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9B14D-795B-F04A-B8C8-000E68DD9C63}" v="9" dt="2019-12-04T15:15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 Jung Hyun" userId="f13d718f4addf93c" providerId="LiveId" clId="{2D79B14D-795B-F04A-B8C8-000E68DD9C63}"/>
    <pc:docChg chg="undo custSel mod modSld">
      <pc:chgData name="Son Jung Hyun" userId="f13d718f4addf93c" providerId="LiveId" clId="{2D79B14D-795B-F04A-B8C8-000E68DD9C63}" dt="2019-12-04T15:15:38.691" v="50" actId="166"/>
      <pc:docMkLst>
        <pc:docMk/>
      </pc:docMkLst>
      <pc:sldChg chg="addSp delSp modSp mod setBg">
        <pc:chgData name="Son Jung Hyun" userId="f13d718f4addf93c" providerId="LiveId" clId="{2D79B14D-795B-F04A-B8C8-000E68DD9C63}" dt="2019-12-04T15:14:38.275" v="43" actId="26606"/>
        <pc:sldMkLst>
          <pc:docMk/>
          <pc:sldMk cId="2057885954" sldId="256"/>
        </pc:sldMkLst>
        <pc:spChg chg="mod">
          <ac:chgData name="Son Jung Hyun" userId="f13d718f4addf93c" providerId="LiveId" clId="{2D79B14D-795B-F04A-B8C8-000E68DD9C63}" dt="2019-12-04T15:14:38.275" v="43" actId="26606"/>
          <ac:spMkLst>
            <pc:docMk/>
            <pc:sldMk cId="2057885954" sldId="256"/>
            <ac:spMk id="2" creationId="{00000000-0000-0000-0000-000000000000}"/>
          </ac:spMkLst>
        </pc:spChg>
        <pc:spChg chg="mod">
          <ac:chgData name="Son Jung Hyun" userId="f13d718f4addf93c" providerId="LiveId" clId="{2D79B14D-795B-F04A-B8C8-000E68DD9C63}" dt="2019-12-04T15:14:38.264" v="42" actId="26606"/>
          <ac:spMkLst>
            <pc:docMk/>
            <pc:sldMk cId="2057885954" sldId="256"/>
            <ac:spMk id="3" creationId="{00000000-0000-0000-0000-000000000000}"/>
          </ac:spMkLst>
        </pc:spChg>
        <pc:spChg chg="add del">
          <ac:chgData name="Son Jung Hyun" userId="f13d718f4addf93c" providerId="LiveId" clId="{2D79B14D-795B-F04A-B8C8-000E68DD9C63}" dt="2019-12-04T15:14:38.264" v="42" actId="26606"/>
          <ac:spMkLst>
            <pc:docMk/>
            <pc:sldMk cId="2057885954" sldId="256"/>
            <ac:spMk id="8" creationId="{FFD48BC7-DC40-47DE-87EE-9F4B6ECB9ABB}"/>
          </ac:spMkLst>
        </pc:spChg>
        <pc:spChg chg="add del">
          <ac:chgData name="Son Jung Hyun" userId="f13d718f4addf93c" providerId="LiveId" clId="{2D79B14D-795B-F04A-B8C8-000E68DD9C63}" dt="2019-12-04T15:14:38.264" v="42" actId="26606"/>
          <ac:spMkLst>
            <pc:docMk/>
            <pc:sldMk cId="2057885954" sldId="256"/>
            <ac:spMk id="10" creationId="{E502BBC7-2C76-46F3-BC24-5985BC13DB88}"/>
          </ac:spMkLst>
        </pc:spChg>
        <pc:spChg chg="add del">
          <ac:chgData name="Son Jung Hyun" userId="f13d718f4addf93c" providerId="LiveId" clId="{2D79B14D-795B-F04A-B8C8-000E68DD9C63}" dt="2019-12-04T15:14:38.264" v="42" actId="26606"/>
          <ac:spMkLst>
            <pc:docMk/>
            <pc:sldMk cId="2057885954" sldId="256"/>
            <ac:spMk id="12" creationId="{9C45F024-2468-4D8A-9E11-BB2B1E0A3B37}"/>
          </ac:spMkLst>
        </pc:spChg>
        <pc:spChg chg="add del">
          <ac:chgData name="Son Jung Hyun" userId="f13d718f4addf93c" providerId="LiveId" clId="{2D79B14D-795B-F04A-B8C8-000E68DD9C63}" dt="2019-12-04T15:14:38.264" v="42" actId="26606"/>
          <ac:spMkLst>
            <pc:docMk/>
            <pc:sldMk cId="2057885954" sldId="256"/>
            <ac:spMk id="14" creationId="{3629484E-3792-4B3D-89AD-7C8A1ED0E0D4}"/>
          </ac:spMkLst>
        </pc:spChg>
      </pc:sldChg>
      <pc:sldChg chg="addSp delSp modSp mod setBg">
        <pc:chgData name="Son Jung Hyun" userId="f13d718f4addf93c" providerId="LiveId" clId="{2D79B14D-795B-F04A-B8C8-000E68DD9C63}" dt="2019-12-04T15:15:38.691" v="50" actId="166"/>
        <pc:sldMkLst>
          <pc:docMk/>
          <pc:sldMk cId="31860277" sldId="257"/>
        </pc:sldMkLst>
        <pc:spChg chg="mod ord">
          <ac:chgData name="Son Jung Hyun" userId="f13d718f4addf93c" providerId="LiveId" clId="{2D79B14D-795B-F04A-B8C8-000E68DD9C63}" dt="2019-12-04T15:15:11.398" v="46" actId="166"/>
          <ac:spMkLst>
            <pc:docMk/>
            <pc:sldMk cId="31860277" sldId="257"/>
            <ac:spMk id="2" creationId="{00000000-0000-0000-0000-000000000000}"/>
          </ac:spMkLst>
        </pc:spChg>
        <pc:spChg chg="mod">
          <ac:chgData name="Son Jung Hyun" userId="f13d718f4addf93c" providerId="LiveId" clId="{2D79B14D-795B-F04A-B8C8-000E68DD9C63}" dt="2019-12-04T15:15:38.691" v="50" actId="166"/>
          <ac:spMkLst>
            <pc:docMk/>
            <pc:sldMk cId="31860277" sldId="257"/>
            <ac:spMk id="3" creationId="{00000000-0000-0000-0000-000000000000}"/>
          </ac:spMkLst>
        </pc:spChg>
        <pc:spChg chg="add del">
          <ac:chgData name="Son Jung Hyun" userId="f13d718f4addf93c" providerId="LiveId" clId="{2D79B14D-795B-F04A-B8C8-000E68DD9C63}" dt="2019-12-04T15:11:50.980" v="19" actId="26606"/>
          <ac:spMkLst>
            <pc:docMk/>
            <pc:sldMk cId="31860277" sldId="257"/>
            <ac:spMk id="71" creationId="{0B9EE3F3-89B7-43C3-8651-C4C96830993D}"/>
          </ac:spMkLst>
        </pc:spChg>
        <pc:spChg chg="add del">
          <ac:chgData name="Son Jung Hyun" userId="f13d718f4addf93c" providerId="LiveId" clId="{2D79B14D-795B-F04A-B8C8-000E68DD9C63}" dt="2019-12-04T15:11:50.980" v="19" actId="26606"/>
          <ac:spMkLst>
            <pc:docMk/>
            <pc:sldMk cId="31860277" sldId="257"/>
            <ac:spMk id="73" creationId="{33AE4636-AEEC-45D6-84D4-7AC2DA48ECF8}"/>
          </ac:spMkLst>
        </pc:spChg>
        <pc:spChg chg="add del">
          <ac:chgData name="Son Jung Hyun" userId="f13d718f4addf93c" providerId="LiveId" clId="{2D79B14D-795B-F04A-B8C8-000E68DD9C63}" dt="2019-12-04T15:11:50.980" v="19" actId="26606"/>
          <ac:spMkLst>
            <pc:docMk/>
            <pc:sldMk cId="31860277" sldId="257"/>
            <ac:spMk id="75" creationId="{8D9CE0F4-2EB2-4F1F-8AAC-DB3571D9FE10}"/>
          </ac:spMkLst>
        </pc:spChg>
        <pc:spChg chg="add del">
          <ac:chgData name="Son Jung Hyun" userId="f13d718f4addf93c" providerId="LiveId" clId="{2D79B14D-795B-F04A-B8C8-000E68DD9C63}" dt="2019-12-04T15:14:53.092" v="44" actId="26606"/>
          <ac:spMkLst>
            <pc:docMk/>
            <pc:sldMk cId="31860277" sldId="257"/>
            <ac:spMk id="135" creationId="{90D01200-0224-43C5-AB38-FB4D16B73FB7}"/>
          </ac:spMkLst>
        </pc:spChg>
        <pc:spChg chg="add del">
          <ac:chgData name="Son Jung Hyun" userId="f13d718f4addf93c" providerId="LiveId" clId="{2D79B14D-795B-F04A-B8C8-000E68DD9C63}" dt="2019-12-04T15:14:53.092" v="44" actId="26606"/>
          <ac:spMkLst>
            <pc:docMk/>
            <pc:sldMk cId="31860277" sldId="257"/>
            <ac:spMk id="137" creationId="{728A44A4-A002-4A88-9FC9-1D0566C97A47}"/>
          </ac:spMkLst>
        </pc:spChg>
        <pc:spChg chg="add del">
          <ac:chgData name="Son Jung Hyun" userId="f13d718f4addf93c" providerId="LiveId" clId="{2D79B14D-795B-F04A-B8C8-000E68DD9C63}" dt="2019-12-04T15:14:53.092" v="44" actId="26606"/>
          <ac:spMkLst>
            <pc:docMk/>
            <pc:sldMk cId="31860277" sldId="257"/>
            <ac:spMk id="139" creationId="{3E7D5C7B-DD16-401B-85CE-4AAA2A4F5136}"/>
          </ac:spMkLst>
        </pc:spChg>
        <pc:picChg chg="mod">
          <ac:chgData name="Son Jung Hyun" userId="f13d718f4addf93c" providerId="LiveId" clId="{2D79B14D-795B-F04A-B8C8-000E68DD9C63}" dt="2019-12-04T15:14:53.092" v="44" actId="26606"/>
          <ac:picMkLst>
            <pc:docMk/>
            <pc:sldMk cId="31860277" sldId="257"/>
            <ac:picMk id="1026" creationId="{00000000-0000-0000-0000-000000000000}"/>
          </ac:picMkLst>
        </pc:picChg>
      </pc:sldChg>
      <pc:sldChg chg="addSp delSp modSp mod setBg">
        <pc:chgData name="Son Jung Hyun" userId="f13d718f4addf93c" providerId="LiveId" clId="{2D79B14D-795B-F04A-B8C8-000E68DD9C63}" dt="2019-12-04T15:14:03.103" v="38" actId="1076"/>
        <pc:sldMkLst>
          <pc:docMk/>
          <pc:sldMk cId="2217545311" sldId="258"/>
        </pc:sldMkLst>
        <pc:spChg chg="mod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2" creationId="{00000000-0000-0000-0000-000000000000}"/>
          </ac:spMkLst>
        </pc:spChg>
        <pc:spChg chg="mod">
          <ac:chgData name="Son Jung Hyun" userId="f13d718f4addf93c" providerId="LiveId" clId="{2D79B14D-795B-F04A-B8C8-000E68DD9C63}" dt="2019-12-04T15:14:03.103" v="38" actId="1076"/>
          <ac:spMkLst>
            <pc:docMk/>
            <pc:sldMk cId="2217545311" sldId="258"/>
            <ac:spMk id="3" creationId="{00000000-0000-0000-0000-000000000000}"/>
          </ac:spMkLst>
        </pc:spChg>
        <pc:spChg chg="add del">
          <ac:chgData name="Son Jung Hyun" userId="f13d718f4addf93c" providerId="LiveId" clId="{2D79B14D-795B-F04A-B8C8-000E68DD9C63}" dt="2019-12-04T15:11:30.596" v="18" actId="26606"/>
          <ac:spMkLst>
            <pc:docMk/>
            <pc:sldMk cId="2217545311" sldId="258"/>
            <ac:spMk id="8" creationId="{CBB2B1F0-0DD6-4744-9A46-7A344FB48E40}"/>
          </ac:spMkLst>
        </pc:spChg>
        <pc:spChg chg="add del">
          <ac:chgData name="Son Jung Hyun" userId="f13d718f4addf93c" providerId="LiveId" clId="{2D79B14D-795B-F04A-B8C8-000E68DD9C63}" dt="2019-12-04T15:11:30.596" v="18" actId="26606"/>
          <ac:spMkLst>
            <pc:docMk/>
            <pc:sldMk cId="2217545311" sldId="258"/>
            <ac:spMk id="10" creationId="{52D502E5-F6B4-4D58-B4AE-FC466FF15EE8}"/>
          </ac:spMkLst>
        </pc:spChg>
        <pc:spChg chg="add del">
          <ac:chgData name="Son Jung Hyun" userId="f13d718f4addf93c" providerId="LiveId" clId="{2D79B14D-795B-F04A-B8C8-000E68DD9C63}" dt="2019-12-04T15:11:30.596" v="18" actId="26606"/>
          <ac:spMkLst>
            <pc:docMk/>
            <pc:sldMk cId="2217545311" sldId="258"/>
            <ac:spMk id="12" creationId="{9DECDBF4-02B6-4BB4-B65B-B8107AD6A9E8}"/>
          </ac:spMkLst>
        </pc:spChg>
        <pc:spChg chg="add del">
          <ac:chgData name="Son Jung Hyun" userId="f13d718f4addf93c" providerId="LiveId" clId="{2D79B14D-795B-F04A-B8C8-000E68DD9C63}" dt="2019-12-04T15:11:30.553" v="17" actId="26606"/>
          <ac:spMkLst>
            <pc:docMk/>
            <pc:sldMk cId="2217545311" sldId="258"/>
            <ac:spMk id="17" creationId="{2029D5AD-8348-4446-B191-6A9B6FE03F21}"/>
          </ac:spMkLst>
        </pc:spChg>
        <pc:spChg chg="add del">
          <ac:chgData name="Son Jung Hyun" userId="f13d718f4addf93c" providerId="LiveId" clId="{2D79B14D-795B-F04A-B8C8-000E68DD9C63}" dt="2019-12-04T15:11:30.553" v="17" actId="26606"/>
          <ac:spMkLst>
            <pc:docMk/>
            <pc:sldMk cId="2217545311" sldId="258"/>
            <ac:spMk id="19" creationId="{A3F395A2-2B64-4749-BD93-2F159C7E1FB5}"/>
          </ac:spMkLst>
        </pc:spChg>
        <pc:spChg chg="add del">
          <ac:chgData name="Son Jung Hyun" userId="f13d718f4addf93c" providerId="LiveId" clId="{2D79B14D-795B-F04A-B8C8-000E68DD9C63}" dt="2019-12-04T15:11:30.553" v="17" actId="26606"/>
          <ac:spMkLst>
            <pc:docMk/>
            <pc:sldMk cId="2217545311" sldId="258"/>
            <ac:spMk id="21" creationId="{5CF0135B-EAB8-4CA0-896C-2D897ECD28BC}"/>
          </ac:spMkLst>
        </pc:spChg>
        <pc:spChg chg="add del">
          <ac:chgData name="Son Jung Hyun" userId="f13d718f4addf93c" providerId="LiveId" clId="{2D79B14D-795B-F04A-B8C8-000E68DD9C63}" dt="2019-12-04T15:11:30.553" v="17" actId="26606"/>
          <ac:spMkLst>
            <pc:docMk/>
            <pc:sldMk cId="2217545311" sldId="258"/>
            <ac:spMk id="23" creationId="{92C3387C-D24F-4737-8A37-1DC5CFF09CFA}"/>
          </ac:spMkLst>
        </pc:spChg>
        <pc:spChg chg="add del">
          <ac:chgData name="Son Jung Hyun" userId="f13d718f4addf93c" providerId="LiveId" clId="{2D79B14D-795B-F04A-B8C8-000E68DD9C63}" dt="2019-12-04T15:12:25.175" v="23" actId="26606"/>
          <ac:spMkLst>
            <pc:docMk/>
            <pc:sldMk cId="2217545311" sldId="258"/>
            <ac:spMk id="25" creationId="{B6D861F1-F386-4A7D-A4BF-3BEB82DEBA86}"/>
          </ac:spMkLst>
        </pc:spChg>
        <pc:spChg chg="add del">
          <ac:chgData name="Son Jung Hyun" userId="f13d718f4addf93c" providerId="LiveId" clId="{2D79B14D-795B-F04A-B8C8-000E68DD9C63}" dt="2019-12-04T15:12:25.175" v="23" actId="26606"/>
          <ac:spMkLst>
            <pc:docMk/>
            <pc:sldMk cId="2217545311" sldId="258"/>
            <ac:spMk id="26" creationId="{562DFC44-A40C-4573-9230-B3EDB3EC8EEB}"/>
          </ac:spMkLst>
        </pc:spChg>
        <pc:spChg chg="add del">
          <ac:chgData name="Son Jung Hyun" userId="f13d718f4addf93c" providerId="LiveId" clId="{2D79B14D-795B-F04A-B8C8-000E68DD9C63}" dt="2019-12-04T15:12:25.175" v="23" actId="26606"/>
          <ac:spMkLst>
            <pc:docMk/>
            <pc:sldMk cId="2217545311" sldId="258"/>
            <ac:spMk id="27" creationId="{15589D35-CF9F-4DE9-A792-8571A09E9BC9}"/>
          </ac:spMkLst>
        </pc:spChg>
        <pc:spChg chg="add del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32" creationId="{B6D861F1-F386-4A7D-A4BF-3BEB82DEBA86}"/>
          </ac:spMkLst>
        </pc:spChg>
        <pc:spChg chg="add del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34" creationId="{562DFC44-A40C-4573-9230-B3EDB3EC8EEB}"/>
          </ac:spMkLst>
        </pc:spChg>
        <pc:spChg chg="add del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36" creationId="{15589D35-CF9F-4DE9-A792-8571A09E9BC9}"/>
          </ac:spMkLst>
        </pc:spChg>
        <pc:spChg chg="add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38" creationId="{801B3EC0-C865-4E52-A0F6-CB02B29A45FF}"/>
          </ac:spMkLst>
        </pc:spChg>
        <pc:spChg chg="add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39" creationId="{066346BE-FDB4-4772-A696-0719490ABD64}"/>
          </ac:spMkLst>
        </pc:spChg>
        <pc:spChg chg="add">
          <ac:chgData name="Son Jung Hyun" userId="f13d718f4addf93c" providerId="LiveId" clId="{2D79B14D-795B-F04A-B8C8-000E68DD9C63}" dt="2019-12-04T15:13:45.783" v="36" actId="26606"/>
          <ac:spMkLst>
            <pc:docMk/>
            <pc:sldMk cId="2217545311" sldId="258"/>
            <ac:spMk id="40" creationId="{FB92FFCE-0C90-454E-AA25-D4EE9A6C39C5}"/>
          </ac:spMkLst>
        </pc:spChg>
        <pc:spChg chg="add del">
          <ac:chgData name="Son Jung Hyun" userId="f13d718f4addf93c" providerId="LiveId" clId="{2D79B14D-795B-F04A-B8C8-000E68DD9C63}" dt="2019-12-04T15:13:37.589" v="31" actId="26606"/>
          <ac:spMkLst>
            <pc:docMk/>
            <pc:sldMk cId="2217545311" sldId="258"/>
            <ac:spMk id="41" creationId="{CBB2B1F0-0DD6-4744-9A46-7A344FB48E40}"/>
          </ac:spMkLst>
        </pc:spChg>
        <pc:spChg chg="add del">
          <ac:chgData name="Son Jung Hyun" userId="f13d718f4addf93c" providerId="LiveId" clId="{2D79B14D-795B-F04A-B8C8-000E68DD9C63}" dt="2019-12-04T15:13:37.589" v="31" actId="26606"/>
          <ac:spMkLst>
            <pc:docMk/>
            <pc:sldMk cId="2217545311" sldId="258"/>
            <ac:spMk id="43" creationId="{52D502E5-F6B4-4D58-B4AE-FC466FF15EE8}"/>
          </ac:spMkLst>
        </pc:spChg>
        <pc:spChg chg="add del">
          <ac:chgData name="Son Jung Hyun" userId="f13d718f4addf93c" providerId="LiveId" clId="{2D79B14D-795B-F04A-B8C8-000E68DD9C63}" dt="2019-12-04T15:13:37.589" v="31" actId="26606"/>
          <ac:spMkLst>
            <pc:docMk/>
            <pc:sldMk cId="2217545311" sldId="258"/>
            <ac:spMk id="45" creationId="{9DECDBF4-02B6-4BB4-B65B-B8107AD6A9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3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9ACF-B79D-43F5-8D3E-9981DCB7548F}" type="datetimeFigureOut">
              <a:rPr lang="ko-KR" altLang="en-US" smtClean="0"/>
              <a:t>2019. 12. 5.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43F6-D585-4560-86FD-A70AAED19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lang="ko-KR" altLang="en-US" sz="8200"/>
              <a:t>윈도우 도커 설치 및 실행하기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Docker Toolbox for Windows</a:t>
            </a:r>
          </a:p>
          <a:p>
            <a:pPr algn="l"/>
            <a:r>
              <a:rPr lang="en-US" altLang="ko-KR"/>
              <a:t>Docker for Windows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</a:t>
            </a:r>
            <a:r>
              <a:rPr lang="en-US" altLang="ko-KR" b="1" dirty="0" err="1"/>
              <a:t>ToolBox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"Finish" </a:t>
            </a:r>
            <a:r>
              <a:rPr lang="ko-KR" altLang="en-US" dirty="0"/>
              <a:t>버튼을 클릭하여 설치를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docker instal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2386013"/>
            <a:ext cx="48863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</a:t>
            </a:r>
            <a:r>
              <a:rPr lang="en-US" altLang="ko-KR" b="1" dirty="0" err="1"/>
              <a:t>ToolBox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설치가 완료되면 바탕화면에 </a:t>
            </a:r>
            <a:r>
              <a:rPr lang="en-US" altLang="ko-KR" dirty="0"/>
              <a:t>3</a:t>
            </a:r>
            <a:r>
              <a:rPr lang="ko-KR" altLang="en-US" dirty="0"/>
              <a:t>개의 아이콘이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docker install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681537"/>
            <a:ext cx="2857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5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</a:t>
            </a:r>
            <a:r>
              <a:rPr lang="en-US" altLang="ko-KR" b="1" dirty="0" err="1"/>
              <a:t>ToolBox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설치가 완료되었으니 </a:t>
            </a:r>
            <a:r>
              <a:rPr lang="en-US" altLang="ko-KR" dirty="0"/>
              <a:t>"Docker </a:t>
            </a:r>
            <a:r>
              <a:rPr lang="en-US" altLang="ko-KR" dirty="0" err="1"/>
              <a:t>Quickstart</a:t>
            </a:r>
            <a:r>
              <a:rPr lang="en-US" altLang="ko-KR" dirty="0"/>
              <a:t> Terminal"</a:t>
            </a:r>
            <a:r>
              <a:rPr lang="ko-KR" altLang="en-US" dirty="0"/>
              <a:t>을 클릭하여 실행해주세요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이렇게 화면이 나오면 </a:t>
            </a:r>
            <a:r>
              <a:rPr lang="ko-KR" altLang="en-US" dirty="0" err="1"/>
              <a:t>도커가</a:t>
            </a:r>
            <a:r>
              <a:rPr lang="ko-KR" altLang="en-US" dirty="0"/>
              <a:t> 성공적으로 설치 되었습니다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"</a:t>
            </a:r>
            <a:r>
              <a:rPr lang="en-US" altLang="ko-KR" dirty="0" err="1"/>
              <a:t>docker</a:t>
            </a:r>
            <a:r>
              <a:rPr lang="en-US" altLang="ko-KR" dirty="0"/>
              <a:t> run hello-world", "</a:t>
            </a:r>
            <a:r>
              <a:rPr lang="en-US" altLang="ko-KR" dirty="0" err="1"/>
              <a:t>docker</a:t>
            </a:r>
            <a:r>
              <a:rPr lang="en-US" altLang="ko-KR" dirty="0"/>
              <a:t> stats" </a:t>
            </a:r>
            <a:r>
              <a:rPr lang="ko-KR" altLang="en-US" dirty="0"/>
              <a:t>등 </a:t>
            </a:r>
            <a:r>
              <a:rPr lang="ko-KR" altLang="en-US" dirty="0" err="1"/>
              <a:t>도커의</a:t>
            </a:r>
            <a:r>
              <a:rPr lang="ko-KR" altLang="en-US" dirty="0"/>
              <a:t> 모든 명령은 위의 터미널 화면에서 실행하면 됩니다</a:t>
            </a:r>
            <a:r>
              <a:rPr lang="en-US" altLang="ko-KR" dirty="0"/>
              <a:t>.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명령은 윈도우 콘솔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, PowerShell)</a:t>
            </a:r>
            <a:r>
              <a:rPr lang="ko-KR" altLang="en-US" dirty="0"/>
              <a:t>에서 실행하는 것이 아니라는 걸 주의해주세요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 descr="docker instal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4" y="2995613"/>
            <a:ext cx="455543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7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For Windows </a:t>
            </a:r>
            <a:r>
              <a:rPr lang="ko-KR" altLang="en-US" b="1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7258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Docker For Windows</a:t>
            </a:r>
            <a:r>
              <a:rPr lang="ko-KR" altLang="en-US" dirty="0"/>
              <a:t>는 위에서 언급 했듯이 윈도우 </a:t>
            </a:r>
            <a:r>
              <a:rPr lang="en-US" altLang="ko-KR" dirty="0"/>
              <a:t>10 </a:t>
            </a:r>
            <a:r>
              <a:rPr lang="ko-KR" altLang="en-US" dirty="0"/>
              <a:t>프로 이상에서 설치를 할 수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설치하기전에 윈도우의 </a:t>
            </a:r>
            <a:r>
              <a:rPr lang="en-US" altLang="ko-KR" dirty="0"/>
              <a:t>Hyper-V</a:t>
            </a:r>
            <a:r>
              <a:rPr lang="ko-KR" altLang="en-US" dirty="0"/>
              <a:t>를 설치해주세요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프로그램 제거 또는 변경 </a:t>
            </a:r>
            <a:r>
              <a:rPr lang="en-US" altLang="ko-KR" dirty="0"/>
              <a:t>&gt; Windows </a:t>
            </a:r>
            <a:r>
              <a:rPr lang="ko-KR" altLang="en-US" dirty="0"/>
              <a:t>기능 켜기</a:t>
            </a:r>
            <a:r>
              <a:rPr lang="en-US" altLang="ko-KR" dirty="0"/>
              <a:t>/</a:t>
            </a:r>
            <a:r>
              <a:rPr lang="ko-KR" altLang="en-US" dirty="0"/>
              <a:t>끄기 </a:t>
            </a:r>
            <a:r>
              <a:rPr lang="en-US" altLang="ko-KR" dirty="0"/>
              <a:t>&gt; Hyper-V</a:t>
            </a:r>
            <a:r>
              <a:rPr lang="ko-KR" altLang="en-US" dirty="0"/>
              <a:t>를 선택하고 확인 버튼을 클릭하여 </a:t>
            </a:r>
            <a:r>
              <a:rPr lang="en-US" altLang="ko-KR" dirty="0" err="1"/>
              <a:t>Hyper_V</a:t>
            </a:r>
            <a:r>
              <a:rPr lang="ko-KR" altLang="en-US" dirty="0"/>
              <a:t>를 설치하면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 descr="docker instal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82" y="2765511"/>
            <a:ext cx="4043018" cy="341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7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For Windows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3480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Docker for Windows Installer.exe </a:t>
            </a:r>
            <a:r>
              <a:rPr lang="ko-KR" altLang="en-US" dirty="0"/>
              <a:t>를 두 번 클릭 하여 설치 프로그램 을 실행합니다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설치 마법사에 따라 라이센스 동의를 하고 설치를 계속하면 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Docker </a:t>
            </a:r>
            <a:r>
              <a:rPr lang="ko-KR" altLang="en-US" dirty="0"/>
              <a:t>설치 중에 시스템 암호를 묻는 경우 윈도우 로그인 암호를 입력하고 권한을 부여 해야합니다</a:t>
            </a:r>
            <a:r>
              <a:rPr lang="en-US" altLang="ko-KR" dirty="0"/>
              <a:t>. </a:t>
            </a:r>
            <a:r>
              <a:rPr lang="ko-KR" altLang="en-US" dirty="0"/>
              <a:t>네트워킹 구성 요소를 설치하고 </a:t>
            </a:r>
            <a:r>
              <a:rPr lang="en-US" altLang="ko-KR" dirty="0"/>
              <a:t>Docker </a:t>
            </a:r>
            <a:r>
              <a:rPr lang="ko-KR" altLang="en-US" dirty="0"/>
              <a:t>응용 프로그램에 대한 링크를 설치하고 </a:t>
            </a:r>
            <a:r>
              <a:rPr lang="en-US" altLang="ko-KR" dirty="0"/>
              <a:t>Hyper-V VM</a:t>
            </a:r>
            <a:r>
              <a:rPr lang="ko-KR" altLang="en-US" dirty="0"/>
              <a:t>을 관리하려면 </a:t>
            </a:r>
            <a:r>
              <a:rPr lang="ko-KR" altLang="en-US" dirty="0" err="1"/>
              <a:t>권한이있는</a:t>
            </a:r>
            <a:r>
              <a:rPr lang="ko-KR" altLang="en-US" dirty="0"/>
              <a:t> 액세스가 필요합니다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Docker</a:t>
            </a:r>
            <a:r>
              <a:rPr lang="ko-KR" altLang="en-US" dirty="0"/>
              <a:t>를 시작하려면 설치 완료 대화 상자에서 </a:t>
            </a:r>
            <a:r>
              <a:rPr lang="en-US" altLang="ko-KR" dirty="0"/>
              <a:t>[Finish]</a:t>
            </a:r>
            <a:r>
              <a:rPr lang="ko-KR" altLang="en-US" dirty="0"/>
              <a:t>을 눌러주세요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docker instal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08" y="3300622"/>
            <a:ext cx="3680791" cy="287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7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For Windows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559642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설치가 완료 되면 아래 그림과 같이 작업표시줄에 고래 아이콘이 생겨 있답니다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설치 다음 단계와 함께 팝업 성공 </a:t>
            </a:r>
            <a:r>
              <a:rPr lang="ko-KR" altLang="en-US" dirty="0" err="1"/>
              <a:t>메시지와이</a:t>
            </a:r>
            <a:r>
              <a:rPr lang="ko-KR" altLang="en-US" dirty="0"/>
              <a:t> 문서에 대한 링크가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 descr="docker instal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377950"/>
            <a:ext cx="243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ocker install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842" y="1960562"/>
            <a:ext cx="1955958" cy="44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6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GUI </a:t>
            </a:r>
            <a:r>
              <a:rPr lang="ko-KR" altLang="en-US" b="1" dirty="0"/>
              <a:t>모드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18185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GUI </a:t>
            </a:r>
            <a:r>
              <a:rPr lang="ko-KR" altLang="en-US" dirty="0"/>
              <a:t>모드로 </a:t>
            </a:r>
            <a:r>
              <a:rPr lang="ko-KR" altLang="en-US" dirty="0" err="1"/>
              <a:t>도커이미지</a:t>
            </a:r>
            <a:r>
              <a:rPr lang="ko-KR" altLang="en-US" dirty="0"/>
              <a:t> 설치 및 </a:t>
            </a:r>
            <a:r>
              <a:rPr lang="ko-KR" altLang="en-US" dirty="0" err="1"/>
              <a:t>도커</a:t>
            </a:r>
            <a:r>
              <a:rPr lang="ko-KR" altLang="en-US" dirty="0"/>
              <a:t> 컨테이너 실행하기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처음 사용하기 때문에 </a:t>
            </a:r>
            <a:r>
              <a:rPr lang="ko-KR" altLang="en-US" dirty="0" err="1"/>
              <a:t>도커를</a:t>
            </a:r>
            <a:r>
              <a:rPr lang="ko-KR" altLang="en-US" dirty="0"/>
              <a:t> </a:t>
            </a:r>
            <a:r>
              <a:rPr lang="ko-KR" altLang="en-US" dirty="0" err="1"/>
              <a:t>콘솔모드로</a:t>
            </a:r>
            <a:r>
              <a:rPr lang="ko-KR" altLang="en-US" dirty="0"/>
              <a:t> 실행하고 조작하기가 불편 </a:t>
            </a:r>
            <a:r>
              <a:rPr lang="ko-KR" altLang="en-US" dirty="0" err="1"/>
              <a:t>하실꺼예요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도커를</a:t>
            </a:r>
            <a:r>
              <a:rPr lang="ko-KR" altLang="en-US" dirty="0"/>
              <a:t> 설치하면 </a:t>
            </a:r>
            <a:r>
              <a:rPr lang="ko-KR" altLang="en-US" dirty="0" err="1"/>
              <a:t>툴박스는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Kitematic</a:t>
            </a:r>
            <a:r>
              <a:rPr lang="en-US" altLang="ko-KR" dirty="0"/>
              <a:t> (Alpha)" </a:t>
            </a:r>
            <a:r>
              <a:rPr lang="ko-KR" altLang="en-US" dirty="0"/>
              <a:t>아이콘이 바탕화면에 생성되었을 것이고 </a:t>
            </a:r>
            <a:r>
              <a:rPr lang="en-US" altLang="ko-KR" dirty="0"/>
              <a:t>Docker for Windows</a:t>
            </a:r>
            <a:r>
              <a:rPr lang="ko-KR" altLang="en-US" dirty="0"/>
              <a:t>를 설치한 분은 작업표시줄의 고래아이콘을 클릭하여 팝업 메뉴에서 </a:t>
            </a:r>
            <a:r>
              <a:rPr lang="en-US" altLang="ko-KR" dirty="0" err="1"/>
              <a:t>Kitematic</a:t>
            </a:r>
            <a:r>
              <a:rPr lang="ko-KR" altLang="en-US" dirty="0"/>
              <a:t>를 클릭하여 </a:t>
            </a:r>
            <a:r>
              <a:rPr lang="en-US" altLang="ko-KR" dirty="0" err="1"/>
              <a:t>Kitematic</a:t>
            </a:r>
            <a:r>
              <a:rPr lang="ko-KR" altLang="en-US" dirty="0"/>
              <a:t>를 실행해주세요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6" name="Picture 2" descr="docker instal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2509837"/>
            <a:ext cx="3333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8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GUI </a:t>
            </a:r>
            <a:r>
              <a:rPr lang="ko-KR" altLang="en-US" b="1" dirty="0"/>
              <a:t>모드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0328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첫번째 이미지 실습으로 </a:t>
            </a:r>
            <a:r>
              <a:rPr lang="ko-KR" altLang="en-US" dirty="0" err="1"/>
              <a:t>우툰투를</a:t>
            </a:r>
            <a:r>
              <a:rPr lang="ko-KR" altLang="en-US" dirty="0"/>
              <a:t> 선택해서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</a:t>
            </a:r>
            <a:r>
              <a:rPr lang="ko-KR" altLang="en-US" dirty="0" err="1"/>
              <a:t>띄울려고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이 부분은 원하는 이미지를 다운로드 하여 진행해 보면 되겠습니다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Kitematic</a:t>
            </a:r>
            <a:r>
              <a:rPr lang="ko-KR" altLang="en-US" dirty="0"/>
              <a:t>는 미리 만들어놓은 </a:t>
            </a:r>
            <a:r>
              <a:rPr lang="ko-KR" altLang="en-US" dirty="0" err="1"/>
              <a:t>도커용</a:t>
            </a:r>
            <a:r>
              <a:rPr lang="ko-KR" altLang="en-US" dirty="0"/>
              <a:t> 이미지 마켓 정도로 생각하면 됩니다</a:t>
            </a:r>
            <a:r>
              <a:rPr lang="en-US" altLang="ko-KR" dirty="0"/>
              <a:t>. </a:t>
            </a:r>
            <a:r>
              <a:rPr lang="ko-KR" altLang="en-US" dirty="0"/>
              <a:t>이미지를 만들어 배포도 가능합니다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/>
              <a:t>도커</a:t>
            </a:r>
            <a:r>
              <a:rPr lang="ko-KR" altLang="en-US" dirty="0"/>
              <a:t> 컨테이너 실행 화면으로 넘어갔을 경우 이 화면으로 </a:t>
            </a:r>
            <a:r>
              <a:rPr lang="ko-KR" altLang="en-US" dirty="0" err="1"/>
              <a:t>넘어올려면</a:t>
            </a:r>
            <a:r>
              <a:rPr lang="ko-KR" altLang="en-US" dirty="0"/>
              <a:t> 왼쪽의 </a:t>
            </a:r>
            <a:r>
              <a:rPr lang="en-US" altLang="ko-KR" dirty="0"/>
              <a:t>[NEW] </a:t>
            </a:r>
            <a:r>
              <a:rPr lang="ko-KR" altLang="en-US" dirty="0"/>
              <a:t>버튼을 누르면 되고 오른쪽의 </a:t>
            </a:r>
            <a:r>
              <a:rPr lang="en-US" altLang="ko-KR" dirty="0"/>
              <a:t>[My Images]</a:t>
            </a:r>
            <a:r>
              <a:rPr lang="ko-KR" altLang="en-US" dirty="0"/>
              <a:t>를 클릭하면 설치된 이미지 목록을 볼 수 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Kitematic</a:t>
            </a:r>
            <a:r>
              <a:rPr lang="ko-KR" altLang="en-US" dirty="0"/>
              <a:t>를 실행하면 위와 같이 화면이 나오게 됩니다</a:t>
            </a:r>
            <a:r>
              <a:rPr lang="en-US" altLang="ko-KR" dirty="0"/>
              <a:t>. </a:t>
            </a:r>
            <a:r>
              <a:rPr lang="ko-KR" altLang="en-US" dirty="0"/>
              <a:t>검색에 </a:t>
            </a:r>
            <a:r>
              <a:rPr lang="en-US" altLang="ko-KR" dirty="0"/>
              <a:t>"</a:t>
            </a:r>
            <a:r>
              <a:rPr lang="en-US" altLang="ko-KR" dirty="0" err="1"/>
              <a:t>ubuntu</a:t>
            </a:r>
            <a:r>
              <a:rPr lang="en-US" altLang="ko-KR" dirty="0"/>
              <a:t>"</a:t>
            </a:r>
            <a:r>
              <a:rPr lang="ko-KR" altLang="en-US" dirty="0"/>
              <a:t>를 입력하여 검색하고 </a:t>
            </a:r>
            <a:r>
              <a:rPr lang="en-US" altLang="ko-KR" dirty="0"/>
              <a:t>Other Repositories</a:t>
            </a:r>
            <a:r>
              <a:rPr lang="ko-KR" altLang="en-US" dirty="0"/>
              <a:t>의 첫번째 </a:t>
            </a:r>
            <a:r>
              <a:rPr lang="en-US" altLang="ko-KR" dirty="0"/>
              <a:t>"</a:t>
            </a:r>
            <a:r>
              <a:rPr lang="en-US" altLang="ko-KR" dirty="0" err="1"/>
              <a:t>ubuntu</a:t>
            </a:r>
            <a:r>
              <a:rPr lang="en-US" altLang="ko-KR" dirty="0"/>
              <a:t>"</a:t>
            </a:r>
            <a:r>
              <a:rPr lang="ko-KR" altLang="en-US" dirty="0"/>
              <a:t>의 </a:t>
            </a:r>
            <a:r>
              <a:rPr lang="en-US" altLang="ko-KR" dirty="0"/>
              <a:t>"CREATE" </a:t>
            </a:r>
            <a:r>
              <a:rPr lang="ko-KR" altLang="en-US" dirty="0"/>
              <a:t>버튼을 클릭해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290" name="Picture 2" descr="docker install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24" y="3395207"/>
            <a:ext cx="4417675" cy="27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8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GUI </a:t>
            </a:r>
            <a:r>
              <a:rPr lang="ko-KR" altLang="en-US" b="1" dirty="0"/>
              <a:t>모드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이미지 다운로드가 완료되면 우분투 이미지의 컨테이너가 자동 생성되고 실행됩니다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[EXEC]</a:t>
            </a:r>
            <a:r>
              <a:rPr lang="ko-KR" altLang="en-US" dirty="0"/>
              <a:t>를 클릭하면 선택한 컨테이너에 콘솔로 접속이 됩니다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용도에 맞게 직접 이미지를 생성해도 되겠지만 용도에 맞는 이미지를 찾아 다운로드 하고 컨테이너를 생성해서 필요한 기능을 추가로 설치하면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 descr="docker install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3131972"/>
            <a:ext cx="5318760" cy="30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1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162" y="978731"/>
            <a:ext cx="5438638" cy="49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40079"/>
            <a:ext cx="6248400" cy="1840613"/>
          </a:xfrm>
        </p:spPr>
        <p:txBody>
          <a:bodyPr anchor="b">
            <a:normAutofit/>
          </a:bodyPr>
          <a:lstStyle/>
          <a:p>
            <a:r>
              <a:rPr lang="ko-KR" altLang="en-US" sz="4000" dirty="0" err="1"/>
              <a:t>도커</a:t>
            </a:r>
            <a:r>
              <a:rPr lang="ko-KR" altLang="en-US" sz="4000" dirty="0"/>
              <a:t> 설치는 두 가지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686323"/>
            <a:ext cx="5691909" cy="3531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윈도우에서 </a:t>
            </a:r>
            <a:r>
              <a:rPr lang="ko-KR" altLang="en-US" sz="2400" dirty="0" err="1"/>
              <a:t>도커</a:t>
            </a:r>
            <a:r>
              <a:rPr lang="ko-KR" altLang="en-US" sz="2400" dirty="0"/>
              <a:t> 설치는 두 가지 버전으로 나뉩니다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Windows 10 Home </a:t>
            </a:r>
            <a:r>
              <a:rPr lang="ko-KR" altLang="en-US" sz="2400" dirty="0"/>
              <a:t>버전 이하에서 설치하는 방법과 </a:t>
            </a:r>
            <a:r>
              <a:rPr lang="en-US" altLang="ko-KR" sz="2400" dirty="0"/>
              <a:t>Windows 10 Pro </a:t>
            </a:r>
            <a:r>
              <a:rPr lang="ko-KR" altLang="en-US" sz="2400" dirty="0"/>
              <a:t>또는 </a:t>
            </a:r>
            <a:r>
              <a:rPr lang="en-US" altLang="ko-KR" sz="2400" dirty="0"/>
              <a:t>Windows 10 Enterprise </a:t>
            </a:r>
            <a:r>
              <a:rPr lang="ko-KR" altLang="en-US" sz="2400" dirty="0"/>
              <a:t>버전</a:t>
            </a:r>
            <a:r>
              <a:rPr lang="en-US" altLang="ko-KR" sz="2400" dirty="0"/>
              <a:t>, Windows Server 2016 </a:t>
            </a:r>
            <a:r>
              <a:rPr lang="ko-KR" altLang="en-US" sz="2400" dirty="0"/>
              <a:t>버전에서 설치 방법 </a:t>
            </a:r>
            <a:r>
              <a:rPr lang="en-US" altLang="ko-KR" sz="2400" dirty="0"/>
              <a:t>2</a:t>
            </a:r>
            <a:r>
              <a:rPr lang="ko-KR" altLang="en-US" sz="2400" dirty="0"/>
              <a:t>가지로 나뉩니다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도커를 설치 및 실행하기 조건</a:t>
            </a: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1248" y="3298938"/>
            <a:ext cx="10509504" cy="250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1. Windows </a:t>
            </a:r>
            <a:r>
              <a:rPr lang="ko-KR" altLang="en-US" sz="2000" dirty="0"/>
              <a:t>버전이 </a:t>
            </a:r>
            <a:r>
              <a:rPr lang="en-US" altLang="ko-KR" sz="2000" dirty="0"/>
              <a:t>Windows 7 </a:t>
            </a:r>
            <a:r>
              <a:rPr lang="ko-KR" altLang="en-US" sz="2000" dirty="0"/>
              <a:t>이상이어야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컴퓨터 하드웨어가 가상화</a:t>
            </a:r>
            <a:r>
              <a:rPr lang="en-US" altLang="ko-KR" sz="2000" dirty="0"/>
              <a:t>(Virtualization)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지원해야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윈도우</a:t>
            </a:r>
            <a:r>
              <a:rPr lang="en-US" altLang="ko-KR" sz="2000" dirty="0"/>
              <a:t>7</a:t>
            </a:r>
            <a:r>
              <a:rPr lang="ko-KR" altLang="en-US" sz="2000" dirty="0"/>
              <a:t>에서 가상화 확인 방법은 다음을 다운로드 하여 실행하여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"This computer is configured with hardware-assisted virtualization"</a:t>
            </a:r>
            <a:r>
              <a:rPr lang="ko-KR" altLang="en-US" sz="2000" dirty="0" err="1"/>
              <a:t>라고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메세지가</a:t>
            </a:r>
            <a:r>
              <a:rPr lang="ko-KR" altLang="en-US" sz="2000" dirty="0"/>
              <a:t> 표시되어야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Hardware-Assisted Virtualization Detection Tool</a:t>
            </a:r>
            <a:r>
              <a:rPr lang="ko-KR" altLang="en-US" sz="2000" dirty="0"/>
              <a:t>을 다운로드</a:t>
            </a:r>
          </a:p>
          <a:p>
            <a:pPr marL="0" indent="0">
              <a:buNone/>
            </a:pPr>
            <a:r>
              <a:rPr lang="en-US" altLang="ko-KR" sz="2000" dirty="0"/>
              <a:t>https://</a:t>
            </a:r>
            <a:r>
              <a:rPr lang="en-US" altLang="ko-KR" sz="2000" dirty="0" err="1"/>
              <a:t>www.microsoft.com</a:t>
            </a:r>
            <a:r>
              <a:rPr lang="en-US" altLang="ko-KR" sz="2000" dirty="0"/>
              <a:t>/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-us/download/</a:t>
            </a:r>
            <a:r>
              <a:rPr lang="en-US" altLang="ko-KR" sz="2000" dirty="0" err="1"/>
              <a:t>details.aspx?id</a:t>
            </a:r>
            <a:r>
              <a:rPr lang="en-US" altLang="ko-KR" sz="2000" dirty="0"/>
              <a:t>=592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54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설치 및 실행하기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2006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윈도우 </a:t>
            </a:r>
            <a:r>
              <a:rPr lang="en-US" altLang="ko-KR" dirty="0"/>
              <a:t>8, </a:t>
            </a:r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은 작업관리자 </a:t>
            </a:r>
            <a:r>
              <a:rPr lang="en-US" altLang="ko-KR" dirty="0"/>
              <a:t>"</a:t>
            </a:r>
            <a:r>
              <a:rPr lang="ko-KR" altLang="en-US" dirty="0"/>
              <a:t>성능</a:t>
            </a:r>
            <a:r>
              <a:rPr lang="en-US" altLang="ko-KR" dirty="0"/>
              <a:t>" </a:t>
            </a:r>
            <a:r>
              <a:rPr lang="ko-KR" altLang="en-US" dirty="0"/>
              <a:t>탭에서 </a:t>
            </a:r>
            <a:r>
              <a:rPr lang="en-US" altLang="ko-KR" dirty="0"/>
              <a:t>"</a:t>
            </a:r>
            <a:r>
              <a:rPr lang="ko-KR" altLang="en-US" dirty="0"/>
              <a:t>가상화</a:t>
            </a:r>
            <a:r>
              <a:rPr lang="en-US" altLang="ko-KR" dirty="0"/>
              <a:t>:</a:t>
            </a:r>
            <a:r>
              <a:rPr lang="ko-KR" altLang="en-US" dirty="0"/>
              <a:t>사용</a:t>
            </a:r>
            <a:r>
              <a:rPr lang="en-US" altLang="ko-KR" dirty="0"/>
              <a:t>"</a:t>
            </a:r>
            <a:r>
              <a:rPr lang="ko-KR" altLang="en-US" dirty="0"/>
              <a:t>이라고 표시되면 </a:t>
            </a:r>
            <a:r>
              <a:rPr lang="ko-KR" altLang="en-US" dirty="0" err="1"/>
              <a:t>도커를</a:t>
            </a:r>
            <a:r>
              <a:rPr lang="ko-KR" altLang="en-US" dirty="0"/>
              <a:t> 사용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가상화 지원이 안될 경우는 하드웨어가 가상화를 지원하지 않는 경우 일 수도 있지만 컴퓨터 </a:t>
            </a:r>
            <a:r>
              <a:rPr lang="en-US" altLang="ko-KR" dirty="0"/>
              <a:t>BIOS</a:t>
            </a:r>
            <a:r>
              <a:rPr lang="ko-KR" altLang="en-US" dirty="0"/>
              <a:t>에서 가상화가 꺼져 있어 사용이 불가능한 경우도 있으니 컴퓨터의 </a:t>
            </a:r>
            <a:r>
              <a:rPr lang="en-US" altLang="ko-KR" dirty="0"/>
              <a:t>BIOS</a:t>
            </a:r>
            <a:r>
              <a:rPr lang="ko-KR" altLang="en-US" dirty="0"/>
              <a:t>에서 가상화</a:t>
            </a:r>
            <a:r>
              <a:rPr lang="en-US" altLang="ko-KR" dirty="0"/>
              <a:t>(Virtualization) </a:t>
            </a:r>
            <a:r>
              <a:rPr lang="ko-KR" altLang="en-US" dirty="0"/>
              <a:t>관련 옵션이 있는지 확인하여 </a:t>
            </a:r>
            <a:r>
              <a:rPr lang="en-US" altLang="ko-KR" dirty="0"/>
              <a:t>Off </a:t>
            </a:r>
            <a:r>
              <a:rPr lang="ko-KR" altLang="en-US" dirty="0"/>
              <a:t>되어 있으면 </a:t>
            </a:r>
            <a:r>
              <a:rPr lang="en-US" altLang="ko-KR" dirty="0"/>
              <a:t>On</a:t>
            </a:r>
            <a:r>
              <a:rPr lang="ko-KR" altLang="en-US" dirty="0"/>
              <a:t>으로 설정하여 주면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 descr="ê°ìí íì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8" y="2816133"/>
            <a:ext cx="3795532" cy="33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윈도우</a:t>
            </a:r>
            <a:r>
              <a:rPr lang="en-US" altLang="ko-KR" dirty="0"/>
              <a:t>7, </a:t>
            </a: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홈 버전 이하에서는 다음 링크에서 파일을 다운받아 설치하면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툴박스</a:t>
            </a:r>
            <a:r>
              <a:rPr lang="ko-KR" altLang="en-US" dirty="0"/>
              <a:t> </a:t>
            </a:r>
            <a:r>
              <a:rPr lang="en-US" altLang="ko-KR" dirty="0"/>
              <a:t>Docker </a:t>
            </a:r>
            <a:r>
              <a:rPr lang="en-US" altLang="ko-KR" dirty="0" err="1"/>
              <a:t>ToolBox</a:t>
            </a:r>
            <a:r>
              <a:rPr lang="en-US" altLang="ko-KR" dirty="0"/>
              <a:t>(Boot2Docker) </a:t>
            </a:r>
            <a:r>
              <a:rPr lang="ko-KR" altLang="en-US" dirty="0"/>
              <a:t>다운로드</a:t>
            </a:r>
          </a:p>
          <a:p>
            <a:pPr marL="0" indent="0">
              <a:buNone/>
            </a:pPr>
            <a:r>
              <a:rPr lang="en-US" altLang="ko-KR" dirty="0"/>
              <a:t>https://docs.docker.com/toolbox/toolbox_install_windows/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"Get Docker Toolbox for Windows" </a:t>
            </a:r>
            <a:r>
              <a:rPr lang="ko-KR" altLang="en-US" dirty="0"/>
              <a:t>클릭해서 다운로드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도커는</a:t>
            </a:r>
            <a:r>
              <a:rPr lang="ko-KR" altLang="en-US" dirty="0"/>
              <a:t> </a:t>
            </a:r>
            <a:r>
              <a:rPr lang="en-US" altLang="ko-KR" dirty="0" err="1"/>
              <a:t>VirtualBox</a:t>
            </a:r>
            <a:r>
              <a:rPr lang="ko-KR" altLang="en-US" dirty="0"/>
              <a:t>를 사용하여 실행됩니다</a:t>
            </a:r>
            <a:r>
              <a:rPr lang="en-US" altLang="ko-KR" dirty="0"/>
              <a:t>. </a:t>
            </a:r>
            <a:r>
              <a:rPr lang="en-US" altLang="ko-KR" dirty="0" err="1"/>
              <a:t>VirtualBox</a:t>
            </a:r>
            <a:r>
              <a:rPr lang="ko-KR" altLang="en-US" dirty="0"/>
              <a:t>가 설치되기 때문에 </a:t>
            </a:r>
            <a:r>
              <a:rPr lang="en-US" altLang="ko-KR" dirty="0" err="1"/>
              <a:t>VirtualBox</a:t>
            </a:r>
            <a:r>
              <a:rPr lang="ko-KR" altLang="en-US" dirty="0"/>
              <a:t>만으로 </a:t>
            </a:r>
            <a:r>
              <a:rPr lang="ko-KR" altLang="en-US" dirty="0" err="1"/>
              <a:t>가상머신을</a:t>
            </a:r>
            <a:r>
              <a:rPr lang="ko-KR" altLang="en-US" dirty="0"/>
              <a:t> 사용해도 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9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프로 이상 또는 윈도우 서버 </a:t>
            </a:r>
            <a:r>
              <a:rPr lang="en-US" altLang="ko-KR" dirty="0"/>
              <a:t>2016 </a:t>
            </a:r>
            <a:r>
              <a:rPr lang="ko-KR" altLang="en-US" dirty="0"/>
              <a:t>버전은 다음 링크에서 다운로드 해서 설치하면 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Docker for Windows </a:t>
            </a:r>
            <a:r>
              <a:rPr lang="ko-KR" altLang="en-US" dirty="0"/>
              <a:t>다운로드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https://docs.docker.com/docker-for-windows/install/#download-docker-for-windows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두 가지 링크가 있는데 아무거나 다운로드 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Windows7, Windows 8, Windows 10 Home </a:t>
            </a:r>
            <a:r>
              <a:rPr lang="ko-KR" altLang="en-US" dirty="0"/>
              <a:t>버전 사용자는 </a:t>
            </a:r>
            <a:r>
              <a:rPr lang="en-US" altLang="ko-KR" dirty="0"/>
              <a:t>"Docker </a:t>
            </a:r>
            <a:r>
              <a:rPr lang="en-US" altLang="ko-KR" dirty="0" err="1"/>
              <a:t>ToolBox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"</a:t>
            </a:r>
            <a:r>
              <a:rPr lang="ko-KR" altLang="en-US" dirty="0"/>
              <a:t>를 봐주시면 되고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윈도우</a:t>
            </a:r>
            <a:r>
              <a:rPr lang="en-US" altLang="ko-KR" dirty="0"/>
              <a:t>10 </a:t>
            </a:r>
            <a:r>
              <a:rPr lang="ko-KR" altLang="en-US" dirty="0"/>
              <a:t>프로 이상 사용자는 </a:t>
            </a:r>
            <a:r>
              <a:rPr lang="en-US" altLang="ko-KR" dirty="0"/>
              <a:t>"Docker For Windows </a:t>
            </a:r>
            <a:r>
              <a:rPr lang="ko-KR" altLang="en-US" dirty="0"/>
              <a:t>설치</a:t>
            </a:r>
            <a:r>
              <a:rPr lang="en-US" altLang="ko-KR" dirty="0"/>
              <a:t>"</a:t>
            </a:r>
            <a:r>
              <a:rPr lang="ko-KR" altLang="en-US" dirty="0"/>
              <a:t>를 참고해주세요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0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</a:t>
            </a:r>
            <a:r>
              <a:rPr lang="en-US" altLang="ko-KR" b="1" dirty="0" err="1"/>
              <a:t>ToolBox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136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이전 버전의 </a:t>
            </a:r>
            <a:r>
              <a:rPr lang="en-US" altLang="ko-KR" dirty="0" err="1"/>
              <a:t>VirtualBox</a:t>
            </a:r>
            <a:r>
              <a:rPr lang="ko-KR" altLang="en-US" dirty="0"/>
              <a:t>가 설치되어있는 경우 </a:t>
            </a:r>
            <a:r>
              <a:rPr lang="en-US" altLang="ko-KR" dirty="0"/>
              <a:t>Docker Toolbox </a:t>
            </a:r>
            <a:r>
              <a:rPr lang="ko-KR" altLang="en-US" dirty="0"/>
              <a:t>설치 프로그램으로 다시 설치하면 안됩니다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Docker </a:t>
            </a:r>
            <a:r>
              <a:rPr lang="en-US" altLang="ko-KR" dirty="0" err="1"/>
              <a:t>ToolBox</a:t>
            </a:r>
            <a:r>
              <a:rPr lang="en-US" altLang="ko-KR" dirty="0"/>
              <a:t> </a:t>
            </a:r>
            <a:r>
              <a:rPr lang="ko-KR" altLang="en-US" dirty="0"/>
              <a:t>설치 시 선택 옵션에서 </a:t>
            </a:r>
            <a:r>
              <a:rPr lang="en-US" altLang="ko-KR" dirty="0" err="1"/>
              <a:t>VirtualBox</a:t>
            </a:r>
            <a:r>
              <a:rPr lang="ko-KR" altLang="en-US" dirty="0"/>
              <a:t>는 체크 해제하고 설치를 진행해야 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Virtual Box</a:t>
            </a:r>
            <a:r>
              <a:rPr lang="ko-KR" altLang="en-US" dirty="0"/>
              <a:t>가 실행 중이면 설치 프로그램을 실행하기 전에 </a:t>
            </a:r>
            <a:r>
              <a:rPr lang="ko-KR" altLang="en-US" dirty="0" err="1"/>
              <a:t>종료해야합니다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Windows </a:t>
            </a:r>
            <a:r>
              <a:rPr lang="ko-KR" altLang="en-US" dirty="0"/>
              <a:t>보안 대화 상자에서 프로그램을 변경하도록 허용할지 묻는 메시지가 표시되면 예를 선택합니다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docker instal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86013"/>
            <a:ext cx="48768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7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Docker </a:t>
            </a:r>
            <a:r>
              <a:rPr lang="en-US" altLang="ko-KR" b="1" dirty="0" err="1"/>
              <a:t>ToolBox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기존에 </a:t>
            </a:r>
            <a:r>
              <a:rPr lang="en-US" altLang="ko-KR" dirty="0" err="1"/>
              <a:t>VirtualBox</a:t>
            </a:r>
            <a:r>
              <a:rPr lang="ko-KR" altLang="en-US" dirty="0"/>
              <a:t>가 설치되어 있다면 </a:t>
            </a:r>
            <a:r>
              <a:rPr lang="en-US" altLang="ko-KR" dirty="0" err="1"/>
              <a:t>VirtualBox</a:t>
            </a:r>
            <a:r>
              <a:rPr lang="ko-KR" altLang="en-US" dirty="0"/>
              <a:t>만 체크해제하고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 descr="docker instal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724818"/>
            <a:ext cx="55530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00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Macintosh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Office 테마</vt:lpstr>
      <vt:lpstr>윈도우 도커 설치 및 실행하기</vt:lpstr>
      <vt:lpstr>도커 설치는 두 가지 버전</vt:lpstr>
      <vt:lpstr>도커를 설치 및 실행하기 조건</vt:lpstr>
      <vt:lpstr>도커를 설치 및 실행하기 조건</vt:lpstr>
      <vt:lpstr>도커 다운로드</vt:lpstr>
      <vt:lpstr>도커 다운로드</vt:lpstr>
      <vt:lpstr>설치</vt:lpstr>
      <vt:lpstr>Docker ToolBox 설치</vt:lpstr>
      <vt:lpstr>Docker ToolBox 설치</vt:lpstr>
      <vt:lpstr>Docker ToolBox 설치</vt:lpstr>
      <vt:lpstr>Docker ToolBox 설치</vt:lpstr>
      <vt:lpstr>Docker ToolBox 설치</vt:lpstr>
      <vt:lpstr>Docker For Windows 설치</vt:lpstr>
      <vt:lpstr>Docker For Windows 설치</vt:lpstr>
      <vt:lpstr>Docker For Windows 설치</vt:lpstr>
      <vt:lpstr>GUI 모드 사용</vt:lpstr>
      <vt:lpstr>GUI 모드 사용</vt:lpstr>
      <vt:lpstr>GUI 모드 사용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도커 설치 및 실행하기</dc:title>
  <dc:creator>Son Jung Hyun</dc:creator>
  <cp:lastModifiedBy>Son Jung Hyun</cp:lastModifiedBy>
  <cp:revision>1</cp:revision>
  <dcterms:created xsi:type="dcterms:W3CDTF">2019-12-04T15:14:53Z</dcterms:created>
  <dcterms:modified xsi:type="dcterms:W3CDTF">2019-12-04T15:15:47Z</dcterms:modified>
</cp:coreProperties>
</file>