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7C6448-DB13-6040-8310-CA36AC017692}" v="3" dt="2019-12-04T15:06:01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4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 Jung Hyun" userId="f13d718f4addf93c" providerId="LiveId" clId="{107C6448-DB13-6040-8310-CA36AC017692}"/>
    <pc:docChg chg="custSel mod modSld">
      <pc:chgData name="Son Jung Hyun" userId="f13d718f4addf93c" providerId="LiveId" clId="{107C6448-DB13-6040-8310-CA36AC017692}" dt="2019-12-04T15:08:26.713" v="31" actId="255"/>
      <pc:docMkLst>
        <pc:docMk/>
      </pc:docMkLst>
      <pc:sldChg chg="addSp modSp mod setBg setClrOvrMap">
        <pc:chgData name="Son Jung Hyun" userId="f13d718f4addf93c" providerId="LiveId" clId="{107C6448-DB13-6040-8310-CA36AC017692}" dt="2019-12-04T15:04:59.321" v="2"/>
        <pc:sldMkLst>
          <pc:docMk/>
          <pc:sldMk cId="1504786076" sldId="256"/>
        </pc:sldMkLst>
        <pc:spChg chg="mod">
          <ac:chgData name="Son Jung Hyun" userId="f13d718f4addf93c" providerId="LiveId" clId="{107C6448-DB13-6040-8310-CA36AC017692}" dt="2019-12-04T15:04:59.321" v="2"/>
          <ac:spMkLst>
            <pc:docMk/>
            <pc:sldMk cId="1504786076" sldId="256"/>
            <ac:spMk id="2" creationId="{00000000-0000-0000-0000-000000000000}"/>
          </ac:spMkLst>
        </pc:spChg>
        <pc:spChg chg="mod">
          <ac:chgData name="Son Jung Hyun" userId="f13d718f4addf93c" providerId="LiveId" clId="{107C6448-DB13-6040-8310-CA36AC017692}" dt="2019-12-04T15:04:56.337" v="1" actId="26606"/>
          <ac:spMkLst>
            <pc:docMk/>
            <pc:sldMk cId="1504786076" sldId="256"/>
            <ac:spMk id="3" creationId="{00000000-0000-0000-0000-000000000000}"/>
          </ac:spMkLst>
        </pc:spChg>
        <pc:spChg chg="add">
          <ac:chgData name="Son Jung Hyun" userId="f13d718f4addf93c" providerId="LiveId" clId="{107C6448-DB13-6040-8310-CA36AC017692}" dt="2019-12-04T15:04:56.337" v="1" actId="26606"/>
          <ac:spMkLst>
            <pc:docMk/>
            <pc:sldMk cId="1504786076" sldId="256"/>
            <ac:spMk id="8" creationId="{A495F8E3-5243-4F02-AC53-F05721B35358}"/>
          </ac:spMkLst>
        </pc:spChg>
        <pc:grpChg chg="add">
          <ac:chgData name="Son Jung Hyun" userId="f13d718f4addf93c" providerId="LiveId" clId="{107C6448-DB13-6040-8310-CA36AC017692}" dt="2019-12-04T15:04:56.337" v="1" actId="26606"/>
          <ac:grpSpMkLst>
            <pc:docMk/>
            <pc:sldMk cId="1504786076" sldId="256"/>
            <ac:grpSpMk id="10" creationId="{8D2576E2-C3E1-49EE-8DFD-364BD0B29FAF}"/>
          </ac:grpSpMkLst>
        </pc:grpChg>
        <pc:grpChg chg="add">
          <ac:chgData name="Son Jung Hyun" userId="f13d718f4addf93c" providerId="LiveId" clId="{107C6448-DB13-6040-8310-CA36AC017692}" dt="2019-12-04T15:04:56.337" v="1" actId="26606"/>
          <ac:grpSpMkLst>
            <pc:docMk/>
            <pc:sldMk cId="1504786076" sldId="256"/>
            <ac:grpSpMk id="31" creationId="{EF79D782-A9ED-4AEE-B67D-DDD6F1CB5260}"/>
          </ac:grpSpMkLst>
        </pc:grpChg>
      </pc:sldChg>
      <pc:sldChg chg="addSp modSp mod setBg">
        <pc:chgData name="Son Jung Hyun" userId="f13d718f4addf93c" providerId="LiveId" clId="{107C6448-DB13-6040-8310-CA36AC017692}" dt="2019-12-04T15:07:30.838" v="24" actId="255"/>
        <pc:sldMkLst>
          <pc:docMk/>
          <pc:sldMk cId="77745879" sldId="257"/>
        </pc:sldMkLst>
        <pc:spChg chg="mod">
          <ac:chgData name="Son Jung Hyun" userId="f13d718f4addf93c" providerId="LiveId" clId="{107C6448-DB13-6040-8310-CA36AC017692}" dt="2019-12-04T15:05:18.660" v="3" actId="26606"/>
          <ac:spMkLst>
            <pc:docMk/>
            <pc:sldMk cId="77745879" sldId="257"/>
            <ac:spMk id="2" creationId="{00000000-0000-0000-0000-000000000000}"/>
          </ac:spMkLst>
        </pc:spChg>
        <pc:spChg chg="mod">
          <ac:chgData name="Son Jung Hyun" userId="f13d718f4addf93c" providerId="LiveId" clId="{107C6448-DB13-6040-8310-CA36AC017692}" dt="2019-12-04T15:07:30.838" v="24" actId="255"/>
          <ac:spMkLst>
            <pc:docMk/>
            <pc:sldMk cId="77745879" sldId="257"/>
            <ac:spMk id="3" creationId="{00000000-0000-0000-0000-000000000000}"/>
          </ac:spMkLst>
        </pc:spChg>
        <pc:grpChg chg="add">
          <ac:chgData name="Son Jung Hyun" userId="f13d718f4addf93c" providerId="LiveId" clId="{107C6448-DB13-6040-8310-CA36AC017692}" dt="2019-12-04T15:05:18.660" v="3" actId="26606"/>
          <ac:grpSpMkLst>
            <pc:docMk/>
            <pc:sldMk cId="77745879" sldId="257"/>
            <ac:grpSpMk id="8" creationId="{84860832-27F3-4D30-9288-7521D2491514}"/>
          </ac:grpSpMkLst>
        </pc:grpChg>
      </pc:sldChg>
      <pc:sldChg chg="addSp modSp mod setBg">
        <pc:chgData name="Son Jung Hyun" userId="f13d718f4addf93c" providerId="LiveId" clId="{107C6448-DB13-6040-8310-CA36AC017692}" dt="2019-12-04T15:07:24.824" v="23" actId="255"/>
        <pc:sldMkLst>
          <pc:docMk/>
          <pc:sldMk cId="1973023735" sldId="258"/>
        </pc:sldMkLst>
        <pc:spChg chg="mod">
          <ac:chgData name="Son Jung Hyun" userId="f13d718f4addf93c" providerId="LiveId" clId="{107C6448-DB13-6040-8310-CA36AC017692}" dt="2019-12-04T15:05:23.707" v="4" actId="26606"/>
          <ac:spMkLst>
            <pc:docMk/>
            <pc:sldMk cId="1973023735" sldId="258"/>
            <ac:spMk id="2" creationId="{00000000-0000-0000-0000-000000000000}"/>
          </ac:spMkLst>
        </pc:spChg>
        <pc:spChg chg="mod">
          <ac:chgData name="Son Jung Hyun" userId="f13d718f4addf93c" providerId="LiveId" clId="{107C6448-DB13-6040-8310-CA36AC017692}" dt="2019-12-04T15:07:24.824" v="23" actId="255"/>
          <ac:spMkLst>
            <pc:docMk/>
            <pc:sldMk cId="1973023735" sldId="258"/>
            <ac:spMk id="3" creationId="{00000000-0000-0000-0000-000000000000}"/>
          </ac:spMkLst>
        </pc:spChg>
        <pc:grpChg chg="add">
          <ac:chgData name="Son Jung Hyun" userId="f13d718f4addf93c" providerId="LiveId" clId="{107C6448-DB13-6040-8310-CA36AC017692}" dt="2019-12-04T15:05:23.707" v="4" actId="26606"/>
          <ac:grpSpMkLst>
            <pc:docMk/>
            <pc:sldMk cId="1973023735" sldId="258"/>
            <ac:grpSpMk id="8" creationId="{84860832-27F3-4D30-9288-7521D2491514}"/>
          </ac:grpSpMkLst>
        </pc:grpChg>
      </pc:sldChg>
      <pc:sldChg chg="addSp modSp mod setBg">
        <pc:chgData name="Son Jung Hyun" userId="f13d718f4addf93c" providerId="LiveId" clId="{107C6448-DB13-6040-8310-CA36AC017692}" dt="2019-12-04T15:07:37.455" v="25" actId="255"/>
        <pc:sldMkLst>
          <pc:docMk/>
          <pc:sldMk cId="1747088092" sldId="259"/>
        </pc:sldMkLst>
        <pc:spChg chg="mod">
          <ac:chgData name="Son Jung Hyun" userId="f13d718f4addf93c" providerId="LiveId" clId="{107C6448-DB13-6040-8310-CA36AC017692}" dt="2019-12-04T15:05:28.109" v="5" actId="26606"/>
          <ac:spMkLst>
            <pc:docMk/>
            <pc:sldMk cId="1747088092" sldId="259"/>
            <ac:spMk id="2" creationId="{00000000-0000-0000-0000-000000000000}"/>
          </ac:spMkLst>
        </pc:spChg>
        <pc:spChg chg="mod">
          <ac:chgData name="Son Jung Hyun" userId="f13d718f4addf93c" providerId="LiveId" clId="{107C6448-DB13-6040-8310-CA36AC017692}" dt="2019-12-04T15:07:37.455" v="25" actId="255"/>
          <ac:spMkLst>
            <pc:docMk/>
            <pc:sldMk cId="1747088092" sldId="259"/>
            <ac:spMk id="3" creationId="{00000000-0000-0000-0000-000000000000}"/>
          </ac:spMkLst>
        </pc:spChg>
        <pc:grpChg chg="add">
          <ac:chgData name="Son Jung Hyun" userId="f13d718f4addf93c" providerId="LiveId" clId="{107C6448-DB13-6040-8310-CA36AC017692}" dt="2019-12-04T15:05:28.109" v="5" actId="26606"/>
          <ac:grpSpMkLst>
            <pc:docMk/>
            <pc:sldMk cId="1747088092" sldId="259"/>
            <ac:grpSpMk id="8" creationId="{84860832-27F3-4D30-9288-7521D2491514}"/>
          </ac:grpSpMkLst>
        </pc:grpChg>
      </pc:sldChg>
      <pc:sldChg chg="addSp modSp mod setBg">
        <pc:chgData name="Son Jung Hyun" userId="f13d718f4addf93c" providerId="LiveId" clId="{107C6448-DB13-6040-8310-CA36AC017692}" dt="2019-12-04T15:08:09.086" v="29" actId="255"/>
        <pc:sldMkLst>
          <pc:docMk/>
          <pc:sldMk cId="2174518074" sldId="260"/>
        </pc:sldMkLst>
        <pc:spChg chg="mod">
          <ac:chgData name="Son Jung Hyun" userId="f13d718f4addf93c" providerId="LiveId" clId="{107C6448-DB13-6040-8310-CA36AC017692}" dt="2019-12-04T15:05:32.955" v="6" actId="26606"/>
          <ac:spMkLst>
            <pc:docMk/>
            <pc:sldMk cId="2174518074" sldId="260"/>
            <ac:spMk id="2" creationId="{00000000-0000-0000-0000-000000000000}"/>
          </ac:spMkLst>
        </pc:spChg>
        <pc:spChg chg="mod">
          <ac:chgData name="Son Jung Hyun" userId="f13d718f4addf93c" providerId="LiveId" clId="{107C6448-DB13-6040-8310-CA36AC017692}" dt="2019-12-04T15:08:09.086" v="29" actId="255"/>
          <ac:spMkLst>
            <pc:docMk/>
            <pc:sldMk cId="2174518074" sldId="260"/>
            <ac:spMk id="3" creationId="{00000000-0000-0000-0000-000000000000}"/>
          </ac:spMkLst>
        </pc:spChg>
        <pc:grpChg chg="add">
          <ac:chgData name="Son Jung Hyun" userId="f13d718f4addf93c" providerId="LiveId" clId="{107C6448-DB13-6040-8310-CA36AC017692}" dt="2019-12-04T15:05:32.955" v="6" actId="26606"/>
          <ac:grpSpMkLst>
            <pc:docMk/>
            <pc:sldMk cId="2174518074" sldId="260"/>
            <ac:grpSpMk id="8" creationId="{84860832-27F3-4D30-9288-7521D2491514}"/>
          </ac:grpSpMkLst>
        </pc:grpChg>
      </pc:sldChg>
      <pc:sldChg chg="addSp modSp mod setBg">
        <pc:chgData name="Son Jung Hyun" userId="f13d718f4addf93c" providerId="LiveId" clId="{107C6448-DB13-6040-8310-CA36AC017692}" dt="2019-12-04T15:07:53.349" v="27" actId="255"/>
        <pc:sldMkLst>
          <pc:docMk/>
          <pc:sldMk cId="1304263214" sldId="261"/>
        </pc:sldMkLst>
        <pc:spChg chg="mod">
          <ac:chgData name="Son Jung Hyun" userId="f13d718f4addf93c" providerId="LiveId" clId="{107C6448-DB13-6040-8310-CA36AC017692}" dt="2019-12-04T15:05:39.553" v="7" actId="26606"/>
          <ac:spMkLst>
            <pc:docMk/>
            <pc:sldMk cId="1304263214" sldId="261"/>
            <ac:spMk id="2" creationId="{00000000-0000-0000-0000-000000000000}"/>
          </ac:spMkLst>
        </pc:spChg>
        <pc:spChg chg="mod">
          <ac:chgData name="Son Jung Hyun" userId="f13d718f4addf93c" providerId="LiveId" clId="{107C6448-DB13-6040-8310-CA36AC017692}" dt="2019-12-04T15:07:53.349" v="27" actId="255"/>
          <ac:spMkLst>
            <pc:docMk/>
            <pc:sldMk cId="1304263214" sldId="261"/>
            <ac:spMk id="3" creationId="{00000000-0000-0000-0000-000000000000}"/>
          </ac:spMkLst>
        </pc:spChg>
        <pc:grpChg chg="add">
          <ac:chgData name="Son Jung Hyun" userId="f13d718f4addf93c" providerId="LiveId" clId="{107C6448-DB13-6040-8310-CA36AC017692}" dt="2019-12-04T15:05:39.553" v="7" actId="26606"/>
          <ac:grpSpMkLst>
            <pc:docMk/>
            <pc:sldMk cId="1304263214" sldId="261"/>
            <ac:grpSpMk id="8" creationId="{84860832-27F3-4D30-9288-7521D2491514}"/>
          </ac:grpSpMkLst>
        </pc:grpChg>
      </pc:sldChg>
      <pc:sldChg chg="addSp modSp mod setBg">
        <pc:chgData name="Son Jung Hyun" userId="f13d718f4addf93c" providerId="LiveId" clId="{107C6448-DB13-6040-8310-CA36AC017692}" dt="2019-12-04T15:08:20.310" v="30" actId="255"/>
        <pc:sldMkLst>
          <pc:docMk/>
          <pc:sldMk cId="663050921" sldId="262"/>
        </pc:sldMkLst>
        <pc:spChg chg="mod">
          <ac:chgData name="Son Jung Hyun" userId="f13d718f4addf93c" providerId="LiveId" clId="{107C6448-DB13-6040-8310-CA36AC017692}" dt="2019-12-04T15:05:45.717" v="8" actId="26606"/>
          <ac:spMkLst>
            <pc:docMk/>
            <pc:sldMk cId="663050921" sldId="262"/>
            <ac:spMk id="2" creationId="{00000000-0000-0000-0000-000000000000}"/>
          </ac:spMkLst>
        </pc:spChg>
        <pc:spChg chg="mod">
          <ac:chgData name="Son Jung Hyun" userId="f13d718f4addf93c" providerId="LiveId" clId="{107C6448-DB13-6040-8310-CA36AC017692}" dt="2019-12-04T15:08:20.310" v="30" actId="255"/>
          <ac:spMkLst>
            <pc:docMk/>
            <pc:sldMk cId="663050921" sldId="262"/>
            <ac:spMk id="3" creationId="{00000000-0000-0000-0000-000000000000}"/>
          </ac:spMkLst>
        </pc:spChg>
        <pc:grpChg chg="add">
          <ac:chgData name="Son Jung Hyun" userId="f13d718f4addf93c" providerId="LiveId" clId="{107C6448-DB13-6040-8310-CA36AC017692}" dt="2019-12-04T15:05:45.717" v="8" actId="26606"/>
          <ac:grpSpMkLst>
            <pc:docMk/>
            <pc:sldMk cId="663050921" sldId="262"/>
            <ac:grpSpMk id="8" creationId="{84860832-27F3-4D30-9288-7521D2491514}"/>
          </ac:grpSpMkLst>
        </pc:grpChg>
      </pc:sldChg>
      <pc:sldChg chg="addSp modSp mod setBg">
        <pc:chgData name="Son Jung Hyun" userId="f13d718f4addf93c" providerId="LiveId" clId="{107C6448-DB13-6040-8310-CA36AC017692}" dt="2019-12-04T15:08:26.713" v="31" actId="255"/>
        <pc:sldMkLst>
          <pc:docMk/>
          <pc:sldMk cId="2513966815" sldId="263"/>
        </pc:sldMkLst>
        <pc:spChg chg="mod">
          <ac:chgData name="Son Jung Hyun" userId="f13d718f4addf93c" providerId="LiveId" clId="{107C6448-DB13-6040-8310-CA36AC017692}" dt="2019-12-04T15:06:04.073" v="10" actId="26606"/>
          <ac:spMkLst>
            <pc:docMk/>
            <pc:sldMk cId="2513966815" sldId="263"/>
            <ac:spMk id="2" creationId="{00000000-0000-0000-0000-000000000000}"/>
          </ac:spMkLst>
        </pc:spChg>
        <pc:spChg chg="mod">
          <ac:chgData name="Son Jung Hyun" userId="f13d718f4addf93c" providerId="LiveId" clId="{107C6448-DB13-6040-8310-CA36AC017692}" dt="2019-12-04T15:08:26.713" v="31" actId="255"/>
          <ac:spMkLst>
            <pc:docMk/>
            <pc:sldMk cId="2513966815" sldId="263"/>
            <ac:spMk id="3" creationId="{00000000-0000-0000-0000-000000000000}"/>
          </ac:spMkLst>
        </pc:spChg>
        <pc:grpChg chg="add">
          <ac:chgData name="Son Jung Hyun" userId="f13d718f4addf93c" providerId="LiveId" clId="{107C6448-DB13-6040-8310-CA36AC017692}" dt="2019-12-04T15:06:04.073" v="10" actId="26606"/>
          <ac:grpSpMkLst>
            <pc:docMk/>
            <pc:sldMk cId="2513966815" sldId="263"/>
            <ac:grpSpMk id="8" creationId="{84860832-27F3-4D30-9288-7521D2491514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6859-7248-43FD-8755-9822450F0398}" type="datetimeFigureOut">
              <a:rPr lang="ko-KR" altLang="en-US" smtClean="0"/>
              <a:t>2019. 12. 5.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A553-910F-4937-9020-4161BED4D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06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6859-7248-43FD-8755-9822450F0398}" type="datetimeFigureOut">
              <a:rPr lang="ko-KR" altLang="en-US" smtClean="0"/>
              <a:t>2019. 12. 5.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A553-910F-4937-9020-4161BED4D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57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6859-7248-43FD-8755-9822450F0398}" type="datetimeFigureOut">
              <a:rPr lang="ko-KR" altLang="en-US" smtClean="0"/>
              <a:t>2019. 12. 5.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A553-910F-4937-9020-4161BED4D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60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6859-7248-43FD-8755-9822450F0398}" type="datetimeFigureOut">
              <a:rPr lang="ko-KR" altLang="en-US" smtClean="0"/>
              <a:t>2019. 12. 5.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A553-910F-4937-9020-4161BED4D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87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6859-7248-43FD-8755-9822450F0398}" type="datetimeFigureOut">
              <a:rPr lang="ko-KR" altLang="en-US" smtClean="0"/>
              <a:t>2019. 12. 5.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A553-910F-4937-9020-4161BED4D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6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6859-7248-43FD-8755-9822450F0398}" type="datetimeFigureOut">
              <a:rPr lang="ko-KR" altLang="en-US" smtClean="0"/>
              <a:t>2019. 12. 5.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A553-910F-4937-9020-4161BED4D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78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6859-7248-43FD-8755-9822450F0398}" type="datetimeFigureOut">
              <a:rPr lang="ko-KR" altLang="en-US" smtClean="0"/>
              <a:t>2019. 12. 5.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A553-910F-4937-9020-4161BED4D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5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6859-7248-43FD-8755-9822450F0398}" type="datetimeFigureOut">
              <a:rPr lang="ko-KR" altLang="en-US" smtClean="0"/>
              <a:t>2019. 12. 5.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A553-910F-4937-9020-4161BED4D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4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6859-7248-43FD-8755-9822450F0398}" type="datetimeFigureOut">
              <a:rPr lang="ko-KR" altLang="en-US" smtClean="0"/>
              <a:t>2019. 12. 5.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A553-910F-4937-9020-4161BED4D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86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6859-7248-43FD-8755-9822450F0398}" type="datetimeFigureOut">
              <a:rPr lang="ko-KR" altLang="en-US" smtClean="0"/>
              <a:t>2019. 12. 5.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A553-910F-4937-9020-4161BED4D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27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6859-7248-43FD-8755-9822450F0398}" type="datetimeFigureOut">
              <a:rPr lang="ko-KR" altLang="en-US" smtClean="0"/>
              <a:t>2019. 12. 5.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A553-910F-4937-9020-4161BED4D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18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B6859-7248-43FD-8755-9822450F0398}" type="datetimeFigureOut">
              <a:rPr lang="ko-KR" altLang="en-US" smtClean="0"/>
              <a:t>2019. 12. 5.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1A553-910F-4937-9020-4161BED4D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9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95F8E3-5243-4F02-AC53-F05721B35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D2576E2-C3E1-49EE-8DFD-364BD0B29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1FBE20D-AF57-4D3C-B85F-C89DCB750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C4E124F-7A3A-438B-BCCE-93766B25C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DFEF142B-6E1D-41CA-8CEE-3CA9DB21A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E1779EA9-7A48-43C0-9439-1B0DC92250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ED425A8D-8A15-48BE-9952-7B88591C8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ADA37EA-FA1C-4BEE-A3DA-7F5164A37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EE7556E-CF22-4376-8398-BEC3CEA59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5C4AED46-2EB4-4685-9446-2696EF93A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0F6FE132-5523-428C-9704-05CF23FE0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1A0DDC4-20AF-42C9-8D05-3C2E900DF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353028FD-48FD-4FE3-AB6C-AA31B6EE9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847DBB9-5C5C-4EDB-A313-55EBE7548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B4FED3F-D45D-4552-A50B-49921644A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5C099-8C25-42A3-8B7D-13FACA298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14EA6D86-78DD-410C-98A6-0F39C778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1D0FAE2-C07D-4CBD-8FFF-B56A7328E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489A1A78-EC3F-4F24-8748-4EC5703D1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A751690-20E9-4445-8508-944E1594E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2E57C0B-6447-4635-82B8-DBA30F58B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F79D782-A9ED-4AEE-B67D-DDD6F1CB5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6C9F140-6D17-42C4-96E2-F124090D4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E0A3AEC-72D0-4759-A596-564927A0C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A027B02-EC1B-499B-B4F5-7221EC8D8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5648" y="2075688"/>
            <a:ext cx="8677656" cy="1746504"/>
          </a:xfrm>
        </p:spPr>
        <p:txBody>
          <a:bodyPr>
            <a:normAutofit/>
          </a:bodyPr>
          <a:lstStyle/>
          <a:p>
            <a:r>
              <a:rPr lang="ko-KR" altLang="en-US" sz="5400" dirty="0" err="1"/>
              <a:t>도커</a:t>
            </a:r>
            <a:r>
              <a:rPr lang="ko-KR" altLang="en-US" sz="5400" dirty="0"/>
              <a:t> 기본 명령어</a:t>
            </a:r>
            <a:endParaRPr lang="ko-KR" altLang="en-US" sz="5400" dirty="0">
              <a:solidFill>
                <a:srgbClr val="FFFFFF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5648" y="3881568"/>
            <a:ext cx="8677656" cy="1231533"/>
          </a:xfrm>
        </p:spPr>
        <p:txBody>
          <a:bodyPr>
            <a:normAutofit/>
          </a:bodyPr>
          <a:lstStyle/>
          <a:p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786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860832-27F3-4D30-9288-7521D2491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6DAAD4DA-AA9F-4A4D-AD0B-0FB2286B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4F5EC98-FDFD-4158-9C16-CD770B1F2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26D1C0DA-68C2-40A2-BCCA-D14FB5EF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1B67FFD7-72F1-4435-9C33-DFFE87F9C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15CE66C6-629F-44D9-A0BC-D2F4E7AF5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EAAAFC3-1B1C-4F1C-AC4E-ED0ACA4AE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2C81DA9-A0C9-4C54-A2F0-A3EC14F2B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B7EA41DD-7957-42FB-BD48-E502F81F6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E33D6F3E-9CCB-4053-B8C1-5260829C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D533B393-4D8F-4FB8-AA9D-BA218F443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433765B0-52BC-4442-BC45-8EDFBF593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B911B231-DD22-4BC7-A325-2B683148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800DA13B-507D-4901-AF60-F99485FC1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DAB727E1-099C-4F62-9ED1-46CD895C6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4D1E585E-A63F-42DE-BF5F-B0B390B29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D8FCC810-4482-4E43-9102-2B87386E7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EC977192-4383-4D76-8DB3-B93ADD739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9DCD44A-4779-4898-862E-A220810CA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F7516DF1-08D6-4FF0-A1A1-95A260F1D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F74092EA-F950-4DF2-8646-60F26E811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09A3177B-1E64-4081-B8C6-3D7C8786D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9080" y="630936"/>
            <a:ext cx="6675120" cy="1353312"/>
          </a:xfrm>
        </p:spPr>
        <p:txBody>
          <a:bodyPr anchor="b">
            <a:normAutofit/>
          </a:bodyPr>
          <a:lstStyle/>
          <a:p>
            <a:r>
              <a:rPr lang="en-US" altLang="ko-KR" sz="4000"/>
              <a:t>[docker </a:t>
            </a:r>
            <a:r>
              <a:rPr lang="ko-KR" altLang="en-US" sz="4000"/>
              <a:t>명령</a:t>
            </a:r>
            <a:r>
              <a:rPr lang="en-US" altLang="ko-KR" sz="4000"/>
              <a:t>]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4084" y="2157984"/>
            <a:ext cx="9950116" cy="3895344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설치된 이미지</a:t>
            </a:r>
          </a:p>
          <a:p>
            <a:pPr marL="0" indent="0">
              <a:buNone/>
            </a:pPr>
            <a:r>
              <a:rPr lang="en-US" altLang="ko-KR" dirty="0"/>
              <a:t>&gt; docker images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우분트</a:t>
            </a:r>
            <a:r>
              <a:rPr lang="ko-KR" altLang="en-US" dirty="0"/>
              <a:t> 이미지 다운로드</a:t>
            </a:r>
          </a:p>
          <a:p>
            <a:pPr>
              <a:buFont typeface="Wingdings" pitchFamily="2" charset="2"/>
              <a:buChar char="Ø"/>
            </a:pPr>
            <a:r>
              <a:rPr lang="en-US" altLang="ko-KR" dirty="0"/>
              <a:t>docker pull </a:t>
            </a:r>
            <a:r>
              <a:rPr lang="en-US" altLang="ko-KR" dirty="0" err="1"/>
              <a:t>ubuntu:latest</a:t>
            </a:r>
            <a:endParaRPr lang="en-US" altLang="ko-KR" dirty="0"/>
          </a:p>
          <a:p>
            <a:pPr>
              <a:buFont typeface="Wingdings" pitchFamily="2" charset="2"/>
              <a:buChar char="Ø"/>
            </a:pPr>
            <a:r>
              <a:rPr lang="en-US" altLang="ko-KR" dirty="0"/>
              <a:t>Docker pull </a:t>
            </a:r>
            <a:r>
              <a:rPr lang="en" altLang="ko-KR" dirty="0"/>
              <a:t>mrsono0/</a:t>
            </a:r>
            <a:r>
              <a:rPr lang="en" altLang="ko-KR" b="1" err="1"/>
              <a:t>devremotecontainers</a:t>
            </a:r>
            <a:r>
              <a:rPr lang="en" altLang="ko-KR" b="1"/>
              <a:t>:anaconda3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or</a:t>
            </a:r>
          </a:p>
          <a:p>
            <a:pPr marL="0" indent="0">
              <a:buNone/>
            </a:pPr>
            <a:r>
              <a:rPr lang="en-US" altLang="ko-KR" dirty="0"/>
              <a:t>&gt; docker pull ubuntu:16.04</a:t>
            </a:r>
          </a:p>
        </p:txBody>
      </p:sp>
    </p:spTree>
    <p:extLst>
      <p:ext uri="{BB962C8B-B14F-4D97-AF65-F5344CB8AC3E}">
        <p14:creationId xmlns:p14="http://schemas.microsoft.com/office/powerpoint/2010/main" val="7774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860832-27F3-4D30-9288-7521D2491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6DAAD4DA-AA9F-4A4D-AD0B-0FB2286B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4F5EC98-FDFD-4158-9C16-CD770B1F2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26D1C0DA-68C2-40A2-BCCA-D14FB5EF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1B67FFD7-72F1-4435-9C33-DFFE87F9C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15CE66C6-629F-44D9-A0BC-D2F4E7AF5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EAAAFC3-1B1C-4F1C-AC4E-ED0ACA4AE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2C81DA9-A0C9-4C54-A2F0-A3EC14F2B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B7EA41DD-7957-42FB-BD48-E502F81F6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E33D6F3E-9CCB-4053-B8C1-5260829C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D533B393-4D8F-4FB8-AA9D-BA218F443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433765B0-52BC-4442-BC45-8EDFBF593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B911B231-DD22-4BC7-A325-2B683148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800DA13B-507D-4901-AF60-F99485FC1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DAB727E1-099C-4F62-9ED1-46CD895C6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4D1E585E-A63F-42DE-BF5F-B0B390B29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D8FCC810-4482-4E43-9102-2B87386E7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EC977192-4383-4D76-8DB3-B93ADD739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9DCD44A-4779-4898-862E-A220810CA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F7516DF1-08D6-4FF0-A1A1-95A260F1D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F74092EA-F950-4DF2-8646-60F26E811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09A3177B-1E64-4081-B8C6-3D7C8786D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9080" y="630936"/>
            <a:ext cx="6675120" cy="1353312"/>
          </a:xfrm>
        </p:spPr>
        <p:txBody>
          <a:bodyPr anchor="b">
            <a:normAutofit/>
          </a:bodyPr>
          <a:lstStyle/>
          <a:p>
            <a:r>
              <a:rPr lang="en-US" altLang="ko-KR" sz="4000"/>
              <a:t>[docker </a:t>
            </a:r>
            <a:r>
              <a:rPr lang="ko-KR" altLang="en-US" sz="4000"/>
              <a:t>명령</a:t>
            </a:r>
            <a:r>
              <a:rPr lang="en-US" altLang="ko-KR" sz="4000"/>
              <a:t>]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877" y="2157984"/>
            <a:ext cx="10093323" cy="389534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이미지 목록 확인</a:t>
            </a:r>
          </a:p>
          <a:p>
            <a:pPr marL="0" indent="0">
              <a:buNone/>
            </a:pPr>
            <a:r>
              <a:rPr lang="en-US" altLang="ko-KR" dirty="0"/>
              <a:t>&gt; docker images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이미지를 삭제</a:t>
            </a:r>
          </a:p>
          <a:p>
            <a:pPr marL="0" indent="0">
              <a:buNone/>
            </a:pPr>
            <a:r>
              <a:rPr lang="en-US" altLang="ko-KR" dirty="0"/>
              <a:t>&gt; docker </a:t>
            </a:r>
            <a:r>
              <a:rPr lang="en-US" altLang="ko-KR" dirty="0" err="1"/>
              <a:t>rmi</a:t>
            </a:r>
            <a:r>
              <a:rPr lang="en-US" altLang="ko-KR" dirty="0"/>
              <a:t> IMAGE_ID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이미지를 모두 삭제</a:t>
            </a:r>
          </a:p>
          <a:p>
            <a:pPr marL="0" indent="0">
              <a:buNone/>
            </a:pPr>
            <a:r>
              <a:rPr lang="en-US" altLang="ko-KR" dirty="0"/>
              <a:t>&gt; docker </a:t>
            </a:r>
            <a:r>
              <a:rPr lang="en-US" altLang="ko-KR" dirty="0" err="1"/>
              <a:t>rmi</a:t>
            </a:r>
            <a:r>
              <a:rPr lang="en-US" altLang="ko-KR" dirty="0"/>
              <a:t> -f `docker images’</a:t>
            </a:r>
          </a:p>
        </p:txBody>
      </p:sp>
    </p:spTree>
    <p:extLst>
      <p:ext uri="{BB962C8B-B14F-4D97-AF65-F5344CB8AC3E}">
        <p14:creationId xmlns:p14="http://schemas.microsoft.com/office/powerpoint/2010/main" val="197302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860832-27F3-4D30-9288-7521D2491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6DAAD4DA-AA9F-4A4D-AD0B-0FB2286B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4F5EC98-FDFD-4158-9C16-CD770B1F2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26D1C0DA-68C2-40A2-BCCA-D14FB5EF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1B67FFD7-72F1-4435-9C33-DFFE87F9C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15CE66C6-629F-44D9-A0BC-D2F4E7AF5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EAAAFC3-1B1C-4F1C-AC4E-ED0ACA4AE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2C81DA9-A0C9-4C54-A2F0-A3EC14F2B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B7EA41DD-7957-42FB-BD48-E502F81F6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E33D6F3E-9CCB-4053-B8C1-5260829C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D533B393-4D8F-4FB8-AA9D-BA218F443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433765B0-52BC-4442-BC45-8EDFBF593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B911B231-DD22-4BC7-A325-2B683148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800DA13B-507D-4901-AF60-F99485FC1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DAB727E1-099C-4F62-9ED1-46CD895C6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4D1E585E-A63F-42DE-BF5F-B0B390B29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D8FCC810-4482-4E43-9102-2B87386E7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EC977192-4383-4D76-8DB3-B93ADD739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9DCD44A-4779-4898-862E-A220810CA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F7516DF1-08D6-4FF0-A1A1-95A260F1D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F74092EA-F950-4DF2-8646-60F26E811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09A3177B-1E64-4081-B8C6-3D7C8786D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9080" y="630936"/>
            <a:ext cx="6675120" cy="1353312"/>
          </a:xfrm>
        </p:spPr>
        <p:txBody>
          <a:bodyPr anchor="b">
            <a:normAutofit/>
          </a:bodyPr>
          <a:lstStyle/>
          <a:p>
            <a:r>
              <a:rPr lang="en-US" altLang="ko-KR" sz="4000"/>
              <a:t>[docker </a:t>
            </a:r>
            <a:r>
              <a:rPr lang="ko-KR" altLang="en-US" sz="4000"/>
              <a:t>명령</a:t>
            </a:r>
            <a:r>
              <a:rPr lang="en-US" altLang="ko-KR" sz="4000"/>
              <a:t>]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1352" y="2157984"/>
            <a:ext cx="10102848" cy="389534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컨테이너 목록 확인</a:t>
            </a:r>
          </a:p>
          <a:p>
            <a:pPr marL="0" indent="0">
              <a:buNone/>
            </a:pPr>
            <a:r>
              <a:rPr lang="en-US" altLang="ko-KR" dirty="0"/>
              <a:t>&gt; docker </a:t>
            </a:r>
            <a:r>
              <a:rPr lang="en-US" altLang="ko-KR" dirty="0" err="1"/>
              <a:t>ps</a:t>
            </a:r>
            <a:r>
              <a:rPr lang="en-US" altLang="ko-KR" dirty="0"/>
              <a:t> -a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컨테이너 </a:t>
            </a:r>
            <a:r>
              <a:rPr lang="ko-KR" altLang="en-US" dirty="0" err="1"/>
              <a:t>한개</a:t>
            </a:r>
            <a:r>
              <a:rPr lang="ko-KR" altLang="en-US" dirty="0"/>
              <a:t> 삭제</a:t>
            </a:r>
          </a:p>
          <a:p>
            <a:pPr marL="0" indent="0">
              <a:buNone/>
            </a:pPr>
            <a:r>
              <a:rPr lang="en-US" altLang="ko-KR" dirty="0"/>
              <a:t>&gt; docker rm </a:t>
            </a:r>
            <a:r>
              <a:rPr lang="ko-KR" altLang="en-US" dirty="0"/>
              <a:t>컨테이너</a:t>
            </a:r>
            <a:r>
              <a:rPr lang="en-US" altLang="ko-KR" dirty="0"/>
              <a:t>_ID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컨테이너 모두 삭제</a:t>
            </a:r>
          </a:p>
          <a:p>
            <a:pPr marL="0" indent="0">
              <a:buNone/>
            </a:pPr>
            <a:r>
              <a:rPr lang="en-US" altLang="ko-KR" dirty="0"/>
              <a:t>&gt; docker rm `docker </a:t>
            </a:r>
            <a:r>
              <a:rPr lang="en-US" altLang="ko-KR" dirty="0" err="1"/>
              <a:t>ps</a:t>
            </a:r>
            <a:r>
              <a:rPr lang="en-US" altLang="ko-KR" dirty="0"/>
              <a:t> -a -q`</a:t>
            </a:r>
          </a:p>
        </p:txBody>
      </p:sp>
    </p:spTree>
    <p:extLst>
      <p:ext uri="{BB962C8B-B14F-4D97-AF65-F5344CB8AC3E}">
        <p14:creationId xmlns:p14="http://schemas.microsoft.com/office/powerpoint/2010/main" val="174708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860832-27F3-4D30-9288-7521D2491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6DAAD4DA-AA9F-4A4D-AD0B-0FB2286B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4F5EC98-FDFD-4158-9C16-CD770B1F2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26D1C0DA-68C2-40A2-BCCA-D14FB5EF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1B67FFD7-72F1-4435-9C33-DFFE87F9C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15CE66C6-629F-44D9-A0BC-D2F4E7AF5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EAAAFC3-1B1C-4F1C-AC4E-ED0ACA4AE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2C81DA9-A0C9-4C54-A2F0-A3EC14F2B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B7EA41DD-7957-42FB-BD48-E502F81F6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E33D6F3E-9CCB-4053-B8C1-5260829C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D533B393-4D8F-4FB8-AA9D-BA218F443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433765B0-52BC-4442-BC45-8EDFBF593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B911B231-DD22-4BC7-A325-2B683148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800DA13B-507D-4901-AF60-F99485FC1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DAB727E1-099C-4F62-9ED1-46CD895C6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4D1E585E-A63F-42DE-BF5F-B0B390B29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D8FCC810-4482-4E43-9102-2B87386E7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EC977192-4383-4D76-8DB3-B93ADD739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9DCD44A-4779-4898-862E-A220810CA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F7516DF1-08D6-4FF0-A1A1-95A260F1D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F74092EA-F950-4DF2-8646-60F26E811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09A3177B-1E64-4081-B8C6-3D7C8786D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9080" y="630936"/>
            <a:ext cx="6675120" cy="1353312"/>
          </a:xfrm>
        </p:spPr>
        <p:txBody>
          <a:bodyPr anchor="b">
            <a:normAutofit/>
          </a:bodyPr>
          <a:lstStyle/>
          <a:p>
            <a:r>
              <a:rPr lang="en-US" altLang="ko-KR" sz="4000"/>
              <a:t>[docker </a:t>
            </a:r>
            <a:r>
              <a:rPr lang="ko-KR" altLang="en-US" sz="4000"/>
              <a:t>명령</a:t>
            </a:r>
            <a:r>
              <a:rPr lang="en-US" altLang="ko-KR" sz="4000"/>
              <a:t>]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8488" y="2157984"/>
            <a:ext cx="10145712" cy="3895344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컨테이너 생성</a:t>
            </a:r>
          </a:p>
          <a:p>
            <a:pPr marL="0" indent="0">
              <a:buNone/>
            </a:pPr>
            <a:r>
              <a:rPr lang="en-US" altLang="ko-KR" sz="2400" dirty="0"/>
              <a:t>: --name : </a:t>
            </a:r>
            <a:r>
              <a:rPr lang="ko-KR" altLang="en-US" sz="2400" dirty="0"/>
              <a:t>컨테이너의 이름</a:t>
            </a:r>
          </a:p>
          <a:p>
            <a:pPr marL="0" indent="0">
              <a:buNone/>
            </a:pPr>
            <a:r>
              <a:rPr lang="en-US" altLang="ko-KR" sz="2400" dirty="0"/>
              <a:t>: -it : </a:t>
            </a:r>
            <a:r>
              <a:rPr lang="ko-KR" altLang="en-US" sz="2400" dirty="0"/>
              <a:t>터미널 입력</a:t>
            </a:r>
          </a:p>
          <a:p>
            <a:pPr marL="0" indent="0">
              <a:buNone/>
            </a:pPr>
            <a:r>
              <a:rPr lang="en-US" altLang="ko-KR" sz="2400" dirty="0"/>
              <a:t>&gt; docker run --name hadoop_u16_base -it ubuntu:16.04 /bin/bash</a:t>
            </a:r>
          </a:p>
          <a:p>
            <a:pPr marL="0" indent="0">
              <a:buNone/>
            </a:pPr>
            <a:r>
              <a:rPr lang="en-US" altLang="ko-KR" sz="2400" dirty="0"/>
              <a:t>=&gt; </a:t>
            </a:r>
            <a:r>
              <a:rPr lang="ko-KR" altLang="en-US" sz="2400" dirty="0"/>
              <a:t>컨테이너 생성되고 바로 리눅스 진입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root$&gt;ls</a:t>
            </a:r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리눅스 빠져나가기 </a:t>
            </a:r>
            <a:r>
              <a:rPr lang="en-US" altLang="ko-KR" sz="2400" dirty="0"/>
              <a:t>(</a:t>
            </a:r>
            <a:r>
              <a:rPr lang="ko-KR" altLang="en-US" sz="2400" dirty="0"/>
              <a:t>로그아웃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root$&gt;exit</a:t>
            </a:r>
          </a:p>
        </p:txBody>
      </p:sp>
    </p:spTree>
    <p:extLst>
      <p:ext uri="{BB962C8B-B14F-4D97-AF65-F5344CB8AC3E}">
        <p14:creationId xmlns:p14="http://schemas.microsoft.com/office/powerpoint/2010/main" val="217451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860832-27F3-4D30-9288-7521D2491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6DAAD4DA-AA9F-4A4D-AD0B-0FB2286B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4F5EC98-FDFD-4158-9C16-CD770B1F2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26D1C0DA-68C2-40A2-BCCA-D14FB5EF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1B67FFD7-72F1-4435-9C33-DFFE87F9C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15CE66C6-629F-44D9-A0BC-D2F4E7AF5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EAAAFC3-1B1C-4F1C-AC4E-ED0ACA4AE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2C81DA9-A0C9-4C54-A2F0-A3EC14F2B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B7EA41DD-7957-42FB-BD48-E502F81F6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E33D6F3E-9CCB-4053-B8C1-5260829C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D533B393-4D8F-4FB8-AA9D-BA218F443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433765B0-52BC-4442-BC45-8EDFBF593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B911B231-DD22-4BC7-A325-2B683148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800DA13B-507D-4901-AF60-F99485FC1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DAB727E1-099C-4F62-9ED1-46CD895C6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4D1E585E-A63F-42DE-BF5F-B0B390B29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D8FCC810-4482-4E43-9102-2B87386E7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EC977192-4383-4D76-8DB3-B93ADD739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9DCD44A-4779-4898-862E-A220810CA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F7516DF1-08D6-4FF0-A1A1-95A260F1D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F74092EA-F950-4DF2-8646-60F26E811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09A3177B-1E64-4081-B8C6-3D7C8786D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9080" y="630936"/>
            <a:ext cx="6675120" cy="1353312"/>
          </a:xfrm>
        </p:spPr>
        <p:txBody>
          <a:bodyPr anchor="b">
            <a:normAutofit/>
          </a:bodyPr>
          <a:lstStyle/>
          <a:p>
            <a:r>
              <a:rPr lang="en-US" altLang="ko-KR" sz="4000"/>
              <a:t>[docker </a:t>
            </a:r>
            <a:r>
              <a:rPr lang="ko-KR" altLang="en-US" sz="4000"/>
              <a:t>명령</a:t>
            </a:r>
            <a:r>
              <a:rPr lang="en-US" altLang="ko-KR" sz="4000"/>
              <a:t>]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8488" y="2157984"/>
            <a:ext cx="10145712" cy="3895344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리눅스 다시 진입하기</a:t>
            </a:r>
          </a:p>
          <a:p>
            <a:pPr marL="0" indent="0">
              <a:buNone/>
            </a:pPr>
            <a:r>
              <a:rPr lang="en-US" altLang="ko-KR" dirty="0"/>
              <a:t>&gt;docker start hadoop_u16_base</a:t>
            </a:r>
          </a:p>
          <a:p>
            <a:pPr marL="0" indent="0">
              <a:buNone/>
            </a:pPr>
            <a:r>
              <a:rPr lang="en-US" altLang="ko-KR" dirty="0"/>
              <a:t>&gt;docker attach hadoop_u16_base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리눅스 버전 확인</a:t>
            </a:r>
          </a:p>
          <a:p>
            <a:pPr marL="0" indent="0">
              <a:buNone/>
            </a:pPr>
            <a:r>
              <a:rPr lang="en-US" altLang="ko-KR" dirty="0"/>
              <a:t>&gt;cat /</a:t>
            </a:r>
            <a:r>
              <a:rPr lang="en-US" altLang="ko-KR" dirty="0" err="1"/>
              <a:t>etc</a:t>
            </a:r>
            <a:r>
              <a:rPr lang="en-US" altLang="ko-KR" dirty="0"/>
              <a:t>/issue</a:t>
            </a:r>
          </a:p>
          <a:p>
            <a:pPr marL="0" indent="0">
              <a:buNone/>
            </a:pPr>
            <a:r>
              <a:rPr lang="en-US" altLang="ko-KR" dirty="0"/>
              <a:t>&gt;cd home</a:t>
            </a:r>
          </a:p>
          <a:p>
            <a:pPr marL="0" indent="0">
              <a:buNone/>
            </a:pPr>
            <a:r>
              <a:rPr lang="en-US" altLang="ko-KR" dirty="0"/>
              <a:t>&gt;</a:t>
            </a:r>
            <a:r>
              <a:rPr lang="en-US" altLang="ko-KR" dirty="0" err="1"/>
              <a:t>mkdir</a:t>
            </a:r>
            <a:r>
              <a:rPr lang="en-US" altLang="ko-KR" dirty="0"/>
              <a:t> data &amp;&amp; cd data</a:t>
            </a:r>
          </a:p>
        </p:txBody>
      </p:sp>
    </p:spTree>
    <p:extLst>
      <p:ext uri="{BB962C8B-B14F-4D97-AF65-F5344CB8AC3E}">
        <p14:creationId xmlns:p14="http://schemas.microsoft.com/office/powerpoint/2010/main" val="130426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860832-27F3-4D30-9288-7521D2491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6DAAD4DA-AA9F-4A4D-AD0B-0FB2286B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4F5EC98-FDFD-4158-9C16-CD770B1F2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26D1C0DA-68C2-40A2-BCCA-D14FB5EF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1B67FFD7-72F1-4435-9C33-DFFE87F9C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15CE66C6-629F-44D9-A0BC-D2F4E7AF5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EAAAFC3-1B1C-4F1C-AC4E-ED0ACA4AE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2C81DA9-A0C9-4C54-A2F0-A3EC14F2B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B7EA41DD-7957-42FB-BD48-E502F81F6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E33D6F3E-9CCB-4053-B8C1-5260829C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D533B393-4D8F-4FB8-AA9D-BA218F443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433765B0-52BC-4442-BC45-8EDFBF593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B911B231-DD22-4BC7-A325-2B683148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800DA13B-507D-4901-AF60-F99485FC1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DAB727E1-099C-4F62-9ED1-46CD895C6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4D1E585E-A63F-42DE-BF5F-B0B390B29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D8FCC810-4482-4E43-9102-2B87386E7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EC977192-4383-4D76-8DB3-B93ADD739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9DCD44A-4779-4898-862E-A220810CA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F7516DF1-08D6-4FF0-A1A1-95A260F1D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F74092EA-F950-4DF2-8646-60F26E811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09A3177B-1E64-4081-B8C6-3D7C8786D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9080" y="630936"/>
            <a:ext cx="6675120" cy="1353312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[docker </a:t>
            </a:r>
            <a:r>
              <a:rPr lang="ko-KR" altLang="en-US" sz="4000" dirty="0"/>
              <a:t>명령</a:t>
            </a:r>
            <a:r>
              <a:rPr lang="en-US" altLang="ko-KR" sz="4000" dirty="0"/>
              <a:t>]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8488" y="2157984"/>
            <a:ext cx="10145712" cy="389534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새로 터미널 오픈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로컬 </a:t>
            </a:r>
            <a:r>
              <a:rPr lang="en-US" altLang="ko-KR" dirty="0"/>
              <a:t>PC</a:t>
            </a:r>
            <a:r>
              <a:rPr lang="ko-KR" altLang="en-US" dirty="0"/>
              <a:t>의 데이터를 컨테이너로 전송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ko-KR" altLang="en-US" dirty="0"/>
              <a:t>한글 변경 및 위치 일단 조정 </a:t>
            </a:r>
            <a:r>
              <a:rPr lang="en-US" altLang="ko-KR" dirty="0"/>
              <a:t>(</a:t>
            </a:r>
            <a:r>
              <a:rPr lang="en-US" altLang="ko-KR" dirty="0" err="1"/>
              <a:t>s.txt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&gt;docker cp </a:t>
            </a:r>
            <a:r>
              <a:rPr lang="en-US" altLang="ko-KR" dirty="0" err="1"/>
              <a:t>s.txt</a:t>
            </a:r>
            <a:r>
              <a:rPr lang="en-US" altLang="ko-KR" dirty="0"/>
              <a:t> hadoop_u16_base:/home/data/</a:t>
            </a:r>
            <a:r>
              <a:rPr lang="en-US" altLang="ko-KR" dirty="0" err="1"/>
              <a:t>t.txt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컨테이너 파일을 로컬 </a:t>
            </a:r>
            <a:r>
              <a:rPr lang="en-US" altLang="ko-KR" dirty="0"/>
              <a:t>PC</a:t>
            </a:r>
            <a:r>
              <a:rPr lang="ko-KR" altLang="en-US" dirty="0"/>
              <a:t>로</a:t>
            </a:r>
          </a:p>
          <a:p>
            <a:pPr marL="0" indent="0">
              <a:buNone/>
            </a:pPr>
            <a:r>
              <a:rPr lang="en-US" altLang="ko-KR" dirty="0"/>
              <a:t>&gt;docker cp hadoop_u16_base:/home/data/</a:t>
            </a:r>
            <a:r>
              <a:rPr lang="en-US" altLang="ko-KR" dirty="0" err="1"/>
              <a:t>t.txt</a:t>
            </a:r>
            <a:r>
              <a:rPr lang="en-US" altLang="ko-KR" dirty="0"/>
              <a:t> </a:t>
            </a:r>
            <a:r>
              <a:rPr lang="en-US" altLang="ko-KR" dirty="0" err="1"/>
              <a:t>t.txt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05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860832-27F3-4D30-9288-7521D2491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6DAAD4DA-AA9F-4A4D-AD0B-0FB2286B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4F5EC98-FDFD-4158-9C16-CD770B1F2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26D1C0DA-68C2-40A2-BCCA-D14FB5EF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1B67FFD7-72F1-4435-9C33-DFFE87F9C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15CE66C6-629F-44D9-A0BC-D2F4E7AF5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EAAAFC3-1B1C-4F1C-AC4E-ED0ACA4AE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2C81DA9-A0C9-4C54-A2F0-A3EC14F2B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B7EA41DD-7957-42FB-BD48-E502F81F6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E33D6F3E-9CCB-4053-B8C1-5260829C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D533B393-4D8F-4FB8-AA9D-BA218F443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433765B0-52BC-4442-BC45-8EDFBF593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B911B231-DD22-4BC7-A325-2B683148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800DA13B-507D-4901-AF60-F99485FC1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DAB727E1-099C-4F62-9ED1-46CD895C6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4D1E585E-A63F-42DE-BF5F-B0B390B29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D8FCC810-4482-4E43-9102-2B87386E7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EC977192-4383-4D76-8DB3-B93ADD739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9DCD44A-4779-4898-862E-A220810CA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F7516DF1-08D6-4FF0-A1A1-95A260F1D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F74092EA-F950-4DF2-8646-60F26E811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09A3177B-1E64-4081-B8C6-3D7C8786D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9080" y="630936"/>
            <a:ext cx="6675120" cy="1353312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[docker </a:t>
            </a:r>
            <a:r>
              <a:rPr lang="ko-KR" altLang="en-US" sz="4000" dirty="0"/>
              <a:t>명령</a:t>
            </a:r>
            <a:r>
              <a:rPr lang="en-US" altLang="ko-KR" sz="4000" dirty="0"/>
              <a:t>]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8488" y="2157984"/>
            <a:ext cx="10145712" cy="3895344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도커</a:t>
            </a:r>
            <a:r>
              <a:rPr lang="ko-KR" altLang="en-US" dirty="0"/>
              <a:t> 컨테이너 로컬 이미지 저장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&gt;docker commit </a:t>
            </a:r>
            <a:r>
              <a:rPr lang="en-US" altLang="ko-KR" dirty="0" err="1"/>
              <a:t>CONTAINER_name</a:t>
            </a:r>
            <a:r>
              <a:rPr lang="en-US" altLang="ko-KR" dirty="0"/>
              <a:t> </a:t>
            </a:r>
            <a:r>
              <a:rPr lang="en-US" altLang="ko-KR" dirty="0" err="1"/>
              <a:t>docker_id</a:t>
            </a:r>
            <a:r>
              <a:rPr lang="en-US" altLang="ko-KR" dirty="0"/>
              <a:t>/IMAGE_NAME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도커</a:t>
            </a:r>
            <a:r>
              <a:rPr lang="ko-KR" altLang="en-US" dirty="0"/>
              <a:t> 이미지 허브에 저장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&gt;docker push </a:t>
            </a:r>
            <a:r>
              <a:rPr lang="en-US" altLang="ko-KR" dirty="0" err="1"/>
              <a:t>docker_id</a:t>
            </a:r>
            <a:r>
              <a:rPr lang="en-US" altLang="ko-KR" dirty="0"/>
              <a:t>/IMAGE_NAME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도커</a:t>
            </a:r>
            <a:r>
              <a:rPr lang="ko-KR" altLang="en-US" dirty="0"/>
              <a:t> 허브 로그인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&gt;docker login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96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322</Words>
  <Application>Microsoft Macintosh PowerPoint</Application>
  <PresentationFormat>와이드스크린</PresentationFormat>
  <Paragraphs>61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Wingdings</vt:lpstr>
      <vt:lpstr>Office 테마</vt:lpstr>
      <vt:lpstr>도커 기본 명령어</vt:lpstr>
      <vt:lpstr>[docker 명령]</vt:lpstr>
      <vt:lpstr>[docker 명령]</vt:lpstr>
      <vt:lpstr>[docker 명령]</vt:lpstr>
      <vt:lpstr>[docker 명령]</vt:lpstr>
      <vt:lpstr>[docker 명령]</vt:lpstr>
      <vt:lpstr>[docker 명령]</vt:lpstr>
      <vt:lpstr>[docker 명령]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도커 기본 명령어</dc:title>
  <dc:creator>Son Jung Hyun</dc:creator>
  <cp:lastModifiedBy>Son Jung Hyun</cp:lastModifiedBy>
  <cp:revision>2</cp:revision>
  <dcterms:created xsi:type="dcterms:W3CDTF">2019-12-04T15:05:45Z</dcterms:created>
  <dcterms:modified xsi:type="dcterms:W3CDTF">2019-12-05T01:21:59Z</dcterms:modified>
</cp:coreProperties>
</file>