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2" autoAdjust="0"/>
    <p:restoredTop sz="94675"/>
  </p:normalViewPr>
  <p:slideViewPr>
    <p:cSldViewPr snapToGrid="0" snapToObjects="1">
      <p:cViewPr varScale="1">
        <p:scale>
          <a:sx n="65" d="100"/>
          <a:sy n="65" d="100"/>
        </p:scale>
        <p:origin x="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3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5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6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5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9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8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8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4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2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3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1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956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hyperlink" Target="http://spark.apache.org/download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27316-E580-40F9-8C9C-4442D62A3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07" b="70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E6C9CD-9938-4423-936B-5C383EDE7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rgbClr val="A496C6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D1B40F-5D7A-414C-A415-EF39FE779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rgbClr val="A496C6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A31807-B233-8741-88B7-C3F6386B5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" altLang="ko-Kore-KR" b="1" dirty="0">
                <a:solidFill>
                  <a:schemeClr val="bg1"/>
                </a:solidFill>
              </a:rPr>
              <a:t> </a:t>
            </a:r>
            <a:r>
              <a:rPr lang="en" altLang="ko-Kore-KR" b="1" dirty="0" err="1">
                <a:solidFill>
                  <a:schemeClr val="bg1"/>
                </a:solidFill>
              </a:rPr>
              <a:t>pyspark</a:t>
            </a:r>
            <a:r>
              <a:rPr lang="en" altLang="ko-Kore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설치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0A5A97-47D4-9A4F-AEE1-AFC3291F7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kumimoji="1" lang="en-US" altLang="ko-Kore-KR" dirty="0" err="1">
                <a:solidFill>
                  <a:schemeClr val="bg1"/>
                </a:solidFill>
              </a:rPr>
              <a:t>Jupyter</a:t>
            </a:r>
            <a:r>
              <a:rPr kumimoji="1" lang="en-US" altLang="ko-Kore-KR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</a:rPr>
              <a:t>연결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650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7914B-43E5-BE43-8F90-ECD94EE6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5. </a:t>
            </a:r>
            <a:r>
              <a:rPr lang="en" altLang="ko-Kore-KR" dirty="0" err="1"/>
              <a:t>PySpark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" altLang="ko-Kore-KR" dirty="0" err="1"/>
              <a:t>jupyter</a:t>
            </a:r>
            <a:r>
              <a:rPr lang="en" altLang="ko-Kore-KR" dirty="0"/>
              <a:t> notebook</a:t>
            </a:r>
            <a:r>
              <a:rPr lang="ko-KR" altLang="en-US" dirty="0"/>
              <a:t>에 연결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DC9B9-4778-6B41-A8D5-A19FFDC69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ore-KR" sz="2000" dirty="0"/>
              <a:t>anaconda prompt 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설치되어있어야함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명령어 실행</a:t>
            </a:r>
          </a:p>
          <a:p>
            <a:pPr marL="0" indent="0">
              <a:buNone/>
            </a:pPr>
            <a:r>
              <a:rPr lang="en-US" altLang="ko-KR" sz="2000" dirty="0"/>
              <a:t>&gt; </a:t>
            </a:r>
            <a:r>
              <a:rPr lang="en" altLang="ko-Kore-KR" sz="2000" b="1" dirty="0" err="1"/>
              <a:t>conda</a:t>
            </a:r>
            <a:r>
              <a:rPr lang="en" altLang="ko-Kore-KR" sz="2000" b="1" dirty="0"/>
              <a:t> install -c </a:t>
            </a:r>
            <a:r>
              <a:rPr lang="en" altLang="ko-Kore-KR" sz="2000" b="1" dirty="0" err="1"/>
              <a:t>conda</a:t>
            </a:r>
            <a:r>
              <a:rPr lang="en" altLang="ko-Kore-KR" sz="2000" b="1" dirty="0"/>
              <a:t>-forge </a:t>
            </a:r>
            <a:r>
              <a:rPr lang="en" altLang="ko-Kore-KR" sz="2000" b="1" dirty="0" err="1"/>
              <a:t>findspark</a:t>
            </a:r>
            <a:endParaRPr lang="en" altLang="ko-Kore-KR" sz="2000" dirty="0"/>
          </a:p>
          <a:p>
            <a:pPr marL="0" indent="0">
              <a:buNone/>
            </a:pPr>
            <a:r>
              <a:rPr lang="ko-KR" altLang="en-US" sz="2000" dirty="0"/>
              <a:t>이후 </a:t>
            </a:r>
            <a:r>
              <a:rPr lang="en" altLang="ko-Kore-KR" sz="2000" dirty="0" err="1"/>
              <a:t>jupyter</a:t>
            </a:r>
            <a:r>
              <a:rPr lang="en" altLang="ko-Kore-KR" sz="2000" dirty="0"/>
              <a:t> notebook</a:t>
            </a:r>
            <a:r>
              <a:rPr lang="ko-KR" altLang="en-US" sz="2000" dirty="0"/>
              <a:t>을 실행시키고 다음과 같이 컴파일</a:t>
            </a:r>
          </a:p>
          <a:p>
            <a:pPr marL="0" indent="0">
              <a:buNone/>
            </a:pPr>
            <a:r>
              <a:rPr lang="en" altLang="ko-Kore-KR" sz="2000" dirty="0"/>
              <a:t>import </a:t>
            </a:r>
            <a:r>
              <a:rPr lang="en" altLang="ko-Kore-KR" sz="2000" dirty="0" err="1"/>
              <a:t>findspark</a:t>
            </a:r>
            <a:r>
              <a:rPr lang="en" altLang="ko-Kore-KR" sz="2000" dirty="0"/>
              <a:t> </a:t>
            </a:r>
            <a:br>
              <a:rPr lang="en" altLang="ko-Kore-KR" sz="2000" dirty="0"/>
            </a:br>
            <a:r>
              <a:rPr lang="en" altLang="ko-Kore-KR" sz="2000" dirty="0" err="1"/>
              <a:t>findspark.init</a:t>
            </a:r>
            <a:r>
              <a:rPr lang="en" altLang="ko-Kore-KR" sz="2000" dirty="0"/>
              <a:t>()</a:t>
            </a:r>
            <a:br>
              <a:rPr lang="en" altLang="ko-Kore-KR" sz="2000" dirty="0"/>
            </a:br>
            <a:r>
              <a:rPr lang="en" altLang="ko-Kore-KR" sz="2000" dirty="0" err="1"/>
              <a:t>findspark.find</a:t>
            </a:r>
            <a:r>
              <a:rPr lang="en" altLang="ko-Kore-KR" sz="2000" dirty="0"/>
              <a:t>() </a:t>
            </a:r>
            <a:br>
              <a:rPr lang="en" altLang="ko-Kore-KR" sz="2000" dirty="0"/>
            </a:br>
            <a:r>
              <a:rPr lang="en" altLang="ko-Kore-KR" sz="2000" dirty="0"/>
              <a:t>import </a:t>
            </a:r>
            <a:r>
              <a:rPr lang="en" altLang="ko-Kore-KR" sz="2000" dirty="0" err="1"/>
              <a:t>pyspark</a:t>
            </a:r>
            <a:r>
              <a:rPr lang="en" altLang="ko-Kore-KR" sz="2000" dirty="0"/>
              <a:t> </a:t>
            </a:r>
            <a:br>
              <a:rPr lang="en" altLang="ko-Kore-KR" sz="2000" dirty="0"/>
            </a:br>
            <a:r>
              <a:rPr lang="en" altLang="ko-Kore-KR" sz="2000" dirty="0" err="1"/>
              <a:t>findspark.find</a:t>
            </a:r>
            <a:r>
              <a:rPr lang="en" altLang="ko-Kore-KR" sz="2000" dirty="0"/>
              <a:t>()</a:t>
            </a:r>
          </a:p>
          <a:p>
            <a:pPr marL="0" indent="0">
              <a:buNone/>
            </a:pPr>
            <a:r>
              <a:rPr lang="ko-KR" altLang="en-US" sz="2000" dirty="0"/>
              <a:t>마지막 라인은 위에서 설정한 </a:t>
            </a:r>
            <a:r>
              <a:rPr lang="en" altLang="ko-Kore-KR" sz="2000" dirty="0"/>
              <a:t>SPARK_HOME </a:t>
            </a:r>
            <a:r>
              <a:rPr lang="ko-KR" altLang="en-US" sz="2000" dirty="0"/>
              <a:t>변수가 </a:t>
            </a:r>
            <a:r>
              <a:rPr lang="ko-KR" altLang="en-US" sz="2000" dirty="0" err="1"/>
              <a:t>출력될것이다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308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D6402-5F53-0549-A8E9-AC144CA7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5. </a:t>
            </a:r>
            <a:r>
              <a:rPr lang="en" altLang="ko-Kore-KR" dirty="0" err="1"/>
              <a:t>PySpark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" altLang="ko-Kore-KR" dirty="0" err="1"/>
              <a:t>jupyter</a:t>
            </a:r>
            <a:r>
              <a:rPr lang="en" altLang="ko-Kore-KR" dirty="0"/>
              <a:t> notebook</a:t>
            </a:r>
            <a:r>
              <a:rPr lang="ko-KR" altLang="en-US" dirty="0"/>
              <a:t>에 연결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EAA74-8A8D-DC48-AF78-DD2E9E81A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ore-KR" sz="2000" dirty="0"/>
              <a:t>spark </a:t>
            </a:r>
            <a:r>
              <a:rPr lang="ko-KR" altLang="en-US" sz="2000" dirty="0"/>
              <a:t>세션을 생성해주기위해서 다음과 같이 컴파일을 진행해준다</a:t>
            </a:r>
          </a:p>
          <a:p>
            <a:pPr marL="0" indent="0">
              <a:buNone/>
            </a:pPr>
            <a:r>
              <a:rPr lang="en" altLang="ko-Kore-KR" sz="2000" dirty="0"/>
              <a:t>from </a:t>
            </a:r>
            <a:r>
              <a:rPr lang="en" altLang="ko-Kore-KR" sz="2000" dirty="0" err="1"/>
              <a:t>pyspark</a:t>
            </a:r>
            <a:r>
              <a:rPr lang="en" altLang="ko-Kore-KR" sz="2000" dirty="0"/>
              <a:t> import </a:t>
            </a:r>
            <a:r>
              <a:rPr lang="en" altLang="ko-Kore-KR" sz="2000" dirty="0" err="1"/>
              <a:t>SparkContext</a:t>
            </a:r>
            <a:r>
              <a:rPr lang="en" altLang="ko-Kore-KR" sz="2000" dirty="0"/>
              <a:t>, </a:t>
            </a:r>
            <a:r>
              <a:rPr lang="en" altLang="ko-Kore-KR" sz="2000" dirty="0" err="1"/>
              <a:t>SparkConf</a:t>
            </a:r>
            <a:r>
              <a:rPr lang="en" altLang="ko-Kore-KR" sz="2000" dirty="0"/>
              <a:t> </a:t>
            </a:r>
            <a:br>
              <a:rPr lang="en" altLang="ko-Kore-KR" sz="2000" dirty="0"/>
            </a:br>
            <a:r>
              <a:rPr lang="en" altLang="ko-Kore-KR" sz="2000" dirty="0"/>
              <a:t>from </a:t>
            </a:r>
            <a:r>
              <a:rPr lang="en" altLang="ko-Kore-KR" sz="2000" dirty="0" err="1"/>
              <a:t>pyspark.sql</a:t>
            </a:r>
            <a:r>
              <a:rPr lang="en" altLang="ko-Kore-KR" sz="2000" dirty="0"/>
              <a:t> import </a:t>
            </a:r>
            <a:r>
              <a:rPr lang="en" altLang="ko-Kore-KR" sz="2000" dirty="0" err="1"/>
              <a:t>SparkSession</a:t>
            </a:r>
            <a:r>
              <a:rPr lang="en" altLang="ko-Kore-KR" sz="2000" dirty="0"/>
              <a:t> </a:t>
            </a:r>
            <a:br>
              <a:rPr lang="en" altLang="ko-Kore-KR" sz="2000" dirty="0"/>
            </a:br>
            <a:r>
              <a:rPr lang="en" altLang="ko-Kore-KR" sz="2000" dirty="0"/>
              <a:t>conf = </a:t>
            </a:r>
            <a:r>
              <a:rPr lang="en" altLang="ko-Kore-KR" sz="2000" dirty="0" err="1"/>
              <a:t>pyspark.SparkConf</a:t>
            </a:r>
            <a:r>
              <a:rPr lang="en" altLang="ko-Kore-KR" sz="2000" dirty="0"/>
              <a:t>().</a:t>
            </a:r>
            <a:r>
              <a:rPr lang="en" altLang="ko-Kore-KR" sz="2000" dirty="0" err="1"/>
              <a:t>setAppName</a:t>
            </a:r>
            <a:r>
              <a:rPr lang="en" altLang="ko-Kore-KR" sz="2000" dirty="0"/>
              <a:t>('</a:t>
            </a:r>
            <a:r>
              <a:rPr lang="en" altLang="ko-Kore-KR" sz="2000" dirty="0" err="1"/>
              <a:t>appName</a:t>
            </a:r>
            <a:r>
              <a:rPr lang="en" altLang="ko-Kore-KR" sz="2000" dirty="0"/>
              <a:t>').</a:t>
            </a:r>
            <a:r>
              <a:rPr lang="en" altLang="ko-Kore-KR" sz="2000" dirty="0" err="1"/>
              <a:t>setMaster</a:t>
            </a:r>
            <a:r>
              <a:rPr lang="en" altLang="ko-Kore-KR" sz="2000" dirty="0"/>
              <a:t>('local’) </a:t>
            </a:r>
            <a:br>
              <a:rPr lang="en" altLang="ko-Kore-KR" sz="2000" dirty="0"/>
            </a:br>
            <a:r>
              <a:rPr lang="en" altLang="ko-Kore-KR" sz="2000" dirty="0" err="1"/>
              <a:t>sc</a:t>
            </a:r>
            <a:r>
              <a:rPr lang="en" altLang="ko-Kore-KR" sz="2000" dirty="0"/>
              <a:t> = </a:t>
            </a:r>
            <a:r>
              <a:rPr lang="en" altLang="ko-Kore-KR" sz="2000" dirty="0" err="1"/>
              <a:t>pyspark.SparkContext</a:t>
            </a:r>
            <a:r>
              <a:rPr lang="en" altLang="ko-Kore-KR" sz="2000" dirty="0"/>
              <a:t>(conf=conf) </a:t>
            </a:r>
            <a:br>
              <a:rPr lang="en" altLang="ko-Kore-KR" sz="2000" dirty="0"/>
            </a:br>
            <a:r>
              <a:rPr lang="en" altLang="ko-Kore-KR" sz="2000" dirty="0"/>
              <a:t>spark = </a:t>
            </a:r>
            <a:r>
              <a:rPr lang="en" altLang="ko-Kore-KR" sz="2000" dirty="0" err="1"/>
              <a:t>SparkSession</a:t>
            </a:r>
            <a:r>
              <a:rPr lang="en" altLang="ko-Kore-KR" sz="2000" dirty="0"/>
              <a:t>(</a:t>
            </a:r>
            <a:r>
              <a:rPr lang="en" altLang="ko-Kore-KR" sz="2000" dirty="0" err="1"/>
              <a:t>sc</a:t>
            </a:r>
            <a:r>
              <a:rPr lang="en" altLang="ko-Kore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만약 세션이 끝난다면 </a:t>
            </a:r>
            <a:r>
              <a:rPr lang="ko-KR" altLang="en-US" sz="2000" dirty="0" err="1"/>
              <a:t>다음과같은</a:t>
            </a:r>
            <a:r>
              <a:rPr lang="ko-KR" altLang="en-US" sz="2000" dirty="0"/>
              <a:t> 코드를 실행한다</a:t>
            </a:r>
            <a:br>
              <a:rPr lang="en-US" altLang="ko-KR" sz="2000" dirty="0"/>
            </a:br>
            <a:r>
              <a:rPr lang="en" altLang="ko-Kore-KR" sz="2000" dirty="0" err="1"/>
              <a:t>sc.stop</a:t>
            </a:r>
            <a:r>
              <a:rPr lang="en" altLang="ko-Kore-KR" sz="2000" dirty="0"/>
              <a:t>()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512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1AAC5-14C4-6E4D-B107-B8877C66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자바 설치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E2F8CE-544B-0D49-A03E-1AC46F735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err="1"/>
              <a:t>커맨드창에</a:t>
            </a:r>
            <a:r>
              <a:rPr lang="ko-KR" altLang="en-US" sz="2000" dirty="0"/>
              <a:t> 다음과 같이 </a:t>
            </a:r>
            <a:r>
              <a:rPr lang="ko-KR" altLang="en-US" sz="2000" dirty="0" err="1"/>
              <a:t>입력했을때</a:t>
            </a:r>
            <a:r>
              <a:rPr lang="ko-KR" altLang="en-US" sz="2000" dirty="0"/>
              <a:t> 출력이 있어야함</a:t>
            </a:r>
          </a:p>
          <a:p>
            <a:pPr marL="0" indent="0">
              <a:buNone/>
            </a:pPr>
            <a:r>
              <a:rPr lang="en-US" altLang="ko-KR" sz="2000" dirty="0"/>
              <a:t>&gt; </a:t>
            </a:r>
            <a:r>
              <a:rPr lang="en" altLang="ko-Kore-KR" sz="2000" b="1" dirty="0"/>
              <a:t>java -version</a:t>
            </a:r>
            <a:endParaRPr lang="en" altLang="ko-Kore-KR" sz="2000" dirty="0"/>
          </a:p>
          <a:p>
            <a:pPr marL="0" indent="0">
              <a:buNone/>
            </a:pPr>
            <a:r>
              <a:rPr lang="en" altLang="ko-Kore-KR" sz="2000" dirty="0"/>
              <a:t>&gt; </a:t>
            </a:r>
            <a:r>
              <a:rPr lang="en" altLang="ko-Kore-KR" sz="2000" b="1" dirty="0"/>
              <a:t>java version "1.8.0_144"</a:t>
            </a:r>
            <a:br>
              <a:rPr lang="en" altLang="ko-Kore-KR" sz="2000" dirty="0"/>
            </a:br>
            <a:r>
              <a:rPr lang="en" altLang="ko-Kore-KR" sz="2000" b="1" dirty="0"/>
              <a:t>Java(TM) SE Runtime Environment (build 1.8.0_144-b01)</a:t>
            </a:r>
            <a:br>
              <a:rPr lang="en" altLang="ko-Kore-KR" sz="2000" dirty="0"/>
            </a:br>
            <a:r>
              <a:rPr lang="en" altLang="ko-Kore-KR" sz="2000" b="1" dirty="0"/>
              <a:t>Java </a:t>
            </a:r>
            <a:r>
              <a:rPr lang="en" altLang="ko-Kore-KR" sz="2000" b="1" dirty="0" err="1"/>
              <a:t>HotSpot</a:t>
            </a:r>
            <a:r>
              <a:rPr lang="en" altLang="ko-Kore-KR" sz="2000" b="1" dirty="0"/>
              <a:t>(TM) Client VM (build 25.144-b01, mixed mode, sharing)</a:t>
            </a:r>
            <a:endParaRPr lang="en" altLang="ko-Kore-KR" sz="2000" dirty="0"/>
          </a:p>
          <a:p>
            <a:pPr marL="0" indent="0">
              <a:buNone/>
            </a:pPr>
            <a:r>
              <a:rPr lang="en" altLang="ko-Kore-KR" sz="2000" dirty="0"/>
              <a:t> </a:t>
            </a:r>
          </a:p>
          <a:p>
            <a:pPr marL="0" indent="0">
              <a:buNone/>
            </a:pPr>
            <a:r>
              <a:rPr lang="ko-KR" altLang="en-US" sz="2000" dirty="0"/>
              <a:t>위와 같이 나오지않는다면 다음링크에서 설치</a:t>
            </a:r>
          </a:p>
          <a:p>
            <a:pPr marL="0" indent="0">
              <a:buNone/>
            </a:pPr>
            <a:r>
              <a:rPr lang="en" altLang="ko-Kore-KR" sz="2000" dirty="0">
                <a:hlinkClick r:id="rId2"/>
              </a:rPr>
              <a:t>https://www.oracle.com/technetwork/java/javase/downloads/jdk8-downloads-2133151.html</a:t>
            </a:r>
            <a:endParaRPr lang="en" altLang="ko-Kore-KR" sz="2000" dirty="0"/>
          </a:p>
        </p:txBody>
      </p:sp>
    </p:spTree>
    <p:extLst>
      <p:ext uri="{BB962C8B-B14F-4D97-AF65-F5344CB8AC3E}">
        <p14:creationId xmlns:p14="http://schemas.microsoft.com/office/powerpoint/2010/main" val="119658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F18A8-54A9-5E48-8A35-9938B970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자바 설치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317DC-E928-1148-B3DF-115F5DBD1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자바 환경변수 </a:t>
            </a:r>
            <a:r>
              <a:rPr lang="ko-KR" altLang="en-US" sz="2000" dirty="0" err="1"/>
              <a:t>설정필요</a:t>
            </a:r>
            <a:endParaRPr lang="ko-KR" altLang="en-US" sz="2000" dirty="0"/>
          </a:p>
          <a:p>
            <a:pPr marL="0" indent="0">
              <a:buNone/>
            </a:pPr>
            <a:r>
              <a:rPr lang="en" altLang="ko-Kore-KR" sz="2000" b="1" dirty="0"/>
              <a:t>JAVA_HOME = C:\Program Files\Java\jdk1.8.0_201</a:t>
            </a:r>
            <a:endParaRPr lang="en" altLang="ko-Kore-KR" sz="2000" dirty="0"/>
          </a:p>
          <a:p>
            <a:pPr marL="0" indent="0">
              <a:buNone/>
            </a:pPr>
            <a:r>
              <a:rPr lang="en" altLang="ko-Kore-KR" sz="2000" b="1" dirty="0"/>
              <a:t>JAVA_HOME</a:t>
            </a:r>
            <a:r>
              <a:rPr lang="ko-KR" altLang="en-US" sz="2000" b="1" dirty="0"/>
              <a:t>변수를 설정해주고</a:t>
            </a:r>
            <a:endParaRPr lang="ko-KR" altLang="en-US" sz="2000" dirty="0"/>
          </a:p>
          <a:p>
            <a:pPr marL="0" indent="0">
              <a:buNone/>
            </a:pPr>
            <a:r>
              <a:rPr lang="en" altLang="ko-Kore-KR" sz="2000" b="1" dirty="0"/>
              <a:t>C:\Program Files\Java\jdk1.8.0_201\bin </a:t>
            </a:r>
            <a:r>
              <a:rPr lang="ko-KR" altLang="en-US" sz="2000" dirty="0"/>
              <a:t>경로를 </a:t>
            </a:r>
            <a:r>
              <a:rPr lang="ko-KR" altLang="en-US" sz="2000" dirty="0" err="1"/>
              <a:t>환경변수에</a:t>
            </a:r>
            <a:r>
              <a:rPr lang="ko-KR" altLang="en-US" sz="2000" dirty="0"/>
              <a:t> 추가</a:t>
            </a:r>
          </a:p>
        </p:txBody>
      </p:sp>
    </p:spTree>
    <p:extLst>
      <p:ext uri="{BB962C8B-B14F-4D97-AF65-F5344CB8AC3E}">
        <p14:creationId xmlns:p14="http://schemas.microsoft.com/office/powerpoint/2010/main" val="380467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457D3-B784-5846-9D9A-F2FF211B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2. Spark </a:t>
            </a:r>
            <a:r>
              <a:rPr lang="ko-KR" altLang="en-US" dirty="0"/>
              <a:t>설치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BC65D-7E47-B747-AED1-642103C9E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" altLang="ko-Kore-KR" sz="2000" dirty="0">
                <a:hlinkClick r:id="rId2"/>
              </a:rPr>
              <a:t>http://spark.apache.org/downloads.html</a:t>
            </a:r>
            <a:endParaRPr lang="en" altLang="ko-Kore-KR" sz="2000" dirty="0"/>
          </a:p>
          <a:p>
            <a:pPr marL="0" indent="0">
              <a:buNone/>
            </a:pPr>
            <a:endParaRPr kumimoji="1" lang="ko-Kore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EDD125-2FF5-6B4B-A11E-12F8FC10C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07" y="3544937"/>
            <a:ext cx="111379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8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8FD9A-4F6D-1A42-B9AC-18125D9B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2. Spark </a:t>
            </a:r>
            <a:r>
              <a:rPr lang="ko-KR" altLang="en-US" dirty="0"/>
              <a:t>설치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80D4B-DFCE-7140-BF2C-CAD2D727D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자바와 같이 환경변수 </a:t>
            </a:r>
            <a:r>
              <a:rPr lang="ko-KR" altLang="en-US" sz="2000" dirty="0" err="1"/>
              <a:t>설정필요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r>
              <a:rPr lang="ko-KR" altLang="en-US" sz="2000" dirty="0" err="1"/>
              <a:t>다음과같이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변수명을</a:t>
            </a:r>
            <a:r>
              <a:rPr lang="ko-KR" altLang="en-US" sz="2000" dirty="0"/>
              <a:t> 선언해준다음</a:t>
            </a:r>
          </a:p>
          <a:p>
            <a:pPr marL="0" indent="0">
              <a:buNone/>
            </a:pPr>
            <a:r>
              <a:rPr lang="en" altLang="ko-Kore-KR" sz="2000" b="1" dirty="0"/>
              <a:t>SPARK_HOME </a:t>
            </a:r>
            <a:r>
              <a:rPr lang="en" altLang="ko-Kore-KR" sz="2000" dirty="0"/>
              <a:t>= C:\spark\spark-2.3.2-bin-hadoop2.7</a:t>
            </a:r>
            <a:br>
              <a:rPr lang="en" altLang="ko-Kore-KR" sz="2000" dirty="0"/>
            </a:br>
            <a:r>
              <a:rPr lang="en" altLang="ko-Kore-KR" sz="2000" b="1" dirty="0"/>
              <a:t>HADOOP_HOME </a:t>
            </a:r>
            <a:r>
              <a:rPr lang="en" altLang="ko-Kore-KR" sz="2000" dirty="0"/>
              <a:t>= C:\spark\hadoop2.7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환경변수 </a:t>
            </a:r>
            <a:r>
              <a:rPr lang="en-US" altLang="ko-KR" sz="2000" b="1" dirty="0"/>
              <a:t>PATH</a:t>
            </a:r>
            <a:r>
              <a:rPr lang="en-US" altLang="ko-KR" sz="2000" dirty="0"/>
              <a:t>(</a:t>
            </a:r>
            <a:r>
              <a:rPr lang="ko-KR" altLang="en-US" sz="2000" dirty="0"/>
              <a:t>경로</a:t>
            </a:r>
            <a:r>
              <a:rPr lang="en-US" altLang="ko-KR" sz="2000" dirty="0"/>
              <a:t>)</a:t>
            </a:r>
            <a:r>
              <a:rPr lang="ko-KR" altLang="en-US" sz="2000" dirty="0"/>
              <a:t>는 다음과 같이 선언</a:t>
            </a:r>
          </a:p>
          <a:p>
            <a:pPr marL="0" indent="0">
              <a:buNone/>
            </a:pPr>
            <a:r>
              <a:rPr lang="en" altLang="ko-Kore-KR" sz="2000" b="1" dirty="0"/>
              <a:t>C:\spark\spark-2.3.2-bin-hadoop2.7\bin</a:t>
            </a:r>
            <a:endParaRPr lang="en" altLang="ko-Kore-KR" sz="2000" dirty="0"/>
          </a:p>
        </p:txBody>
      </p:sp>
    </p:spTree>
    <p:extLst>
      <p:ext uri="{BB962C8B-B14F-4D97-AF65-F5344CB8AC3E}">
        <p14:creationId xmlns:p14="http://schemas.microsoft.com/office/powerpoint/2010/main" val="361729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DCAD1-59C5-844E-AD4A-4F8F96E5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3. </a:t>
            </a:r>
            <a:r>
              <a:rPr lang="en" altLang="ko-Kore-KR" dirty="0" err="1"/>
              <a:t>winutils.exe</a:t>
            </a:r>
            <a:r>
              <a:rPr lang="en" altLang="ko-Kore-KR" dirty="0"/>
              <a:t> </a:t>
            </a:r>
            <a:r>
              <a:rPr lang="ko-KR" altLang="en-US" dirty="0"/>
              <a:t>설치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C9BF3-73DE-8F41-9FE8-0DE1DB44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ore-KR" sz="2000" dirty="0">
                <a:hlinkClick r:id="rId2"/>
              </a:rPr>
              <a:t>https://github.com</a:t>
            </a:r>
            <a:r>
              <a:rPr lang="en" altLang="ko-Kore-KR" sz="2000" dirty="0"/>
              <a:t>/</a:t>
            </a:r>
            <a:r>
              <a:rPr lang="en" altLang="ko-Kore-KR" sz="2000" dirty="0" err="1"/>
              <a:t>steveloughran</a:t>
            </a:r>
            <a:r>
              <a:rPr lang="en" altLang="ko-Kore-KR" sz="2000" dirty="0"/>
              <a:t>/</a:t>
            </a:r>
            <a:r>
              <a:rPr lang="en" altLang="ko-Kore-KR" sz="2000" dirty="0" err="1"/>
              <a:t>winutils</a:t>
            </a:r>
            <a:r>
              <a:rPr lang="en" altLang="ko-Kore-KR" sz="2000" dirty="0"/>
              <a:t> </a:t>
            </a:r>
          </a:p>
          <a:p>
            <a:pPr marL="0" indent="0">
              <a:buNone/>
            </a:pPr>
            <a:r>
              <a:rPr lang="en" altLang="ko-Kore-KR" sz="2000" dirty="0"/>
              <a:t> </a:t>
            </a:r>
            <a:r>
              <a:rPr lang="en" altLang="ko-Kore-KR" sz="2000" dirty="0" err="1"/>
              <a:t>hadoop</a:t>
            </a:r>
            <a:r>
              <a:rPr lang="en" altLang="ko-Kore-KR" sz="2000" dirty="0"/>
              <a:t> </a:t>
            </a:r>
            <a:r>
              <a:rPr lang="ko-KR" altLang="en-US" sz="2000" dirty="0"/>
              <a:t>버전과 맞게 설치를 진행해준다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다운받은 </a:t>
            </a:r>
            <a:r>
              <a:rPr lang="en" altLang="ko-Kore-KR" sz="2000" dirty="0" err="1"/>
              <a:t>winutils.exe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</a:t>
            </a:r>
            <a:r>
              <a:rPr lang="en" altLang="ko-Kore-KR" sz="2000" dirty="0"/>
              <a:t>Spark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설치해준 </a:t>
            </a:r>
            <a:r>
              <a:rPr lang="en" altLang="ko-Kore-KR" sz="2000" dirty="0"/>
              <a:t>bin</a:t>
            </a:r>
            <a:r>
              <a:rPr lang="ko-KR" altLang="en-US" sz="2000" dirty="0"/>
              <a:t>폴더에 저장</a:t>
            </a:r>
          </a:p>
          <a:p>
            <a:pPr marL="0" indent="0">
              <a:buNone/>
            </a:pPr>
            <a:r>
              <a:rPr lang="ko-KR" altLang="en-US" sz="2000" dirty="0" err="1"/>
              <a:t>예로들어</a:t>
            </a:r>
            <a:r>
              <a:rPr lang="en-US" altLang="ko-KR" sz="2000" dirty="0"/>
              <a:t>, </a:t>
            </a:r>
            <a:r>
              <a:rPr lang="ko-KR" altLang="en-US" sz="2000" dirty="0"/>
              <a:t>현재 나의 </a:t>
            </a:r>
            <a:r>
              <a:rPr lang="en" altLang="ko-Kore-KR" sz="2000" dirty="0"/>
              <a:t>spark </a:t>
            </a:r>
            <a:r>
              <a:rPr lang="ko-KR" altLang="en-US" sz="2000" dirty="0"/>
              <a:t>경로는 </a:t>
            </a:r>
            <a:r>
              <a:rPr lang="en" altLang="ko-Kore-KR" sz="2000" b="1" dirty="0"/>
              <a:t>C:\spark\spark-2.3.2-bin-hadoop2.7\bin</a:t>
            </a:r>
            <a:endParaRPr lang="en" altLang="ko-Kore-KR" sz="2000" dirty="0"/>
          </a:p>
        </p:txBody>
      </p:sp>
    </p:spTree>
    <p:extLst>
      <p:ext uri="{BB962C8B-B14F-4D97-AF65-F5344CB8AC3E}">
        <p14:creationId xmlns:p14="http://schemas.microsoft.com/office/powerpoint/2010/main" val="127102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DCAD1-59C5-844E-AD4A-4F8F96E5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3. </a:t>
            </a:r>
            <a:r>
              <a:rPr lang="en" altLang="ko-Kore-KR" dirty="0" err="1"/>
              <a:t>winutils.exe</a:t>
            </a:r>
            <a:r>
              <a:rPr lang="en" altLang="ko-Kore-KR" dirty="0"/>
              <a:t> </a:t>
            </a:r>
            <a:r>
              <a:rPr lang="ko-KR" altLang="en-US" dirty="0"/>
              <a:t>설치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C9BF3-73DE-8F41-9FE8-0DE1DB44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이후 다음과 같은 진행</a:t>
            </a:r>
          </a:p>
          <a:p>
            <a:pPr marL="0" indent="0">
              <a:buNone/>
            </a:pPr>
            <a:r>
              <a:rPr lang="en-US" altLang="ko-KR" sz="2000" dirty="0"/>
              <a:t>3.1 </a:t>
            </a:r>
            <a:r>
              <a:rPr lang="ko-KR" altLang="en-US" sz="2000" dirty="0" err="1"/>
              <a:t>다음과같이</a:t>
            </a:r>
            <a:r>
              <a:rPr lang="ko-KR" altLang="en-US" sz="2000" dirty="0"/>
              <a:t> 폴더를 생성 </a:t>
            </a:r>
            <a:r>
              <a:rPr lang="en-US" altLang="ko-KR" sz="2000" dirty="0"/>
              <a:t>-&gt; </a:t>
            </a:r>
            <a:r>
              <a:rPr lang="en" altLang="ko-Kore-KR" sz="2000" dirty="0"/>
              <a:t>C:\</a:t>
            </a:r>
            <a:r>
              <a:rPr lang="en" altLang="ko-Kore-KR" sz="2000" dirty="0" err="1"/>
              <a:t>tmp</a:t>
            </a:r>
            <a:r>
              <a:rPr lang="en" altLang="ko-Kore-KR" sz="2000" dirty="0"/>
              <a:t>\hive</a:t>
            </a:r>
          </a:p>
          <a:p>
            <a:pPr marL="0" indent="0">
              <a:buNone/>
            </a:pPr>
            <a:r>
              <a:rPr lang="en" altLang="ko-Kore-KR" sz="2000" dirty="0"/>
              <a:t>3.2 </a:t>
            </a:r>
            <a:r>
              <a:rPr lang="ko-KR" altLang="en-US" sz="2000" dirty="0"/>
              <a:t>관리자 권한으로 </a:t>
            </a:r>
            <a:r>
              <a:rPr lang="en" altLang="ko-Kore-KR" sz="2000" dirty="0" err="1"/>
              <a:t>cmd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실행시키고 두개의 명령어 실행</a:t>
            </a:r>
          </a:p>
          <a:p>
            <a:pPr marL="0" indent="0">
              <a:buNone/>
            </a:pPr>
            <a:r>
              <a:rPr lang="en-US" altLang="ko-KR" sz="2000" dirty="0"/>
              <a:t>&gt; </a:t>
            </a:r>
            <a:r>
              <a:rPr lang="en" altLang="ko-Kore-KR" sz="2000" b="1" dirty="0" err="1"/>
              <a:t>winutils.exe</a:t>
            </a:r>
            <a:r>
              <a:rPr lang="en" altLang="ko-Kore-KR" sz="2000" b="1" dirty="0"/>
              <a:t> </a:t>
            </a:r>
            <a:r>
              <a:rPr lang="en" altLang="ko-Kore-KR" sz="2000" b="1" dirty="0" err="1"/>
              <a:t>chmod</a:t>
            </a:r>
            <a:r>
              <a:rPr lang="en" altLang="ko-Kore-KR" sz="2000" b="1" dirty="0"/>
              <a:t> -R 777 C:\</a:t>
            </a:r>
            <a:r>
              <a:rPr lang="en" altLang="ko-Kore-KR" sz="2000" b="1" dirty="0" err="1"/>
              <a:t>tmp</a:t>
            </a:r>
            <a:r>
              <a:rPr lang="en" altLang="ko-Kore-KR" sz="2000" b="1" dirty="0"/>
              <a:t>\hive</a:t>
            </a:r>
            <a:endParaRPr lang="en" altLang="ko-Kore-KR" sz="2000" dirty="0"/>
          </a:p>
          <a:p>
            <a:pPr marL="0" indent="0">
              <a:buNone/>
            </a:pPr>
            <a:r>
              <a:rPr lang="en" altLang="ko-Kore-KR" sz="2000" dirty="0"/>
              <a:t>&gt; </a:t>
            </a:r>
            <a:r>
              <a:rPr lang="en" altLang="ko-Kore-KR" sz="2000" b="1" dirty="0" err="1"/>
              <a:t>winutils.exe</a:t>
            </a:r>
            <a:r>
              <a:rPr lang="en" altLang="ko-Kore-KR" sz="2000" b="1" dirty="0"/>
              <a:t> ls -F C:\</a:t>
            </a:r>
            <a:r>
              <a:rPr lang="en" altLang="ko-Kore-KR" sz="2000" b="1" dirty="0" err="1"/>
              <a:t>tmp</a:t>
            </a:r>
            <a:r>
              <a:rPr lang="en" altLang="ko-Kore-KR" sz="2000" b="1" dirty="0"/>
              <a:t>\hive</a:t>
            </a:r>
            <a:endParaRPr lang="en" altLang="ko-Kore-KR" sz="2000" dirty="0"/>
          </a:p>
          <a:p>
            <a:pPr marL="0" indent="0">
              <a:buNone/>
            </a:pPr>
            <a:r>
              <a:rPr lang="ko-KR" altLang="en-US" sz="2000" dirty="0"/>
              <a:t>이렇게 실행하면 다음과 유사하게 출력됨</a:t>
            </a:r>
          </a:p>
          <a:p>
            <a:pPr marL="0" indent="0">
              <a:buNone/>
            </a:pPr>
            <a:r>
              <a:rPr lang="en-US" altLang="ko-KR" sz="2000" dirty="0"/>
              <a:t>&gt; </a:t>
            </a:r>
            <a:r>
              <a:rPr lang="en" altLang="ko-Kore-KR" sz="2000" b="1" dirty="0"/>
              <a:t>drwxrwxrwx|1|LAPTOP-.....</a:t>
            </a:r>
            <a:endParaRPr lang="en" altLang="ko-Kore-KR" sz="2000" dirty="0"/>
          </a:p>
        </p:txBody>
      </p:sp>
    </p:spTree>
    <p:extLst>
      <p:ext uri="{BB962C8B-B14F-4D97-AF65-F5344CB8AC3E}">
        <p14:creationId xmlns:p14="http://schemas.microsoft.com/office/powerpoint/2010/main" val="93793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87ABE-2B13-0D42-A05B-85E23018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4. </a:t>
            </a:r>
            <a:r>
              <a:rPr lang="en" altLang="ko-Kore-KR" dirty="0" err="1"/>
              <a:t>Pyspark</a:t>
            </a:r>
            <a:r>
              <a:rPr lang="en" altLang="ko-Kore-KR" dirty="0"/>
              <a:t> </a:t>
            </a:r>
            <a:r>
              <a:rPr lang="ko-KR" altLang="en-US" dirty="0"/>
              <a:t>설치 확인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C5874-1325-E047-8F50-710A2A5A5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altLang="ko-KR" sz="2000" b="1" dirty="0" err="1"/>
              <a:t>conda</a:t>
            </a:r>
            <a:r>
              <a:rPr lang="en-US" altLang="ko-KR" sz="2000" b="1" dirty="0"/>
              <a:t> install -c </a:t>
            </a:r>
            <a:r>
              <a:rPr lang="en-US" altLang="ko-KR" sz="2000" b="1" dirty="0" err="1"/>
              <a:t>conda</a:t>
            </a:r>
            <a:r>
              <a:rPr lang="en-US" altLang="ko-KR" sz="2000" b="1" dirty="0"/>
              <a:t>-forge </a:t>
            </a:r>
            <a:r>
              <a:rPr lang="en-US" altLang="ko-KR" sz="2000" b="1" dirty="0" err="1"/>
              <a:t>pyspark</a:t>
            </a:r>
            <a:endParaRPr lang="en" altLang="ko-Kore-KR" sz="2000" b="1" dirty="0"/>
          </a:p>
          <a:p>
            <a:pPr marL="0" indent="0">
              <a:buNone/>
            </a:pPr>
            <a:r>
              <a:rPr lang="en" altLang="ko-Kore-KR" sz="2000" dirty="0"/>
              <a:t>cmd</a:t>
            </a:r>
            <a:r>
              <a:rPr lang="ko-KR" altLang="en-US" sz="2000" dirty="0"/>
              <a:t>에 들어가서 </a:t>
            </a:r>
            <a:r>
              <a:rPr lang="en-US" altLang="ko-KR" sz="2000" dirty="0"/>
              <a:t>"</a:t>
            </a:r>
            <a:r>
              <a:rPr lang="en" altLang="ko-Kore-KR" sz="2000" dirty="0" err="1"/>
              <a:t>pyspark</a:t>
            </a:r>
            <a:r>
              <a:rPr lang="en" altLang="ko-Kore-KR" sz="2000" dirty="0"/>
              <a:t>" </a:t>
            </a:r>
            <a:r>
              <a:rPr lang="ko-KR" altLang="en-US" sz="2000" dirty="0"/>
              <a:t>명령어를 </a:t>
            </a:r>
            <a:r>
              <a:rPr lang="ko-KR" altLang="en-US" sz="2000" dirty="0" err="1"/>
              <a:t>치면됨</a:t>
            </a:r>
            <a:endParaRPr kumimoji="1" lang="ko-Kore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52BC44-5292-AC4D-BB0B-B558C92E5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3239689"/>
            <a:ext cx="11029615" cy="342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7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7F2B4-0AA3-2349-824E-83AD3575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4. </a:t>
            </a:r>
            <a:r>
              <a:rPr lang="en" altLang="ko-Kore-KR" dirty="0" err="1"/>
              <a:t>Pyspark</a:t>
            </a:r>
            <a:r>
              <a:rPr lang="en" altLang="ko-Kore-KR" dirty="0"/>
              <a:t> </a:t>
            </a:r>
            <a:r>
              <a:rPr lang="ko-KR" altLang="en-US" dirty="0"/>
              <a:t>설치 확인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AE311-C0DB-454C-8DA8-D67BC124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추가 확인으로 </a:t>
            </a:r>
            <a:r>
              <a:rPr lang="en" altLang="ko-Kore-KR" sz="2000" dirty="0" err="1"/>
              <a:t>pyspark</a:t>
            </a:r>
            <a:r>
              <a:rPr lang="en" altLang="ko-Kore-KR" sz="2000" dirty="0"/>
              <a:t> </a:t>
            </a:r>
            <a:r>
              <a:rPr lang="ko-KR" altLang="en-US" sz="2000" dirty="0" err="1"/>
              <a:t>실행후</a:t>
            </a:r>
            <a:r>
              <a:rPr lang="ko-KR" altLang="en-US" sz="2000" dirty="0"/>
              <a:t> 다음과 같은 명령어가 동작하는지 확인</a:t>
            </a:r>
            <a:endParaRPr lang="en-US" altLang="ko-KR" sz="2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4E8543-DCC3-8244-BB71-EA59C38FE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550632"/>
              </p:ext>
            </p:extLst>
          </p:nvPr>
        </p:nvGraphicFramePr>
        <p:xfrm>
          <a:off x="581192" y="3594566"/>
          <a:ext cx="11029950" cy="1127082"/>
        </p:xfrm>
        <a:graphic>
          <a:graphicData uri="http://schemas.openxmlformats.org/drawingml/2006/table">
            <a:tbl>
              <a:tblPr/>
              <a:tblGrid>
                <a:gridCol w="11029950">
                  <a:extLst>
                    <a:ext uri="{9D8B030D-6E8A-4147-A177-3AD203B41FA5}">
                      <a16:colId xmlns:a16="http://schemas.microsoft.com/office/drawing/2014/main" val="1255920590"/>
                    </a:ext>
                  </a:extLst>
                </a:gridCol>
              </a:tblGrid>
              <a:tr h="283577">
                <a:tc>
                  <a:txBody>
                    <a:bodyPr/>
                    <a:lstStyle/>
                    <a:p>
                      <a:r>
                        <a:rPr lang="en" sz="2000" dirty="0" err="1"/>
                        <a:t>cmd</a:t>
                      </a:r>
                      <a:r>
                        <a:rPr lang="en" sz="2000" dirty="0"/>
                        <a:t>&gt; </a:t>
                      </a:r>
                      <a:r>
                        <a:rPr lang="en" sz="2000" dirty="0" err="1"/>
                        <a:t>pyspark</a:t>
                      </a:r>
                      <a:endParaRPr lang="en" sz="2000" dirty="0"/>
                    </a:p>
                  </a:txBody>
                  <a:tcPr marL="70894" marR="70894" marT="35447" marB="354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827235"/>
                  </a:ext>
                </a:extLst>
              </a:tr>
              <a:tr h="283577">
                <a:tc>
                  <a:txBody>
                    <a:bodyPr/>
                    <a:lstStyle/>
                    <a:p>
                      <a:r>
                        <a:rPr lang="en" sz="2000"/>
                        <a:t>&gt;&gt;&gt; nums = sc.parallelize([1,2,3,4])</a:t>
                      </a:r>
                    </a:p>
                  </a:txBody>
                  <a:tcPr marL="70894" marR="70894" marT="35447" marB="354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893388"/>
                  </a:ext>
                </a:extLst>
              </a:tr>
              <a:tr h="283577">
                <a:tc>
                  <a:txBody>
                    <a:bodyPr/>
                    <a:lstStyle/>
                    <a:p>
                      <a:r>
                        <a:rPr lang="en" sz="2000" dirty="0"/>
                        <a:t>&gt;&gt;&gt; </a:t>
                      </a:r>
                      <a:r>
                        <a:rPr lang="en" sz="2000" dirty="0" err="1"/>
                        <a:t>nums.map</a:t>
                      </a:r>
                      <a:r>
                        <a:rPr lang="en" sz="2000" dirty="0"/>
                        <a:t>(lambda x: x*x).collect()</a:t>
                      </a:r>
                    </a:p>
                  </a:txBody>
                  <a:tcPr marL="70894" marR="70894" marT="35447" marB="354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21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6030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3F29"/>
      </a:dk2>
      <a:lt2>
        <a:srgbClr val="E6E8E2"/>
      </a:lt2>
      <a:accent1>
        <a:srgbClr val="A496C6"/>
      </a:accent1>
      <a:accent2>
        <a:srgbClr val="7F86BA"/>
      </a:accent2>
      <a:accent3>
        <a:srgbClr val="8AA7C0"/>
      </a:accent3>
      <a:accent4>
        <a:srgbClr val="78AEB0"/>
      </a:accent4>
      <a:accent5>
        <a:srgbClr val="83AD9D"/>
      </a:accent5>
      <a:accent6>
        <a:srgbClr val="78AF83"/>
      </a:accent6>
      <a:hlink>
        <a:srgbClr val="798953"/>
      </a:hlink>
      <a:folHlink>
        <a:srgbClr val="848484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209</Words>
  <Application>Microsoft Office PowerPoint</Application>
  <PresentationFormat>와이드스크린</PresentationFormat>
  <Paragraphs>57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Avenir Next LT Pro</vt:lpstr>
      <vt:lpstr>Wingdings 2</vt:lpstr>
      <vt:lpstr>DividendVTI</vt:lpstr>
      <vt:lpstr> pyspark 설치</vt:lpstr>
      <vt:lpstr>1. 자바 설치</vt:lpstr>
      <vt:lpstr>1. 자바 설치</vt:lpstr>
      <vt:lpstr>2. Spark 설치</vt:lpstr>
      <vt:lpstr>2. Spark 설치</vt:lpstr>
      <vt:lpstr>3. winutils.exe 설치</vt:lpstr>
      <vt:lpstr>3. winutils.exe 설치</vt:lpstr>
      <vt:lpstr>4. Pyspark 설치 확인</vt:lpstr>
      <vt:lpstr>4. Pyspark 설치 확인</vt:lpstr>
      <vt:lpstr>5. PySpark를 jupyter notebook에 연결</vt:lpstr>
      <vt:lpstr>5. PySpark를 jupyter notebook에 연결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pyspark 로컬에 설치</dc:title>
  <dc:creator>Son Jung Hyun</dc:creator>
  <cp:lastModifiedBy>501-1</cp:lastModifiedBy>
  <cp:revision>5</cp:revision>
  <dcterms:created xsi:type="dcterms:W3CDTF">2020-04-23T12:03:58Z</dcterms:created>
  <dcterms:modified xsi:type="dcterms:W3CDTF">2020-04-28T02:49:57Z</dcterms:modified>
</cp:coreProperties>
</file>