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6137357" r:id="rId2"/>
    <p:sldId id="2076137359" r:id="rId3"/>
    <p:sldId id="2076137376" r:id="rId4"/>
    <p:sldId id="2076137360" r:id="rId5"/>
    <p:sldId id="2076137361" r:id="rId6"/>
    <p:sldId id="2076137362" r:id="rId7"/>
    <p:sldId id="2076137368" r:id="rId8"/>
    <p:sldId id="2076137370" r:id="rId9"/>
    <p:sldId id="2076137372" r:id="rId10"/>
    <p:sldId id="2076137374" r:id="rId11"/>
    <p:sldId id="2076137373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n Wozniak" initials="MW" lastIdx="1" clrIdx="0">
    <p:extLst>
      <p:ext uri="{19B8F6BF-5375-455C-9EA6-DF929625EA0E}">
        <p15:presenceInfo xmlns:p15="http://schemas.microsoft.com/office/powerpoint/2012/main" userId="S::marcin.wozniak@wundermanthompson.com::1f1249e8-5b3c-4f23-8ed4-1b09f89fe5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DD8D-ACC9-42A9-8D3D-6E00BD568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9C6F4-11FB-4049-9A9F-8FCA94B25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22D3-47D1-4509-98C3-52A69D14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BC9-B8C7-4397-85F5-4877C9AF3C01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E93D-F71A-42CF-80C3-7892DDA8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0443-4894-42F1-BEF5-4FBCF526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599C-DA32-4838-A36F-47AF4A139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4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6656-C4FF-4BA0-9874-8C7DF65E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DDF96-1AC0-463E-A294-36DEE4E78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28DA-5E05-40F9-84EF-D01813C8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BC9-B8C7-4397-85F5-4877C9AF3C01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5935A-6927-4EEC-B080-D9C2F233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EF4BD-EA4C-4F37-8DDC-5084B21E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599C-DA32-4838-A36F-47AF4A139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0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1B9EF-692E-4B0E-A5A3-DBF99D728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B24D-965B-46FE-A3DC-B33A58CCC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BFE4-0B5A-42CC-8202-C98660AC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BC9-B8C7-4397-85F5-4877C9AF3C01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3613-8161-4F62-A476-C5617E43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9AE4-DEE0-46D9-976B-3DC43AB6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599C-DA32-4838-A36F-47AF4A139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050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bg>
      <p:bgPr>
        <a:solidFill>
          <a:srgbClr val="183E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18B5DB78-9E2E-1F4D-A60C-456B47D41D6A}"/>
              </a:ext>
            </a:extLst>
          </p:cNvPr>
          <p:cNvSpPr/>
          <p:nvPr userDrawn="1"/>
        </p:nvSpPr>
        <p:spPr>
          <a:xfrm>
            <a:off x="2479963" y="0"/>
            <a:ext cx="9712037" cy="6858000"/>
          </a:xfrm>
          <a:custGeom>
            <a:avLst/>
            <a:gdLst>
              <a:gd name="connsiteX0" fmla="*/ 0 w 9712037"/>
              <a:gd name="connsiteY0" fmla="*/ 0 h 6899564"/>
              <a:gd name="connsiteX1" fmla="*/ 1011382 w 9712037"/>
              <a:gd name="connsiteY1" fmla="*/ 5874327 h 6899564"/>
              <a:gd name="connsiteX2" fmla="*/ 7800109 w 9712037"/>
              <a:gd name="connsiteY2" fmla="*/ 4655127 h 6899564"/>
              <a:gd name="connsiteX3" fmla="*/ 8174182 w 9712037"/>
              <a:gd name="connsiteY3" fmla="*/ 6899564 h 6899564"/>
              <a:gd name="connsiteX4" fmla="*/ 9712037 w 9712037"/>
              <a:gd name="connsiteY4" fmla="*/ 6899564 h 6899564"/>
              <a:gd name="connsiteX5" fmla="*/ 9712037 w 9712037"/>
              <a:gd name="connsiteY5" fmla="*/ 13854 h 6899564"/>
              <a:gd name="connsiteX6" fmla="*/ 0 w 9712037"/>
              <a:gd name="connsiteY6" fmla="*/ 0 h 6899564"/>
              <a:gd name="connsiteX0" fmla="*/ 0 w 9712037"/>
              <a:gd name="connsiteY0" fmla="*/ 0 h 6892890"/>
              <a:gd name="connsiteX1" fmla="*/ 1011382 w 9712037"/>
              <a:gd name="connsiteY1" fmla="*/ 5867653 h 6892890"/>
              <a:gd name="connsiteX2" fmla="*/ 7800109 w 9712037"/>
              <a:gd name="connsiteY2" fmla="*/ 4648453 h 6892890"/>
              <a:gd name="connsiteX3" fmla="*/ 8174182 w 9712037"/>
              <a:gd name="connsiteY3" fmla="*/ 6892890 h 6892890"/>
              <a:gd name="connsiteX4" fmla="*/ 9712037 w 9712037"/>
              <a:gd name="connsiteY4" fmla="*/ 6892890 h 6892890"/>
              <a:gd name="connsiteX5" fmla="*/ 9712037 w 9712037"/>
              <a:gd name="connsiteY5" fmla="*/ 7180 h 6892890"/>
              <a:gd name="connsiteX6" fmla="*/ 0 w 9712037"/>
              <a:gd name="connsiteY6" fmla="*/ 0 h 6892890"/>
              <a:gd name="connsiteX0" fmla="*/ 0 w 9716047"/>
              <a:gd name="connsiteY0" fmla="*/ 0 h 6888880"/>
              <a:gd name="connsiteX1" fmla="*/ 1015392 w 9716047"/>
              <a:gd name="connsiteY1" fmla="*/ 5863643 h 6888880"/>
              <a:gd name="connsiteX2" fmla="*/ 7804119 w 9716047"/>
              <a:gd name="connsiteY2" fmla="*/ 4644443 h 6888880"/>
              <a:gd name="connsiteX3" fmla="*/ 8178192 w 9716047"/>
              <a:gd name="connsiteY3" fmla="*/ 6888880 h 6888880"/>
              <a:gd name="connsiteX4" fmla="*/ 9716047 w 9716047"/>
              <a:gd name="connsiteY4" fmla="*/ 6888880 h 6888880"/>
              <a:gd name="connsiteX5" fmla="*/ 9716047 w 9716047"/>
              <a:gd name="connsiteY5" fmla="*/ 3170 h 6888880"/>
              <a:gd name="connsiteX6" fmla="*/ 0 w 9716047"/>
              <a:gd name="connsiteY6" fmla="*/ 0 h 6888880"/>
              <a:gd name="connsiteX0" fmla="*/ 0 w 9712037"/>
              <a:gd name="connsiteY0" fmla="*/ 4851 h 6885710"/>
              <a:gd name="connsiteX1" fmla="*/ 1011382 w 9712037"/>
              <a:gd name="connsiteY1" fmla="*/ 5860473 h 6885710"/>
              <a:gd name="connsiteX2" fmla="*/ 7800109 w 9712037"/>
              <a:gd name="connsiteY2" fmla="*/ 4641273 h 6885710"/>
              <a:gd name="connsiteX3" fmla="*/ 8174182 w 9712037"/>
              <a:gd name="connsiteY3" fmla="*/ 6885710 h 6885710"/>
              <a:gd name="connsiteX4" fmla="*/ 9712037 w 9712037"/>
              <a:gd name="connsiteY4" fmla="*/ 6885710 h 6885710"/>
              <a:gd name="connsiteX5" fmla="*/ 9712037 w 9712037"/>
              <a:gd name="connsiteY5" fmla="*/ 0 h 6885710"/>
              <a:gd name="connsiteX6" fmla="*/ 0 w 9712037"/>
              <a:gd name="connsiteY6" fmla="*/ 4851 h 688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12037" h="6885710">
                <a:moveTo>
                  <a:pt x="0" y="4851"/>
                </a:moveTo>
                <a:lnTo>
                  <a:pt x="1011382" y="5860473"/>
                </a:lnTo>
                <a:lnTo>
                  <a:pt x="7800109" y="4641273"/>
                </a:lnTo>
                <a:lnTo>
                  <a:pt x="8174182" y="6885710"/>
                </a:lnTo>
                <a:lnTo>
                  <a:pt x="9712037" y="6885710"/>
                </a:lnTo>
                <a:lnTo>
                  <a:pt x="9712037" y="0"/>
                </a:lnTo>
                <a:lnTo>
                  <a:pt x="0" y="4851"/>
                </a:lnTo>
                <a:close/>
              </a:path>
            </a:pathLst>
          </a:custGeom>
          <a:solidFill>
            <a:srgbClr val="094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F826B-DEE8-AD42-99EB-11E8C779ED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222" y="1874560"/>
            <a:ext cx="10188333" cy="3036655"/>
          </a:xfrm>
        </p:spPr>
        <p:txBody>
          <a:bodyPr lIns="0" anchor="t" anchorCtr="0">
            <a:noAutofit/>
          </a:bodyPr>
          <a:lstStyle>
            <a:lvl1pPr>
              <a:defRPr sz="8500" b="0" i="0" cap="none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44AF03A-771D-9D4A-9C75-0DDCFE4030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5" y="5530127"/>
            <a:ext cx="2810536" cy="324613"/>
          </a:xfrm>
        </p:spPr>
        <p:txBody>
          <a:bodyPr l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dirty="0"/>
              <a:t>DATE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BC3DFD-F0E2-2A40-9A06-803CF7EC1C5E}"/>
              </a:ext>
            </a:extLst>
          </p:cNvPr>
          <p:cNvCxnSpPr/>
          <p:nvPr userDrawn="1"/>
        </p:nvCxnSpPr>
        <p:spPr>
          <a:xfrm>
            <a:off x="740222" y="5261810"/>
            <a:ext cx="0" cy="86124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E62889-C03E-CD4B-89EB-2C69E42AB8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8219" y="427667"/>
            <a:ext cx="1699989" cy="7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93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rgbClr val="183E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170EC7A0-689F-D04B-8310-A6AAC2277997}"/>
              </a:ext>
            </a:extLst>
          </p:cNvPr>
          <p:cNvSpPr/>
          <p:nvPr userDrawn="1"/>
        </p:nvSpPr>
        <p:spPr>
          <a:xfrm>
            <a:off x="2479963" y="0"/>
            <a:ext cx="9712037" cy="6858000"/>
          </a:xfrm>
          <a:custGeom>
            <a:avLst/>
            <a:gdLst>
              <a:gd name="connsiteX0" fmla="*/ 0 w 9712037"/>
              <a:gd name="connsiteY0" fmla="*/ 0 h 6899564"/>
              <a:gd name="connsiteX1" fmla="*/ 1011382 w 9712037"/>
              <a:gd name="connsiteY1" fmla="*/ 5874327 h 6899564"/>
              <a:gd name="connsiteX2" fmla="*/ 7800109 w 9712037"/>
              <a:gd name="connsiteY2" fmla="*/ 4655127 h 6899564"/>
              <a:gd name="connsiteX3" fmla="*/ 8174182 w 9712037"/>
              <a:gd name="connsiteY3" fmla="*/ 6899564 h 6899564"/>
              <a:gd name="connsiteX4" fmla="*/ 9712037 w 9712037"/>
              <a:gd name="connsiteY4" fmla="*/ 6899564 h 6899564"/>
              <a:gd name="connsiteX5" fmla="*/ 9712037 w 9712037"/>
              <a:gd name="connsiteY5" fmla="*/ 13854 h 6899564"/>
              <a:gd name="connsiteX6" fmla="*/ 0 w 9712037"/>
              <a:gd name="connsiteY6" fmla="*/ 0 h 6899564"/>
              <a:gd name="connsiteX0" fmla="*/ 0 w 9712037"/>
              <a:gd name="connsiteY0" fmla="*/ 0 h 6892890"/>
              <a:gd name="connsiteX1" fmla="*/ 1011382 w 9712037"/>
              <a:gd name="connsiteY1" fmla="*/ 5867653 h 6892890"/>
              <a:gd name="connsiteX2" fmla="*/ 7800109 w 9712037"/>
              <a:gd name="connsiteY2" fmla="*/ 4648453 h 6892890"/>
              <a:gd name="connsiteX3" fmla="*/ 8174182 w 9712037"/>
              <a:gd name="connsiteY3" fmla="*/ 6892890 h 6892890"/>
              <a:gd name="connsiteX4" fmla="*/ 9712037 w 9712037"/>
              <a:gd name="connsiteY4" fmla="*/ 6892890 h 6892890"/>
              <a:gd name="connsiteX5" fmla="*/ 9712037 w 9712037"/>
              <a:gd name="connsiteY5" fmla="*/ 7180 h 6892890"/>
              <a:gd name="connsiteX6" fmla="*/ 0 w 9712037"/>
              <a:gd name="connsiteY6" fmla="*/ 0 h 6892890"/>
              <a:gd name="connsiteX0" fmla="*/ 0 w 9716047"/>
              <a:gd name="connsiteY0" fmla="*/ 0 h 6888880"/>
              <a:gd name="connsiteX1" fmla="*/ 1015392 w 9716047"/>
              <a:gd name="connsiteY1" fmla="*/ 5863643 h 6888880"/>
              <a:gd name="connsiteX2" fmla="*/ 7804119 w 9716047"/>
              <a:gd name="connsiteY2" fmla="*/ 4644443 h 6888880"/>
              <a:gd name="connsiteX3" fmla="*/ 8178192 w 9716047"/>
              <a:gd name="connsiteY3" fmla="*/ 6888880 h 6888880"/>
              <a:gd name="connsiteX4" fmla="*/ 9716047 w 9716047"/>
              <a:gd name="connsiteY4" fmla="*/ 6888880 h 6888880"/>
              <a:gd name="connsiteX5" fmla="*/ 9716047 w 9716047"/>
              <a:gd name="connsiteY5" fmla="*/ 3170 h 6888880"/>
              <a:gd name="connsiteX6" fmla="*/ 0 w 9716047"/>
              <a:gd name="connsiteY6" fmla="*/ 0 h 6888880"/>
              <a:gd name="connsiteX0" fmla="*/ 0 w 9712037"/>
              <a:gd name="connsiteY0" fmla="*/ 4851 h 6885710"/>
              <a:gd name="connsiteX1" fmla="*/ 1011382 w 9712037"/>
              <a:gd name="connsiteY1" fmla="*/ 5860473 h 6885710"/>
              <a:gd name="connsiteX2" fmla="*/ 7800109 w 9712037"/>
              <a:gd name="connsiteY2" fmla="*/ 4641273 h 6885710"/>
              <a:gd name="connsiteX3" fmla="*/ 8174182 w 9712037"/>
              <a:gd name="connsiteY3" fmla="*/ 6885710 h 6885710"/>
              <a:gd name="connsiteX4" fmla="*/ 9712037 w 9712037"/>
              <a:gd name="connsiteY4" fmla="*/ 6885710 h 6885710"/>
              <a:gd name="connsiteX5" fmla="*/ 9712037 w 9712037"/>
              <a:gd name="connsiteY5" fmla="*/ 0 h 6885710"/>
              <a:gd name="connsiteX6" fmla="*/ 0 w 9712037"/>
              <a:gd name="connsiteY6" fmla="*/ 4851 h 688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12037" h="6885710">
                <a:moveTo>
                  <a:pt x="0" y="4851"/>
                </a:moveTo>
                <a:lnTo>
                  <a:pt x="1011382" y="5860473"/>
                </a:lnTo>
                <a:lnTo>
                  <a:pt x="7800109" y="4641273"/>
                </a:lnTo>
                <a:lnTo>
                  <a:pt x="8174182" y="6885710"/>
                </a:lnTo>
                <a:lnTo>
                  <a:pt x="9712037" y="6885710"/>
                </a:lnTo>
                <a:lnTo>
                  <a:pt x="9712037" y="0"/>
                </a:lnTo>
                <a:lnTo>
                  <a:pt x="0" y="48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A74F91-19EF-1045-82B6-F01183FC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4" y="1339200"/>
            <a:ext cx="11360150" cy="48616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 i="0">
                <a:solidFill>
                  <a:schemeClr val="bg1"/>
                </a:solidFill>
              </a:defRPr>
            </a:lvl1pPr>
            <a:lvl2pPr>
              <a:defRPr sz="1200" b="0" i="0">
                <a:solidFill>
                  <a:schemeClr val="bg1"/>
                </a:solidFill>
              </a:defRPr>
            </a:lvl2pPr>
            <a:lvl3pPr>
              <a:defRPr sz="1200" b="0" i="0">
                <a:solidFill>
                  <a:schemeClr val="bg1"/>
                </a:solidFill>
              </a:defRPr>
            </a:lvl3pPr>
            <a:lvl4pPr>
              <a:defRPr sz="1200" b="0" i="0">
                <a:solidFill>
                  <a:schemeClr val="bg1"/>
                </a:solidFill>
              </a:defRPr>
            </a:lvl4pPr>
            <a:lvl5pPr>
              <a:defRPr sz="1200" b="0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D80FAB1-6808-6C41-B22C-CB10EEFCB6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51686" y="233998"/>
            <a:ext cx="424388" cy="15811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fld id="{D1724E2B-7E18-A14F-A606-B068966F0D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5FA79C-01D3-EF47-928D-DD8FEB953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25" y="251317"/>
            <a:ext cx="10836276" cy="153496"/>
          </a:xfrm>
        </p:spPr>
        <p:txBody>
          <a:bodyPr tIns="0" rIns="0" bIns="0" anchor="t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1" i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188049D-7644-C445-91E3-7B79654651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925" y="444562"/>
            <a:ext cx="11360149" cy="210518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6DD1D-A349-4246-BE78-999739C9FC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308" y="6178591"/>
            <a:ext cx="1003813" cy="44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4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67CB-0661-4535-B45D-99C35B8D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608A-145D-4CB1-99AC-3033E6E2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5BB4-8C9D-4F4B-A94E-741EA8A5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BC9-B8C7-4397-85F5-4877C9AF3C01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2560-39B3-4452-9C21-CAB4E260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8BE2-87AA-40C0-B56B-B7490398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599C-DA32-4838-A36F-47AF4A139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22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20F2-081D-42E3-AC61-41993CCE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2E73-FCEE-4338-AE63-D04DE556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C42C-3FA8-493F-BD44-84905614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BC9-B8C7-4397-85F5-4877C9AF3C01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7FE5-D818-4BB1-95F3-A371825A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D743-70DB-4689-8621-B30A5D70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599C-DA32-4838-A36F-47AF4A139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767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1813-5761-4C17-B1B7-109612B9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922F-9BED-4D98-831E-66B6F06F2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4DF18-137D-40FA-882E-46C90AAF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CEFF7-C7AC-4D64-9693-41F1BE3C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BC9-B8C7-4397-85F5-4877C9AF3C01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FDE1-2ACC-4B1C-B6B4-3C99C6BB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63EE3-2E29-4A1D-A81D-74A471B9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599C-DA32-4838-A36F-47AF4A139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11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2630-51F5-4457-BB74-4DB32C42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C6489-24B3-4448-83D4-D16AC36D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25184-1D19-4776-8F51-25ADF685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D34FD-4FF1-42AB-9381-6E9277FAA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3DF74-CA91-4C3A-BF8B-7EBBC75B4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54EAA-7126-41F6-B5EA-40A9422B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BC9-B8C7-4397-85F5-4877C9AF3C01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37D81-2F27-443B-96B7-B01A2D8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F274A-9182-430E-9D32-F07AE161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599C-DA32-4838-A36F-47AF4A139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31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810F-DAF4-481C-98DF-203B6C8D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68A91-B3CB-49F2-8455-9FF6E435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BC9-B8C7-4397-85F5-4877C9AF3C01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A4B5E-C6CA-4DB7-8328-544CE6CA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2235A-F1FB-4C60-ABDC-09BDDA7E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599C-DA32-4838-A36F-47AF4A139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608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EDC54-5B71-4393-A7D9-CFEC4DDF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BC9-B8C7-4397-85F5-4877C9AF3C01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99E29-3FD3-4E02-9BAB-A605EB8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E8C65-6F17-42A3-BAD9-1C294885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599C-DA32-4838-A36F-47AF4A139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96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EEDC-58BD-40CB-A25D-39AE9581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22CC-E55C-4DE7-B4D4-4CAAD670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41533-C3E9-474F-B7CE-D3ED95D90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0A593-A0AC-48D7-A0E4-25AF8B84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BC9-B8C7-4397-85F5-4877C9AF3C01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BD199-B7A3-4190-9BCB-44A6E76D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F9F02-4A16-42FD-82C2-0A7FC7C2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599C-DA32-4838-A36F-47AF4A139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06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2947-1678-4A36-A591-9CCAF7E2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3D901-4AF2-4D62-A345-2BF6656E2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800C6-E2AC-466E-A835-5A2EB42D8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5173C-7114-4769-867C-0FCAAEA8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DBC9-B8C7-4397-85F5-4877C9AF3C01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C86D0-8DA9-4173-94A4-4692F1CD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BA1D2-DC82-49FA-A66B-A42A4B8F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599C-DA32-4838-A36F-47AF4A139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65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B71FE-F6F2-4233-BE25-392DD286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ED9A3-1D3B-4217-8BED-572D59AF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B244-4969-48CF-84F3-F790F75BE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DBC9-B8C7-4397-85F5-4877C9AF3C01}" type="datetimeFigureOut">
              <a:rPr lang="pl-PL" smtClean="0"/>
              <a:t>26.03.2023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8C25-0435-4117-80A4-76D93BF2C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5058-8F3C-4FEE-98BB-FD2BC529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599C-DA32-4838-A36F-47AF4A139C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61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hyperlink" Target="https://stormit.pl/git-fetch-pul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training.github.io/training-manual/boo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install/webi-installers/" TargetMode="External"/><Relationship Id="rId2" Type="http://schemas.openxmlformats.org/officeDocument/2006/relationships/hyperlink" Target="https://gitweb.gentoo.org/repo/proj/guru.git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jpeg"/><Relationship Id="rId5" Type="http://schemas.openxmlformats.org/officeDocument/2006/relationships/hyperlink" Target="https://yorune.pl/" TargetMode="External"/><Relationship Id="rId4" Type="http://schemas.openxmlformats.org/officeDocument/2006/relationships/hyperlink" Target="https://github.com/CiscoDevNet/ansible-merak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training.github.io/training-manual/book.pdf" TargetMode="External"/><Relationship Id="rId2" Type="http://schemas.openxmlformats.org/officeDocument/2006/relationships/hyperlink" Target="https://education.github.com/git-cheat-sheet-education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Title 1542">
            <a:extLst>
              <a:ext uri="{FF2B5EF4-FFF2-40B4-BE49-F238E27FC236}">
                <a16:creationId xmlns:a16="http://schemas.microsoft.com/office/drawing/2014/main" id="{28444939-6B46-4F44-9739-C23D9ADA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Czy</a:t>
            </a:r>
            <a:r>
              <a:rPr lang="en-US" dirty="0"/>
              <a:t> jest GIT?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1544" name="Text Placeholder 1543">
            <a:extLst>
              <a:ext uri="{FF2B5EF4-FFF2-40B4-BE49-F238E27FC236}">
                <a16:creationId xmlns:a16="http://schemas.microsoft.com/office/drawing/2014/main" id="{C3D01B07-3EBD-274F-AB3C-483C86E11D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707" y="5506064"/>
            <a:ext cx="5146407" cy="324613"/>
          </a:xfrm>
        </p:spPr>
        <p:txBody>
          <a:bodyPr/>
          <a:lstStyle/>
          <a:p>
            <a:r>
              <a:rPr lang="pl-PL" dirty="0"/>
              <a:t>Marcin Woźniak</a:t>
            </a:r>
            <a:br>
              <a:rPr lang="pl-PL" dirty="0"/>
            </a:br>
            <a:r>
              <a:rPr lang="pl-PL" dirty="0"/>
              <a:t>30.03.2023</a:t>
            </a:r>
            <a:br>
              <a:rPr lang="pl-PL" dirty="0"/>
            </a:br>
            <a:br>
              <a:rPr lang="pl-PL" dirty="0"/>
            </a:br>
            <a:r>
              <a:rPr lang="pl-PL" dirty="0"/>
              <a:t>Zespół Szkół Łączności w Poznaniu im. Mikołaja Kopernika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C29968-F6CA-424E-A3CC-4EE998A3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https://en.wikipedia.org/wiki/Git</a:t>
            </a:r>
          </a:p>
          <a:p>
            <a:pPr>
              <a:buFontTx/>
              <a:buChar char="-"/>
            </a:pPr>
            <a:r>
              <a:rPr lang="pl-PL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https://stormit.pl/git-fetch-pull</a:t>
            </a:r>
            <a:endParaRPr lang="pl-PL" sz="2800" dirty="0"/>
          </a:p>
          <a:p>
            <a:pPr>
              <a:buFontTx/>
              <a:buChar char="-"/>
            </a:pPr>
            <a:r>
              <a:rPr lang="pl-PL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https://education.github.com/git-cheat-sheet-education.pdf</a:t>
            </a:r>
            <a:endParaRPr lang="pl-PL" sz="2800" dirty="0"/>
          </a:p>
          <a:p>
            <a:pPr>
              <a:buFontTx/>
              <a:buChar char="-"/>
            </a:pPr>
            <a:r>
              <a:rPr lang="pl-PL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https://githubtraining.github.io/training-manual/book.pdf</a:t>
            </a:r>
            <a:endParaRPr lang="pl-PL" sz="2800" dirty="0"/>
          </a:p>
          <a:p>
            <a:pPr>
              <a:buFontTx/>
              <a:buChar char="-"/>
            </a:pPr>
            <a:endParaRPr lang="pl-PL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E5D04E-9095-4DB1-87A8-D475732B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Źródła</a:t>
            </a:r>
          </a:p>
        </p:txBody>
      </p:sp>
    </p:spTree>
    <p:extLst>
      <p:ext uri="{BB962C8B-B14F-4D97-AF65-F5344CB8AC3E}">
        <p14:creationId xmlns:p14="http://schemas.microsoft.com/office/powerpoint/2010/main" val="289188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4B3445-E3F8-1A4A-8818-9A49839F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4" y="1267269"/>
            <a:ext cx="11360150" cy="48616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19900" dirty="0"/>
              <a:t>Dziękuje bardzo!</a:t>
            </a:r>
            <a:endParaRPr lang="en-US" sz="199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C6A3FA-B892-AA49-A3EB-8CD405ACA1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724E2B-7E18-A14F-A606-B068966F0D1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51AB46-8228-E94C-A3E6-CE79B833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9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4B3445-E3F8-1A4A-8818-9A49839F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pl-PL" sz="2400" dirty="0" err="1">
                <a:cs typeface="Arial" panose="020B0604020202020204" pitchFamily="34" charset="0"/>
              </a:rPr>
              <a:t>Whoami</a:t>
            </a:r>
            <a:r>
              <a:rPr lang="pl-PL" sz="2400" dirty="0">
                <a:cs typeface="Arial" panose="020B0604020202020204" pitchFamily="34" charset="0"/>
              </a:rPr>
              <a:t> – kim jestem?</a:t>
            </a:r>
          </a:p>
          <a:p>
            <a:pPr marL="514350" indent="-514350">
              <a:buAutoNum type="arabicPeriod"/>
            </a:pPr>
            <a:r>
              <a:rPr lang="pl-PL" sz="2400" dirty="0">
                <a:cs typeface="Arial" panose="020B0604020202020204" pitchFamily="34" charset="0"/>
              </a:rPr>
              <a:t>Historia </a:t>
            </a:r>
            <a:r>
              <a:rPr lang="pl-PL" sz="2400" dirty="0" err="1">
                <a:cs typeface="Arial" panose="020B0604020202020204" pitchFamily="34" charset="0"/>
              </a:rPr>
              <a:t>Git’a</a:t>
            </a:r>
            <a:endParaRPr lang="pl-PL" sz="2400" dirty="0"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 err="1"/>
              <a:t>Dlaczego</a:t>
            </a:r>
            <a:r>
              <a:rPr lang="en-US" sz="2400" dirty="0"/>
              <a:t> </a:t>
            </a:r>
            <a:r>
              <a:rPr lang="en-US" sz="2400" dirty="0" err="1"/>
              <a:t>powinniśmy</a:t>
            </a:r>
            <a:r>
              <a:rPr lang="en-US" sz="2400" dirty="0"/>
              <a:t> </a:t>
            </a:r>
            <a:r>
              <a:rPr lang="en-US" sz="2400" dirty="0" err="1"/>
              <a:t>używać</a:t>
            </a:r>
            <a:r>
              <a:rPr lang="en-US" sz="2400" dirty="0"/>
              <a:t> </a:t>
            </a:r>
            <a:r>
              <a:rPr lang="en-US" sz="2400" dirty="0" err="1"/>
              <a:t>Git’a</a:t>
            </a:r>
            <a:r>
              <a:rPr lang="en-US" sz="2400" dirty="0"/>
              <a:t>?</a:t>
            </a:r>
            <a:endParaRPr lang="pl-PL" sz="2400" dirty="0"/>
          </a:p>
          <a:p>
            <a:pPr marL="514350" indent="-514350">
              <a:buAutoNum type="arabicPeriod"/>
            </a:pPr>
            <a:r>
              <a:rPr lang="pl-PL" sz="2400" dirty="0"/>
              <a:t>Git – konfiguracja</a:t>
            </a:r>
            <a:endParaRPr lang="pl-PL" sz="2400" dirty="0"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pl-PL" sz="2400" dirty="0"/>
              <a:t>Git – konfiguracja – Komunikacja pomiędzy SSH / HTTPS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pl-PL" sz="2400" dirty="0"/>
              <a:t>Git – komendy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pl-PL" sz="2400" dirty="0">
                <a:cs typeface="Arial" panose="020B0604020202020204" pitchFamily="34" charset="0"/>
              </a:rPr>
              <a:t>Ćwiczenia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pl-PL" sz="2400" dirty="0">
                <a:cs typeface="Arial" panose="020B0604020202020204" pitchFamily="34" charset="0"/>
              </a:rPr>
              <a:t>Źródła</a:t>
            </a:r>
          </a:p>
          <a:p>
            <a:pPr marL="514350" indent="-514350">
              <a:buAutoNum type="arabicPeriod"/>
            </a:pPr>
            <a:endParaRPr lang="pl-PL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C6A3FA-B892-AA49-A3EB-8CD405ACA1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724E2B-7E18-A14F-A606-B068966F0D1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51AB46-8228-E94C-A3E6-CE79B833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8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4B3445-E3F8-1A4A-8818-9A49839F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pl-PL" sz="4000" dirty="0">
                <a:latin typeface="WT Gothic Light"/>
              </a:rPr>
              <a:t>IT </a:t>
            </a:r>
            <a:r>
              <a:rPr lang="pl-PL" sz="4000" b="0" i="0" u="none" strike="noStrike" dirty="0" err="1">
                <a:effectLst/>
                <a:latin typeface="WT Gothic Light"/>
              </a:rPr>
              <a:t>Engineer</a:t>
            </a:r>
            <a:r>
              <a:rPr lang="pl-PL" sz="4000" b="0" i="0" u="none" strike="noStrike" dirty="0">
                <a:effectLst/>
                <a:latin typeface="WT Gothic Light"/>
              </a:rPr>
              <a:t> @ WTT</a:t>
            </a:r>
            <a:r>
              <a:rPr lang="en-US" sz="4000" b="0" i="0" dirty="0">
                <a:effectLst/>
                <a:latin typeface="WT Gothic Light"/>
              </a:rPr>
              <a:t>​</a:t>
            </a:r>
            <a:endParaRPr lang="en-US" sz="4000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l-PL" sz="4000" b="0" i="0" u="none" strike="noStrike" dirty="0">
                <a:effectLst/>
                <a:latin typeface="WT Gothic Light"/>
              </a:rPr>
              <a:t>Linux, sieci, programowanie</a:t>
            </a:r>
            <a:r>
              <a:rPr lang="en-US" sz="4000" b="0" i="0" dirty="0">
                <a:effectLst/>
                <a:latin typeface="WT Gothic Light"/>
              </a:rPr>
              <a:t>​</a:t>
            </a:r>
            <a:endParaRPr lang="en-US" sz="4000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l-PL" sz="4000" dirty="0">
                <a:latin typeface="WT Gothic Light"/>
              </a:rPr>
              <a:t>Współtwórca</a:t>
            </a:r>
            <a:r>
              <a:rPr lang="pl-PL" sz="4000" b="0" i="0" u="none" strike="noStrike" dirty="0">
                <a:effectLst/>
                <a:latin typeface="WT Gothic Light"/>
              </a:rPr>
              <a:t>:</a:t>
            </a:r>
            <a:r>
              <a:rPr lang="en-US" sz="4000" b="0" i="0" dirty="0">
                <a:effectLst/>
                <a:latin typeface="WT Gothic Light"/>
              </a:rPr>
              <a:t>​</a:t>
            </a:r>
            <a:endParaRPr lang="en-US" sz="4000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pl-PL" sz="4000" b="0" i="0" u="none" strike="noStrike" dirty="0">
                <a:effectLst/>
                <a:latin typeface="WT Gothic Light"/>
              </a:rPr>
              <a:t>GURU </a:t>
            </a:r>
            <a:r>
              <a:rPr lang="pl-PL" sz="4000" b="0" i="0" u="none" strike="noStrike" dirty="0" err="1">
                <a:effectLst/>
                <a:latin typeface="WT Gothic Light"/>
              </a:rPr>
              <a:t>Gentoo</a:t>
            </a:r>
            <a:r>
              <a:rPr lang="pl-PL" sz="4000" b="0" i="0" u="none" strike="noStrike" dirty="0">
                <a:effectLst/>
                <a:latin typeface="WT Gothic Light"/>
              </a:rPr>
              <a:t> – </a:t>
            </a:r>
            <a:r>
              <a:rPr lang="pl-PL" sz="4000" b="0" i="0" u="sng" strike="noStrike" dirty="0">
                <a:effectLst/>
                <a:latin typeface="WT Gothic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https://gitweb.gentoo.org/repo/proj/guru.git/</a:t>
            </a:r>
            <a:r>
              <a:rPr lang="pl-PL" sz="4000" b="0" i="0" dirty="0">
                <a:effectLst/>
                <a:latin typeface="WT Gothic Light"/>
              </a:rPr>
              <a:t>​</a:t>
            </a:r>
            <a:endParaRPr lang="pl-PL" sz="4000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pl-PL" sz="4000" b="0" i="0" u="none" strike="noStrike" dirty="0" err="1">
                <a:effectLst/>
                <a:latin typeface="WT Gothic Light"/>
              </a:rPr>
              <a:t>Webi</a:t>
            </a:r>
            <a:r>
              <a:rPr lang="pl-PL" sz="4000" b="0" i="0" u="none" strike="noStrike" dirty="0">
                <a:effectLst/>
                <a:latin typeface="WT Gothic Light"/>
              </a:rPr>
              <a:t>-Installer – </a:t>
            </a:r>
            <a:r>
              <a:rPr lang="pl-PL" sz="4000" b="0" i="0" u="sng" strike="noStrike" dirty="0">
                <a:effectLst/>
                <a:latin typeface="WT Gothic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https://github.com/webinstall/webi-installers/</a:t>
            </a:r>
            <a:r>
              <a:rPr lang="pl-PL" sz="4000" b="0" i="0" dirty="0">
                <a:effectLst/>
                <a:latin typeface="WT Gothic Light"/>
              </a:rPr>
              <a:t>​</a:t>
            </a:r>
            <a:endParaRPr lang="pl-PL" sz="4000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pl-PL" sz="4000" b="0" i="0" u="none" strike="noStrike" dirty="0" err="1">
                <a:effectLst/>
                <a:latin typeface="WT Gothic Light"/>
              </a:rPr>
              <a:t>Ansible</a:t>
            </a:r>
            <a:r>
              <a:rPr lang="pl-PL" sz="4000" b="0" i="0" u="none" strike="noStrike" dirty="0">
                <a:effectLst/>
                <a:latin typeface="WT Gothic Light"/>
              </a:rPr>
              <a:t> </a:t>
            </a:r>
            <a:r>
              <a:rPr lang="pl-PL" sz="4000" b="0" i="0" u="none" strike="noStrike" dirty="0" err="1">
                <a:effectLst/>
                <a:latin typeface="WT Gothic Light"/>
              </a:rPr>
              <a:t>Meraki</a:t>
            </a:r>
            <a:r>
              <a:rPr lang="pl-PL" sz="4000" b="0" i="0" u="none" strike="noStrike" dirty="0">
                <a:effectLst/>
                <a:latin typeface="WT Gothic Light"/>
              </a:rPr>
              <a:t> - </a:t>
            </a:r>
            <a:r>
              <a:rPr lang="pl-PL" sz="4000" b="0" i="0" u="sng" strike="noStrike" dirty="0">
                <a:effectLst/>
                <a:latin typeface="WT Gothic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https://github.com/CiscoDevNet/ansible-meraki/</a:t>
            </a:r>
            <a:r>
              <a:rPr lang="pl-PL" sz="4000" b="0" i="0" dirty="0">
                <a:effectLst/>
                <a:latin typeface="WT Gothic Light"/>
              </a:rPr>
              <a:t>​</a:t>
            </a:r>
            <a:endParaRPr lang="pl-PL" sz="4000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pl-PL" sz="4000" dirty="0">
              <a:latin typeface="WT Gothic Light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l" rtl="0" fontAlgn="base">
              <a:buNone/>
            </a:pPr>
            <a:endParaRPr lang="pl-PL" sz="4000" b="0" i="0" u="sng" strike="noStrike" dirty="0">
              <a:effectLst/>
              <a:latin typeface="WT Gothic Light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l" rtl="0" fontAlgn="base">
              <a:buNone/>
            </a:pPr>
            <a:r>
              <a:rPr lang="pl-PL" sz="4000" b="0" i="0" u="sng" strike="noStrike" dirty="0">
                <a:effectLst/>
                <a:latin typeface="WT Gothic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https://yorune.pl</a:t>
            </a:r>
            <a:r>
              <a:rPr lang="pl-PL" sz="4000" b="0" i="0" dirty="0">
                <a:effectLst/>
                <a:latin typeface="WT Gothic Light"/>
              </a:rPr>
              <a:t>​</a:t>
            </a:r>
            <a:endParaRPr lang="pl-PL" sz="4000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pl-PL" sz="4000" b="0" i="0" dirty="0">
              <a:effectLst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C6A3FA-B892-AA49-A3EB-8CD405ACA1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724E2B-7E18-A14F-A606-B068966F0D1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51AB46-8228-E94C-A3E6-CE79B833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Whoami</a:t>
            </a:r>
            <a:r>
              <a:rPr lang="pl-PL" dirty="0"/>
              <a:t> – kim jestem?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67B819-3614-3292-73F7-62FA469A2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517" y="138582"/>
            <a:ext cx="1415326" cy="214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02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4B3445-E3F8-1A4A-8818-9A49839F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/>
              <a:t>Git</a:t>
            </a:r>
            <a:r>
              <a:rPr lang="en-GB" sz="4000" dirty="0"/>
              <a:t> – </a:t>
            </a:r>
            <a:r>
              <a:rPr lang="en-GB" sz="4000" dirty="0" err="1"/>
              <a:t>rozproszony</a:t>
            </a:r>
            <a:r>
              <a:rPr lang="en-GB" sz="4000" dirty="0"/>
              <a:t> system </a:t>
            </a:r>
            <a:r>
              <a:rPr lang="en-GB" sz="4000" dirty="0" err="1"/>
              <a:t>kontroli</a:t>
            </a:r>
            <a:r>
              <a:rPr lang="en-GB" sz="4000" dirty="0"/>
              <a:t> wersji. </a:t>
            </a:r>
            <a:r>
              <a:rPr lang="en-GB" sz="4000" dirty="0" err="1"/>
              <a:t>Stworzył</a:t>
            </a:r>
            <a:r>
              <a:rPr lang="en-GB" sz="4000" dirty="0"/>
              <a:t> go Linus Torvalds </a:t>
            </a:r>
            <a:r>
              <a:rPr lang="en-GB" sz="4000" dirty="0" err="1"/>
              <a:t>jako</a:t>
            </a:r>
            <a:r>
              <a:rPr lang="en-GB" sz="4000" dirty="0"/>
              <a:t> </a:t>
            </a:r>
            <a:r>
              <a:rPr lang="en-GB" sz="4000" dirty="0" err="1"/>
              <a:t>narzędzie</a:t>
            </a:r>
            <a:r>
              <a:rPr lang="en-GB" sz="4000" dirty="0"/>
              <a:t> </a:t>
            </a:r>
            <a:r>
              <a:rPr lang="en-GB" sz="4000" dirty="0" err="1"/>
              <a:t>wspomagające</a:t>
            </a:r>
            <a:r>
              <a:rPr lang="en-GB" sz="4000" dirty="0"/>
              <a:t> </a:t>
            </a:r>
            <a:r>
              <a:rPr lang="en-GB" sz="4000" dirty="0" err="1"/>
              <a:t>rozwój</a:t>
            </a:r>
            <a:r>
              <a:rPr lang="en-GB" sz="4000" dirty="0"/>
              <a:t> jądra Linux. Git </a:t>
            </a:r>
            <a:r>
              <a:rPr lang="en-GB" sz="4000" dirty="0" err="1"/>
              <a:t>stanowi</a:t>
            </a:r>
            <a:r>
              <a:rPr lang="en-GB" sz="4000" dirty="0"/>
              <a:t> wolne oprogramowanie. </a:t>
            </a:r>
            <a:endParaRPr lang="en-US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C6A3FA-B892-AA49-A3EB-8CD405ACA1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724E2B-7E18-A14F-A606-B068966F0D1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51AB46-8228-E94C-A3E6-CE79B833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>
                <a:cs typeface="Arial" panose="020B0604020202020204" pitchFamily="34" charset="0"/>
              </a:rPr>
              <a:t>Historia </a:t>
            </a:r>
            <a:r>
              <a:rPr lang="pl-PL" sz="4400" dirty="0" err="1">
                <a:cs typeface="Arial" panose="020B0604020202020204" pitchFamily="34" charset="0"/>
              </a:rPr>
              <a:t>Git’a</a:t>
            </a:r>
            <a:endParaRPr lang="pl-PL" sz="4400" dirty="0"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C9C6DF-285A-4B7F-ABF6-DCC364D2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49" y="188467"/>
            <a:ext cx="1933575" cy="8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91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4B3445-E3F8-1A4A-8818-9A49839F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Lokalne repozytoria </a:t>
            </a:r>
          </a:p>
          <a:p>
            <a:r>
              <a:rPr lang="pl-PL" sz="2800" dirty="0"/>
              <a:t>Zdalne repozytoria (</a:t>
            </a:r>
            <a:r>
              <a:rPr lang="pl-PL" sz="2800" dirty="0" err="1"/>
              <a:t>BitBucket</a:t>
            </a:r>
            <a:r>
              <a:rPr lang="pl-PL" sz="2800" dirty="0"/>
              <a:t>, </a:t>
            </a:r>
            <a:r>
              <a:rPr lang="pl-PL" sz="2800" dirty="0" err="1"/>
              <a:t>Github</a:t>
            </a:r>
            <a:r>
              <a:rPr lang="pl-PL" sz="2800" dirty="0"/>
              <a:t>, </a:t>
            </a:r>
            <a:r>
              <a:rPr lang="pl-PL" sz="2800" dirty="0" err="1"/>
              <a:t>Gitlab</a:t>
            </a:r>
            <a:r>
              <a:rPr lang="pl-PL" sz="2800" dirty="0"/>
              <a:t>) </a:t>
            </a:r>
          </a:p>
          <a:p>
            <a:r>
              <a:rPr lang="pl-PL" sz="2800" dirty="0" err="1"/>
              <a:t>Branche</a:t>
            </a:r>
            <a:r>
              <a:rPr lang="pl-PL" sz="2800" dirty="0"/>
              <a:t> (gałęzie) i </a:t>
            </a:r>
            <a:r>
              <a:rPr lang="pl-PL" sz="2800" dirty="0" err="1"/>
              <a:t>Merging</a:t>
            </a:r>
            <a:r>
              <a:rPr lang="pl-PL" sz="2800" dirty="0"/>
              <a:t> (łączenie)</a:t>
            </a:r>
          </a:p>
          <a:p>
            <a:r>
              <a:rPr lang="pl-PL" sz="2800" dirty="0"/>
              <a:t>Współpraca  </a:t>
            </a:r>
          </a:p>
          <a:p>
            <a:r>
              <a:rPr lang="pl-PL" sz="2800" dirty="0" err="1"/>
              <a:t>Pull</a:t>
            </a:r>
            <a:r>
              <a:rPr lang="pl-PL" sz="2800" dirty="0"/>
              <a:t> </a:t>
            </a:r>
            <a:r>
              <a:rPr lang="pl-PL" sz="2800" dirty="0" err="1"/>
              <a:t>Requesty</a:t>
            </a:r>
            <a:endParaRPr lang="en-US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C6A3FA-B892-AA49-A3EB-8CD405ACA1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724E2B-7E18-A14F-A606-B068966F0D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51AB46-8228-E94C-A3E6-CE79B833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Dlaczego</a:t>
            </a:r>
            <a:r>
              <a:rPr lang="en-US" dirty="0"/>
              <a:t> </a:t>
            </a:r>
            <a:r>
              <a:rPr lang="en-US" dirty="0" err="1"/>
              <a:t>powinniśmy</a:t>
            </a:r>
            <a:r>
              <a:rPr lang="en-US" dirty="0"/>
              <a:t> </a:t>
            </a:r>
            <a:r>
              <a:rPr lang="en-US" dirty="0" err="1"/>
              <a:t>używać</a:t>
            </a:r>
            <a:r>
              <a:rPr lang="en-US" dirty="0"/>
              <a:t> </a:t>
            </a:r>
            <a:r>
              <a:rPr lang="en-US" dirty="0" err="1"/>
              <a:t>Git’a</a:t>
            </a:r>
            <a:r>
              <a:rPr lang="en-US" dirty="0"/>
              <a:t>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2EB86E1-290F-4D9C-9BDE-0ED7217C2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24" y="3133653"/>
            <a:ext cx="5985977" cy="306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4B3445-E3F8-1A4A-8818-9A49839F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C6A3FA-B892-AA49-A3EB-8CD405ACA1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724E2B-7E18-A14F-A606-B068966F0D1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51AB46-8228-E94C-A3E6-CE79B833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/>
              <a:t>Git – konfiguracja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F63E0-1AB9-493B-8483-41C5C98A81D3}"/>
              </a:ext>
            </a:extLst>
          </p:cNvPr>
          <p:cNvSpPr txBox="1"/>
          <p:nvPr/>
        </p:nvSpPr>
        <p:spPr>
          <a:xfrm>
            <a:off x="415924" y="1339200"/>
            <a:ext cx="1029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user.name "Marcin Wozniak"</a:t>
            </a:r>
          </a:p>
          <a:p>
            <a:r>
              <a:rPr lang="pl-PL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config --global user.email marcin.wozniak@wundermanthompson.com</a:t>
            </a:r>
          </a:p>
        </p:txBody>
      </p:sp>
    </p:spTree>
    <p:extLst>
      <p:ext uri="{BB962C8B-B14F-4D97-AF65-F5344CB8AC3E}">
        <p14:creationId xmlns:p14="http://schemas.microsoft.com/office/powerpoint/2010/main" val="7847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4B3445-E3F8-1A4A-8818-9A49839F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git </a:t>
            </a:r>
            <a:r>
              <a:rPr lang="en-US" sz="2800" dirty="0" err="1"/>
              <a:t>init</a:t>
            </a:r>
            <a:endParaRPr lang="pl-PL" sz="2800" dirty="0"/>
          </a:p>
          <a:p>
            <a:r>
              <a:rPr lang="en-US" sz="2800" dirty="0"/>
              <a:t>git clone</a:t>
            </a:r>
            <a:endParaRPr lang="pl-PL" sz="2800" dirty="0"/>
          </a:p>
          <a:p>
            <a:endParaRPr lang="pl-PL" sz="2800" dirty="0"/>
          </a:p>
          <a:p>
            <a:pPr marL="0" indent="0">
              <a:buNone/>
            </a:pPr>
            <a:endParaRPr lang="pl-PL" sz="2800" dirty="0"/>
          </a:p>
          <a:p>
            <a:r>
              <a:rPr lang="en-US" sz="2800" dirty="0"/>
              <a:t>git add [file]</a:t>
            </a:r>
            <a:endParaRPr lang="pl-PL" sz="2800" dirty="0"/>
          </a:p>
          <a:p>
            <a:r>
              <a:rPr lang="pl-PL" sz="2800" dirty="0"/>
              <a:t>git add –p</a:t>
            </a:r>
          </a:p>
          <a:p>
            <a:r>
              <a:rPr lang="pl-PL" sz="2800" dirty="0"/>
              <a:t>git commit  / git commit -m [Message]</a:t>
            </a:r>
          </a:p>
          <a:p>
            <a:r>
              <a:rPr lang="pl-PL" sz="2800" dirty="0"/>
              <a:t>git diff</a:t>
            </a:r>
          </a:p>
          <a:p>
            <a:r>
              <a:rPr lang="pl-PL" sz="2800" dirty="0"/>
              <a:t>git status / git status –s</a:t>
            </a:r>
          </a:p>
          <a:p>
            <a:r>
              <a:rPr lang="pl-PL" sz="2800" dirty="0"/>
              <a:t>git branch (</a:t>
            </a:r>
            <a:r>
              <a:rPr lang="pl-PL" sz="2800" dirty="0" err="1"/>
              <a:t>e.g</a:t>
            </a:r>
            <a:r>
              <a:rPr lang="pl-PL" sz="2800" dirty="0"/>
              <a:t> </a:t>
            </a:r>
            <a:r>
              <a:rPr lang="pl-PL" sz="2800" dirty="0" err="1"/>
              <a:t>testowy-branch</a:t>
            </a:r>
            <a:r>
              <a:rPr lang="pl-PL" sz="2800" dirty="0"/>
              <a:t>)</a:t>
            </a:r>
            <a:br>
              <a:rPr lang="pl-PL" sz="2800" dirty="0"/>
            </a:br>
            <a:endParaRPr lang="pl-PL" sz="2800" dirty="0"/>
          </a:p>
          <a:p>
            <a:endParaRPr lang="pl-PL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C6A3FA-B892-AA49-A3EB-8CD405ACA1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724E2B-7E18-A14F-A606-B068966F0D1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51AB46-8228-E94C-A3E6-CE79B833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Git - komendy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CB558-6438-4D1A-821F-533757B22442}"/>
              </a:ext>
            </a:extLst>
          </p:cNvPr>
          <p:cNvSpPr txBox="1"/>
          <p:nvPr/>
        </p:nvSpPr>
        <p:spPr>
          <a:xfrm>
            <a:off x="415924" y="2202507"/>
            <a:ext cx="11260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git@github.com:y0rune/</a:t>
            </a:r>
            <a:r>
              <a:rPr lang="pl-PL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zsl-git.git</a:t>
            </a:r>
            <a:br>
              <a:rPr lang="pl-PL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pl-PL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pl-PL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pl-PL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pl-PL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/y0rune/</a:t>
            </a:r>
            <a:r>
              <a:rPr lang="pl-PL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zsl-git.git</a:t>
            </a:r>
            <a:endParaRPr lang="pl-PL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6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4B3445-E3F8-1A4A-8818-9A49839F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git checkout</a:t>
            </a:r>
          </a:p>
          <a:p>
            <a:r>
              <a:rPr lang="pl-PL" sz="2800" dirty="0"/>
              <a:t>git log</a:t>
            </a:r>
          </a:p>
          <a:p>
            <a:r>
              <a:rPr lang="pl-PL" sz="2800" dirty="0"/>
              <a:t>git merge</a:t>
            </a:r>
          </a:p>
          <a:p>
            <a:r>
              <a:rPr lang="pl-PL" sz="2800" dirty="0"/>
              <a:t>git rebase</a:t>
            </a:r>
          </a:p>
          <a:p>
            <a:r>
              <a:rPr lang="pl-PL" sz="2800" dirty="0"/>
              <a:t>git push</a:t>
            </a:r>
          </a:p>
          <a:p>
            <a:r>
              <a:rPr lang="pl-PL" sz="2800" dirty="0"/>
              <a:t>git rm [file]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C6A3FA-B892-AA49-A3EB-8CD405ACA1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724E2B-7E18-A14F-A606-B068966F0D1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51AB46-8228-E94C-A3E6-CE79B833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Git - komendy</a:t>
            </a:r>
            <a:endParaRPr lang="en-US" dirty="0"/>
          </a:p>
        </p:txBody>
      </p:sp>
      <p:pic>
        <p:nvPicPr>
          <p:cNvPr id="9220" name="Picture 4" descr="git pull – git fetc">
            <a:extLst>
              <a:ext uri="{FF2B5EF4-FFF2-40B4-BE49-F238E27FC236}">
                <a16:creationId xmlns:a16="http://schemas.microsoft.com/office/drawing/2014/main" id="{5CA478CB-FC01-48D1-90F1-C1C0EA45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0" y="1167318"/>
            <a:ext cx="5771409" cy="226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05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4B3445-E3F8-1A4A-8818-9A49839F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4" y="1020278"/>
            <a:ext cx="11360149" cy="51805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/>
              <a:t>Szybki dostęp do komend</a:t>
            </a:r>
            <a:br>
              <a:rPr lang="pl-PL" sz="2800" dirty="0"/>
            </a:br>
            <a:r>
              <a:rPr lang="pl-PL" sz="2800" dirty="0"/>
              <a:t>- </a:t>
            </a:r>
            <a:r>
              <a:rPr lang="pl-PL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https://education.github.com/git-cheat-sheet-education.pdf</a:t>
            </a:r>
            <a:br>
              <a:rPr lang="pl-PL" sz="2800" dirty="0"/>
            </a:br>
            <a:r>
              <a:rPr lang="pl-PL" sz="2800" dirty="0"/>
              <a:t>- </a:t>
            </a:r>
            <a:r>
              <a:rPr lang="pl-PL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https://githubtraining.github.io/training-manual/book.pdf</a:t>
            </a:r>
            <a:endParaRPr lang="pl-PL" sz="2800" dirty="0"/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Stwórz swoje nowe repozytorium kodu za pośrednictwem strony GitHub.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Utwórz plik o nazwie „plik-testowy” 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Dodaj wiadomość dla tej zmiany o treści „</a:t>
            </a:r>
            <a:r>
              <a:rPr lang="pl-PL" sz="2800" dirty="0" err="1"/>
              <a:t>Adding</a:t>
            </a:r>
            <a:r>
              <a:rPr lang="pl-PL" sz="2800" dirty="0"/>
              <a:t> plik-testowy”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800" dirty="0"/>
              <a:t>Wyślij plik ”plik-testowy” do głównej gałęzi (</a:t>
            </a:r>
            <a:r>
              <a:rPr lang="pl-PL" sz="2800" dirty="0" err="1"/>
              <a:t>main</a:t>
            </a:r>
            <a:r>
              <a:rPr lang="pl-PL" sz="2800" dirty="0"/>
              <a:t> </a:t>
            </a:r>
            <a:r>
              <a:rPr lang="pl-PL" sz="2800" dirty="0" err="1"/>
              <a:t>branch</a:t>
            </a:r>
            <a:r>
              <a:rPr lang="pl-PL" sz="2800" dirty="0"/>
              <a:t>)</a:t>
            </a:r>
            <a:br>
              <a:rPr lang="pl-PL" sz="2800" dirty="0"/>
            </a:br>
            <a:endParaRPr lang="pl-PL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C6A3FA-B892-AA49-A3EB-8CD405ACA1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724E2B-7E18-A14F-A606-B068966F0D1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51AB46-8228-E94C-A3E6-CE79B833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Zadania: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421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WT Gothic Light</vt:lpstr>
      <vt:lpstr>Arial</vt:lpstr>
      <vt:lpstr>Calibri</vt:lpstr>
      <vt:lpstr>Calibri Light</vt:lpstr>
      <vt:lpstr>Courier New</vt:lpstr>
      <vt:lpstr>Office Theme</vt:lpstr>
      <vt:lpstr>Czy jest GIT? Part 1</vt:lpstr>
      <vt:lpstr>Agenda</vt:lpstr>
      <vt:lpstr>Whoami – kim jestem?</vt:lpstr>
      <vt:lpstr>Historia Git’a</vt:lpstr>
      <vt:lpstr>Dlaczego powinniśmy używać Git’a?</vt:lpstr>
      <vt:lpstr>Git – konfiguracja</vt:lpstr>
      <vt:lpstr>Git - komendy</vt:lpstr>
      <vt:lpstr>Git - komendy</vt:lpstr>
      <vt:lpstr>Zadania:</vt:lpstr>
      <vt:lpstr>Źródła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Git: how it works?</dc:title>
  <dc:creator>Marcin Wozniak</dc:creator>
  <cp:lastModifiedBy>Marcin Wozniak</cp:lastModifiedBy>
  <cp:revision>19</cp:revision>
  <dcterms:created xsi:type="dcterms:W3CDTF">2022-03-21T06:50:15Z</dcterms:created>
  <dcterms:modified xsi:type="dcterms:W3CDTF">2023-03-26T19:36:30Z</dcterms:modified>
</cp:coreProperties>
</file>