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>
        <p:scale>
          <a:sx n="157" d="100"/>
          <a:sy n="157" d="100"/>
        </p:scale>
        <p:origin x="120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23C0C-747A-744C-8914-4CD9BCC492C8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05F3E-79C7-AB4F-8140-D92D8BB6F0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58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68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94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57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0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5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6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8BD7-EDDD-4E4C-8087-05F2D505FE04}" type="datetimeFigureOut">
              <a:rPr kumimoji="1" lang="ja-JP" altLang="en-US" smtClean="0"/>
              <a:t>2019/9/5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C705-1FBC-7B4D-BFBE-C4F3D00645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41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-retail.jp/lib/img/img_upload/news/newdays/10_20171212093406_88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t="31986" r="3104" b="47726"/>
          <a:stretch/>
        </p:blipFill>
        <p:spPr bwMode="auto">
          <a:xfrm>
            <a:off x="1012330" y="568614"/>
            <a:ext cx="4469198" cy="5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j-retail.jp/lib/img/img_upload/news/newdays/10_20171212093406_88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図形グループ 3"/>
          <p:cNvGrpSpPr/>
          <p:nvPr/>
        </p:nvGrpSpPr>
        <p:grpSpPr>
          <a:xfrm>
            <a:off x="565935" y="1838742"/>
            <a:ext cx="6498417" cy="541065"/>
            <a:chOff x="565935" y="1838742"/>
            <a:chExt cx="6498417" cy="541065"/>
          </a:xfrm>
        </p:grpSpPr>
        <p:pic>
          <p:nvPicPr>
            <p:cNvPr id="6" name="Picture 2" descr="https://www.j-retail.jp/lib/img/img_upload/news/newdays/10_20171212093406_883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5" t="31986" r="3104" b="47726"/>
            <a:stretch/>
          </p:blipFill>
          <p:spPr bwMode="auto">
            <a:xfrm>
              <a:off x="565935" y="1838742"/>
              <a:ext cx="4469198" cy="54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www.j-retail.jp/lib/img/img_upload/news/newdays/10_20171212093406_883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3" t="56510" r="5555" b="23839"/>
            <a:stretch/>
          </p:blipFill>
          <p:spPr bwMode="auto">
            <a:xfrm>
              <a:off x="5218824" y="1847220"/>
              <a:ext cx="1845528" cy="52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09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-retail.jp/lib/img/img_upload/news/newdays/10_20171212093406_88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3" t="56510" r="5555" b="23839"/>
          <a:stretch/>
        </p:blipFill>
        <p:spPr bwMode="auto">
          <a:xfrm>
            <a:off x="1059365" y="485078"/>
            <a:ext cx="1845528" cy="52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j-retail.jp/lib/img/img_upload/news/newdays/10_20171212093406_88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9790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五十嵐 研吾</dc:creator>
  <cp:lastModifiedBy>五十嵐 研吾</cp:lastModifiedBy>
  <cp:revision>2</cp:revision>
  <dcterms:created xsi:type="dcterms:W3CDTF">2019-09-05T07:43:54Z</dcterms:created>
  <dcterms:modified xsi:type="dcterms:W3CDTF">2019-09-05T08:06:03Z</dcterms:modified>
</cp:coreProperties>
</file>