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sldIdLst>
    <p:sldId id="343" r:id="rId2"/>
    <p:sldId id="257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90764-7716-463E-9333-313001273A22}" v="11" dt="2021-04-25T18:26:50.739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O ANDRÉ DOS REIS SANTOS LIMA" userId="bbf0f15c-61d1-4c5b-9a70-8b0d209c0ebb" providerId="ADAL" clId="{34590764-7716-463E-9333-313001273A22}"/>
    <pc:docChg chg="undo custSel addSld delSld modSld sldOrd">
      <pc:chgData name="JÚLIO ANDRÉ DOS REIS SANTOS LIMA" userId="bbf0f15c-61d1-4c5b-9a70-8b0d209c0ebb" providerId="ADAL" clId="{34590764-7716-463E-9333-313001273A22}" dt="2021-04-25T18:36:10.084" v="2936" actId="12"/>
      <pc:docMkLst>
        <pc:docMk/>
      </pc:docMkLst>
      <pc:sldChg chg="modSp mod">
        <pc:chgData name="JÚLIO ANDRÉ DOS REIS SANTOS LIMA" userId="bbf0f15c-61d1-4c5b-9a70-8b0d209c0ebb" providerId="ADAL" clId="{34590764-7716-463E-9333-313001273A22}" dt="2021-04-25T18:34:15.083" v="2889" actId="20577"/>
        <pc:sldMkLst>
          <pc:docMk/>
          <pc:sldMk cId="2276898735" sldId="257"/>
        </pc:sldMkLst>
        <pc:spChg chg="mod">
          <ac:chgData name="JÚLIO ANDRÉ DOS REIS SANTOS LIMA" userId="bbf0f15c-61d1-4c5b-9a70-8b0d209c0ebb" providerId="ADAL" clId="{34590764-7716-463E-9333-313001273A22}" dt="2021-04-25T18:34:15.083" v="2889" actId="20577"/>
          <ac:spMkLst>
            <pc:docMk/>
            <pc:sldMk cId="2276898735" sldId="257"/>
            <ac:spMk id="7" creationId="{89796FF7-80F5-432A-B2A5-8B890304FB6A}"/>
          </ac:spMkLst>
        </pc:spChg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2682059810" sldId="259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1191027962" sldId="264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4028626550" sldId="267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140209610" sldId="268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707400651" sldId="283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1255359701" sldId="284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1640389276" sldId="285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3171150445" sldId="341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4176208696" sldId="342"/>
        </pc:sldMkLst>
      </pc:sldChg>
      <pc:sldChg chg="modSp mod">
        <pc:chgData name="JÚLIO ANDRÉ DOS REIS SANTOS LIMA" userId="bbf0f15c-61d1-4c5b-9a70-8b0d209c0ebb" providerId="ADAL" clId="{34590764-7716-463E-9333-313001273A22}" dt="2021-04-25T18:13:05.152" v="1608" actId="404"/>
        <pc:sldMkLst>
          <pc:docMk/>
          <pc:sldMk cId="1833365833" sldId="343"/>
        </pc:sldMkLst>
        <pc:spChg chg="mod">
          <ac:chgData name="JÚLIO ANDRÉ DOS REIS SANTOS LIMA" userId="bbf0f15c-61d1-4c5b-9a70-8b0d209c0ebb" providerId="ADAL" clId="{34590764-7716-463E-9333-313001273A22}" dt="2021-04-25T18:13:05.152" v="1608" actId="404"/>
          <ac:spMkLst>
            <pc:docMk/>
            <pc:sldMk cId="1833365833" sldId="343"/>
            <ac:spMk id="5" creationId="{B0F6D6CF-8D73-6643-A348-53AAE29FD1C2}"/>
          </ac:spMkLst>
        </pc:spChg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3494493743" sldId="344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3771108658" sldId="345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1494765152" sldId="346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3512217245" sldId="347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341007370" sldId="349"/>
        </pc:sldMkLst>
      </pc:sldChg>
      <pc:sldChg chg="del">
        <pc:chgData name="JÚLIO ANDRÉ DOS REIS SANTOS LIMA" userId="bbf0f15c-61d1-4c5b-9a70-8b0d209c0ebb" providerId="ADAL" clId="{34590764-7716-463E-9333-313001273A22}" dt="2021-04-25T18:13:25.348" v="1609" actId="47"/>
        <pc:sldMkLst>
          <pc:docMk/>
          <pc:sldMk cId="971976701" sldId="350"/>
        </pc:sldMkLst>
      </pc:sldChg>
      <pc:sldChg chg="modSp mod">
        <pc:chgData name="JÚLIO ANDRÉ DOS REIS SANTOS LIMA" userId="bbf0f15c-61d1-4c5b-9a70-8b0d209c0ebb" providerId="ADAL" clId="{34590764-7716-463E-9333-313001273A22}" dt="2021-04-25T18:34:26.811" v="2892" actId="20577"/>
        <pc:sldMkLst>
          <pc:docMk/>
          <pc:sldMk cId="4263208368" sldId="351"/>
        </pc:sldMkLst>
        <pc:spChg chg="mod">
          <ac:chgData name="JÚLIO ANDRÉ DOS REIS SANTOS LIMA" userId="bbf0f15c-61d1-4c5b-9a70-8b0d209c0ebb" providerId="ADAL" clId="{34590764-7716-463E-9333-313001273A22}" dt="2021-04-25T18:34:26.811" v="2892" actId="20577"/>
          <ac:spMkLst>
            <pc:docMk/>
            <pc:sldMk cId="4263208368" sldId="351"/>
            <ac:spMk id="7" creationId="{89796FF7-80F5-432A-B2A5-8B890304FB6A}"/>
          </ac:spMkLst>
        </pc:spChg>
        <pc:picChg chg="mod">
          <ac:chgData name="JÚLIO ANDRÉ DOS REIS SANTOS LIMA" userId="bbf0f15c-61d1-4c5b-9a70-8b0d209c0ebb" providerId="ADAL" clId="{34590764-7716-463E-9333-313001273A22}" dt="2021-04-25T18:18:02.876" v="1843" actId="1076"/>
          <ac:picMkLst>
            <pc:docMk/>
            <pc:sldMk cId="4263208368" sldId="351"/>
            <ac:picMk id="2050" creationId="{7703AF22-484B-47A0-B75C-1815832B5272}"/>
          </ac:picMkLst>
        </pc:picChg>
        <pc:picChg chg="mod">
          <ac:chgData name="JÚLIO ANDRÉ DOS REIS SANTOS LIMA" userId="bbf0f15c-61d1-4c5b-9a70-8b0d209c0ebb" providerId="ADAL" clId="{34590764-7716-463E-9333-313001273A22}" dt="2021-04-25T18:18:10.484" v="1844" actId="1076"/>
          <ac:picMkLst>
            <pc:docMk/>
            <pc:sldMk cId="4263208368" sldId="351"/>
            <ac:picMk id="2054" creationId="{EC643934-2C8A-48C9-8E31-E25D4E855122}"/>
          </ac:picMkLst>
        </pc:picChg>
      </pc:sldChg>
      <pc:sldChg chg="addSp delSp modSp mod">
        <pc:chgData name="JÚLIO ANDRÉ DOS REIS SANTOS LIMA" userId="bbf0f15c-61d1-4c5b-9a70-8b0d209c0ebb" providerId="ADAL" clId="{34590764-7716-463E-9333-313001273A22}" dt="2021-04-25T17:50:21.682" v="308" actId="20577"/>
        <pc:sldMkLst>
          <pc:docMk/>
          <pc:sldMk cId="819130362" sldId="352"/>
        </pc:sldMkLst>
        <pc:spChg chg="mod">
          <ac:chgData name="JÚLIO ANDRÉ DOS REIS SANTOS LIMA" userId="bbf0f15c-61d1-4c5b-9a70-8b0d209c0ebb" providerId="ADAL" clId="{34590764-7716-463E-9333-313001273A22}" dt="2021-04-25T17:50:21.682" v="308" actId="20577"/>
          <ac:spMkLst>
            <pc:docMk/>
            <pc:sldMk cId="819130362" sldId="352"/>
            <ac:spMk id="7" creationId="{89796FF7-80F5-432A-B2A5-8B890304FB6A}"/>
          </ac:spMkLst>
        </pc:spChg>
        <pc:spChg chg="mod">
          <ac:chgData name="JÚLIO ANDRÉ DOS REIS SANTOS LIMA" userId="bbf0f15c-61d1-4c5b-9a70-8b0d209c0ebb" providerId="ADAL" clId="{34590764-7716-463E-9333-313001273A22}" dt="2021-04-25T17:42:49.792" v="6" actId="20577"/>
          <ac:spMkLst>
            <pc:docMk/>
            <pc:sldMk cId="819130362" sldId="352"/>
            <ac:spMk id="10" creationId="{32ED4903-22B6-4F47-AEAF-40D29A047081}"/>
          </ac:spMkLst>
        </pc:spChg>
        <pc:picChg chg="add del mod">
          <ac:chgData name="JÚLIO ANDRÉ DOS REIS SANTOS LIMA" userId="bbf0f15c-61d1-4c5b-9a70-8b0d209c0ebb" providerId="ADAL" clId="{34590764-7716-463E-9333-313001273A22}" dt="2021-04-25T17:47:56.082" v="237" actId="22"/>
          <ac:picMkLst>
            <pc:docMk/>
            <pc:sldMk cId="819130362" sldId="352"/>
            <ac:picMk id="3" creationId="{8280A918-A7A4-4BE3-8748-B021F03657AE}"/>
          </ac:picMkLst>
        </pc:picChg>
        <pc:picChg chg="add del mod">
          <ac:chgData name="JÚLIO ANDRÉ DOS REIS SANTOS LIMA" userId="bbf0f15c-61d1-4c5b-9a70-8b0d209c0ebb" providerId="ADAL" clId="{34590764-7716-463E-9333-313001273A22}" dt="2021-04-25T17:48:32.674" v="241" actId="22"/>
          <ac:picMkLst>
            <pc:docMk/>
            <pc:sldMk cId="819130362" sldId="352"/>
            <ac:picMk id="5" creationId="{500D7044-064E-44E2-9E6F-3540A0715B53}"/>
          </ac:picMkLst>
        </pc:picChg>
        <pc:picChg chg="add mod">
          <ac:chgData name="JÚLIO ANDRÉ DOS REIS SANTOS LIMA" userId="bbf0f15c-61d1-4c5b-9a70-8b0d209c0ebb" providerId="ADAL" clId="{34590764-7716-463E-9333-313001273A22}" dt="2021-04-25T17:49:28.744" v="245" actId="1076"/>
          <ac:picMkLst>
            <pc:docMk/>
            <pc:sldMk cId="819130362" sldId="352"/>
            <ac:picMk id="8" creationId="{339436B2-4106-4D90-BD7C-93149F123AE9}"/>
          </ac:picMkLst>
        </pc:picChg>
        <pc:picChg chg="del">
          <ac:chgData name="JÚLIO ANDRÉ DOS REIS SANTOS LIMA" userId="bbf0f15c-61d1-4c5b-9a70-8b0d209c0ebb" providerId="ADAL" clId="{34590764-7716-463E-9333-313001273A22}" dt="2021-04-25T17:46:03.690" v="229" actId="478"/>
          <ac:picMkLst>
            <pc:docMk/>
            <pc:sldMk cId="819130362" sldId="352"/>
            <ac:picMk id="2050" creationId="{7703AF22-484B-47A0-B75C-1815832B5272}"/>
          </ac:picMkLst>
        </pc:picChg>
      </pc:sldChg>
      <pc:sldChg chg="addSp delSp modSp add mod">
        <pc:chgData name="JÚLIO ANDRÉ DOS REIS SANTOS LIMA" userId="bbf0f15c-61d1-4c5b-9a70-8b0d209c0ebb" providerId="ADAL" clId="{34590764-7716-463E-9333-313001273A22}" dt="2021-04-25T18:15:15.218" v="1632" actId="20577"/>
        <pc:sldMkLst>
          <pc:docMk/>
          <pc:sldMk cId="3940691005" sldId="353"/>
        </pc:sldMkLst>
        <pc:spChg chg="mod">
          <ac:chgData name="JÚLIO ANDRÉ DOS REIS SANTOS LIMA" userId="bbf0f15c-61d1-4c5b-9a70-8b0d209c0ebb" providerId="ADAL" clId="{34590764-7716-463E-9333-313001273A22}" dt="2021-04-25T18:04:13.183" v="1259" actId="20577"/>
          <ac:spMkLst>
            <pc:docMk/>
            <pc:sldMk cId="3940691005" sldId="353"/>
            <ac:spMk id="7" creationId="{89796FF7-80F5-432A-B2A5-8B890304FB6A}"/>
          </ac:spMkLst>
        </pc:spChg>
        <pc:spChg chg="mod">
          <ac:chgData name="JÚLIO ANDRÉ DOS REIS SANTOS LIMA" userId="bbf0f15c-61d1-4c5b-9a70-8b0d209c0ebb" providerId="ADAL" clId="{34590764-7716-463E-9333-313001273A22}" dt="2021-04-25T18:04:02.694" v="1251" actId="20577"/>
          <ac:spMkLst>
            <pc:docMk/>
            <pc:sldMk cId="3940691005" sldId="353"/>
            <ac:spMk id="10" creationId="{32ED4903-22B6-4F47-AEAF-40D29A047081}"/>
          </ac:spMkLst>
        </pc:spChg>
        <pc:graphicFrameChg chg="add mod modGraphic">
          <ac:chgData name="JÚLIO ANDRÉ DOS REIS SANTOS LIMA" userId="bbf0f15c-61d1-4c5b-9a70-8b0d209c0ebb" providerId="ADAL" clId="{34590764-7716-463E-9333-313001273A22}" dt="2021-04-25T18:15:15.218" v="1632" actId="20577"/>
          <ac:graphicFrameMkLst>
            <pc:docMk/>
            <pc:sldMk cId="3940691005" sldId="353"/>
            <ac:graphicFrameMk id="4" creationId="{A2648102-5172-44A4-8657-55EAC8E3CBB0}"/>
          </ac:graphicFrameMkLst>
        </pc:graphicFrameChg>
        <pc:picChg chg="add mod">
          <ac:chgData name="JÚLIO ANDRÉ DOS REIS SANTOS LIMA" userId="bbf0f15c-61d1-4c5b-9a70-8b0d209c0ebb" providerId="ADAL" clId="{34590764-7716-463E-9333-313001273A22}" dt="2021-04-25T18:02:30.206" v="1140" actId="1076"/>
          <ac:picMkLst>
            <pc:docMk/>
            <pc:sldMk cId="3940691005" sldId="353"/>
            <ac:picMk id="3" creationId="{328E54DC-9572-48ED-9213-6601200958D0}"/>
          </ac:picMkLst>
        </pc:picChg>
        <pc:picChg chg="del">
          <ac:chgData name="JÚLIO ANDRÉ DOS REIS SANTOS LIMA" userId="bbf0f15c-61d1-4c5b-9a70-8b0d209c0ebb" providerId="ADAL" clId="{34590764-7716-463E-9333-313001273A22}" dt="2021-04-25T17:51:51.355" v="461" actId="478"/>
          <ac:picMkLst>
            <pc:docMk/>
            <pc:sldMk cId="3940691005" sldId="353"/>
            <ac:picMk id="8" creationId="{339436B2-4106-4D90-BD7C-93149F123AE9}"/>
          </ac:picMkLst>
        </pc:picChg>
      </pc:sldChg>
      <pc:sldChg chg="addSp delSp modSp add mod">
        <pc:chgData name="JÚLIO ANDRÉ DOS REIS SANTOS LIMA" userId="bbf0f15c-61d1-4c5b-9a70-8b0d209c0ebb" providerId="ADAL" clId="{34590764-7716-463E-9333-313001273A22}" dt="2021-04-25T18:15:23.613" v="1640" actId="20577"/>
        <pc:sldMkLst>
          <pc:docMk/>
          <pc:sldMk cId="2056037001" sldId="354"/>
        </pc:sldMkLst>
        <pc:spChg chg="mod">
          <ac:chgData name="JÚLIO ANDRÉ DOS REIS SANTOS LIMA" userId="bbf0f15c-61d1-4c5b-9a70-8b0d209c0ebb" providerId="ADAL" clId="{34590764-7716-463E-9333-313001273A22}" dt="2021-04-25T18:03:48.779" v="1233" actId="20577"/>
          <ac:spMkLst>
            <pc:docMk/>
            <pc:sldMk cId="2056037001" sldId="354"/>
            <ac:spMk id="7" creationId="{89796FF7-80F5-432A-B2A5-8B890304FB6A}"/>
          </ac:spMkLst>
        </pc:spChg>
        <pc:spChg chg="mod">
          <ac:chgData name="JÚLIO ANDRÉ DOS REIS SANTOS LIMA" userId="bbf0f15c-61d1-4c5b-9a70-8b0d209c0ebb" providerId="ADAL" clId="{34590764-7716-463E-9333-313001273A22}" dt="2021-04-25T18:04:26.247" v="1282" actId="20577"/>
          <ac:spMkLst>
            <pc:docMk/>
            <pc:sldMk cId="2056037001" sldId="354"/>
            <ac:spMk id="10" creationId="{32ED4903-22B6-4F47-AEAF-40D29A047081}"/>
          </ac:spMkLst>
        </pc:spChg>
        <pc:graphicFrameChg chg="modGraphic">
          <ac:chgData name="JÚLIO ANDRÉ DOS REIS SANTOS LIMA" userId="bbf0f15c-61d1-4c5b-9a70-8b0d209c0ebb" providerId="ADAL" clId="{34590764-7716-463E-9333-313001273A22}" dt="2021-04-25T18:15:23.613" v="1640" actId="20577"/>
          <ac:graphicFrameMkLst>
            <pc:docMk/>
            <pc:sldMk cId="2056037001" sldId="354"/>
            <ac:graphicFrameMk id="4" creationId="{A2648102-5172-44A4-8657-55EAC8E3CBB0}"/>
          </ac:graphicFrameMkLst>
        </pc:graphicFrameChg>
        <pc:picChg chg="del">
          <ac:chgData name="JÚLIO ANDRÉ DOS REIS SANTOS LIMA" userId="bbf0f15c-61d1-4c5b-9a70-8b0d209c0ebb" providerId="ADAL" clId="{34590764-7716-463E-9333-313001273A22}" dt="2021-04-25T18:05:14.208" v="1283" actId="478"/>
          <ac:picMkLst>
            <pc:docMk/>
            <pc:sldMk cId="2056037001" sldId="354"/>
            <ac:picMk id="3" creationId="{328E54DC-9572-48ED-9213-6601200958D0}"/>
          </ac:picMkLst>
        </pc:picChg>
        <pc:picChg chg="add mod">
          <ac:chgData name="JÚLIO ANDRÉ DOS REIS SANTOS LIMA" userId="bbf0f15c-61d1-4c5b-9a70-8b0d209c0ebb" providerId="ADAL" clId="{34590764-7716-463E-9333-313001273A22}" dt="2021-04-25T18:06:28.110" v="1292" actId="1076"/>
          <ac:picMkLst>
            <pc:docMk/>
            <pc:sldMk cId="2056037001" sldId="354"/>
            <ac:picMk id="5" creationId="{F75C0BD4-68CE-4A8D-9A4E-A4CBF9AAF4AD}"/>
          </ac:picMkLst>
        </pc:picChg>
      </pc:sldChg>
      <pc:sldChg chg="add del">
        <pc:chgData name="JÚLIO ANDRÉ DOS REIS SANTOS LIMA" userId="bbf0f15c-61d1-4c5b-9a70-8b0d209c0ebb" providerId="ADAL" clId="{34590764-7716-463E-9333-313001273A22}" dt="2021-04-25T18:02:52.567" v="1150" actId="2696"/>
        <pc:sldMkLst>
          <pc:docMk/>
          <pc:sldMk cId="3203766583" sldId="354"/>
        </pc:sldMkLst>
      </pc:sldChg>
      <pc:sldChg chg="addSp delSp modSp add mod">
        <pc:chgData name="JÚLIO ANDRÉ DOS REIS SANTOS LIMA" userId="bbf0f15c-61d1-4c5b-9a70-8b0d209c0ebb" providerId="ADAL" clId="{34590764-7716-463E-9333-313001273A22}" dt="2021-04-25T18:21:15.358" v="2130" actId="14100"/>
        <pc:sldMkLst>
          <pc:docMk/>
          <pc:sldMk cId="1862284367" sldId="355"/>
        </pc:sldMkLst>
        <pc:spChg chg="mod">
          <ac:chgData name="JÚLIO ANDRÉ DOS REIS SANTOS LIMA" userId="bbf0f15c-61d1-4c5b-9a70-8b0d209c0ebb" providerId="ADAL" clId="{34590764-7716-463E-9333-313001273A22}" dt="2021-04-25T18:21:15.358" v="2130" actId="14100"/>
          <ac:spMkLst>
            <pc:docMk/>
            <pc:sldMk cId="1862284367" sldId="355"/>
            <ac:spMk id="7" creationId="{89796FF7-80F5-432A-B2A5-8B890304FB6A}"/>
          </ac:spMkLst>
        </pc:spChg>
        <pc:spChg chg="mod">
          <ac:chgData name="JÚLIO ANDRÉ DOS REIS SANTOS LIMA" userId="bbf0f15c-61d1-4c5b-9a70-8b0d209c0ebb" providerId="ADAL" clId="{34590764-7716-463E-9333-313001273A22}" dt="2021-04-25T18:09:46.898" v="1517" actId="20577"/>
          <ac:spMkLst>
            <pc:docMk/>
            <pc:sldMk cId="1862284367" sldId="355"/>
            <ac:spMk id="10" creationId="{32ED4903-22B6-4F47-AEAF-40D29A047081}"/>
          </ac:spMkLst>
        </pc:spChg>
        <pc:graphicFrameChg chg="modGraphic">
          <ac:chgData name="JÚLIO ANDRÉ DOS REIS SANTOS LIMA" userId="bbf0f15c-61d1-4c5b-9a70-8b0d209c0ebb" providerId="ADAL" clId="{34590764-7716-463E-9333-313001273A22}" dt="2021-04-25T18:20:36.670" v="2085" actId="20577"/>
          <ac:graphicFrameMkLst>
            <pc:docMk/>
            <pc:sldMk cId="1862284367" sldId="355"/>
            <ac:graphicFrameMk id="4" creationId="{A2648102-5172-44A4-8657-55EAC8E3CBB0}"/>
          </ac:graphicFrameMkLst>
        </pc:graphicFrameChg>
        <pc:picChg chg="add mod">
          <ac:chgData name="JÚLIO ANDRÉ DOS REIS SANTOS LIMA" userId="bbf0f15c-61d1-4c5b-9a70-8b0d209c0ebb" providerId="ADAL" clId="{34590764-7716-463E-9333-313001273A22}" dt="2021-04-25T18:11:11.293" v="1556" actId="1076"/>
          <ac:picMkLst>
            <pc:docMk/>
            <pc:sldMk cId="1862284367" sldId="355"/>
            <ac:picMk id="3" creationId="{DCE23093-2A6C-4C7B-A992-5D073EFEADB0}"/>
          </ac:picMkLst>
        </pc:picChg>
        <pc:picChg chg="del">
          <ac:chgData name="JÚLIO ANDRÉ DOS REIS SANTOS LIMA" userId="bbf0f15c-61d1-4c5b-9a70-8b0d209c0ebb" providerId="ADAL" clId="{34590764-7716-463E-9333-313001273A22}" dt="2021-04-25T18:10:06.745" v="1552" actId="478"/>
          <ac:picMkLst>
            <pc:docMk/>
            <pc:sldMk cId="1862284367" sldId="355"/>
            <ac:picMk id="5" creationId="{F75C0BD4-68CE-4A8D-9A4E-A4CBF9AAF4AD}"/>
          </ac:picMkLst>
        </pc:picChg>
      </pc:sldChg>
      <pc:sldChg chg="addSp delSp modSp add mod">
        <pc:chgData name="JÚLIO ANDRÉ DOS REIS SANTOS LIMA" userId="bbf0f15c-61d1-4c5b-9a70-8b0d209c0ebb" providerId="ADAL" clId="{34590764-7716-463E-9333-313001273A22}" dt="2021-04-25T18:35:31.308" v="2921" actId="20577"/>
        <pc:sldMkLst>
          <pc:docMk/>
          <pc:sldMk cId="3687964315" sldId="356"/>
        </pc:sldMkLst>
        <pc:spChg chg="mod">
          <ac:chgData name="JÚLIO ANDRÉ DOS REIS SANTOS LIMA" userId="bbf0f15c-61d1-4c5b-9a70-8b0d209c0ebb" providerId="ADAL" clId="{34590764-7716-463E-9333-313001273A22}" dt="2021-04-25T18:22:57.958" v="2263" actId="20577"/>
          <ac:spMkLst>
            <pc:docMk/>
            <pc:sldMk cId="3687964315" sldId="356"/>
            <ac:spMk id="7" creationId="{89796FF7-80F5-432A-B2A5-8B890304FB6A}"/>
          </ac:spMkLst>
        </pc:spChg>
        <pc:spChg chg="mod">
          <ac:chgData name="JÚLIO ANDRÉ DOS REIS SANTOS LIMA" userId="bbf0f15c-61d1-4c5b-9a70-8b0d209c0ebb" providerId="ADAL" clId="{34590764-7716-463E-9333-313001273A22}" dt="2021-04-25T18:35:31.308" v="2921" actId="20577"/>
          <ac:spMkLst>
            <pc:docMk/>
            <pc:sldMk cId="3687964315" sldId="356"/>
            <ac:spMk id="10" creationId="{32ED4903-22B6-4F47-AEAF-40D29A047081}"/>
          </ac:spMkLst>
        </pc:spChg>
        <pc:graphicFrameChg chg="modGraphic">
          <ac:chgData name="JÚLIO ANDRÉ DOS REIS SANTOS LIMA" userId="bbf0f15c-61d1-4c5b-9a70-8b0d209c0ebb" providerId="ADAL" clId="{34590764-7716-463E-9333-313001273A22}" dt="2021-04-25T18:26:09.228" v="2524" actId="20577"/>
          <ac:graphicFrameMkLst>
            <pc:docMk/>
            <pc:sldMk cId="3687964315" sldId="356"/>
            <ac:graphicFrameMk id="4" creationId="{A2648102-5172-44A4-8657-55EAC8E3CBB0}"/>
          </ac:graphicFrameMkLst>
        </pc:graphicFrameChg>
        <pc:picChg chg="del">
          <ac:chgData name="JÚLIO ANDRÉ DOS REIS SANTOS LIMA" userId="bbf0f15c-61d1-4c5b-9a70-8b0d209c0ebb" providerId="ADAL" clId="{34590764-7716-463E-9333-313001273A22}" dt="2021-04-25T18:23:01.071" v="2264" actId="478"/>
          <ac:picMkLst>
            <pc:docMk/>
            <pc:sldMk cId="3687964315" sldId="356"/>
            <ac:picMk id="3" creationId="{DCE23093-2A6C-4C7B-A992-5D073EFEADB0}"/>
          </ac:picMkLst>
        </pc:picChg>
        <pc:picChg chg="add mod">
          <ac:chgData name="JÚLIO ANDRÉ DOS REIS SANTOS LIMA" userId="bbf0f15c-61d1-4c5b-9a70-8b0d209c0ebb" providerId="ADAL" clId="{34590764-7716-463E-9333-313001273A22}" dt="2021-04-25T18:23:40.012" v="2268" actId="1076"/>
          <ac:picMkLst>
            <pc:docMk/>
            <pc:sldMk cId="3687964315" sldId="356"/>
            <ac:picMk id="5" creationId="{BAB83DEB-8927-4F17-A67C-17CB0DC5A346}"/>
          </ac:picMkLst>
        </pc:picChg>
      </pc:sldChg>
      <pc:sldChg chg="delSp modSp add mod ord">
        <pc:chgData name="JÚLIO ANDRÉ DOS REIS SANTOS LIMA" userId="bbf0f15c-61d1-4c5b-9a70-8b0d209c0ebb" providerId="ADAL" clId="{34590764-7716-463E-9333-313001273A22}" dt="2021-04-25T18:36:10.084" v="2936" actId="12"/>
        <pc:sldMkLst>
          <pc:docMk/>
          <pc:sldMk cId="1880775124" sldId="357"/>
        </pc:sldMkLst>
        <pc:spChg chg="mod">
          <ac:chgData name="JÚLIO ANDRÉ DOS REIS SANTOS LIMA" userId="bbf0f15c-61d1-4c5b-9a70-8b0d209c0ebb" providerId="ADAL" clId="{34590764-7716-463E-9333-313001273A22}" dt="2021-04-25T18:36:10.084" v="2936" actId="12"/>
          <ac:spMkLst>
            <pc:docMk/>
            <pc:sldMk cId="1880775124" sldId="357"/>
            <ac:spMk id="7" creationId="{89796FF7-80F5-432A-B2A5-8B890304FB6A}"/>
          </ac:spMkLst>
        </pc:spChg>
        <pc:spChg chg="mod">
          <ac:chgData name="JÚLIO ANDRÉ DOS REIS SANTOS LIMA" userId="bbf0f15c-61d1-4c5b-9a70-8b0d209c0ebb" providerId="ADAL" clId="{34590764-7716-463E-9333-313001273A22}" dt="2021-04-25T18:29:34.804" v="2653" actId="790"/>
          <ac:spMkLst>
            <pc:docMk/>
            <pc:sldMk cId="1880775124" sldId="357"/>
            <ac:spMk id="10" creationId="{32ED4903-22B6-4F47-AEAF-40D29A047081}"/>
          </ac:spMkLst>
        </pc:spChg>
        <pc:picChg chg="del">
          <ac:chgData name="JÚLIO ANDRÉ DOS REIS SANTOS LIMA" userId="bbf0f15c-61d1-4c5b-9a70-8b0d209c0ebb" providerId="ADAL" clId="{34590764-7716-463E-9333-313001273A22}" dt="2021-04-25T18:26:50.248" v="2545" actId="478"/>
          <ac:picMkLst>
            <pc:docMk/>
            <pc:sldMk cId="1880775124" sldId="357"/>
            <ac:picMk id="2050" creationId="{7703AF22-484B-47A0-B75C-1815832B5272}"/>
          </ac:picMkLst>
        </pc:picChg>
        <pc:picChg chg="del">
          <ac:chgData name="JÚLIO ANDRÉ DOS REIS SANTOS LIMA" userId="bbf0f15c-61d1-4c5b-9a70-8b0d209c0ebb" providerId="ADAL" clId="{34590764-7716-463E-9333-313001273A22}" dt="2021-04-25T18:26:50.739" v="2546" actId="478"/>
          <ac:picMkLst>
            <pc:docMk/>
            <pc:sldMk cId="1880775124" sldId="357"/>
            <ac:picMk id="2054" creationId="{EC643934-2C8A-48C9-8E31-E25D4E8551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8BF82-4AE1-4079-A771-33CB422BD81E}" type="datetimeFigureOut">
              <a:rPr lang="pt-PT" smtClean="0"/>
              <a:t>25/04/2021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E69C3-10DB-4A33-A3FC-FC6810E7AB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399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4/25/2021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312102"/>
            <a:ext cx="6014581" cy="2116898"/>
          </a:xfrm>
        </p:spPr>
        <p:txBody>
          <a:bodyPr>
            <a:normAutofit/>
          </a:bodyPr>
          <a:lstStyle/>
          <a:p>
            <a:r>
              <a:rPr lang="en-US" sz="4800" dirty="0" err="1"/>
              <a:t>Consola</a:t>
            </a:r>
            <a:r>
              <a:rPr lang="en-US" sz="4800" dirty="0"/>
              <a:t> de </a:t>
            </a:r>
            <a:r>
              <a:rPr lang="en-US" sz="4800" dirty="0" err="1"/>
              <a:t>jogo</a:t>
            </a:r>
            <a:r>
              <a:rPr lang="en-US" sz="4800" dirty="0"/>
              <a:t> </a:t>
            </a:r>
            <a:r>
              <a:rPr lang="en-US" sz="4800" dirty="0" err="1"/>
              <a:t>portátil</a:t>
            </a:r>
            <a:br>
              <a:rPr lang="en-US" sz="4800" dirty="0"/>
            </a:br>
            <a:r>
              <a:rPr lang="en-US" sz="2400" dirty="0" err="1"/>
              <a:t>Projeto</a:t>
            </a:r>
            <a:r>
              <a:rPr lang="en-US" sz="2400" dirty="0"/>
              <a:t> 12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908121"/>
            <a:ext cx="10058400" cy="2116898"/>
          </a:xfrm>
        </p:spPr>
        <p:txBody>
          <a:bodyPr>
            <a:normAutofit/>
          </a:bodyPr>
          <a:lstStyle/>
          <a:p>
            <a:endParaRPr lang="en-US" sz="1800" cap="none" dirty="0"/>
          </a:p>
          <a:p>
            <a:r>
              <a:rPr lang="en-US" sz="1700" cap="none" dirty="0"/>
              <a:t>Francisco Marques - 45116</a:t>
            </a:r>
          </a:p>
          <a:p>
            <a:r>
              <a:rPr lang="en-US" sz="1700" cap="none" dirty="0"/>
              <a:t>Júlio Lima – 45115</a:t>
            </a:r>
          </a:p>
          <a:p>
            <a:r>
              <a:rPr lang="en-US" sz="1600" cap="none" dirty="0" err="1"/>
              <a:t>Orientador</a:t>
            </a:r>
            <a:r>
              <a:rPr lang="en-US" sz="1600" cap="none" dirty="0"/>
              <a:t>: Eng. Manfred </a:t>
            </a:r>
            <a:r>
              <a:rPr lang="en-US" sz="1600" cap="none" dirty="0" err="1"/>
              <a:t>Niehus</a:t>
            </a:r>
            <a:endParaRPr lang="en-US" sz="1600" cap="none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D16613B-2E0A-49E0-A2D3-6A04030F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06" y="1312102"/>
            <a:ext cx="3670553" cy="24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96FF7-80F5-432A-B2A5-8B890304FB6A}"/>
              </a:ext>
            </a:extLst>
          </p:cNvPr>
          <p:cNvSpPr txBox="1"/>
          <p:nvPr/>
        </p:nvSpPr>
        <p:spPr>
          <a:xfrm>
            <a:off x="1432626" y="1917434"/>
            <a:ext cx="685173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O </a:t>
            </a:r>
            <a:r>
              <a:rPr lang="en-US" sz="1700" dirty="0" err="1"/>
              <a:t>projeto</a:t>
            </a:r>
            <a:r>
              <a:rPr lang="en-US" sz="1700" dirty="0"/>
              <a:t> </a:t>
            </a:r>
            <a:r>
              <a:rPr lang="en-US" sz="1700" dirty="0" err="1"/>
              <a:t>consiste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construção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consola</a:t>
            </a:r>
            <a:r>
              <a:rPr lang="en-US" sz="1700" dirty="0"/>
              <a:t> </a:t>
            </a:r>
            <a:r>
              <a:rPr lang="en-US" sz="1700" dirty="0" err="1"/>
              <a:t>pequena</a:t>
            </a:r>
            <a:r>
              <a:rPr lang="en-US" sz="1700" dirty="0"/>
              <a:t> e </a:t>
            </a:r>
            <a:r>
              <a:rPr lang="en-US" sz="1700" dirty="0" err="1"/>
              <a:t>transportável</a:t>
            </a:r>
            <a:r>
              <a:rPr lang="en-US" sz="1700" dirty="0"/>
              <a:t> que </a:t>
            </a:r>
            <a:r>
              <a:rPr lang="en-US" sz="1700" dirty="0" err="1"/>
              <a:t>permita</a:t>
            </a:r>
            <a:r>
              <a:rPr lang="en-US" sz="1700" dirty="0"/>
              <a:t> </a:t>
            </a:r>
            <a:r>
              <a:rPr lang="en-US" sz="1700" dirty="0" err="1"/>
              <a:t>algum</a:t>
            </a:r>
            <a:r>
              <a:rPr lang="en-US" sz="1700" dirty="0"/>
              <a:t> </a:t>
            </a:r>
            <a:r>
              <a:rPr lang="en-US" sz="1700" dirty="0" err="1"/>
              <a:t>tipo</a:t>
            </a:r>
            <a:r>
              <a:rPr lang="en-US" sz="1700" dirty="0"/>
              <a:t> de </a:t>
            </a:r>
            <a:r>
              <a:rPr lang="en-US" sz="1700" dirty="0" err="1"/>
              <a:t>conexão</a:t>
            </a:r>
            <a:r>
              <a:rPr lang="en-US" sz="1700" dirty="0"/>
              <a:t> com o </a:t>
            </a:r>
            <a:r>
              <a:rPr lang="en-US" sz="1700" dirty="0" err="1"/>
              <a:t>mundo</a:t>
            </a:r>
            <a:r>
              <a:rPr lang="en-US" sz="1700" dirty="0"/>
              <a:t>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 </a:t>
            </a:r>
            <a:r>
              <a:rPr lang="en-US" sz="1700" dirty="0" err="1"/>
              <a:t>inspiração</a:t>
            </a:r>
            <a:r>
              <a:rPr lang="en-US" sz="1700" dirty="0"/>
              <a:t> para o </a:t>
            </a:r>
            <a:r>
              <a:rPr lang="en-US" sz="1700" dirty="0" err="1"/>
              <a:t>projeto</a:t>
            </a:r>
            <a:r>
              <a:rPr lang="en-US" sz="1700" dirty="0"/>
              <a:t> é a </a:t>
            </a:r>
            <a:r>
              <a:rPr lang="en-US" sz="1700" dirty="0" err="1"/>
              <a:t>consola</a:t>
            </a:r>
            <a:r>
              <a:rPr lang="en-US" sz="1700" dirty="0"/>
              <a:t> </a:t>
            </a:r>
            <a:r>
              <a:rPr lang="en-US" sz="1700" dirty="0" err="1"/>
              <a:t>Arduboy</a:t>
            </a:r>
            <a:r>
              <a:rPr lang="en-US" sz="1700" dirty="0"/>
              <a:t> que </a:t>
            </a:r>
            <a:r>
              <a:rPr lang="en-US" sz="1700" dirty="0" err="1"/>
              <a:t>contém</a:t>
            </a:r>
            <a:r>
              <a:rPr lang="en-US" sz="1700" dirty="0"/>
              <a:t> </a:t>
            </a:r>
            <a:r>
              <a:rPr lang="en-US" sz="1700" dirty="0" err="1"/>
              <a:t>também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biblioteca</a:t>
            </a:r>
            <a:r>
              <a:rPr lang="en-US" sz="1700" i="1" dirty="0"/>
              <a:t> open-source </a:t>
            </a:r>
            <a:r>
              <a:rPr lang="en-US" sz="1700" dirty="0"/>
              <a:t>de </a:t>
            </a:r>
            <a:r>
              <a:rPr lang="en-US" sz="1700" dirty="0" err="1"/>
              <a:t>desenvolvimento</a:t>
            </a:r>
            <a:r>
              <a:rPr lang="en-US" sz="1700" dirty="0"/>
              <a:t> de </a:t>
            </a:r>
            <a:r>
              <a:rPr lang="en-US" sz="1700" dirty="0" err="1"/>
              <a:t>jogos</a:t>
            </a:r>
            <a:r>
              <a:rPr lang="en-US" sz="1700" dirty="0"/>
              <a:t>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Para </a:t>
            </a:r>
            <a:r>
              <a:rPr lang="en-US" sz="1700" dirty="0" err="1"/>
              <a:t>além</a:t>
            </a:r>
            <a:r>
              <a:rPr lang="en-US" sz="1700" dirty="0"/>
              <a:t> da </a:t>
            </a:r>
            <a:r>
              <a:rPr lang="en-US" sz="1700" dirty="0" err="1"/>
              <a:t>consola</a:t>
            </a:r>
            <a:r>
              <a:rPr lang="en-US" sz="1700" dirty="0"/>
              <a:t>, </a:t>
            </a:r>
            <a:r>
              <a:rPr lang="en-US" sz="1700" dirty="0" err="1"/>
              <a:t>vai</a:t>
            </a:r>
            <a:r>
              <a:rPr lang="en-US" sz="1700" dirty="0"/>
              <a:t> ser </a:t>
            </a:r>
            <a:r>
              <a:rPr lang="en-US" sz="1700" dirty="0" err="1"/>
              <a:t>desenvolvido</a:t>
            </a:r>
            <a:r>
              <a:rPr lang="en-US" sz="1700" dirty="0"/>
              <a:t> um </a:t>
            </a:r>
            <a:r>
              <a:rPr lang="en-US" sz="1700" dirty="0" err="1"/>
              <a:t>jogo</a:t>
            </a:r>
            <a:r>
              <a:rPr lang="en-US" sz="1700" dirty="0"/>
              <a:t> </a:t>
            </a:r>
            <a:r>
              <a:rPr lang="en-US" sz="1700" dirty="0" err="1"/>
              <a:t>onde</a:t>
            </a:r>
            <a:r>
              <a:rPr lang="en-US" sz="1700" dirty="0"/>
              <a:t> se </a:t>
            </a:r>
            <a:r>
              <a:rPr lang="en-US" sz="1700" dirty="0" err="1"/>
              <a:t>cuida</a:t>
            </a:r>
            <a:r>
              <a:rPr lang="en-US" sz="1700" dirty="0"/>
              <a:t> de um animal de </a:t>
            </a:r>
            <a:r>
              <a:rPr lang="en-US" sz="1700" dirty="0" err="1"/>
              <a:t>estimação</a:t>
            </a:r>
            <a:r>
              <a:rPr lang="en-US" sz="1700" dirty="0"/>
              <a:t> virtual. Este </a:t>
            </a:r>
            <a:r>
              <a:rPr lang="en-US" sz="1700" dirty="0" err="1"/>
              <a:t>vai</a:t>
            </a:r>
            <a:r>
              <a:rPr lang="en-US" sz="1700" dirty="0"/>
              <a:t> ser </a:t>
            </a:r>
            <a:r>
              <a:rPr lang="en-US" sz="1700" dirty="0" err="1"/>
              <a:t>implementado</a:t>
            </a:r>
            <a:r>
              <a:rPr lang="en-US" sz="1700" dirty="0"/>
              <a:t> com o </a:t>
            </a:r>
            <a:r>
              <a:rPr lang="en-US" sz="1700" dirty="0" err="1"/>
              <a:t>aspeto</a:t>
            </a:r>
            <a:r>
              <a:rPr lang="en-US" sz="1700" dirty="0"/>
              <a:t> retro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mente</a:t>
            </a:r>
            <a:r>
              <a:rPr lang="en-US" sz="17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O </a:t>
            </a:r>
            <a:r>
              <a:rPr lang="en-US" sz="1700" dirty="0" err="1"/>
              <a:t>objetivo</a:t>
            </a:r>
            <a:r>
              <a:rPr lang="en-US" sz="1700" dirty="0"/>
              <a:t> é que a </a:t>
            </a:r>
            <a:r>
              <a:rPr lang="en-US" sz="1700" dirty="0" err="1"/>
              <a:t>consola</a:t>
            </a:r>
            <a:r>
              <a:rPr lang="en-US" sz="1700" dirty="0"/>
              <a:t> </a:t>
            </a:r>
            <a:r>
              <a:rPr lang="en-US" sz="1700" dirty="0" err="1"/>
              <a:t>seja</a:t>
            </a:r>
            <a:r>
              <a:rPr lang="en-US" sz="1700" dirty="0"/>
              <a:t> </a:t>
            </a:r>
            <a:r>
              <a:rPr lang="en-US" sz="1700" i="1" dirty="0"/>
              <a:t>open-source</a:t>
            </a:r>
            <a:r>
              <a:rPr lang="en-US" sz="1700" dirty="0"/>
              <a:t>, </a:t>
            </a:r>
            <a:r>
              <a:rPr lang="en-US" sz="1700" dirty="0" err="1"/>
              <a:t>permitindo</a:t>
            </a:r>
            <a:r>
              <a:rPr lang="en-US" sz="1700" dirty="0"/>
              <a:t> que </a:t>
            </a:r>
            <a:r>
              <a:rPr lang="en-US" sz="1700" dirty="0" err="1"/>
              <a:t>adultos</a:t>
            </a:r>
            <a:r>
              <a:rPr lang="en-US" sz="1700" dirty="0"/>
              <a:t> e </a:t>
            </a:r>
            <a:r>
              <a:rPr lang="en-US" sz="1700" dirty="0" err="1"/>
              <a:t>crianças</a:t>
            </a:r>
            <a:r>
              <a:rPr lang="en-US" sz="1700" dirty="0"/>
              <a:t> </a:t>
            </a:r>
            <a:r>
              <a:rPr lang="en-US" sz="1700" dirty="0" err="1"/>
              <a:t>possam</a:t>
            </a:r>
            <a:r>
              <a:rPr lang="en-US" sz="1700" dirty="0"/>
              <a:t> tanto </a:t>
            </a:r>
            <a:r>
              <a:rPr lang="en-US" sz="1700" dirty="0" err="1"/>
              <a:t>divertir</a:t>
            </a:r>
            <a:r>
              <a:rPr lang="en-US" sz="1700" dirty="0"/>
              <a:t>-se,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aprender</a:t>
            </a:r>
            <a:r>
              <a:rPr lang="en-US" sz="1700" dirty="0"/>
              <a:t> com a </a:t>
            </a:r>
            <a:r>
              <a:rPr lang="en-US" sz="1700" dirty="0" err="1"/>
              <a:t>consola</a:t>
            </a:r>
            <a:r>
              <a:rPr lang="en-US" sz="1700" dirty="0"/>
              <a:t>.</a:t>
            </a:r>
            <a:endParaRPr lang="pt-PT" sz="1700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2ED4903-22B6-4F47-AEAF-40D29A0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2"/>
            <a:ext cx="4157296" cy="1292750"/>
          </a:xfrm>
        </p:spPr>
        <p:txBody>
          <a:bodyPr/>
          <a:lstStyle/>
          <a:p>
            <a:pPr algn="just"/>
            <a:r>
              <a:rPr lang="en-US" dirty="0" err="1"/>
              <a:t>Síntese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pic>
        <p:nvPicPr>
          <p:cNvPr id="11" name="Picture 4" descr="Arduboy – Arduboy">
            <a:extLst>
              <a:ext uri="{FF2B5EF4-FFF2-40B4-BE49-F238E27FC236}">
                <a16:creationId xmlns:a16="http://schemas.microsoft.com/office/drawing/2014/main" id="{5262A694-4FD7-42F7-907B-8195E7EB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62" y="2073058"/>
            <a:ext cx="2711884" cy="27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96FF7-80F5-432A-B2A5-8B890304FB6A}"/>
              </a:ext>
            </a:extLst>
          </p:cNvPr>
          <p:cNvSpPr txBox="1"/>
          <p:nvPr/>
        </p:nvSpPr>
        <p:spPr>
          <a:xfrm>
            <a:off x="1515650" y="2116899"/>
            <a:ext cx="746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desenvolvida</a:t>
            </a:r>
            <a:r>
              <a:rPr lang="en-US" dirty="0"/>
              <a:t> à volta do </a:t>
            </a:r>
            <a:r>
              <a:rPr lang="en-US" dirty="0" err="1"/>
              <a:t>microcontrolador</a:t>
            </a:r>
            <a:r>
              <a:rPr lang="en-US" dirty="0"/>
              <a:t> Arduino Nano.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/>
              <a:t>circuitos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desenhada</a:t>
            </a:r>
            <a:r>
              <a:rPr lang="en-US" dirty="0"/>
              <a:t> por </a:t>
            </a:r>
            <a:r>
              <a:rPr lang="en-US" dirty="0" err="1"/>
              <a:t>nós</a:t>
            </a:r>
            <a:r>
              <a:rPr lang="en-US" dirty="0"/>
              <a:t> 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ecrã</a:t>
            </a:r>
            <a:r>
              <a:rPr lang="en-US" dirty="0"/>
              <a:t>, </a:t>
            </a:r>
            <a:r>
              <a:rPr lang="en-US" dirty="0" err="1"/>
              <a:t>botões</a:t>
            </a:r>
            <a:r>
              <a:rPr lang="en-US" dirty="0"/>
              <a:t>, buzzer,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Um sensor RFID será incorporado para a consola interagir com o mundo através da leitura e escrita sobre etiquetas NFC.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2ED4903-22B6-4F47-AEAF-40D29A0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2"/>
            <a:ext cx="4157296" cy="1292750"/>
          </a:xfrm>
        </p:spPr>
        <p:txBody>
          <a:bodyPr/>
          <a:lstStyle/>
          <a:p>
            <a:pPr algn="l"/>
            <a:r>
              <a:rPr lang="en-US" dirty="0"/>
              <a:t>A CONSOLA</a:t>
            </a:r>
          </a:p>
        </p:txBody>
      </p:sp>
      <p:pic>
        <p:nvPicPr>
          <p:cNvPr id="2050" name="Picture 2" descr="A000005 Arduino, Placa de Evaluación, MCU, 8 Bits | Farnell ES">
            <a:extLst>
              <a:ext uri="{FF2B5EF4-FFF2-40B4-BE49-F238E27FC236}">
                <a16:creationId xmlns:a16="http://schemas.microsoft.com/office/drawing/2014/main" id="{7703AF22-484B-47A0-B75C-1815832B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26" y="2131420"/>
            <a:ext cx="2311120" cy="9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.com: RC522 RFID Sensor Module Kits con lector de tarjetas/Key  Cadena/Tag Combo &amp; Tarjeta de electromagnética para Arduino UNO R3 Mega  2560 Nano avr Raspberry Pi: Computers &amp; Accessories">
            <a:extLst>
              <a:ext uri="{FF2B5EF4-FFF2-40B4-BE49-F238E27FC236}">
                <a16:creationId xmlns:a16="http://schemas.microsoft.com/office/drawing/2014/main" id="{EC643934-2C8A-48C9-8E31-E25D4E85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162" y="3485599"/>
            <a:ext cx="1935520" cy="14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0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96FF7-80F5-432A-B2A5-8B890304FB6A}"/>
              </a:ext>
            </a:extLst>
          </p:cNvPr>
          <p:cNvSpPr txBox="1"/>
          <p:nvPr/>
        </p:nvSpPr>
        <p:spPr>
          <a:xfrm>
            <a:off x="1515650" y="2116899"/>
            <a:ext cx="9068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cuidar</a:t>
            </a:r>
            <a:r>
              <a:rPr lang="en-US" dirty="0"/>
              <a:t> de um animal de </a:t>
            </a:r>
            <a:r>
              <a:rPr lang="en-US" dirty="0" err="1"/>
              <a:t>estimação</a:t>
            </a:r>
            <a:r>
              <a:rPr lang="en-US" dirty="0"/>
              <a:t>.</a:t>
            </a:r>
            <a:endParaRPr lang="pt-PT" dirty="0"/>
          </a:p>
          <a:p>
            <a:endParaRPr lang="pt-PT" dirty="0"/>
          </a:p>
          <a:p>
            <a:r>
              <a:rPr lang="pt-PT" dirty="0"/>
              <a:t>Dependendo do estado do animal o jogador interage de diferentes maneiras, podendo usar itens, brincar com ele ou dar-lhe de comer.</a:t>
            </a:r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2ED4903-22B6-4F47-AEAF-40D29A0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2"/>
            <a:ext cx="4157296" cy="1292750"/>
          </a:xfrm>
        </p:spPr>
        <p:txBody>
          <a:bodyPr/>
          <a:lstStyle/>
          <a:p>
            <a:pPr algn="l"/>
            <a:r>
              <a:rPr lang="en-US" dirty="0"/>
              <a:t>O </a:t>
            </a:r>
            <a:r>
              <a:rPr lang="en-US" dirty="0" err="1"/>
              <a:t>jogo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436B2-4106-4D90-BD7C-93149F12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3848317"/>
            <a:ext cx="7696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96FF7-80F5-432A-B2A5-8B890304FB6A}"/>
              </a:ext>
            </a:extLst>
          </p:cNvPr>
          <p:cNvSpPr txBox="1"/>
          <p:nvPr/>
        </p:nvSpPr>
        <p:spPr>
          <a:xfrm>
            <a:off x="1515651" y="1918657"/>
            <a:ext cx="50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No </a:t>
            </a:r>
            <a:r>
              <a:rPr lang="en-US" sz="1600" dirty="0" err="1"/>
              <a:t>caso</a:t>
            </a:r>
            <a:r>
              <a:rPr lang="en-US" sz="1600" dirty="0"/>
              <a:t> do animal </a:t>
            </a:r>
            <a:r>
              <a:rPr lang="en-US" sz="1600" dirty="0" err="1"/>
              <a:t>querer</a:t>
            </a:r>
            <a:r>
              <a:rPr lang="en-US" sz="1600" dirty="0"/>
              <a:t> </a:t>
            </a:r>
            <a:r>
              <a:rPr lang="en-US" sz="1600" dirty="0" err="1"/>
              <a:t>brincar</a:t>
            </a:r>
            <a:r>
              <a:rPr lang="en-US" sz="1600" dirty="0"/>
              <a:t> com o </a:t>
            </a:r>
            <a:r>
              <a:rPr lang="en-US" sz="1600" dirty="0" err="1"/>
              <a:t>jogador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é </a:t>
            </a:r>
            <a:r>
              <a:rPr lang="en-US" sz="1600" dirty="0" err="1"/>
              <a:t>redirecionado</a:t>
            </a:r>
            <a:r>
              <a:rPr lang="en-US" sz="1600" dirty="0"/>
              <a:t> para o mini-</a:t>
            </a:r>
            <a:r>
              <a:rPr lang="en-US" sz="1600" dirty="0" err="1"/>
              <a:t>jogo</a:t>
            </a:r>
            <a:r>
              <a:rPr lang="en-US" sz="1600" dirty="0"/>
              <a:t> de </a:t>
            </a:r>
            <a:r>
              <a:rPr lang="en-US" sz="1600" dirty="0" err="1"/>
              <a:t>dança</a:t>
            </a:r>
            <a:r>
              <a:rPr lang="en-US" sz="1600" dirty="0"/>
              <a:t>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2ED4903-22B6-4F47-AEAF-40D29A0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2"/>
            <a:ext cx="4157296" cy="1292750"/>
          </a:xfrm>
        </p:spPr>
        <p:txBody>
          <a:bodyPr/>
          <a:lstStyle/>
          <a:p>
            <a:pPr algn="l"/>
            <a:r>
              <a:rPr lang="en-US" dirty="0"/>
              <a:t>Mini-</a:t>
            </a:r>
            <a:r>
              <a:rPr lang="en-US" dirty="0" err="1"/>
              <a:t>jogo</a:t>
            </a:r>
            <a:r>
              <a:rPr lang="en-US" dirty="0"/>
              <a:t> - </a:t>
            </a:r>
            <a:r>
              <a:rPr lang="en-US" dirty="0" err="1"/>
              <a:t>dança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E54DC-9572-48ED-9213-66012009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625" y="1750702"/>
            <a:ext cx="3915724" cy="96983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648102-5172-44A4-8657-55EAC8E3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64484"/>
              </p:ext>
            </p:extLst>
          </p:nvPr>
        </p:nvGraphicFramePr>
        <p:xfrm>
          <a:off x="1619337" y="2877288"/>
          <a:ext cx="8953326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663">
                  <a:extLst>
                    <a:ext uri="{9D8B030D-6E8A-4147-A177-3AD203B41FA5}">
                      <a16:colId xmlns:a16="http://schemas.microsoft.com/office/drawing/2014/main" val="1927753413"/>
                    </a:ext>
                  </a:extLst>
                </a:gridCol>
                <a:gridCol w="4476663">
                  <a:extLst>
                    <a:ext uri="{9D8B030D-6E8A-4147-A177-3AD203B41FA5}">
                      <a16:colId xmlns:a16="http://schemas.microsoft.com/office/drawing/2014/main" val="301691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Jogador</a:t>
                      </a:r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7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Seleciona</a:t>
                      </a:r>
                      <a:r>
                        <a:rPr lang="en-US" sz="1400" dirty="0"/>
                        <a:t> mini-</a:t>
                      </a:r>
                      <a:r>
                        <a:rPr lang="en-US" sz="1400" dirty="0" err="1"/>
                        <a:t>jogo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dança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Apresenta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mensagem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introdutória</a:t>
                      </a:r>
                      <a:r>
                        <a:rPr lang="en-US" sz="1400" dirty="0"/>
                        <a:t> e de </a:t>
                      </a:r>
                      <a:r>
                        <a:rPr lang="en-US" sz="1400" dirty="0" err="1"/>
                        <a:t>seguida</a:t>
                      </a:r>
                      <a:r>
                        <a:rPr lang="en-US" sz="1400" dirty="0"/>
                        <a:t> a </a:t>
                      </a:r>
                      <a:r>
                        <a:rPr lang="en-US" sz="1400" dirty="0" err="1"/>
                        <a:t>sequência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botões</a:t>
                      </a:r>
                      <a:r>
                        <a:rPr lang="en-US" sz="1400" dirty="0"/>
                        <a:t> a </a:t>
                      </a:r>
                      <a:r>
                        <a:rPr lang="en-US" sz="1400" dirty="0" err="1"/>
                        <a:t>pressionar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9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Repete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movimentos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Passa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err="1"/>
                        <a:t>ronda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seguinte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onde</a:t>
                      </a:r>
                      <a:r>
                        <a:rPr lang="en-US" sz="1400" dirty="0"/>
                        <a:t> é </a:t>
                      </a:r>
                      <a:r>
                        <a:rPr lang="en-US" sz="1400" dirty="0" err="1"/>
                        <a:t>acrescentado</a:t>
                      </a:r>
                      <a:r>
                        <a:rPr lang="en-US" sz="1400" dirty="0"/>
                        <a:t> outro </a:t>
                      </a:r>
                      <a:r>
                        <a:rPr lang="en-US" sz="1400" dirty="0" err="1"/>
                        <a:t>botão</a:t>
                      </a:r>
                      <a:r>
                        <a:rPr lang="en-US" sz="1400" dirty="0"/>
                        <a:t> à </a:t>
                      </a:r>
                      <a:r>
                        <a:rPr lang="en-US" sz="1400" dirty="0" err="1"/>
                        <a:t>sequência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Depois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algumas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rondas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perde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Recompensa</a:t>
                      </a:r>
                      <a:r>
                        <a:rPr lang="en-US" sz="1400" dirty="0"/>
                        <a:t> o </a:t>
                      </a:r>
                      <a:r>
                        <a:rPr lang="en-US" sz="1400" dirty="0" err="1"/>
                        <a:t>jogador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redireciona</a:t>
                      </a:r>
                      <a:r>
                        <a:rPr lang="en-US" sz="1400" dirty="0"/>
                        <a:t>-o </a:t>
                      </a:r>
                      <a:r>
                        <a:rPr lang="en-US" sz="1400" dirty="0" err="1"/>
                        <a:t>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ecrã</a:t>
                      </a:r>
                      <a:r>
                        <a:rPr lang="en-US" sz="1400" dirty="0"/>
                        <a:t> principal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69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96FF7-80F5-432A-B2A5-8B890304FB6A}"/>
              </a:ext>
            </a:extLst>
          </p:cNvPr>
          <p:cNvSpPr txBox="1"/>
          <p:nvPr/>
        </p:nvSpPr>
        <p:spPr>
          <a:xfrm>
            <a:off x="1515651" y="1918657"/>
            <a:ext cx="50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Se o animal </a:t>
            </a:r>
            <a:r>
              <a:rPr lang="en-US" sz="1600" dirty="0" err="1"/>
              <a:t>tiver</a:t>
            </a:r>
            <a:r>
              <a:rPr lang="en-US" sz="1600" dirty="0"/>
              <a:t> </a:t>
            </a:r>
            <a:r>
              <a:rPr lang="en-US" sz="1600" dirty="0" err="1"/>
              <a:t>fome</a:t>
            </a:r>
            <a:r>
              <a:rPr lang="en-US" sz="1600" dirty="0"/>
              <a:t> o </a:t>
            </a:r>
            <a:r>
              <a:rPr lang="en-US" sz="1600" dirty="0" err="1"/>
              <a:t>jogador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dar-lhe</a:t>
            </a:r>
            <a:r>
              <a:rPr lang="en-US" sz="1600" dirty="0"/>
              <a:t> de comer </a:t>
            </a:r>
            <a:r>
              <a:rPr lang="en-US" sz="1600" dirty="0" err="1"/>
              <a:t>através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mini-</a:t>
            </a:r>
            <a:r>
              <a:rPr lang="en-US" sz="1600" dirty="0" err="1"/>
              <a:t>jogo</a:t>
            </a:r>
            <a:r>
              <a:rPr lang="en-US" sz="1600" dirty="0"/>
              <a:t>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2ED4903-22B6-4F47-AEAF-40D29A0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2"/>
            <a:ext cx="4157296" cy="1292750"/>
          </a:xfrm>
        </p:spPr>
        <p:txBody>
          <a:bodyPr/>
          <a:lstStyle/>
          <a:p>
            <a:pPr algn="l"/>
            <a:r>
              <a:rPr lang="en-US" dirty="0"/>
              <a:t>Mini-</a:t>
            </a:r>
            <a:r>
              <a:rPr lang="en-US" dirty="0" err="1"/>
              <a:t>jogo</a:t>
            </a:r>
            <a:r>
              <a:rPr lang="en-US" dirty="0"/>
              <a:t> - comida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648102-5172-44A4-8657-55EAC8E3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55409"/>
              </p:ext>
            </p:extLst>
          </p:nvPr>
        </p:nvGraphicFramePr>
        <p:xfrm>
          <a:off x="1619337" y="2877288"/>
          <a:ext cx="8953326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663">
                  <a:extLst>
                    <a:ext uri="{9D8B030D-6E8A-4147-A177-3AD203B41FA5}">
                      <a16:colId xmlns:a16="http://schemas.microsoft.com/office/drawing/2014/main" val="1927753413"/>
                    </a:ext>
                  </a:extLst>
                </a:gridCol>
                <a:gridCol w="4476663">
                  <a:extLst>
                    <a:ext uri="{9D8B030D-6E8A-4147-A177-3AD203B41FA5}">
                      <a16:colId xmlns:a16="http://schemas.microsoft.com/office/drawing/2014/main" val="301691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Jogador</a:t>
                      </a:r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7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Seleciona</a:t>
                      </a:r>
                      <a:r>
                        <a:rPr lang="en-US" sz="1400" dirty="0"/>
                        <a:t> mini-</a:t>
                      </a:r>
                      <a:r>
                        <a:rPr lang="en-US" sz="1400" dirty="0" err="1"/>
                        <a:t>jogo</a:t>
                      </a:r>
                      <a:r>
                        <a:rPr lang="en-US" sz="1400" dirty="0"/>
                        <a:t> de comida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Apresenta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mensagem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introdutória</a:t>
                      </a:r>
                      <a:r>
                        <a:rPr lang="en-US" sz="1400" dirty="0"/>
                        <a:t> e de </a:t>
                      </a:r>
                      <a:r>
                        <a:rPr lang="en-US" sz="1400" dirty="0" err="1"/>
                        <a:t>seguida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são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geradas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maçãs</a:t>
                      </a:r>
                      <a:r>
                        <a:rPr lang="en-US" sz="1400" dirty="0"/>
                        <a:t> que </a:t>
                      </a:r>
                      <a:r>
                        <a:rPr lang="en-US" sz="1400" dirty="0" err="1"/>
                        <a:t>caem</a:t>
                      </a:r>
                      <a:r>
                        <a:rPr lang="en-US" sz="1400" dirty="0"/>
                        <a:t> do topo do </a:t>
                      </a:r>
                      <a:r>
                        <a:rPr lang="en-US" sz="1400" dirty="0" err="1"/>
                        <a:t>ecrã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9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Movimenta</a:t>
                      </a:r>
                      <a:r>
                        <a:rPr lang="en-US" sz="1400" dirty="0"/>
                        <a:t> o animal para </a:t>
                      </a:r>
                      <a:r>
                        <a:rPr lang="en-US" sz="1400" dirty="0" err="1"/>
                        <a:t>apanhar</a:t>
                      </a:r>
                      <a:r>
                        <a:rPr lang="en-US" sz="1400" dirty="0"/>
                        <a:t> as </a:t>
                      </a:r>
                      <a:r>
                        <a:rPr lang="en-US" sz="1400" dirty="0" err="1"/>
                        <a:t>maçãs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Gera </a:t>
                      </a:r>
                      <a:r>
                        <a:rPr lang="en-US" sz="1400" dirty="0" err="1"/>
                        <a:t>cada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vez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maçãs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Depois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não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apanhar</a:t>
                      </a:r>
                      <a:r>
                        <a:rPr lang="en-US" sz="1400" dirty="0"/>
                        <a:t> 3 </a:t>
                      </a:r>
                      <a:r>
                        <a:rPr lang="en-US" sz="1400" dirty="0" err="1"/>
                        <a:t>maçãs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perde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Recompensa</a:t>
                      </a:r>
                      <a:r>
                        <a:rPr lang="en-US" sz="1400" dirty="0"/>
                        <a:t> o </a:t>
                      </a:r>
                      <a:r>
                        <a:rPr lang="en-US" sz="1400" dirty="0" err="1"/>
                        <a:t>jogador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redireciona</a:t>
                      </a:r>
                      <a:r>
                        <a:rPr lang="en-US" sz="1400" dirty="0"/>
                        <a:t>-o </a:t>
                      </a:r>
                      <a:r>
                        <a:rPr lang="en-US" sz="1400" dirty="0" err="1"/>
                        <a:t>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ecrã</a:t>
                      </a:r>
                      <a:r>
                        <a:rPr lang="en-US" sz="1400" dirty="0"/>
                        <a:t> principal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98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75C0BD4-68CE-4A8D-9A4E-A4CBF9AA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863" y="1741411"/>
            <a:ext cx="3916800" cy="98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3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96FF7-80F5-432A-B2A5-8B890304FB6A}"/>
              </a:ext>
            </a:extLst>
          </p:cNvPr>
          <p:cNvSpPr txBox="1"/>
          <p:nvPr/>
        </p:nvSpPr>
        <p:spPr>
          <a:xfrm>
            <a:off x="1515652" y="1918657"/>
            <a:ext cx="3670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 </a:t>
            </a:r>
            <a:r>
              <a:rPr lang="en-US" sz="1600" dirty="0" err="1"/>
              <a:t>jogador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associar</a:t>
            </a:r>
            <a:r>
              <a:rPr lang="en-US" sz="1600" dirty="0"/>
              <a:t> </a:t>
            </a:r>
            <a:r>
              <a:rPr lang="en-US" sz="1600" dirty="0" err="1"/>
              <a:t>itens</a:t>
            </a:r>
            <a:r>
              <a:rPr lang="en-US" sz="1600" dirty="0"/>
              <a:t> a </a:t>
            </a:r>
            <a:r>
              <a:rPr lang="en-US" sz="1600" dirty="0" err="1"/>
              <a:t>etiquetas</a:t>
            </a:r>
            <a:r>
              <a:rPr lang="en-US" sz="1600" dirty="0"/>
              <a:t>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2ED4903-22B6-4F47-AEAF-40D29A0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2"/>
            <a:ext cx="4157296" cy="1292750"/>
          </a:xfrm>
        </p:spPr>
        <p:txBody>
          <a:bodyPr/>
          <a:lstStyle/>
          <a:p>
            <a:pPr algn="l"/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itens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648102-5172-44A4-8657-55EAC8E3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90228"/>
              </p:ext>
            </p:extLst>
          </p:nvPr>
        </p:nvGraphicFramePr>
        <p:xfrm>
          <a:off x="1619337" y="2877288"/>
          <a:ext cx="8953326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663">
                  <a:extLst>
                    <a:ext uri="{9D8B030D-6E8A-4147-A177-3AD203B41FA5}">
                      <a16:colId xmlns:a16="http://schemas.microsoft.com/office/drawing/2014/main" val="1927753413"/>
                    </a:ext>
                  </a:extLst>
                </a:gridCol>
                <a:gridCol w="4476663">
                  <a:extLst>
                    <a:ext uri="{9D8B030D-6E8A-4147-A177-3AD203B41FA5}">
                      <a16:colId xmlns:a16="http://schemas.microsoft.com/office/drawing/2014/main" val="301691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Jogador</a:t>
                      </a:r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7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Seleciona</a:t>
                      </a:r>
                      <a:r>
                        <a:rPr lang="en-US" sz="1400" dirty="0"/>
                        <a:t> um item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 o </a:t>
                      </a:r>
                      <a:r>
                        <a:rPr lang="en-US" sz="1400" dirty="0" err="1"/>
                        <a:t>jogador</a:t>
                      </a:r>
                      <a:r>
                        <a:rPr lang="en-US" sz="1400" dirty="0"/>
                        <a:t> que </a:t>
                      </a:r>
                      <a:r>
                        <a:rPr lang="en-US" sz="1400" dirty="0" err="1"/>
                        <a:t>precisa</a:t>
                      </a:r>
                      <a:r>
                        <a:rPr lang="en-US" sz="1400" dirty="0"/>
                        <a:t> de se </a:t>
                      </a:r>
                      <a:r>
                        <a:rPr lang="en-US" sz="1400" dirty="0" err="1"/>
                        <a:t>aproximar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uma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etiqueta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compativel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9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Conecta</a:t>
                      </a:r>
                      <a:r>
                        <a:rPr lang="en-US" sz="1400" dirty="0"/>
                        <a:t>-se a </a:t>
                      </a:r>
                      <a:r>
                        <a:rPr lang="en-US" sz="1400" dirty="0" err="1"/>
                        <a:t>uma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etiqueta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confirma</a:t>
                      </a:r>
                      <a:r>
                        <a:rPr lang="en-US" sz="1400" dirty="0"/>
                        <a:t> o </a:t>
                      </a:r>
                      <a:r>
                        <a:rPr lang="en-US" sz="1400" dirty="0" err="1"/>
                        <a:t>uso</a:t>
                      </a:r>
                      <a:r>
                        <a:rPr lang="en-US" sz="1400" dirty="0"/>
                        <a:t> do item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Atribui</a:t>
                      </a:r>
                      <a:r>
                        <a:rPr lang="en-US" sz="1400" dirty="0"/>
                        <a:t> a </a:t>
                      </a:r>
                      <a:r>
                        <a:rPr lang="en-US" sz="1400" dirty="0" err="1"/>
                        <a:t>funcionalidade</a:t>
                      </a:r>
                      <a:r>
                        <a:rPr lang="en-US" sz="1400" dirty="0"/>
                        <a:t> do item à </a:t>
                      </a:r>
                      <a:r>
                        <a:rPr lang="en-US" sz="1400" dirty="0" err="1"/>
                        <a:t>etiqueta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escolher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cancelar</a:t>
                      </a:r>
                      <a:r>
                        <a:rPr lang="en-US" sz="1400" dirty="0"/>
                        <a:t> a </a:t>
                      </a:r>
                      <a:r>
                        <a:rPr lang="en-US" sz="1400" dirty="0" err="1"/>
                        <a:t>atribuição</a:t>
                      </a:r>
                      <a:r>
                        <a:rPr lang="en-US" sz="1400" dirty="0"/>
                        <a:t> do item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Redireciona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jogador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ecrã</a:t>
                      </a:r>
                      <a:r>
                        <a:rPr lang="en-US" sz="1400" dirty="0"/>
                        <a:t> principal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983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CE23093-2A6C-4C7B-A992-5D073EFE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775" y="1627849"/>
            <a:ext cx="5386888" cy="9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96FF7-80F5-432A-B2A5-8B890304FB6A}"/>
              </a:ext>
            </a:extLst>
          </p:cNvPr>
          <p:cNvSpPr txBox="1"/>
          <p:nvPr/>
        </p:nvSpPr>
        <p:spPr>
          <a:xfrm>
            <a:off x="1515652" y="1918657"/>
            <a:ext cx="367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 sensor da </a:t>
            </a:r>
            <a:r>
              <a:rPr lang="en-US" sz="1600" dirty="0" err="1"/>
              <a:t>consola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ler</a:t>
            </a:r>
            <a:r>
              <a:rPr lang="en-US" sz="1600" dirty="0"/>
              <a:t> </a:t>
            </a:r>
            <a:r>
              <a:rPr lang="en-US" sz="1600" dirty="0" err="1"/>
              <a:t>etiquetas</a:t>
            </a:r>
            <a:r>
              <a:rPr lang="en-US" sz="1600" dirty="0"/>
              <a:t> para </a:t>
            </a:r>
            <a:r>
              <a:rPr lang="en-US" sz="1600" dirty="0" err="1"/>
              <a:t>descobrir</a:t>
            </a:r>
            <a:r>
              <a:rPr lang="en-US" sz="1600" dirty="0"/>
              <a:t> items e </a:t>
            </a:r>
            <a:r>
              <a:rPr lang="en-US" sz="1600" dirty="0" err="1"/>
              <a:t>eventos</a:t>
            </a:r>
            <a:r>
              <a:rPr lang="en-US" sz="1600" dirty="0"/>
              <a:t>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2ED4903-22B6-4F47-AEAF-40D29A0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2"/>
            <a:ext cx="4157296" cy="1292750"/>
          </a:xfrm>
        </p:spPr>
        <p:txBody>
          <a:bodyPr/>
          <a:lstStyle/>
          <a:p>
            <a:pPr algn="l"/>
            <a:r>
              <a:rPr lang="en-US" dirty="0"/>
              <a:t>Scan de </a:t>
            </a:r>
            <a:r>
              <a:rPr lang="en-US" dirty="0" err="1"/>
              <a:t>etiquetas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648102-5172-44A4-8657-55EAC8E3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18705"/>
              </p:ext>
            </p:extLst>
          </p:nvPr>
        </p:nvGraphicFramePr>
        <p:xfrm>
          <a:off x="1619337" y="2877288"/>
          <a:ext cx="8953326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663">
                  <a:extLst>
                    <a:ext uri="{9D8B030D-6E8A-4147-A177-3AD203B41FA5}">
                      <a16:colId xmlns:a16="http://schemas.microsoft.com/office/drawing/2014/main" val="1927753413"/>
                    </a:ext>
                  </a:extLst>
                </a:gridCol>
                <a:gridCol w="4476663">
                  <a:extLst>
                    <a:ext uri="{9D8B030D-6E8A-4147-A177-3AD203B41FA5}">
                      <a16:colId xmlns:a16="http://schemas.microsoft.com/office/drawing/2014/main" val="301691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Jogador</a:t>
                      </a:r>
                      <a:endParaRPr lang="pt-PT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7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Seleciona</a:t>
                      </a:r>
                      <a:r>
                        <a:rPr lang="en-US" sz="1400" dirty="0"/>
                        <a:t> a </a:t>
                      </a:r>
                      <a:r>
                        <a:rPr lang="en-US" sz="1400" dirty="0" err="1"/>
                        <a:t>opção</a:t>
                      </a:r>
                      <a:r>
                        <a:rPr lang="en-US" sz="1400" dirty="0"/>
                        <a:t> scanner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 o </a:t>
                      </a:r>
                      <a:r>
                        <a:rPr lang="en-US" sz="1400" dirty="0" err="1"/>
                        <a:t>jogador</a:t>
                      </a:r>
                      <a:r>
                        <a:rPr lang="en-US" sz="1400" dirty="0"/>
                        <a:t> que </a:t>
                      </a:r>
                      <a:r>
                        <a:rPr lang="en-US" sz="1400" dirty="0" err="1"/>
                        <a:t>precisa</a:t>
                      </a:r>
                      <a:r>
                        <a:rPr lang="en-US" sz="1400" dirty="0"/>
                        <a:t> de se </a:t>
                      </a:r>
                      <a:r>
                        <a:rPr lang="en-US" sz="1400" dirty="0" err="1"/>
                        <a:t>aproximar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uma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etiqueta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compativel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9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Conecta</a:t>
                      </a:r>
                      <a:r>
                        <a:rPr lang="en-US" sz="1400" dirty="0"/>
                        <a:t>-se a </a:t>
                      </a:r>
                      <a:r>
                        <a:rPr lang="en-US" sz="1400" dirty="0" err="1"/>
                        <a:t>uma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etiqueta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Apresenta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conteúdo</a:t>
                      </a:r>
                      <a:r>
                        <a:rPr lang="en-US" sz="1400" dirty="0"/>
                        <a:t> da </a:t>
                      </a:r>
                      <a:r>
                        <a:rPr lang="en-US" sz="1400" dirty="0" err="1"/>
                        <a:t>etiqueta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7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Caso a </a:t>
                      </a:r>
                      <a:r>
                        <a:rPr lang="en-US" sz="1400" dirty="0" err="1"/>
                        <a:t>etiqueta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contenha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alguma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atividade</a:t>
                      </a:r>
                      <a:r>
                        <a:rPr lang="en-US" sz="1400" dirty="0"/>
                        <a:t> o </a:t>
                      </a:r>
                      <a:r>
                        <a:rPr lang="en-US" sz="1400" dirty="0" err="1"/>
                        <a:t>jogador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optar</a:t>
                      </a:r>
                      <a:r>
                        <a:rPr lang="en-US" sz="1400" dirty="0"/>
                        <a:t> por </a:t>
                      </a:r>
                      <a:r>
                        <a:rPr lang="en-US" sz="1400" dirty="0" err="1"/>
                        <a:t>participar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cancelar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Redireciona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jogador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ecrã</a:t>
                      </a:r>
                      <a:r>
                        <a:rPr lang="en-US" sz="1400" dirty="0"/>
                        <a:t> principal </a:t>
                      </a:r>
                      <a:r>
                        <a:rPr lang="en-US" sz="1400" dirty="0" err="1"/>
                        <a:t>ou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ao</a:t>
                      </a:r>
                      <a:r>
                        <a:rPr lang="en-US" sz="1400" dirty="0"/>
                        <a:t> da </a:t>
                      </a:r>
                      <a:r>
                        <a:rPr lang="en-US" sz="1400" dirty="0" err="1"/>
                        <a:t>atividade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dependendo</a:t>
                      </a:r>
                      <a:r>
                        <a:rPr lang="en-US" sz="1400" dirty="0"/>
                        <a:t> da </a:t>
                      </a:r>
                      <a:r>
                        <a:rPr lang="en-US" sz="1400" dirty="0" err="1"/>
                        <a:t>escolha</a:t>
                      </a:r>
                      <a:r>
                        <a:rPr lang="en-US" sz="1400" dirty="0"/>
                        <a:t> do </a:t>
                      </a:r>
                      <a:r>
                        <a:rPr lang="en-US" sz="1400" dirty="0" err="1"/>
                        <a:t>jogador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98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B83DEB-8927-4F17-A67C-17CB0DC5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775" y="1830500"/>
            <a:ext cx="5490573" cy="9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96FF7-80F5-432A-B2A5-8B890304FB6A}"/>
              </a:ext>
            </a:extLst>
          </p:cNvPr>
          <p:cNvSpPr txBox="1"/>
          <p:nvPr/>
        </p:nvSpPr>
        <p:spPr>
          <a:xfrm>
            <a:off x="1515650" y="2116899"/>
            <a:ext cx="7465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 forma a gerir o projeto, foi criado um repositório no GitHub.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Cada elemento do grupo trabalha num </a:t>
            </a:r>
            <a:r>
              <a:rPr lang="pt-PT" i="1" dirty="0" err="1"/>
              <a:t>branch</a:t>
            </a:r>
            <a:r>
              <a:rPr lang="pt-PT" i="1" dirty="0"/>
              <a:t> </a:t>
            </a:r>
            <a:r>
              <a:rPr lang="pt-PT" dirty="0"/>
              <a:t>diferente, fazendo </a:t>
            </a:r>
            <a:r>
              <a:rPr lang="pt-PT" i="1" dirty="0"/>
              <a:t>pull</a:t>
            </a:r>
            <a:r>
              <a:rPr lang="pt-PT" dirty="0"/>
              <a:t> cada vez que são feitas alterações consideráveis e estas serem revistas pelo orientador.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2ED4903-22B6-4F47-AEAF-40D29A0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2"/>
            <a:ext cx="4157296" cy="1292750"/>
          </a:xfrm>
        </p:spPr>
        <p:txBody>
          <a:bodyPr/>
          <a:lstStyle/>
          <a:p>
            <a:pPr algn="l"/>
            <a:r>
              <a:rPr lang="pt-PT"/>
              <a:t>Gestão de versões</a:t>
            </a:r>
          </a:p>
        </p:txBody>
      </p:sp>
    </p:spTree>
    <p:extLst>
      <p:ext uri="{BB962C8B-B14F-4D97-AF65-F5344CB8AC3E}">
        <p14:creationId xmlns:p14="http://schemas.microsoft.com/office/powerpoint/2010/main" val="18807751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106</TotalTime>
  <Words>520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RetrospectVTI</vt:lpstr>
      <vt:lpstr>Consola de jogo portátil Projeto 12</vt:lpstr>
      <vt:lpstr>Síntese do projeto</vt:lpstr>
      <vt:lpstr>A CONSOLA</vt:lpstr>
      <vt:lpstr>O jogo</vt:lpstr>
      <vt:lpstr>Mini-jogo - dança</vt:lpstr>
      <vt:lpstr>Mini-jogo - comida</vt:lpstr>
      <vt:lpstr>Uso de itens</vt:lpstr>
      <vt:lpstr>Scan de etiquetas</vt:lpstr>
      <vt:lpstr>Gestão de versões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Consola de jogo portátil Projeto 12</dc:title>
  <dc:creator>JÚLIO ANDRÉ DOS REIS SANTOS LIMA</dc:creator>
  <cp:lastModifiedBy>JÚLIO ANDRÉ DOS REIS SANTOS LIMA</cp:lastModifiedBy>
  <cp:revision>6</cp:revision>
  <dcterms:created xsi:type="dcterms:W3CDTF">2021-04-25T16:47:26Z</dcterms:created>
  <dcterms:modified xsi:type="dcterms:W3CDTF">2021-04-25T18:36:22Z</dcterms:modified>
</cp:coreProperties>
</file>