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69" r:id="rId2"/>
    <p:sldId id="285" r:id="rId3"/>
    <p:sldId id="270" r:id="rId4"/>
    <p:sldId id="280" r:id="rId5"/>
    <p:sldId id="271" r:id="rId6"/>
    <p:sldId id="281" r:id="rId7"/>
    <p:sldId id="272" r:id="rId8"/>
    <p:sldId id="286" r:id="rId9"/>
    <p:sldId id="282" r:id="rId10"/>
    <p:sldId id="283" r:id="rId11"/>
    <p:sldId id="278" r:id="rId12"/>
    <p:sldId id="284" r:id="rId13"/>
  </p:sldIdLst>
  <p:sldSz cx="9144000" cy="6858000" type="screen4x3"/>
  <p:notesSz cx="7010400" cy="9296400"/>
  <p:defaultTextStyle>
    <a:defPPr rtl="0">
      <a:defRPr lang="pt-pt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400CE-E46E-4A7A-BECF-3412B160672F}" v="439" dt="2021-06-06T20:46:15.31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7155" autoAdjust="0"/>
  </p:normalViewPr>
  <p:slideViewPr>
    <p:cSldViewPr>
      <p:cViewPr varScale="1">
        <p:scale>
          <a:sx n="77" d="100"/>
          <a:sy n="77" d="100"/>
        </p:scale>
        <p:origin x="12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O ANDRÉ DOS REIS SANTOS LIMA" userId="bbf0f15c-61d1-4c5b-9a70-8b0d209c0ebb" providerId="ADAL" clId="{B2B400CE-E46E-4A7A-BECF-3412B160672F}"/>
    <pc:docChg chg="undo redo custSel addSld delSld modSld">
      <pc:chgData name="JÚLIO ANDRÉ DOS REIS SANTOS LIMA" userId="bbf0f15c-61d1-4c5b-9a70-8b0d209c0ebb" providerId="ADAL" clId="{B2B400CE-E46E-4A7A-BECF-3412B160672F}" dt="2021-06-06T20:46:36.247" v="8593" actId="1076"/>
      <pc:docMkLst>
        <pc:docMk/>
      </pc:docMkLst>
      <pc:sldChg chg="addSp delSp modSp mod">
        <pc:chgData name="JÚLIO ANDRÉ DOS REIS SANTOS LIMA" userId="bbf0f15c-61d1-4c5b-9a70-8b0d209c0ebb" providerId="ADAL" clId="{B2B400CE-E46E-4A7A-BECF-3412B160672F}" dt="2021-06-03T16:28:24.686" v="7177" actId="1076"/>
        <pc:sldMkLst>
          <pc:docMk/>
          <pc:sldMk cId="3429484809" sldId="269"/>
        </pc:sldMkLst>
        <pc:spChg chg="add del mod">
          <ac:chgData name="JÚLIO ANDRÉ DOS REIS SANTOS LIMA" userId="bbf0f15c-61d1-4c5b-9a70-8b0d209c0ebb" providerId="ADAL" clId="{B2B400CE-E46E-4A7A-BECF-3412B160672F}" dt="2021-06-03T16:27:11.671" v="7127" actId="478"/>
          <ac:spMkLst>
            <pc:docMk/>
            <pc:sldMk cId="3429484809" sldId="269"/>
            <ac:spMk id="2" creationId="{650D1B22-F03E-4D44-8C1F-DF94D6040C42}"/>
          </ac:spMkLst>
        </pc:spChg>
        <pc:spChg chg="add mod">
          <ac:chgData name="JÚLIO ANDRÉ DOS REIS SANTOS LIMA" userId="bbf0f15c-61d1-4c5b-9a70-8b0d209c0ebb" providerId="ADAL" clId="{B2B400CE-E46E-4A7A-BECF-3412B160672F}" dt="2021-06-03T16:28:24.686" v="7177" actId="1076"/>
          <ac:spMkLst>
            <pc:docMk/>
            <pc:sldMk cId="3429484809" sldId="269"/>
            <ac:spMk id="3" creationId="{CABB5391-A351-4A8B-B93D-2926885B2B04}"/>
          </ac:spMkLst>
        </pc:spChg>
        <pc:spChg chg="mod">
          <ac:chgData name="JÚLIO ANDRÉ DOS REIS SANTOS LIMA" userId="bbf0f15c-61d1-4c5b-9a70-8b0d209c0ebb" providerId="ADAL" clId="{B2B400CE-E46E-4A7A-BECF-3412B160672F}" dt="2021-05-31T19:47:04.132" v="1856" actId="14100"/>
          <ac:spMkLst>
            <pc:docMk/>
            <pc:sldMk cId="3429484809" sldId="269"/>
            <ac:spMk id="4" creationId="{70486D98-0B9B-4C4E-A25F-64BA4C5DBB94}"/>
          </ac:spMkLst>
        </pc:spChg>
        <pc:spChg chg="mod">
          <ac:chgData name="JÚLIO ANDRÉ DOS REIS SANTOS LIMA" userId="bbf0f15c-61d1-4c5b-9a70-8b0d209c0ebb" providerId="ADAL" clId="{B2B400CE-E46E-4A7A-BECF-3412B160672F}" dt="2021-05-31T19:47:20.246" v="1866" actId="20577"/>
          <ac:spMkLst>
            <pc:docMk/>
            <pc:sldMk cId="3429484809" sldId="269"/>
            <ac:spMk id="5" creationId="{D655BBED-E65C-4B70-99E3-9318D4F249A0}"/>
          </ac:spMkLst>
        </pc:spChg>
        <pc:picChg chg="add del mod">
          <ac:chgData name="JÚLIO ANDRÉ DOS REIS SANTOS LIMA" userId="bbf0f15c-61d1-4c5b-9a70-8b0d209c0ebb" providerId="ADAL" clId="{B2B400CE-E46E-4A7A-BECF-3412B160672F}" dt="2021-05-31T14:37:01.611" v="177" actId="478"/>
          <ac:picMkLst>
            <pc:docMk/>
            <pc:sldMk cId="3429484809" sldId="269"/>
            <ac:picMk id="6" creationId="{F252A73B-0DBE-45A4-AC76-688362EB1FBC}"/>
          </ac:picMkLst>
        </pc:picChg>
        <pc:picChg chg="add mod">
          <ac:chgData name="JÚLIO ANDRÉ DOS REIS SANTOS LIMA" userId="bbf0f15c-61d1-4c5b-9a70-8b0d209c0ebb" providerId="ADAL" clId="{B2B400CE-E46E-4A7A-BECF-3412B160672F}" dt="2021-06-03T16:27:04" v="7124" actId="1076"/>
          <ac:picMkLst>
            <pc:docMk/>
            <pc:sldMk cId="3429484809" sldId="269"/>
            <ac:picMk id="7" creationId="{A85AC030-0E51-4D91-80C7-9A1E872800B1}"/>
          </ac:picMkLst>
        </pc:picChg>
        <pc:picChg chg="add del mod">
          <ac:chgData name="JÚLIO ANDRÉ DOS REIS SANTOS LIMA" userId="bbf0f15c-61d1-4c5b-9a70-8b0d209c0ebb" providerId="ADAL" clId="{B2B400CE-E46E-4A7A-BECF-3412B160672F}" dt="2021-05-31T14:50:49.689" v="310" actId="478"/>
          <ac:picMkLst>
            <pc:docMk/>
            <pc:sldMk cId="3429484809" sldId="269"/>
            <ac:picMk id="1026" creationId="{953B8958-2E74-48C5-81AF-DF2F43037741}"/>
          </ac:picMkLst>
        </pc:picChg>
      </pc:sldChg>
      <pc:sldChg chg="addSp delSp modSp mod">
        <pc:chgData name="JÚLIO ANDRÉ DOS REIS SANTOS LIMA" userId="bbf0f15c-61d1-4c5b-9a70-8b0d209c0ebb" providerId="ADAL" clId="{B2B400CE-E46E-4A7A-BECF-3412B160672F}" dt="2021-06-05T14:36:03.701" v="8562" actId="20577"/>
        <pc:sldMkLst>
          <pc:docMk/>
          <pc:sldMk cId="3190566040" sldId="270"/>
        </pc:sldMkLst>
        <pc:spChg chg="mod">
          <ac:chgData name="JÚLIO ANDRÉ DOS REIS SANTOS LIMA" userId="bbf0f15c-61d1-4c5b-9a70-8b0d209c0ebb" providerId="ADAL" clId="{B2B400CE-E46E-4A7A-BECF-3412B160672F}" dt="2021-05-31T19:47:33.292" v="1876" actId="20577"/>
          <ac:spMkLst>
            <pc:docMk/>
            <pc:sldMk cId="3190566040" sldId="270"/>
            <ac:spMk id="2" creationId="{1EE2B656-4656-4646-A221-7C30814F2E69}"/>
          </ac:spMkLst>
        </pc:spChg>
        <pc:spChg chg="del mod">
          <ac:chgData name="JÚLIO ANDRÉ DOS REIS SANTOS LIMA" userId="bbf0f15c-61d1-4c5b-9a70-8b0d209c0ebb" providerId="ADAL" clId="{B2B400CE-E46E-4A7A-BECF-3412B160672F}" dt="2021-05-31T16:24:15.096" v="786" actId="478"/>
          <ac:spMkLst>
            <pc:docMk/>
            <pc:sldMk cId="3190566040" sldId="270"/>
            <ac:spMk id="3" creationId="{F6DABF9E-9B82-4C13-8452-952BD74F6DC7}"/>
          </ac:spMkLst>
        </pc:spChg>
        <pc:spChg chg="add del mod">
          <ac:chgData name="JÚLIO ANDRÉ DOS REIS SANTOS LIMA" userId="bbf0f15c-61d1-4c5b-9a70-8b0d209c0ebb" providerId="ADAL" clId="{B2B400CE-E46E-4A7A-BECF-3412B160672F}" dt="2021-05-31T16:25:05.377" v="819" actId="478"/>
          <ac:spMkLst>
            <pc:docMk/>
            <pc:sldMk cId="3190566040" sldId="270"/>
            <ac:spMk id="4" creationId="{0DB59DF4-FFCF-4D4C-96FA-39A3AA1FB290}"/>
          </ac:spMkLst>
        </pc:spChg>
        <pc:spChg chg="add del mod">
          <ac:chgData name="JÚLIO ANDRÉ DOS REIS SANTOS LIMA" userId="bbf0f15c-61d1-4c5b-9a70-8b0d209c0ebb" providerId="ADAL" clId="{B2B400CE-E46E-4A7A-BECF-3412B160672F}" dt="2021-05-31T16:25:07.857" v="820" actId="478"/>
          <ac:spMkLst>
            <pc:docMk/>
            <pc:sldMk cId="3190566040" sldId="270"/>
            <ac:spMk id="5" creationId="{007A2039-B46F-4DAD-B0CA-40EE571EC584}"/>
          </ac:spMkLst>
        </pc:spChg>
        <pc:spChg chg="add mod">
          <ac:chgData name="JÚLIO ANDRÉ DOS REIS SANTOS LIMA" userId="bbf0f15c-61d1-4c5b-9a70-8b0d209c0ebb" providerId="ADAL" clId="{B2B400CE-E46E-4A7A-BECF-3412B160672F}" dt="2021-06-05T14:36:03.701" v="8562" actId="20577"/>
          <ac:spMkLst>
            <pc:docMk/>
            <pc:sldMk cId="3190566040" sldId="270"/>
            <ac:spMk id="9" creationId="{C4AFC777-1F67-4000-8262-576FF9295150}"/>
          </ac:spMkLst>
        </pc:spChg>
        <pc:picChg chg="add del mod">
          <ac:chgData name="JÚLIO ANDRÉ DOS REIS SANTOS LIMA" userId="bbf0f15c-61d1-4c5b-9a70-8b0d209c0ebb" providerId="ADAL" clId="{B2B400CE-E46E-4A7A-BECF-3412B160672F}" dt="2021-05-31T16:28:51.441" v="824" actId="478"/>
          <ac:picMkLst>
            <pc:docMk/>
            <pc:sldMk cId="3190566040" sldId="270"/>
            <ac:picMk id="2050" creationId="{55852C4E-E32B-4FD0-BF92-DD4CC4A23D00}"/>
          </ac:picMkLst>
        </pc:picChg>
        <pc:picChg chg="add mod">
          <ac:chgData name="JÚLIO ANDRÉ DOS REIS SANTOS LIMA" userId="bbf0f15c-61d1-4c5b-9a70-8b0d209c0ebb" providerId="ADAL" clId="{B2B400CE-E46E-4A7A-BECF-3412B160672F}" dt="2021-05-31T16:30:25.288" v="833" actId="1076"/>
          <ac:picMkLst>
            <pc:docMk/>
            <pc:sldMk cId="3190566040" sldId="270"/>
            <ac:picMk id="2052" creationId="{880FD99D-902C-412D-9CF8-33DABD69D3EA}"/>
          </ac:picMkLst>
        </pc:picChg>
        <pc:picChg chg="add mod">
          <ac:chgData name="JÚLIO ANDRÉ DOS REIS SANTOS LIMA" userId="bbf0f15c-61d1-4c5b-9a70-8b0d209c0ebb" providerId="ADAL" clId="{B2B400CE-E46E-4A7A-BECF-3412B160672F}" dt="2021-05-31T16:30:18.728" v="832" actId="1076"/>
          <ac:picMkLst>
            <pc:docMk/>
            <pc:sldMk cId="3190566040" sldId="270"/>
            <ac:picMk id="2054" creationId="{7131DFD9-ED32-479F-9251-A3644D6D4B2C}"/>
          </ac:picMkLst>
        </pc:picChg>
      </pc:sldChg>
      <pc:sldChg chg="addSp delSp modSp mod">
        <pc:chgData name="JÚLIO ANDRÉ DOS REIS SANTOS LIMA" userId="bbf0f15c-61d1-4c5b-9a70-8b0d209c0ebb" providerId="ADAL" clId="{B2B400CE-E46E-4A7A-BECF-3412B160672F}" dt="2021-06-03T16:49:33.527" v="7773" actId="20577"/>
        <pc:sldMkLst>
          <pc:docMk/>
          <pc:sldMk cId="3733441278" sldId="271"/>
        </pc:sldMkLst>
        <pc:spChg chg="mod">
          <ac:chgData name="JÚLIO ANDRÉ DOS REIS SANTOS LIMA" userId="bbf0f15c-61d1-4c5b-9a70-8b0d209c0ebb" providerId="ADAL" clId="{B2B400CE-E46E-4A7A-BECF-3412B160672F}" dt="2021-06-03T16:42:01.192" v="7451" actId="20577"/>
          <ac:spMkLst>
            <pc:docMk/>
            <pc:sldMk cId="3733441278" sldId="271"/>
            <ac:spMk id="2" creationId="{ECE83800-1E6B-4A93-87D3-3D70E59B3CEE}"/>
          </ac:spMkLst>
        </pc:spChg>
        <pc:spChg chg="mod">
          <ac:chgData name="JÚLIO ANDRÉ DOS REIS SANTOS LIMA" userId="bbf0f15c-61d1-4c5b-9a70-8b0d209c0ebb" providerId="ADAL" clId="{B2B400CE-E46E-4A7A-BECF-3412B160672F}" dt="2021-06-03T16:49:33.527" v="7773" actId="20577"/>
          <ac:spMkLst>
            <pc:docMk/>
            <pc:sldMk cId="3733441278" sldId="271"/>
            <ac:spMk id="3" creationId="{138AFC74-2DAB-4FF2-A66B-288CACB8B844}"/>
          </ac:spMkLst>
        </pc:spChg>
        <pc:spChg chg="add mod">
          <ac:chgData name="JÚLIO ANDRÉ DOS REIS SANTOS LIMA" userId="bbf0f15c-61d1-4c5b-9a70-8b0d209c0ebb" providerId="ADAL" clId="{B2B400CE-E46E-4A7A-BECF-3412B160672F}" dt="2021-06-03T16:47:47.287" v="7711" actId="1036"/>
          <ac:spMkLst>
            <pc:docMk/>
            <pc:sldMk cId="3733441278" sldId="271"/>
            <ac:spMk id="16" creationId="{44861107-0A67-4B38-9017-39896D1C229D}"/>
          </ac:spMkLst>
        </pc:spChg>
        <pc:spChg chg="add mod">
          <ac:chgData name="JÚLIO ANDRÉ DOS REIS SANTOS LIMA" userId="bbf0f15c-61d1-4c5b-9a70-8b0d209c0ebb" providerId="ADAL" clId="{B2B400CE-E46E-4A7A-BECF-3412B160672F}" dt="2021-06-03T16:48:17.191" v="7716" actId="1037"/>
          <ac:spMkLst>
            <pc:docMk/>
            <pc:sldMk cId="3733441278" sldId="271"/>
            <ac:spMk id="17" creationId="{8BE0B354-B9E5-4F5F-88A0-5AD0DD8792E4}"/>
          </ac:spMkLst>
        </pc:spChg>
        <pc:picChg chg="add del mod">
          <ac:chgData name="JÚLIO ANDRÉ DOS REIS SANTOS LIMA" userId="bbf0f15c-61d1-4c5b-9a70-8b0d209c0ebb" providerId="ADAL" clId="{B2B400CE-E46E-4A7A-BECF-3412B160672F}" dt="2021-05-31T16:34:02.712" v="1007" actId="478"/>
          <ac:picMkLst>
            <pc:docMk/>
            <pc:sldMk cId="3733441278" sldId="271"/>
            <ac:picMk id="4" creationId="{22428532-17BD-4C1E-9E16-AD46E61684AC}"/>
          </ac:picMkLst>
        </pc:picChg>
        <pc:picChg chg="add mod">
          <ac:chgData name="JÚLIO ANDRÉ DOS REIS SANTOS LIMA" userId="bbf0f15c-61d1-4c5b-9a70-8b0d209c0ebb" providerId="ADAL" clId="{B2B400CE-E46E-4A7A-BECF-3412B160672F}" dt="2021-06-03T16:44:35.014" v="7652" actId="1076"/>
          <ac:picMkLst>
            <pc:docMk/>
            <pc:sldMk cId="3733441278" sldId="271"/>
            <ac:picMk id="4" creationId="{3179D964-A418-413A-A3A9-43AA23398C78}"/>
          </ac:picMkLst>
        </pc:picChg>
        <pc:cxnChg chg="add del mod">
          <ac:chgData name="JÚLIO ANDRÉ DOS REIS SANTOS LIMA" userId="bbf0f15c-61d1-4c5b-9a70-8b0d209c0ebb" providerId="ADAL" clId="{B2B400CE-E46E-4A7A-BECF-3412B160672F}" dt="2021-06-03T16:45:15.597" v="7657" actId="11529"/>
          <ac:cxnSpMkLst>
            <pc:docMk/>
            <pc:sldMk cId="3733441278" sldId="271"/>
            <ac:cxnSpMk id="6" creationId="{4B1CABB0-27BA-4C8B-ABE8-1596E7676D1C}"/>
          </ac:cxnSpMkLst>
        </pc:cxnChg>
        <pc:cxnChg chg="add del mod">
          <ac:chgData name="JÚLIO ANDRÉ DOS REIS SANTOS LIMA" userId="bbf0f15c-61d1-4c5b-9a70-8b0d209c0ebb" providerId="ADAL" clId="{B2B400CE-E46E-4A7A-BECF-3412B160672F}" dt="2021-06-03T16:47:02.998" v="7699" actId="478"/>
          <ac:cxnSpMkLst>
            <pc:docMk/>
            <pc:sldMk cId="3733441278" sldId="271"/>
            <ac:cxnSpMk id="9" creationId="{92BDCBC7-38FD-40AD-93AA-68E17A765705}"/>
          </ac:cxnSpMkLst>
        </pc:cxnChg>
        <pc:cxnChg chg="add del">
          <ac:chgData name="JÚLIO ANDRÉ DOS REIS SANTOS LIMA" userId="bbf0f15c-61d1-4c5b-9a70-8b0d209c0ebb" providerId="ADAL" clId="{B2B400CE-E46E-4A7A-BECF-3412B160672F}" dt="2021-06-03T16:45:28.619" v="7661" actId="11529"/>
          <ac:cxnSpMkLst>
            <pc:docMk/>
            <pc:sldMk cId="3733441278" sldId="271"/>
            <ac:cxnSpMk id="11" creationId="{66337DC9-4FBB-480D-AF6B-604FC32CC438}"/>
          </ac:cxnSpMkLst>
        </pc:cxnChg>
        <pc:cxnChg chg="add del mod">
          <ac:chgData name="JÚLIO ANDRÉ DOS REIS SANTOS LIMA" userId="bbf0f15c-61d1-4c5b-9a70-8b0d209c0ebb" providerId="ADAL" clId="{B2B400CE-E46E-4A7A-BECF-3412B160672F}" dt="2021-06-03T16:46:45.773" v="7695" actId="478"/>
          <ac:cxnSpMkLst>
            <pc:docMk/>
            <pc:sldMk cId="3733441278" sldId="271"/>
            <ac:cxnSpMk id="14" creationId="{4A9530B5-5698-41DF-B2E7-7F04F48A6EC0}"/>
          </ac:cxnSpMkLst>
        </pc:cxnChg>
        <pc:cxnChg chg="add mod">
          <ac:chgData name="JÚLIO ANDRÉ DOS REIS SANTOS LIMA" userId="bbf0f15c-61d1-4c5b-9a70-8b0d209c0ebb" providerId="ADAL" clId="{B2B400CE-E46E-4A7A-BECF-3412B160672F}" dt="2021-06-03T16:47:28.638" v="7709" actId="1038"/>
          <ac:cxnSpMkLst>
            <pc:docMk/>
            <pc:sldMk cId="3733441278" sldId="271"/>
            <ac:cxnSpMk id="19" creationId="{EF819F8C-FD20-48AF-8B4D-1F0A9F31C62E}"/>
          </ac:cxnSpMkLst>
        </pc:cxnChg>
        <pc:cxnChg chg="add mod">
          <ac:chgData name="JÚLIO ANDRÉ DOS REIS SANTOS LIMA" userId="bbf0f15c-61d1-4c5b-9a70-8b0d209c0ebb" providerId="ADAL" clId="{B2B400CE-E46E-4A7A-BECF-3412B160672F}" dt="2021-06-03T16:47:31.782" v="7710" actId="1036"/>
          <ac:cxnSpMkLst>
            <pc:docMk/>
            <pc:sldMk cId="3733441278" sldId="271"/>
            <ac:cxnSpMk id="21" creationId="{79573D73-6992-4C5E-A5D0-3F74FB645C63}"/>
          </ac:cxnSpMkLst>
        </pc:cxnChg>
      </pc:sldChg>
      <pc:sldChg chg="addSp delSp modSp mod">
        <pc:chgData name="JÚLIO ANDRÉ DOS REIS SANTOS LIMA" userId="bbf0f15c-61d1-4c5b-9a70-8b0d209c0ebb" providerId="ADAL" clId="{B2B400CE-E46E-4A7A-BECF-3412B160672F}" dt="2021-06-06T20:46:36.247" v="8593" actId="1076"/>
        <pc:sldMkLst>
          <pc:docMk/>
          <pc:sldMk cId="3392015064" sldId="272"/>
        </pc:sldMkLst>
        <pc:spChg chg="mod">
          <ac:chgData name="JÚLIO ANDRÉ DOS REIS SANTOS LIMA" userId="bbf0f15c-61d1-4c5b-9a70-8b0d209c0ebb" providerId="ADAL" clId="{B2B400CE-E46E-4A7A-BECF-3412B160672F}" dt="2021-06-03T16:58:23.535" v="8076" actId="20577"/>
          <ac:spMkLst>
            <pc:docMk/>
            <pc:sldMk cId="3392015064" sldId="272"/>
            <ac:spMk id="2" creationId="{134F8B17-CA98-41AD-988B-68DA804E97D8}"/>
          </ac:spMkLst>
        </pc:spChg>
        <pc:spChg chg="del mod">
          <ac:chgData name="JÚLIO ANDRÉ DOS REIS SANTOS LIMA" userId="bbf0f15c-61d1-4c5b-9a70-8b0d209c0ebb" providerId="ADAL" clId="{B2B400CE-E46E-4A7A-BECF-3412B160672F}" dt="2021-05-31T16:35:55.412" v="1075" actId="478"/>
          <ac:spMkLst>
            <pc:docMk/>
            <pc:sldMk cId="3392015064" sldId="272"/>
            <ac:spMk id="3" creationId="{4488E470-4D18-4400-AE5B-F1B78BA44AD5}"/>
          </ac:spMkLst>
        </pc:spChg>
        <pc:spChg chg="add del mod">
          <ac:chgData name="JÚLIO ANDRÉ DOS REIS SANTOS LIMA" userId="bbf0f15c-61d1-4c5b-9a70-8b0d209c0ebb" providerId="ADAL" clId="{B2B400CE-E46E-4A7A-BECF-3412B160672F}" dt="2021-06-03T13:11:13.174" v="5347" actId="478"/>
          <ac:spMkLst>
            <pc:docMk/>
            <pc:sldMk cId="3392015064" sldId="272"/>
            <ac:spMk id="3" creationId="{9868C51E-B9C9-446F-BB45-B0E882C5D28F}"/>
          </ac:spMkLst>
        </pc:spChg>
        <pc:spChg chg="add del mod">
          <ac:chgData name="JÚLIO ANDRÉ DOS REIS SANTOS LIMA" userId="bbf0f15c-61d1-4c5b-9a70-8b0d209c0ebb" providerId="ADAL" clId="{B2B400CE-E46E-4A7A-BECF-3412B160672F}" dt="2021-06-03T13:11:09.907" v="5346" actId="478"/>
          <ac:spMkLst>
            <pc:docMk/>
            <pc:sldMk cId="3392015064" sldId="272"/>
            <ac:spMk id="4" creationId="{C3C993C4-E04F-43BB-86E5-1E8BD332D16F}"/>
          </ac:spMkLst>
        </pc:spChg>
        <pc:spChg chg="add del mod">
          <ac:chgData name="JÚLIO ANDRÉ DOS REIS SANTOS LIMA" userId="bbf0f15c-61d1-4c5b-9a70-8b0d209c0ebb" providerId="ADAL" clId="{B2B400CE-E46E-4A7A-BECF-3412B160672F}" dt="2021-06-03T13:11:15.308" v="5348" actId="478"/>
          <ac:spMkLst>
            <pc:docMk/>
            <pc:sldMk cId="3392015064" sldId="272"/>
            <ac:spMk id="6" creationId="{B80C8BBD-3736-4F02-9BB3-99EB1BA9FC97}"/>
          </ac:spMkLst>
        </pc:spChg>
        <pc:spChg chg="add del mod">
          <ac:chgData name="JÚLIO ANDRÉ DOS REIS SANTOS LIMA" userId="bbf0f15c-61d1-4c5b-9a70-8b0d209c0ebb" providerId="ADAL" clId="{B2B400CE-E46E-4A7A-BECF-3412B160672F}" dt="2021-06-03T13:25:06.046" v="5593" actId="478"/>
          <ac:spMkLst>
            <pc:docMk/>
            <pc:sldMk cId="3392015064" sldId="272"/>
            <ac:spMk id="8" creationId="{614D1BF0-F399-4218-8E82-1892BB692B0B}"/>
          </ac:spMkLst>
        </pc:spChg>
        <pc:graphicFrameChg chg="add mod modGraphic">
          <ac:chgData name="JÚLIO ANDRÉ DOS REIS SANTOS LIMA" userId="bbf0f15c-61d1-4c5b-9a70-8b0d209c0ebb" providerId="ADAL" clId="{B2B400CE-E46E-4A7A-BECF-3412B160672F}" dt="2021-06-03T16:55:40.115" v="7973" actId="1076"/>
          <ac:graphicFrameMkLst>
            <pc:docMk/>
            <pc:sldMk cId="3392015064" sldId="272"/>
            <ac:graphicFrameMk id="5" creationId="{90E2FB3E-D50E-478A-8F3B-A3D81420E876}"/>
          </ac:graphicFrameMkLst>
        </pc:graphicFrameChg>
        <pc:graphicFrameChg chg="add del mod">
          <ac:chgData name="JÚLIO ANDRÉ DOS REIS SANTOS LIMA" userId="bbf0f15c-61d1-4c5b-9a70-8b0d209c0ebb" providerId="ADAL" clId="{B2B400CE-E46E-4A7A-BECF-3412B160672F}" dt="2021-06-03T16:54:17.349" v="7948"/>
          <ac:graphicFrameMkLst>
            <pc:docMk/>
            <pc:sldMk cId="3392015064" sldId="272"/>
            <ac:graphicFrameMk id="9" creationId="{EC430600-28A3-4FA3-901C-171C01A4B4CD}"/>
          </ac:graphicFrameMkLst>
        </pc:graphicFrameChg>
        <pc:graphicFrameChg chg="add del mod">
          <ac:chgData name="JÚLIO ANDRÉ DOS REIS SANTOS LIMA" userId="bbf0f15c-61d1-4c5b-9a70-8b0d209c0ebb" providerId="ADAL" clId="{B2B400CE-E46E-4A7A-BECF-3412B160672F}" dt="2021-06-03T16:54:25.902" v="7950" actId="478"/>
          <ac:graphicFrameMkLst>
            <pc:docMk/>
            <pc:sldMk cId="3392015064" sldId="272"/>
            <ac:graphicFrameMk id="10" creationId="{01042F29-E2D8-42F5-8AAB-037934C5A803}"/>
          </ac:graphicFrameMkLst>
        </pc:graphicFrameChg>
        <pc:graphicFrameChg chg="add mod modGraphic">
          <ac:chgData name="JÚLIO ANDRÉ DOS REIS SANTOS LIMA" userId="bbf0f15c-61d1-4c5b-9a70-8b0d209c0ebb" providerId="ADAL" clId="{B2B400CE-E46E-4A7A-BECF-3412B160672F}" dt="2021-06-06T20:46:36.247" v="8593" actId="1076"/>
          <ac:graphicFrameMkLst>
            <pc:docMk/>
            <pc:sldMk cId="3392015064" sldId="272"/>
            <ac:graphicFrameMk id="11" creationId="{1A24EDA7-00A3-49AF-AD30-17C94A196092}"/>
          </ac:graphicFrameMkLst>
        </pc:graphicFrameChg>
        <pc:picChg chg="add del mod">
          <ac:chgData name="JÚLIO ANDRÉ DOS REIS SANTOS LIMA" userId="bbf0f15c-61d1-4c5b-9a70-8b0d209c0ebb" providerId="ADAL" clId="{B2B400CE-E46E-4A7A-BECF-3412B160672F}" dt="2021-06-03T13:11:16.131" v="5349" actId="478"/>
          <ac:picMkLst>
            <pc:docMk/>
            <pc:sldMk cId="3392015064" sldId="272"/>
            <ac:picMk id="7" creationId="{197CFF46-C7DC-4850-9A2E-833B020E3FA3}"/>
          </ac:picMkLst>
        </pc:picChg>
        <pc:picChg chg="add mod">
          <ac:chgData name="JÚLIO ANDRÉ DOS REIS SANTOS LIMA" userId="bbf0f15c-61d1-4c5b-9a70-8b0d209c0ebb" providerId="ADAL" clId="{B2B400CE-E46E-4A7A-BECF-3412B160672F}" dt="2021-06-03T16:55:40.751" v="7975" actId="1076"/>
          <ac:picMkLst>
            <pc:docMk/>
            <pc:sldMk cId="3392015064" sldId="272"/>
            <ac:picMk id="2050" creationId="{BCDF0E68-0742-4C65-BEF8-07B0BC71A52E}"/>
          </ac:picMkLst>
        </pc:picChg>
        <pc:picChg chg="add del mod">
          <ac:chgData name="JÚLIO ANDRÉ DOS REIS SANTOS LIMA" userId="bbf0f15c-61d1-4c5b-9a70-8b0d209c0ebb" providerId="ADAL" clId="{B2B400CE-E46E-4A7A-BECF-3412B160672F}" dt="2021-06-03T16:54:17.349" v="7948"/>
          <ac:picMkLst>
            <pc:docMk/>
            <pc:sldMk cId="3392015064" sldId="272"/>
            <ac:picMk id="2052" creationId="{ADAB19C1-BD24-4A64-ACB7-076EA91BD2EE}"/>
          </ac:picMkLst>
        </pc:picChg>
        <pc:picChg chg="add del mod">
          <ac:chgData name="JÚLIO ANDRÉ DOS REIS SANTOS LIMA" userId="bbf0f15c-61d1-4c5b-9a70-8b0d209c0ebb" providerId="ADAL" clId="{B2B400CE-E46E-4A7A-BECF-3412B160672F}" dt="2021-06-03T16:55:56.416" v="7978" actId="478"/>
          <ac:picMkLst>
            <pc:docMk/>
            <pc:sldMk cId="3392015064" sldId="272"/>
            <ac:picMk id="2054" creationId="{A112CF23-451D-4FDF-98BB-203E41DB9B2F}"/>
          </ac:picMkLst>
        </pc:picChg>
        <pc:picChg chg="add mod">
          <ac:chgData name="JÚLIO ANDRÉ DOS REIS SANTOS LIMA" userId="bbf0f15c-61d1-4c5b-9a70-8b0d209c0ebb" providerId="ADAL" clId="{B2B400CE-E46E-4A7A-BECF-3412B160672F}" dt="2021-06-03T16:55:39.552" v="7971" actId="1076"/>
          <ac:picMkLst>
            <pc:docMk/>
            <pc:sldMk cId="3392015064" sldId="272"/>
            <ac:picMk id="3074" creationId="{EB1FE721-91BA-408E-9671-F2436EB0834A}"/>
          </ac:picMkLst>
        </pc:picChg>
      </pc:sldChg>
      <pc:sldChg chg="addSp delSp modSp del mod">
        <pc:chgData name="JÚLIO ANDRÉ DOS REIS SANTOS LIMA" userId="bbf0f15c-61d1-4c5b-9a70-8b0d209c0ebb" providerId="ADAL" clId="{B2B400CE-E46E-4A7A-BECF-3412B160672F}" dt="2021-06-03T17:04:36.394" v="8203" actId="2696"/>
        <pc:sldMkLst>
          <pc:docMk/>
          <pc:sldMk cId="1283074937" sldId="273"/>
        </pc:sldMkLst>
        <pc:spChg chg="mod">
          <ac:chgData name="JÚLIO ANDRÉ DOS REIS SANTOS LIMA" userId="bbf0f15c-61d1-4c5b-9a70-8b0d209c0ebb" providerId="ADAL" clId="{B2B400CE-E46E-4A7A-BECF-3412B160672F}" dt="2021-06-03T13:45:08.786" v="5964" actId="20577"/>
          <ac:spMkLst>
            <pc:docMk/>
            <pc:sldMk cId="1283074937" sldId="273"/>
            <ac:spMk id="2" creationId="{D86294C1-FB65-4366-A83A-341A46390349}"/>
          </ac:spMkLst>
        </pc:spChg>
        <pc:spChg chg="del mod">
          <ac:chgData name="JÚLIO ANDRÉ DOS REIS SANTOS LIMA" userId="bbf0f15c-61d1-4c5b-9a70-8b0d209c0ebb" providerId="ADAL" clId="{B2B400CE-E46E-4A7A-BECF-3412B160672F}" dt="2021-05-31T17:20:03.687" v="1210" actId="478"/>
          <ac:spMkLst>
            <pc:docMk/>
            <pc:sldMk cId="1283074937" sldId="273"/>
            <ac:spMk id="3" creationId="{51262635-0730-4040-88A7-C9E553A5898C}"/>
          </ac:spMkLst>
        </pc:spChg>
        <pc:spChg chg="add mod">
          <ac:chgData name="JÚLIO ANDRÉ DOS REIS SANTOS LIMA" userId="bbf0f15c-61d1-4c5b-9a70-8b0d209c0ebb" providerId="ADAL" clId="{B2B400CE-E46E-4A7A-BECF-3412B160672F}" dt="2021-06-03T13:46:15.873" v="5970" actId="1076"/>
          <ac:spMkLst>
            <pc:docMk/>
            <pc:sldMk cId="1283074937" sldId="273"/>
            <ac:spMk id="8" creationId="{B1CFCB71-5D21-4B71-8D27-49920859E411}"/>
          </ac:spMkLst>
        </pc:spChg>
        <pc:spChg chg="add del mod">
          <ac:chgData name="JÚLIO ANDRÉ DOS REIS SANTOS LIMA" userId="bbf0f15c-61d1-4c5b-9a70-8b0d209c0ebb" providerId="ADAL" clId="{B2B400CE-E46E-4A7A-BECF-3412B160672F}" dt="2021-06-03T13:45:43.525" v="5965" actId="478"/>
          <ac:spMkLst>
            <pc:docMk/>
            <pc:sldMk cId="1283074937" sldId="273"/>
            <ac:spMk id="10" creationId="{FC72AD2E-8442-4E42-8B9D-FB45C6082DBC}"/>
          </ac:spMkLst>
        </pc:spChg>
        <pc:picChg chg="add del mod modCrop">
          <ac:chgData name="JÚLIO ANDRÉ DOS REIS SANTOS LIMA" userId="bbf0f15c-61d1-4c5b-9a70-8b0d209c0ebb" providerId="ADAL" clId="{B2B400CE-E46E-4A7A-BECF-3412B160672F}" dt="2021-06-01T10:24:54.565" v="4463" actId="478"/>
          <ac:picMkLst>
            <pc:docMk/>
            <pc:sldMk cId="1283074937" sldId="273"/>
            <ac:picMk id="5" creationId="{0156F30F-A208-4DE6-8CC9-492140A6ECEC}"/>
          </ac:picMkLst>
        </pc:picChg>
        <pc:picChg chg="add del mod">
          <ac:chgData name="JÚLIO ANDRÉ DOS REIS SANTOS LIMA" userId="bbf0f15c-61d1-4c5b-9a70-8b0d209c0ebb" providerId="ADAL" clId="{B2B400CE-E46E-4A7A-BECF-3412B160672F}" dt="2021-05-31T17:23:21.418" v="1259" actId="21"/>
          <ac:picMkLst>
            <pc:docMk/>
            <pc:sldMk cId="1283074937" sldId="273"/>
            <ac:picMk id="7" creationId="{73B3B514-DBB5-4E6F-A02A-EFCBE101F11A}"/>
          </ac:picMkLst>
        </pc:picChg>
        <pc:picChg chg="add del mod ord">
          <ac:chgData name="JÚLIO ANDRÉ DOS REIS SANTOS LIMA" userId="bbf0f15c-61d1-4c5b-9a70-8b0d209c0ebb" providerId="ADAL" clId="{B2B400CE-E46E-4A7A-BECF-3412B160672F}" dt="2021-06-01T11:32:48.933" v="4950" actId="478"/>
          <ac:picMkLst>
            <pc:docMk/>
            <pc:sldMk cId="1283074937" sldId="273"/>
            <ac:picMk id="7" creationId="{7648D90A-1A4D-4F6A-BBB1-C60E36B2E107}"/>
          </ac:picMkLst>
        </pc:picChg>
        <pc:picChg chg="add mod">
          <ac:chgData name="JÚLIO ANDRÉ DOS REIS SANTOS LIMA" userId="bbf0f15c-61d1-4c5b-9a70-8b0d209c0ebb" providerId="ADAL" clId="{B2B400CE-E46E-4A7A-BECF-3412B160672F}" dt="2021-06-03T13:48:17.914" v="5987" actId="1076"/>
          <ac:picMkLst>
            <pc:docMk/>
            <pc:sldMk cId="1283074937" sldId="273"/>
            <ac:picMk id="9" creationId="{1294684A-2BD0-4E25-B9AD-7A4B7391D1AD}"/>
          </ac:picMkLst>
        </pc:picChg>
        <pc:picChg chg="add mod">
          <ac:chgData name="JÚLIO ANDRÉ DOS REIS SANTOS LIMA" userId="bbf0f15c-61d1-4c5b-9a70-8b0d209c0ebb" providerId="ADAL" clId="{B2B400CE-E46E-4A7A-BECF-3412B160672F}" dt="2021-06-03T13:46:17.977" v="5971" actId="1076"/>
          <ac:picMkLst>
            <pc:docMk/>
            <pc:sldMk cId="1283074937" sldId="273"/>
            <ac:picMk id="1026" creationId="{15ED90D3-6D19-40CD-A23F-40702CED1AD2}"/>
          </ac:picMkLst>
        </pc:picChg>
        <pc:picChg chg="add mod">
          <ac:chgData name="JÚLIO ANDRÉ DOS REIS SANTOS LIMA" userId="bbf0f15c-61d1-4c5b-9a70-8b0d209c0ebb" providerId="ADAL" clId="{B2B400CE-E46E-4A7A-BECF-3412B160672F}" dt="2021-06-03T13:46:08.625" v="5968" actId="1076"/>
          <ac:picMkLst>
            <pc:docMk/>
            <pc:sldMk cId="1283074937" sldId="273"/>
            <ac:picMk id="5122" creationId="{B175B566-6AEC-43AA-99E9-85D9E227FA8A}"/>
          </ac:picMkLst>
        </pc:picChg>
      </pc:sldChg>
      <pc:sldChg chg="addSp delSp modSp del mod">
        <pc:chgData name="JÚLIO ANDRÉ DOS REIS SANTOS LIMA" userId="bbf0f15c-61d1-4c5b-9a70-8b0d209c0ebb" providerId="ADAL" clId="{B2B400CE-E46E-4A7A-BECF-3412B160672F}" dt="2021-06-01T10:25:32.762" v="4472" actId="2696"/>
        <pc:sldMkLst>
          <pc:docMk/>
          <pc:sldMk cId="1532761859" sldId="274"/>
        </pc:sldMkLst>
        <pc:spChg chg="mod">
          <ac:chgData name="JÚLIO ANDRÉ DOS REIS SANTOS LIMA" userId="bbf0f15c-61d1-4c5b-9a70-8b0d209c0ebb" providerId="ADAL" clId="{B2B400CE-E46E-4A7A-BECF-3412B160672F}" dt="2021-05-31T17:23:00.957" v="1256" actId="20577"/>
          <ac:spMkLst>
            <pc:docMk/>
            <pc:sldMk cId="1532761859" sldId="274"/>
            <ac:spMk id="2" creationId="{F24765FE-5DC8-4FFF-A1C7-4CC710B3D073}"/>
          </ac:spMkLst>
        </pc:spChg>
        <pc:spChg chg="del mod">
          <ac:chgData name="JÚLIO ANDRÉ DOS REIS SANTOS LIMA" userId="bbf0f15c-61d1-4c5b-9a70-8b0d209c0ebb" providerId="ADAL" clId="{B2B400CE-E46E-4A7A-BECF-3412B160672F}" dt="2021-05-31T17:23:25.054" v="1260" actId="478"/>
          <ac:spMkLst>
            <pc:docMk/>
            <pc:sldMk cId="1532761859" sldId="274"/>
            <ac:spMk id="3" creationId="{C4DFD893-57C4-4127-A79D-AC2307C2C10F}"/>
          </ac:spMkLst>
        </pc:spChg>
        <pc:picChg chg="add del mod">
          <ac:chgData name="JÚLIO ANDRÉ DOS REIS SANTOS LIMA" userId="bbf0f15c-61d1-4c5b-9a70-8b0d209c0ebb" providerId="ADAL" clId="{B2B400CE-E46E-4A7A-BECF-3412B160672F}" dt="2021-06-01T10:24:57.720" v="4464" actId="21"/>
          <ac:picMkLst>
            <pc:docMk/>
            <pc:sldMk cId="1532761859" sldId="274"/>
            <ac:picMk id="4" creationId="{C2011632-C74B-4B12-8DB1-9371C6A5A072}"/>
          </ac:picMkLst>
        </pc:picChg>
      </pc:sldChg>
      <pc:sldChg chg="modSp del mod">
        <pc:chgData name="JÚLIO ANDRÉ DOS REIS SANTOS LIMA" userId="bbf0f15c-61d1-4c5b-9a70-8b0d209c0ebb" providerId="ADAL" clId="{B2B400CE-E46E-4A7A-BECF-3412B160672F}" dt="2021-06-03T16:02:31.177" v="6599" actId="2696"/>
        <pc:sldMkLst>
          <pc:docMk/>
          <pc:sldMk cId="1287812310" sldId="275"/>
        </pc:sldMkLst>
        <pc:spChg chg="mod">
          <ac:chgData name="JÚLIO ANDRÉ DOS REIS SANTOS LIMA" userId="bbf0f15c-61d1-4c5b-9a70-8b0d209c0ebb" providerId="ADAL" clId="{B2B400CE-E46E-4A7A-BECF-3412B160672F}" dt="2021-06-03T13:48:19.261" v="5989" actId="20577"/>
          <ac:spMkLst>
            <pc:docMk/>
            <pc:sldMk cId="1287812310" sldId="275"/>
            <ac:spMk id="2" creationId="{49F73141-D3A6-47A5-B703-C5FDED978572}"/>
          </ac:spMkLst>
        </pc:spChg>
        <pc:spChg chg="mod">
          <ac:chgData name="JÚLIO ANDRÉ DOS REIS SANTOS LIMA" userId="bbf0f15c-61d1-4c5b-9a70-8b0d209c0ebb" providerId="ADAL" clId="{B2B400CE-E46E-4A7A-BECF-3412B160672F}" dt="2021-06-01T10:07:23.825" v="3229" actId="20577"/>
          <ac:spMkLst>
            <pc:docMk/>
            <pc:sldMk cId="1287812310" sldId="275"/>
            <ac:spMk id="3" creationId="{A9CB90E4-55C7-4C09-BA39-97F85D7DC935}"/>
          </ac:spMkLst>
        </pc:spChg>
      </pc:sldChg>
      <pc:sldChg chg="addSp delSp modSp del mod">
        <pc:chgData name="JÚLIO ANDRÉ DOS REIS SANTOS LIMA" userId="bbf0f15c-61d1-4c5b-9a70-8b0d209c0ebb" providerId="ADAL" clId="{B2B400CE-E46E-4A7A-BECF-3412B160672F}" dt="2021-06-03T16:02:31.177" v="6599" actId="2696"/>
        <pc:sldMkLst>
          <pc:docMk/>
          <pc:sldMk cId="2120834514" sldId="276"/>
        </pc:sldMkLst>
        <pc:spChg chg="mod">
          <ac:chgData name="JÚLIO ANDRÉ DOS REIS SANTOS LIMA" userId="bbf0f15c-61d1-4c5b-9a70-8b0d209c0ebb" providerId="ADAL" clId="{B2B400CE-E46E-4A7A-BECF-3412B160672F}" dt="2021-05-31T19:56:23.795" v="2441" actId="20577"/>
          <ac:spMkLst>
            <pc:docMk/>
            <pc:sldMk cId="2120834514" sldId="276"/>
            <ac:spMk id="2" creationId="{C4237FB1-9D2A-402E-AEDC-342DC199561A}"/>
          </ac:spMkLst>
        </pc:spChg>
        <pc:spChg chg="mod">
          <ac:chgData name="JÚLIO ANDRÉ DOS REIS SANTOS LIMA" userId="bbf0f15c-61d1-4c5b-9a70-8b0d209c0ebb" providerId="ADAL" clId="{B2B400CE-E46E-4A7A-BECF-3412B160672F}" dt="2021-06-01T11:35:49.578" v="4978" actId="27636"/>
          <ac:spMkLst>
            <pc:docMk/>
            <pc:sldMk cId="2120834514" sldId="276"/>
            <ac:spMk id="3" creationId="{F2CE9E13-8C60-40B1-961A-C74E2AAB3511}"/>
          </ac:spMkLst>
        </pc:spChg>
        <pc:spChg chg="add del mod">
          <ac:chgData name="JÚLIO ANDRÉ DOS REIS SANTOS LIMA" userId="bbf0f15c-61d1-4c5b-9a70-8b0d209c0ebb" providerId="ADAL" clId="{B2B400CE-E46E-4A7A-BECF-3412B160672F}" dt="2021-05-31T20:29:24.327" v="2841" actId="767"/>
          <ac:spMkLst>
            <pc:docMk/>
            <pc:sldMk cId="2120834514" sldId="276"/>
            <ac:spMk id="18" creationId="{6835BFEC-B33C-4DA2-BC35-2F73AC12B6B8}"/>
          </ac:spMkLst>
        </pc:spChg>
        <pc:picChg chg="add del mod">
          <ac:chgData name="JÚLIO ANDRÉ DOS REIS SANTOS LIMA" userId="bbf0f15c-61d1-4c5b-9a70-8b0d209c0ebb" providerId="ADAL" clId="{B2B400CE-E46E-4A7A-BECF-3412B160672F}" dt="2021-05-31T18:22:25.555" v="1797"/>
          <ac:picMkLst>
            <pc:docMk/>
            <pc:sldMk cId="2120834514" sldId="276"/>
            <ac:picMk id="5" creationId="{69401521-40CD-4088-BE9B-C32D030501FA}"/>
          </ac:picMkLst>
        </pc:picChg>
        <pc:picChg chg="add del mod">
          <ac:chgData name="JÚLIO ANDRÉ DOS REIS SANTOS LIMA" userId="bbf0f15c-61d1-4c5b-9a70-8b0d209c0ebb" providerId="ADAL" clId="{B2B400CE-E46E-4A7A-BECF-3412B160672F}" dt="2021-05-31T18:46:51.320" v="1807" actId="478"/>
          <ac:picMkLst>
            <pc:docMk/>
            <pc:sldMk cId="2120834514" sldId="276"/>
            <ac:picMk id="7" creationId="{44A3A0E7-74AA-4068-90DC-B5C1D7FE2CBA}"/>
          </ac:picMkLst>
        </pc:picChg>
        <pc:picChg chg="add del mod">
          <ac:chgData name="JÚLIO ANDRÉ DOS REIS SANTOS LIMA" userId="bbf0f15c-61d1-4c5b-9a70-8b0d209c0ebb" providerId="ADAL" clId="{B2B400CE-E46E-4A7A-BECF-3412B160672F}" dt="2021-05-31T19:45:59.672" v="1831" actId="478"/>
          <ac:picMkLst>
            <pc:docMk/>
            <pc:sldMk cId="2120834514" sldId="276"/>
            <ac:picMk id="9" creationId="{85200C25-255C-43C8-9587-2E2FA9ADEF54}"/>
          </ac:picMkLst>
        </pc:picChg>
        <pc:picChg chg="add del mod">
          <ac:chgData name="JÚLIO ANDRÉ DOS REIS SANTOS LIMA" userId="bbf0f15c-61d1-4c5b-9a70-8b0d209c0ebb" providerId="ADAL" clId="{B2B400CE-E46E-4A7A-BECF-3412B160672F}" dt="2021-05-31T19:45:59.672" v="1831" actId="478"/>
          <ac:picMkLst>
            <pc:docMk/>
            <pc:sldMk cId="2120834514" sldId="276"/>
            <ac:picMk id="11" creationId="{823D174E-A0A5-4AB6-8402-4F1BD8FE819D}"/>
          </ac:picMkLst>
        </pc:picChg>
        <pc:picChg chg="add del mod">
          <ac:chgData name="JÚLIO ANDRÉ DOS REIS SANTOS LIMA" userId="bbf0f15c-61d1-4c5b-9a70-8b0d209c0ebb" providerId="ADAL" clId="{B2B400CE-E46E-4A7A-BECF-3412B160672F}" dt="2021-05-31T19:45:59.672" v="1831" actId="478"/>
          <ac:picMkLst>
            <pc:docMk/>
            <pc:sldMk cId="2120834514" sldId="276"/>
            <ac:picMk id="13" creationId="{D45FF055-3DFA-461C-8F97-8CFB79168055}"/>
          </ac:picMkLst>
        </pc:picChg>
        <pc:picChg chg="add del mod modCrop">
          <ac:chgData name="JÚLIO ANDRÉ DOS REIS SANTOS LIMA" userId="bbf0f15c-61d1-4c5b-9a70-8b0d209c0ebb" providerId="ADAL" clId="{B2B400CE-E46E-4A7A-BECF-3412B160672F}" dt="2021-06-01T11:19:04.483" v="4788" actId="478"/>
          <ac:picMkLst>
            <pc:docMk/>
            <pc:sldMk cId="2120834514" sldId="276"/>
            <ac:picMk id="15" creationId="{2ED97C2A-FAE7-474B-B293-1F9582A6DBC3}"/>
          </ac:picMkLst>
        </pc:picChg>
        <pc:picChg chg="add mod">
          <ac:chgData name="JÚLIO ANDRÉ DOS REIS SANTOS LIMA" userId="bbf0f15c-61d1-4c5b-9a70-8b0d209c0ebb" providerId="ADAL" clId="{B2B400CE-E46E-4A7A-BECF-3412B160672F}" dt="2021-06-01T11:35:18.203" v="4965" actId="1076"/>
          <ac:picMkLst>
            <pc:docMk/>
            <pc:sldMk cId="2120834514" sldId="276"/>
            <ac:picMk id="17" creationId="{73BAFD45-2402-4139-A75E-6120CE7C9DF9}"/>
          </ac:picMkLst>
        </pc:picChg>
        <pc:picChg chg="add del mod">
          <ac:chgData name="JÚLIO ANDRÉ DOS REIS SANTOS LIMA" userId="bbf0f15c-61d1-4c5b-9a70-8b0d209c0ebb" providerId="ADAL" clId="{B2B400CE-E46E-4A7A-BECF-3412B160672F}" dt="2021-06-01T11:33:03.501" v="4954" actId="21"/>
          <ac:picMkLst>
            <pc:docMk/>
            <pc:sldMk cId="2120834514" sldId="276"/>
            <ac:picMk id="2050" creationId="{8EDDB0F0-E757-4965-B154-2126564AADCA}"/>
          </ac:picMkLst>
        </pc:picChg>
      </pc:sldChg>
      <pc:sldChg chg="addSp delSp modSp del mod">
        <pc:chgData name="JÚLIO ANDRÉ DOS REIS SANTOS LIMA" userId="bbf0f15c-61d1-4c5b-9a70-8b0d209c0ebb" providerId="ADAL" clId="{B2B400CE-E46E-4A7A-BECF-3412B160672F}" dt="2021-06-03T16:02:31.177" v="6599" actId="2696"/>
        <pc:sldMkLst>
          <pc:docMk/>
          <pc:sldMk cId="2525023481" sldId="277"/>
        </pc:sldMkLst>
        <pc:spChg chg="mod">
          <ac:chgData name="JÚLIO ANDRÉ DOS REIS SANTOS LIMA" userId="bbf0f15c-61d1-4c5b-9a70-8b0d209c0ebb" providerId="ADAL" clId="{B2B400CE-E46E-4A7A-BECF-3412B160672F}" dt="2021-05-31T20:30:33.746" v="2848" actId="20577"/>
          <ac:spMkLst>
            <pc:docMk/>
            <pc:sldMk cId="2525023481" sldId="277"/>
            <ac:spMk id="2" creationId="{1AAE88BA-C100-45F7-B2E8-A0D57582C413}"/>
          </ac:spMkLst>
        </pc:spChg>
        <pc:spChg chg="mod">
          <ac:chgData name="JÚLIO ANDRÉ DOS REIS SANTOS LIMA" userId="bbf0f15c-61d1-4c5b-9a70-8b0d209c0ebb" providerId="ADAL" clId="{B2B400CE-E46E-4A7A-BECF-3412B160672F}" dt="2021-06-01T10:10:43.423" v="3315" actId="20577"/>
          <ac:spMkLst>
            <pc:docMk/>
            <pc:sldMk cId="2525023481" sldId="277"/>
            <ac:spMk id="3" creationId="{CF66EF10-C287-4341-AD3D-9B48C2895A59}"/>
          </ac:spMkLst>
        </pc:spChg>
        <pc:picChg chg="add del mod">
          <ac:chgData name="JÚLIO ANDRÉ DOS REIS SANTOS LIMA" userId="bbf0f15c-61d1-4c5b-9a70-8b0d209c0ebb" providerId="ADAL" clId="{B2B400CE-E46E-4A7A-BECF-3412B160672F}" dt="2021-05-31T20:47:22.816" v="3011" actId="478"/>
          <ac:picMkLst>
            <pc:docMk/>
            <pc:sldMk cId="2525023481" sldId="277"/>
            <ac:picMk id="5" creationId="{0798186E-4AAC-4A18-8A68-82A08BFF1280}"/>
          </ac:picMkLst>
        </pc:picChg>
        <pc:picChg chg="add del mod">
          <ac:chgData name="JÚLIO ANDRÉ DOS REIS SANTOS LIMA" userId="bbf0f15c-61d1-4c5b-9a70-8b0d209c0ebb" providerId="ADAL" clId="{B2B400CE-E46E-4A7A-BECF-3412B160672F}" dt="2021-05-31T20:51:27.481" v="3014" actId="478"/>
          <ac:picMkLst>
            <pc:docMk/>
            <pc:sldMk cId="2525023481" sldId="277"/>
            <ac:picMk id="7" creationId="{854E0227-FCF4-415E-BF9E-FCE905292212}"/>
          </ac:picMkLst>
        </pc:picChg>
        <pc:picChg chg="add mod">
          <ac:chgData name="JÚLIO ANDRÉ DOS REIS SANTOS LIMA" userId="bbf0f15c-61d1-4c5b-9a70-8b0d209c0ebb" providerId="ADAL" clId="{B2B400CE-E46E-4A7A-BECF-3412B160672F}" dt="2021-05-31T20:51:31.927" v="3016" actId="1076"/>
          <ac:picMkLst>
            <pc:docMk/>
            <pc:sldMk cId="2525023481" sldId="277"/>
            <ac:picMk id="9" creationId="{A7DDBCF7-CCC9-429B-80F5-125F8E7B559C}"/>
          </ac:picMkLst>
        </pc:picChg>
        <pc:picChg chg="add del mod">
          <ac:chgData name="JÚLIO ANDRÉ DOS REIS SANTOS LIMA" userId="bbf0f15c-61d1-4c5b-9a70-8b0d209c0ebb" providerId="ADAL" clId="{B2B400CE-E46E-4A7A-BECF-3412B160672F}" dt="2021-05-31T20:53:16.362" v="3019" actId="478"/>
          <ac:picMkLst>
            <pc:docMk/>
            <pc:sldMk cId="2525023481" sldId="277"/>
            <ac:picMk id="11" creationId="{E01FD5C7-84BC-46D0-B8D4-C82DF47F9F08}"/>
          </ac:picMkLst>
        </pc:picChg>
        <pc:picChg chg="add mod">
          <ac:chgData name="JÚLIO ANDRÉ DOS REIS SANTOS LIMA" userId="bbf0f15c-61d1-4c5b-9a70-8b0d209c0ebb" providerId="ADAL" clId="{B2B400CE-E46E-4A7A-BECF-3412B160672F}" dt="2021-05-31T20:54:16.831" v="3021" actId="1076"/>
          <ac:picMkLst>
            <pc:docMk/>
            <pc:sldMk cId="2525023481" sldId="277"/>
            <ac:picMk id="13" creationId="{EF33D796-1606-472F-8FC3-055D80BAAA3B}"/>
          </ac:picMkLst>
        </pc:picChg>
      </pc:sldChg>
      <pc:sldChg chg="modSp new mod">
        <pc:chgData name="JÚLIO ANDRÉ DOS REIS SANTOS LIMA" userId="bbf0f15c-61d1-4c5b-9a70-8b0d209c0ebb" providerId="ADAL" clId="{B2B400CE-E46E-4A7A-BECF-3412B160672F}" dt="2021-06-03T16:08:54.220" v="7056" actId="20577"/>
        <pc:sldMkLst>
          <pc:docMk/>
          <pc:sldMk cId="1292220662" sldId="278"/>
        </pc:sldMkLst>
        <pc:spChg chg="mod">
          <ac:chgData name="JÚLIO ANDRÉ DOS REIS SANTOS LIMA" userId="bbf0f15c-61d1-4c5b-9a70-8b0d209c0ebb" providerId="ADAL" clId="{B2B400CE-E46E-4A7A-BECF-3412B160672F}" dt="2021-06-03T16:08:54.220" v="7056" actId="20577"/>
          <ac:spMkLst>
            <pc:docMk/>
            <pc:sldMk cId="1292220662" sldId="278"/>
            <ac:spMk id="2" creationId="{9DC6CBFA-5D98-42E1-938F-2A8B5403A220}"/>
          </ac:spMkLst>
        </pc:spChg>
        <pc:spChg chg="mod">
          <ac:chgData name="JÚLIO ANDRÉ DOS REIS SANTOS LIMA" userId="bbf0f15c-61d1-4c5b-9a70-8b0d209c0ebb" providerId="ADAL" clId="{B2B400CE-E46E-4A7A-BECF-3412B160672F}" dt="2021-06-03T16:06:53.600" v="7043" actId="27636"/>
          <ac:spMkLst>
            <pc:docMk/>
            <pc:sldMk cId="1292220662" sldId="278"/>
            <ac:spMk id="3" creationId="{C30145A2-5CF1-4697-9E49-22DC3E5F0FBD}"/>
          </ac:spMkLst>
        </pc:spChg>
      </pc:sldChg>
      <pc:sldChg chg="del">
        <pc:chgData name="JÚLIO ANDRÉ DOS REIS SANTOS LIMA" userId="bbf0f15c-61d1-4c5b-9a70-8b0d209c0ebb" providerId="ADAL" clId="{B2B400CE-E46E-4A7A-BECF-3412B160672F}" dt="2021-05-31T20:56:22.539" v="3022" actId="47"/>
        <pc:sldMkLst>
          <pc:docMk/>
          <pc:sldMk cId="2321117250" sldId="278"/>
        </pc:sldMkLst>
      </pc:sldChg>
      <pc:sldChg chg="del">
        <pc:chgData name="JÚLIO ANDRÉ DOS REIS SANTOS LIMA" userId="bbf0f15c-61d1-4c5b-9a70-8b0d209c0ebb" providerId="ADAL" clId="{B2B400CE-E46E-4A7A-BECF-3412B160672F}" dt="2021-05-31T20:56:22.539" v="3022" actId="47"/>
        <pc:sldMkLst>
          <pc:docMk/>
          <pc:sldMk cId="2544949774" sldId="279"/>
        </pc:sldMkLst>
      </pc:sldChg>
      <pc:sldChg chg="addSp modSp new del mod">
        <pc:chgData name="JÚLIO ANDRÉ DOS REIS SANTOS LIMA" userId="bbf0f15c-61d1-4c5b-9a70-8b0d209c0ebb" providerId="ADAL" clId="{B2B400CE-E46E-4A7A-BECF-3412B160672F}" dt="2021-06-03T12:36:45.943" v="5297" actId="2696"/>
        <pc:sldMkLst>
          <pc:docMk/>
          <pc:sldMk cId="2761466025" sldId="279"/>
        </pc:sldMkLst>
        <pc:spChg chg="mod">
          <ac:chgData name="JÚLIO ANDRÉ DOS REIS SANTOS LIMA" userId="bbf0f15c-61d1-4c5b-9a70-8b0d209c0ebb" providerId="ADAL" clId="{B2B400CE-E46E-4A7A-BECF-3412B160672F}" dt="2021-06-01T10:21:42.200" v="4185" actId="20577"/>
          <ac:spMkLst>
            <pc:docMk/>
            <pc:sldMk cId="2761466025" sldId="279"/>
            <ac:spMk id="2" creationId="{7C2EBAC2-AFF9-4A13-A999-922ECCFE7639}"/>
          </ac:spMkLst>
        </pc:spChg>
        <pc:spChg chg="mod">
          <ac:chgData name="JÚLIO ANDRÉ DOS REIS SANTOS LIMA" userId="bbf0f15c-61d1-4c5b-9a70-8b0d209c0ebb" providerId="ADAL" clId="{B2B400CE-E46E-4A7A-BECF-3412B160672F}" dt="2021-06-02T14:38:40.492" v="5080" actId="20577"/>
          <ac:spMkLst>
            <pc:docMk/>
            <pc:sldMk cId="2761466025" sldId="279"/>
            <ac:spMk id="3" creationId="{BFF03017-56D7-4CA2-8808-A1AC3E3BA858}"/>
          </ac:spMkLst>
        </pc:spChg>
        <pc:picChg chg="add mod">
          <ac:chgData name="JÚLIO ANDRÉ DOS REIS SANTOS LIMA" userId="bbf0f15c-61d1-4c5b-9a70-8b0d209c0ebb" providerId="ADAL" clId="{B2B400CE-E46E-4A7A-BECF-3412B160672F}" dt="2021-06-01T11:15:45.277" v="4709" actId="1076"/>
          <ac:picMkLst>
            <pc:docMk/>
            <pc:sldMk cId="2761466025" sldId="279"/>
            <ac:picMk id="1026" creationId="{254C8A47-C590-4980-9156-E27159FC2EFC}"/>
          </ac:picMkLst>
        </pc:picChg>
        <pc:picChg chg="add mod">
          <ac:chgData name="JÚLIO ANDRÉ DOS REIS SANTOS LIMA" userId="bbf0f15c-61d1-4c5b-9a70-8b0d209c0ebb" providerId="ADAL" clId="{B2B400CE-E46E-4A7A-BECF-3412B160672F}" dt="2021-06-01T11:13:53.770" v="4702" actId="1076"/>
          <ac:picMkLst>
            <pc:docMk/>
            <pc:sldMk cId="2761466025" sldId="279"/>
            <ac:picMk id="1028" creationId="{795285DC-966D-4C24-9B82-74B539CBDC86}"/>
          </ac:picMkLst>
        </pc:picChg>
        <pc:picChg chg="add mod">
          <ac:chgData name="JÚLIO ANDRÉ DOS REIS SANTOS LIMA" userId="bbf0f15c-61d1-4c5b-9a70-8b0d209c0ebb" providerId="ADAL" clId="{B2B400CE-E46E-4A7A-BECF-3412B160672F}" dt="2021-06-01T11:15:52.740" v="4710" actId="1076"/>
          <ac:picMkLst>
            <pc:docMk/>
            <pc:sldMk cId="2761466025" sldId="279"/>
            <ac:picMk id="1030" creationId="{5CA1FB18-4539-4FB3-941E-8188ABBBE275}"/>
          </ac:picMkLst>
        </pc:picChg>
      </pc:sldChg>
      <pc:sldChg chg="del">
        <pc:chgData name="JÚLIO ANDRÉ DOS REIS SANTOS LIMA" userId="bbf0f15c-61d1-4c5b-9a70-8b0d209c0ebb" providerId="ADAL" clId="{B2B400CE-E46E-4A7A-BECF-3412B160672F}" dt="2021-05-31T20:56:22.539" v="3022" actId="47"/>
        <pc:sldMkLst>
          <pc:docMk/>
          <pc:sldMk cId="1163146290" sldId="280"/>
        </pc:sldMkLst>
      </pc:sldChg>
      <pc:sldChg chg="addSp delSp modSp new mod">
        <pc:chgData name="JÚLIO ANDRÉ DOS REIS SANTOS LIMA" userId="bbf0f15c-61d1-4c5b-9a70-8b0d209c0ebb" providerId="ADAL" clId="{B2B400CE-E46E-4A7A-BECF-3412B160672F}" dt="2021-06-06T20:46:19.839" v="8592" actId="20577"/>
        <pc:sldMkLst>
          <pc:docMk/>
          <pc:sldMk cId="2328482316" sldId="280"/>
        </pc:sldMkLst>
        <pc:spChg chg="mod">
          <ac:chgData name="JÚLIO ANDRÉ DOS REIS SANTOS LIMA" userId="bbf0f15c-61d1-4c5b-9a70-8b0d209c0ebb" providerId="ADAL" clId="{B2B400CE-E46E-4A7A-BECF-3412B160672F}" dt="2021-06-03T12:01:54.112" v="5121" actId="20577"/>
          <ac:spMkLst>
            <pc:docMk/>
            <pc:sldMk cId="2328482316" sldId="280"/>
            <ac:spMk id="2" creationId="{DAE3753C-79C5-4304-83CC-BC8A2C547F3E}"/>
          </ac:spMkLst>
        </pc:spChg>
        <pc:spChg chg="del">
          <ac:chgData name="JÚLIO ANDRÉ DOS REIS SANTOS LIMA" userId="bbf0f15c-61d1-4c5b-9a70-8b0d209c0ebb" providerId="ADAL" clId="{B2B400CE-E46E-4A7A-BECF-3412B160672F}" dt="2021-06-03T12:02:07.347" v="5122" actId="478"/>
          <ac:spMkLst>
            <pc:docMk/>
            <pc:sldMk cId="2328482316" sldId="280"/>
            <ac:spMk id="3" creationId="{816B203D-C96B-4CE2-9075-8BF296504698}"/>
          </ac:spMkLst>
        </pc:spChg>
        <pc:spChg chg="add mod">
          <ac:chgData name="JÚLIO ANDRÉ DOS REIS SANTOS LIMA" userId="bbf0f15c-61d1-4c5b-9a70-8b0d209c0ebb" providerId="ADAL" clId="{B2B400CE-E46E-4A7A-BECF-3412B160672F}" dt="2021-06-03T16:37:17.507" v="7351" actId="122"/>
          <ac:spMkLst>
            <pc:docMk/>
            <pc:sldMk cId="2328482316" sldId="280"/>
            <ac:spMk id="4" creationId="{4F29F1A3-305D-4047-8C61-9D3CB3EFABA4}"/>
          </ac:spMkLst>
        </pc:spChg>
        <pc:spChg chg="add mod">
          <ac:chgData name="JÚLIO ANDRÉ DOS REIS SANTOS LIMA" userId="bbf0f15c-61d1-4c5b-9a70-8b0d209c0ebb" providerId="ADAL" clId="{B2B400CE-E46E-4A7A-BECF-3412B160672F}" dt="2021-06-03T16:37:19.460" v="7352" actId="122"/>
          <ac:spMkLst>
            <pc:docMk/>
            <pc:sldMk cId="2328482316" sldId="280"/>
            <ac:spMk id="8" creationId="{C1ABFA3C-1FA2-41A4-9857-144C43AAA132}"/>
          </ac:spMkLst>
        </pc:spChg>
        <pc:spChg chg="add mod">
          <ac:chgData name="JÚLIO ANDRÉ DOS REIS SANTOS LIMA" userId="bbf0f15c-61d1-4c5b-9a70-8b0d209c0ebb" providerId="ADAL" clId="{B2B400CE-E46E-4A7A-BECF-3412B160672F}" dt="2021-06-06T20:46:19.839" v="8592" actId="20577"/>
          <ac:spMkLst>
            <pc:docMk/>
            <pc:sldMk cId="2328482316" sldId="280"/>
            <ac:spMk id="9" creationId="{DDD46FAA-C6D6-422D-8164-4AF1DF6A0B78}"/>
          </ac:spMkLst>
        </pc:spChg>
        <pc:picChg chg="add mod">
          <ac:chgData name="JÚLIO ANDRÉ DOS REIS SANTOS LIMA" userId="bbf0f15c-61d1-4c5b-9a70-8b0d209c0ebb" providerId="ADAL" clId="{B2B400CE-E46E-4A7A-BECF-3412B160672F}" dt="2021-06-06T20:46:15.310" v="8583" actId="1076"/>
          <ac:picMkLst>
            <pc:docMk/>
            <pc:sldMk cId="2328482316" sldId="280"/>
            <ac:picMk id="1026" creationId="{E103EF93-9DD9-45D2-AF5F-4DEFCAC2DC22}"/>
          </ac:picMkLst>
        </pc:picChg>
        <pc:picChg chg="add del mod">
          <ac:chgData name="JÚLIO ANDRÉ DOS REIS SANTOS LIMA" userId="bbf0f15c-61d1-4c5b-9a70-8b0d209c0ebb" providerId="ADAL" clId="{B2B400CE-E46E-4A7A-BECF-3412B160672F}" dt="2021-06-03T16:37:01.982" v="7332" actId="478"/>
          <ac:picMkLst>
            <pc:docMk/>
            <pc:sldMk cId="2328482316" sldId="280"/>
            <ac:picMk id="1026" creationId="{FC17F24A-EC78-4D3F-850E-B00FC2EB4599}"/>
          </ac:picMkLst>
        </pc:picChg>
        <pc:picChg chg="add mod">
          <ac:chgData name="JÚLIO ANDRÉ DOS REIS SANTOS LIMA" userId="bbf0f15c-61d1-4c5b-9a70-8b0d209c0ebb" providerId="ADAL" clId="{B2B400CE-E46E-4A7A-BECF-3412B160672F}" dt="2021-06-03T16:36:55.865" v="7330" actId="14100"/>
          <ac:picMkLst>
            <pc:docMk/>
            <pc:sldMk cId="2328482316" sldId="280"/>
            <ac:picMk id="1028" creationId="{0CE737D3-EDD7-4B13-AF72-DE81AF757559}"/>
          </ac:picMkLst>
        </pc:picChg>
        <pc:picChg chg="add mod">
          <ac:chgData name="JÚLIO ANDRÉ DOS REIS SANTOS LIMA" userId="bbf0f15c-61d1-4c5b-9a70-8b0d209c0ebb" providerId="ADAL" clId="{B2B400CE-E46E-4A7A-BECF-3412B160672F}" dt="2021-06-03T12:08:31.399" v="5231" actId="1076"/>
          <ac:picMkLst>
            <pc:docMk/>
            <pc:sldMk cId="2328482316" sldId="280"/>
            <ac:picMk id="1030" creationId="{A54D1E6C-86C2-44D3-BA8F-DF4031ED005C}"/>
          </ac:picMkLst>
        </pc:picChg>
        <pc:picChg chg="add del mod">
          <ac:chgData name="JÚLIO ANDRÉ DOS REIS SANTOS LIMA" userId="bbf0f15c-61d1-4c5b-9a70-8b0d209c0ebb" providerId="ADAL" clId="{B2B400CE-E46E-4A7A-BECF-3412B160672F}" dt="2021-06-06T20:45:49.340" v="8575" actId="478"/>
          <ac:picMkLst>
            <pc:docMk/>
            <pc:sldMk cId="2328482316" sldId="280"/>
            <ac:picMk id="1032" creationId="{4694B4EA-8752-4D0F-9276-78EA391F1762}"/>
          </ac:picMkLst>
        </pc:picChg>
      </pc:sldChg>
      <pc:sldChg chg="del">
        <pc:chgData name="JÚLIO ANDRÉ DOS REIS SANTOS LIMA" userId="bbf0f15c-61d1-4c5b-9a70-8b0d209c0ebb" providerId="ADAL" clId="{B2B400CE-E46E-4A7A-BECF-3412B160672F}" dt="2021-05-31T20:56:22.539" v="3022" actId="47"/>
        <pc:sldMkLst>
          <pc:docMk/>
          <pc:sldMk cId="857171973" sldId="281"/>
        </pc:sldMkLst>
      </pc:sldChg>
      <pc:sldChg chg="addSp delSp modSp new mod">
        <pc:chgData name="JÚLIO ANDRÉ DOS REIS SANTOS LIMA" userId="bbf0f15c-61d1-4c5b-9a70-8b0d209c0ebb" providerId="ADAL" clId="{B2B400CE-E46E-4A7A-BECF-3412B160672F}" dt="2021-06-06T14:21:35.438" v="8574" actId="1076"/>
        <pc:sldMkLst>
          <pc:docMk/>
          <pc:sldMk cId="2870242812" sldId="281"/>
        </pc:sldMkLst>
        <pc:spChg chg="mod">
          <ac:chgData name="JÚLIO ANDRÉ DOS REIS SANTOS LIMA" userId="bbf0f15c-61d1-4c5b-9a70-8b0d209c0ebb" providerId="ADAL" clId="{B2B400CE-E46E-4A7A-BECF-3412B160672F}" dt="2021-06-06T14:21:17.701" v="8571" actId="20577"/>
          <ac:spMkLst>
            <pc:docMk/>
            <pc:sldMk cId="2870242812" sldId="281"/>
            <ac:spMk id="2" creationId="{E1E09040-A2AD-4473-BBF5-F6267563CD59}"/>
          </ac:spMkLst>
        </pc:spChg>
        <pc:spChg chg="del">
          <ac:chgData name="JÚLIO ANDRÉ DOS REIS SANTOS LIMA" userId="bbf0f15c-61d1-4c5b-9a70-8b0d209c0ebb" providerId="ADAL" clId="{B2B400CE-E46E-4A7A-BECF-3412B160672F}" dt="2021-06-03T12:57:36.717" v="5312" actId="478"/>
          <ac:spMkLst>
            <pc:docMk/>
            <pc:sldMk cId="2870242812" sldId="281"/>
            <ac:spMk id="3" creationId="{B7AA1436-ACA6-4FB2-A23B-ACA448F9BBC6}"/>
          </ac:spMkLst>
        </pc:spChg>
        <pc:picChg chg="add mod">
          <ac:chgData name="JÚLIO ANDRÉ DOS REIS SANTOS LIMA" userId="bbf0f15c-61d1-4c5b-9a70-8b0d209c0ebb" providerId="ADAL" clId="{B2B400CE-E46E-4A7A-BECF-3412B160672F}" dt="2021-06-06T14:21:35.438" v="8574" actId="1076"/>
          <ac:picMkLst>
            <pc:docMk/>
            <pc:sldMk cId="2870242812" sldId="281"/>
            <ac:picMk id="4" creationId="{A04DD88E-BC21-4F97-A399-90FB96AEE746}"/>
          </ac:picMkLst>
        </pc:picChg>
        <pc:picChg chg="add del mod">
          <ac:chgData name="JÚLIO ANDRÉ DOS REIS SANTOS LIMA" userId="bbf0f15c-61d1-4c5b-9a70-8b0d209c0ebb" providerId="ADAL" clId="{B2B400CE-E46E-4A7A-BECF-3412B160672F}" dt="2021-06-03T13:22:50.721" v="5472" actId="478"/>
          <ac:picMkLst>
            <pc:docMk/>
            <pc:sldMk cId="2870242812" sldId="281"/>
            <ac:picMk id="5" creationId="{DC8B83BB-6006-42CA-8EE9-421B2F529A2F}"/>
          </ac:picMkLst>
        </pc:picChg>
        <pc:picChg chg="add del mod">
          <ac:chgData name="JÚLIO ANDRÉ DOS REIS SANTOS LIMA" userId="bbf0f15c-61d1-4c5b-9a70-8b0d209c0ebb" providerId="ADAL" clId="{B2B400CE-E46E-4A7A-BECF-3412B160672F}" dt="2021-06-06T14:21:30.300" v="8572" actId="478"/>
          <ac:picMkLst>
            <pc:docMk/>
            <pc:sldMk cId="2870242812" sldId="281"/>
            <ac:picMk id="7" creationId="{03E30384-C46A-487A-B127-A27F14FF0C9C}"/>
          </ac:picMkLst>
        </pc:picChg>
      </pc:sldChg>
      <pc:sldChg chg="modSp new mod">
        <pc:chgData name="JÚLIO ANDRÉ DOS REIS SANTOS LIMA" userId="bbf0f15c-61d1-4c5b-9a70-8b0d209c0ebb" providerId="ADAL" clId="{B2B400CE-E46E-4A7A-BECF-3412B160672F}" dt="2021-06-05T14:30:53.534" v="8487" actId="20577"/>
        <pc:sldMkLst>
          <pc:docMk/>
          <pc:sldMk cId="2082257339" sldId="282"/>
        </pc:sldMkLst>
        <pc:spChg chg="mod">
          <ac:chgData name="JÚLIO ANDRÉ DOS REIS SANTOS LIMA" userId="bbf0f15c-61d1-4c5b-9a70-8b0d209c0ebb" providerId="ADAL" clId="{B2B400CE-E46E-4A7A-BECF-3412B160672F}" dt="2021-06-05T14:29:07.390" v="8329" actId="20577"/>
          <ac:spMkLst>
            <pc:docMk/>
            <pc:sldMk cId="2082257339" sldId="282"/>
            <ac:spMk id="2" creationId="{2E730AE6-8B5D-45D6-A262-799214833DE6}"/>
          </ac:spMkLst>
        </pc:spChg>
        <pc:spChg chg="mod">
          <ac:chgData name="JÚLIO ANDRÉ DOS REIS SANTOS LIMA" userId="bbf0f15c-61d1-4c5b-9a70-8b0d209c0ebb" providerId="ADAL" clId="{B2B400CE-E46E-4A7A-BECF-3412B160672F}" dt="2021-06-05T14:30:53.534" v="8487" actId="20577"/>
          <ac:spMkLst>
            <pc:docMk/>
            <pc:sldMk cId="2082257339" sldId="282"/>
            <ac:spMk id="3" creationId="{1F1CB7B7-8447-4147-9D84-EA0CDC3E0E83}"/>
          </ac:spMkLst>
        </pc:spChg>
      </pc:sldChg>
      <pc:sldChg chg="addSp delSp modSp new mod modAnim">
        <pc:chgData name="JÚLIO ANDRÉ DOS REIS SANTOS LIMA" userId="bbf0f15c-61d1-4c5b-9a70-8b0d209c0ebb" providerId="ADAL" clId="{B2B400CE-E46E-4A7A-BECF-3412B160672F}" dt="2021-06-03T15:51:42.178" v="6598" actId="732"/>
        <pc:sldMkLst>
          <pc:docMk/>
          <pc:sldMk cId="2718184234" sldId="283"/>
        </pc:sldMkLst>
        <pc:spChg chg="mod">
          <ac:chgData name="JÚLIO ANDRÉ DOS REIS SANTOS LIMA" userId="bbf0f15c-61d1-4c5b-9a70-8b0d209c0ebb" providerId="ADAL" clId="{B2B400CE-E46E-4A7A-BECF-3412B160672F}" dt="2021-06-03T15:45:27.250" v="6550" actId="20577"/>
          <ac:spMkLst>
            <pc:docMk/>
            <pc:sldMk cId="2718184234" sldId="283"/>
            <ac:spMk id="2" creationId="{1E1E313A-18E1-4616-929D-D4D56AF0BE79}"/>
          </ac:spMkLst>
        </pc:spChg>
        <pc:spChg chg="del">
          <ac:chgData name="JÚLIO ANDRÉ DOS REIS SANTOS LIMA" userId="bbf0f15c-61d1-4c5b-9a70-8b0d209c0ebb" providerId="ADAL" clId="{B2B400CE-E46E-4A7A-BECF-3412B160672F}" dt="2021-06-03T15:45:31.236" v="6551" actId="478"/>
          <ac:spMkLst>
            <pc:docMk/>
            <pc:sldMk cId="2718184234" sldId="283"/>
            <ac:spMk id="3" creationId="{5152875A-7550-47F5-A117-A478D0263D28}"/>
          </ac:spMkLst>
        </pc:spChg>
        <pc:picChg chg="add mod modCrop">
          <ac:chgData name="JÚLIO ANDRÉ DOS REIS SANTOS LIMA" userId="bbf0f15c-61d1-4c5b-9a70-8b0d209c0ebb" providerId="ADAL" clId="{B2B400CE-E46E-4A7A-BECF-3412B160672F}" dt="2021-06-03T15:51:42.178" v="6598" actId="732"/>
          <ac:picMkLst>
            <pc:docMk/>
            <pc:sldMk cId="2718184234" sldId="283"/>
            <ac:picMk id="4" creationId="{868437E8-15A4-49DC-80D2-C16B2432421E}"/>
          </ac:picMkLst>
        </pc:picChg>
      </pc:sldChg>
      <pc:sldChg chg="new del">
        <pc:chgData name="JÚLIO ANDRÉ DOS REIS SANTOS LIMA" userId="bbf0f15c-61d1-4c5b-9a70-8b0d209c0ebb" providerId="ADAL" clId="{B2B400CE-E46E-4A7A-BECF-3412B160672F}" dt="2021-06-03T16:02:56.035" v="6601" actId="680"/>
        <pc:sldMkLst>
          <pc:docMk/>
          <pc:sldMk cId="2535465908" sldId="284"/>
        </pc:sldMkLst>
      </pc:sldChg>
      <pc:sldChg chg="delSp modSp new mod">
        <pc:chgData name="JÚLIO ANDRÉ DOS REIS SANTOS LIMA" userId="bbf0f15c-61d1-4c5b-9a70-8b0d209c0ebb" providerId="ADAL" clId="{B2B400CE-E46E-4A7A-BECF-3412B160672F}" dt="2021-06-03T17:06:47.204" v="8211" actId="1076"/>
        <pc:sldMkLst>
          <pc:docMk/>
          <pc:sldMk cId="3866032537" sldId="284"/>
        </pc:sldMkLst>
        <pc:spChg chg="mod">
          <ac:chgData name="JÚLIO ANDRÉ DOS REIS SANTOS LIMA" userId="bbf0f15c-61d1-4c5b-9a70-8b0d209c0ebb" providerId="ADAL" clId="{B2B400CE-E46E-4A7A-BECF-3412B160672F}" dt="2021-06-03T17:06:47.204" v="8211" actId="1076"/>
          <ac:spMkLst>
            <pc:docMk/>
            <pc:sldMk cId="3866032537" sldId="284"/>
            <ac:spMk id="2" creationId="{D08E6C16-03BE-46BD-9970-B9FF4020C26F}"/>
          </ac:spMkLst>
        </pc:spChg>
        <pc:spChg chg="del">
          <ac:chgData name="JÚLIO ANDRÉ DOS REIS SANTOS LIMA" userId="bbf0f15c-61d1-4c5b-9a70-8b0d209c0ebb" providerId="ADAL" clId="{B2B400CE-E46E-4A7A-BECF-3412B160672F}" dt="2021-06-03T16:11:13.260" v="7058" actId="478"/>
          <ac:spMkLst>
            <pc:docMk/>
            <pc:sldMk cId="3866032537" sldId="284"/>
            <ac:spMk id="3" creationId="{906C7EE5-082D-4936-86B2-67D5BA5134EF}"/>
          </ac:spMkLst>
        </pc:spChg>
      </pc:sldChg>
      <pc:sldChg chg="modSp new mod">
        <pc:chgData name="JÚLIO ANDRÉ DOS REIS SANTOS LIMA" userId="bbf0f15c-61d1-4c5b-9a70-8b0d209c0ebb" providerId="ADAL" clId="{B2B400CE-E46E-4A7A-BECF-3412B160672F}" dt="2021-06-05T14:28:57.526" v="8313" actId="20577"/>
        <pc:sldMkLst>
          <pc:docMk/>
          <pc:sldMk cId="1896828749" sldId="285"/>
        </pc:sldMkLst>
        <pc:spChg chg="mod">
          <ac:chgData name="JÚLIO ANDRÉ DOS REIS SANTOS LIMA" userId="bbf0f15c-61d1-4c5b-9a70-8b0d209c0ebb" providerId="ADAL" clId="{B2B400CE-E46E-4A7A-BECF-3412B160672F}" dt="2021-06-03T16:29:42.272" v="7183" actId="20577"/>
          <ac:spMkLst>
            <pc:docMk/>
            <pc:sldMk cId="1896828749" sldId="285"/>
            <ac:spMk id="2" creationId="{45A208AE-A989-4B39-A77A-A7F7875ECBB6}"/>
          </ac:spMkLst>
        </pc:spChg>
        <pc:spChg chg="mod">
          <ac:chgData name="JÚLIO ANDRÉ DOS REIS SANTOS LIMA" userId="bbf0f15c-61d1-4c5b-9a70-8b0d209c0ebb" providerId="ADAL" clId="{B2B400CE-E46E-4A7A-BECF-3412B160672F}" dt="2021-06-05T14:28:57.526" v="8313" actId="20577"/>
          <ac:spMkLst>
            <pc:docMk/>
            <pc:sldMk cId="1896828749" sldId="285"/>
            <ac:spMk id="3" creationId="{5852DC55-74A9-4F77-B4FE-2B0150FA28DA}"/>
          </ac:spMkLst>
        </pc:spChg>
      </pc:sldChg>
      <pc:sldChg chg="addSp delSp modSp add mod">
        <pc:chgData name="JÚLIO ANDRÉ DOS REIS SANTOS LIMA" userId="bbf0f15c-61d1-4c5b-9a70-8b0d209c0ebb" providerId="ADAL" clId="{B2B400CE-E46E-4A7A-BECF-3412B160672F}" dt="2021-06-03T17:04:29.709" v="8202" actId="1076"/>
        <pc:sldMkLst>
          <pc:docMk/>
          <pc:sldMk cId="901423070" sldId="286"/>
        </pc:sldMkLst>
        <pc:spChg chg="mod">
          <ac:chgData name="JÚLIO ANDRÉ DOS REIS SANTOS LIMA" userId="bbf0f15c-61d1-4c5b-9a70-8b0d209c0ebb" providerId="ADAL" clId="{B2B400CE-E46E-4A7A-BECF-3412B160672F}" dt="2021-06-03T16:58:15.846" v="8056" actId="20577"/>
          <ac:spMkLst>
            <pc:docMk/>
            <pc:sldMk cId="901423070" sldId="286"/>
            <ac:spMk id="2" creationId="{134F8B17-CA98-41AD-988B-68DA804E97D8}"/>
          </ac:spMkLst>
        </pc:spChg>
        <pc:spChg chg="add mod">
          <ac:chgData name="JÚLIO ANDRÉ DOS REIS SANTOS LIMA" userId="bbf0f15c-61d1-4c5b-9a70-8b0d209c0ebb" providerId="ADAL" clId="{B2B400CE-E46E-4A7A-BECF-3412B160672F}" dt="2021-06-03T17:04:13.820" v="8197" actId="1076"/>
          <ac:spMkLst>
            <pc:docMk/>
            <pc:sldMk cId="901423070" sldId="286"/>
            <ac:spMk id="7" creationId="{731DB180-29BB-4FE0-8EF1-F8B79F389332}"/>
          </ac:spMkLst>
        </pc:spChg>
        <pc:spChg chg="add mod">
          <ac:chgData name="JÚLIO ANDRÉ DOS REIS SANTOS LIMA" userId="bbf0f15c-61d1-4c5b-9a70-8b0d209c0ebb" providerId="ADAL" clId="{B2B400CE-E46E-4A7A-BECF-3412B160672F}" dt="2021-06-03T17:03:22.306" v="8188" actId="20577"/>
          <ac:spMkLst>
            <pc:docMk/>
            <pc:sldMk cId="901423070" sldId="286"/>
            <ac:spMk id="13" creationId="{AD79704B-8F27-4422-B2B2-55A4DC746CA4}"/>
          </ac:spMkLst>
        </pc:spChg>
        <pc:graphicFrameChg chg="add del mod">
          <ac:chgData name="JÚLIO ANDRÉ DOS REIS SANTOS LIMA" userId="bbf0f15c-61d1-4c5b-9a70-8b0d209c0ebb" providerId="ADAL" clId="{B2B400CE-E46E-4A7A-BECF-3412B160672F}" dt="2021-06-03T16:56:31.336" v="7986" actId="478"/>
          <ac:graphicFrameMkLst>
            <pc:docMk/>
            <pc:sldMk cId="901423070" sldId="286"/>
            <ac:graphicFrameMk id="3" creationId="{C61C313E-6924-4E46-AEBA-753B35670AED}"/>
          </ac:graphicFrameMkLst>
        </pc:graphicFrameChg>
        <pc:graphicFrameChg chg="del">
          <ac:chgData name="JÚLIO ANDRÉ DOS REIS SANTOS LIMA" userId="bbf0f15c-61d1-4c5b-9a70-8b0d209c0ebb" providerId="ADAL" clId="{B2B400CE-E46E-4A7A-BECF-3412B160672F}" dt="2021-06-03T16:56:21.789" v="7984" actId="478"/>
          <ac:graphicFrameMkLst>
            <pc:docMk/>
            <pc:sldMk cId="901423070" sldId="286"/>
            <ac:graphicFrameMk id="5" creationId="{90E2FB3E-D50E-478A-8F3B-A3D81420E876}"/>
          </ac:graphicFrameMkLst>
        </pc:graphicFrameChg>
        <pc:graphicFrameChg chg="add del mod">
          <ac:chgData name="JÚLIO ANDRÉ DOS REIS SANTOS LIMA" userId="bbf0f15c-61d1-4c5b-9a70-8b0d209c0ebb" providerId="ADAL" clId="{B2B400CE-E46E-4A7A-BECF-3412B160672F}" dt="2021-06-03T16:56:50.216" v="7992" actId="478"/>
          <ac:graphicFrameMkLst>
            <pc:docMk/>
            <pc:sldMk cId="901423070" sldId="286"/>
            <ac:graphicFrameMk id="6" creationId="{1B05E476-0C6D-4DD3-A948-9476F042B64D}"/>
          </ac:graphicFrameMkLst>
        </pc:graphicFrameChg>
        <pc:graphicFrameChg chg="del modGraphic">
          <ac:chgData name="JÚLIO ANDRÉ DOS REIS SANTOS LIMA" userId="bbf0f15c-61d1-4c5b-9a70-8b0d209c0ebb" providerId="ADAL" clId="{B2B400CE-E46E-4A7A-BECF-3412B160672F}" dt="2021-06-03T16:56:19.871" v="7983" actId="478"/>
          <ac:graphicFrameMkLst>
            <pc:docMk/>
            <pc:sldMk cId="901423070" sldId="286"/>
            <ac:graphicFrameMk id="11" creationId="{1A24EDA7-00A3-49AF-AD30-17C94A196092}"/>
          </ac:graphicFrameMkLst>
        </pc:graphicFrameChg>
        <pc:picChg chg="add mod">
          <ac:chgData name="JÚLIO ANDRÉ DOS REIS SANTOS LIMA" userId="bbf0f15c-61d1-4c5b-9a70-8b0d209c0ebb" providerId="ADAL" clId="{B2B400CE-E46E-4A7A-BECF-3412B160672F}" dt="2021-06-03T17:04:29.709" v="8202" actId="1076"/>
          <ac:picMkLst>
            <pc:docMk/>
            <pc:sldMk cId="901423070" sldId="286"/>
            <ac:picMk id="4" creationId="{9139162D-AFA3-4880-8F4F-B1CEAD171E3D}"/>
          </ac:picMkLst>
        </pc:picChg>
        <pc:picChg chg="add del mod">
          <ac:chgData name="JÚLIO ANDRÉ DOS REIS SANTOS LIMA" userId="bbf0f15c-61d1-4c5b-9a70-8b0d209c0ebb" providerId="ADAL" clId="{B2B400CE-E46E-4A7A-BECF-3412B160672F}" dt="2021-06-03T17:03:58.654" v="8193"/>
          <ac:picMkLst>
            <pc:docMk/>
            <pc:sldMk cId="901423070" sldId="286"/>
            <ac:picMk id="14" creationId="{0B943ECF-9C29-41BC-93C0-A672294BA652}"/>
          </ac:picMkLst>
        </pc:picChg>
        <pc:picChg chg="add del mod">
          <ac:chgData name="JÚLIO ANDRÉ DOS REIS SANTOS LIMA" userId="bbf0f15c-61d1-4c5b-9a70-8b0d209c0ebb" providerId="ADAL" clId="{B2B400CE-E46E-4A7A-BECF-3412B160672F}" dt="2021-06-03T17:03:58.654" v="8193"/>
          <ac:picMkLst>
            <pc:docMk/>
            <pc:sldMk cId="901423070" sldId="286"/>
            <ac:picMk id="15" creationId="{E4EAA358-FE0C-4F88-A847-728063698FB0}"/>
          </ac:picMkLst>
        </pc:picChg>
        <pc:picChg chg="del">
          <ac:chgData name="JÚLIO ANDRÉ DOS REIS SANTOS LIMA" userId="bbf0f15c-61d1-4c5b-9a70-8b0d209c0ebb" providerId="ADAL" clId="{B2B400CE-E46E-4A7A-BECF-3412B160672F}" dt="2021-06-03T16:56:01.493" v="7979" actId="478"/>
          <ac:picMkLst>
            <pc:docMk/>
            <pc:sldMk cId="901423070" sldId="286"/>
            <ac:picMk id="2050" creationId="{BCDF0E68-0742-4C65-BEF8-07B0BC71A52E}"/>
          </ac:picMkLst>
        </pc:picChg>
        <pc:picChg chg="mod">
          <ac:chgData name="JÚLIO ANDRÉ DOS REIS SANTOS LIMA" userId="bbf0f15c-61d1-4c5b-9a70-8b0d209c0ebb" providerId="ADAL" clId="{B2B400CE-E46E-4A7A-BECF-3412B160672F}" dt="2021-06-03T17:04:17.429" v="8198" actId="1076"/>
          <ac:picMkLst>
            <pc:docMk/>
            <pc:sldMk cId="901423070" sldId="286"/>
            <ac:picMk id="2054" creationId="{A112CF23-451D-4FDF-98BB-203E41DB9B2F}"/>
          </ac:picMkLst>
        </pc:picChg>
        <pc:picChg chg="del">
          <ac:chgData name="JÚLIO ANDRÉ DOS REIS SANTOS LIMA" userId="bbf0f15c-61d1-4c5b-9a70-8b0d209c0ebb" providerId="ADAL" clId="{B2B400CE-E46E-4A7A-BECF-3412B160672F}" dt="2021-06-03T16:56:01.493" v="7979" actId="478"/>
          <ac:picMkLst>
            <pc:docMk/>
            <pc:sldMk cId="901423070" sldId="286"/>
            <ac:picMk id="3074" creationId="{EB1FE721-91BA-408E-9671-F2436EB0834A}"/>
          </ac:picMkLst>
        </pc:picChg>
        <pc:picChg chg="add mod">
          <ac:chgData name="JÚLIO ANDRÉ DOS REIS SANTOS LIMA" userId="bbf0f15c-61d1-4c5b-9a70-8b0d209c0ebb" providerId="ADAL" clId="{B2B400CE-E46E-4A7A-BECF-3412B160672F}" dt="2021-06-03T17:04:20.167" v="8199" actId="1076"/>
          <ac:picMkLst>
            <pc:docMk/>
            <pc:sldMk cId="901423070" sldId="286"/>
            <ac:picMk id="3076" creationId="{884AE1C5-D0B9-480F-926D-731D2CA75C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tângulo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pt-PT">
              <a:latin typeface="Arial" panose="020B0604020202020204" pitchFamily="34" charset="0"/>
            </a:endParaRPr>
          </a:p>
        </p:txBody>
      </p:sp>
      <p:sp>
        <p:nvSpPr>
          <p:cNvPr id="34819" name="Retângulo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603B4295-5CF3-451C-A51F-6F7EBF2849B0}" type="datetime1">
              <a:rPr lang="pt-PT" smtClean="0">
                <a:latin typeface="Arial" panose="020B0604020202020204" pitchFamily="34" charset="0"/>
              </a:rPr>
              <a:t>06/06/2021</a:t>
            </a:fld>
            <a:endParaRPr lang="pt-PT">
              <a:latin typeface="Arial" panose="020B0604020202020204" pitchFamily="34" charset="0"/>
            </a:endParaRPr>
          </a:p>
        </p:txBody>
      </p:sp>
      <p:sp>
        <p:nvSpPr>
          <p:cNvPr id="34820" name="Retângulo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pt-PT">
              <a:latin typeface="Arial" panose="020B0604020202020204" pitchFamily="34" charset="0"/>
            </a:endParaRPr>
          </a:p>
        </p:txBody>
      </p:sp>
      <p:sp>
        <p:nvSpPr>
          <p:cNvPr id="34821" name="Retângulo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pt-PT" smtClean="0">
                <a:latin typeface="Arial" panose="020B0604020202020204" pitchFamily="34" charset="0"/>
              </a:rPr>
              <a:pPr rtl="0"/>
              <a:t>‹#›</a:t>
            </a:fld>
            <a:endParaRPr lang="pt-P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tângulo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26627" name="Retângulo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41181F25-DBE0-4DC8-A771-8FF8ECAB34D7}" type="datetime1">
              <a:rPr lang="pt-PT" noProof="0" smtClean="0"/>
              <a:t>06/06/2021</a:t>
            </a:fld>
            <a:endParaRPr lang="pt-PT" noProof="0"/>
          </a:p>
        </p:txBody>
      </p:sp>
      <p:sp>
        <p:nvSpPr>
          <p:cNvPr id="26628" name="Retângulo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tângulo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6630" name="Retângulo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pt-PT" noProof="0"/>
          </a:p>
        </p:txBody>
      </p:sp>
      <p:sp>
        <p:nvSpPr>
          <p:cNvPr id="26631" name="Retângulo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23FACB9-4E35-4CB3-835A-2EBF55FAEDE3}" type="slidenum">
              <a:rPr lang="pt-PT" noProof="0" smtClean="0"/>
              <a:pPr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29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86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15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70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204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ha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pt-PT" noProof="0">
              <a:latin typeface="Arial" panose="020B0604020202020204" pitchFamily="34" charset="0"/>
            </a:endParaRPr>
          </a:p>
        </p:txBody>
      </p:sp>
      <p:grpSp>
        <p:nvGrpSpPr>
          <p:cNvPr id="47112" name="Grupo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</p:grpSp>
      <p:sp>
        <p:nvSpPr>
          <p:cNvPr id="47144" name="Linha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pt-PT" noProof="0">
              <a:latin typeface="Arial" panose="020B0604020202020204" pitchFamily="34" charset="0"/>
            </a:endParaRPr>
          </a:p>
        </p:txBody>
      </p:sp>
      <p:sp>
        <p:nvSpPr>
          <p:cNvPr id="47107" name="Marcador de Posição de Título 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7108" name="Marcador de Posição do Texto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7109" name="Marcador de Posição da Data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AE422CE-D46A-49AA-BDD1-DB1BD2DBC409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47110" name="Marcador de Posição do Rodapé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7111" name="Marcador de Posição do Número do Diapositivo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45280F-DE53-48B1-9FB9-96A39916642A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FC9333B-BBA7-466A-BD7D-C0C44727D21C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72E90EB-6CA4-453F-8712-C339590DE034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31D4136-468B-4566-8AB1-4C2D4040F6EA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6D251BA-4196-46F7-BF5E-DE37F6712AD1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A550BC4-A242-4FC6-B0B5-C4CCE9BBBC86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C6F290-D301-4864-9490-340EF11588D9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E2DB09E-34B2-45C6-9332-8E456C1CB4B6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0208CE1-DD55-4A43-A479-EF83A2DC3985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39CA664-B697-49AF-829F-A725CC18EC05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927AF89-6755-46F5-BBCF-E571D7F311A5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0C82ED6-D116-4B49-8EAB-AAD5A7D7223A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76BE3C0-1208-4260-82C3-0EB040027195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7FEAB2C-25BB-447F-94E4-9D3ACD50DBD9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5F02DF6-5EF1-449D-8E8F-F40E7D2FCBCB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636B320-1AB6-4C11-B337-DC08683AC644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C3460AA-1533-4548-8781-A6D0EAE276D6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69A2FB4-8028-41C0-9E8E-E7D991755834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6386842-FEC9-453F-B6F7-7C945F3A2D73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C535544-3FC3-4E3C-AAA5-D549C91502EB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6DA581-ADE3-4A40-91CB-711A776CAC29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ha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pt-PT" noProof="0">
              <a:latin typeface="Arial" panose="020B0604020202020204" pitchFamily="34" charset="0"/>
            </a:endParaRPr>
          </a:p>
        </p:txBody>
      </p:sp>
      <p:grpSp>
        <p:nvGrpSpPr>
          <p:cNvPr id="46088" name="Grupo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pt-PT" noProof="0">
                <a:latin typeface="Arial" panose="020B0604020202020204" pitchFamily="34" charset="0"/>
              </a:endParaRPr>
            </a:p>
          </p:txBody>
        </p:sp>
      </p:grpSp>
      <p:sp>
        <p:nvSpPr>
          <p:cNvPr id="46083" name="Marcador de Posição de Título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6084" name="Marcador de Posição do Texto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  <a:p>
            <a:pPr lvl="8" rtl="0"/>
            <a:endParaRPr lang="pt-PT" altLang="en-US" noProof="0"/>
          </a:p>
          <a:p>
            <a:pPr lvl="8" rtl="0"/>
            <a:endParaRPr lang="pt-PT" altLang="en-US" noProof="0"/>
          </a:p>
        </p:txBody>
      </p:sp>
      <p:sp>
        <p:nvSpPr>
          <p:cNvPr id="46085" name="Marcador de Posição da Data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355B95A6-8B93-4E5D-AB6C-1267129F4A99}" type="datetime1">
              <a:rPr lang="pt-PT" altLang="en-US" noProof="0" smtClean="0"/>
              <a:t>06/06/2021</a:t>
            </a:fld>
            <a:endParaRPr lang="pt-PT" altLang="en-US" noProof="0"/>
          </a:p>
        </p:txBody>
      </p:sp>
      <p:sp>
        <p:nvSpPr>
          <p:cNvPr id="46086" name="Marcador de Posição do Rodapé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pt-PT" noProof="0"/>
              <a:t>Adicione um rodapé</a:t>
            </a:r>
          </a:p>
        </p:txBody>
      </p:sp>
      <p:sp>
        <p:nvSpPr>
          <p:cNvPr id="46087" name="Marcador de Posição do Número do Diapositivo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D7E5119E-5338-4B55-81DC-57EAC9440FD0}" type="slidenum">
              <a:rPr lang="pt-PT" altLang="en-US" noProof="0" smtClean="0"/>
              <a:pPr/>
              <a:t>‹#›</a:t>
            </a:fld>
            <a:endParaRPr lang="pt-PT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Arial" panose="020B0604020202020204" pitchFamily="34" charset="0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Arial" panose="020B0604020202020204" pitchFamily="34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952" y="1146290"/>
            <a:ext cx="3096344" cy="1525166"/>
          </a:xfrm>
        </p:spPr>
        <p:txBody>
          <a:bodyPr rtlCol="0"/>
          <a:lstStyle/>
          <a:p>
            <a:pPr rtl="0"/>
            <a:r>
              <a:rPr lang="pt-PT" sz="3200" dirty="0" err="1">
                <a:latin typeface="Arial" panose="020B0604020202020204" pitchFamily="34" charset="0"/>
              </a:rPr>
              <a:t>Portable</a:t>
            </a:r>
            <a:r>
              <a:rPr lang="pt-PT" sz="3200" dirty="0">
                <a:latin typeface="Arial" panose="020B0604020202020204" pitchFamily="34" charset="0"/>
              </a:rPr>
              <a:t> Game Console</a:t>
            </a:r>
            <a:br>
              <a:rPr lang="pt-PT" dirty="0">
                <a:latin typeface="Arial" panose="020B0604020202020204" pitchFamily="34" charset="0"/>
              </a:rPr>
            </a:br>
            <a:r>
              <a:rPr lang="pt-PT" sz="2400" dirty="0">
                <a:latin typeface="Arial" panose="020B0604020202020204" pitchFamily="34" charset="0"/>
              </a:rPr>
              <a:t>#12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PT" dirty="0">
                <a:latin typeface="Arial" panose="020B0604020202020204" pitchFamily="34" charset="0"/>
              </a:rPr>
              <a:t>Francisco Marques (45116</a:t>
            </a:r>
            <a:r>
              <a:rPr lang="pt-PT" dirty="0"/>
              <a:t>)</a:t>
            </a:r>
          </a:p>
          <a:p>
            <a:pPr rtl="0"/>
            <a:r>
              <a:rPr lang="pt-PT" dirty="0">
                <a:latin typeface="Arial" panose="020B0604020202020204" pitchFamily="34" charset="0"/>
              </a:rPr>
              <a:t>Júlio Lima (45115)</a:t>
            </a:r>
          </a:p>
          <a:p>
            <a:pPr rtl="0"/>
            <a:endParaRPr lang="pt-PT" sz="2400" dirty="0">
              <a:latin typeface="Arial" panose="020B0604020202020204" pitchFamily="34" charset="0"/>
            </a:endParaRPr>
          </a:p>
          <a:p>
            <a:pPr rtl="0"/>
            <a:r>
              <a:rPr lang="pt-PT" sz="2400" dirty="0">
                <a:latin typeface="Arial" panose="020B0604020202020204" pitchFamily="34" charset="0"/>
              </a:rPr>
              <a:t>Supervisor:</a:t>
            </a:r>
          </a:p>
          <a:p>
            <a:pPr rtl="0"/>
            <a:r>
              <a:rPr lang="pt-PT" sz="2400" dirty="0">
                <a:latin typeface="Arial" panose="020B0604020202020204" pitchFamily="34" charset="0"/>
              </a:rPr>
              <a:t>Manfred </a:t>
            </a:r>
            <a:r>
              <a:rPr lang="pt-PT" sz="2400" dirty="0" err="1">
                <a:latin typeface="Arial" panose="020B0604020202020204" pitchFamily="34" charset="0"/>
              </a:rPr>
              <a:t>Niehus</a:t>
            </a:r>
            <a:endParaRPr lang="pt-PT" sz="2400" dirty="0">
              <a:latin typeface="Arial" panose="020B0604020202020204" pitchFamily="34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85AC030-0E51-4D91-80C7-9A1E8728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560396"/>
            <a:ext cx="2664296" cy="17716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BB5391-A351-4A8B-B93D-2926885B2B04}"/>
              </a:ext>
            </a:extLst>
          </p:cNvPr>
          <p:cNvSpPr txBox="1"/>
          <p:nvPr/>
        </p:nvSpPr>
        <p:spPr>
          <a:xfrm>
            <a:off x="467544" y="2385192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PT" sz="1600" dirty="0"/>
              <a:t>Engenharia Informática e Multimédia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313A-18E1-4616-929D-D4D56AF0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Game</a:t>
            </a:r>
          </a:p>
        </p:txBody>
      </p:sp>
      <p:pic>
        <p:nvPicPr>
          <p:cNvPr id="4" name="showcase_jogo">
            <a:hlinkClick r:id="" action="ppaction://media"/>
            <a:extLst>
              <a:ext uri="{FF2B5EF4-FFF2-40B4-BE49-F238E27FC236}">
                <a16:creationId xmlns:a16="http://schemas.microsoft.com/office/drawing/2014/main" id="{868437E8-15A4-49DC-80D2-C16B2432421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7023" t="32237" r="38678" b="38964"/>
          <a:stretch/>
        </p:blipFill>
        <p:spPr>
          <a:xfrm>
            <a:off x="1547664" y="1844824"/>
            <a:ext cx="583264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CBFA-5D98-42E1-938F-2A8B5403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 </a:t>
            </a:r>
            <a:r>
              <a:rPr lang="pt-PT" dirty="0" err="1"/>
              <a:t>conclusion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45A2-5CF1-4697-9E49-22DC3E5F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sz="3000" dirty="0" err="1">
                <a:solidFill>
                  <a:srgbClr val="002060"/>
                </a:solidFill>
              </a:rPr>
              <a:t>What</a:t>
            </a:r>
            <a:r>
              <a:rPr lang="pt-PT" sz="3000" dirty="0">
                <a:solidFill>
                  <a:srgbClr val="002060"/>
                </a:solidFill>
              </a:rPr>
              <a:t> </a:t>
            </a:r>
            <a:r>
              <a:rPr lang="pt-PT" sz="3000" dirty="0" err="1">
                <a:solidFill>
                  <a:srgbClr val="002060"/>
                </a:solidFill>
              </a:rPr>
              <a:t>we</a:t>
            </a:r>
            <a:r>
              <a:rPr lang="pt-PT" sz="3000" dirty="0">
                <a:solidFill>
                  <a:srgbClr val="002060"/>
                </a:solidFill>
              </a:rPr>
              <a:t> </a:t>
            </a:r>
            <a:r>
              <a:rPr lang="pt-PT" sz="3000" dirty="0" err="1">
                <a:solidFill>
                  <a:srgbClr val="002060"/>
                </a:solidFill>
              </a:rPr>
              <a:t>have</a:t>
            </a:r>
            <a:r>
              <a:rPr lang="pt-PT" sz="3000" dirty="0">
                <a:solidFill>
                  <a:srgbClr val="002060"/>
                </a:solidFill>
              </a:rPr>
              <a:t> </a:t>
            </a:r>
            <a:r>
              <a:rPr lang="pt-PT" sz="3000" dirty="0" err="1">
                <a:solidFill>
                  <a:srgbClr val="002060"/>
                </a:solidFill>
              </a:rPr>
              <a:t>done</a:t>
            </a:r>
            <a:endParaRPr lang="pt-PT" sz="3000" dirty="0">
              <a:solidFill>
                <a:srgbClr val="002060"/>
              </a:solidFill>
            </a:endParaRP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pt-PT" sz="3000" dirty="0" err="1"/>
              <a:t>Designed</a:t>
            </a:r>
            <a:r>
              <a:rPr lang="pt-PT" sz="3000" dirty="0"/>
              <a:t> </a:t>
            </a:r>
            <a:r>
              <a:rPr lang="pt-PT" sz="3000" dirty="0" err="1"/>
              <a:t>an</a:t>
            </a:r>
            <a:r>
              <a:rPr lang="pt-PT" sz="3000" dirty="0"/>
              <a:t> </a:t>
            </a:r>
            <a:r>
              <a:rPr lang="pt-PT" sz="3000" dirty="0" err="1"/>
              <a:t>initial</a:t>
            </a:r>
            <a:r>
              <a:rPr lang="pt-PT" sz="3000" dirty="0"/>
              <a:t> </a:t>
            </a:r>
            <a:r>
              <a:rPr lang="pt-PT" sz="3000" dirty="0" err="1"/>
              <a:t>version</a:t>
            </a:r>
            <a:r>
              <a:rPr lang="pt-PT" sz="3000" dirty="0"/>
              <a:t> </a:t>
            </a:r>
            <a:r>
              <a:rPr lang="pt-PT" sz="3000" dirty="0" err="1"/>
              <a:t>of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 dirty="0"/>
              <a:t> PCB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pt-PT" sz="3000" dirty="0" err="1"/>
              <a:t>Developed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 dirty="0"/>
              <a:t> basic </a:t>
            </a:r>
            <a:r>
              <a:rPr lang="pt-PT" sz="3000" dirty="0" err="1"/>
              <a:t>mechanics</a:t>
            </a:r>
            <a:r>
              <a:rPr lang="pt-PT" sz="3000" dirty="0"/>
              <a:t> </a:t>
            </a:r>
            <a:r>
              <a:rPr lang="pt-PT" sz="3000" dirty="0" err="1"/>
              <a:t>of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 dirty="0"/>
              <a:t> game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pt-PT" sz="3000" dirty="0" err="1"/>
              <a:t>Tested</a:t>
            </a:r>
            <a:r>
              <a:rPr lang="pt-PT" sz="3000" dirty="0"/>
              <a:t> </a:t>
            </a:r>
            <a:r>
              <a:rPr lang="pt-PT" sz="3000" dirty="0" err="1"/>
              <a:t>everything</a:t>
            </a:r>
            <a:r>
              <a:rPr lang="pt-PT" sz="3000" dirty="0"/>
              <a:t> </a:t>
            </a:r>
            <a:r>
              <a:rPr lang="pt-PT" sz="3000" dirty="0" err="1"/>
              <a:t>with</a:t>
            </a:r>
            <a:r>
              <a:rPr lang="pt-PT" sz="3000" dirty="0"/>
              <a:t> </a:t>
            </a:r>
            <a:r>
              <a:rPr lang="pt-PT" sz="3000" dirty="0" err="1"/>
              <a:t>limited</a:t>
            </a:r>
            <a:r>
              <a:rPr lang="pt-PT" sz="3000" dirty="0"/>
              <a:t> </a:t>
            </a:r>
            <a:r>
              <a:rPr lang="pt-PT" sz="3000" dirty="0" err="1"/>
              <a:t>components</a:t>
            </a:r>
            <a:endParaRPr lang="pt-PT" sz="3000" dirty="0"/>
          </a:p>
          <a:p>
            <a:endParaRPr lang="pt-PT" sz="3000" dirty="0">
              <a:solidFill>
                <a:srgbClr val="002060"/>
              </a:solidFill>
            </a:endParaRPr>
          </a:p>
          <a:p>
            <a:r>
              <a:rPr lang="pt-PT" sz="3000" dirty="0" err="1">
                <a:solidFill>
                  <a:srgbClr val="002060"/>
                </a:solidFill>
              </a:rPr>
              <a:t>What</a:t>
            </a:r>
            <a:r>
              <a:rPr lang="pt-PT" sz="3000" dirty="0">
                <a:solidFill>
                  <a:srgbClr val="002060"/>
                </a:solidFill>
              </a:rPr>
              <a:t> comes </a:t>
            </a:r>
            <a:r>
              <a:rPr lang="pt-PT" sz="3000" dirty="0" err="1">
                <a:solidFill>
                  <a:srgbClr val="002060"/>
                </a:solidFill>
              </a:rPr>
              <a:t>next</a:t>
            </a:r>
            <a:endParaRPr lang="pt-PT" sz="3000" dirty="0">
              <a:solidFill>
                <a:srgbClr val="002060"/>
              </a:solidFill>
            </a:endParaRP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pt-PT" dirty="0" err="1"/>
              <a:t>Iterate</a:t>
            </a:r>
            <a:r>
              <a:rPr lang="pt-PT" dirty="0"/>
              <a:t> </a:t>
            </a:r>
            <a:r>
              <a:rPr lang="pt-PT" dirty="0" err="1"/>
              <a:t>schematic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PCB design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pt-PT" dirty="0" err="1"/>
              <a:t>Order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board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components</a:t>
            </a:r>
            <a:endParaRPr lang="pt-PT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pt-PT" dirty="0" err="1"/>
              <a:t>Implement</a:t>
            </a:r>
            <a:r>
              <a:rPr lang="pt-PT" dirty="0"/>
              <a:t> game </a:t>
            </a:r>
            <a:r>
              <a:rPr lang="pt-PT" dirty="0" err="1"/>
              <a:t>features</a:t>
            </a:r>
            <a:r>
              <a:rPr lang="pt-PT" dirty="0"/>
              <a:t>: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PT" dirty="0"/>
              <a:t>New </a:t>
            </a:r>
            <a:r>
              <a:rPr lang="pt-PT" dirty="0" err="1"/>
              <a:t>enemies</a:t>
            </a:r>
            <a:r>
              <a:rPr lang="pt-PT" dirty="0"/>
              <a:t>, </a:t>
            </a:r>
            <a:r>
              <a:rPr lang="pt-PT" dirty="0" err="1"/>
              <a:t>items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interactions</a:t>
            </a:r>
            <a:endParaRPr lang="pt-PT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PT" dirty="0" err="1"/>
              <a:t>Reward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PT" dirty="0" err="1"/>
              <a:t>Balancing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combat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PT" dirty="0" err="1"/>
              <a:t>Highscore</a:t>
            </a:r>
            <a:r>
              <a:rPr lang="pt-PT" dirty="0"/>
              <a:t> </a:t>
            </a:r>
            <a:r>
              <a:rPr lang="pt-PT" dirty="0" err="1"/>
              <a:t>table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222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6C16-03BE-46BD-9970-B9FF4020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93" y="2888940"/>
            <a:ext cx="5200414" cy="1080120"/>
          </a:xfrm>
        </p:spPr>
        <p:txBody>
          <a:bodyPr/>
          <a:lstStyle/>
          <a:p>
            <a:pPr algn="ctr"/>
            <a:r>
              <a:rPr lang="pt-PT" sz="6000" dirty="0" err="1"/>
              <a:t>Thank</a:t>
            </a:r>
            <a:r>
              <a:rPr lang="pt-PT" sz="6000" dirty="0"/>
              <a:t> </a:t>
            </a:r>
            <a:r>
              <a:rPr lang="pt-PT" sz="6000" dirty="0" err="1"/>
              <a:t>you</a:t>
            </a:r>
            <a:r>
              <a:rPr lang="pt-PT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603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08AE-A989-4B39-A77A-A7F7875E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DC55-74A9-4F77-B4FE-2B0150FA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700808"/>
            <a:ext cx="7391400" cy="4411663"/>
          </a:xfrm>
        </p:spPr>
        <p:txBody>
          <a:bodyPr/>
          <a:lstStyle/>
          <a:p>
            <a:pPr marL="560070" indent="-514350">
              <a:buFont typeface="+mj-lt"/>
              <a:buAutoNum type="arabicPeriod"/>
            </a:pPr>
            <a:endParaRPr lang="pt-PT" dirty="0"/>
          </a:p>
          <a:p>
            <a:pPr marL="560070" indent="-514350">
              <a:buFont typeface="+mj-lt"/>
              <a:buAutoNum type="arabicPeriod"/>
            </a:pPr>
            <a:r>
              <a:rPr lang="pt-PT" dirty="0" err="1"/>
              <a:t>Motivation</a:t>
            </a:r>
            <a:endParaRPr lang="pt-PT" dirty="0"/>
          </a:p>
          <a:p>
            <a:pPr marL="560070" indent="-514350">
              <a:buFont typeface="+mj-lt"/>
              <a:buAutoNum type="arabicPeriod"/>
            </a:pP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exists</a:t>
            </a:r>
            <a:endParaRPr lang="pt-PT" dirty="0"/>
          </a:p>
          <a:p>
            <a:pPr marL="560070" indent="-514350">
              <a:buFont typeface="+mj-lt"/>
              <a:buAutoNum type="arabicPeriod"/>
            </a:pP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endParaRPr lang="pt-PT" dirty="0"/>
          </a:p>
          <a:p>
            <a:pPr marL="560070" indent="-514350">
              <a:buFont typeface="+mj-lt"/>
              <a:buAutoNum type="arabicPeriod"/>
            </a:pPr>
            <a:r>
              <a:rPr lang="pt-PT" dirty="0"/>
              <a:t>Console </a:t>
            </a:r>
            <a:r>
              <a:rPr lang="pt-PT" dirty="0" err="1"/>
              <a:t>components</a:t>
            </a:r>
            <a:endParaRPr lang="pt-PT" dirty="0"/>
          </a:p>
          <a:p>
            <a:pPr marL="560070" indent="-514350">
              <a:buFont typeface="+mj-lt"/>
              <a:buAutoNum type="arabicPeriod"/>
            </a:pPr>
            <a:r>
              <a:rPr lang="pt-PT" dirty="0"/>
              <a:t>Game </a:t>
            </a:r>
            <a:r>
              <a:rPr lang="pt-PT" dirty="0" err="1"/>
              <a:t>development</a:t>
            </a:r>
            <a:endParaRPr lang="pt-PT" dirty="0"/>
          </a:p>
          <a:p>
            <a:pPr marL="560070" indent="-514350">
              <a:buFont typeface="+mj-lt"/>
              <a:buAutoNum type="arabicPeriod"/>
            </a:pPr>
            <a:r>
              <a:rPr lang="pt-PT" dirty="0" err="1"/>
              <a:t>Conclusion</a:t>
            </a:r>
            <a:endParaRPr lang="pt-PT" dirty="0"/>
          </a:p>
          <a:p>
            <a:pPr marL="560070" indent="-514350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682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Arial" panose="020B0604020202020204" pitchFamily="34" charset="0"/>
              </a:rPr>
              <a:t>Motivation</a:t>
            </a:r>
            <a:endParaRPr lang="pt-PT" dirty="0">
              <a:latin typeface="Arial" panose="020B0604020202020204" pitchFamily="34" charset="0"/>
            </a:endParaRPr>
          </a:p>
        </p:txBody>
      </p:sp>
      <p:pic>
        <p:nvPicPr>
          <p:cNvPr id="2052" name="Picture 4" descr="Saiba como acessar jogos do Game Boy Advance online e de graça | Dicas e  Tutoriais | TechTudo">
            <a:extLst>
              <a:ext uri="{FF2B5EF4-FFF2-40B4-BE49-F238E27FC236}">
                <a16:creationId xmlns:a16="http://schemas.microsoft.com/office/drawing/2014/main" id="{880FD99D-902C-412D-9CF8-33DABD69D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29" y="1305878"/>
            <a:ext cx="3381946" cy="25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torno do Tamagotchi será a alegria das &quot;crianças dos anos 1990&quot; -  Canaltech">
            <a:extLst>
              <a:ext uri="{FF2B5EF4-FFF2-40B4-BE49-F238E27FC236}">
                <a16:creationId xmlns:a16="http://schemas.microsoft.com/office/drawing/2014/main" id="{7131DFD9-ED32-479F-9251-A3644D6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58" y="3841121"/>
            <a:ext cx="3763888" cy="21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C4AFC777-1F67-4000-8262-576FF929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234" y="2348880"/>
            <a:ext cx="3542358" cy="3960439"/>
          </a:xfrm>
        </p:spPr>
        <p:txBody>
          <a:bodyPr rtlCol="0">
            <a:normAutofit/>
          </a:bodyPr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PT" dirty="0" err="1"/>
              <a:t>Nostalgic</a:t>
            </a:r>
            <a:r>
              <a:rPr lang="pt-PT" dirty="0"/>
              <a:t> consoles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PT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PT" dirty="0" err="1"/>
              <a:t>Learning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doing</a:t>
            </a:r>
            <a:endParaRPr lang="pt-PT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PT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acquired</a:t>
            </a:r>
            <a:r>
              <a:rPr lang="pt-PT" dirty="0"/>
              <a:t> </a:t>
            </a:r>
            <a:r>
              <a:rPr lang="pt-PT" dirty="0" err="1"/>
              <a:t>knowledge</a:t>
            </a:r>
            <a:r>
              <a:rPr lang="pt-PT" dirty="0"/>
              <a:t> in a real </a:t>
            </a:r>
            <a:r>
              <a:rPr lang="pt-PT" dirty="0" err="1"/>
              <a:t>scenario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BERNIC RG351P 128GB 10000 Games IPS HD Handheld Game Console Support for  PSP PS1 N64 GBA GBC MD NEOGEO FC Games Player 64Bit RK3326 Linux System OCA  Full Fit Screen - EuDirect Shop">
            <a:extLst>
              <a:ext uri="{FF2B5EF4-FFF2-40B4-BE49-F238E27FC236}">
                <a16:creationId xmlns:a16="http://schemas.microsoft.com/office/drawing/2014/main" id="{0CE737D3-EDD7-4B13-AF72-DE81AF757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6" t="28550" r="7656" b="31070"/>
          <a:stretch/>
        </p:blipFill>
        <p:spPr bwMode="auto">
          <a:xfrm>
            <a:off x="5519859" y="4450159"/>
            <a:ext cx="3211132" cy="153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3753C-79C5-4304-83CC-BC8A2C54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exists</a:t>
            </a:r>
            <a:endParaRPr lang="pt-PT" dirty="0"/>
          </a:p>
        </p:txBody>
      </p:sp>
      <p:pic>
        <p:nvPicPr>
          <p:cNvPr id="1030" name="Picture 6" descr="Retroid Pocket 2 Retro Game Pocket Console 3.5-inch Ips Screen Android And  Pandora Dual System Switching 3d Games - Buy Retroid Pocket 2,Game Pocket  Console,Pandora System Product on Alibaba.com">
            <a:extLst>
              <a:ext uri="{FF2B5EF4-FFF2-40B4-BE49-F238E27FC236}">
                <a16:creationId xmlns:a16="http://schemas.microsoft.com/office/drawing/2014/main" id="{A54D1E6C-86C2-44D3-BA8F-DF4031ED0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30050" r="17450" b="31100"/>
          <a:stretch/>
        </p:blipFill>
        <p:spPr bwMode="auto">
          <a:xfrm>
            <a:off x="680181" y="4437112"/>
            <a:ext cx="2664296" cy="15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29F1A3-305D-4047-8C61-9D3CB3EFABA4}"/>
              </a:ext>
            </a:extLst>
          </p:cNvPr>
          <p:cNvSpPr txBox="1"/>
          <p:nvPr/>
        </p:nvSpPr>
        <p:spPr>
          <a:xfrm>
            <a:off x="680181" y="3944669"/>
            <a:ext cx="2664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PT" dirty="0" err="1"/>
              <a:t>Retroid</a:t>
            </a:r>
            <a:r>
              <a:rPr lang="pt-PT" dirty="0"/>
              <a:t> </a:t>
            </a:r>
            <a:r>
              <a:rPr lang="pt-PT" dirty="0" err="1"/>
              <a:t>Pocket</a:t>
            </a:r>
            <a:r>
              <a:rPr lang="pt-PT" dirty="0"/>
              <a:t>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BFA3C-1FA2-41A4-9857-144C43AAA132}"/>
              </a:ext>
            </a:extLst>
          </p:cNvPr>
          <p:cNvSpPr txBox="1"/>
          <p:nvPr/>
        </p:nvSpPr>
        <p:spPr>
          <a:xfrm>
            <a:off x="5667262" y="3944669"/>
            <a:ext cx="2916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PT" dirty="0" err="1"/>
              <a:t>Anbernic</a:t>
            </a:r>
            <a:r>
              <a:rPr lang="pt-PT" dirty="0"/>
              <a:t> RG351P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46FAA-C6D6-422D-8164-4AF1DF6A0B78}"/>
              </a:ext>
            </a:extLst>
          </p:cNvPr>
          <p:cNvSpPr txBox="1"/>
          <p:nvPr/>
        </p:nvSpPr>
        <p:spPr>
          <a:xfrm>
            <a:off x="3572369" y="1609533"/>
            <a:ext cx="1999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PT" dirty="0" err="1"/>
              <a:t>PiBoy</a:t>
            </a:r>
            <a:r>
              <a:rPr lang="pt-PT" dirty="0"/>
              <a:t> DMG</a:t>
            </a:r>
          </a:p>
        </p:txBody>
      </p:sp>
      <p:pic>
        <p:nvPicPr>
          <p:cNvPr id="1026" name="Picture 2" descr="PiBoy DMG Final Features">
            <a:extLst>
              <a:ext uri="{FF2B5EF4-FFF2-40B4-BE49-F238E27FC236}">
                <a16:creationId xmlns:a16="http://schemas.microsoft.com/office/drawing/2014/main" id="{E103EF93-9DD9-45D2-AF5F-4DEFCAC2D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6" r="16303"/>
          <a:stretch/>
        </p:blipFill>
        <p:spPr bwMode="auto">
          <a:xfrm>
            <a:off x="3603717" y="2092615"/>
            <a:ext cx="1838789" cy="26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Arial" panose="020B0604020202020204" pitchFamily="34" charset="0"/>
              </a:rPr>
              <a:t>What</a:t>
            </a:r>
            <a:r>
              <a:rPr lang="pt-PT" dirty="0">
                <a:latin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</a:rPr>
              <a:t>we</a:t>
            </a:r>
            <a:r>
              <a:rPr lang="pt-PT" dirty="0">
                <a:latin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</a:rPr>
              <a:t>want</a:t>
            </a:r>
            <a:endParaRPr lang="pt-PT" dirty="0">
              <a:latin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628800"/>
            <a:ext cx="6408712" cy="469969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PT" sz="2400" dirty="0" err="1">
                <a:latin typeface="Arial" panose="020B0604020202020204" pitchFamily="34" charset="0"/>
              </a:rPr>
              <a:t>We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want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our</a:t>
            </a:r>
            <a:r>
              <a:rPr lang="pt-PT" sz="2400" dirty="0">
                <a:latin typeface="Arial" panose="020B0604020202020204" pitchFamily="34" charset="0"/>
              </a:rPr>
              <a:t> console to </a:t>
            </a:r>
            <a:r>
              <a:rPr lang="pt-PT" sz="2400" dirty="0" err="1">
                <a:latin typeface="Arial" panose="020B0604020202020204" pitchFamily="34" charset="0"/>
              </a:rPr>
              <a:t>be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different</a:t>
            </a:r>
            <a:r>
              <a:rPr lang="pt-PT" sz="2400" dirty="0">
                <a:latin typeface="Arial" panose="020B0604020202020204" pitchFamily="34" charset="0"/>
              </a:rPr>
              <a:t>.</a:t>
            </a:r>
          </a:p>
          <a:p>
            <a:pPr rtl="0"/>
            <a:r>
              <a:rPr lang="pt-PT" sz="2400" dirty="0" err="1">
                <a:latin typeface="Arial" panose="020B0604020202020204" pitchFamily="34" charset="0"/>
              </a:rPr>
              <a:t>We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want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the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player</a:t>
            </a:r>
            <a:r>
              <a:rPr lang="pt-PT" sz="2400" dirty="0">
                <a:latin typeface="Arial" panose="020B0604020202020204" pitchFamily="34" charset="0"/>
              </a:rPr>
              <a:t> to </a:t>
            </a:r>
            <a:r>
              <a:rPr lang="pt-PT" sz="2400" dirty="0" err="1">
                <a:latin typeface="Arial" panose="020B0604020202020204" pitchFamily="34" charset="0"/>
              </a:rPr>
              <a:t>be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able</a:t>
            </a:r>
            <a:r>
              <a:rPr lang="pt-PT" sz="2400" dirty="0">
                <a:latin typeface="Arial" panose="020B0604020202020204" pitchFamily="34" charset="0"/>
              </a:rPr>
              <a:t> to </a:t>
            </a:r>
            <a:r>
              <a:rPr lang="pt-PT" sz="2400" dirty="0" err="1">
                <a:latin typeface="Arial" panose="020B0604020202020204" pitchFamily="34" charset="0"/>
              </a:rPr>
              <a:t>learn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both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the</a:t>
            </a:r>
            <a:r>
              <a:rPr lang="pt-PT" sz="2400" dirty="0">
                <a:latin typeface="Arial" panose="020B0604020202020204" pitchFamily="34" charset="0"/>
              </a:rPr>
              <a:t> software </a:t>
            </a:r>
            <a:r>
              <a:rPr lang="pt-PT" sz="2400" dirty="0" err="1">
                <a:latin typeface="Arial" panose="020B0604020202020204" pitchFamily="34" charset="0"/>
              </a:rPr>
              <a:t>and</a:t>
            </a:r>
            <a:r>
              <a:rPr lang="pt-PT" sz="2400" dirty="0">
                <a:latin typeface="Arial" panose="020B0604020202020204" pitchFamily="34" charset="0"/>
              </a:rPr>
              <a:t> hardware </a:t>
            </a:r>
            <a:r>
              <a:rPr lang="pt-PT" sz="2400" dirty="0" err="1">
                <a:latin typeface="Arial" panose="020B0604020202020204" pitchFamily="34" charset="0"/>
              </a:rPr>
              <a:t>aspects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of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the</a:t>
            </a:r>
            <a:r>
              <a:rPr lang="pt-PT" sz="2400" dirty="0">
                <a:latin typeface="Arial" panose="020B0604020202020204" pitchFamily="34" charset="0"/>
              </a:rPr>
              <a:t> console.</a:t>
            </a:r>
          </a:p>
          <a:p>
            <a:pPr rtl="0"/>
            <a:endParaRPr lang="pt-PT" sz="2400" dirty="0">
              <a:latin typeface="Arial" panose="020B0604020202020204" pitchFamily="34" charset="0"/>
            </a:endParaRPr>
          </a:p>
          <a:p>
            <a:pPr rtl="0"/>
            <a:r>
              <a:rPr lang="pt-PT" sz="2400" dirty="0" err="1">
                <a:latin typeface="Arial" panose="020B0604020202020204" pitchFamily="34" charset="0"/>
              </a:rPr>
              <a:t>The</a:t>
            </a:r>
            <a:r>
              <a:rPr lang="pt-PT" sz="2400" dirty="0">
                <a:latin typeface="Arial" panose="020B0604020202020204" pitchFamily="34" charset="0"/>
              </a:rPr>
              <a:t> console must </a:t>
            </a:r>
            <a:r>
              <a:rPr lang="pt-PT" sz="2400" dirty="0" err="1">
                <a:latin typeface="Arial" panose="020B0604020202020204" pitchFamily="34" charset="0"/>
              </a:rPr>
              <a:t>also</a:t>
            </a:r>
            <a:r>
              <a:rPr lang="pt-PT" sz="2400" dirty="0">
                <a:latin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</a:rPr>
              <a:t>be</a:t>
            </a:r>
            <a:r>
              <a:rPr lang="pt-PT" sz="2400" dirty="0">
                <a:latin typeface="Arial" panose="020B0604020202020204" pitchFamily="34" charset="0"/>
              </a:rPr>
              <a:t>: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Arial" panose="020B0604020202020204" pitchFamily="34" charset="0"/>
              </a:rPr>
              <a:t>Easy</a:t>
            </a:r>
            <a:r>
              <a:rPr lang="pt-PT" sz="2400" dirty="0"/>
              <a:t> to use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learn</a:t>
            </a:r>
            <a:endParaRPr lang="pt-PT" sz="2400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PT" sz="2400" dirty="0" err="1"/>
              <a:t>Expandable</a:t>
            </a:r>
            <a:endParaRPr lang="pt-PT" sz="2400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PT" sz="2400" dirty="0"/>
              <a:t>Open-</a:t>
            </a:r>
            <a:r>
              <a:rPr lang="pt-PT" sz="2400" dirty="0" err="1"/>
              <a:t>source</a:t>
            </a:r>
            <a:r>
              <a:rPr lang="pt-PT" sz="2400" dirty="0"/>
              <a:t> 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pt-PT" sz="2400" dirty="0" err="1"/>
              <a:t>Affordable</a:t>
            </a:r>
            <a:endParaRPr lang="pt-PT" sz="2400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pt-PT" dirty="0"/>
          </a:p>
          <a:p>
            <a:pPr rtl="0"/>
            <a:r>
              <a:rPr lang="pt-PT" dirty="0"/>
              <a:t>Target </a:t>
            </a:r>
            <a:r>
              <a:rPr lang="pt-PT" dirty="0" err="1"/>
              <a:t>audience</a:t>
            </a:r>
            <a:r>
              <a:rPr lang="pt-PT" dirty="0"/>
              <a:t>:</a:t>
            </a:r>
          </a:p>
          <a:p>
            <a:pPr rtl="0"/>
            <a:r>
              <a:rPr lang="pt-PT" sz="2400" dirty="0" err="1"/>
              <a:t>Children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young</a:t>
            </a:r>
            <a:r>
              <a:rPr lang="pt-PT" sz="2400" dirty="0"/>
              <a:t> </a:t>
            </a:r>
            <a:r>
              <a:rPr lang="pt-PT" sz="2400" dirty="0" err="1"/>
              <a:t>adults</a:t>
            </a:r>
            <a:endParaRPr lang="pt-PT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79D964-A418-413A-A3A9-43AA23398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2" t="6951" r="12452" b="8000"/>
          <a:stretch/>
        </p:blipFill>
        <p:spPr bwMode="auto">
          <a:xfrm>
            <a:off x="5681089" y="3068960"/>
            <a:ext cx="1915247" cy="28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861107-0A67-4B38-9017-39896D1C229D}"/>
              </a:ext>
            </a:extLst>
          </p:cNvPr>
          <p:cNvSpPr txBox="1"/>
          <p:nvPr/>
        </p:nvSpPr>
        <p:spPr>
          <a:xfrm>
            <a:off x="6198526" y="61455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sz="1400" dirty="0"/>
              <a:t>47,5 mm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E0B354-B9E5-4F5F-88A0-5AD0DD8792E4}"/>
              </a:ext>
            </a:extLst>
          </p:cNvPr>
          <p:cNvSpPr txBox="1"/>
          <p:nvPr/>
        </p:nvSpPr>
        <p:spPr>
          <a:xfrm>
            <a:off x="7812360" y="43511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sz="1400" dirty="0"/>
              <a:t>75 mm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819F8C-FD20-48AF-8B4D-1F0A9F31C62E}"/>
              </a:ext>
            </a:extLst>
          </p:cNvPr>
          <p:cNvCxnSpPr>
            <a:cxnSpLocks/>
          </p:cNvCxnSpPr>
          <p:nvPr/>
        </p:nvCxnSpPr>
        <p:spPr bwMode="auto">
          <a:xfrm>
            <a:off x="7740352" y="3068561"/>
            <a:ext cx="0" cy="28728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573D73-6992-4C5E-A5D0-3F74FB645C63}"/>
              </a:ext>
            </a:extLst>
          </p:cNvPr>
          <p:cNvCxnSpPr>
            <a:cxnSpLocks/>
          </p:cNvCxnSpPr>
          <p:nvPr/>
        </p:nvCxnSpPr>
        <p:spPr bwMode="auto">
          <a:xfrm>
            <a:off x="5681089" y="6093296"/>
            <a:ext cx="1915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9040-A2AD-4473-BBF5-F6267563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DD88E-BC21-4F97-A399-90FB96AE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47" y="1700808"/>
            <a:ext cx="5187305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Components</a:t>
            </a:r>
            <a:endParaRPr lang="pt-PT" dirty="0">
              <a:latin typeface="Arial" panose="020B0604020202020204" pitchFamily="34" charset="0"/>
            </a:endParaRPr>
          </a:p>
        </p:txBody>
      </p:sp>
      <p:pic>
        <p:nvPicPr>
          <p:cNvPr id="3074" name="Picture 2" descr="Arduino Nano - Elektor">
            <a:extLst>
              <a:ext uri="{FF2B5EF4-FFF2-40B4-BE49-F238E27FC236}">
                <a16:creationId xmlns:a16="http://schemas.microsoft.com/office/drawing/2014/main" id="{EB1FE721-91BA-408E-9671-F2436EB0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1" y="1524000"/>
            <a:ext cx="26384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0E2FB3E-D50E-478A-8F3B-A3D81420E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24129"/>
              </p:ext>
            </p:extLst>
          </p:nvPr>
        </p:nvGraphicFramePr>
        <p:xfrm>
          <a:off x="228600" y="3429000"/>
          <a:ext cx="3672408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1963286038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5507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PCB </a:t>
                      </a:r>
                      <a:r>
                        <a:rPr lang="pt-PT" b="0" dirty="0" err="1"/>
                        <a:t>Size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b="0" dirty="0"/>
                        <a:t>18 x 45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4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Flash </a:t>
                      </a:r>
                      <a:r>
                        <a:rPr lang="pt-PT" dirty="0" err="1"/>
                        <a:t>Memory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5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EEPROM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0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Analog</a:t>
                      </a:r>
                      <a:r>
                        <a:rPr lang="pt-PT" dirty="0"/>
                        <a:t>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7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Digital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46996"/>
                  </a:ext>
                </a:extLst>
              </a:tr>
            </a:tbl>
          </a:graphicData>
        </a:graphic>
      </p:graphicFrame>
      <p:pic>
        <p:nvPicPr>
          <p:cNvPr id="2050" name="Picture 2" descr="OLED 0.96 Inch 4 Pin I2C IIC Interface 128X64 OLED Screen Display Module  for Arduino | Robot Banao">
            <a:extLst>
              <a:ext uri="{FF2B5EF4-FFF2-40B4-BE49-F238E27FC236}">
                <a16:creationId xmlns:a16="http://schemas.microsoft.com/office/drawing/2014/main" id="{BCDF0E68-0742-4C65-BEF8-07B0BC71A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21651" r="31100" b="21406"/>
          <a:stretch/>
        </p:blipFill>
        <p:spPr bwMode="auto">
          <a:xfrm>
            <a:off x="5624850" y="1756739"/>
            <a:ext cx="1566708" cy="154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1A24EDA7-00A3-49AF-AD30-17C94A196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72065"/>
              </p:ext>
            </p:extLst>
          </p:nvPr>
        </p:nvGraphicFramePr>
        <p:xfrm>
          <a:off x="4572000" y="3429000"/>
          <a:ext cx="3672408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1963286038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5507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0" dirty="0"/>
                        <a:t>Color </a:t>
                      </a:r>
                      <a:r>
                        <a:rPr lang="pt-PT" b="0" dirty="0" err="1"/>
                        <a:t>scheme</a:t>
                      </a:r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b="0" dirty="0" err="1"/>
                        <a:t>Black</a:t>
                      </a:r>
                      <a:r>
                        <a:rPr lang="pt-PT" b="0" dirty="0"/>
                        <a:t> </a:t>
                      </a:r>
                      <a:r>
                        <a:rPr lang="pt-PT" b="0" dirty="0" err="1"/>
                        <a:t>and</a:t>
                      </a:r>
                      <a:r>
                        <a:rPr lang="pt-PT" b="0" dirty="0"/>
                        <a:t> </a:t>
                      </a:r>
                      <a:r>
                        <a:rPr lang="pt-PT" b="0" dirty="0" err="1"/>
                        <a:t>white</a:t>
                      </a:r>
                      <a:endParaRPr lang="pt-P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4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Resolution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128 x 64 </a:t>
                      </a:r>
                      <a:r>
                        <a:rPr lang="pt-PT" dirty="0" err="1"/>
                        <a:t>points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Dimensions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27 x 27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5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Connection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0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84AE1C5-D0B9-480F-926D-731D2CA7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6855" y="2505340"/>
            <a:ext cx="3743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>
                <a:latin typeface="Arial" panose="020B0604020202020204" pitchFamily="34" charset="0"/>
              </a:rPr>
              <a:t>Components</a:t>
            </a:r>
            <a:endParaRPr lang="pt-PT" dirty="0">
              <a:latin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9162D-AFA3-4880-8F4F-B1CEAD171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b="17240"/>
          <a:stretch/>
        </p:blipFill>
        <p:spPr bwMode="auto">
          <a:xfrm>
            <a:off x="5787133" y="2833603"/>
            <a:ext cx="28575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1DB180-29BB-4FE0-8EF1-F8B79F389332}"/>
              </a:ext>
            </a:extLst>
          </p:cNvPr>
          <p:cNvSpPr txBox="1"/>
          <p:nvPr/>
        </p:nvSpPr>
        <p:spPr>
          <a:xfrm>
            <a:off x="4076700" y="5777828"/>
            <a:ext cx="48253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 to explore…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112CF23-451D-4FDF-98BB-203E41DB9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0" t="26906" r="19441" b="25467"/>
          <a:stretch/>
        </p:blipFill>
        <p:spPr bwMode="auto">
          <a:xfrm>
            <a:off x="3534996" y="2953199"/>
            <a:ext cx="1800200" cy="136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79704B-8F27-4422-B2B2-55A4DC746CA4}"/>
              </a:ext>
            </a:extLst>
          </p:cNvPr>
          <p:cNvSpPr txBox="1"/>
          <p:nvPr/>
        </p:nvSpPr>
        <p:spPr>
          <a:xfrm>
            <a:off x="266058" y="1515787"/>
            <a:ext cx="55114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board</a:t>
            </a:r>
            <a:r>
              <a:rPr lang="pt-PT" dirty="0"/>
              <a:t> </a:t>
            </a:r>
            <a:r>
              <a:rPr lang="pt-PT" dirty="0" err="1"/>
              <a:t>designed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EasyEDA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142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0AE6-8B5D-45D6-A262-79921483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Game </a:t>
            </a:r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B7B7-8447-4147-9D84-EA0CDC3E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/>
              <a:t>Apart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console, </a:t>
            </a:r>
            <a:r>
              <a:rPr lang="pt-PT" dirty="0" err="1"/>
              <a:t>we</a:t>
            </a:r>
            <a:r>
              <a:rPr lang="pt-PT" dirty="0"/>
              <a:t> are </a:t>
            </a:r>
            <a:r>
              <a:rPr lang="pt-PT" dirty="0" err="1"/>
              <a:t>developing</a:t>
            </a:r>
            <a:r>
              <a:rPr lang="pt-PT" dirty="0"/>
              <a:t> a game</a:t>
            </a:r>
          </a:p>
          <a:p>
            <a:endParaRPr lang="pt-PT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pt-PT" dirty="0" err="1"/>
              <a:t>Arduino</a:t>
            </a:r>
            <a:r>
              <a:rPr lang="pt-PT" dirty="0"/>
              <a:t> IDE, C++</a:t>
            </a:r>
          </a:p>
          <a:p>
            <a:endParaRPr lang="pt-PT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pt-PT" dirty="0" err="1"/>
              <a:t>Arduboy</a:t>
            </a:r>
            <a:r>
              <a:rPr lang="pt-PT" dirty="0"/>
              <a:t> </a:t>
            </a:r>
            <a:r>
              <a:rPr lang="pt-PT" dirty="0" err="1"/>
              <a:t>library</a:t>
            </a:r>
            <a:endParaRPr lang="pt-PT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PT" dirty="0"/>
              <a:t>Uses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Arduino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PT" dirty="0" err="1"/>
              <a:t>Easy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animation</a:t>
            </a:r>
            <a:r>
              <a:rPr lang="pt-PT" dirty="0"/>
              <a:t> design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PT" dirty="0" err="1"/>
              <a:t>Extensive</a:t>
            </a:r>
            <a:r>
              <a:rPr lang="pt-PT" dirty="0"/>
              <a:t> </a:t>
            </a:r>
            <a:r>
              <a:rPr lang="pt-PT" dirty="0" err="1"/>
              <a:t>documentation</a:t>
            </a:r>
            <a:endParaRPr lang="pt-PT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pt-PT" dirty="0"/>
              <a:t>Active online </a:t>
            </a:r>
            <a:r>
              <a:rPr lang="pt-PT" dirty="0" err="1"/>
              <a:t>community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2257339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 de formação de vendas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797_TF02819076" id="{6109BA9C-2000-4F3E-A874-DBDC709E0887}" vid="{C47415A0-AB89-4F76-8431-7779FF09A76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Diapositivos de formação de vendas</Template>
  <TotalTime>891</TotalTime>
  <Words>268</Words>
  <Application>Microsoft Office PowerPoint</Application>
  <PresentationFormat>On-screen Show (4:3)</PresentationFormat>
  <Paragraphs>96</Paragraphs>
  <Slides>12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Apresentação de formação de vendas</vt:lpstr>
      <vt:lpstr>Portable Game Console #12</vt:lpstr>
      <vt:lpstr>Index</vt:lpstr>
      <vt:lpstr>Motivation</vt:lpstr>
      <vt:lpstr>What already exists</vt:lpstr>
      <vt:lpstr>What we want</vt:lpstr>
      <vt:lpstr>Block Diagram</vt:lpstr>
      <vt:lpstr>Components</vt:lpstr>
      <vt:lpstr>Components</vt:lpstr>
      <vt:lpstr>Game development</vt:lpstr>
      <vt:lpstr>Game</vt:lpstr>
      <vt:lpstr>In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Formação de Vendas</dc:title>
  <dc:creator>FRANCISCO VAZ VELHO TEIXEIRA MARQUES</dc:creator>
  <cp:lastModifiedBy>JÚLIO ANDRÉ DOS REIS SANTOS LIMA</cp:lastModifiedBy>
  <cp:revision>1</cp:revision>
  <dcterms:created xsi:type="dcterms:W3CDTF">2021-05-31T10:17:15Z</dcterms:created>
  <dcterms:modified xsi:type="dcterms:W3CDTF">2021-06-06T20:46:42Z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