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6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6"/>
    <a:srgbClr val="103350"/>
    <a:srgbClr val="63B7C6"/>
    <a:srgbClr val="0C4360"/>
    <a:srgbClr val="1B6872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FBFA7-97DD-4758-AD28-206248EDE0F1}" v="45" dt="2021-04-12T17:33:10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O ANDRÉ DOS REIS SANTOS LIMA" userId="bbf0f15c-61d1-4c5b-9a70-8b0d209c0ebb" providerId="ADAL" clId="{348FBFA7-97DD-4758-AD28-206248EDE0F1}"/>
    <pc:docChg chg="undo custSel addSld delSld modSld sldOrd">
      <pc:chgData name="JÚLIO ANDRÉ DOS REIS SANTOS LIMA" userId="bbf0f15c-61d1-4c5b-9a70-8b0d209c0ebb" providerId="ADAL" clId="{348FBFA7-97DD-4758-AD28-206248EDE0F1}" dt="2021-04-12T17:33:41.866" v="3301" actId="2696"/>
      <pc:docMkLst>
        <pc:docMk/>
      </pc:docMkLst>
      <pc:sldChg chg="addSp modSp mod">
        <pc:chgData name="JÚLIO ANDRÉ DOS REIS SANTOS LIMA" userId="bbf0f15c-61d1-4c5b-9a70-8b0d209c0ebb" providerId="ADAL" clId="{348FBFA7-97DD-4758-AD28-206248EDE0F1}" dt="2021-04-12T16:26:00.178" v="492" actId="404"/>
        <pc:sldMkLst>
          <pc:docMk/>
          <pc:sldMk cId="2902794312" sldId="257"/>
        </pc:sldMkLst>
        <pc:spChg chg="add mod">
          <ac:chgData name="JÚLIO ANDRÉ DOS REIS SANTOS LIMA" userId="bbf0f15c-61d1-4c5b-9a70-8b0d209c0ebb" providerId="ADAL" clId="{348FBFA7-97DD-4758-AD28-206248EDE0F1}" dt="2021-04-12T16:26:00.178" v="492" actId="404"/>
          <ac:spMkLst>
            <pc:docMk/>
            <pc:sldMk cId="2902794312" sldId="257"/>
            <ac:spMk id="3" creationId="{B9BA6008-B748-4EF9-846C-C36A0C0810E7}"/>
          </ac:spMkLst>
        </pc:spChg>
        <pc:spChg chg="mod">
          <ac:chgData name="JÚLIO ANDRÉ DOS REIS SANTOS LIMA" userId="bbf0f15c-61d1-4c5b-9a70-8b0d209c0ebb" providerId="ADAL" clId="{348FBFA7-97DD-4758-AD28-206248EDE0F1}" dt="2021-04-12T16:22:54.358" v="387" actId="20577"/>
          <ac:spMkLst>
            <pc:docMk/>
            <pc:sldMk cId="2902794312" sldId="257"/>
            <ac:spMk id="8" creationId="{196CB2E6-F0BC-4FB3-A848-AEE10E96F913}"/>
          </ac:spMkLst>
        </pc:spChg>
      </pc:sldChg>
      <pc:sldChg chg="addSp delSp modSp mod">
        <pc:chgData name="JÚLIO ANDRÉ DOS REIS SANTOS LIMA" userId="bbf0f15c-61d1-4c5b-9a70-8b0d209c0ebb" providerId="ADAL" clId="{348FBFA7-97DD-4758-AD28-206248EDE0F1}" dt="2021-04-12T17:12:59.265" v="2244" actId="14734"/>
        <pc:sldMkLst>
          <pc:docMk/>
          <pc:sldMk cId="1065425595" sldId="266"/>
        </pc:sldMkLst>
        <pc:spChg chg="add del mod">
          <ac:chgData name="JÚLIO ANDRÉ DOS REIS SANTOS LIMA" userId="bbf0f15c-61d1-4c5b-9a70-8b0d209c0ebb" providerId="ADAL" clId="{348FBFA7-97DD-4758-AD28-206248EDE0F1}" dt="2021-04-12T16:17:50.620" v="148" actId="22"/>
          <ac:spMkLst>
            <pc:docMk/>
            <pc:sldMk cId="1065425595" sldId="266"/>
            <ac:spMk id="8" creationId="{A595103E-9A23-41F8-8EE9-9E459C560CB3}"/>
          </ac:spMkLst>
        </pc:spChg>
        <pc:graphicFrameChg chg="mod modGraphic">
          <ac:chgData name="JÚLIO ANDRÉ DOS REIS SANTOS LIMA" userId="bbf0f15c-61d1-4c5b-9a70-8b0d209c0ebb" providerId="ADAL" clId="{348FBFA7-97DD-4758-AD28-206248EDE0F1}" dt="2021-04-12T17:12:59.265" v="2244" actId="14734"/>
          <ac:graphicFrameMkLst>
            <pc:docMk/>
            <pc:sldMk cId="1065425595" sldId="266"/>
            <ac:graphicFrameMk id="6" creationId="{E8EEB296-8554-4D20-B3B8-C0BBC380A58D}"/>
          </ac:graphicFrameMkLst>
        </pc:graphicFrameChg>
        <pc:picChg chg="add del">
          <ac:chgData name="JÚLIO ANDRÉ DOS REIS SANTOS LIMA" userId="bbf0f15c-61d1-4c5b-9a70-8b0d209c0ebb" providerId="ADAL" clId="{348FBFA7-97DD-4758-AD28-206248EDE0F1}" dt="2021-04-12T15:44:58.629" v="99" actId="22"/>
          <ac:picMkLst>
            <pc:docMk/>
            <pc:sldMk cId="1065425595" sldId="266"/>
            <ac:picMk id="4" creationId="{8872DEAE-BB6F-46D3-9B11-6A010060EF9C}"/>
          </ac:picMkLst>
        </pc:picChg>
      </pc:sldChg>
      <pc:sldChg chg="addSp delSp modSp new mod">
        <pc:chgData name="JÚLIO ANDRÉ DOS REIS SANTOS LIMA" userId="bbf0f15c-61d1-4c5b-9a70-8b0d209c0ebb" providerId="ADAL" clId="{348FBFA7-97DD-4758-AD28-206248EDE0F1}" dt="2021-04-12T17:23:04.917" v="2778" actId="113"/>
        <pc:sldMkLst>
          <pc:docMk/>
          <pc:sldMk cId="389999809" sldId="267"/>
        </pc:sldMkLst>
        <pc:spChg chg="del">
          <ac:chgData name="JÚLIO ANDRÉ DOS REIS SANTOS LIMA" userId="bbf0f15c-61d1-4c5b-9a70-8b0d209c0ebb" providerId="ADAL" clId="{348FBFA7-97DD-4758-AD28-206248EDE0F1}" dt="2021-04-12T16:43:20.232" v="671" actId="478"/>
          <ac:spMkLst>
            <pc:docMk/>
            <pc:sldMk cId="389999809" sldId="267"/>
            <ac:spMk id="2" creationId="{B2AD84F4-B14C-4645-9EDF-6375EB752E63}"/>
          </ac:spMkLst>
        </pc:spChg>
        <pc:spChg chg="add mod">
          <ac:chgData name="JÚLIO ANDRÉ DOS REIS SANTOS LIMA" userId="bbf0f15c-61d1-4c5b-9a70-8b0d209c0ebb" providerId="ADAL" clId="{348FBFA7-97DD-4758-AD28-206248EDE0F1}" dt="2021-04-12T16:43:27.239" v="701" actId="20577"/>
          <ac:spMkLst>
            <pc:docMk/>
            <pc:sldMk cId="389999809" sldId="267"/>
            <ac:spMk id="4" creationId="{15CB08DF-BEBA-4F32-8E83-9BD2759A55A4}"/>
          </ac:spMkLst>
        </pc:spChg>
        <pc:graphicFrameChg chg="add del mod">
          <ac:chgData name="JÚLIO ANDRÉ DOS REIS SANTOS LIMA" userId="bbf0f15c-61d1-4c5b-9a70-8b0d209c0ebb" providerId="ADAL" clId="{348FBFA7-97DD-4758-AD28-206248EDE0F1}" dt="2021-04-12T16:43:57.409" v="704" actId="478"/>
          <ac:graphicFrameMkLst>
            <pc:docMk/>
            <pc:sldMk cId="389999809" sldId="267"/>
            <ac:graphicFrameMk id="5" creationId="{74595B68-9625-4591-82DC-242521AC48D6}"/>
          </ac:graphicFrameMkLst>
        </pc:graphicFrameChg>
        <pc:graphicFrameChg chg="add mod modGraphic">
          <ac:chgData name="JÚLIO ANDRÉ DOS REIS SANTOS LIMA" userId="bbf0f15c-61d1-4c5b-9a70-8b0d209c0ebb" providerId="ADAL" clId="{348FBFA7-97DD-4758-AD28-206248EDE0F1}" dt="2021-04-12T17:23:04.917" v="2778" actId="113"/>
          <ac:graphicFrameMkLst>
            <pc:docMk/>
            <pc:sldMk cId="389999809" sldId="267"/>
            <ac:graphicFrameMk id="6" creationId="{3A187233-5FA1-498C-8460-7D8EBE6B21E8}"/>
          </ac:graphicFrameMkLst>
        </pc:graphicFrameChg>
        <pc:graphicFrameChg chg="add del mod modGraphic">
          <ac:chgData name="JÚLIO ANDRÉ DOS REIS SANTOS LIMA" userId="bbf0f15c-61d1-4c5b-9a70-8b0d209c0ebb" providerId="ADAL" clId="{348FBFA7-97DD-4758-AD28-206248EDE0F1}" dt="2021-04-12T17:21:44.313" v="2757" actId="21"/>
          <ac:graphicFrameMkLst>
            <pc:docMk/>
            <pc:sldMk cId="389999809" sldId="267"/>
            <ac:graphicFrameMk id="7" creationId="{C0C8D310-5DF3-4035-A42E-48D36AFE8C53}"/>
          </ac:graphicFrameMkLst>
        </pc:graphicFrameChg>
        <pc:graphicFrameChg chg="add del mod modGraphic">
          <ac:chgData name="JÚLIO ANDRÉ DOS REIS SANTOS LIMA" userId="bbf0f15c-61d1-4c5b-9a70-8b0d209c0ebb" providerId="ADAL" clId="{348FBFA7-97DD-4758-AD28-206248EDE0F1}" dt="2021-04-12T17:21:25.429" v="2751" actId="21"/>
          <ac:graphicFrameMkLst>
            <pc:docMk/>
            <pc:sldMk cId="389999809" sldId="267"/>
            <ac:graphicFrameMk id="8" creationId="{3939B8B5-5C1A-4E13-8A88-BF6FEB02946B}"/>
          </ac:graphicFrameMkLst>
        </pc:graphicFrameChg>
        <pc:graphicFrameChg chg="add mod modGraphic">
          <ac:chgData name="JÚLIO ANDRÉ DOS REIS SANTOS LIMA" userId="bbf0f15c-61d1-4c5b-9a70-8b0d209c0ebb" providerId="ADAL" clId="{348FBFA7-97DD-4758-AD28-206248EDE0F1}" dt="2021-04-12T17:22:51.655" v="2773" actId="113"/>
          <ac:graphicFrameMkLst>
            <pc:docMk/>
            <pc:sldMk cId="389999809" sldId="267"/>
            <ac:graphicFrameMk id="9" creationId="{6A43F9FD-E4E9-4DB9-88CB-630E7766E1E3}"/>
          </ac:graphicFrameMkLst>
        </pc:graphicFrameChg>
      </pc:sldChg>
      <pc:sldChg chg="addSp delSp modSp new mod">
        <pc:chgData name="JÚLIO ANDRÉ DOS REIS SANTOS LIMA" userId="bbf0f15c-61d1-4c5b-9a70-8b0d209c0ebb" providerId="ADAL" clId="{348FBFA7-97DD-4758-AD28-206248EDE0F1}" dt="2021-04-12T17:33:08.007" v="3299" actId="113"/>
        <pc:sldMkLst>
          <pc:docMk/>
          <pc:sldMk cId="2208079811" sldId="268"/>
        </pc:sldMkLst>
        <pc:spChg chg="del">
          <ac:chgData name="JÚLIO ANDRÉ DOS REIS SANTOS LIMA" userId="bbf0f15c-61d1-4c5b-9a70-8b0d209c0ebb" providerId="ADAL" clId="{348FBFA7-97DD-4758-AD28-206248EDE0F1}" dt="2021-04-12T17:21:28.703" v="2753" actId="478"/>
          <ac:spMkLst>
            <pc:docMk/>
            <pc:sldMk cId="2208079811" sldId="268"/>
            <ac:spMk id="2" creationId="{6F75CD03-5824-445D-B5AD-BF481C31D607}"/>
          </ac:spMkLst>
        </pc:spChg>
        <pc:spChg chg="add mod">
          <ac:chgData name="JÚLIO ANDRÉ DOS REIS SANTOS LIMA" userId="bbf0f15c-61d1-4c5b-9a70-8b0d209c0ebb" providerId="ADAL" clId="{348FBFA7-97DD-4758-AD28-206248EDE0F1}" dt="2021-04-12T17:21:54.173" v="2760"/>
          <ac:spMkLst>
            <pc:docMk/>
            <pc:sldMk cId="2208079811" sldId="268"/>
            <ac:spMk id="5" creationId="{A0BAF93D-324B-4DF9-8BFF-7EEAAD88BA59}"/>
          </ac:spMkLst>
        </pc:spChg>
        <pc:graphicFrameChg chg="add mod modGraphic">
          <ac:chgData name="JÚLIO ANDRÉ DOS REIS SANTOS LIMA" userId="bbf0f15c-61d1-4c5b-9a70-8b0d209c0ebb" providerId="ADAL" clId="{348FBFA7-97DD-4758-AD28-206248EDE0F1}" dt="2021-04-12T17:33:08.007" v="3299" actId="113"/>
          <ac:graphicFrameMkLst>
            <pc:docMk/>
            <pc:sldMk cId="2208079811" sldId="268"/>
            <ac:graphicFrameMk id="4" creationId="{ED5EA199-0B73-4DA1-84BF-44AD2B30A1EC}"/>
          </ac:graphicFrameMkLst>
        </pc:graphicFrameChg>
        <pc:graphicFrameChg chg="add mod modGraphic">
          <ac:chgData name="JÚLIO ANDRÉ DOS REIS SANTOS LIMA" userId="bbf0f15c-61d1-4c5b-9a70-8b0d209c0ebb" providerId="ADAL" clId="{348FBFA7-97DD-4758-AD28-206248EDE0F1}" dt="2021-04-12T17:32:55.461" v="3292" actId="113"/>
          <ac:graphicFrameMkLst>
            <pc:docMk/>
            <pc:sldMk cId="2208079811" sldId="268"/>
            <ac:graphicFrameMk id="6" creationId="{AE755886-84F3-423B-B1E3-46C8650CDFF0}"/>
          </ac:graphicFrameMkLst>
        </pc:graphicFrameChg>
      </pc:sldChg>
      <pc:sldChg chg="addSp delSp modSp new mod ord">
        <pc:chgData name="JÚLIO ANDRÉ DOS REIS SANTOS LIMA" userId="bbf0f15c-61d1-4c5b-9a70-8b0d209c0ebb" providerId="ADAL" clId="{348FBFA7-97DD-4758-AD28-206248EDE0F1}" dt="2021-04-12T17:27:49.894" v="3086" actId="2164"/>
        <pc:sldMkLst>
          <pc:docMk/>
          <pc:sldMk cId="3316726550" sldId="269"/>
        </pc:sldMkLst>
        <pc:spChg chg="del">
          <ac:chgData name="JÚLIO ANDRÉ DOS REIS SANTOS LIMA" userId="bbf0f15c-61d1-4c5b-9a70-8b0d209c0ebb" providerId="ADAL" clId="{348FBFA7-97DD-4758-AD28-206248EDE0F1}" dt="2021-04-12T17:21:48.549" v="2759" actId="478"/>
          <ac:spMkLst>
            <pc:docMk/>
            <pc:sldMk cId="3316726550" sldId="269"/>
            <ac:spMk id="2" creationId="{DCDD6DB4-3F93-4C3D-B2C0-BA5B2B5DEA24}"/>
          </ac:spMkLst>
        </pc:spChg>
        <pc:spChg chg="add mod">
          <ac:chgData name="JÚLIO ANDRÉ DOS REIS SANTOS LIMA" userId="bbf0f15c-61d1-4c5b-9a70-8b0d209c0ebb" providerId="ADAL" clId="{348FBFA7-97DD-4758-AD28-206248EDE0F1}" dt="2021-04-12T17:21:55.368" v="2761"/>
          <ac:spMkLst>
            <pc:docMk/>
            <pc:sldMk cId="3316726550" sldId="269"/>
            <ac:spMk id="5" creationId="{49F9899F-5F69-4F85-948A-B4EFF12B6F02}"/>
          </ac:spMkLst>
        </pc:spChg>
        <pc:graphicFrameChg chg="add mod modGraphic">
          <ac:chgData name="JÚLIO ANDRÉ DOS REIS SANTOS LIMA" userId="bbf0f15c-61d1-4c5b-9a70-8b0d209c0ebb" providerId="ADAL" clId="{348FBFA7-97DD-4758-AD28-206248EDE0F1}" dt="2021-04-12T17:25:06.307" v="2874" actId="20577"/>
          <ac:graphicFrameMkLst>
            <pc:docMk/>
            <pc:sldMk cId="3316726550" sldId="269"/>
            <ac:graphicFrameMk id="4" creationId="{C6EE9334-FC95-433E-8B2A-8D2DD16A734A}"/>
          </ac:graphicFrameMkLst>
        </pc:graphicFrameChg>
        <pc:graphicFrameChg chg="add mod modGraphic">
          <ac:chgData name="JÚLIO ANDRÉ DOS REIS SANTOS LIMA" userId="bbf0f15c-61d1-4c5b-9a70-8b0d209c0ebb" providerId="ADAL" clId="{348FBFA7-97DD-4758-AD28-206248EDE0F1}" dt="2021-04-12T17:27:49.894" v="3086" actId="2164"/>
          <ac:graphicFrameMkLst>
            <pc:docMk/>
            <pc:sldMk cId="3316726550" sldId="269"/>
            <ac:graphicFrameMk id="6" creationId="{89EA4ED5-BBE7-4CE9-A502-962D8C504355}"/>
          </ac:graphicFrameMkLst>
        </pc:graphicFrameChg>
      </pc:sldChg>
      <pc:sldChg chg="addSp delSp modSp new del mod">
        <pc:chgData name="JÚLIO ANDRÉ DOS REIS SANTOS LIMA" userId="bbf0f15c-61d1-4c5b-9a70-8b0d209c0ebb" providerId="ADAL" clId="{348FBFA7-97DD-4758-AD28-206248EDE0F1}" dt="2021-04-12T17:33:41.866" v="3301" actId="2696"/>
        <pc:sldMkLst>
          <pc:docMk/>
          <pc:sldMk cId="3858240495" sldId="270"/>
        </pc:sldMkLst>
        <pc:spChg chg="del">
          <ac:chgData name="JÚLIO ANDRÉ DOS REIS SANTOS LIMA" userId="bbf0f15c-61d1-4c5b-9a70-8b0d209c0ebb" providerId="ADAL" clId="{348FBFA7-97DD-4758-AD28-206248EDE0F1}" dt="2021-04-12T17:32:19.653" v="3287" actId="478"/>
          <ac:spMkLst>
            <pc:docMk/>
            <pc:sldMk cId="3858240495" sldId="270"/>
            <ac:spMk id="2" creationId="{A30BCD91-A769-4EBB-92A4-E5E277C32AE2}"/>
          </ac:spMkLst>
        </pc:spChg>
        <pc:spChg chg="del">
          <ac:chgData name="JÚLIO ANDRÉ DOS REIS SANTOS LIMA" userId="bbf0f15c-61d1-4c5b-9a70-8b0d209c0ebb" providerId="ADAL" clId="{348FBFA7-97DD-4758-AD28-206248EDE0F1}" dt="2021-04-12T17:32:18.221" v="3286" actId="478"/>
          <ac:spMkLst>
            <pc:docMk/>
            <pc:sldMk cId="3858240495" sldId="270"/>
            <ac:spMk id="4" creationId="{007781DD-6EE1-4CBA-BFD1-76A84D99FFB1}"/>
          </ac:spMkLst>
        </pc:spChg>
        <pc:graphicFrameChg chg="add del mod modGraphic">
          <ac:chgData name="JÚLIO ANDRÉ DOS REIS SANTOS LIMA" userId="bbf0f15c-61d1-4c5b-9a70-8b0d209c0ebb" providerId="ADAL" clId="{348FBFA7-97DD-4758-AD28-206248EDE0F1}" dt="2021-04-12T17:32:45.181" v="3291" actId="478"/>
          <ac:graphicFrameMkLst>
            <pc:docMk/>
            <pc:sldMk cId="3858240495" sldId="270"/>
            <ac:graphicFrameMk id="5" creationId="{6E5A90EB-A985-4AAB-ADE4-AD03AE7D23D5}"/>
          </ac:graphicFrameMkLst>
        </pc:graphicFrameChg>
        <pc:picChg chg="add mod">
          <ac:chgData name="JÚLIO ANDRÉ DOS REIS SANTOS LIMA" userId="bbf0f15c-61d1-4c5b-9a70-8b0d209c0ebb" providerId="ADAL" clId="{348FBFA7-97DD-4758-AD28-206248EDE0F1}" dt="2021-04-12T17:33:10.699" v="3300" actId="1076"/>
          <ac:picMkLst>
            <pc:docMk/>
            <pc:sldMk cId="3858240495" sldId="270"/>
            <ac:picMk id="1026" creationId="{075243D5-741D-494F-950A-9775037BD0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383AC9-1745-452A-BF0C-024BD3A24BDB}"/>
              </a:ext>
            </a:extLst>
          </p:cNvPr>
          <p:cNvSpPr txBox="1">
            <a:spLocks/>
          </p:cNvSpPr>
          <p:nvPr/>
        </p:nvSpPr>
        <p:spPr>
          <a:xfrm>
            <a:off x="2761488" y="3274637"/>
            <a:ext cx="7077456" cy="1243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4800" dirty="0" err="1"/>
              <a:t>Consola</a:t>
            </a:r>
            <a:r>
              <a:rPr lang="en-US" sz="4800" dirty="0"/>
              <a:t> </a:t>
            </a:r>
            <a:r>
              <a:rPr lang="en-US" sz="4800" dirty="0" err="1"/>
              <a:t>portátil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92688"/>
            <a:ext cx="7781544" cy="859055"/>
          </a:xfrm>
        </p:spPr>
        <p:txBody>
          <a:bodyPr/>
          <a:lstStyle/>
          <a:p>
            <a:r>
              <a:rPr lang="en-US" dirty="0" err="1">
                <a:ln>
                  <a:solidFill>
                    <a:schemeClr val="tx1"/>
                  </a:solidFill>
                </a:ln>
              </a:rPr>
              <a:t>Artefactos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ABF3434-B253-48D9-B6CE-90F756D9AC10}"/>
              </a:ext>
            </a:extLst>
          </p:cNvPr>
          <p:cNvSpPr txBox="1">
            <a:spLocks/>
          </p:cNvSpPr>
          <p:nvPr/>
        </p:nvSpPr>
        <p:spPr>
          <a:xfrm>
            <a:off x="444500" y="1625385"/>
            <a:ext cx="6718300" cy="40932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CB2E6-F0BC-4FB3-A848-AEE10E96F913}"/>
              </a:ext>
            </a:extLst>
          </p:cNvPr>
          <p:cNvSpPr txBox="1"/>
          <p:nvPr/>
        </p:nvSpPr>
        <p:spPr>
          <a:xfrm>
            <a:off x="831850" y="1831867"/>
            <a:ext cx="816889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Síntese</a:t>
            </a:r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de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objetivos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just"/>
            <a:r>
              <a:rPr lang="pt-PT" sz="1600" dirty="0">
                <a:solidFill>
                  <a:schemeClr val="bg1"/>
                </a:solidFill>
              </a:rPr>
              <a:t>Será</a:t>
            </a:r>
            <a:r>
              <a:rPr lang="pt-PT" sz="1600" baseline="0" dirty="0">
                <a:solidFill>
                  <a:schemeClr val="bg1"/>
                </a:solidFill>
              </a:rPr>
              <a:t> feita uma mini consola onde vai ser </a:t>
            </a:r>
            <a:r>
              <a:rPr lang="pt-PT" sz="1600" baseline="0" dirty="0" err="1">
                <a:solidFill>
                  <a:schemeClr val="bg1"/>
                </a:solidFill>
              </a:rPr>
              <a:t>possivel</a:t>
            </a:r>
            <a:r>
              <a:rPr lang="pt-PT" sz="1600" baseline="0" dirty="0">
                <a:solidFill>
                  <a:schemeClr val="bg1"/>
                </a:solidFill>
              </a:rPr>
              <a:t> cuidar de um animal de estimação virtual. Para interagir com o animal e evolui-lo vão existir mini jogos e outras ações. Cada consola tem um animal associado, sendo que este pode ser alterado através de objetos que permitam o seu </a:t>
            </a:r>
            <a:r>
              <a:rPr lang="pt-PT" sz="1600" baseline="0" dirty="0" err="1">
                <a:solidFill>
                  <a:schemeClr val="bg1"/>
                </a:solidFill>
              </a:rPr>
              <a:t>scaneamento</a:t>
            </a:r>
            <a:r>
              <a:rPr lang="pt-PT" sz="1600" baseline="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Clientes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Crianças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adolescentes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entretenimento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educação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Adultos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interessados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jogos</a:t>
            </a:r>
            <a:r>
              <a:rPr lang="en-US" sz="1600" dirty="0">
                <a:solidFill>
                  <a:schemeClr val="bg1"/>
                </a:solidFill>
              </a:rPr>
              <a:t> retro).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A6008-B748-4EF9-846C-C36A0C0810E7}"/>
              </a:ext>
            </a:extLst>
          </p:cNvPr>
          <p:cNvSpPr txBox="1"/>
          <p:nvPr/>
        </p:nvSpPr>
        <p:spPr>
          <a:xfrm>
            <a:off x="831850" y="4447968"/>
            <a:ext cx="1070462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Metas a </a:t>
            </a:r>
            <a:r>
              <a:rPr lang="en-US" sz="24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alcançar</a:t>
            </a:r>
            <a:endParaRPr lang="en-US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Pretende</a:t>
            </a:r>
            <a:r>
              <a:rPr lang="en-US" sz="1600" dirty="0">
                <a:solidFill>
                  <a:schemeClr val="bg1"/>
                </a:solidFill>
              </a:rPr>
              <a:t>-se que a </a:t>
            </a:r>
            <a:r>
              <a:rPr lang="en-US" sz="1600" dirty="0" err="1">
                <a:solidFill>
                  <a:schemeClr val="bg1"/>
                </a:solidFill>
              </a:rPr>
              <a:t>consola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Seja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pequeno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porte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possa</a:t>
            </a:r>
            <a:r>
              <a:rPr lang="en-US" sz="1600" dirty="0">
                <a:solidFill>
                  <a:schemeClr val="bg1"/>
                </a:solidFill>
              </a:rPr>
              <a:t> ser </a:t>
            </a:r>
            <a:r>
              <a:rPr lang="en-US" sz="1600" dirty="0" err="1">
                <a:solidFill>
                  <a:schemeClr val="bg1"/>
                </a:solidFill>
              </a:rPr>
              <a:t>transportada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facilmente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Permita</a:t>
            </a:r>
            <a:r>
              <a:rPr lang="en-US" sz="1600" dirty="0">
                <a:solidFill>
                  <a:schemeClr val="bg1"/>
                </a:solidFill>
              </a:rPr>
              <a:t> o scan de </a:t>
            </a:r>
            <a:r>
              <a:rPr lang="en-US" sz="1600" dirty="0" err="1">
                <a:solidFill>
                  <a:schemeClr val="bg1"/>
                </a:solidFill>
              </a:rPr>
              <a:t>objetos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cartões</a:t>
            </a:r>
            <a:r>
              <a:rPr lang="en-US" sz="1600" dirty="0">
                <a:solidFill>
                  <a:schemeClr val="bg1"/>
                </a:solidFill>
              </a:rPr>
              <a:t>, tags </a:t>
            </a:r>
            <a:r>
              <a:rPr lang="en-US" sz="1600" dirty="0" err="1">
                <a:solidFill>
                  <a:schemeClr val="bg1"/>
                </a:solidFill>
              </a:rPr>
              <a:t>ou</a:t>
            </a:r>
            <a:r>
              <a:rPr lang="en-US" sz="1600" dirty="0">
                <a:solidFill>
                  <a:schemeClr val="bg1"/>
                </a:solidFill>
              </a:rPr>
              <a:t> cartas </a:t>
            </a:r>
            <a:r>
              <a:rPr lang="en-US" sz="1600" dirty="0" err="1">
                <a:solidFill>
                  <a:schemeClr val="bg1"/>
                </a:solidFill>
              </a:rPr>
              <a:t>especificamente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produzidas</a:t>
            </a:r>
            <a:r>
              <a:rPr lang="en-US" sz="1600" dirty="0">
                <a:solidFill>
                  <a:schemeClr val="bg1"/>
                </a:solidFill>
              </a:rPr>
              <a:t> (por </a:t>
            </a:r>
            <a:r>
              <a:rPr lang="en-US" sz="1600" dirty="0" err="1">
                <a:solidFill>
                  <a:schemeClr val="bg1"/>
                </a:solidFill>
              </a:rPr>
              <a:t>definir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Tenha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vários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jogos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interativos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evoluir</a:t>
            </a:r>
            <a:r>
              <a:rPr lang="en-US" sz="1600" dirty="0">
                <a:solidFill>
                  <a:schemeClr val="bg1"/>
                </a:solidFill>
              </a:rPr>
              <a:t> o animal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Dê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jogador</a:t>
            </a:r>
            <a:r>
              <a:rPr lang="en-US" sz="1600" dirty="0">
                <a:solidFill>
                  <a:schemeClr val="bg1"/>
                </a:solidFill>
              </a:rPr>
              <a:t> um senso de </a:t>
            </a:r>
            <a:r>
              <a:rPr lang="en-US" sz="1600" dirty="0" err="1">
                <a:solidFill>
                  <a:schemeClr val="bg1"/>
                </a:solidFill>
              </a:rPr>
              <a:t>progresso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Deixe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jogadores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interagirem</a:t>
            </a:r>
            <a:r>
              <a:rPr lang="en-US" sz="1600" dirty="0">
                <a:solidFill>
                  <a:schemeClr val="bg1"/>
                </a:solidFill>
              </a:rPr>
              <a:t> entre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com </a:t>
            </a:r>
            <a:r>
              <a:rPr lang="en-US" sz="1600" dirty="0" err="1">
                <a:solidFill>
                  <a:schemeClr val="bg1"/>
                </a:solidFill>
              </a:rPr>
              <a:t>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animais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lutar</a:t>
            </a:r>
            <a:r>
              <a:rPr lang="en-US" sz="1600" dirty="0">
                <a:solidFill>
                  <a:schemeClr val="bg1"/>
                </a:solidFill>
              </a:rPr>
              <a:t>, trocar)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60391"/>
              </p:ext>
            </p:extLst>
          </p:nvPr>
        </p:nvGraphicFramePr>
        <p:xfrm>
          <a:off x="225038" y="1555506"/>
          <a:ext cx="11741923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47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3865319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1236384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902031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  <a:gridCol w="2454719">
                  <a:extLst>
                    <a:ext uri="{9D8B030D-6E8A-4147-A177-3AD203B41FA5}">
                      <a16:colId xmlns:a16="http://schemas.microsoft.com/office/drawing/2014/main" val="1851876379"/>
                    </a:ext>
                  </a:extLst>
                </a:gridCol>
              </a:tblGrid>
              <a:tr h="2562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Requisito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Função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Categoria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Atributo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Detalhe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1307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Apresentar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grafismo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do animal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Visível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Facilidade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utilização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Permite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o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assimilar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o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estado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do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seu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animal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Apresentar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uma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interface que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contenha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opções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interação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Visível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Facilidade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utilização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Permite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que o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conheça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opções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utilização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Scanear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objetos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para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adquirir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animal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Visível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Interação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homem-máquina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coloca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objeto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perto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da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consola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1307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Cuidar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do animal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Visível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Interação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homem-máquina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interage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com a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consola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selecionando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atividades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desejadas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Evoluir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animal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através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atividades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Visível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Interação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homem-máquina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interage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com a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consola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selecionando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atividades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desejadas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Atualizar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dados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após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atividades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Invisível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Tolerância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falhas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dados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devem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ser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corretamente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guardados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  <a:tr h="1340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Atribuir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animais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objetos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Invisível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Interação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homem-máquina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scanear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um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objeto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é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obtido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um animal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577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Trocar animal com outros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jogadores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Visível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Interação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homem-máquina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aproximar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consolas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jogadores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podem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trocar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animais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Lutar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com outros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jogadores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Visível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Interação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homem-máquina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Ao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aproximar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as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consolas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os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jogadores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podem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lutar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690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A2C87EE-2978-41BD-898F-4DB44355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6" y="420305"/>
            <a:ext cx="7781544" cy="840230"/>
          </a:xfrm>
        </p:spPr>
        <p:txBody>
          <a:bodyPr/>
          <a:lstStyle/>
          <a:p>
            <a:r>
              <a:rPr lang="en-US" sz="5400" dirty="0" err="1">
                <a:ln>
                  <a:solidFill>
                    <a:schemeClr val="tx1"/>
                  </a:solidFill>
                </a:ln>
              </a:rPr>
              <a:t>Requisitos</a:t>
            </a:r>
            <a:endParaRPr lang="en-US" sz="54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38CA33-A7E8-4BBD-A1ED-98C2A0B7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CB08DF-BEBA-4F32-8E83-9BD2759A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6" y="420305"/>
            <a:ext cx="7781544" cy="840230"/>
          </a:xfrm>
        </p:spPr>
        <p:txBody>
          <a:bodyPr/>
          <a:lstStyle/>
          <a:p>
            <a:r>
              <a:rPr lang="en-US" sz="5400" dirty="0">
                <a:ln>
                  <a:solidFill>
                    <a:schemeClr val="tx1"/>
                  </a:solidFill>
                </a:ln>
              </a:rPr>
              <a:t>Casos de </a:t>
            </a:r>
            <a:r>
              <a:rPr lang="en-US" sz="5400" dirty="0" err="1">
                <a:ln>
                  <a:solidFill>
                    <a:schemeClr val="tx1"/>
                  </a:solidFill>
                </a:ln>
              </a:rPr>
              <a:t>utilização</a:t>
            </a:r>
            <a:endParaRPr lang="en-US" sz="5400" dirty="0">
              <a:ln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187233-5FA1-498C-8460-7D8EBE6B2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643238"/>
              </p:ext>
            </p:extLst>
          </p:nvPr>
        </p:nvGraphicFramePr>
        <p:xfrm>
          <a:off x="3122648" y="1494742"/>
          <a:ext cx="594670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55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4719248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2562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Cabeçalho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Função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130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Nome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Interagir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com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jogadores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Resumo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jogador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interage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com outros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participantes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Referências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Ref. 6, 8, 9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43F9FD-E4E9-4DB9-88CB-630E7766E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32279"/>
              </p:ext>
            </p:extLst>
          </p:nvPr>
        </p:nvGraphicFramePr>
        <p:xfrm>
          <a:off x="3122648" y="2948149"/>
          <a:ext cx="594670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243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384846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2562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Cenário</a:t>
                      </a:r>
                      <a:r>
                        <a:rPr lang="en-US" sz="1400" b="1" dirty="0"/>
                        <a:t> principal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Função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130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Ação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do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ator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Resposta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do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sistema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seleciona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opção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desejada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lutar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 trocar)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Apresentação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mensagem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informativa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como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proceder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aproxima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sua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consola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da do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participante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Ação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efetuada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visualmente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troca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luta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716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Dados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atualizados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70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BD47D-A7A6-496F-AA30-7CC77940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EE9334-FC95-433E-8B2A-8D2DD16A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10820"/>
              </p:ext>
            </p:extLst>
          </p:nvPr>
        </p:nvGraphicFramePr>
        <p:xfrm>
          <a:off x="3122647" y="1494742"/>
          <a:ext cx="594670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55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4719248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2562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Cabeçalho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Função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130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Nome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Interagir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com animal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Resumo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jogador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cuida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interage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com o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seu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animal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Referências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Ref. 1, 2, 4, 5, 6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49F9899F-5F69-4F85-948A-B4EFF12B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6" y="420305"/>
            <a:ext cx="7781544" cy="840230"/>
          </a:xfrm>
        </p:spPr>
        <p:txBody>
          <a:bodyPr/>
          <a:lstStyle/>
          <a:p>
            <a:r>
              <a:rPr lang="en-US" sz="5400" dirty="0">
                <a:ln>
                  <a:solidFill>
                    <a:schemeClr val="tx1"/>
                  </a:solidFill>
                </a:ln>
              </a:rPr>
              <a:t>Casos de </a:t>
            </a:r>
            <a:r>
              <a:rPr lang="en-US" sz="5400" dirty="0" err="1">
                <a:ln>
                  <a:solidFill>
                    <a:schemeClr val="tx1"/>
                  </a:solidFill>
                </a:ln>
              </a:rPr>
              <a:t>utilização</a:t>
            </a:r>
            <a:endParaRPr lang="en-US" sz="5400" dirty="0">
              <a:ln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A4ED5-BBE7-4CE9-A502-962D8C50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67436"/>
              </p:ext>
            </p:extLst>
          </p:nvPr>
        </p:nvGraphicFramePr>
        <p:xfrm>
          <a:off x="3122648" y="2948149"/>
          <a:ext cx="594670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243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384846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2562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Cenário</a:t>
                      </a:r>
                      <a:r>
                        <a:rPr lang="en-US" sz="1400" b="1" dirty="0"/>
                        <a:t> principal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Função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130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Ação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do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ator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Resposta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do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sistema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seleciona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opção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desejada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Transição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para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ecrã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de mini-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jogo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interage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com 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consola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para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obter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o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melhor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resultado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Dados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atualizados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acordo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com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resultados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obtidos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71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7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C0626F-4118-4298-B901-61AF93E5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5EA199-0B73-4DA1-84BF-44AD2B30A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78126"/>
              </p:ext>
            </p:extLst>
          </p:nvPr>
        </p:nvGraphicFramePr>
        <p:xfrm>
          <a:off x="3122648" y="1558648"/>
          <a:ext cx="594670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55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4719248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Cabeçalho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Função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130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Nome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Interagir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com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objetos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Resumo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jogador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obtém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animais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partir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objetos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Referências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Ref. 3, 6, 7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A0BAF93D-324B-4DF9-8BFF-7EEAAD88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6" y="420305"/>
            <a:ext cx="7781544" cy="840230"/>
          </a:xfrm>
        </p:spPr>
        <p:txBody>
          <a:bodyPr/>
          <a:lstStyle/>
          <a:p>
            <a:r>
              <a:rPr lang="en-US" sz="5400" dirty="0">
                <a:ln>
                  <a:solidFill>
                    <a:schemeClr val="tx1"/>
                  </a:solidFill>
                </a:ln>
              </a:rPr>
              <a:t>Casos de </a:t>
            </a:r>
            <a:r>
              <a:rPr lang="en-US" sz="5400" dirty="0" err="1">
                <a:ln>
                  <a:solidFill>
                    <a:schemeClr val="tx1"/>
                  </a:solidFill>
                </a:ln>
              </a:rPr>
              <a:t>utilização</a:t>
            </a:r>
            <a:endParaRPr lang="en-US" sz="5400" dirty="0">
              <a:ln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755886-84F3-423B-B1E3-46C8650CD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90737"/>
              </p:ext>
            </p:extLst>
          </p:nvPr>
        </p:nvGraphicFramePr>
        <p:xfrm>
          <a:off x="3122648" y="2948149"/>
          <a:ext cx="594670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243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384846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2562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Cenário</a:t>
                      </a:r>
                      <a:r>
                        <a:rPr lang="en-US" sz="1400" b="1" dirty="0"/>
                        <a:t> principal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Função</a:t>
                      </a:r>
                      <a:endParaRPr lang="pt-PT" sz="14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1307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Ação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do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ator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Resposta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do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sistema</a:t>
                      </a:r>
                      <a:endParaRPr lang="pt-PT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faz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scan de um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objeto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Apresentação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informação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sobre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o animal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correspondente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ao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objeto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Utilizador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escolhe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se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quer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manter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animal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97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Animal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obtido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ou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não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71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7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169</TotalTime>
  <Words>504</Words>
  <Application>Microsoft Office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LT Pro</vt:lpstr>
      <vt:lpstr>Trebuchet MS</vt:lpstr>
      <vt:lpstr>Office Theme</vt:lpstr>
      <vt:lpstr>Projeto</vt:lpstr>
      <vt:lpstr>Artefactos</vt:lpstr>
      <vt:lpstr>Requisitos</vt:lpstr>
      <vt:lpstr>Casos de utilização</vt:lpstr>
      <vt:lpstr>Casos de utilização</vt:lpstr>
      <vt:lpstr>Casos de utilização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</dc:title>
  <dc:creator>JÚLIO ANDRÉ DOS REIS SANTOS LIMA</dc:creator>
  <cp:lastModifiedBy>JÚLIO ANDRÉ DOS REIS SANTOS LIMA</cp:lastModifiedBy>
  <cp:revision>4</cp:revision>
  <dcterms:created xsi:type="dcterms:W3CDTF">2021-04-12T14:41:10Z</dcterms:created>
  <dcterms:modified xsi:type="dcterms:W3CDTF">2021-04-12T17:33:42Z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