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s/slide3.xml" ContentType="application/vnd.openxmlformats-officedocument.presentationml.slide+xml"/>
  <Override PartName="/ppt/slideMasters/slideMaster3.xml" ContentType="application/vnd.openxmlformats-officedocument.presentationml.slideMaster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4.xml" ContentType="application/vnd.openxmlformats-officedocument.theme+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Masters/slideMaster4.xml" ContentType="application/vnd.openxmlformats-officedocument.presentationml.slideMaster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Masters/notesMaster2.xml" ContentType="application/vnd.openxmlformats-officedocument.presentationml.notesMaster+xml"/>
  <Override PartName="/ppt/theme/theme5.xml" ContentType="application/vnd.openxmlformats-officedocument.theme+xml"/>
  <Override PartName="/ppt/theme/theme6.xml" ContentType="application/vnd.openxmlformats-officedocument.them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notesMasters/notesMaster3.xml" ContentType="application/vnd.openxmlformats-officedocument.presentationml.notesMaster+xml"/>
  <Override PartName="/ppt/theme/theme7.xml" ContentType="application/vnd.openxmlformats-officedocument.theme+xml"/>
  <Override PartName="/ppt/slideLayouts/slideLayout5.xml" ContentType="application/vnd.openxmlformats-officedocument.presentationml.slideLayout+xml"/>
  <Override PartName="/ppt/theme/theme8.xml" ContentType="application/vnd.openxmlformats-officedocument.them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8"/>
  </p:sldMasterIdLst>
  <p:notesMasterIdLst>
    <p:notesMasterId r:id="rId20"/>
  </p:notesMasterIdLst>
  <p:sldIdLst>
    <p:sldId id="256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 /><Relationship Id="rId13" Type="http://schemas.openxmlformats.org/officeDocument/2006/relationships/theme" Target="theme/theme3.xml" /><Relationship Id="rId18" Type="http://schemas.openxmlformats.org/officeDocument/2006/relationships/slideMaster" Target="slideMasters/slideMaster5.xml" /><Relationship Id="rId3" Type="http://schemas.openxmlformats.org/officeDocument/2006/relationships/presProps" Target="presProps.xml" /><Relationship Id="rId21" Type="http://schemas.openxmlformats.org/officeDocument/2006/relationships/theme" Target="theme/theme7.xml" /><Relationship Id="rId7" Type="http://schemas.openxmlformats.org/officeDocument/2006/relationships/slideMaster" Target="slideMasters/slideMaster2.xml" /><Relationship Id="rId12" Type="http://schemas.openxmlformats.org/officeDocument/2006/relationships/notesMaster" Target="notesMasters/notesMaster1.xml" /><Relationship Id="rId17" Type="http://schemas.openxmlformats.org/officeDocument/2006/relationships/theme" Target="theme/theme5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2.xml" /><Relationship Id="rId20" Type="http://schemas.openxmlformats.org/officeDocument/2006/relationships/notesMaster" Target="notesMasters/notesMaster3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11" Type="http://schemas.openxmlformats.org/officeDocument/2006/relationships/slide" Target="slides/slide3.xml" /><Relationship Id="rId5" Type="http://schemas.openxmlformats.org/officeDocument/2006/relationships/theme" Target="theme/theme1.xml" /><Relationship Id="rId15" Type="http://schemas.openxmlformats.org/officeDocument/2006/relationships/slide" Target="slides/slide4.xml" /><Relationship Id="rId10" Type="http://schemas.openxmlformats.org/officeDocument/2006/relationships/slideMaster" Target="slideMasters/slideMaster3.xml" /><Relationship Id="rId19" Type="http://schemas.openxmlformats.org/officeDocument/2006/relationships/slide" Target="slides/slide5.xml" /><Relationship Id="rId4" Type="http://schemas.openxmlformats.org/officeDocument/2006/relationships/viewProps" Target="viewProps.xml" /><Relationship Id="rId9" Type="http://schemas.openxmlformats.org/officeDocument/2006/relationships/theme" Target="theme/theme2.xml" /><Relationship Id="rId14" Type="http://schemas.openxmlformats.org/officeDocument/2006/relationships/slideMaster" Target="slideMasters/slideMaster4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_rels/notes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 /></Relationships>
</file>

<file path=ppt/notesMasters/_rels/notes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notesMaster2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notesMaster3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2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3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 /><Relationship Id="rId1" Type="http://schemas.openxmlformats.org/officeDocument/2006/relationships/slideLayout" Target="../slideLayouts/slideLayout2.xml" 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3.xml" 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 /><Relationship Id="rId1" Type="http://schemas.openxmlformats.org/officeDocument/2006/relationships/slideLayout" Target="../slideLayouts/slideLayout4.xml" 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 /><Relationship Id="rId1" Type="http://schemas.openxmlformats.org/officeDocument/2006/relationships/slideLayout" Target="../slideLayouts/slideLayout5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AE16B1-2B32-BEE2-C261-AA7DE34808A4}"/>
              </a:ext>
            </a:extLst>
          </p:cNvPr>
          <p:cNvSpPr txBox="1"/>
          <p:nvPr/>
        </p:nvSpPr>
        <p:spPr>
          <a:xfrm>
            <a:off x="1399869" y="1745293"/>
            <a:ext cx="69510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Tall tower screenshot.
Game over screen.
High score example.</a:t>
            </a:r>
          </a:p>
          <a:p>
            <a:pPr algn="l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0EB12A-F28D-6AC2-D8F0-9E1C07254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54" y="2219854"/>
            <a:ext cx="2153487" cy="37666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6B2573-1049-F93C-CE40-588FDFB70FB8}"/>
              </a:ext>
            </a:extLst>
          </p:cNvPr>
          <p:cNvSpPr txBox="1"/>
          <p:nvPr/>
        </p:nvSpPr>
        <p:spPr>
          <a:xfrm>
            <a:off x="676275" y="2228671"/>
            <a:ext cx="6540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Create a lightweight browser game. When the player clicks, the moving block should drop on top of the tower. Perfect alignment gives a bonus. The game should run smoothly on both mobile and desktop browsers, with no installation required.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BB3E7-2F06-1E3C-A04F-F238DDD47BBB}"/>
              </a:ext>
            </a:extLst>
          </p:cNvPr>
          <p:cNvSpPr txBox="1"/>
          <p:nvPr/>
        </p:nvSpPr>
        <p:spPr>
          <a:xfrm>
            <a:off x="6647747" y="4471072"/>
            <a:ext cx="305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Swami </a:t>
            </a:r>
            <a:r>
              <a:rPr lang="en-IN" b="1" dirty="0"/>
              <a:t>Vivekananda</a:t>
            </a:r>
            <a:r>
              <a:rPr lang="en-IN" dirty="0"/>
              <a:t> arts and science college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F6F08-A1AE-A620-198D-8058471EC228}"/>
              </a:ext>
            </a:extLst>
          </p:cNvPr>
          <p:cNvSpPr txBox="1"/>
          <p:nvPr/>
        </p:nvSpPr>
        <p:spPr>
          <a:xfrm>
            <a:off x="5031042" y="336228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BOOPATHI S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4041-CAE7-77ED-9807-D28D1FB60F0F}"/>
              </a:ext>
            </a:extLst>
          </p:cNvPr>
          <p:cNvSpPr txBox="1"/>
          <p:nvPr/>
        </p:nvSpPr>
        <p:spPr>
          <a:xfrm>
            <a:off x="5741067" y="3691198"/>
            <a:ext cx="396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asanm213anm21324ubca004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0CC75-947B-500F-9D0D-2BA2E29BAD5F}"/>
              </a:ext>
            </a:extLst>
          </p:cNvPr>
          <p:cNvSpPr txBox="1"/>
          <p:nvPr/>
        </p:nvSpPr>
        <p:spPr>
          <a:xfrm>
            <a:off x="4983226" y="407296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BCA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BB3E7-2F06-1E3C-A04F-F238DDD47BBB}"/>
              </a:ext>
            </a:extLst>
          </p:cNvPr>
          <p:cNvSpPr txBox="1"/>
          <p:nvPr/>
        </p:nvSpPr>
        <p:spPr>
          <a:xfrm>
            <a:off x="6647747" y="4471072"/>
            <a:ext cx="305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Swami </a:t>
            </a:r>
            <a:r>
              <a:rPr lang="en-IN" b="1" dirty="0"/>
              <a:t>Vivekananda</a:t>
            </a:r>
            <a:r>
              <a:rPr lang="en-IN" dirty="0"/>
              <a:t> arts and science college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F6F08-A1AE-A620-198D-8058471EC228}"/>
              </a:ext>
            </a:extLst>
          </p:cNvPr>
          <p:cNvSpPr txBox="1"/>
          <p:nvPr/>
        </p:nvSpPr>
        <p:spPr>
          <a:xfrm rot="10800000" flipV="1">
            <a:off x="4791805" y="3361009"/>
            <a:ext cx="404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Praveen Kumar N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4041-CAE7-77ED-9807-D28D1FB60F0F}"/>
              </a:ext>
            </a:extLst>
          </p:cNvPr>
          <p:cNvSpPr txBox="1"/>
          <p:nvPr/>
        </p:nvSpPr>
        <p:spPr>
          <a:xfrm>
            <a:off x="5741067" y="3691198"/>
            <a:ext cx="396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asanm213anm21324ucsc0013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0CC75-947B-500F-9D0D-2BA2E29BAD5F}"/>
              </a:ext>
            </a:extLst>
          </p:cNvPr>
          <p:cNvSpPr txBox="1"/>
          <p:nvPr/>
        </p:nvSpPr>
        <p:spPr>
          <a:xfrm rot="10800000" flipV="1">
            <a:off x="5178534" y="4046259"/>
            <a:ext cx="254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 err="1"/>
              <a:t>Bsc</a:t>
            </a:r>
            <a:r>
              <a:rPr lang="en-IN" b="1" dirty="0"/>
              <a:t> computer science 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92753" y="3259605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F127C-E2B4-5273-FAFB-968F337D467B}"/>
              </a:ext>
            </a:extLst>
          </p:cNvPr>
          <p:cNvSpPr txBox="1"/>
          <p:nvPr/>
        </p:nvSpPr>
        <p:spPr>
          <a:xfrm>
            <a:off x="4707688" y="3314150"/>
            <a:ext cx="136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 err="1"/>
              <a:t>Yuvaraj</a:t>
            </a:r>
            <a:r>
              <a:rPr lang="en-IN" dirty="0"/>
              <a:t> K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967B5-080B-53AA-50A6-27C188B6A0B2}"/>
              </a:ext>
            </a:extLst>
          </p:cNvPr>
          <p:cNvSpPr txBox="1"/>
          <p:nvPr/>
        </p:nvSpPr>
        <p:spPr>
          <a:xfrm>
            <a:off x="4524375" y="4062900"/>
            <a:ext cx="283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B.Sc computer science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EFA80-1AA6-63CE-CCA1-A3DEE292BB7C}"/>
              </a:ext>
            </a:extLst>
          </p:cNvPr>
          <p:cNvSpPr txBox="1"/>
          <p:nvPr/>
        </p:nvSpPr>
        <p:spPr>
          <a:xfrm>
            <a:off x="5184942" y="2461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84875-6D21-5916-5D91-95A7738A523F}"/>
              </a:ext>
            </a:extLst>
          </p:cNvPr>
          <p:cNvSpPr txBox="1"/>
          <p:nvPr/>
        </p:nvSpPr>
        <p:spPr>
          <a:xfrm>
            <a:off x="5184942" y="2461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B25C56-0BA1-C0E4-1B3D-6A3B57EE422E}"/>
              </a:ext>
            </a:extLst>
          </p:cNvPr>
          <p:cNvSpPr txBox="1"/>
          <p:nvPr/>
        </p:nvSpPr>
        <p:spPr>
          <a:xfrm>
            <a:off x="6782364" y="4400756"/>
            <a:ext cx="442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Swami </a:t>
            </a:r>
            <a:r>
              <a:rPr lang="en-IN" dirty="0" err="1"/>
              <a:t>vivekananda</a:t>
            </a:r>
            <a:r>
              <a:rPr lang="en-IN" dirty="0"/>
              <a:t> art’s &amp; science college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2B98D-6585-CEDE-02EC-47B92571B578}"/>
              </a:ext>
            </a:extLst>
          </p:cNvPr>
          <p:cNvSpPr txBox="1"/>
          <p:nvPr/>
        </p:nvSpPr>
        <p:spPr>
          <a:xfrm>
            <a:off x="5853449" y="3662940"/>
            <a:ext cx="39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asanm213anm21324ucsc01</a:t>
            </a:r>
            <a:r>
              <a:rPr lang="en-IN" dirty="0"/>
              <a:t>9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Digital Portfolio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Ajaai Kumaar</cp:lastModifiedBy>
  <cp:revision>27</cp:revision>
  <dcterms:created xsi:type="dcterms:W3CDTF">2024-03-29T15:07:22Z</dcterms:created>
  <dcterms:modified xsi:type="dcterms:W3CDTF">2025-09-01T10:48:03Z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