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71"/>
    <p:restoredTop sz="94683"/>
  </p:normalViewPr>
  <p:slideViewPr>
    <p:cSldViewPr snapToGrid="0" snapToObjects="1">
      <p:cViewPr varScale="1">
        <p:scale>
          <a:sx n="113" d="100"/>
          <a:sy n="113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302F0-3780-0A47-AB77-2D4D3CC3C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80B3A9-DEC0-AD4A-AE07-B0ABE1F97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0F4FD0-4156-DB45-903C-A0391B66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7518-1FFF-5A4F-B451-F805D558BD0D}" type="datetimeFigureOut">
              <a:rPr kumimoji="1" lang="zh-CN" altLang="en-US" smtClean="0"/>
              <a:t>2019/6/20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C33506-D5E6-5E42-8139-507AF44D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74BF5-0AC0-6847-9A80-E627041A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BD8A-9502-D54D-B5DE-6CD0DBD3F8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26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0689D-F56B-E848-AFE3-B2125CF3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F0EB9D-1F16-3943-AE29-261A6E255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E2771-106F-8443-B27D-21DC911C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7518-1FFF-5A4F-B451-F805D558BD0D}" type="datetimeFigureOut">
              <a:rPr kumimoji="1" lang="zh-CN" altLang="en-US" smtClean="0"/>
              <a:t>2019/6/20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17151A-DE37-424C-ABAA-3F7E96D3B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D79F09-190D-B440-9E35-92060238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BD8A-9502-D54D-B5DE-6CD0DBD3F8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224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6D9A36-9A5E-5F40-A6A9-76D2647B2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C405B1-C4E5-F643-98B3-E3D05BAD9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9BA51-7C1E-094A-ACC9-F965C753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7518-1FFF-5A4F-B451-F805D558BD0D}" type="datetimeFigureOut">
              <a:rPr kumimoji="1" lang="zh-CN" altLang="en-US" smtClean="0"/>
              <a:t>2019/6/20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C1FF3-6F92-AD42-8217-61825664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7B1A4-2C32-A741-AF1D-00F4758B2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BD8A-9502-D54D-B5DE-6CD0DBD3F8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665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FC1C8-5EEC-6E49-81DD-68592C65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A176F-80E3-BA44-8C9E-786131F7C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B02208-988F-1F4C-808F-33C0461E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7518-1FFF-5A4F-B451-F805D558BD0D}" type="datetimeFigureOut">
              <a:rPr kumimoji="1" lang="zh-CN" altLang="en-US" smtClean="0"/>
              <a:t>2019/6/20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AA1A4-A5B2-8747-A854-6543F022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743371-AE14-7848-AD31-D622C5AE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BD8A-9502-D54D-B5DE-6CD0DBD3F8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075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AA38C-2AD3-9645-95FA-56A81709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698178-E0A9-D541-962A-DE230F643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17804-F761-4048-9B51-EE20B8DA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7518-1FFF-5A4F-B451-F805D558BD0D}" type="datetimeFigureOut">
              <a:rPr kumimoji="1" lang="zh-CN" altLang="en-US" smtClean="0"/>
              <a:t>2019/6/20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E69DB-19B9-0C49-AFCB-63DB6F93E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762F3-3028-F546-B339-45B32119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BD8A-9502-D54D-B5DE-6CD0DBD3F8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676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42F58-E472-9E4D-ABF0-60025426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83079-6E6C-7F4F-A5A4-28DF5046F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F064E2-723B-5540-84B5-9538F4118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59451A-1A5B-E747-A0E7-80D2AE61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7518-1FFF-5A4F-B451-F805D558BD0D}" type="datetimeFigureOut">
              <a:rPr kumimoji="1" lang="zh-CN" altLang="en-US" smtClean="0"/>
              <a:t>2019/6/20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F89EC4-C62A-6A4B-A7F6-06370178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C6E023-06AA-B341-809A-D203EAA0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BD8A-9502-D54D-B5DE-6CD0DBD3F8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036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5CDCB-7AB8-7141-AFD0-0C5D54C5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63370B-8D5B-DC4F-990A-9C95E57EB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77A4E6-54C4-494F-A604-C96BCEE2E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A584E4-E5FC-454F-B29A-8951BD85A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408459-A9FD-BE40-8AD4-9E4415F67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341B75-4AAD-AA49-84DF-16A89926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7518-1FFF-5A4F-B451-F805D558BD0D}" type="datetimeFigureOut">
              <a:rPr kumimoji="1" lang="zh-CN" altLang="en-US" smtClean="0"/>
              <a:t>2019/6/20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005E2B-EA04-C745-846B-22FD8720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ECA83A-972B-E44B-B70A-C74A0627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BD8A-9502-D54D-B5DE-6CD0DBD3F8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333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74F45-23C3-A44C-864D-1C1DA53E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0A47CF-28F5-B84A-982C-2E78EDDF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7518-1FFF-5A4F-B451-F805D558BD0D}" type="datetimeFigureOut">
              <a:rPr kumimoji="1" lang="zh-CN" altLang="en-US" smtClean="0"/>
              <a:t>2019/6/20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F0A592-FCAC-6443-A321-A576B474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0115E9-5DE1-2449-9DC7-55F3EF6E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BD8A-9502-D54D-B5DE-6CD0DBD3F8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423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1881CA-A842-F746-B8B0-15F21D2A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7518-1FFF-5A4F-B451-F805D558BD0D}" type="datetimeFigureOut">
              <a:rPr kumimoji="1" lang="zh-CN" altLang="en-US" smtClean="0"/>
              <a:t>2019/6/20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BB8DD6-E244-BE4E-8C5A-00A7AAF6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41053E-E21A-2942-9EE8-A15EA1C1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BD8A-9502-D54D-B5DE-6CD0DBD3F8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312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32C48-0247-AA42-90DB-00EBBC40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C12BE-DC77-8347-BE24-CBB290F39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CB51DE-3D76-7349-AC5A-71A04C228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B7C722-B564-A945-822F-2E408737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7518-1FFF-5A4F-B451-F805D558BD0D}" type="datetimeFigureOut">
              <a:rPr kumimoji="1" lang="zh-CN" altLang="en-US" smtClean="0"/>
              <a:t>2019/6/20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C61699-60F3-3E4F-8204-3C3D5A40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899C21-2535-3444-BFB1-93C0B874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BD8A-9502-D54D-B5DE-6CD0DBD3F8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3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0B3B9-E02F-1946-9D7F-2BE8C203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9F5375-6218-2940-9C85-D64B0027E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951777-575E-9441-8DC4-1FAD7D49C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9D0977-BD4F-0141-A2E0-7B7430B6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7518-1FFF-5A4F-B451-F805D558BD0D}" type="datetimeFigureOut">
              <a:rPr kumimoji="1" lang="zh-CN" altLang="en-US" smtClean="0"/>
              <a:t>2019/6/20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535DDC-D5E7-0F47-B864-D968E08D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A3997B-F662-9242-9D3B-6039B38A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BD8A-9502-D54D-B5DE-6CD0DBD3F8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798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418DEC-270B-7E42-A2E1-91EB8DB03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CB21C2-5799-9F4B-89B0-9B191DDB2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635A9-5A8A-0A4A-82BA-BAF430601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37518-1FFF-5A4F-B451-F805D558BD0D}" type="datetimeFigureOut">
              <a:rPr kumimoji="1" lang="zh-CN" altLang="en-US" smtClean="0"/>
              <a:t>2019/6/20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CF06CD-EFE0-5445-BC16-8FA7134C2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A6714-E86D-2E45-A9B7-A1F9D1255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2BD8A-9502-D54D-B5DE-6CD0DBD3F8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31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736B0167-DAC2-CF4F-91A1-20430920AB5C}"/>
              </a:ext>
            </a:extLst>
          </p:cNvPr>
          <p:cNvGrpSpPr/>
          <p:nvPr/>
        </p:nvGrpSpPr>
        <p:grpSpPr>
          <a:xfrm>
            <a:off x="180622" y="139308"/>
            <a:ext cx="11853334" cy="6579384"/>
            <a:chOff x="180622" y="139308"/>
            <a:chExt cx="11853334" cy="6579384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526D0E1-8792-B94E-8B7B-69B62A5B30F8}"/>
                </a:ext>
              </a:extLst>
            </p:cNvPr>
            <p:cNvGrpSpPr/>
            <p:nvPr/>
          </p:nvGrpSpPr>
          <p:grpSpPr>
            <a:xfrm>
              <a:off x="9671813" y="984500"/>
              <a:ext cx="1233996" cy="1775534"/>
              <a:chOff x="1154098" y="1162975"/>
              <a:chExt cx="1233996" cy="1775534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328A54E-7254-0A49-8DDD-D54D7ED31F99}"/>
                  </a:ext>
                </a:extLst>
              </p:cNvPr>
              <p:cNvSpPr/>
              <p:nvPr/>
            </p:nvSpPr>
            <p:spPr>
              <a:xfrm>
                <a:off x="1154098" y="1162975"/>
                <a:ext cx="1233996" cy="17755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2E108F2-5312-714C-87DC-04200FF4C598}"/>
                  </a:ext>
                </a:extLst>
              </p:cNvPr>
              <p:cNvSpPr/>
              <p:nvPr/>
            </p:nvSpPr>
            <p:spPr>
              <a:xfrm>
                <a:off x="1154098" y="2486747"/>
                <a:ext cx="1233996" cy="4453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/>
                  <a:t>控制服务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FA11913-2B89-0145-9FF8-A58E7AB3ECF4}"/>
                  </a:ext>
                </a:extLst>
              </p:cNvPr>
              <p:cNvSpPr/>
              <p:nvPr/>
            </p:nvSpPr>
            <p:spPr>
              <a:xfrm>
                <a:off x="1294042" y="1284575"/>
                <a:ext cx="95410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200" dirty="0"/>
                  <a:t>计算服务器</a:t>
                </a:r>
                <a:endParaRPr lang="zh-CN" altLang="en-US" sz="1200" dirty="0"/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9DCA054-80B5-A943-9711-B33E23F873A4}"/>
                </a:ext>
              </a:extLst>
            </p:cNvPr>
            <p:cNvGrpSpPr/>
            <p:nvPr/>
          </p:nvGrpSpPr>
          <p:grpSpPr>
            <a:xfrm>
              <a:off x="4677767" y="1033794"/>
              <a:ext cx="3489478" cy="1775534"/>
              <a:chOff x="5283694" y="1162975"/>
              <a:chExt cx="1384916" cy="1775534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1960EBF-46F1-034A-9195-6137F02249F6}"/>
                  </a:ext>
                </a:extLst>
              </p:cNvPr>
              <p:cNvSpPr/>
              <p:nvPr/>
            </p:nvSpPr>
            <p:spPr>
              <a:xfrm>
                <a:off x="5283694" y="1162975"/>
                <a:ext cx="1233996" cy="17755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7BB6A9F-24F8-574E-BAD2-26578EE08580}"/>
                  </a:ext>
                </a:extLst>
              </p:cNvPr>
              <p:cNvSpPr/>
              <p:nvPr/>
            </p:nvSpPr>
            <p:spPr>
              <a:xfrm>
                <a:off x="5283694" y="2309383"/>
                <a:ext cx="489752" cy="4453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/>
                  <a:t>OPC</a:t>
                </a:r>
                <a:r>
                  <a:rPr kumimoji="1" lang="zh-CN" altLang="en-US" sz="1200" dirty="0"/>
                  <a:t>处理服务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4B0E39A-6F9B-3E4D-97CE-89305B4C07AB}"/>
                  </a:ext>
                </a:extLst>
              </p:cNvPr>
              <p:cNvSpPr/>
              <p:nvPr/>
            </p:nvSpPr>
            <p:spPr>
              <a:xfrm>
                <a:off x="5714503" y="1245678"/>
                <a:ext cx="95410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200" dirty="0"/>
                  <a:t>存储服务器</a:t>
                </a: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823E145-D84E-8D4B-9080-45156E5A7CE7}"/>
                </a:ext>
              </a:extLst>
            </p:cNvPr>
            <p:cNvGrpSpPr/>
            <p:nvPr/>
          </p:nvGrpSpPr>
          <p:grpSpPr>
            <a:xfrm>
              <a:off x="412529" y="251174"/>
              <a:ext cx="2231254" cy="1091954"/>
              <a:chOff x="7696940" y="612559"/>
              <a:chExt cx="2231254" cy="1091954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5749012-4683-F842-A511-C842EFD7C364}"/>
                  </a:ext>
                </a:extLst>
              </p:cNvPr>
              <p:cNvSpPr/>
              <p:nvPr/>
            </p:nvSpPr>
            <p:spPr>
              <a:xfrm>
                <a:off x="7696940" y="612559"/>
                <a:ext cx="2231254" cy="10919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D7D8EB3-41FF-A34B-B98B-7F05E38D6318}"/>
                  </a:ext>
                </a:extLst>
              </p:cNvPr>
              <p:cNvSpPr/>
              <p:nvPr/>
            </p:nvSpPr>
            <p:spPr>
              <a:xfrm>
                <a:off x="7785716" y="1130856"/>
                <a:ext cx="992820" cy="49375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/>
                  <a:t>MySQL</a:t>
                </a:r>
                <a:endParaRPr kumimoji="1" lang="zh-CN" altLang="en-US" sz="1400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E77459C-CE1E-1B4B-83B1-2E967A5BB62D}"/>
                  </a:ext>
                </a:extLst>
              </p:cNvPr>
              <p:cNvSpPr/>
              <p:nvPr/>
            </p:nvSpPr>
            <p:spPr>
              <a:xfrm>
                <a:off x="8852516" y="1130856"/>
                <a:ext cx="992820" cy="49375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/>
                  <a:t>Django</a:t>
                </a:r>
                <a:r>
                  <a:rPr kumimoji="1" lang="zh-CN" altLang="en-US" sz="1400" dirty="0"/>
                  <a:t>数值仿真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8DD0978-0EA4-F346-B852-7C384691B1FC}"/>
                  </a:ext>
                </a:extLst>
              </p:cNvPr>
              <p:cNvSpPr/>
              <p:nvPr/>
            </p:nvSpPr>
            <p:spPr>
              <a:xfrm>
                <a:off x="7952269" y="726013"/>
                <a:ext cx="18004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北科大仿真系统</a:t>
                </a: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1765DB1-F3FA-5E4C-A86B-293F260A5C31}"/>
                </a:ext>
              </a:extLst>
            </p:cNvPr>
            <p:cNvSpPr/>
            <p:nvPr/>
          </p:nvSpPr>
          <p:spPr>
            <a:xfrm>
              <a:off x="4677765" y="1476198"/>
              <a:ext cx="1233996" cy="4453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数据管理服务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2142E7B-348B-CA4D-BF4E-B2A4ADB98E1C}"/>
                </a:ext>
              </a:extLst>
            </p:cNvPr>
            <p:cNvSpPr/>
            <p:nvPr/>
          </p:nvSpPr>
          <p:spPr>
            <a:xfrm>
              <a:off x="6687353" y="1476198"/>
              <a:ext cx="992820" cy="445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DB</a:t>
              </a:r>
              <a:endParaRPr kumimoji="1" lang="zh-CN" altLang="en-US" sz="1400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B1B49F1-160A-3B40-91B6-6FA803A48D18}"/>
                </a:ext>
              </a:extLst>
            </p:cNvPr>
            <p:cNvSpPr/>
            <p:nvPr/>
          </p:nvSpPr>
          <p:spPr>
            <a:xfrm>
              <a:off x="6687353" y="2180201"/>
              <a:ext cx="992820" cy="445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/>
                <a:t>键值数据</a:t>
              </a:r>
              <a:endParaRPr kumimoji="1" lang="en-US" altLang="zh-CN" sz="1100" dirty="0"/>
            </a:p>
            <a:p>
              <a:pPr algn="ctr"/>
              <a:r>
                <a:rPr kumimoji="1" lang="zh-CN" altLang="en-US" sz="1100" dirty="0"/>
                <a:t>库缓冲池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7AE3B38-6720-C54E-A490-692FB44F6646}"/>
                </a:ext>
              </a:extLst>
            </p:cNvPr>
            <p:cNvSpPr txBox="1"/>
            <p:nvPr/>
          </p:nvSpPr>
          <p:spPr>
            <a:xfrm>
              <a:off x="3343460" y="139308"/>
              <a:ext cx="4039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数据录入过程</a:t>
              </a:r>
            </a:p>
          </p:txBody>
        </p:sp>
        <p:cxnSp>
          <p:nvCxnSpPr>
            <p:cNvPr id="23" name="肘形连接符 22">
              <a:extLst>
                <a:ext uri="{FF2B5EF4-FFF2-40B4-BE49-F238E27FC236}">
                  <a16:creationId xmlns:a16="http://schemas.microsoft.com/office/drawing/2014/main" id="{7A6FC84F-EAB1-5E43-B4D1-72D6299DB21A}"/>
                </a:ext>
              </a:extLst>
            </p:cNvPr>
            <p:cNvCxnSpPr>
              <a:stCxn id="11" idx="2"/>
              <a:endCxn id="8" idx="2"/>
            </p:cNvCxnSpPr>
            <p:nvPr/>
          </p:nvCxnSpPr>
          <p:spPr>
            <a:xfrm rot="16200000" flipH="1">
              <a:off x="2465072" y="-204129"/>
              <a:ext cx="1362337" cy="4297050"/>
            </a:xfrm>
            <a:prstGeom prst="bentConnector3">
              <a:avLst>
                <a:gd name="adj1" fmla="val 12175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12F9AAD-B8CB-1341-B9AE-D6192766C2DF}"/>
                </a:ext>
              </a:extLst>
            </p:cNvPr>
            <p:cNvSpPr/>
            <p:nvPr/>
          </p:nvSpPr>
          <p:spPr>
            <a:xfrm>
              <a:off x="2025651" y="2191755"/>
              <a:ext cx="1512534" cy="44429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非矿</a:t>
              </a:r>
              <a:r>
                <a:rPr kumimoji="1" lang="en-US" altLang="zh-CN" sz="1400" dirty="0"/>
                <a:t>OPC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server</a:t>
              </a:r>
              <a:endParaRPr kumimoji="1" lang="zh-CN" altLang="en-US" sz="1400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F4E7347-3D31-574A-A933-6D5787ABE82A}"/>
                </a:ext>
              </a:extLst>
            </p:cNvPr>
            <p:cNvSpPr txBox="1"/>
            <p:nvPr/>
          </p:nvSpPr>
          <p:spPr>
            <a:xfrm>
              <a:off x="3640845" y="1984028"/>
              <a:ext cx="12339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/>
                <a:t>原始数据</a:t>
              </a:r>
              <a:endParaRPr kumimoji="1" lang="en-US" altLang="zh-CN" sz="1200" dirty="0"/>
            </a:p>
            <a:p>
              <a:r>
                <a:rPr kumimoji="1" lang="en-US" altLang="zh-CN" sz="1200" dirty="0"/>
                <a:t>{</a:t>
              </a:r>
              <a:r>
                <a:rPr kumimoji="1" lang="en-US" altLang="zh-CN" sz="1200" dirty="0" err="1"/>
                <a:t>tag:xx</a:t>
              </a:r>
              <a:r>
                <a:rPr kumimoji="1" lang="en-US" altLang="zh-CN" sz="1200" dirty="0"/>
                <a:t>,</a:t>
              </a:r>
            </a:p>
            <a:p>
              <a:r>
                <a:rPr kumimoji="1" lang="en-US" altLang="zh-CN" sz="1200" dirty="0" err="1"/>
                <a:t>time:xx</a:t>
              </a:r>
              <a:r>
                <a:rPr kumimoji="1" lang="en-US" altLang="zh-CN" sz="1200" dirty="0"/>
                <a:t>,</a:t>
              </a:r>
            </a:p>
            <a:p>
              <a:r>
                <a:rPr kumimoji="1" lang="en-US" altLang="zh-CN" sz="1200" dirty="0" err="1"/>
                <a:t>value:xx</a:t>
              </a:r>
              <a:r>
                <a:rPr kumimoji="1" lang="en-US" altLang="zh-CN" sz="1200" dirty="0"/>
                <a:t>}</a:t>
              </a:r>
              <a:endParaRPr kumimoji="1" lang="zh-CN" altLang="en-US" sz="120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D6749BB-EF19-DE4A-8761-6F0E8B5B813C}"/>
                </a:ext>
              </a:extLst>
            </p:cNvPr>
            <p:cNvSpPr txBox="1"/>
            <p:nvPr/>
          </p:nvSpPr>
          <p:spPr>
            <a:xfrm>
              <a:off x="231084" y="1452619"/>
              <a:ext cx="12339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err="1"/>
                <a:t>Mysql</a:t>
              </a:r>
              <a:r>
                <a:rPr kumimoji="1" lang="zh-CN" altLang="en-US" sz="1200" dirty="0"/>
                <a:t>查询结果</a:t>
              </a:r>
            </a:p>
          </p:txBody>
        </p:sp>
        <p:cxnSp>
          <p:nvCxnSpPr>
            <p:cNvPr id="40" name="肘形连接符 39">
              <a:extLst>
                <a:ext uri="{FF2B5EF4-FFF2-40B4-BE49-F238E27FC236}">
                  <a16:creationId xmlns:a16="http://schemas.microsoft.com/office/drawing/2014/main" id="{ED8CE90E-D0FA-DF40-BD20-47078AABA6DA}"/>
                </a:ext>
              </a:extLst>
            </p:cNvPr>
            <p:cNvCxnSpPr>
              <a:cxnSpLocks/>
              <a:stCxn id="8" idx="3"/>
              <a:endCxn id="20" idx="1"/>
            </p:cNvCxnSpPr>
            <p:nvPr/>
          </p:nvCxnSpPr>
          <p:spPr>
            <a:xfrm flipV="1">
              <a:off x="5911762" y="2402882"/>
              <a:ext cx="775591" cy="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2D848B1-76E6-9745-AF90-270F76FC7A44}"/>
                </a:ext>
              </a:extLst>
            </p:cNvPr>
            <p:cNvSpPr txBox="1"/>
            <p:nvPr/>
          </p:nvSpPr>
          <p:spPr>
            <a:xfrm>
              <a:off x="6042057" y="2134973"/>
              <a:ext cx="506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/>
                <a:t>生产</a:t>
              </a:r>
            </a:p>
          </p:txBody>
        </p: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93E66243-BF47-1043-9165-8447FDA8D528}"/>
                </a:ext>
              </a:extLst>
            </p:cNvPr>
            <p:cNvCxnSpPr>
              <a:stCxn id="20" idx="0"/>
              <a:endCxn id="18" idx="2"/>
            </p:cNvCxnSpPr>
            <p:nvPr/>
          </p:nvCxnSpPr>
          <p:spPr>
            <a:xfrm flipH="1" flipV="1">
              <a:off x="5294763" y="1921561"/>
              <a:ext cx="1889000" cy="258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2608D99-49FB-474B-AE7F-10CDEF53ACEA}"/>
                </a:ext>
              </a:extLst>
            </p:cNvPr>
            <p:cNvSpPr txBox="1"/>
            <p:nvPr/>
          </p:nvSpPr>
          <p:spPr>
            <a:xfrm>
              <a:off x="6029201" y="1800935"/>
              <a:ext cx="506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/>
                <a:t>消费</a:t>
              </a:r>
            </a:p>
          </p:txBody>
        </p:sp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8097200C-9392-1140-8F44-FB7B4309C003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 flipV="1">
              <a:off x="5911761" y="1698879"/>
              <a:ext cx="77559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64D83FC2-C1FB-1D4A-A2DC-7B6695694073}"/>
                </a:ext>
              </a:extLst>
            </p:cNvPr>
            <p:cNvSpPr txBox="1"/>
            <p:nvPr/>
          </p:nvSpPr>
          <p:spPr>
            <a:xfrm>
              <a:off x="6042057" y="1445750"/>
              <a:ext cx="506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/>
                <a:t>录入</a:t>
              </a:r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B860B4EF-772D-4D41-AA59-C9F2503773CE}"/>
                </a:ext>
              </a:extLst>
            </p:cNvPr>
            <p:cNvGrpSpPr/>
            <p:nvPr/>
          </p:nvGrpSpPr>
          <p:grpSpPr>
            <a:xfrm>
              <a:off x="9671813" y="4143280"/>
              <a:ext cx="1238026" cy="1775534"/>
              <a:chOff x="1150068" y="1162975"/>
              <a:chExt cx="1238026" cy="1775534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D549F1EC-3CFC-1944-B921-B84629E96F78}"/>
                  </a:ext>
                </a:extLst>
              </p:cNvPr>
              <p:cNvSpPr/>
              <p:nvPr/>
            </p:nvSpPr>
            <p:spPr>
              <a:xfrm>
                <a:off x="1154098" y="1162975"/>
                <a:ext cx="1233996" cy="17755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11FC0F73-882A-5748-8D3C-8561739FB55F}"/>
                  </a:ext>
                </a:extLst>
              </p:cNvPr>
              <p:cNvSpPr/>
              <p:nvPr/>
            </p:nvSpPr>
            <p:spPr>
              <a:xfrm>
                <a:off x="1150068" y="2488707"/>
                <a:ext cx="1233996" cy="4453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/>
                  <a:t>控制服务</a:t>
                </a: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88874AD-5C4B-2748-8604-B9A0E1620B36}"/>
                  </a:ext>
                </a:extLst>
              </p:cNvPr>
              <p:cNvSpPr/>
              <p:nvPr/>
            </p:nvSpPr>
            <p:spPr>
              <a:xfrm>
                <a:off x="1294042" y="1284575"/>
                <a:ext cx="95410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200" dirty="0"/>
                  <a:t>计算服务器</a:t>
                </a:r>
                <a:endParaRPr lang="zh-CN" altLang="en-US" sz="1200" dirty="0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1EA1CD95-BD7C-4F4D-9DAC-6C9FD4698C31}"/>
                </a:ext>
              </a:extLst>
            </p:cNvPr>
            <p:cNvGrpSpPr/>
            <p:nvPr/>
          </p:nvGrpSpPr>
          <p:grpSpPr>
            <a:xfrm>
              <a:off x="4677767" y="4139355"/>
              <a:ext cx="3489478" cy="1775534"/>
              <a:chOff x="5283694" y="1162975"/>
              <a:chExt cx="1384916" cy="1775534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037E1771-322F-9845-AA09-75575130989D}"/>
                  </a:ext>
                </a:extLst>
              </p:cNvPr>
              <p:cNvSpPr/>
              <p:nvPr/>
            </p:nvSpPr>
            <p:spPr>
              <a:xfrm>
                <a:off x="5283694" y="1162975"/>
                <a:ext cx="1233996" cy="17755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7A254B2B-6105-1442-83EA-12D14A50B06E}"/>
                  </a:ext>
                </a:extLst>
              </p:cNvPr>
              <p:cNvSpPr/>
              <p:nvPr/>
            </p:nvSpPr>
            <p:spPr>
              <a:xfrm>
                <a:off x="5283694" y="2309383"/>
                <a:ext cx="489752" cy="4453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/>
                  <a:t>OPC</a:t>
                </a:r>
                <a:r>
                  <a:rPr kumimoji="1" lang="zh-CN" altLang="en-US" sz="1200" dirty="0"/>
                  <a:t>处理服务</a:t>
                </a: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6FCAC49D-29A7-EA47-AD23-01B36B77B70C}"/>
                  </a:ext>
                </a:extLst>
              </p:cNvPr>
              <p:cNvSpPr/>
              <p:nvPr/>
            </p:nvSpPr>
            <p:spPr>
              <a:xfrm>
                <a:off x="5714503" y="1245678"/>
                <a:ext cx="95410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200" dirty="0"/>
                  <a:t>存储服务器</a:t>
                </a:r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AFC20DAA-AD48-F043-8CBE-7714B559A64A}"/>
                </a:ext>
              </a:extLst>
            </p:cNvPr>
            <p:cNvGrpSpPr/>
            <p:nvPr/>
          </p:nvGrpSpPr>
          <p:grpSpPr>
            <a:xfrm>
              <a:off x="452477" y="3603021"/>
              <a:ext cx="2231254" cy="1091954"/>
              <a:chOff x="7696940" y="612559"/>
              <a:chExt cx="2231254" cy="1091954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1843A6F3-2869-804D-8589-613FDE676D6C}"/>
                  </a:ext>
                </a:extLst>
              </p:cNvPr>
              <p:cNvSpPr/>
              <p:nvPr/>
            </p:nvSpPr>
            <p:spPr>
              <a:xfrm>
                <a:off x="7696940" y="612559"/>
                <a:ext cx="2231254" cy="10919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C31F8E5C-2D4A-DC46-BB1B-E5120F040289}"/>
                  </a:ext>
                </a:extLst>
              </p:cNvPr>
              <p:cNvSpPr/>
              <p:nvPr/>
            </p:nvSpPr>
            <p:spPr>
              <a:xfrm>
                <a:off x="7785716" y="1130856"/>
                <a:ext cx="992820" cy="49375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/>
                  <a:t>MySQL</a:t>
                </a:r>
                <a:endParaRPr kumimoji="1" lang="zh-CN" altLang="en-US" sz="1400" dirty="0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4B9E9828-9D26-A346-8D05-4957B9007BFE}"/>
                  </a:ext>
                </a:extLst>
              </p:cNvPr>
              <p:cNvSpPr/>
              <p:nvPr/>
            </p:nvSpPr>
            <p:spPr>
              <a:xfrm>
                <a:off x="8852516" y="1130856"/>
                <a:ext cx="992820" cy="49375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/>
                  <a:t>Django</a:t>
                </a:r>
                <a:r>
                  <a:rPr kumimoji="1" lang="zh-CN" altLang="en-US" sz="1400" dirty="0"/>
                  <a:t>数值仿真</a:t>
                </a: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DCA53BC8-41EA-684C-A391-06F7F0D3585F}"/>
                  </a:ext>
                </a:extLst>
              </p:cNvPr>
              <p:cNvSpPr/>
              <p:nvPr/>
            </p:nvSpPr>
            <p:spPr>
              <a:xfrm>
                <a:off x="7952269" y="726013"/>
                <a:ext cx="18004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北科大仿真系统</a:t>
                </a:r>
              </a:p>
            </p:txBody>
          </p:sp>
        </p:grp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AED72F02-BD2F-7D41-A242-0FB4482772D4}"/>
                </a:ext>
              </a:extLst>
            </p:cNvPr>
            <p:cNvSpPr/>
            <p:nvPr/>
          </p:nvSpPr>
          <p:spPr>
            <a:xfrm>
              <a:off x="4677765" y="4581759"/>
              <a:ext cx="1233996" cy="4453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数据管理服务</a:t>
              </a: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C3A1CD73-4676-7042-86C4-C1F843BF70C4}"/>
                </a:ext>
              </a:extLst>
            </p:cNvPr>
            <p:cNvSpPr/>
            <p:nvPr/>
          </p:nvSpPr>
          <p:spPr>
            <a:xfrm>
              <a:off x="6687353" y="4581759"/>
              <a:ext cx="992820" cy="445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DB</a:t>
              </a:r>
              <a:endParaRPr kumimoji="1" lang="zh-CN" altLang="en-US" sz="1400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DF9A13F-CA06-2347-A81F-1A27FF96FEFB}"/>
                </a:ext>
              </a:extLst>
            </p:cNvPr>
            <p:cNvSpPr/>
            <p:nvPr/>
          </p:nvSpPr>
          <p:spPr>
            <a:xfrm>
              <a:off x="6687353" y="5285762"/>
              <a:ext cx="992820" cy="445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/>
                <a:t>键值数据</a:t>
              </a:r>
              <a:endParaRPr kumimoji="1" lang="en-US" altLang="zh-CN" sz="1100" dirty="0"/>
            </a:p>
            <a:p>
              <a:pPr algn="ctr"/>
              <a:r>
                <a:rPr kumimoji="1" lang="zh-CN" altLang="en-US" sz="1100" dirty="0"/>
                <a:t>库缓冲池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CAE1375F-02EB-C049-B54E-E1F567632BE8}"/>
                </a:ext>
              </a:extLst>
            </p:cNvPr>
            <p:cNvSpPr txBox="1"/>
            <p:nvPr/>
          </p:nvSpPr>
          <p:spPr>
            <a:xfrm>
              <a:off x="3343460" y="3429177"/>
              <a:ext cx="4039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控制过程</a:t>
              </a: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B8961E5B-B05E-F141-A73C-9957ED1B5F53}"/>
                </a:ext>
              </a:extLst>
            </p:cNvPr>
            <p:cNvSpPr/>
            <p:nvPr/>
          </p:nvSpPr>
          <p:spPr>
            <a:xfrm>
              <a:off x="2187079" y="5285762"/>
              <a:ext cx="1512534" cy="4453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非矿</a:t>
              </a:r>
              <a:r>
                <a:rPr kumimoji="1" lang="en-US" altLang="zh-CN" sz="1400" dirty="0"/>
                <a:t>OPC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server</a:t>
              </a:r>
              <a:endParaRPr kumimoji="1" lang="zh-CN" altLang="en-US" sz="1400" dirty="0"/>
            </a:p>
          </p:txBody>
        </p:sp>
        <p:cxnSp>
          <p:nvCxnSpPr>
            <p:cNvPr id="87" name="肘形连接符 86">
              <a:extLst>
                <a:ext uri="{FF2B5EF4-FFF2-40B4-BE49-F238E27FC236}">
                  <a16:creationId xmlns:a16="http://schemas.microsoft.com/office/drawing/2014/main" id="{9737981E-F9E1-654A-A687-DA7789DDEB98}"/>
                </a:ext>
              </a:extLst>
            </p:cNvPr>
            <p:cNvCxnSpPr>
              <a:cxnSpLocks/>
              <a:stCxn id="61" idx="0"/>
              <a:endCxn id="73" idx="3"/>
            </p:cNvCxnSpPr>
            <p:nvPr/>
          </p:nvCxnSpPr>
          <p:spPr>
            <a:xfrm rot="16200000" flipV="1">
              <a:off x="8652206" y="3832407"/>
              <a:ext cx="664572" cy="260863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93A311CA-5D2C-1745-BBCA-DE2D9823DFCE}"/>
                </a:ext>
              </a:extLst>
            </p:cNvPr>
            <p:cNvSpPr/>
            <p:nvPr/>
          </p:nvSpPr>
          <p:spPr>
            <a:xfrm>
              <a:off x="8086994" y="4540739"/>
              <a:ext cx="152678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/>
                <a:t>控制记录日志归档</a:t>
              </a:r>
            </a:p>
          </p:txBody>
        </p:sp>
        <p:cxnSp>
          <p:nvCxnSpPr>
            <p:cNvPr id="94" name="肘形连接符 93">
              <a:extLst>
                <a:ext uri="{FF2B5EF4-FFF2-40B4-BE49-F238E27FC236}">
                  <a16:creationId xmlns:a16="http://schemas.microsoft.com/office/drawing/2014/main" id="{32D35A29-AB1E-C14C-8B8F-00A10CD4AA10}"/>
                </a:ext>
              </a:extLst>
            </p:cNvPr>
            <p:cNvCxnSpPr>
              <a:cxnSpLocks/>
              <a:stCxn id="61" idx="2"/>
              <a:endCxn id="74" idx="3"/>
            </p:cNvCxnSpPr>
            <p:nvPr/>
          </p:nvCxnSpPr>
          <p:spPr>
            <a:xfrm rot="5400000" flipH="1">
              <a:off x="8781526" y="4407090"/>
              <a:ext cx="405932" cy="2608638"/>
            </a:xfrm>
            <a:prstGeom prst="bentConnector4">
              <a:avLst>
                <a:gd name="adj1" fmla="val -56315"/>
                <a:gd name="adj2" fmla="val 6182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FB4D27E5-E993-6540-AD2F-BD4582F27092}"/>
                </a:ext>
              </a:extLst>
            </p:cNvPr>
            <p:cNvSpPr/>
            <p:nvPr/>
          </p:nvSpPr>
          <p:spPr>
            <a:xfrm>
              <a:off x="9030961" y="5896018"/>
              <a:ext cx="5207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/>
                <a:t>生产</a:t>
              </a: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B94CEDE9-6EFF-384A-AFE5-0FA25E091073}"/>
                </a:ext>
              </a:extLst>
            </p:cNvPr>
            <p:cNvSpPr/>
            <p:nvPr/>
          </p:nvSpPr>
          <p:spPr>
            <a:xfrm>
              <a:off x="3640845" y="5223295"/>
              <a:ext cx="140134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/>
                <a:t>写入</a:t>
              </a:r>
              <a:r>
                <a:rPr lang="en-US" altLang="zh-CN" sz="1400" dirty="0" err="1"/>
                <a:t>opc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tag</a:t>
              </a:r>
              <a:endParaRPr lang="zh-CN" altLang="en-US" sz="1400" dirty="0"/>
            </a:p>
          </p:txBody>
        </p: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2D39D0C6-C856-9E46-8112-7B9B06D817D7}"/>
                </a:ext>
              </a:extLst>
            </p:cNvPr>
            <p:cNvCxnSpPr>
              <a:cxnSpLocks/>
              <a:stCxn id="74" idx="1"/>
              <a:endCxn id="65" idx="3"/>
            </p:cNvCxnSpPr>
            <p:nvPr/>
          </p:nvCxnSpPr>
          <p:spPr>
            <a:xfrm flipH="1">
              <a:off x="5911762" y="5508443"/>
              <a:ext cx="77559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CB277E3A-E7BA-464F-A6CB-FEDD0CAB53D7}"/>
                </a:ext>
              </a:extLst>
            </p:cNvPr>
            <p:cNvSpPr/>
            <p:nvPr/>
          </p:nvSpPr>
          <p:spPr>
            <a:xfrm>
              <a:off x="6045281" y="5223295"/>
              <a:ext cx="49244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/>
                <a:t>消费</a:t>
              </a:r>
            </a:p>
          </p:txBody>
        </p:sp>
        <p:cxnSp>
          <p:nvCxnSpPr>
            <p:cNvPr id="115" name="肘形连接符 114">
              <a:extLst>
                <a:ext uri="{FF2B5EF4-FFF2-40B4-BE49-F238E27FC236}">
                  <a16:creationId xmlns:a16="http://schemas.microsoft.com/office/drawing/2014/main" id="{9C74E024-E6B7-664D-BFA4-B73111756B8F}"/>
                </a:ext>
              </a:extLst>
            </p:cNvPr>
            <p:cNvCxnSpPr>
              <a:cxnSpLocks/>
              <a:stCxn id="65" idx="2"/>
              <a:endCxn id="70" idx="2"/>
            </p:cNvCxnSpPr>
            <p:nvPr/>
          </p:nvCxnSpPr>
          <p:spPr>
            <a:xfrm rot="5400000" flipH="1">
              <a:off x="3141588" y="3577950"/>
              <a:ext cx="1116051" cy="3190302"/>
            </a:xfrm>
            <a:prstGeom prst="bentConnector3">
              <a:avLst>
                <a:gd name="adj1" fmla="val -5285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796A489A-011D-B74D-8D72-4828A41C4933}"/>
                </a:ext>
              </a:extLst>
            </p:cNvPr>
            <p:cNvSpPr/>
            <p:nvPr/>
          </p:nvSpPr>
          <p:spPr>
            <a:xfrm>
              <a:off x="2683731" y="6441693"/>
              <a:ext cx="19960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/>
                <a:t>模拟</a:t>
              </a:r>
              <a:r>
                <a:rPr lang="en-US" altLang="zh-CN" sz="1200" dirty="0"/>
                <a:t>http</a:t>
              </a:r>
              <a:r>
                <a:rPr lang="zh-CN" altLang="en-US" sz="1200" dirty="0"/>
                <a:t>请求发出控制信号</a:t>
              </a:r>
            </a:p>
          </p:txBody>
        </p:sp>
        <p:cxnSp>
          <p:nvCxnSpPr>
            <p:cNvPr id="121" name="直线连接符 120">
              <a:extLst>
                <a:ext uri="{FF2B5EF4-FFF2-40B4-BE49-F238E27FC236}">
                  <a16:creationId xmlns:a16="http://schemas.microsoft.com/office/drawing/2014/main" id="{455A856D-1A82-6C4D-A078-8B9113E61A6A}"/>
                </a:ext>
              </a:extLst>
            </p:cNvPr>
            <p:cNvCxnSpPr>
              <a:cxnSpLocks/>
            </p:cNvCxnSpPr>
            <p:nvPr/>
          </p:nvCxnSpPr>
          <p:spPr>
            <a:xfrm>
              <a:off x="180622" y="3423220"/>
              <a:ext cx="11853334" cy="0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线箭头连接符 131">
              <a:extLst>
                <a:ext uri="{FF2B5EF4-FFF2-40B4-BE49-F238E27FC236}">
                  <a16:creationId xmlns:a16="http://schemas.microsoft.com/office/drawing/2014/main" id="{C958E298-C18C-F14C-BDE2-1EA3C46057FA}"/>
                </a:ext>
              </a:extLst>
            </p:cNvPr>
            <p:cNvCxnSpPr>
              <a:cxnSpLocks/>
              <a:stCxn id="32" idx="3"/>
              <a:endCxn id="8" idx="1"/>
            </p:cNvCxnSpPr>
            <p:nvPr/>
          </p:nvCxnSpPr>
          <p:spPr>
            <a:xfrm flipV="1">
              <a:off x="3538185" y="2402884"/>
              <a:ext cx="1139582" cy="11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线箭头连接符 147">
              <a:extLst>
                <a:ext uri="{FF2B5EF4-FFF2-40B4-BE49-F238E27FC236}">
                  <a16:creationId xmlns:a16="http://schemas.microsoft.com/office/drawing/2014/main" id="{5ED6E4BB-C856-D14A-8CBA-AF9AE5511236}"/>
                </a:ext>
              </a:extLst>
            </p:cNvPr>
            <p:cNvCxnSpPr>
              <a:cxnSpLocks/>
              <a:stCxn id="65" idx="1"/>
              <a:endCxn id="78" idx="3"/>
            </p:cNvCxnSpPr>
            <p:nvPr/>
          </p:nvCxnSpPr>
          <p:spPr>
            <a:xfrm flipH="1" flipV="1">
              <a:off x="3699613" y="5508443"/>
              <a:ext cx="978154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31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101</Words>
  <Application>Microsoft Macintosh PowerPoint</Application>
  <PresentationFormat>宽屏</PresentationFormat>
  <Paragraphs>39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 兆麟</dc:creator>
  <cp:lastModifiedBy>袁 兆麟</cp:lastModifiedBy>
  <cp:revision>6</cp:revision>
  <dcterms:created xsi:type="dcterms:W3CDTF">2019-06-20T08:05:26Z</dcterms:created>
  <dcterms:modified xsi:type="dcterms:W3CDTF">2019-06-21T14:49:27Z</dcterms:modified>
</cp:coreProperties>
</file>