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3134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/>
    <p:restoredTop sz="94694"/>
  </p:normalViewPr>
  <p:slideViewPr>
    <p:cSldViewPr snapToGrid="0" snapToObjects="1">
      <p:cViewPr>
        <p:scale>
          <a:sx n="94" d="100"/>
          <a:sy n="94" d="100"/>
        </p:scale>
        <p:origin x="-12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175" y="1770320"/>
            <a:ext cx="13735050" cy="3765997"/>
          </a:xfrm>
        </p:spPr>
        <p:txBody>
          <a:bodyPr anchor="b"/>
          <a:lstStyle>
            <a:lvl1pPr algn="ctr">
              <a:defRPr sz="90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5681548"/>
            <a:ext cx="1373505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60" indent="0" algn="ctr">
              <a:buNone/>
              <a:defRPr sz="3004"/>
            </a:lvl2pPr>
            <a:lvl3pPr marL="1373520" indent="0" algn="ctr">
              <a:buNone/>
              <a:defRPr sz="2704"/>
            </a:lvl3pPr>
            <a:lvl4pPr marL="2060280" indent="0" algn="ctr">
              <a:buNone/>
              <a:defRPr sz="2403"/>
            </a:lvl4pPr>
            <a:lvl5pPr marL="2747040" indent="0" algn="ctr">
              <a:buNone/>
              <a:defRPr sz="2403"/>
            </a:lvl5pPr>
            <a:lvl6pPr marL="3433801" indent="0" algn="ctr">
              <a:buNone/>
              <a:defRPr sz="2403"/>
            </a:lvl6pPr>
            <a:lvl7pPr marL="4120561" indent="0" algn="ctr">
              <a:buNone/>
              <a:defRPr sz="2403"/>
            </a:lvl7pPr>
            <a:lvl8pPr marL="4807321" indent="0" algn="ctr">
              <a:buNone/>
              <a:defRPr sz="2403"/>
            </a:lvl8pPr>
            <a:lvl9pPr marL="5494081" indent="0" algn="ctr">
              <a:buNone/>
              <a:defRPr sz="24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74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4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7" y="575917"/>
            <a:ext cx="3948827" cy="91670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6" y="575917"/>
            <a:ext cx="11617563" cy="91670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40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35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8" y="2696796"/>
            <a:ext cx="15795308" cy="4499664"/>
          </a:xfrm>
        </p:spPr>
        <p:txBody>
          <a:bodyPr anchor="b"/>
          <a:lstStyle>
            <a:lvl1pPr>
              <a:defRPr sz="90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8" y="7239029"/>
            <a:ext cx="15795308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60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520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280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7040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8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56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32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408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3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2879585"/>
            <a:ext cx="7783195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2879585"/>
            <a:ext cx="7783195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5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575918"/>
            <a:ext cx="15795308" cy="209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2" y="2651723"/>
            <a:ext cx="774742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60" indent="0">
              <a:buNone/>
              <a:defRPr sz="3004" b="1"/>
            </a:lvl2pPr>
            <a:lvl3pPr marL="1373520" indent="0">
              <a:buNone/>
              <a:defRPr sz="2704" b="1"/>
            </a:lvl3pPr>
            <a:lvl4pPr marL="2060280" indent="0">
              <a:buNone/>
              <a:defRPr sz="2403" b="1"/>
            </a:lvl4pPr>
            <a:lvl5pPr marL="2747040" indent="0">
              <a:buNone/>
              <a:defRPr sz="2403" b="1"/>
            </a:lvl5pPr>
            <a:lvl6pPr marL="3433801" indent="0">
              <a:buNone/>
              <a:defRPr sz="2403" b="1"/>
            </a:lvl6pPr>
            <a:lvl7pPr marL="4120561" indent="0">
              <a:buNone/>
              <a:defRPr sz="2403" b="1"/>
            </a:lvl7pPr>
            <a:lvl8pPr marL="4807321" indent="0">
              <a:buNone/>
              <a:defRPr sz="2403" b="1"/>
            </a:lvl8pPr>
            <a:lvl9pPr marL="5494081" indent="0">
              <a:buNone/>
              <a:defRPr sz="2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2" y="3951292"/>
            <a:ext cx="7747426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59" y="2651723"/>
            <a:ext cx="7785580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60" indent="0">
              <a:buNone/>
              <a:defRPr sz="3004" b="1"/>
            </a:lvl2pPr>
            <a:lvl3pPr marL="1373520" indent="0">
              <a:buNone/>
              <a:defRPr sz="2704" b="1"/>
            </a:lvl3pPr>
            <a:lvl4pPr marL="2060280" indent="0">
              <a:buNone/>
              <a:defRPr sz="2403" b="1"/>
            </a:lvl4pPr>
            <a:lvl5pPr marL="2747040" indent="0">
              <a:buNone/>
              <a:defRPr sz="2403" b="1"/>
            </a:lvl5pPr>
            <a:lvl6pPr marL="3433801" indent="0">
              <a:buNone/>
              <a:defRPr sz="2403" b="1"/>
            </a:lvl6pPr>
            <a:lvl7pPr marL="4120561" indent="0">
              <a:buNone/>
              <a:defRPr sz="2403" b="1"/>
            </a:lvl7pPr>
            <a:lvl8pPr marL="4807321" indent="0">
              <a:buNone/>
              <a:defRPr sz="2403" b="1"/>
            </a:lvl8pPr>
            <a:lvl9pPr marL="5494081" indent="0">
              <a:buNone/>
              <a:defRPr sz="2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59" y="3951292"/>
            <a:ext cx="7785580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0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7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721148"/>
            <a:ext cx="5906548" cy="2524019"/>
          </a:xfrm>
        </p:spPr>
        <p:txBody>
          <a:bodyPr anchor="b"/>
          <a:lstStyle>
            <a:lvl1pPr>
              <a:defRPr sz="48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1557481"/>
            <a:ext cx="9271159" cy="7687241"/>
          </a:xfrm>
        </p:spPr>
        <p:txBody>
          <a:bodyPr/>
          <a:lstStyle>
            <a:lvl1pPr>
              <a:defRPr sz="4807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3245168"/>
            <a:ext cx="5906548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60" indent="0">
              <a:buNone/>
              <a:defRPr sz="2103"/>
            </a:lvl2pPr>
            <a:lvl3pPr marL="1373520" indent="0">
              <a:buNone/>
              <a:defRPr sz="1803"/>
            </a:lvl3pPr>
            <a:lvl4pPr marL="2060280" indent="0">
              <a:buNone/>
              <a:defRPr sz="1502"/>
            </a:lvl4pPr>
            <a:lvl5pPr marL="2747040" indent="0">
              <a:buNone/>
              <a:defRPr sz="1502"/>
            </a:lvl5pPr>
            <a:lvl6pPr marL="3433801" indent="0">
              <a:buNone/>
              <a:defRPr sz="1502"/>
            </a:lvl6pPr>
            <a:lvl7pPr marL="4120561" indent="0">
              <a:buNone/>
              <a:defRPr sz="1502"/>
            </a:lvl7pPr>
            <a:lvl8pPr marL="4807321" indent="0">
              <a:buNone/>
              <a:defRPr sz="1502"/>
            </a:lvl8pPr>
            <a:lvl9pPr marL="5494081" indent="0">
              <a:buNone/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0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721148"/>
            <a:ext cx="5906548" cy="2524019"/>
          </a:xfrm>
        </p:spPr>
        <p:txBody>
          <a:bodyPr anchor="b"/>
          <a:lstStyle>
            <a:lvl1pPr>
              <a:defRPr sz="48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1557481"/>
            <a:ext cx="9271159" cy="7687241"/>
          </a:xfrm>
        </p:spPr>
        <p:txBody>
          <a:bodyPr anchor="t"/>
          <a:lstStyle>
            <a:lvl1pPr marL="0" indent="0">
              <a:buNone/>
              <a:defRPr sz="4807"/>
            </a:lvl1pPr>
            <a:lvl2pPr marL="686760" indent="0">
              <a:buNone/>
              <a:defRPr sz="4206"/>
            </a:lvl2pPr>
            <a:lvl3pPr marL="1373520" indent="0">
              <a:buNone/>
              <a:defRPr sz="3605"/>
            </a:lvl3pPr>
            <a:lvl4pPr marL="2060280" indent="0">
              <a:buNone/>
              <a:defRPr sz="3004"/>
            </a:lvl4pPr>
            <a:lvl5pPr marL="2747040" indent="0">
              <a:buNone/>
              <a:defRPr sz="3004"/>
            </a:lvl5pPr>
            <a:lvl6pPr marL="3433801" indent="0">
              <a:buNone/>
              <a:defRPr sz="3004"/>
            </a:lvl6pPr>
            <a:lvl7pPr marL="4120561" indent="0">
              <a:buNone/>
              <a:defRPr sz="3004"/>
            </a:lvl7pPr>
            <a:lvl8pPr marL="4807321" indent="0">
              <a:buNone/>
              <a:defRPr sz="3004"/>
            </a:lvl8pPr>
            <a:lvl9pPr marL="5494081" indent="0">
              <a:buNone/>
              <a:defRPr sz="300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3245168"/>
            <a:ext cx="5906548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60" indent="0">
              <a:buNone/>
              <a:defRPr sz="2103"/>
            </a:lvl2pPr>
            <a:lvl3pPr marL="1373520" indent="0">
              <a:buNone/>
              <a:defRPr sz="1803"/>
            </a:lvl3pPr>
            <a:lvl4pPr marL="2060280" indent="0">
              <a:buNone/>
              <a:defRPr sz="1502"/>
            </a:lvl4pPr>
            <a:lvl5pPr marL="2747040" indent="0">
              <a:buNone/>
              <a:defRPr sz="1502"/>
            </a:lvl5pPr>
            <a:lvl6pPr marL="3433801" indent="0">
              <a:buNone/>
              <a:defRPr sz="1502"/>
            </a:lvl6pPr>
            <a:lvl7pPr marL="4120561" indent="0">
              <a:buNone/>
              <a:defRPr sz="1502"/>
            </a:lvl7pPr>
            <a:lvl8pPr marL="4807321" indent="0">
              <a:buNone/>
              <a:defRPr sz="1502"/>
            </a:lvl8pPr>
            <a:lvl9pPr marL="5494081" indent="0">
              <a:buNone/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50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575918"/>
            <a:ext cx="15795308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2879585"/>
            <a:ext cx="15795308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10025966"/>
            <a:ext cx="412051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42BF-6510-654A-8027-4B62BC0B8F9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10025966"/>
            <a:ext cx="618077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10025966"/>
            <a:ext cx="412051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65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520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80" indent="-343380" algn="l" defTabSz="1373520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140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900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660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42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718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94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70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46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6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52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28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704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80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56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32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408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>
            <a:extLst>
              <a:ext uri="{FF2B5EF4-FFF2-40B4-BE49-F238E27FC236}">
                <a16:creationId xmlns:a16="http://schemas.microsoft.com/office/drawing/2014/main" id="{F0344927-BEAF-0F48-B907-C13694E2264E}"/>
              </a:ext>
            </a:extLst>
          </p:cNvPr>
          <p:cNvSpPr txBox="1"/>
          <p:nvPr/>
        </p:nvSpPr>
        <p:spPr>
          <a:xfrm>
            <a:off x="5855684" y="9252488"/>
            <a:ext cx="571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控制模型启动流程图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01570BE-9CFB-714B-80D2-FE681060B35D}"/>
              </a:ext>
            </a:extLst>
          </p:cNvPr>
          <p:cNvGrpSpPr/>
          <p:nvPr/>
        </p:nvGrpSpPr>
        <p:grpSpPr>
          <a:xfrm>
            <a:off x="2174999" y="2405871"/>
            <a:ext cx="10298876" cy="5585259"/>
            <a:chOff x="2174999" y="2405871"/>
            <a:chExt cx="10298876" cy="5585259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7478051C-D313-9D45-9351-9DF9615F7E5E}"/>
                </a:ext>
              </a:extLst>
            </p:cNvPr>
            <p:cNvSpPr/>
            <p:nvPr/>
          </p:nvSpPr>
          <p:spPr>
            <a:xfrm>
              <a:off x="4420425" y="4046962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底流浓度</a:t>
              </a:r>
              <a:r>
                <a:rPr kumimoji="1" lang="en-US" altLang="zh-CN" dirty="0"/>
                <a:t>     </a:t>
              </a:r>
              <a:r>
                <a:rPr kumimoji="1" lang="zh-CN" altLang="en-US" dirty="0"/>
                <a:t>是否高于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81572A-0C6C-EF4E-840B-D07ADD70709A}"/>
                </a:ext>
              </a:extLst>
            </p:cNvPr>
            <p:cNvSpPr/>
            <p:nvPr/>
          </p:nvSpPr>
          <p:spPr>
            <a:xfrm>
              <a:off x="10645075" y="4264649"/>
              <a:ext cx="1828800" cy="926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启动控制算法</a:t>
              </a:r>
              <a:r>
                <a:rPr kumimoji="1" lang="en-US" altLang="zh-CN" dirty="0"/>
                <a:t>2—</a:t>
              </a:r>
              <a:r>
                <a:rPr lang="zh-CN" altLang="en-US" dirty="0"/>
                <a:t>底流循环开闭控制</a:t>
              </a:r>
              <a:endParaRPr kumimoji="1" lang="zh-CN" altLang="en-US" dirty="0"/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7FA028BF-9FFE-FE4B-933F-A32A04834920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7116123" y="4727787"/>
              <a:ext cx="3528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CB20B06D-0BAF-E948-B1EA-A597EA946888}"/>
                </a:ext>
              </a:extLst>
            </p:cNvPr>
            <p:cNvCxnSpPr>
              <a:cxnSpLocks/>
              <a:stCxn id="52" idx="2"/>
              <a:endCxn id="10" idx="0"/>
            </p:cNvCxnSpPr>
            <p:nvPr/>
          </p:nvCxnSpPr>
          <p:spPr>
            <a:xfrm>
              <a:off x="5768274" y="3767522"/>
              <a:ext cx="0" cy="279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15294D-3816-6D44-B784-1AAC81DE2565}"/>
                </a:ext>
              </a:extLst>
            </p:cNvPr>
            <p:cNvSpPr/>
            <p:nvPr/>
          </p:nvSpPr>
          <p:spPr>
            <a:xfrm>
              <a:off x="4851896" y="6041853"/>
              <a:ext cx="1828800" cy="926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启动控制算法</a:t>
              </a:r>
              <a:r>
                <a:rPr kumimoji="1" lang="en-US" altLang="zh-CN" dirty="0"/>
                <a:t>1-</a:t>
              </a:r>
              <a:r>
                <a:rPr kumimoji="1" lang="zh-CN" altLang="en-US" dirty="0"/>
                <a:t>浓密机底流浓度精准控制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139EAF7A-01F4-9241-9996-A078EFFBDA25}"/>
                </a:ext>
              </a:extLst>
            </p:cNvPr>
            <p:cNvCxnSpPr>
              <a:cxnSpLocks/>
              <a:stCxn id="10" idx="2"/>
              <a:endCxn id="25" idx="0"/>
            </p:cNvCxnSpPr>
            <p:nvPr/>
          </p:nvCxnSpPr>
          <p:spPr>
            <a:xfrm flipH="1">
              <a:off x="5766296" y="5408613"/>
              <a:ext cx="1978" cy="633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CAD7BF0E-34F2-D24A-8664-E76209BE046E}"/>
                </a:ext>
              </a:extLst>
            </p:cNvPr>
            <p:cNvSpPr/>
            <p:nvPr/>
          </p:nvSpPr>
          <p:spPr>
            <a:xfrm>
              <a:off x="7244773" y="5824166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判断是否处于排尾状态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6467092-D80B-A149-A629-4F303CB6726D}"/>
                </a:ext>
              </a:extLst>
            </p:cNvPr>
            <p:cNvSpPr/>
            <p:nvPr/>
          </p:nvSpPr>
          <p:spPr>
            <a:xfrm>
              <a:off x="10645074" y="6041853"/>
              <a:ext cx="1828800" cy="926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启动控制算法</a:t>
              </a:r>
              <a:r>
                <a:rPr kumimoji="1" lang="en-US" altLang="zh-CN" dirty="0"/>
                <a:t>3-</a:t>
              </a:r>
              <a:r>
                <a:rPr kumimoji="1" lang="zh-CN" altLang="en-US" dirty="0"/>
                <a:t>稀释水添加量控制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49E51FB-D3EC-9541-97D2-3DD49E3B1939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6680696" y="6504991"/>
              <a:ext cx="564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0DC5C9D1-FF96-AE45-B365-1798845B4479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9940472" y="6504991"/>
              <a:ext cx="704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38EC403-9033-4844-A782-810DA1A6C0C9}"/>
                </a:ext>
              </a:extLst>
            </p:cNvPr>
            <p:cNvSpPr txBox="1"/>
            <p:nvPr/>
          </p:nvSpPr>
          <p:spPr>
            <a:xfrm>
              <a:off x="5833589" y="3642535"/>
              <a:ext cx="866899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B1CC8E-AA27-5F46-930C-ED958A50BB2D}"/>
                </a:ext>
              </a:extLst>
            </p:cNvPr>
            <p:cNvSpPr txBox="1"/>
            <p:nvPr/>
          </p:nvSpPr>
          <p:spPr>
            <a:xfrm>
              <a:off x="8465616" y="2617199"/>
              <a:ext cx="491837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283B83A-C3D1-C843-B150-474504603609}"/>
                </a:ext>
              </a:extLst>
            </p:cNvPr>
            <p:cNvSpPr txBox="1"/>
            <p:nvPr/>
          </p:nvSpPr>
          <p:spPr>
            <a:xfrm>
              <a:off x="8634680" y="7475283"/>
              <a:ext cx="491837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7EDE15E-3CAB-FE4F-860E-8F8D23BBDBE9}"/>
                </a:ext>
              </a:extLst>
            </p:cNvPr>
            <p:cNvSpPr txBox="1"/>
            <p:nvPr/>
          </p:nvSpPr>
          <p:spPr>
            <a:xfrm>
              <a:off x="9982036" y="6088757"/>
              <a:ext cx="866899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1B3ED42-2BA0-DD46-8B15-B1859BF918B0}"/>
                </a:ext>
              </a:extLst>
            </p:cNvPr>
            <p:cNvSpPr txBox="1"/>
            <p:nvPr/>
          </p:nvSpPr>
          <p:spPr>
            <a:xfrm>
              <a:off x="8447150" y="4284177"/>
              <a:ext cx="866899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27446E8-568F-2E49-84C8-B56A539D5DFC}"/>
                </a:ext>
              </a:extLst>
            </p:cNvPr>
            <p:cNvSpPr txBox="1"/>
            <p:nvPr/>
          </p:nvSpPr>
          <p:spPr>
            <a:xfrm>
              <a:off x="5833589" y="5466487"/>
              <a:ext cx="491837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95B75924-E51A-4D4D-A2A4-2E77082C4DD6}"/>
                </a:ext>
              </a:extLst>
            </p:cNvPr>
            <p:cNvSpPr/>
            <p:nvPr/>
          </p:nvSpPr>
          <p:spPr>
            <a:xfrm>
              <a:off x="4420425" y="2405871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判断浓密机是否启动</a:t>
              </a: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72DC70F4-ED23-2E4D-BAE0-FF9634ACA136}"/>
                </a:ext>
              </a:extLst>
            </p:cNvPr>
            <p:cNvSpPr/>
            <p:nvPr/>
          </p:nvSpPr>
          <p:spPr>
            <a:xfrm>
              <a:off x="2174999" y="2730436"/>
              <a:ext cx="1828800" cy="7125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启动</a:t>
              </a:r>
            </a:p>
          </p:txBody>
        </p: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97E793AD-FAEB-6C43-A644-A785F962DC95}"/>
                </a:ext>
              </a:extLst>
            </p:cNvPr>
            <p:cNvCxnSpPr>
              <a:cxnSpLocks/>
              <a:stCxn id="57" idx="2"/>
              <a:endCxn id="52" idx="1"/>
            </p:cNvCxnSpPr>
            <p:nvPr/>
          </p:nvCxnSpPr>
          <p:spPr>
            <a:xfrm>
              <a:off x="3914734" y="3086696"/>
              <a:ext cx="505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62BF70D3-FBAF-1D43-9B30-94547EF3C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2423" y="4408631"/>
              <a:ext cx="276606" cy="350367"/>
            </a:xfrm>
            <a:prstGeom prst="rect">
              <a:avLst/>
            </a:prstGeom>
          </p:spPr>
        </p:pic>
        <p:cxnSp>
          <p:nvCxnSpPr>
            <p:cNvPr id="73" name="肘形连接符 72">
              <a:extLst>
                <a:ext uri="{FF2B5EF4-FFF2-40B4-BE49-F238E27FC236}">
                  <a16:creationId xmlns:a16="http://schemas.microsoft.com/office/drawing/2014/main" id="{B3D96E22-4E05-1F49-A9F4-49064B9FCD8C}"/>
                </a:ext>
              </a:extLst>
            </p:cNvPr>
            <p:cNvCxnSpPr>
              <a:cxnSpLocks/>
              <a:stCxn id="75" idx="0"/>
              <a:endCxn id="52" idx="0"/>
            </p:cNvCxnSpPr>
            <p:nvPr/>
          </p:nvCxnSpPr>
          <p:spPr>
            <a:xfrm rot="16200000" flipV="1">
              <a:off x="8555032" y="-380885"/>
              <a:ext cx="217687" cy="5791199"/>
            </a:xfrm>
            <a:prstGeom prst="bentConnector3">
              <a:avLst>
                <a:gd name="adj1" fmla="val 2050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8D512FA-8B8C-5E41-8F2C-F3411C2E9982}"/>
                </a:ext>
              </a:extLst>
            </p:cNvPr>
            <p:cNvSpPr/>
            <p:nvPr/>
          </p:nvSpPr>
          <p:spPr>
            <a:xfrm>
              <a:off x="10645074" y="2623558"/>
              <a:ext cx="1828800" cy="926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关闭所有控制器</a:t>
              </a:r>
            </a:p>
          </p:txBody>
        </p: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417FA606-D008-8748-B976-41CC6684466C}"/>
                </a:ext>
              </a:extLst>
            </p:cNvPr>
            <p:cNvCxnSpPr>
              <a:cxnSpLocks/>
              <a:stCxn id="52" idx="3"/>
              <a:endCxn id="75" idx="1"/>
            </p:cNvCxnSpPr>
            <p:nvPr/>
          </p:nvCxnSpPr>
          <p:spPr>
            <a:xfrm>
              <a:off x="7116124" y="3086696"/>
              <a:ext cx="3528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肘形连接符 83">
              <a:extLst>
                <a:ext uri="{FF2B5EF4-FFF2-40B4-BE49-F238E27FC236}">
                  <a16:creationId xmlns:a16="http://schemas.microsoft.com/office/drawing/2014/main" id="{2A2B204A-C8FA-254B-B0B4-AA1BEB903DF7}"/>
                </a:ext>
              </a:extLst>
            </p:cNvPr>
            <p:cNvCxnSpPr>
              <a:cxnSpLocks/>
              <a:stCxn id="14" idx="3"/>
              <a:endCxn id="52" idx="0"/>
            </p:cNvCxnSpPr>
            <p:nvPr/>
          </p:nvCxnSpPr>
          <p:spPr>
            <a:xfrm flipH="1" flipV="1">
              <a:off x="5768275" y="2405871"/>
              <a:ext cx="6705600" cy="2321916"/>
            </a:xfrm>
            <a:prstGeom prst="bentConnector4">
              <a:avLst>
                <a:gd name="adj1" fmla="val -3409"/>
                <a:gd name="adj2" fmla="val 10984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肘形连接符 89">
              <a:extLst>
                <a:ext uri="{FF2B5EF4-FFF2-40B4-BE49-F238E27FC236}">
                  <a16:creationId xmlns:a16="http://schemas.microsoft.com/office/drawing/2014/main" id="{0B878C2D-EC37-BB4F-B16D-39FE2E79B17A}"/>
                </a:ext>
              </a:extLst>
            </p:cNvPr>
            <p:cNvCxnSpPr>
              <a:cxnSpLocks/>
              <a:stCxn id="31" idx="3"/>
              <a:endCxn id="52" idx="0"/>
            </p:cNvCxnSpPr>
            <p:nvPr/>
          </p:nvCxnSpPr>
          <p:spPr>
            <a:xfrm flipH="1" flipV="1">
              <a:off x="5768275" y="2405871"/>
              <a:ext cx="6705599" cy="4099120"/>
            </a:xfrm>
            <a:prstGeom prst="bentConnector4">
              <a:avLst>
                <a:gd name="adj1" fmla="val -3409"/>
                <a:gd name="adj2" fmla="val 1055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肘形连接符 92">
              <a:extLst>
                <a:ext uri="{FF2B5EF4-FFF2-40B4-BE49-F238E27FC236}">
                  <a16:creationId xmlns:a16="http://schemas.microsoft.com/office/drawing/2014/main" id="{B1A8C9B3-80F1-DE46-8281-45A267B268FE}"/>
                </a:ext>
              </a:extLst>
            </p:cNvPr>
            <p:cNvCxnSpPr>
              <a:cxnSpLocks/>
              <a:stCxn id="30" idx="2"/>
              <a:endCxn id="52" idx="0"/>
            </p:cNvCxnSpPr>
            <p:nvPr/>
          </p:nvCxnSpPr>
          <p:spPr>
            <a:xfrm rot="5400000" flipH="1">
              <a:off x="4790476" y="3383670"/>
              <a:ext cx="4779945" cy="2824348"/>
            </a:xfrm>
            <a:prstGeom prst="bentConnector5">
              <a:avLst>
                <a:gd name="adj1" fmla="val -4782"/>
                <a:gd name="adj2" fmla="val -145703"/>
                <a:gd name="adj3" fmla="val 1047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3FF2DE3F-D085-BB4F-8BF0-CB545589E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419" y="4640672"/>
              <a:ext cx="248148" cy="362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9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98F4106A-D225-894B-82B2-C91D3DB273EF}"/>
              </a:ext>
            </a:extLst>
          </p:cNvPr>
          <p:cNvGrpSpPr/>
          <p:nvPr/>
        </p:nvGrpSpPr>
        <p:grpSpPr>
          <a:xfrm>
            <a:off x="939713" y="1915913"/>
            <a:ext cx="13012014" cy="6082377"/>
            <a:chOff x="939713" y="1915913"/>
            <a:chExt cx="13012014" cy="608237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A856692-40C2-3146-AF01-84ABDD4544D5}"/>
                </a:ext>
              </a:extLst>
            </p:cNvPr>
            <p:cNvGrpSpPr/>
            <p:nvPr/>
          </p:nvGrpSpPr>
          <p:grpSpPr>
            <a:xfrm>
              <a:off x="939713" y="1915913"/>
              <a:ext cx="12109537" cy="6082377"/>
              <a:chOff x="463463" y="1553963"/>
              <a:chExt cx="12792907" cy="636808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234EF8-3D24-714B-B1F5-FDDD52A575C1}"/>
                  </a:ext>
                </a:extLst>
              </p:cNvPr>
              <p:cNvSpPr/>
              <p:nvPr/>
            </p:nvSpPr>
            <p:spPr>
              <a:xfrm>
                <a:off x="3481950" y="3516113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/>
                  <a:t>神经网络规划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F3C533-785A-9F40-A56A-B72057E23D2F}"/>
                  </a:ext>
                </a:extLst>
              </p:cNvPr>
              <p:cNvSpPr/>
              <p:nvPr/>
            </p:nvSpPr>
            <p:spPr>
              <a:xfrm>
                <a:off x="11002758" y="1553963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OPC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server</a:t>
                </a:r>
                <a:endParaRPr kumimoji="1" lang="zh-CN" altLang="en-US" sz="2000" dirty="0"/>
              </a:p>
            </p:txBody>
          </p: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787FD208-46FE-5241-9161-D9EF9559C86B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463463" y="4149959"/>
                <a:ext cx="30184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E2E3FF-0447-C345-A71E-BA72DF14337C}"/>
                  </a:ext>
                </a:extLst>
              </p:cNvPr>
              <p:cNvSpPr txBox="1"/>
              <p:nvPr/>
            </p:nvSpPr>
            <p:spPr>
              <a:xfrm>
                <a:off x="739319" y="3648370"/>
                <a:ext cx="27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底流浓度设定值（</a:t>
                </a:r>
                <a:r>
                  <a:rPr kumimoji="1" lang="en-US" altLang="zh-CN" dirty="0"/>
                  <a:t>72%</a:t>
                </a:r>
                <a:r>
                  <a:rPr kumimoji="1" lang="zh-CN" altLang="en-US" dirty="0"/>
                  <a:t>）</a:t>
                </a:r>
              </a:p>
            </p:txBody>
          </p:sp>
          <p:cxnSp>
            <p:nvCxnSpPr>
              <p:cNvPr id="13" name="肘形连接符 12">
                <a:extLst>
                  <a:ext uri="{FF2B5EF4-FFF2-40B4-BE49-F238E27FC236}">
                    <a16:creationId xmlns:a16="http://schemas.microsoft.com/office/drawing/2014/main" id="{68C2C816-BD49-1E42-A066-17C1FE57054B}"/>
                  </a:ext>
                </a:extLst>
              </p:cNvPr>
              <p:cNvCxnSpPr>
                <a:stCxn id="4" idx="0"/>
                <a:endCxn id="5" idx="1"/>
              </p:cNvCxnSpPr>
              <p:nvPr/>
            </p:nvCxnSpPr>
            <p:spPr>
              <a:xfrm rot="5400000" flipH="1" flipV="1">
                <a:off x="7139311" y="-347334"/>
                <a:ext cx="1328304" cy="63985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6F71571-4086-814B-8D38-CCAC19F5C9E9}"/>
                  </a:ext>
                </a:extLst>
              </p:cNvPr>
              <p:cNvSpPr txBox="1"/>
              <p:nvPr/>
            </p:nvSpPr>
            <p:spPr>
              <a:xfrm>
                <a:off x="5658096" y="1770456"/>
                <a:ext cx="27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爬架转速设定值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C88AD79-E7E3-4E40-A59C-1D634E8E4D48}"/>
                  </a:ext>
                </a:extLst>
              </p:cNvPr>
              <p:cNvSpPr/>
              <p:nvPr/>
            </p:nvSpPr>
            <p:spPr>
              <a:xfrm>
                <a:off x="11002758" y="3516112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OPC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server</a:t>
                </a:r>
                <a:endParaRPr kumimoji="1" lang="zh-CN" altLang="en-US" sz="20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559ECCD-1D1E-8A4D-8422-22989515B2CF}"/>
                  </a:ext>
                </a:extLst>
              </p:cNvPr>
              <p:cNvSpPr/>
              <p:nvPr/>
            </p:nvSpPr>
            <p:spPr>
              <a:xfrm>
                <a:off x="7242354" y="3516112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/>
                  <a:t>絮凝剂控制器</a:t>
                </a:r>
              </a:p>
            </p:txBody>
          </p: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0AD96B4A-447A-774B-9A83-E9DFE257BEBA}"/>
                  </a:ext>
                </a:extLst>
              </p:cNvPr>
              <p:cNvCxnSpPr>
                <a:cxnSpLocks/>
                <a:stCxn id="4" idx="3"/>
                <a:endCxn id="17" idx="1"/>
              </p:cNvCxnSpPr>
              <p:nvPr/>
            </p:nvCxnSpPr>
            <p:spPr>
              <a:xfrm flipV="1">
                <a:off x="5726386" y="4149958"/>
                <a:ext cx="151596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23976900-EB0A-684E-A9AB-E709C89B8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69947" y="3602567"/>
                <a:ext cx="988669" cy="451349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D2FB31F5-9461-4F4A-96C1-2C5D66EE7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983" y="1758462"/>
                <a:ext cx="560772" cy="380524"/>
              </a:xfrm>
              <a:prstGeom prst="rect">
                <a:avLst/>
              </a:prstGeom>
            </p:spPr>
          </p:pic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9539268B-7AAB-844C-9A02-4BC4A05FCC72}"/>
                  </a:ext>
                </a:extLst>
              </p:cNvPr>
              <p:cNvCxnSpPr>
                <a:cxnSpLocks/>
                <a:stCxn id="17" idx="3"/>
                <a:endCxn id="16" idx="1"/>
              </p:cNvCxnSpPr>
              <p:nvPr/>
            </p:nvCxnSpPr>
            <p:spPr>
              <a:xfrm>
                <a:off x="9486790" y="4149958"/>
                <a:ext cx="15159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65CA4AE7-B14F-1548-9EE6-4533C9E09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4141" y="3621617"/>
                <a:ext cx="749213" cy="414039"/>
              </a:xfrm>
              <a:prstGeom prst="rect">
                <a:avLst/>
              </a:prstGeom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E72632B-FCC6-1C40-9D29-78D04ED66B5C}"/>
                  </a:ext>
                </a:extLst>
              </p:cNvPr>
              <p:cNvSpPr/>
              <p:nvPr/>
            </p:nvSpPr>
            <p:spPr>
              <a:xfrm>
                <a:off x="7242354" y="5417648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/>
                  <a:t>泥层压力控制器</a:t>
                </a:r>
              </a:p>
            </p:txBody>
          </p:sp>
          <p:cxnSp>
            <p:nvCxnSpPr>
              <p:cNvPr id="29" name="肘形连接符 28">
                <a:extLst>
                  <a:ext uri="{FF2B5EF4-FFF2-40B4-BE49-F238E27FC236}">
                    <a16:creationId xmlns:a16="http://schemas.microsoft.com/office/drawing/2014/main" id="{3661F6F5-A421-A040-88A2-5C7C893E698B}"/>
                  </a:ext>
                </a:extLst>
              </p:cNvPr>
              <p:cNvCxnSpPr>
                <a:cxnSpLocks/>
                <a:stCxn id="4" idx="2"/>
                <a:endCxn id="58" idx="2"/>
              </p:cNvCxnSpPr>
              <p:nvPr/>
            </p:nvCxnSpPr>
            <p:spPr>
              <a:xfrm rot="16200000" flipH="1">
                <a:off x="4470878" y="4917094"/>
                <a:ext cx="1267689" cy="100110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845CDE3D-7B90-A04E-AD62-AF322EFE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0540" y="6230731"/>
                <a:ext cx="646977" cy="336428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ABAEAE3-4BC7-7E46-805B-C30C2188BB3C}"/>
                  </a:ext>
                </a:extLst>
              </p:cNvPr>
              <p:cNvSpPr txBox="1"/>
              <p:nvPr/>
            </p:nvSpPr>
            <p:spPr>
              <a:xfrm>
                <a:off x="2614961" y="5861399"/>
                <a:ext cx="27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泥层压强设定值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D3D3181-9EA1-D747-875F-B30C36EB9546}"/>
                  </a:ext>
                </a:extLst>
              </p:cNvPr>
              <p:cNvSpPr/>
              <p:nvPr/>
            </p:nvSpPr>
            <p:spPr>
              <a:xfrm>
                <a:off x="11011934" y="5418625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OPC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server</a:t>
                </a:r>
                <a:endParaRPr kumimoji="1" lang="zh-CN" altLang="en-US" sz="2000" dirty="0"/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7A12E91-2D77-A741-8E30-B2541F49CD40}"/>
                  </a:ext>
                </a:extLst>
              </p:cNvPr>
              <p:cNvCxnSpPr>
                <a:cxnSpLocks/>
                <a:stCxn id="28" idx="3"/>
                <a:endCxn id="34" idx="1"/>
              </p:cNvCxnSpPr>
              <p:nvPr/>
            </p:nvCxnSpPr>
            <p:spPr>
              <a:xfrm>
                <a:off x="9486790" y="6051494"/>
                <a:ext cx="1525144" cy="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92FF05B4-7AA3-9D47-B38F-E9991E76F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4342" y="5626410"/>
                <a:ext cx="663132" cy="406436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CECCF333-DC2F-BC48-AD9F-1C154AE7A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5177" y="7492722"/>
                <a:ext cx="643996" cy="429330"/>
              </a:xfrm>
              <a:prstGeom prst="rect">
                <a:avLst/>
              </a:prstGeom>
            </p:spPr>
          </p:pic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99E692-ABD4-F24D-B47D-E07362975E40}"/>
                  </a:ext>
                </a:extLst>
              </p:cNvPr>
              <p:cNvSpPr/>
              <p:nvPr/>
            </p:nvSpPr>
            <p:spPr>
              <a:xfrm>
                <a:off x="4046541" y="7141463"/>
                <a:ext cx="1800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泥层压强监测值</a:t>
                </a:r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63927EC-039C-D241-8C2B-04D349637983}"/>
                  </a:ext>
                </a:extLst>
              </p:cNvPr>
              <p:cNvSpPr/>
              <p:nvPr/>
            </p:nvSpPr>
            <p:spPr>
              <a:xfrm>
                <a:off x="9606421" y="6090262"/>
                <a:ext cx="1396336" cy="676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/>
                  <a:t>底流流量设定值</a:t>
                </a:r>
                <a:endParaRPr lang="zh-CN" altLang="en-US" dirty="0"/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5DE68AC-F567-DE47-AAC5-D190CE0C59D9}"/>
                </a:ext>
              </a:extLst>
            </p:cNvPr>
            <p:cNvSpPr/>
            <p:nvPr/>
          </p:nvSpPr>
          <p:spPr>
            <a:xfrm>
              <a:off x="5806862" y="5982813"/>
              <a:ext cx="457686" cy="4576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—</a:t>
              </a:r>
              <a:endParaRPr kumimoji="1" lang="zh-CN" altLang="en-US" dirty="0"/>
            </a:p>
          </p:txBody>
        </p: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4FE43064-26D8-2945-AA2E-2B6B265A8FF7}"/>
                </a:ext>
              </a:extLst>
            </p:cNvPr>
            <p:cNvCxnSpPr>
              <a:cxnSpLocks/>
              <a:stCxn id="58" idx="6"/>
              <a:endCxn id="28" idx="1"/>
            </p:cNvCxnSpPr>
            <p:nvPr/>
          </p:nvCxnSpPr>
          <p:spPr>
            <a:xfrm>
              <a:off x="6264548" y="6211656"/>
              <a:ext cx="1091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肘形连接符 66">
              <a:extLst>
                <a:ext uri="{FF2B5EF4-FFF2-40B4-BE49-F238E27FC236}">
                  <a16:creationId xmlns:a16="http://schemas.microsoft.com/office/drawing/2014/main" id="{9694594F-F3FD-4249-A6CC-22359694598D}"/>
                </a:ext>
              </a:extLst>
            </p:cNvPr>
            <p:cNvCxnSpPr>
              <a:stCxn id="34" idx="3"/>
              <a:endCxn id="58" idx="4"/>
            </p:cNvCxnSpPr>
            <p:nvPr/>
          </p:nvCxnSpPr>
          <p:spPr>
            <a:xfrm flipH="1">
              <a:off x="6035705" y="6212589"/>
              <a:ext cx="7013545" cy="227910"/>
            </a:xfrm>
            <a:prstGeom prst="bentConnector4">
              <a:avLst>
                <a:gd name="adj1" fmla="val -3259"/>
                <a:gd name="adj2" fmla="val 71924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A902C27-E5D9-604F-ABE0-8824DF1F5E4C}"/>
                </a:ext>
              </a:extLst>
            </p:cNvPr>
            <p:cNvSpPr/>
            <p:nvPr/>
          </p:nvSpPr>
          <p:spPr>
            <a:xfrm>
              <a:off x="13536229" y="5542109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06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F3B21E69-F601-F14F-99C1-2BAF530BD16F}"/>
              </a:ext>
            </a:extLst>
          </p:cNvPr>
          <p:cNvGrpSpPr/>
          <p:nvPr/>
        </p:nvGrpSpPr>
        <p:grpSpPr>
          <a:xfrm>
            <a:off x="1695450" y="2533331"/>
            <a:ext cx="9420784" cy="4890320"/>
            <a:chOff x="1695450" y="2533331"/>
            <a:chExt cx="9420784" cy="489032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9F05F43-6F92-7E49-9BAA-F10A94FCBBF0}"/>
                </a:ext>
              </a:extLst>
            </p:cNvPr>
            <p:cNvGrpSpPr/>
            <p:nvPr/>
          </p:nvGrpSpPr>
          <p:grpSpPr>
            <a:xfrm>
              <a:off x="1695450" y="2533331"/>
              <a:ext cx="9420784" cy="4507482"/>
              <a:chOff x="1695450" y="2533331"/>
              <a:chExt cx="9420784" cy="4507482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8BF51E47-9BA4-494E-85A8-BFDC832882B8}"/>
                  </a:ext>
                </a:extLst>
              </p:cNvPr>
              <p:cNvSpPr/>
              <p:nvPr/>
            </p:nvSpPr>
            <p:spPr>
              <a:xfrm>
                <a:off x="4133850" y="35433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FD0DFC1-338F-A041-9910-221730D0E2D2}"/>
                  </a:ext>
                </a:extLst>
              </p:cNvPr>
              <p:cNvSpPr/>
              <p:nvPr/>
            </p:nvSpPr>
            <p:spPr>
              <a:xfrm>
                <a:off x="4133850" y="49911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3D4C53C-3E1B-1A42-987F-5CDDED59BEF8}"/>
                  </a:ext>
                </a:extLst>
              </p:cNvPr>
              <p:cNvSpPr/>
              <p:nvPr/>
            </p:nvSpPr>
            <p:spPr>
              <a:xfrm>
                <a:off x="4133850" y="64389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9D4737-BF9D-CB4B-BFA9-50DC561CA160}"/>
                  </a:ext>
                </a:extLst>
              </p:cNvPr>
              <p:cNvSpPr txBox="1"/>
              <p:nvPr/>
            </p:nvSpPr>
            <p:spPr>
              <a:xfrm>
                <a:off x="2305050" y="35433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泥层压力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655F3C-B572-AC4A-AD5B-7F720802968A}"/>
                  </a:ext>
                </a:extLst>
              </p:cNvPr>
              <p:cNvSpPr txBox="1"/>
              <p:nvPr/>
            </p:nvSpPr>
            <p:spPr>
              <a:xfrm>
                <a:off x="1695450" y="5058330"/>
                <a:ext cx="222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絮凝剂添加比例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09305C-873F-A34C-9D6E-A13BE65417FD}"/>
                  </a:ext>
                </a:extLst>
              </p:cNvPr>
              <p:cNvSpPr txBox="1"/>
              <p:nvPr/>
            </p:nvSpPr>
            <p:spPr>
              <a:xfrm>
                <a:off x="1962652" y="6435528"/>
                <a:ext cx="222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耙架转速</a:t>
                </a: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B2DFC08-1180-3043-B335-808CF841E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02379" y="6454259"/>
                <a:ext cx="272139" cy="36933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632C2F8-20C5-A64A-9A43-B9EE97D1F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450" y="5077259"/>
                <a:ext cx="527050" cy="345877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94288FE-179B-1947-AE2D-AB883D546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7657" y="3582173"/>
                <a:ext cx="291585" cy="291585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C5D153-6B08-CB44-B372-8A8E39FD958B}"/>
                  </a:ext>
                </a:extLst>
              </p:cNvPr>
              <p:cNvSpPr txBox="1"/>
              <p:nvPr/>
            </p:nvSpPr>
            <p:spPr>
              <a:xfrm>
                <a:off x="3924300" y="2533748"/>
                <a:ext cx="172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输入层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DB2570-ECDC-B341-B1FA-F61FE6B03F6B}"/>
                  </a:ext>
                </a:extLst>
              </p:cNvPr>
              <p:cNvSpPr txBox="1"/>
              <p:nvPr/>
            </p:nvSpPr>
            <p:spPr>
              <a:xfrm>
                <a:off x="6122068" y="2533748"/>
                <a:ext cx="172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隐层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91DB4C-914C-C446-A000-80EE10A23207}"/>
                  </a:ext>
                </a:extLst>
              </p:cNvPr>
              <p:cNvSpPr txBox="1"/>
              <p:nvPr/>
            </p:nvSpPr>
            <p:spPr>
              <a:xfrm>
                <a:off x="7894218" y="2533331"/>
                <a:ext cx="172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输出层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9746054-ABE8-0A4E-865A-F0B5FBDFBE61}"/>
                  </a:ext>
                </a:extLst>
              </p:cNvPr>
              <p:cNvSpPr/>
              <p:nvPr/>
            </p:nvSpPr>
            <p:spPr>
              <a:xfrm>
                <a:off x="8119811" y="35433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4258C28-990F-D74C-9C50-7525BC948A77}"/>
                  </a:ext>
                </a:extLst>
              </p:cNvPr>
              <p:cNvSpPr/>
              <p:nvPr/>
            </p:nvSpPr>
            <p:spPr>
              <a:xfrm>
                <a:off x="8119811" y="64389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71A6D2F-600D-3E47-BA8C-A24FFE1889C1}"/>
                  </a:ext>
                </a:extLst>
              </p:cNvPr>
              <p:cNvSpPr/>
              <p:nvPr/>
            </p:nvSpPr>
            <p:spPr>
              <a:xfrm>
                <a:off x="6145964" y="327947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FAE5958-F5E3-C346-8E1D-0677D5C319A7}"/>
                  </a:ext>
                </a:extLst>
              </p:cNvPr>
              <p:cNvSpPr/>
              <p:nvPr/>
            </p:nvSpPr>
            <p:spPr>
              <a:xfrm>
                <a:off x="6145964" y="4104356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F8E2556-7C9A-6840-88B8-C835416DE840}"/>
                  </a:ext>
                </a:extLst>
              </p:cNvPr>
              <p:cNvSpPr/>
              <p:nvPr/>
            </p:nvSpPr>
            <p:spPr>
              <a:xfrm>
                <a:off x="6145964" y="4979166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1C4C5C5-CBE0-124B-A429-627C34FAFFF3}"/>
                  </a:ext>
                </a:extLst>
              </p:cNvPr>
              <p:cNvSpPr/>
              <p:nvPr/>
            </p:nvSpPr>
            <p:spPr>
              <a:xfrm>
                <a:off x="6145964" y="5857875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24C5F84-8171-0747-9C5E-5844A1798D88}"/>
                  </a:ext>
                </a:extLst>
              </p:cNvPr>
              <p:cNvSpPr/>
              <p:nvPr/>
            </p:nvSpPr>
            <p:spPr>
              <a:xfrm>
                <a:off x="6145964" y="6640763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100BA19-615B-1447-AB82-F3C7312060E7}"/>
                  </a:ext>
                </a:extLst>
              </p:cNvPr>
              <p:cNvSpPr txBox="1"/>
              <p:nvPr/>
            </p:nvSpPr>
            <p:spPr>
              <a:xfrm>
                <a:off x="9091527" y="3578038"/>
                <a:ext cx="2024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溢流水浊度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2A1DA6-01B1-C341-AE68-FC995F0F8AFE}"/>
                  </a:ext>
                </a:extLst>
              </p:cNvPr>
              <p:cNvSpPr txBox="1"/>
              <p:nvPr/>
            </p:nvSpPr>
            <p:spPr>
              <a:xfrm>
                <a:off x="8897215" y="6454258"/>
                <a:ext cx="2024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浓密机出口浓度</a:t>
                </a: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3FBB7475-973C-CE4B-9E21-4353B7747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16185" y="6332221"/>
                <a:ext cx="400049" cy="506729"/>
              </a:xfrm>
              <a:prstGeom prst="rect">
                <a:avLst/>
              </a:prstGeom>
            </p:spPr>
          </p:pic>
          <p:sp>
            <p:nvSpPr>
              <p:cNvPr id="43" name="右箭头 42">
                <a:extLst>
                  <a:ext uri="{FF2B5EF4-FFF2-40B4-BE49-F238E27FC236}">
                    <a16:creationId xmlns:a16="http://schemas.microsoft.com/office/drawing/2014/main" id="{175BBDB7-7952-FA48-9FE0-F7A1B3C5685B}"/>
                  </a:ext>
                </a:extLst>
              </p:cNvPr>
              <p:cNvSpPr/>
              <p:nvPr/>
            </p:nvSpPr>
            <p:spPr>
              <a:xfrm>
                <a:off x="5009314" y="4979166"/>
                <a:ext cx="724903" cy="40005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右箭头 44">
                <a:extLst>
                  <a:ext uri="{FF2B5EF4-FFF2-40B4-BE49-F238E27FC236}">
                    <a16:creationId xmlns:a16="http://schemas.microsoft.com/office/drawing/2014/main" id="{66DEC368-F24E-F848-B5B0-95669F0AB5C6}"/>
                  </a:ext>
                </a:extLst>
              </p:cNvPr>
              <p:cNvSpPr/>
              <p:nvPr/>
            </p:nvSpPr>
            <p:spPr>
              <a:xfrm>
                <a:off x="7125368" y="4960937"/>
                <a:ext cx="724903" cy="40005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9E1CA698-E8FB-3345-86BF-25353C779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34518" y="3509339"/>
              <a:ext cx="400050" cy="506730"/>
            </a:xfrm>
            <a:prstGeom prst="rect">
              <a:avLst/>
            </a:prstGeom>
          </p:spPr>
        </p:pic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267C940-F97A-F049-AC72-369A44E4976E}"/>
                </a:ext>
              </a:extLst>
            </p:cNvPr>
            <p:cNvSpPr/>
            <p:nvPr/>
          </p:nvSpPr>
          <p:spPr>
            <a:xfrm>
              <a:off x="6175378" y="705431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722332-9B49-514D-9B5A-0F388ECB8433}"/>
              </a:ext>
            </a:extLst>
          </p:cNvPr>
          <p:cNvSpPr txBox="1"/>
          <p:nvPr/>
        </p:nvSpPr>
        <p:spPr>
          <a:xfrm>
            <a:off x="5855684" y="9252488"/>
            <a:ext cx="571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控制模型启动流程图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1F9922D-862B-6542-B82C-40DAF8E2FF3B}"/>
              </a:ext>
            </a:extLst>
          </p:cNvPr>
          <p:cNvGrpSpPr/>
          <p:nvPr/>
        </p:nvGrpSpPr>
        <p:grpSpPr>
          <a:xfrm>
            <a:off x="1152853" y="1102249"/>
            <a:ext cx="9678722" cy="6521285"/>
            <a:chOff x="1152853" y="1102249"/>
            <a:chExt cx="9678722" cy="6521285"/>
          </a:xfrm>
        </p:grpSpPr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32F10662-B5C8-CC44-B81E-9922CCB2BDF5}"/>
                </a:ext>
              </a:extLst>
            </p:cNvPr>
            <p:cNvSpPr/>
            <p:nvPr/>
          </p:nvSpPr>
          <p:spPr>
            <a:xfrm>
              <a:off x="4324890" y="6077218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底流浓度</a:t>
              </a:r>
              <a:r>
                <a:rPr kumimoji="1" lang="en-US" altLang="zh-CN" dirty="0"/>
                <a:t>     </a:t>
              </a:r>
              <a:r>
                <a:rPr kumimoji="1" lang="zh-CN" altLang="en-US" dirty="0"/>
                <a:t>是否低于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1649DDA-3316-9241-B665-238A1887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888" y="6819014"/>
              <a:ext cx="165595" cy="186294"/>
            </a:xfrm>
            <a:prstGeom prst="rect">
              <a:avLst/>
            </a:prstGeom>
          </p:spPr>
        </p:pic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C8567EA2-4CF9-D443-9677-5CDCA84ACC64}"/>
                </a:ext>
              </a:extLst>
            </p:cNvPr>
            <p:cNvCxnSpPr>
              <a:cxnSpLocks/>
              <a:stCxn id="27" idx="2"/>
              <a:endCxn id="8" idx="0"/>
            </p:cNvCxnSpPr>
            <p:nvPr/>
          </p:nvCxnSpPr>
          <p:spPr>
            <a:xfrm>
              <a:off x="5672739" y="5797778"/>
              <a:ext cx="0" cy="279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966002-3895-3B40-838F-3867E18ECF9E}"/>
                </a:ext>
              </a:extLst>
            </p:cNvPr>
            <p:cNvSpPr txBox="1"/>
            <p:nvPr/>
          </p:nvSpPr>
          <p:spPr>
            <a:xfrm>
              <a:off x="5813964" y="5700383"/>
              <a:ext cx="866899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EED620D-E853-2849-AF8D-004B36240ABF}"/>
                </a:ext>
              </a:extLst>
            </p:cNvPr>
            <p:cNvSpPr txBox="1"/>
            <p:nvPr/>
          </p:nvSpPr>
          <p:spPr>
            <a:xfrm>
              <a:off x="8910781" y="2728836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0EE813-4011-A442-8BA0-0C9CCCC6641B}"/>
                </a:ext>
              </a:extLst>
            </p:cNvPr>
            <p:cNvSpPr txBox="1"/>
            <p:nvPr/>
          </p:nvSpPr>
          <p:spPr>
            <a:xfrm>
              <a:off x="8389137" y="6752235"/>
              <a:ext cx="866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B6BD3497-AF67-FC4D-A305-F87098C8FB4D}"/>
                </a:ext>
              </a:extLst>
            </p:cNvPr>
            <p:cNvSpPr/>
            <p:nvPr/>
          </p:nvSpPr>
          <p:spPr>
            <a:xfrm>
              <a:off x="4324890" y="4436127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dirty="0"/>
                <a:t>溢流水浊度是否低于</a:t>
              </a:r>
            </a:p>
          </p:txBody>
        </p:sp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335C93D8-A972-E140-9059-2FABB0DADC1D}"/>
                </a:ext>
              </a:extLst>
            </p:cNvPr>
            <p:cNvSpPr/>
            <p:nvPr/>
          </p:nvSpPr>
          <p:spPr>
            <a:xfrm>
              <a:off x="4568339" y="3278030"/>
              <a:ext cx="2396156" cy="7125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开始</a:t>
              </a:r>
              <a:r>
                <a:rPr kumimoji="1" lang="en-US" altLang="zh-CN" dirty="0"/>
                <a:t>——</a:t>
              </a:r>
              <a:r>
                <a:rPr kumimoji="1" lang="zh-CN" altLang="en-US" dirty="0"/>
                <a:t>底流循环控制策略</a:t>
              </a: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D3FAD825-46D3-5543-B44C-4712E00D082B}"/>
                </a:ext>
              </a:extLst>
            </p:cNvPr>
            <p:cNvCxnSpPr>
              <a:cxnSpLocks/>
              <a:stCxn id="28" idx="3"/>
              <a:endCxn id="27" idx="0"/>
            </p:cNvCxnSpPr>
            <p:nvPr/>
          </p:nvCxnSpPr>
          <p:spPr>
            <a:xfrm flipH="1">
              <a:off x="5672740" y="3990550"/>
              <a:ext cx="4612" cy="4455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7571EC94-6918-6B4A-B398-57F820292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888" y="6438887"/>
              <a:ext cx="276606" cy="350367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C93F6B3-408F-EC49-AAE1-FA1062F57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3972" y="5003825"/>
              <a:ext cx="263442" cy="417117"/>
            </a:xfrm>
            <a:prstGeom prst="rect">
              <a:avLst/>
            </a:prstGeom>
          </p:spPr>
        </p:pic>
        <p:cxnSp>
          <p:nvCxnSpPr>
            <p:cNvPr id="34" name="肘形连接符 33">
              <a:extLst>
                <a:ext uri="{FF2B5EF4-FFF2-40B4-BE49-F238E27FC236}">
                  <a16:creationId xmlns:a16="http://schemas.microsoft.com/office/drawing/2014/main" id="{0C9B9775-06B7-3247-AB98-CE7E4579C8C2}"/>
                </a:ext>
              </a:extLst>
            </p:cNvPr>
            <p:cNvCxnSpPr>
              <a:cxnSpLocks/>
              <a:stCxn id="27" idx="3"/>
              <a:endCxn id="50" idx="2"/>
            </p:cNvCxnSpPr>
            <p:nvPr/>
          </p:nvCxnSpPr>
          <p:spPr>
            <a:xfrm flipV="1">
              <a:off x="7020589" y="4315114"/>
              <a:ext cx="2463137" cy="8018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连接符 45">
              <a:extLst>
                <a:ext uri="{FF2B5EF4-FFF2-40B4-BE49-F238E27FC236}">
                  <a16:creationId xmlns:a16="http://schemas.microsoft.com/office/drawing/2014/main" id="{8574ECB1-E474-964E-8A4B-DAC6159DA68A}"/>
                </a:ext>
              </a:extLst>
            </p:cNvPr>
            <p:cNvCxnSpPr>
              <a:cxnSpLocks/>
              <a:stCxn id="8" idx="3"/>
              <a:endCxn id="50" idx="2"/>
            </p:cNvCxnSpPr>
            <p:nvPr/>
          </p:nvCxnSpPr>
          <p:spPr>
            <a:xfrm flipV="1">
              <a:off x="7020589" y="4315114"/>
              <a:ext cx="2463137" cy="24429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C77C2AE-22BD-D040-BB0C-37FDBE44AAFA}"/>
                </a:ext>
              </a:extLst>
            </p:cNvPr>
            <p:cNvSpPr/>
            <p:nvPr/>
          </p:nvSpPr>
          <p:spPr>
            <a:xfrm>
              <a:off x="8569326" y="1102249"/>
              <a:ext cx="1828800" cy="1352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立刻关闭底流循环、将底流阀门管路切换为</a:t>
              </a:r>
              <a:r>
                <a:rPr kumimoji="1" lang="zh-CN" altLang="en-US" b="1" u="sng" dirty="0"/>
                <a:t>打开循环之前的状态</a:t>
              </a:r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A24FF37B-12D3-CB41-A9CB-FE6BCF115231}"/>
                </a:ext>
              </a:extLst>
            </p:cNvPr>
            <p:cNvSpPr/>
            <p:nvPr/>
          </p:nvSpPr>
          <p:spPr>
            <a:xfrm>
              <a:off x="8135876" y="2953464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dirty="0"/>
                <a:t>当前是否打开了底流循环</a:t>
              </a:r>
            </a:p>
          </p:txBody>
        </p:sp>
        <p:cxnSp>
          <p:nvCxnSpPr>
            <p:cNvPr id="65" name="肘形连接符 64">
              <a:extLst>
                <a:ext uri="{FF2B5EF4-FFF2-40B4-BE49-F238E27FC236}">
                  <a16:creationId xmlns:a16="http://schemas.microsoft.com/office/drawing/2014/main" id="{CC60803F-842D-C04A-B2D1-AEAA16BF45B8}"/>
                </a:ext>
              </a:extLst>
            </p:cNvPr>
            <p:cNvCxnSpPr>
              <a:cxnSpLocks/>
              <a:stCxn id="50" idx="1"/>
              <a:endCxn id="28" idx="2"/>
            </p:cNvCxnSpPr>
            <p:nvPr/>
          </p:nvCxnSpPr>
          <p:spPr>
            <a:xfrm rot="10800000" flipV="1">
              <a:off x="6875430" y="3634288"/>
              <a:ext cx="126044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6B190A-C141-5347-BB1B-73C39933A1E5}"/>
                </a:ext>
              </a:extLst>
            </p:cNvPr>
            <p:cNvSpPr txBox="1"/>
            <p:nvPr/>
          </p:nvSpPr>
          <p:spPr>
            <a:xfrm>
              <a:off x="7304267" y="3236039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3BE867A3-BED3-BE41-83B7-963EFF983DF4}"/>
                </a:ext>
              </a:extLst>
            </p:cNvPr>
            <p:cNvSpPr/>
            <p:nvPr/>
          </p:nvSpPr>
          <p:spPr>
            <a:xfrm>
              <a:off x="1152853" y="2951842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dirty="0"/>
                <a:t>当前是否打开了底流循环</a:t>
              </a: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21603F5-0EBA-D649-82F3-B30B6BF8B20F}"/>
                </a:ext>
              </a:extLst>
            </p:cNvPr>
            <p:cNvCxnSpPr>
              <a:cxnSpLocks/>
              <a:stCxn id="50" idx="0"/>
              <a:endCxn id="49" idx="2"/>
            </p:cNvCxnSpPr>
            <p:nvPr/>
          </p:nvCxnSpPr>
          <p:spPr>
            <a:xfrm flipV="1">
              <a:off x="9483726" y="2454624"/>
              <a:ext cx="0" cy="498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98C2F9CA-7A82-1C4F-B3D2-AA3D17B14C0D}"/>
                </a:ext>
              </a:extLst>
            </p:cNvPr>
            <p:cNvCxnSpPr>
              <a:cxnSpLocks/>
              <a:stCxn id="8" idx="2"/>
              <a:endCxn id="73" idx="2"/>
            </p:cNvCxnSpPr>
            <p:nvPr/>
          </p:nvCxnSpPr>
          <p:spPr>
            <a:xfrm rot="5400000" flipH="1">
              <a:off x="2524034" y="4290162"/>
              <a:ext cx="3125376" cy="3172037"/>
            </a:xfrm>
            <a:prstGeom prst="bentConnector3">
              <a:avLst>
                <a:gd name="adj1" fmla="val -73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449F00A-6CC3-5F45-90AA-FF5E0978F3AE}"/>
                </a:ext>
              </a:extLst>
            </p:cNvPr>
            <p:cNvSpPr txBox="1"/>
            <p:nvPr/>
          </p:nvSpPr>
          <p:spPr>
            <a:xfrm>
              <a:off x="3332652" y="7254202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2FAC5A34-0200-9C4F-9691-143AF755DA6E}"/>
                </a:ext>
              </a:extLst>
            </p:cNvPr>
            <p:cNvCxnSpPr>
              <a:cxnSpLocks/>
              <a:stCxn id="95" idx="3"/>
              <a:endCxn id="28" idx="0"/>
            </p:cNvCxnSpPr>
            <p:nvPr/>
          </p:nvCxnSpPr>
          <p:spPr>
            <a:xfrm>
              <a:off x="3415102" y="1778437"/>
              <a:ext cx="2351315" cy="1499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肘形连接符 91">
              <a:extLst>
                <a:ext uri="{FF2B5EF4-FFF2-40B4-BE49-F238E27FC236}">
                  <a16:creationId xmlns:a16="http://schemas.microsoft.com/office/drawing/2014/main" id="{1EA1D429-E388-7247-B179-CBA6637A6806}"/>
                </a:ext>
              </a:extLst>
            </p:cNvPr>
            <p:cNvCxnSpPr>
              <a:cxnSpLocks/>
              <a:stCxn id="49" idx="1"/>
              <a:endCxn id="28" idx="1"/>
            </p:cNvCxnSpPr>
            <p:nvPr/>
          </p:nvCxnSpPr>
          <p:spPr>
            <a:xfrm rot="10800000" flipV="1">
              <a:off x="5855482" y="1778436"/>
              <a:ext cx="2713844" cy="1499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CA795-41CD-F84B-94C6-6D8BA2ED4525}"/>
                </a:ext>
              </a:extLst>
            </p:cNvPr>
            <p:cNvSpPr/>
            <p:nvPr/>
          </p:nvSpPr>
          <p:spPr>
            <a:xfrm>
              <a:off x="1586302" y="1102249"/>
              <a:ext cx="1828800" cy="1352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b="1" dirty="0"/>
                <a:t>存储当前底流排料状态</a:t>
              </a:r>
              <a:r>
                <a:rPr kumimoji="1" lang="en-US" altLang="zh-CN" b="1" dirty="0"/>
                <a:t>(</a:t>
              </a:r>
              <a:r>
                <a:rPr kumimoji="1" lang="zh-CN" altLang="en-US" b="1" dirty="0"/>
                <a:t>排尾</a:t>
              </a:r>
              <a:r>
                <a:rPr kumimoji="1" lang="en-US" altLang="zh-CN" b="1" dirty="0"/>
                <a:t>/</a:t>
              </a:r>
              <a:r>
                <a:rPr kumimoji="1" lang="zh-CN" altLang="en-US" b="1" dirty="0"/>
                <a:t>充填</a:t>
              </a:r>
              <a:r>
                <a:rPr kumimoji="1" lang="en-US" altLang="zh-CN" b="1" dirty="0"/>
                <a:t>)</a:t>
              </a:r>
              <a:r>
                <a:rPr kumimoji="1" lang="zh-CN" altLang="en-US" dirty="0"/>
                <a:t>，并立刻打开底流循环</a:t>
              </a:r>
              <a:endParaRPr kumimoji="1" lang="zh-CN" altLang="en-US" b="1" u="sng" dirty="0"/>
            </a:p>
          </p:txBody>
        </p: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D76AADA3-3E55-D342-8030-09261CCBFEA1}"/>
                </a:ext>
              </a:extLst>
            </p:cNvPr>
            <p:cNvCxnSpPr>
              <a:cxnSpLocks/>
              <a:stCxn id="73" idx="0"/>
              <a:endCxn id="95" idx="2"/>
            </p:cNvCxnSpPr>
            <p:nvPr/>
          </p:nvCxnSpPr>
          <p:spPr>
            <a:xfrm flipH="1" flipV="1">
              <a:off x="2500702" y="2454624"/>
              <a:ext cx="1" cy="49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A9AEE21-52F8-4B48-80D1-C32A87A4D1F7}"/>
                </a:ext>
              </a:extLst>
            </p:cNvPr>
            <p:cNvSpPr/>
            <p:nvPr/>
          </p:nvSpPr>
          <p:spPr>
            <a:xfrm>
              <a:off x="2004096" y="25333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75916FD6-59EA-B248-9EA3-6FDDFA36B531}"/>
                </a:ext>
              </a:extLst>
            </p:cNvPr>
            <p:cNvCxnSpPr>
              <a:cxnSpLocks/>
              <a:stCxn id="73" idx="3"/>
              <a:endCxn id="28" idx="5"/>
            </p:cNvCxnSpPr>
            <p:nvPr/>
          </p:nvCxnSpPr>
          <p:spPr>
            <a:xfrm>
              <a:off x="3848552" y="3632667"/>
              <a:ext cx="808852" cy="1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53E66F4-D953-B242-BD51-059D2D98E6AB}"/>
                </a:ext>
              </a:extLst>
            </p:cNvPr>
            <p:cNvSpPr txBox="1"/>
            <p:nvPr/>
          </p:nvSpPr>
          <p:spPr>
            <a:xfrm>
              <a:off x="4125639" y="3168560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D808833-B585-6442-82E3-61E281B56013}"/>
                </a:ext>
              </a:extLst>
            </p:cNvPr>
            <p:cNvSpPr txBox="1"/>
            <p:nvPr/>
          </p:nvSpPr>
          <p:spPr>
            <a:xfrm>
              <a:off x="7897300" y="4671372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18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208</Words>
  <Application>Microsoft Macintosh PowerPoint</Application>
  <PresentationFormat>自定义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兆麟</dc:creator>
  <cp:lastModifiedBy>袁 兆麟</cp:lastModifiedBy>
  <cp:revision>19</cp:revision>
  <dcterms:created xsi:type="dcterms:W3CDTF">2019-03-27T07:46:05Z</dcterms:created>
  <dcterms:modified xsi:type="dcterms:W3CDTF">2019-03-27T20:34:02Z</dcterms:modified>
</cp:coreProperties>
</file>