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E6ED3-C184-9E44-9630-E5BFDB001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0E20A3-23F9-5042-B974-CA0D5EB42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67538-467C-834E-B807-D72DC1A3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F109-3B0F-1C4F-920A-BF810B294A5C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FF820-E638-AD4B-83EE-AED56900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6A3AD-D117-2D49-87BF-4D536F0D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04C8-28E1-CB45-912D-CC4562DE08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577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F24A4-9865-0247-8142-A4E9D71E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D381C-8A1D-7C4E-ADB3-91AE38793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2ED19-E88E-F046-9C1C-7F1B60B2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F109-3B0F-1C4F-920A-BF810B294A5C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08633-A8E2-6344-B25F-AFE6846F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33A5F-810C-E442-BB03-E677E1F5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04C8-28E1-CB45-912D-CC4562DE08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63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1E14C-1729-494C-BCC4-9AF540350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730838-CDFA-1444-A4C3-9AC6C39A9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C435D-4B8D-4648-A803-48F7AF6C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F109-3B0F-1C4F-920A-BF810B294A5C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974ED-5CE4-E74D-A0C0-C0420950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54AA7-7923-0A40-A307-1663DF13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04C8-28E1-CB45-912D-CC4562DE08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30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EFFDC-64E0-C64F-B02C-062FBCFC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AF9DC-FA91-B147-9EAC-EEC147BF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A045F-6C1E-1846-886A-8BB48BAA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F109-3B0F-1C4F-920A-BF810B294A5C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49CA5-A7AF-EC44-B8BB-E72218EC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B3457-16DF-3045-BB9A-5F9E5DC2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04C8-28E1-CB45-912D-CC4562DE08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56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01A14-195B-6540-BABD-A1AF161B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C8896-9024-9B4B-AB04-5EF5FAB17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4D3EE-F55F-0547-AEA0-F972D670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F109-3B0F-1C4F-920A-BF810B294A5C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8AF10-DAE1-B84A-9EAA-7406AC30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7F888-D841-EF43-9D4C-F1845C01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04C8-28E1-CB45-912D-CC4562DE08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28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C3FD9-BD2B-1C49-AF4F-F5353368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27FFC-9B28-4346-B8FB-BF6D85242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57DEE1-1C95-784D-8B37-CC19BC46C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F46499-EFCB-444E-A8D2-BF8F4E19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F109-3B0F-1C4F-920A-BF810B294A5C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4A8BFF-879D-2E48-A8BA-ECABD427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90A5E2-0891-0246-AA9E-E66DF51D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04C8-28E1-CB45-912D-CC4562DE08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16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17E0E-C99D-884D-BC76-D991BA8D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FD1146-82CC-A448-852A-B2C64CD9E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630A63-2570-4843-A41F-DAC45648A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07CAFE-65AB-5B49-BB99-59378ACBF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A2A18D-D3F8-1543-A38C-E5D0FBF67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3BB560-9BC7-BD4B-BF32-2005BFD6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F109-3B0F-1C4F-920A-BF810B294A5C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7E38F9-AF2E-464F-8956-8D6EE770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B9C810-DC45-7242-AA3E-11DB1627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04C8-28E1-CB45-912D-CC4562DE08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3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F9F63-56E7-D64B-B4AF-995329DC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8715DB-C79A-BF4C-A756-B9C397FA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F109-3B0F-1C4F-920A-BF810B294A5C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4C9FB5-4116-0D47-9E4F-FC0FA042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F5C876-FA34-7845-BC49-66111E3E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04C8-28E1-CB45-912D-CC4562DE08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887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5EAB88-15C4-804B-BD98-C1C00D82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F109-3B0F-1C4F-920A-BF810B294A5C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F21A9B-3CFA-304C-9A0B-D0EB4FC0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EBBB12-2325-EF44-9640-EA23B3F3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04C8-28E1-CB45-912D-CC4562DE08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34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18C74-D2CF-6446-99F0-10C55C74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540F9-66C8-234C-A13B-42A3B5CB7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95F605-A9F5-6940-AC82-47372C146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54539F-8FBE-854D-BA08-A555A134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F109-3B0F-1C4F-920A-BF810B294A5C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7201EC-F376-9D4D-9356-840E4794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3BE551-E3DC-B34D-8958-1CA1D598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04C8-28E1-CB45-912D-CC4562DE08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24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B2EC-F69F-204F-9209-BD1A7009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38F9E8-F9F7-FF42-920A-C3F775326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4CB0B8-DDA8-904A-92CB-4D20C0690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501AEE-319D-234D-BC8E-9FAAF4A4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F109-3B0F-1C4F-920A-BF810B294A5C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0958C0-6F0A-8D45-9CD6-A283B004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AC11C9-E9DD-A046-9D2D-C30C1D29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04C8-28E1-CB45-912D-CC4562DE08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26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1C622C-A21B-1D4E-A4B7-D86374CC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AA739E-6BD6-604A-94D8-1F03A1941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DCD85-74A0-1444-AEE1-B8EE33BCC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F109-3B0F-1C4F-920A-BF810B294A5C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815C5-B6DB-EC4E-973D-AAD251AE1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5150D-4851-0C41-B914-B8333143A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04C8-28E1-CB45-912D-CC4562DE08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911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46210BB2-BFE9-2945-B8CA-9E02AC65266B}"/>
              </a:ext>
            </a:extLst>
          </p:cNvPr>
          <p:cNvGrpSpPr/>
          <p:nvPr/>
        </p:nvGrpSpPr>
        <p:grpSpPr>
          <a:xfrm>
            <a:off x="1608874" y="776421"/>
            <a:ext cx="8751141" cy="3812078"/>
            <a:chOff x="1608874" y="776421"/>
            <a:chExt cx="8751141" cy="3812078"/>
          </a:xfrm>
        </p:grpSpPr>
        <p:sp>
          <p:nvSpPr>
            <p:cNvPr id="5" name="圆柱体 4">
              <a:extLst>
                <a:ext uri="{FF2B5EF4-FFF2-40B4-BE49-F238E27FC236}">
                  <a16:creationId xmlns:a16="http://schemas.microsoft.com/office/drawing/2014/main" id="{B5A6055B-9902-954C-A76C-BB02615DF44B}"/>
                </a:ext>
              </a:extLst>
            </p:cNvPr>
            <p:cNvSpPr/>
            <p:nvPr/>
          </p:nvSpPr>
          <p:spPr>
            <a:xfrm>
              <a:off x="2270234" y="1145627"/>
              <a:ext cx="483476" cy="3321269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EA16A30-9E16-1742-ACD0-89D8FD73FEF4}"/>
                </a:ext>
              </a:extLst>
            </p:cNvPr>
            <p:cNvSpPr txBox="1"/>
            <p:nvPr/>
          </p:nvSpPr>
          <p:spPr>
            <a:xfrm>
              <a:off x="1608874" y="1944414"/>
              <a:ext cx="461665" cy="1219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dirty="0"/>
                <a:t>充 填 管 道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A62ECDE-6E0D-2B47-86C5-8B4D3DCE6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608044" y="1653083"/>
              <a:ext cx="291331" cy="291331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505021D-801E-8245-9081-1F0A16CD6186}"/>
                </a:ext>
              </a:extLst>
            </p:cNvPr>
            <p:cNvSpPr txBox="1"/>
            <p:nvPr/>
          </p:nvSpPr>
          <p:spPr>
            <a:xfrm>
              <a:off x="3726916" y="1050015"/>
              <a:ext cx="2192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压力变送器</a:t>
              </a: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E1E83105-6D29-0241-AC49-C8CCCF0F06A9}"/>
                </a:ext>
              </a:extLst>
            </p:cNvPr>
            <p:cNvCxnSpPr>
              <a:cxnSpLocks/>
              <a:stCxn id="9" idx="1"/>
              <a:endCxn id="7" idx="0"/>
            </p:cNvCxnSpPr>
            <p:nvPr/>
          </p:nvCxnSpPr>
          <p:spPr>
            <a:xfrm flipH="1">
              <a:off x="2899375" y="1234681"/>
              <a:ext cx="827541" cy="564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386789D-AEB2-3D43-9B91-E1D748C7D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8132" y="3537933"/>
              <a:ext cx="635001" cy="635001"/>
            </a:xfrm>
            <a:prstGeom prst="rect">
              <a:avLst/>
            </a:prstGeom>
          </p:spPr>
        </p:pic>
        <p:sp>
          <p:nvSpPr>
            <p:cNvPr id="15" name="三角形 14">
              <a:extLst>
                <a:ext uri="{FF2B5EF4-FFF2-40B4-BE49-F238E27FC236}">
                  <a16:creationId xmlns:a16="http://schemas.microsoft.com/office/drawing/2014/main" id="{8FC10CDF-401E-0147-AFD1-AA964E0F8257}"/>
                </a:ext>
              </a:extLst>
            </p:cNvPr>
            <p:cNvSpPr/>
            <p:nvPr/>
          </p:nvSpPr>
          <p:spPr>
            <a:xfrm rot="20535006">
              <a:off x="2582013" y="3109134"/>
              <a:ext cx="1756147" cy="1007026"/>
            </a:xfrm>
            <a:prstGeom prst="triangle">
              <a:avLst>
                <a:gd name="adj" fmla="val 18466"/>
              </a:avLst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26A3AB61-3FEA-F946-8E0B-E18919D92C60}"/>
                </a:ext>
              </a:extLst>
            </p:cNvPr>
            <p:cNvCxnSpPr>
              <a:cxnSpLocks/>
            </p:cNvCxnSpPr>
            <p:nvPr/>
          </p:nvCxnSpPr>
          <p:spPr>
            <a:xfrm>
              <a:off x="2704331" y="3791345"/>
              <a:ext cx="1781301" cy="987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11955346-FAF4-6A47-9E98-3FF8B8312F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3709" y="3801222"/>
              <a:ext cx="1781300" cy="26964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53E680AF-90DC-E14F-84FC-B505137D1E62}"/>
                </a:ext>
              </a:extLst>
            </p:cNvPr>
            <p:cNvCxnSpPr>
              <a:cxnSpLocks/>
            </p:cNvCxnSpPr>
            <p:nvPr/>
          </p:nvCxnSpPr>
          <p:spPr>
            <a:xfrm>
              <a:off x="2753708" y="3537933"/>
              <a:ext cx="1731924" cy="26328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CBBAC0A-4306-2D4D-A103-FF7BBF5C4844}"/>
                </a:ext>
              </a:extLst>
            </p:cNvPr>
            <p:cNvSpPr txBox="1"/>
            <p:nvPr/>
          </p:nvSpPr>
          <p:spPr>
            <a:xfrm>
              <a:off x="3619669" y="4219167"/>
              <a:ext cx="2192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CCD</a:t>
              </a:r>
              <a:r>
                <a:rPr kumimoji="1" lang="zh-CN" altLang="en-US" dirty="0"/>
                <a:t>高清摄像头</a:t>
              </a:r>
            </a:p>
          </p:txBody>
        </p:sp>
        <p:sp>
          <p:nvSpPr>
            <p:cNvPr id="31" name="右箭头 30">
              <a:extLst>
                <a:ext uri="{FF2B5EF4-FFF2-40B4-BE49-F238E27FC236}">
                  <a16:creationId xmlns:a16="http://schemas.microsoft.com/office/drawing/2014/main" id="{0C45F1A8-F10B-3843-BA0F-5A0D2451DB25}"/>
                </a:ext>
              </a:extLst>
            </p:cNvPr>
            <p:cNvSpPr/>
            <p:nvPr/>
          </p:nvSpPr>
          <p:spPr>
            <a:xfrm rot="3295544">
              <a:off x="4753509" y="1704220"/>
              <a:ext cx="875927" cy="1517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右箭头 34">
              <a:extLst>
                <a:ext uri="{FF2B5EF4-FFF2-40B4-BE49-F238E27FC236}">
                  <a16:creationId xmlns:a16="http://schemas.microsoft.com/office/drawing/2014/main" id="{E0B9060B-C9BC-8A46-B88F-8AF87331B5EA}"/>
                </a:ext>
              </a:extLst>
            </p:cNvPr>
            <p:cNvSpPr/>
            <p:nvPr/>
          </p:nvSpPr>
          <p:spPr>
            <a:xfrm rot="18352222" flipV="1">
              <a:off x="4706756" y="3404688"/>
              <a:ext cx="914988" cy="1635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757641F-97C2-9942-B0D0-E20F5F539D4B}"/>
                </a:ext>
              </a:extLst>
            </p:cNvPr>
            <p:cNvSpPr txBox="1"/>
            <p:nvPr/>
          </p:nvSpPr>
          <p:spPr>
            <a:xfrm>
              <a:off x="3987005" y="1782766"/>
              <a:ext cx="1139331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/>
                <a:t>压力数据流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061EFDC-31DE-7743-AE06-BCEE76280313}"/>
                </a:ext>
              </a:extLst>
            </p:cNvPr>
            <p:cNvSpPr txBox="1"/>
            <p:nvPr/>
          </p:nvSpPr>
          <p:spPr>
            <a:xfrm>
              <a:off x="4315339" y="3064238"/>
              <a:ext cx="825611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/>
                <a:t>视频流</a:t>
              </a:r>
            </a:p>
          </p:txBody>
        </p:sp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23E8514B-57C4-BF47-8213-C930603D1447}"/>
                </a:ext>
              </a:extLst>
            </p:cNvPr>
            <p:cNvSpPr/>
            <p:nvPr/>
          </p:nvSpPr>
          <p:spPr>
            <a:xfrm>
              <a:off x="5586322" y="1234681"/>
              <a:ext cx="409358" cy="27356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高性能服务器</a:t>
              </a:r>
            </a:p>
          </p:txBody>
        </p:sp>
        <p:sp>
          <p:nvSpPr>
            <p:cNvPr id="42" name="右箭头 41">
              <a:extLst>
                <a:ext uri="{FF2B5EF4-FFF2-40B4-BE49-F238E27FC236}">
                  <a16:creationId xmlns:a16="http://schemas.microsoft.com/office/drawing/2014/main" id="{D65AC327-6664-AB41-B169-0F0323C6EDE9}"/>
                </a:ext>
              </a:extLst>
            </p:cNvPr>
            <p:cNvSpPr/>
            <p:nvPr/>
          </p:nvSpPr>
          <p:spPr>
            <a:xfrm flipV="1">
              <a:off x="6225497" y="2298988"/>
              <a:ext cx="2269636" cy="1062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C8F6C270-5B76-9740-AFD6-B12D8C0B84FD}"/>
                </a:ext>
              </a:extLst>
            </p:cNvPr>
            <p:cNvGrpSpPr/>
            <p:nvPr/>
          </p:nvGrpSpPr>
          <p:grpSpPr>
            <a:xfrm>
              <a:off x="6711568" y="776421"/>
              <a:ext cx="1407386" cy="1017305"/>
              <a:chOff x="8554906" y="837711"/>
              <a:chExt cx="2201447" cy="1591279"/>
            </a:xfrm>
          </p:grpSpPr>
          <p:sp>
            <p:nvSpPr>
              <p:cNvPr id="52" name="圆柱体 51">
                <a:extLst>
                  <a:ext uri="{FF2B5EF4-FFF2-40B4-BE49-F238E27FC236}">
                    <a16:creationId xmlns:a16="http://schemas.microsoft.com/office/drawing/2014/main" id="{C231FD07-18D5-A04D-A2C9-BAA3B5A4F6C9}"/>
                  </a:ext>
                </a:extLst>
              </p:cNvPr>
              <p:cNvSpPr/>
              <p:nvPr/>
            </p:nvSpPr>
            <p:spPr>
              <a:xfrm rot="16200000">
                <a:off x="8988861" y="403756"/>
                <a:ext cx="483476" cy="1351385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圆柱体 48">
                <a:extLst>
                  <a:ext uri="{FF2B5EF4-FFF2-40B4-BE49-F238E27FC236}">
                    <a16:creationId xmlns:a16="http://schemas.microsoft.com/office/drawing/2014/main" id="{7EB1DFAD-64CE-5D4F-97B9-AF1E655349CC}"/>
                  </a:ext>
                </a:extLst>
              </p:cNvPr>
              <p:cNvSpPr/>
              <p:nvPr/>
            </p:nvSpPr>
            <p:spPr>
              <a:xfrm rot="10800000">
                <a:off x="9404969" y="1065576"/>
                <a:ext cx="483476" cy="1351385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圆柱体 49">
                <a:extLst>
                  <a:ext uri="{FF2B5EF4-FFF2-40B4-BE49-F238E27FC236}">
                    <a16:creationId xmlns:a16="http://schemas.microsoft.com/office/drawing/2014/main" id="{D0B1153F-8086-544D-9919-6747BE84D5CC}"/>
                  </a:ext>
                </a:extLst>
              </p:cNvPr>
              <p:cNvSpPr/>
              <p:nvPr/>
            </p:nvSpPr>
            <p:spPr>
              <a:xfrm rot="5400000">
                <a:off x="9838923" y="1511559"/>
                <a:ext cx="483476" cy="1351385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45D484AC-1EBF-724B-BC42-F9A3BF6929DB}"/>
                  </a:ext>
                </a:extLst>
              </p:cNvPr>
              <p:cNvSpPr/>
              <p:nvPr/>
            </p:nvSpPr>
            <p:spPr>
              <a:xfrm>
                <a:off x="9404456" y="846094"/>
                <a:ext cx="500820" cy="987053"/>
              </a:xfrm>
              <a:prstGeom prst="rect">
                <a:avLst/>
              </a:prstGeom>
              <a:solidFill>
                <a:srgbClr val="FFFF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BC6A2DDE-E85E-3845-B29D-154758E8094C}"/>
                  </a:ext>
                </a:extLst>
              </p:cNvPr>
              <p:cNvSpPr/>
              <p:nvPr/>
            </p:nvSpPr>
            <p:spPr>
              <a:xfrm>
                <a:off x="9391833" y="846093"/>
                <a:ext cx="509747" cy="987053"/>
              </a:xfrm>
              <a:prstGeom prst="rect">
                <a:avLst/>
              </a:prstGeom>
              <a:solidFill>
                <a:srgbClr val="FFFFFE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A0FA75F-3646-964E-BA49-DF096C551686}"/>
                  </a:ext>
                </a:extLst>
              </p:cNvPr>
              <p:cNvSpPr/>
              <p:nvPr/>
            </p:nvSpPr>
            <p:spPr>
              <a:xfrm>
                <a:off x="9430216" y="1001676"/>
                <a:ext cx="458229" cy="818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400" dirty="0"/>
                  <a:t>空气</a:t>
                </a:r>
                <a:endParaRPr lang="zh-CN" altLang="en-US" sz="1400" dirty="0"/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97FE37A5-52D1-5046-ABE0-070DAE010360}"/>
                </a:ext>
              </a:extLst>
            </p:cNvPr>
            <p:cNvGrpSpPr/>
            <p:nvPr/>
          </p:nvGrpSpPr>
          <p:grpSpPr>
            <a:xfrm>
              <a:off x="6471486" y="3828327"/>
              <a:ext cx="1351385" cy="483476"/>
              <a:chOff x="8250656" y="4084310"/>
              <a:chExt cx="1351385" cy="483476"/>
            </a:xfrm>
          </p:grpSpPr>
          <p:sp>
            <p:nvSpPr>
              <p:cNvPr id="56" name="圆柱体 55">
                <a:extLst>
                  <a:ext uri="{FF2B5EF4-FFF2-40B4-BE49-F238E27FC236}">
                    <a16:creationId xmlns:a16="http://schemas.microsoft.com/office/drawing/2014/main" id="{AE1B30E0-AEAD-CF49-A074-5D29FFD8BF81}"/>
                  </a:ext>
                </a:extLst>
              </p:cNvPr>
              <p:cNvSpPr/>
              <p:nvPr/>
            </p:nvSpPr>
            <p:spPr>
              <a:xfrm rot="16200000">
                <a:off x="8684611" y="3650355"/>
                <a:ext cx="483476" cy="1351385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闪电形 56">
                <a:extLst>
                  <a:ext uri="{FF2B5EF4-FFF2-40B4-BE49-F238E27FC236}">
                    <a16:creationId xmlns:a16="http://schemas.microsoft.com/office/drawing/2014/main" id="{D7581BA6-B04B-9F4C-99E8-37534D98A2F4}"/>
                  </a:ext>
                </a:extLst>
              </p:cNvPr>
              <p:cNvSpPr/>
              <p:nvPr/>
            </p:nvSpPr>
            <p:spPr>
              <a:xfrm>
                <a:off x="8842387" y="4192157"/>
                <a:ext cx="182572" cy="247729"/>
              </a:xfrm>
              <a:prstGeom prst="lightningBol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359500C7-9B52-4B43-901B-73857CCA4D97}"/>
                  </a:ext>
                </a:extLst>
              </p:cNvPr>
              <p:cNvSpPr/>
              <p:nvPr/>
            </p:nvSpPr>
            <p:spPr>
              <a:xfrm>
                <a:off x="8726311" y="4131772"/>
                <a:ext cx="462845" cy="3351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9" name="闪电形 58">
              <a:extLst>
                <a:ext uri="{FF2B5EF4-FFF2-40B4-BE49-F238E27FC236}">
                  <a16:creationId xmlns:a16="http://schemas.microsoft.com/office/drawing/2014/main" id="{706BA018-3703-5745-9446-CF1832531375}"/>
                </a:ext>
              </a:extLst>
            </p:cNvPr>
            <p:cNvSpPr/>
            <p:nvPr/>
          </p:nvSpPr>
          <p:spPr>
            <a:xfrm rot="5400000">
              <a:off x="2424362" y="3590580"/>
              <a:ext cx="182572" cy="247729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右箭头 59">
              <a:extLst>
                <a:ext uri="{FF2B5EF4-FFF2-40B4-BE49-F238E27FC236}">
                  <a16:creationId xmlns:a16="http://schemas.microsoft.com/office/drawing/2014/main" id="{C2A7F207-ED58-1148-AEB2-A56B1C8AC7EB}"/>
                </a:ext>
              </a:extLst>
            </p:cNvPr>
            <p:cNvSpPr/>
            <p:nvPr/>
          </p:nvSpPr>
          <p:spPr>
            <a:xfrm flipV="1">
              <a:off x="6225498" y="3221763"/>
              <a:ext cx="2269636" cy="1062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A711356D-125B-2546-9FE4-221042409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95134" y="2065938"/>
              <a:ext cx="1270000" cy="1270000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EBB65BB2-153D-AB4E-9275-713B2BE46BE5}"/>
                </a:ext>
              </a:extLst>
            </p:cNvPr>
            <p:cNvSpPr txBox="1"/>
            <p:nvPr/>
          </p:nvSpPr>
          <p:spPr>
            <a:xfrm>
              <a:off x="8167230" y="3606679"/>
              <a:ext cx="2192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管道安全管理员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C0E3324-7561-EC4E-842C-567FBF7919CC}"/>
                </a:ext>
              </a:extLst>
            </p:cNvPr>
            <p:cNvSpPr txBox="1"/>
            <p:nvPr/>
          </p:nvSpPr>
          <p:spPr>
            <a:xfrm>
              <a:off x="6293770" y="1919683"/>
              <a:ext cx="1797243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/>
                <a:t>管道空气柱分布信息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B019345-52C4-D94B-938F-331354FC492D}"/>
                </a:ext>
              </a:extLst>
            </p:cNvPr>
            <p:cNvSpPr txBox="1"/>
            <p:nvPr/>
          </p:nvSpPr>
          <p:spPr>
            <a:xfrm>
              <a:off x="6351818" y="3355046"/>
              <a:ext cx="1681145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/>
                <a:t>管道裂纹识别信息</a:t>
              </a:r>
            </a:p>
          </p:txBody>
        </p:sp>
        <p:sp>
          <p:nvSpPr>
            <p:cNvPr id="67" name="右大括号 66">
              <a:extLst>
                <a:ext uri="{FF2B5EF4-FFF2-40B4-BE49-F238E27FC236}">
                  <a16:creationId xmlns:a16="http://schemas.microsoft.com/office/drawing/2014/main" id="{79A9D405-844C-4846-9B7A-4710F14CE9EC}"/>
                </a:ext>
              </a:extLst>
            </p:cNvPr>
            <p:cNvSpPr/>
            <p:nvPr/>
          </p:nvSpPr>
          <p:spPr>
            <a:xfrm>
              <a:off x="7709393" y="789772"/>
              <a:ext cx="158934" cy="6280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EC9D63A-5A15-1D47-8F3D-523C034E6BD7}"/>
                </a:ext>
              </a:extLst>
            </p:cNvPr>
            <p:cNvSpPr/>
            <p:nvPr/>
          </p:nvSpPr>
          <p:spPr>
            <a:xfrm>
              <a:off x="7788860" y="977296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400" dirty="0"/>
                <a:t>空气柱高度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71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兆麟</dc:creator>
  <cp:lastModifiedBy>袁 兆麟</cp:lastModifiedBy>
  <cp:revision>4</cp:revision>
  <dcterms:created xsi:type="dcterms:W3CDTF">2019-08-26T07:30:20Z</dcterms:created>
  <dcterms:modified xsi:type="dcterms:W3CDTF">2019-08-26T08:31:15Z</dcterms:modified>
</cp:coreProperties>
</file>