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9"/>
  </p:normalViewPr>
  <p:slideViewPr>
    <p:cSldViewPr snapToGrid="0" snapToObjects="1">
      <p:cViewPr varScale="1">
        <p:scale>
          <a:sx n="120" d="100"/>
          <a:sy n="120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30C2-1F1C-0040-ADEB-F63702105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15814-C392-9D47-83B0-EC1ED0934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EBA16-EEC4-004D-9131-0B067969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A3048-26B9-D34C-ACD5-E867608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835B7-18D7-9444-90B6-EF8CD8E4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95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AD91-6124-2041-8D3C-A0FB51A4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E6F56-3A83-6049-B51C-10E9F363A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F912B-91A7-2947-8848-7AB210E9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B4467-F625-7B4B-93AB-49BD7A07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081FF-9903-3949-8BB4-9049B301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60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364457-3260-BE49-AE80-562512B7F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64B53-B2EB-DF44-87B1-66CDCF34B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A994D-EB19-BD47-ABDC-9FA27842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9F79B-A3DE-724C-A3FA-67D14677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9807A-5C4A-D445-87F2-0FDB9E76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2EDAC-A778-964C-A44B-E9532CC1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F7A0E-4801-9049-84E0-AE298F64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C7D41-C55E-604C-9511-CCA877AC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B50F6-B927-9440-88D6-E8DFDE79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8273B-7AD2-1146-8251-9997B1CA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54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17FD7-38A6-4641-BD47-DB84CA75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15C3F-8DB3-8248-BD44-69EC0790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036AF-2399-0E4C-BF4E-2C3C08EE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71D7E-2D27-CA48-9DE6-F56F84F9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B1C21-580D-AF4C-B97D-D9F5DD89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2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E2158-5CEA-0745-877C-15F01635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D5775-9E9B-5045-AD0D-E77F754B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915C6-2A0C-C740-981A-2F7280C72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D4EF1-2176-B14D-ACC5-5AF0DABC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36678-F48B-F04F-9AEA-0AA2D685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85AAC-EB2D-2143-9F75-0953F194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6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9AB33-E6BD-A647-9C21-72D958F1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2E055-A6D2-EC4C-BE5B-2FADE14C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05427-680F-7E4C-A0EA-7B5E2A29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03833-F219-314E-BDA1-F4057C036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76208-9F9E-5941-9E22-8D1753E35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F5ABE-53B9-EF41-BBD7-98D84FDB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2E4415-F56A-0B4C-B4D9-43D5B23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418D7A-291E-8741-8315-DA183A01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5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36B22-6748-E24B-95D7-5981A5B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945D6-ADD0-D544-9972-EE6A4B9B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D4E3CC-C13F-8C41-ADE8-3A11651D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3ED913-44DA-244D-8E6B-2237BA2C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90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D1FA1F-BFCB-3D43-8D94-C36ED6B2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AA0500-68BB-3F4D-B157-8AE4D040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57023-D722-CC4A-9F06-3738A210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31850-C584-D741-8091-3BD411E8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34DE0-E72A-4F4B-85DC-F1BD1F750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1BAEC-50CB-424D-B3EA-BF760ABBD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2C254-E54A-4E45-B6F9-F1996D4E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2E8E0-D392-774D-ACD4-585C499D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14814-8951-0449-93D5-7A609206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2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7D71-0AF6-714E-A3CC-3A0AE7C0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579951-200E-2542-84DC-B8B4FADFB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8293D-988B-5B4C-B3C0-03E3437E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1FB98-5772-6F49-918F-47E022A6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AE0A6-D36A-6441-A609-F482C90C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601304-E505-A84A-9C78-C386FD36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3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06DDF9-F059-F642-8187-D02D4356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758E0-5E38-7349-ACB5-08346506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0FFAE-DC40-2B44-8605-8D525C4D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91DA-2427-B64C-9F22-C57C62AA00AF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58700-5F10-674B-8E2D-B09E2422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9747C-8989-A24D-BDEC-8A11761DA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3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8F9ED95-BB90-1948-9236-E458126ADCC3}"/>
              </a:ext>
            </a:extLst>
          </p:cNvPr>
          <p:cNvGrpSpPr/>
          <p:nvPr/>
        </p:nvGrpSpPr>
        <p:grpSpPr>
          <a:xfrm>
            <a:off x="691116" y="61609"/>
            <a:ext cx="12007167" cy="6710299"/>
            <a:chOff x="691116" y="61609"/>
            <a:chExt cx="12007167" cy="6710299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E0E1781-FE3A-2D43-ACE9-C82E32AA7DA3}"/>
                </a:ext>
              </a:extLst>
            </p:cNvPr>
            <p:cNvSpPr/>
            <p:nvPr/>
          </p:nvSpPr>
          <p:spPr>
            <a:xfrm>
              <a:off x="9342458" y="774914"/>
              <a:ext cx="2459682" cy="50725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5C4DDEB-B009-9049-A335-5D9BF288FC56}"/>
                </a:ext>
              </a:extLst>
            </p:cNvPr>
            <p:cNvSpPr/>
            <p:nvPr/>
          </p:nvSpPr>
          <p:spPr>
            <a:xfrm>
              <a:off x="691116" y="774914"/>
              <a:ext cx="2882449" cy="50725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F228FC0-A9C3-9A4F-893A-A37B2276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7554" y="4359551"/>
              <a:ext cx="900670" cy="9006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AF66D9A-306D-9046-AEFC-6C6327D4E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4503" y="4345127"/>
              <a:ext cx="900670" cy="900670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47640BE-AF04-2C41-A0DE-94826BEB27EE}"/>
                </a:ext>
              </a:extLst>
            </p:cNvPr>
            <p:cNvGrpSpPr/>
            <p:nvPr/>
          </p:nvGrpSpPr>
          <p:grpSpPr>
            <a:xfrm>
              <a:off x="1599562" y="1026662"/>
              <a:ext cx="877331" cy="2000932"/>
              <a:chOff x="6709718" y="1890584"/>
              <a:chExt cx="877331" cy="200093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0426549-FF2A-B249-B520-AA115FCFDE2C}"/>
                  </a:ext>
                </a:extLst>
              </p:cNvPr>
              <p:cNvSpPr/>
              <p:nvPr/>
            </p:nvSpPr>
            <p:spPr>
              <a:xfrm>
                <a:off x="6709719" y="1890584"/>
                <a:ext cx="877330" cy="1594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>
                <a:extLst>
                  <a:ext uri="{FF2B5EF4-FFF2-40B4-BE49-F238E27FC236}">
                    <a16:creationId xmlns:a16="http://schemas.microsoft.com/office/drawing/2014/main" id="{F5C834BB-7D22-B549-8116-45A212D2B5D0}"/>
                  </a:ext>
                </a:extLst>
              </p:cNvPr>
              <p:cNvSpPr/>
              <p:nvPr/>
            </p:nvSpPr>
            <p:spPr>
              <a:xfrm rot="10800000">
                <a:off x="6709719" y="3484605"/>
                <a:ext cx="877330" cy="40691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8872EB-0BF3-E748-9CFA-5EA847C61870}"/>
                  </a:ext>
                </a:extLst>
              </p:cNvPr>
              <p:cNvSpPr txBox="1"/>
              <p:nvPr/>
            </p:nvSpPr>
            <p:spPr>
              <a:xfrm>
                <a:off x="6709718" y="2322540"/>
                <a:ext cx="87716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dirty="0"/>
                  <a:t>新</a:t>
                </a:r>
                <a:endParaRPr kumimoji="1" lang="en-US" altLang="zh-CN" dirty="0"/>
              </a:p>
              <a:p>
                <a:pPr algn="ctr"/>
                <a:r>
                  <a:rPr kumimoji="1" lang="zh-CN" altLang="en-US" dirty="0"/>
                  <a:t>浓密机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827A000-6C94-0B4E-823D-0869DA0E91A1}"/>
                </a:ext>
              </a:extLst>
            </p:cNvPr>
            <p:cNvGrpSpPr/>
            <p:nvPr/>
          </p:nvGrpSpPr>
          <p:grpSpPr>
            <a:xfrm>
              <a:off x="4259601" y="1054333"/>
              <a:ext cx="877331" cy="2000932"/>
              <a:chOff x="8419927" y="1927124"/>
              <a:chExt cx="877331" cy="200093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8B9FDBB-E865-C946-9950-2F6D27AEFE5B}"/>
                  </a:ext>
                </a:extLst>
              </p:cNvPr>
              <p:cNvSpPr/>
              <p:nvPr/>
            </p:nvSpPr>
            <p:spPr>
              <a:xfrm>
                <a:off x="8419928" y="1927124"/>
                <a:ext cx="877330" cy="1594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三角形 15">
                <a:extLst>
                  <a:ext uri="{FF2B5EF4-FFF2-40B4-BE49-F238E27FC236}">
                    <a16:creationId xmlns:a16="http://schemas.microsoft.com/office/drawing/2014/main" id="{F3C004DF-AAEF-A14D-82D9-62B3CD726835}"/>
                  </a:ext>
                </a:extLst>
              </p:cNvPr>
              <p:cNvSpPr/>
              <p:nvPr/>
            </p:nvSpPr>
            <p:spPr>
              <a:xfrm rot="10800000">
                <a:off x="8419928" y="3521145"/>
                <a:ext cx="877330" cy="40691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3D39398-D847-3549-B824-10B538B8F20A}"/>
                  </a:ext>
                </a:extLst>
              </p:cNvPr>
              <p:cNvSpPr txBox="1"/>
              <p:nvPr/>
            </p:nvSpPr>
            <p:spPr>
              <a:xfrm>
                <a:off x="8419927" y="2359080"/>
                <a:ext cx="87716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dirty="0"/>
                  <a:t>旧</a:t>
                </a:r>
                <a:endParaRPr kumimoji="1" lang="en-US" altLang="zh-CN" dirty="0"/>
              </a:p>
              <a:p>
                <a:pPr algn="ctr"/>
                <a:r>
                  <a:rPr kumimoji="1" lang="zh-CN" altLang="en-US" dirty="0"/>
                  <a:t>浓密机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84BA1F1-1F68-8744-B2B0-0AAC094445AD}"/>
                </a:ext>
              </a:extLst>
            </p:cNvPr>
            <p:cNvGrpSpPr/>
            <p:nvPr/>
          </p:nvGrpSpPr>
          <p:grpSpPr>
            <a:xfrm>
              <a:off x="1599562" y="3278880"/>
              <a:ext cx="1292642" cy="478465"/>
              <a:chOff x="3123980" y="2258620"/>
              <a:chExt cx="1292642" cy="478465"/>
            </a:xfrm>
          </p:grpSpPr>
          <p:sp>
            <p:nvSpPr>
              <p:cNvPr id="20" name="罐形 19">
                <a:extLst>
                  <a:ext uri="{FF2B5EF4-FFF2-40B4-BE49-F238E27FC236}">
                    <a16:creationId xmlns:a16="http://schemas.microsoft.com/office/drawing/2014/main" id="{2ED9A1BB-13D8-0B48-B422-663282B52B1F}"/>
                  </a:ext>
                </a:extLst>
              </p:cNvPr>
              <p:cNvSpPr/>
              <p:nvPr/>
            </p:nvSpPr>
            <p:spPr>
              <a:xfrm rot="5400000">
                <a:off x="3530009" y="2179674"/>
                <a:ext cx="478465" cy="636358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E1E4F62-1D61-D344-922C-D1F37B10042B}"/>
                  </a:ext>
                </a:extLst>
              </p:cNvPr>
              <p:cNvSpPr/>
              <p:nvPr/>
            </p:nvSpPr>
            <p:spPr>
              <a:xfrm>
                <a:off x="3123980" y="2293483"/>
                <a:ext cx="326914" cy="3887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5E2FB19-626D-0C45-B15F-26C03C9C5032}"/>
                  </a:ext>
                </a:extLst>
              </p:cNvPr>
              <p:cNvSpPr txBox="1"/>
              <p:nvPr/>
            </p:nvSpPr>
            <p:spPr>
              <a:xfrm>
                <a:off x="3434576" y="2322540"/>
                <a:ext cx="98204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新泵</a:t>
                </a:r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B4D686F-733F-FB4F-B416-D0E3D9E20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9008" y="4039210"/>
              <a:ext cx="1143000" cy="317500"/>
            </a:xfrm>
            <a:prstGeom prst="rect">
              <a:avLst/>
            </a:prstGeom>
          </p:spPr>
        </p:pic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E85BBF8-D304-CF43-8BE0-AE55B519C79F}"/>
                </a:ext>
              </a:extLst>
            </p:cNvPr>
            <p:cNvGrpSpPr/>
            <p:nvPr/>
          </p:nvGrpSpPr>
          <p:grpSpPr>
            <a:xfrm>
              <a:off x="4259601" y="3363370"/>
              <a:ext cx="1703905" cy="478465"/>
              <a:chOff x="3123980" y="2258620"/>
              <a:chExt cx="1703905" cy="478465"/>
            </a:xfrm>
          </p:grpSpPr>
          <p:sp>
            <p:nvSpPr>
              <p:cNvPr id="29" name="罐形 28">
                <a:extLst>
                  <a:ext uri="{FF2B5EF4-FFF2-40B4-BE49-F238E27FC236}">
                    <a16:creationId xmlns:a16="http://schemas.microsoft.com/office/drawing/2014/main" id="{63524931-3397-024F-8C8D-143C0B321A51}"/>
                  </a:ext>
                </a:extLst>
              </p:cNvPr>
              <p:cNvSpPr/>
              <p:nvPr/>
            </p:nvSpPr>
            <p:spPr>
              <a:xfrm rot="5400000">
                <a:off x="3530009" y="2179674"/>
                <a:ext cx="478465" cy="636358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5E7CBEC-CE89-ED4F-A5AB-F0F2A5BA0716}"/>
                  </a:ext>
                </a:extLst>
              </p:cNvPr>
              <p:cNvSpPr/>
              <p:nvPr/>
            </p:nvSpPr>
            <p:spPr>
              <a:xfrm>
                <a:off x="3123980" y="2293483"/>
                <a:ext cx="326914" cy="3887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3D177B-0EF2-9F4F-8738-B8C999776903}"/>
                  </a:ext>
                </a:extLst>
              </p:cNvPr>
              <p:cNvSpPr txBox="1"/>
              <p:nvPr/>
            </p:nvSpPr>
            <p:spPr>
              <a:xfrm>
                <a:off x="3439810" y="2329567"/>
                <a:ext cx="13880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旧泵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1622026-3911-C44D-B412-E1196338144C}"/>
                </a:ext>
              </a:extLst>
            </p:cNvPr>
            <p:cNvGrpSpPr/>
            <p:nvPr/>
          </p:nvGrpSpPr>
          <p:grpSpPr>
            <a:xfrm>
              <a:off x="5891676" y="1054332"/>
              <a:ext cx="877331" cy="2000932"/>
              <a:chOff x="8419927" y="1927124"/>
              <a:chExt cx="877331" cy="200093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3CAEB5C-BE1F-3D45-B2DC-A4342E19F7B7}"/>
                  </a:ext>
                </a:extLst>
              </p:cNvPr>
              <p:cNvSpPr/>
              <p:nvPr/>
            </p:nvSpPr>
            <p:spPr>
              <a:xfrm>
                <a:off x="8419928" y="1927124"/>
                <a:ext cx="877330" cy="1594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三角形 33">
                <a:extLst>
                  <a:ext uri="{FF2B5EF4-FFF2-40B4-BE49-F238E27FC236}">
                    <a16:creationId xmlns:a16="http://schemas.microsoft.com/office/drawing/2014/main" id="{3C2C8C93-502D-764A-820A-FABD1F816DB9}"/>
                  </a:ext>
                </a:extLst>
              </p:cNvPr>
              <p:cNvSpPr/>
              <p:nvPr/>
            </p:nvSpPr>
            <p:spPr>
              <a:xfrm rot="10800000">
                <a:off x="8419928" y="3521145"/>
                <a:ext cx="877330" cy="40691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77641F3-39CD-ED40-8220-E02EEA0BB81D}"/>
                  </a:ext>
                </a:extLst>
              </p:cNvPr>
              <p:cNvSpPr txBox="1"/>
              <p:nvPr/>
            </p:nvSpPr>
            <p:spPr>
              <a:xfrm>
                <a:off x="8419927" y="2359080"/>
                <a:ext cx="87716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dirty="0"/>
                  <a:t>旧</a:t>
                </a:r>
                <a:endParaRPr kumimoji="1" lang="en-US" altLang="zh-CN" dirty="0"/>
              </a:p>
              <a:p>
                <a:pPr algn="ctr"/>
                <a:r>
                  <a:rPr kumimoji="1" lang="zh-CN" altLang="en-US" dirty="0"/>
                  <a:t>浓密机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C955EA9-542F-DF4E-AAE6-DD851FA53293}"/>
                </a:ext>
              </a:extLst>
            </p:cNvPr>
            <p:cNvGrpSpPr/>
            <p:nvPr/>
          </p:nvGrpSpPr>
          <p:grpSpPr>
            <a:xfrm>
              <a:off x="5804118" y="3385761"/>
              <a:ext cx="1954222" cy="478465"/>
              <a:chOff x="3123980" y="2258620"/>
              <a:chExt cx="1954222" cy="478465"/>
            </a:xfrm>
          </p:grpSpPr>
          <p:sp>
            <p:nvSpPr>
              <p:cNvPr id="37" name="罐形 36">
                <a:extLst>
                  <a:ext uri="{FF2B5EF4-FFF2-40B4-BE49-F238E27FC236}">
                    <a16:creationId xmlns:a16="http://schemas.microsoft.com/office/drawing/2014/main" id="{DE7B850B-E74A-6D46-8105-3271883B5FEB}"/>
                  </a:ext>
                </a:extLst>
              </p:cNvPr>
              <p:cNvSpPr/>
              <p:nvPr/>
            </p:nvSpPr>
            <p:spPr>
              <a:xfrm rot="5400000">
                <a:off x="3530009" y="2179674"/>
                <a:ext cx="478465" cy="636358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DC3282-7D11-1646-BC56-4EEF3C7828D3}"/>
                  </a:ext>
                </a:extLst>
              </p:cNvPr>
              <p:cNvSpPr/>
              <p:nvPr/>
            </p:nvSpPr>
            <p:spPr>
              <a:xfrm>
                <a:off x="3123980" y="2293483"/>
                <a:ext cx="326914" cy="3887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AB4805-B20C-7E4C-A376-574200537CDB}"/>
                  </a:ext>
                </a:extLst>
              </p:cNvPr>
              <p:cNvSpPr txBox="1"/>
              <p:nvPr/>
            </p:nvSpPr>
            <p:spPr>
              <a:xfrm>
                <a:off x="3450894" y="2318588"/>
                <a:ext cx="16273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旧泵</a:t>
                </a:r>
              </a:p>
            </p:txBody>
          </p:sp>
        </p:grp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55888272-CC34-E44A-927C-7A36B8ADD474}"/>
                </a:ext>
              </a:extLst>
            </p:cNvPr>
            <p:cNvCxnSpPr>
              <a:stCxn id="13" idx="0"/>
              <a:endCxn id="21" idx="1"/>
            </p:cNvCxnSpPr>
            <p:nvPr/>
          </p:nvCxnSpPr>
          <p:spPr>
            <a:xfrm rot="5400000">
              <a:off x="1578630" y="3048526"/>
              <a:ext cx="480530" cy="438666"/>
            </a:xfrm>
            <a:prstGeom prst="bentConnector4">
              <a:avLst>
                <a:gd name="adj1" fmla="val 29774"/>
                <a:gd name="adj2" fmla="val 1521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240C4E0D-FD8E-4D42-ADB0-A649F12C05ED}"/>
                </a:ext>
              </a:extLst>
            </p:cNvPr>
            <p:cNvCxnSpPr>
              <a:cxnSpLocks/>
              <a:stCxn id="16" idx="0"/>
              <a:endCxn id="30" idx="1"/>
            </p:cNvCxnSpPr>
            <p:nvPr/>
          </p:nvCxnSpPr>
          <p:spPr>
            <a:xfrm rot="5400000">
              <a:off x="4210260" y="3104606"/>
              <a:ext cx="537349" cy="438666"/>
            </a:xfrm>
            <a:prstGeom prst="bentConnector4">
              <a:avLst>
                <a:gd name="adj1" fmla="val 31913"/>
                <a:gd name="adj2" fmla="val 1521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8B43E2F9-1446-4040-A13D-814A9AC20A49}"/>
                </a:ext>
              </a:extLst>
            </p:cNvPr>
            <p:cNvCxnSpPr>
              <a:cxnSpLocks/>
              <a:stCxn id="34" idx="0"/>
              <a:endCxn id="38" idx="1"/>
            </p:cNvCxnSpPr>
            <p:nvPr/>
          </p:nvCxnSpPr>
          <p:spPr>
            <a:xfrm rot="5400000">
              <a:off x="5787360" y="3072022"/>
              <a:ext cx="559741" cy="526224"/>
            </a:xfrm>
            <a:prstGeom prst="bentConnector4">
              <a:avLst>
                <a:gd name="adj1" fmla="val 32637"/>
                <a:gd name="adj2" fmla="val 1434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>
              <a:extLst>
                <a:ext uri="{FF2B5EF4-FFF2-40B4-BE49-F238E27FC236}">
                  <a16:creationId xmlns:a16="http://schemas.microsoft.com/office/drawing/2014/main" id="{1CEEBF93-7CF4-D74E-9369-BA709EE427C2}"/>
                </a:ext>
              </a:extLst>
            </p:cNvPr>
            <p:cNvCxnSpPr>
              <a:cxnSpLocks/>
              <a:stCxn id="20" idx="4"/>
              <a:endCxn id="27" idx="1"/>
            </p:cNvCxnSpPr>
            <p:nvPr/>
          </p:nvCxnSpPr>
          <p:spPr>
            <a:xfrm rot="16200000" flipH="1">
              <a:off x="4671609" y="1330561"/>
              <a:ext cx="440614" cy="5294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>
              <a:extLst>
                <a:ext uri="{FF2B5EF4-FFF2-40B4-BE49-F238E27FC236}">
                  <a16:creationId xmlns:a16="http://schemas.microsoft.com/office/drawing/2014/main" id="{615AC853-51D4-3946-8751-8DBB8E2B1E7C}"/>
                </a:ext>
              </a:extLst>
            </p:cNvPr>
            <p:cNvCxnSpPr>
              <a:cxnSpLocks/>
              <a:stCxn id="29" idx="4"/>
              <a:endCxn id="27" idx="1"/>
            </p:cNvCxnSpPr>
            <p:nvPr/>
          </p:nvCxnSpPr>
          <p:spPr>
            <a:xfrm rot="16200000" flipH="1">
              <a:off x="6043873" y="2702825"/>
              <a:ext cx="356124" cy="26341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>
              <a:extLst>
                <a:ext uri="{FF2B5EF4-FFF2-40B4-BE49-F238E27FC236}">
                  <a16:creationId xmlns:a16="http://schemas.microsoft.com/office/drawing/2014/main" id="{3C2D2F5D-0AF0-DA47-94C3-85DC8BC50EFF}"/>
                </a:ext>
              </a:extLst>
            </p:cNvPr>
            <p:cNvCxnSpPr>
              <a:cxnSpLocks/>
              <a:stCxn id="37" idx="4"/>
              <a:endCxn id="27" idx="1"/>
            </p:cNvCxnSpPr>
            <p:nvPr/>
          </p:nvCxnSpPr>
          <p:spPr>
            <a:xfrm rot="16200000" flipH="1">
              <a:off x="6827328" y="3486279"/>
              <a:ext cx="333733" cy="1089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27C739B-0246-9D4A-B84A-2B938BF0C877}"/>
                </a:ext>
              </a:extLst>
            </p:cNvPr>
            <p:cNvSpPr txBox="1"/>
            <p:nvPr/>
          </p:nvSpPr>
          <p:spPr>
            <a:xfrm>
              <a:off x="7728814" y="3669878"/>
              <a:ext cx="76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搅拌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FE556B-0975-7E47-AE4B-21A535918B2F}"/>
                </a:ext>
              </a:extLst>
            </p:cNvPr>
            <p:cNvSpPr txBox="1"/>
            <p:nvPr/>
          </p:nvSpPr>
          <p:spPr>
            <a:xfrm>
              <a:off x="1127418" y="5374294"/>
              <a:ext cx="2200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北科大自动化系统</a:t>
              </a:r>
              <a:endParaRPr kumimoji="1"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2DA5209-58DD-1D4B-8BE4-09EDA44B6D12}"/>
                </a:ext>
              </a:extLst>
            </p:cNvPr>
            <p:cNvSpPr/>
            <p:nvPr/>
          </p:nvSpPr>
          <p:spPr>
            <a:xfrm>
              <a:off x="3764660" y="774914"/>
              <a:ext cx="5311121" cy="5072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4047AE6-E016-7446-A8AC-DB4330029F8F}"/>
                </a:ext>
              </a:extLst>
            </p:cNvPr>
            <p:cNvSpPr txBox="1"/>
            <p:nvPr/>
          </p:nvSpPr>
          <p:spPr>
            <a:xfrm>
              <a:off x="4370446" y="5374294"/>
              <a:ext cx="425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美卓自动化系统</a:t>
              </a:r>
            </a:p>
          </p:txBody>
        </p: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EB0DACAF-C715-A14C-AF1C-CDC4278E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4136" y="3914820"/>
              <a:ext cx="1012326" cy="1012326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19ABA03F-0115-4D45-8E54-461D01A76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4136" y="1460304"/>
              <a:ext cx="1012326" cy="1012326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F11F45A-D414-714D-BA0F-DD881294ED77}"/>
                </a:ext>
              </a:extLst>
            </p:cNvPr>
            <p:cNvSpPr txBox="1"/>
            <p:nvPr/>
          </p:nvSpPr>
          <p:spPr>
            <a:xfrm>
              <a:off x="8446314" y="5499633"/>
              <a:ext cx="425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智能控制系统系统</a:t>
              </a:r>
            </a:p>
          </p:txBody>
        </p:sp>
        <p:cxnSp>
          <p:nvCxnSpPr>
            <p:cNvPr id="81" name="肘形连接符 80">
              <a:extLst>
                <a:ext uri="{FF2B5EF4-FFF2-40B4-BE49-F238E27FC236}">
                  <a16:creationId xmlns:a16="http://schemas.microsoft.com/office/drawing/2014/main" id="{71ABF6BE-25A9-8A4A-8523-A348CCD74D71}"/>
                </a:ext>
              </a:extLst>
            </p:cNvPr>
            <p:cNvCxnSpPr>
              <a:cxnSpLocks/>
              <a:stCxn id="63" idx="2"/>
              <a:endCxn id="79" idx="2"/>
            </p:cNvCxnSpPr>
            <p:nvPr/>
          </p:nvCxnSpPr>
          <p:spPr>
            <a:xfrm rot="16200000" flipH="1">
              <a:off x="8485526" y="3782191"/>
              <a:ext cx="21469" cy="4152078"/>
            </a:xfrm>
            <a:prstGeom prst="bentConnector3">
              <a:avLst>
                <a:gd name="adj1" fmla="val 11647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65714E5-F539-4948-A8A3-DFCF35439F72}"/>
                </a:ext>
              </a:extLst>
            </p:cNvPr>
            <p:cNvSpPr txBox="1"/>
            <p:nvPr/>
          </p:nvSpPr>
          <p:spPr>
            <a:xfrm>
              <a:off x="4475037" y="6402576"/>
              <a:ext cx="425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实时上传监测数据</a:t>
              </a:r>
            </a:p>
          </p:txBody>
        </p:sp>
        <p:cxnSp>
          <p:nvCxnSpPr>
            <p:cNvPr id="83" name="肘形连接符 82">
              <a:extLst>
                <a:ext uri="{FF2B5EF4-FFF2-40B4-BE49-F238E27FC236}">
                  <a16:creationId xmlns:a16="http://schemas.microsoft.com/office/drawing/2014/main" id="{C0EBB022-0126-A343-ACCC-C27A5AA1CA80}"/>
                </a:ext>
              </a:extLst>
            </p:cNvPr>
            <p:cNvCxnSpPr>
              <a:cxnSpLocks/>
              <a:stCxn id="61" idx="2"/>
              <a:endCxn id="79" idx="2"/>
            </p:cNvCxnSpPr>
            <p:nvPr/>
          </p:nvCxnSpPr>
          <p:spPr>
            <a:xfrm rot="16200000" flipH="1">
              <a:off x="6341585" y="1638251"/>
              <a:ext cx="21470" cy="8439958"/>
            </a:xfrm>
            <a:prstGeom prst="bentConnector3">
              <a:avLst>
                <a:gd name="adj1" fmla="val 11647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86882DEC-583C-B145-AF0E-AF0CB3F71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4136" y="2687562"/>
              <a:ext cx="1012326" cy="1012326"/>
            </a:xfrm>
            <a:prstGeom prst="rect">
              <a:avLst/>
            </a:prstGeom>
          </p:spPr>
        </p:pic>
        <p:cxnSp>
          <p:nvCxnSpPr>
            <p:cNvPr id="97" name="肘形连接符 96">
              <a:extLst>
                <a:ext uri="{FF2B5EF4-FFF2-40B4-BE49-F238E27FC236}">
                  <a16:creationId xmlns:a16="http://schemas.microsoft.com/office/drawing/2014/main" id="{297D7416-ABB3-1242-9AEC-D0F40F0BD339}"/>
                </a:ext>
              </a:extLst>
            </p:cNvPr>
            <p:cNvCxnSpPr>
              <a:stCxn id="78" idx="0"/>
              <a:endCxn id="61" idx="0"/>
            </p:cNvCxnSpPr>
            <p:nvPr/>
          </p:nvCxnSpPr>
          <p:spPr>
            <a:xfrm rot="16200000" flipV="1">
              <a:off x="6352320" y="-3445065"/>
              <a:ext cx="12700" cy="843995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肘形连接符 97">
              <a:extLst>
                <a:ext uri="{FF2B5EF4-FFF2-40B4-BE49-F238E27FC236}">
                  <a16:creationId xmlns:a16="http://schemas.microsoft.com/office/drawing/2014/main" id="{92140F0B-20F0-A64F-954A-C3C678E3DE3B}"/>
                </a:ext>
              </a:extLst>
            </p:cNvPr>
            <p:cNvCxnSpPr>
              <a:cxnSpLocks/>
              <a:stCxn id="78" idx="0"/>
              <a:endCxn id="63" idx="0"/>
            </p:cNvCxnSpPr>
            <p:nvPr/>
          </p:nvCxnSpPr>
          <p:spPr>
            <a:xfrm rot="16200000" flipV="1">
              <a:off x="8496260" y="-1301125"/>
              <a:ext cx="12700" cy="415207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49ADB6B-3E29-BD4B-A6BA-9CE66BB5DFE3}"/>
                </a:ext>
              </a:extLst>
            </p:cNvPr>
            <p:cNvSpPr txBox="1"/>
            <p:nvPr/>
          </p:nvSpPr>
          <p:spPr>
            <a:xfrm>
              <a:off x="4323394" y="61609"/>
              <a:ext cx="425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实时控制指令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2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75C4DDEB-B009-9049-A335-5D9BF288FC56}"/>
              </a:ext>
            </a:extLst>
          </p:cNvPr>
          <p:cNvSpPr/>
          <p:nvPr/>
        </p:nvSpPr>
        <p:spPr>
          <a:xfrm>
            <a:off x="1649044" y="1092217"/>
            <a:ext cx="2882449" cy="5368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28FC0-A9C3-9A4F-893A-A37B2276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88" y="5031000"/>
            <a:ext cx="900670" cy="90067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147640BE-AF04-2C41-A0DE-94826BEB27EE}"/>
              </a:ext>
            </a:extLst>
          </p:cNvPr>
          <p:cNvGrpSpPr/>
          <p:nvPr/>
        </p:nvGrpSpPr>
        <p:grpSpPr>
          <a:xfrm>
            <a:off x="2568545" y="1775643"/>
            <a:ext cx="877331" cy="2000932"/>
            <a:chOff x="6709718" y="1890584"/>
            <a:chExt cx="877331" cy="20009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426549-FF2A-B249-B520-AA115FCFDE2C}"/>
                </a:ext>
              </a:extLst>
            </p:cNvPr>
            <p:cNvSpPr/>
            <p:nvPr/>
          </p:nvSpPr>
          <p:spPr>
            <a:xfrm>
              <a:off x="6709719" y="1890584"/>
              <a:ext cx="877330" cy="1594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F5C834BB-7D22-B549-8116-45A212D2B5D0}"/>
                </a:ext>
              </a:extLst>
            </p:cNvPr>
            <p:cNvSpPr/>
            <p:nvPr/>
          </p:nvSpPr>
          <p:spPr>
            <a:xfrm rot="10800000">
              <a:off x="6709719" y="3484605"/>
              <a:ext cx="877330" cy="4069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8872EB-0BF3-E748-9CFA-5EA847C61870}"/>
                </a:ext>
              </a:extLst>
            </p:cNvPr>
            <p:cNvSpPr txBox="1"/>
            <p:nvPr/>
          </p:nvSpPr>
          <p:spPr>
            <a:xfrm>
              <a:off x="6709718" y="2322540"/>
              <a:ext cx="8771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/>
                <a:t>新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浓密机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84BA1F1-1F68-8744-B2B0-0AAC094445AD}"/>
              </a:ext>
            </a:extLst>
          </p:cNvPr>
          <p:cNvGrpSpPr/>
          <p:nvPr/>
        </p:nvGrpSpPr>
        <p:grpSpPr>
          <a:xfrm>
            <a:off x="2568545" y="4027861"/>
            <a:ext cx="1292642" cy="478465"/>
            <a:chOff x="3123980" y="2258620"/>
            <a:chExt cx="1292642" cy="478465"/>
          </a:xfrm>
        </p:grpSpPr>
        <p:sp>
          <p:nvSpPr>
            <p:cNvPr id="20" name="罐形 19">
              <a:extLst>
                <a:ext uri="{FF2B5EF4-FFF2-40B4-BE49-F238E27FC236}">
                  <a16:creationId xmlns:a16="http://schemas.microsoft.com/office/drawing/2014/main" id="{2ED9A1BB-13D8-0B48-B422-663282B52B1F}"/>
                </a:ext>
              </a:extLst>
            </p:cNvPr>
            <p:cNvSpPr/>
            <p:nvPr/>
          </p:nvSpPr>
          <p:spPr>
            <a:xfrm rot="5400000">
              <a:off x="3530009" y="2179674"/>
              <a:ext cx="478465" cy="636358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1E4F62-1D61-D344-922C-D1F37B10042B}"/>
                </a:ext>
              </a:extLst>
            </p:cNvPr>
            <p:cNvSpPr/>
            <p:nvPr/>
          </p:nvSpPr>
          <p:spPr>
            <a:xfrm>
              <a:off x="3123980" y="2293483"/>
              <a:ext cx="326914" cy="388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5E2FB19-626D-0C45-B15F-26C03C9C5032}"/>
                </a:ext>
              </a:extLst>
            </p:cNvPr>
            <p:cNvSpPr txBox="1"/>
            <p:nvPr/>
          </p:nvSpPr>
          <p:spPr>
            <a:xfrm>
              <a:off x="3434576" y="2322540"/>
              <a:ext cx="9820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新泵</a:t>
              </a:r>
            </a:p>
          </p:txBody>
        </p:sp>
      </p:grp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55888272-CC34-E44A-927C-7A36B8ADD474}"/>
              </a:ext>
            </a:extLst>
          </p:cNvPr>
          <p:cNvCxnSpPr>
            <a:stCxn id="13" idx="0"/>
            <a:endCxn id="21" idx="1"/>
          </p:cNvCxnSpPr>
          <p:nvPr/>
        </p:nvCxnSpPr>
        <p:spPr>
          <a:xfrm rot="5400000">
            <a:off x="2547613" y="3797507"/>
            <a:ext cx="480530" cy="438666"/>
          </a:xfrm>
          <a:prstGeom prst="bentConnector4">
            <a:avLst>
              <a:gd name="adj1" fmla="val 29774"/>
              <a:gd name="adj2" fmla="val 152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E556B-0975-7E47-AE4B-21A535918B2F}"/>
              </a:ext>
            </a:extLst>
          </p:cNvPr>
          <p:cNvSpPr txBox="1"/>
          <p:nvPr/>
        </p:nvSpPr>
        <p:spPr>
          <a:xfrm>
            <a:off x="2048152" y="6045743"/>
            <a:ext cx="22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北科大自动化系统</a:t>
            </a:r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2DA5209-58DD-1D4B-8BE4-09EDA44B6D12}"/>
              </a:ext>
            </a:extLst>
          </p:cNvPr>
          <p:cNvSpPr/>
          <p:nvPr/>
        </p:nvSpPr>
        <p:spPr>
          <a:xfrm>
            <a:off x="4733643" y="1227762"/>
            <a:ext cx="891715" cy="5233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4047AE6-E016-7446-A8AC-DB4330029F8F}"/>
              </a:ext>
            </a:extLst>
          </p:cNvPr>
          <p:cNvSpPr txBox="1"/>
          <p:nvPr/>
        </p:nvSpPr>
        <p:spPr>
          <a:xfrm>
            <a:off x="5055423" y="2484598"/>
            <a:ext cx="26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现有硬件设备</a:t>
            </a:r>
            <a:endParaRPr kumimoji="1"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16E7F5-68F4-2D4D-BEF7-A3DEDC012186}"/>
              </a:ext>
            </a:extLst>
          </p:cNvPr>
          <p:cNvSpPr txBox="1"/>
          <p:nvPr/>
        </p:nvSpPr>
        <p:spPr>
          <a:xfrm>
            <a:off x="4079959" y="541661"/>
            <a:ext cx="1762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选厂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B4F5950-B4A0-4843-BAE2-FB54B46E4E5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007211" y="910993"/>
            <a:ext cx="1953955" cy="864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CDF6227-11EA-5B4B-91F2-8271E71F0BE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961166" y="910993"/>
            <a:ext cx="231407" cy="864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AAF0B414-94B2-FF43-B1EC-708E20EC560F}"/>
              </a:ext>
            </a:extLst>
          </p:cNvPr>
          <p:cNvSpPr/>
          <p:nvPr/>
        </p:nvSpPr>
        <p:spPr>
          <a:xfrm>
            <a:off x="3530854" y="4718824"/>
            <a:ext cx="404300" cy="406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浓度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84D57BF-2EE0-564C-BFC8-59964EB2385E}"/>
              </a:ext>
            </a:extLst>
          </p:cNvPr>
          <p:cNvSpPr/>
          <p:nvPr/>
        </p:nvSpPr>
        <p:spPr>
          <a:xfrm>
            <a:off x="4002852" y="4718824"/>
            <a:ext cx="404300" cy="406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流量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668D901-C25D-224C-B715-017E5E1F8309}"/>
              </a:ext>
            </a:extLst>
          </p:cNvPr>
          <p:cNvSpPr txBox="1"/>
          <p:nvPr/>
        </p:nvSpPr>
        <p:spPr>
          <a:xfrm>
            <a:off x="2106910" y="559436"/>
            <a:ext cx="1762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絮凝剂</a:t>
            </a: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79BB1D92-D167-4144-9DBD-567834071215}"/>
              </a:ext>
            </a:extLst>
          </p:cNvPr>
          <p:cNvCxnSpPr>
            <a:cxnSpLocks/>
            <a:stCxn id="72" idx="2"/>
            <a:endCxn id="12" idx="0"/>
          </p:cNvCxnSpPr>
          <p:nvPr/>
        </p:nvCxnSpPr>
        <p:spPr>
          <a:xfrm>
            <a:off x="2988117" y="928768"/>
            <a:ext cx="19094" cy="84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EAB82C6D-B14A-2244-9388-DDAFB6C9DEED}"/>
              </a:ext>
            </a:extLst>
          </p:cNvPr>
          <p:cNvSpPr txBox="1"/>
          <p:nvPr/>
        </p:nvSpPr>
        <p:spPr>
          <a:xfrm>
            <a:off x="945492" y="2481197"/>
            <a:ext cx="4205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稠化剂</a:t>
            </a:r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1EC45DC5-54C5-8D47-A590-5C72791A45FF}"/>
              </a:ext>
            </a:extLst>
          </p:cNvPr>
          <p:cNvCxnSpPr>
            <a:cxnSpLocks/>
            <a:stCxn id="80" idx="2"/>
          </p:cNvCxnSpPr>
          <p:nvPr/>
        </p:nvCxnSpPr>
        <p:spPr>
          <a:xfrm rot="5400000" flipH="1" flipV="1">
            <a:off x="1847863" y="2674188"/>
            <a:ext cx="38264" cy="1422414"/>
          </a:xfrm>
          <a:prstGeom prst="bentConnector4">
            <a:avLst>
              <a:gd name="adj1" fmla="val -597428"/>
              <a:gd name="adj2" fmla="val 57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B6059EB9-8450-9342-9326-1EF867DA922F}"/>
              </a:ext>
            </a:extLst>
          </p:cNvPr>
          <p:cNvCxnSpPr>
            <a:cxnSpLocks/>
            <a:stCxn id="14" idx="3"/>
            <a:endCxn id="88" idx="0"/>
          </p:cNvCxnSpPr>
          <p:nvPr/>
        </p:nvCxnSpPr>
        <p:spPr>
          <a:xfrm>
            <a:off x="3445708" y="2530765"/>
            <a:ext cx="639926" cy="6356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082A4E82-443A-E740-98D0-2272376953BF}"/>
              </a:ext>
            </a:extLst>
          </p:cNvPr>
          <p:cNvSpPr/>
          <p:nvPr/>
        </p:nvSpPr>
        <p:spPr>
          <a:xfrm>
            <a:off x="3922177" y="3166447"/>
            <a:ext cx="326914" cy="554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外稀释</a:t>
            </a:r>
          </a:p>
        </p:txBody>
      </p: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7559280F-49A3-AB48-96D0-919DE9BD7126}"/>
              </a:ext>
            </a:extLst>
          </p:cNvPr>
          <p:cNvCxnSpPr>
            <a:cxnSpLocks/>
            <a:endCxn id="88" idx="0"/>
          </p:cNvCxnSpPr>
          <p:nvPr/>
        </p:nvCxnSpPr>
        <p:spPr>
          <a:xfrm rot="16200000" flipH="1">
            <a:off x="3325025" y="2405838"/>
            <a:ext cx="877406" cy="6438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5094A413-B5B2-524E-A38A-3E3558DE2786}"/>
              </a:ext>
            </a:extLst>
          </p:cNvPr>
          <p:cNvCxnSpPr>
            <a:cxnSpLocks/>
            <a:endCxn id="88" idx="0"/>
          </p:cNvCxnSpPr>
          <p:nvPr/>
        </p:nvCxnSpPr>
        <p:spPr>
          <a:xfrm rot="16200000" flipH="1">
            <a:off x="3324453" y="2405266"/>
            <a:ext cx="878382" cy="643980"/>
          </a:xfrm>
          <a:prstGeom prst="bentConnector3">
            <a:avLst>
              <a:gd name="adj1" fmla="val 1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91C4CF84-DA3D-F947-A806-04475F07C629}"/>
              </a:ext>
            </a:extLst>
          </p:cNvPr>
          <p:cNvCxnSpPr>
            <a:stCxn id="88" idx="2"/>
          </p:cNvCxnSpPr>
          <p:nvPr/>
        </p:nvCxnSpPr>
        <p:spPr>
          <a:xfrm rot="5400000">
            <a:off x="3450621" y="3277924"/>
            <a:ext cx="191605" cy="1078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>
            <a:extLst>
              <a:ext uri="{FF2B5EF4-FFF2-40B4-BE49-F238E27FC236}">
                <a16:creationId xmlns:a16="http://schemas.microsoft.com/office/drawing/2014/main" id="{E65E9D6E-CE9B-D148-AD19-46E55F47E31D}"/>
              </a:ext>
            </a:extLst>
          </p:cNvPr>
          <p:cNvCxnSpPr>
            <a:stCxn id="20" idx="4"/>
            <a:endCxn id="69" idx="2"/>
          </p:cNvCxnSpPr>
          <p:nvPr/>
        </p:nvCxnSpPr>
        <p:spPr>
          <a:xfrm rot="16200000" flipH="1">
            <a:off x="3164342" y="4555791"/>
            <a:ext cx="415977" cy="317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514152E7-C58F-C246-BADF-B4B2DF248069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4407152" y="4922303"/>
            <a:ext cx="45244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0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55</Words>
  <Application>Microsoft Macintosh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兆麟</dc:creator>
  <cp:lastModifiedBy>袁 兆麟</cp:lastModifiedBy>
  <cp:revision>8</cp:revision>
  <dcterms:created xsi:type="dcterms:W3CDTF">2018-09-04T06:39:03Z</dcterms:created>
  <dcterms:modified xsi:type="dcterms:W3CDTF">2018-09-04T15:38:09Z</dcterms:modified>
</cp:coreProperties>
</file>