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31340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37"/>
    <p:restoredTop sz="94694"/>
  </p:normalViewPr>
  <p:slideViewPr>
    <p:cSldViewPr snapToGrid="0" snapToObjects="1">
      <p:cViewPr>
        <p:scale>
          <a:sx n="89" d="100"/>
          <a:sy n="89" d="100"/>
        </p:scale>
        <p:origin x="-1536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8E4155-F452-904D-8C2C-6F668F5E8B69}" type="doc">
      <dgm:prSet loTypeId="urn:microsoft.com/office/officeart/2008/layout/BubblePicture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2303B6-5AFA-A347-A47F-0DD6597B6FD3}">
      <dgm:prSet phldrT="[文本]"/>
      <dgm:spPr/>
      <dgm:t>
        <a:bodyPr/>
        <a:lstStyle/>
        <a:p>
          <a:r>
            <a:rPr lang="zh-CN" altLang="en-US" dirty="0"/>
            <a:t>井上生产可视化</a:t>
          </a:r>
        </a:p>
      </dgm:t>
    </dgm:pt>
    <dgm:pt modelId="{269C13A5-56E8-904F-86BB-A4FD8D1DBC7D}" type="parTrans" cxnId="{8AAA9A9A-3136-8446-A70D-2F2DF87B3FA5}">
      <dgm:prSet/>
      <dgm:spPr/>
      <dgm:t>
        <a:bodyPr/>
        <a:lstStyle/>
        <a:p>
          <a:endParaRPr lang="zh-CN" altLang="en-US"/>
        </a:p>
      </dgm:t>
    </dgm:pt>
    <dgm:pt modelId="{7D100034-7026-F749-848E-F0EF0A584F2A}" type="sibTrans" cxnId="{8AAA9A9A-3136-8446-A70D-2F2DF87B3FA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  <dgm:t>
        <a:bodyPr/>
        <a:lstStyle/>
        <a:p>
          <a:endParaRPr lang="zh-CN" altLang="en-US"/>
        </a:p>
      </dgm:t>
    </dgm:pt>
    <dgm:pt modelId="{3CEC82AF-DFC3-C545-94BC-9548A3E2AD0B}">
      <dgm:prSet phldrT="[文本]"/>
      <dgm:spPr/>
      <dgm:t>
        <a:bodyPr/>
        <a:lstStyle/>
        <a:p>
          <a:r>
            <a:rPr lang="zh-CN" altLang="en-US" dirty="0"/>
            <a:t>管道输送可视化</a:t>
          </a:r>
        </a:p>
      </dgm:t>
    </dgm:pt>
    <dgm:pt modelId="{8632F740-8FDD-154B-BE5C-AA3D2A0F5103}" type="parTrans" cxnId="{69DD959F-07EC-914B-B92E-08DBF1E30029}">
      <dgm:prSet/>
      <dgm:spPr/>
      <dgm:t>
        <a:bodyPr/>
        <a:lstStyle/>
        <a:p>
          <a:endParaRPr lang="zh-CN" altLang="en-US"/>
        </a:p>
      </dgm:t>
    </dgm:pt>
    <dgm:pt modelId="{2DC26115-2A47-4C4A-881D-5F72F1350EF8}" type="sibTrans" cxnId="{69DD959F-07EC-914B-B92E-08DBF1E30029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6000" r="-76000"/>
          </a:stretch>
        </a:blipFill>
      </dgm:spPr>
      <dgm:t>
        <a:bodyPr/>
        <a:lstStyle/>
        <a:p>
          <a:endParaRPr lang="zh-CN" altLang="en-US"/>
        </a:p>
      </dgm:t>
    </dgm:pt>
    <dgm:pt modelId="{4E4D4601-1F5E-8149-9095-35A05AB48960}">
      <dgm:prSet phldrT="[文本]"/>
      <dgm:spPr/>
      <dgm:t>
        <a:bodyPr/>
        <a:lstStyle/>
        <a:p>
          <a:r>
            <a:rPr lang="zh-CN" altLang="en-US" dirty="0"/>
            <a:t>采场充填可视化</a:t>
          </a:r>
        </a:p>
      </dgm:t>
    </dgm:pt>
    <dgm:pt modelId="{BC7BFE24-614C-764A-B9E0-99A4990C1EBD}" type="parTrans" cxnId="{95CBA310-B96E-DF4A-8A52-167223F10042}">
      <dgm:prSet/>
      <dgm:spPr/>
      <dgm:t>
        <a:bodyPr/>
        <a:lstStyle/>
        <a:p>
          <a:endParaRPr lang="zh-CN" altLang="en-US"/>
        </a:p>
      </dgm:t>
    </dgm:pt>
    <dgm:pt modelId="{2A3F3459-5832-4441-A101-03143F8E7EE4}" type="sibTrans" cxnId="{95CBA310-B96E-DF4A-8A52-167223F10042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zh-CN" altLang="en-US"/>
        </a:p>
      </dgm:t>
    </dgm:pt>
    <dgm:pt modelId="{7B4A88DE-C201-3849-80A7-33509DFE6317}" type="pres">
      <dgm:prSet presAssocID="{5B8E4155-F452-904D-8C2C-6F668F5E8B69}" presName="Name0" presStyleCnt="0">
        <dgm:presLayoutVars>
          <dgm:chMax val="8"/>
          <dgm:chPref val="8"/>
          <dgm:dir/>
        </dgm:presLayoutVars>
      </dgm:prSet>
      <dgm:spPr/>
    </dgm:pt>
    <dgm:pt modelId="{78250900-A1A2-6146-98C5-8C1655B39EFB}" type="pres">
      <dgm:prSet presAssocID="{002303B6-5AFA-A347-A47F-0DD6597B6FD3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2EAD710-F316-4343-9623-7C17732960A2}" type="pres">
      <dgm:prSet presAssocID="{002303B6-5AFA-A347-A47F-0DD6597B6FD3}" presName="image_accent_1" presStyleCnt="0"/>
      <dgm:spPr/>
    </dgm:pt>
    <dgm:pt modelId="{40411BEF-7A0A-DA4A-A2ED-863EE37C4BC7}" type="pres">
      <dgm:prSet presAssocID="{002303B6-5AFA-A347-A47F-0DD6597B6FD3}" presName="imageAccentRepeatNode" presStyleLbl="alignNode1" presStyleIdx="0" presStyleCnt="6"/>
      <dgm:spPr/>
    </dgm:pt>
    <dgm:pt modelId="{F4B24A7A-9BF0-8149-99C4-0515ED1FEDB2}" type="pres">
      <dgm:prSet presAssocID="{002303B6-5AFA-A347-A47F-0DD6597B6FD3}" presName="accent_1" presStyleLbl="alignNode1" presStyleIdx="1" presStyleCnt="6"/>
      <dgm:spPr/>
    </dgm:pt>
    <dgm:pt modelId="{70152724-D0BA-414F-B7D7-F6380B1D0F2A}" type="pres">
      <dgm:prSet presAssocID="{7D100034-7026-F749-848E-F0EF0A584F2A}" presName="image_1" presStyleCnt="0"/>
      <dgm:spPr/>
    </dgm:pt>
    <dgm:pt modelId="{1DB67DE5-D6B9-7E4D-BF1F-9AFC45B2583B}" type="pres">
      <dgm:prSet presAssocID="{7D100034-7026-F749-848E-F0EF0A584F2A}" presName="imageRepeatNode" presStyleLbl="fgImgPlace1" presStyleIdx="0" presStyleCnt="3"/>
      <dgm:spPr/>
    </dgm:pt>
    <dgm:pt modelId="{385B734B-9E95-DA47-91EB-58E6504FE6E0}" type="pres">
      <dgm:prSet presAssocID="{3CEC82AF-DFC3-C545-94BC-9548A3E2AD0B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038DC8B-CE2D-D74A-8E20-4FC10CAD20F3}" type="pres">
      <dgm:prSet presAssocID="{3CEC82AF-DFC3-C545-94BC-9548A3E2AD0B}" presName="image_accent_2" presStyleCnt="0"/>
      <dgm:spPr/>
    </dgm:pt>
    <dgm:pt modelId="{D03DDCC6-6DDD-5944-8F2C-54DE09A29FDE}" type="pres">
      <dgm:prSet presAssocID="{3CEC82AF-DFC3-C545-94BC-9548A3E2AD0B}" presName="imageAccentRepeatNode" presStyleLbl="alignNode1" presStyleIdx="2" presStyleCnt="6"/>
      <dgm:spPr/>
    </dgm:pt>
    <dgm:pt modelId="{AD440DFF-70F0-3A41-8B16-162D3FA6C30A}" type="pres">
      <dgm:prSet presAssocID="{2DC26115-2A47-4C4A-881D-5F72F1350EF8}" presName="image_2" presStyleCnt="0"/>
      <dgm:spPr/>
    </dgm:pt>
    <dgm:pt modelId="{D62914C4-E222-D142-93D1-0E1D7E9D48C4}" type="pres">
      <dgm:prSet presAssocID="{2DC26115-2A47-4C4A-881D-5F72F1350EF8}" presName="imageRepeatNode" presStyleLbl="fgImgPlace1" presStyleIdx="1" presStyleCnt="3"/>
      <dgm:spPr/>
    </dgm:pt>
    <dgm:pt modelId="{0A04234B-30D0-444C-893D-6322B9875206}" type="pres">
      <dgm:prSet presAssocID="{4E4D4601-1F5E-8149-9095-35A05AB48960}" presName="image_accent_3" presStyleCnt="0"/>
      <dgm:spPr/>
    </dgm:pt>
    <dgm:pt modelId="{1BF3059B-B8A9-2642-A959-8C87BC88C927}" type="pres">
      <dgm:prSet presAssocID="{4E4D4601-1F5E-8149-9095-35A05AB48960}" presName="imageAccentRepeatNode" presStyleLbl="alignNode1" presStyleIdx="3" presStyleCnt="6"/>
      <dgm:spPr/>
    </dgm:pt>
    <dgm:pt modelId="{3FF96334-F1E6-E24E-BE00-C5D5B7167CED}" type="pres">
      <dgm:prSet presAssocID="{4E4D4601-1F5E-8149-9095-35A05AB48960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65B0212-67FE-2842-938D-D97B087FB593}" type="pres">
      <dgm:prSet presAssocID="{4E4D4601-1F5E-8149-9095-35A05AB48960}" presName="accent_2" presStyleLbl="alignNode1" presStyleIdx="4" presStyleCnt="6"/>
      <dgm:spPr/>
    </dgm:pt>
    <dgm:pt modelId="{49E641C1-9133-9341-808C-21552816BB70}" type="pres">
      <dgm:prSet presAssocID="{4E4D4601-1F5E-8149-9095-35A05AB48960}" presName="accent_3" presStyleLbl="alignNode1" presStyleIdx="5" presStyleCnt="6"/>
      <dgm:spPr/>
    </dgm:pt>
    <dgm:pt modelId="{9DC88402-6BB6-F34F-9526-1FF6568A37E0}" type="pres">
      <dgm:prSet presAssocID="{2A3F3459-5832-4441-A101-03143F8E7EE4}" presName="image_3" presStyleCnt="0"/>
      <dgm:spPr/>
    </dgm:pt>
    <dgm:pt modelId="{30301CC2-8698-2A49-9563-5DDB9B767105}" type="pres">
      <dgm:prSet presAssocID="{2A3F3459-5832-4441-A101-03143F8E7EE4}" presName="imageRepeatNode" presStyleLbl="fgImgPlace1" presStyleIdx="2" presStyleCnt="3"/>
      <dgm:spPr/>
    </dgm:pt>
  </dgm:ptLst>
  <dgm:cxnLst>
    <dgm:cxn modelId="{082B7603-F1B3-0144-8277-1B26F77AB8D9}" type="presOf" srcId="{5B8E4155-F452-904D-8C2C-6F668F5E8B69}" destId="{7B4A88DE-C201-3849-80A7-33509DFE6317}" srcOrd="0" destOrd="0" presId="urn:microsoft.com/office/officeart/2008/layout/BubblePictureList"/>
    <dgm:cxn modelId="{6A64630C-D7E0-1C41-B893-12B16CFC6B23}" type="presOf" srcId="{2A3F3459-5832-4441-A101-03143F8E7EE4}" destId="{30301CC2-8698-2A49-9563-5DDB9B767105}" srcOrd="0" destOrd="0" presId="urn:microsoft.com/office/officeart/2008/layout/BubblePictureList"/>
    <dgm:cxn modelId="{95CBA310-B96E-DF4A-8A52-167223F10042}" srcId="{5B8E4155-F452-904D-8C2C-6F668F5E8B69}" destId="{4E4D4601-1F5E-8149-9095-35A05AB48960}" srcOrd="2" destOrd="0" parTransId="{BC7BFE24-614C-764A-B9E0-99A4990C1EBD}" sibTransId="{2A3F3459-5832-4441-A101-03143F8E7EE4}"/>
    <dgm:cxn modelId="{67B5FD42-2DC3-2145-98D9-7C53197EF79E}" type="presOf" srcId="{4E4D4601-1F5E-8149-9095-35A05AB48960}" destId="{3FF96334-F1E6-E24E-BE00-C5D5B7167CED}" srcOrd="0" destOrd="0" presId="urn:microsoft.com/office/officeart/2008/layout/BubblePictureList"/>
    <dgm:cxn modelId="{63E0A47F-9B70-F24F-83C6-1E5672A3D92D}" type="presOf" srcId="{2DC26115-2A47-4C4A-881D-5F72F1350EF8}" destId="{D62914C4-E222-D142-93D1-0E1D7E9D48C4}" srcOrd="0" destOrd="0" presId="urn:microsoft.com/office/officeart/2008/layout/BubblePictureList"/>
    <dgm:cxn modelId="{1AFAA786-7725-BD43-8F67-E45D14515C58}" type="presOf" srcId="{7D100034-7026-F749-848E-F0EF0A584F2A}" destId="{1DB67DE5-D6B9-7E4D-BF1F-9AFC45B2583B}" srcOrd="0" destOrd="0" presId="urn:microsoft.com/office/officeart/2008/layout/BubblePictureList"/>
    <dgm:cxn modelId="{A0472588-A641-9C4E-8690-01DBB73FF622}" type="presOf" srcId="{3CEC82AF-DFC3-C545-94BC-9548A3E2AD0B}" destId="{385B734B-9E95-DA47-91EB-58E6504FE6E0}" srcOrd="0" destOrd="0" presId="urn:microsoft.com/office/officeart/2008/layout/BubblePictureList"/>
    <dgm:cxn modelId="{8AAA9A9A-3136-8446-A70D-2F2DF87B3FA5}" srcId="{5B8E4155-F452-904D-8C2C-6F668F5E8B69}" destId="{002303B6-5AFA-A347-A47F-0DD6597B6FD3}" srcOrd="0" destOrd="0" parTransId="{269C13A5-56E8-904F-86BB-A4FD8D1DBC7D}" sibTransId="{7D100034-7026-F749-848E-F0EF0A584F2A}"/>
    <dgm:cxn modelId="{69DD959F-07EC-914B-B92E-08DBF1E30029}" srcId="{5B8E4155-F452-904D-8C2C-6F668F5E8B69}" destId="{3CEC82AF-DFC3-C545-94BC-9548A3E2AD0B}" srcOrd="1" destOrd="0" parTransId="{8632F740-8FDD-154B-BE5C-AA3D2A0F5103}" sibTransId="{2DC26115-2A47-4C4A-881D-5F72F1350EF8}"/>
    <dgm:cxn modelId="{670889BC-AE1E-6749-93D8-0A85D9450B66}" type="presOf" srcId="{002303B6-5AFA-A347-A47F-0DD6597B6FD3}" destId="{78250900-A1A2-6146-98C5-8C1655B39EFB}" srcOrd="0" destOrd="0" presId="urn:microsoft.com/office/officeart/2008/layout/BubblePictureList"/>
    <dgm:cxn modelId="{47348F03-B082-6649-8799-E703BDCBA376}" type="presParOf" srcId="{7B4A88DE-C201-3849-80A7-33509DFE6317}" destId="{78250900-A1A2-6146-98C5-8C1655B39EFB}" srcOrd="0" destOrd="0" presId="urn:microsoft.com/office/officeart/2008/layout/BubblePictureList"/>
    <dgm:cxn modelId="{4CBA5E9A-0597-2747-97BB-7F2AE4E8CA47}" type="presParOf" srcId="{7B4A88DE-C201-3849-80A7-33509DFE6317}" destId="{C2EAD710-F316-4343-9623-7C17732960A2}" srcOrd="1" destOrd="0" presId="urn:microsoft.com/office/officeart/2008/layout/BubblePictureList"/>
    <dgm:cxn modelId="{4EC8F2D0-A303-C84D-B3B6-58D90BC7EDA2}" type="presParOf" srcId="{C2EAD710-F316-4343-9623-7C17732960A2}" destId="{40411BEF-7A0A-DA4A-A2ED-863EE37C4BC7}" srcOrd="0" destOrd="0" presId="urn:microsoft.com/office/officeart/2008/layout/BubblePictureList"/>
    <dgm:cxn modelId="{5D46B83C-00D4-5644-B97B-7B639AD195B6}" type="presParOf" srcId="{7B4A88DE-C201-3849-80A7-33509DFE6317}" destId="{F4B24A7A-9BF0-8149-99C4-0515ED1FEDB2}" srcOrd="2" destOrd="0" presId="urn:microsoft.com/office/officeart/2008/layout/BubblePictureList"/>
    <dgm:cxn modelId="{B9392F8E-8C05-BE45-93E5-EFAC75A64C7B}" type="presParOf" srcId="{7B4A88DE-C201-3849-80A7-33509DFE6317}" destId="{70152724-D0BA-414F-B7D7-F6380B1D0F2A}" srcOrd="3" destOrd="0" presId="urn:microsoft.com/office/officeart/2008/layout/BubblePictureList"/>
    <dgm:cxn modelId="{D8BBD750-B385-6F45-A94E-BC7ABAC23C35}" type="presParOf" srcId="{70152724-D0BA-414F-B7D7-F6380B1D0F2A}" destId="{1DB67DE5-D6B9-7E4D-BF1F-9AFC45B2583B}" srcOrd="0" destOrd="0" presId="urn:microsoft.com/office/officeart/2008/layout/BubblePictureList"/>
    <dgm:cxn modelId="{1D60BD16-E77F-5C43-9D32-E5B1F57AA198}" type="presParOf" srcId="{7B4A88DE-C201-3849-80A7-33509DFE6317}" destId="{385B734B-9E95-DA47-91EB-58E6504FE6E0}" srcOrd="4" destOrd="0" presId="urn:microsoft.com/office/officeart/2008/layout/BubblePictureList"/>
    <dgm:cxn modelId="{091B6627-B9D8-964D-9478-360FEC316FD4}" type="presParOf" srcId="{7B4A88DE-C201-3849-80A7-33509DFE6317}" destId="{B038DC8B-CE2D-D74A-8E20-4FC10CAD20F3}" srcOrd="5" destOrd="0" presId="urn:microsoft.com/office/officeart/2008/layout/BubblePictureList"/>
    <dgm:cxn modelId="{A0A5F777-F3F6-E44E-809A-CEFCA00E0877}" type="presParOf" srcId="{B038DC8B-CE2D-D74A-8E20-4FC10CAD20F3}" destId="{D03DDCC6-6DDD-5944-8F2C-54DE09A29FDE}" srcOrd="0" destOrd="0" presId="urn:microsoft.com/office/officeart/2008/layout/BubblePictureList"/>
    <dgm:cxn modelId="{AA22307F-E98C-E74E-AFF1-1E2C9BCD028C}" type="presParOf" srcId="{7B4A88DE-C201-3849-80A7-33509DFE6317}" destId="{AD440DFF-70F0-3A41-8B16-162D3FA6C30A}" srcOrd="6" destOrd="0" presId="urn:microsoft.com/office/officeart/2008/layout/BubblePictureList"/>
    <dgm:cxn modelId="{689A7A75-CC08-A844-B251-35C3E19E3DB8}" type="presParOf" srcId="{AD440DFF-70F0-3A41-8B16-162D3FA6C30A}" destId="{D62914C4-E222-D142-93D1-0E1D7E9D48C4}" srcOrd="0" destOrd="0" presId="urn:microsoft.com/office/officeart/2008/layout/BubblePictureList"/>
    <dgm:cxn modelId="{5CCEC96E-51B8-D940-B9CF-F8839AD8051F}" type="presParOf" srcId="{7B4A88DE-C201-3849-80A7-33509DFE6317}" destId="{0A04234B-30D0-444C-893D-6322B9875206}" srcOrd="7" destOrd="0" presId="urn:microsoft.com/office/officeart/2008/layout/BubblePictureList"/>
    <dgm:cxn modelId="{0E659FC9-E725-4744-AA9B-A40CC0B35C07}" type="presParOf" srcId="{0A04234B-30D0-444C-893D-6322B9875206}" destId="{1BF3059B-B8A9-2642-A959-8C87BC88C927}" srcOrd="0" destOrd="0" presId="urn:microsoft.com/office/officeart/2008/layout/BubblePictureList"/>
    <dgm:cxn modelId="{EA2BCBF2-27CB-B741-9FE0-D9BA35BF2BA9}" type="presParOf" srcId="{7B4A88DE-C201-3849-80A7-33509DFE6317}" destId="{3FF96334-F1E6-E24E-BE00-C5D5B7167CED}" srcOrd="8" destOrd="0" presId="urn:microsoft.com/office/officeart/2008/layout/BubblePictureList"/>
    <dgm:cxn modelId="{75D1FE67-C3DE-A34E-A437-44B55778E5ED}" type="presParOf" srcId="{7B4A88DE-C201-3849-80A7-33509DFE6317}" destId="{365B0212-67FE-2842-938D-D97B087FB593}" srcOrd="9" destOrd="0" presId="urn:microsoft.com/office/officeart/2008/layout/BubblePictureList"/>
    <dgm:cxn modelId="{508DF44E-B1EB-874E-8B39-3AD460942821}" type="presParOf" srcId="{7B4A88DE-C201-3849-80A7-33509DFE6317}" destId="{49E641C1-9133-9341-808C-21552816BB70}" srcOrd="10" destOrd="0" presId="urn:microsoft.com/office/officeart/2008/layout/BubblePictureList"/>
    <dgm:cxn modelId="{40FD25B5-B471-2D46-85E2-2BDEF53F36F1}" type="presParOf" srcId="{7B4A88DE-C201-3849-80A7-33509DFE6317}" destId="{9DC88402-6BB6-F34F-9526-1FF6568A37E0}" srcOrd="11" destOrd="0" presId="urn:microsoft.com/office/officeart/2008/layout/BubblePictureList"/>
    <dgm:cxn modelId="{EECE740D-ADF6-5F49-9456-AA76B7859C78}" type="presParOf" srcId="{9DC88402-6BB6-F34F-9526-1FF6568A37E0}" destId="{30301CC2-8698-2A49-9563-5DDB9B767105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11BEF-7A0A-DA4A-A2ED-863EE37C4BC7}">
      <dsp:nvSpPr>
        <dsp:cNvPr id="0" name=""/>
        <dsp:cNvSpPr/>
      </dsp:nvSpPr>
      <dsp:spPr>
        <a:xfrm>
          <a:off x="889075" y="1522499"/>
          <a:ext cx="898837" cy="898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24A7A-9BF0-8149-99C4-0515ED1FEDB2}">
      <dsp:nvSpPr>
        <dsp:cNvPr id="0" name=""/>
        <dsp:cNvSpPr/>
      </dsp:nvSpPr>
      <dsp:spPr>
        <a:xfrm>
          <a:off x="1462394" y="860474"/>
          <a:ext cx="266947" cy="26677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67DE5-D6B9-7E4D-BF1F-9AFC45B2583B}">
      <dsp:nvSpPr>
        <dsp:cNvPr id="0" name=""/>
        <dsp:cNvSpPr/>
      </dsp:nvSpPr>
      <dsp:spPr>
        <a:xfrm>
          <a:off x="923617" y="1556997"/>
          <a:ext cx="830129" cy="82998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DDCC6-6DDD-5944-8F2C-54DE09A29FDE}">
      <dsp:nvSpPr>
        <dsp:cNvPr id="0" name=""/>
        <dsp:cNvSpPr/>
      </dsp:nvSpPr>
      <dsp:spPr>
        <a:xfrm>
          <a:off x="1853241" y="1692337"/>
          <a:ext cx="470444" cy="4703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914C4-E222-D142-93D1-0E1D7E9D48C4}">
      <dsp:nvSpPr>
        <dsp:cNvPr id="0" name=""/>
        <dsp:cNvSpPr/>
      </dsp:nvSpPr>
      <dsp:spPr>
        <a:xfrm>
          <a:off x="1881025" y="1720123"/>
          <a:ext cx="414876" cy="41491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6000" r="-7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3059B-B8A9-2642-A959-8C87BC88C927}">
      <dsp:nvSpPr>
        <dsp:cNvPr id="0" name=""/>
        <dsp:cNvSpPr/>
      </dsp:nvSpPr>
      <dsp:spPr>
        <a:xfrm>
          <a:off x="1669269" y="1028439"/>
          <a:ext cx="602979" cy="603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B0212-67FE-2842-938D-D97B087FB593}">
      <dsp:nvSpPr>
        <dsp:cNvPr id="0" name=""/>
        <dsp:cNvSpPr/>
      </dsp:nvSpPr>
      <dsp:spPr>
        <a:xfrm>
          <a:off x="2173504" y="880299"/>
          <a:ext cx="197488" cy="197623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641C1-9133-9341-808C-21552816BB70}">
      <dsp:nvSpPr>
        <dsp:cNvPr id="0" name=""/>
        <dsp:cNvSpPr/>
      </dsp:nvSpPr>
      <dsp:spPr>
        <a:xfrm>
          <a:off x="2371368" y="2164698"/>
          <a:ext cx="148304" cy="148139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01CC2-8698-2A49-9563-5DDB9B767105}">
      <dsp:nvSpPr>
        <dsp:cNvPr id="0" name=""/>
        <dsp:cNvSpPr/>
      </dsp:nvSpPr>
      <dsp:spPr>
        <a:xfrm>
          <a:off x="1701182" y="1060284"/>
          <a:ext cx="539527" cy="53948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50900-A1A2-6146-98C5-8C1655B39EFB}">
      <dsp:nvSpPr>
        <dsp:cNvPr id="0" name=""/>
        <dsp:cNvSpPr/>
      </dsp:nvSpPr>
      <dsp:spPr>
        <a:xfrm>
          <a:off x="0" y="1060284"/>
          <a:ext cx="1333988" cy="433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" numCol="1" spcCol="1270" anchor="b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井上生产可视化</a:t>
          </a:r>
        </a:p>
      </dsp:txBody>
      <dsp:txXfrm>
        <a:off x="0" y="1060284"/>
        <a:ext cx="1333988" cy="433180"/>
      </dsp:txXfrm>
    </dsp:sp>
    <dsp:sp modelId="{385B734B-9E95-DA47-91EB-58E6504FE6E0}">
      <dsp:nvSpPr>
        <dsp:cNvPr id="0" name=""/>
        <dsp:cNvSpPr/>
      </dsp:nvSpPr>
      <dsp:spPr>
        <a:xfrm>
          <a:off x="2420553" y="1720123"/>
          <a:ext cx="1333988" cy="414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管道输送可视化</a:t>
          </a:r>
        </a:p>
      </dsp:txBody>
      <dsp:txXfrm>
        <a:off x="2420553" y="1720123"/>
        <a:ext cx="1333988" cy="414916"/>
      </dsp:txXfrm>
    </dsp:sp>
    <dsp:sp modelId="{3FF96334-F1E6-E24E-BE00-C5D5B7167CED}">
      <dsp:nvSpPr>
        <dsp:cNvPr id="0" name=""/>
        <dsp:cNvSpPr/>
      </dsp:nvSpPr>
      <dsp:spPr>
        <a:xfrm>
          <a:off x="2371368" y="1060284"/>
          <a:ext cx="1333988" cy="539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采场充填可视化</a:t>
          </a:r>
        </a:p>
      </dsp:txBody>
      <dsp:txXfrm>
        <a:off x="2371368" y="1060284"/>
        <a:ext cx="1333988" cy="539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9175" y="1770320"/>
            <a:ext cx="13735050" cy="3765997"/>
          </a:xfrm>
        </p:spPr>
        <p:txBody>
          <a:bodyPr anchor="b"/>
          <a:lstStyle>
            <a:lvl1pPr algn="ctr">
              <a:defRPr sz="90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9175" y="5681548"/>
            <a:ext cx="13735050" cy="2611658"/>
          </a:xfrm>
        </p:spPr>
        <p:txBody>
          <a:bodyPr/>
          <a:lstStyle>
            <a:lvl1pPr marL="0" indent="0" algn="ctr">
              <a:buNone/>
              <a:defRPr sz="3605"/>
            </a:lvl1pPr>
            <a:lvl2pPr marL="686760" indent="0" algn="ctr">
              <a:buNone/>
              <a:defRPr sz="3004"/>
            </a:lvl2pPr>
            <a:lvl3pPr marL="1373520" indent="0" algn="ctr">
              <a:buNone/>
              <a:defRPr sz="2704"/>
            </a:lvl3pPr>
            <a:lvl4pPr marL="2060280" indent="0" algn="ctr">
              <a:buNone/>
              <a:defRPr sz="2403"/>
            </a:lvl4pPr>
            <a:lvl5pPr marL="2747040" indent="0" algn="ctr">
              <a:buNone/>
              <a:defRPr sz="2403"/>
            </a:lvl5pPr>
            <a:lvl6pPr marL="3433801" indent="0" algn="ctr">
              <a:buNone/>
              <a:defRPr sz="2403"/>
            </a:lvl6pPr>
            <a:lvl7pPr marL="4120561" indent="0" algn="ctr">
              <a:buNone/>
              <a:defRPr sz="2403"/>
            </a:lvl7pPr>
            <a:lvl8pPr marL="4807321" indent="0" algn="ctr">
              <a:buNone/>
              <a:defRPr sz="2403"/>
            </a:lvl8pPr>
            <a:lvl9pPr marL="5494081" indent="0" algn="ctr">
              <a:buNone/>
              <a:defRPr sz="240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874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248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5527" y="575917"/>
            <a:ext cx="3948827" cy="91670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9046" y="575917"/>
            <a:ext cx="11617563" cy="91670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40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35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508" y="2696796"/>
            <a:ext cx="15795308" cy="4499664"/>
          </a:xfrm>
        </p:spPr>
        <p:txBody>
          <a:bodyPr anchor="b"/>
          <a:lstStyle>
            <a:lvl1pPr>
              <a:defRPr sz="90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508" y="7239029"/>
            <a:ext cx="15795308" cy="2366267"/>
          </a:xfrm>
        </p:spPr>
        <p:txBody>
          <a:bodyPr/>
          <a:lstStyle>
            <a:lvl1pPr marL="0" indent="0">
              <a:buNone/>
              <a:defRPr sz="3605">
                <a:solidFill>
                  <a:schemeClr val="tx1">
                    <a:tint val="75000"/>
                  </a:schemeClr>
                </a:solidFill>
              </a:defRPr>
            </a:lvl1pPr>
            <a:lvl2pPr marL="686760" indent="0">
              <a:buNone/>
              <a:defRPr sz="3004">
                <a:solidFill>
                  <a:schemeClr val="tx1">
                    <a:tint val="75000"/>
                  </a:schemeClr>
                </a:solidFill>
              </a:defRPr>
            </a:lvl2pPr>
            <a:lvl3pPr marL="1373520" indent="0">
              <a:buNone/>
              <a:defRPr sz="2704">
                <a:solidFill>
                  <a:schemeClr val="tx1">
                    <a:tint val="75000"/>
                  </a:schemeClr>
                </a:solidFill>
              </a:defRPr>
            </a:lvl3pPr>
            <a:lvl4pPr marL="2060280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4pPr>
            <a:lvl5pPr marL="2747040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5pPr>
            <a:lvl6pPr marL="3433801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6pPr>
            <a:lvl7pPr marL="4120561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7pPr>
            <a:lvl8pPr marL="4807321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8pPr>
            <a:lvl9pPr marL="5494081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30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046" y="2879585"/>
            <a:ext cx="7783195" cy="68634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1159" y="2879585"/>
            <a:ext cx="7783195" cy="68634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50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1" y="575918"/>
            <a:ext cx="15795308" cy="20908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432" y="2651723"/>
            <a:ext cx="7747426" cy="1299569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760" indent="0">
              <a:buNone/>
              <a:defRPr sz="3004" b="1"/>
            </a:lvl2pPr>
            <a:lvl3pPr marL="1373520" indent="0">
              <a:buNone/>
              <a:defRPr sz="2704" b="1"/>
            </a:lvl3pPr>
            <a:lvl4pPr marL="2060280" indent="0">
              <a:buNone/>
              <a:defRPr sz="2403" b="1"/>
            </a:lvl4pPr>
            <a:lvl5pPr marL="2747040" indent="0">
              <a:buNone/>
              <a:defRPr sz="2403" b="1"/>
            </a:lvl5pPr>
            <a:lvl6pPr marL="3433801" indent="0">
              <a:buNone/>
              <a:defRPr sz="2403" b="1"/>
            </a:lvl6pPr>
            <a:lvl7pPr marL="4120561" indent="0">
              <a:buNone/>
              <a:defRPr sz="2403" b="1"/>
            </a:lvl7pPr>
            <a:lvl8pPr marL="4807321" indent="0">
              <a:buNone/>
              <a:defRPr sz="2403" b="1"/>
            </a:lvl8pPr>
            <a:lvl9pPr marL="5494081" indent="0">
              <a:buNone/>
              <a:defRPr sz="240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432" y="3951292"/>
            <a:ext cx="7747426" cy="58117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159" y="2651723"/>
            <a:ext cx="7785580" cy="1299569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760" indent="0">
              <a:buNone/>
              <a:defRPr sz="3004" b="1"/>
            </a:lvl2pPr>
            <a:lvl3pPr marL="1373520" indent="0">
              <a:buNone/>
              <a:defRPr sz="2704" b="1"/>
            </a:lvl3pPr>
            <a:lvl4pPr marL="2060280" indent="0">
              <a:buNone/>
              <a:defRPr sz="2403" b="1"/>
            </a:lvl4pPr>
            <a:lvl5pPr marL="2747040" indent="0">
              <a:buNone/>
              <a:defRPr sz="2403" b="1"/>
            </a:lvl5pPr>
            <a:lvl6pPr marL="3433801" indent="0">
              <a:buNone/>
              <a:defRPr sz="2403" b="1"/>
            </a:lvl6pPr>
            <a:lvl7pPr marL="4120561" indent="0">
              <a:buNone/>
              <a:defRPr sz="2403" b="1"/>
            </a:lvl7pPr>
            <a:lvl8pPr marL="4807321" indent="0">
              <a:buNone/>
              <a:defRPr sz="2403" b="1"/>
            </a:lvl8pPr>
            <a:lvl9pPr marL="5494081" indent="0">
              <a:buNone/>
              <a:defRPr sz="240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159" y="3951292"/>
            <a:ext cx="7785580" cy="58117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1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0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276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721148"/>
            <a:ext cx="5906548" cy="2524019"/>
          </a:xfrm>
        </p:spPr>
        <p:txBody>
          <a:bodyPr anchor="b"/>
          <a:lstStyle>
            <a:lvl1pPr>
              <a:defRPr sz="48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5580" y="1557481"/>
            <a:ext cx="9271159" cy="7687241"/>
          </a:xfrm>
        </p:spPr>
        <p:txBody>
          <a:bodyPr/>
          <a:lstStyle>
            <a:lvl1pPr>
              <a:defRPr sz="4807"/>
            </a:lvl1pPr>
            <a:lvl2pPr>
              <a:defRPr sz="4206"/>
            </a:lvl2pPr>
            <a:lvl3pPr>
              <a:defRPr sz="3605"/>
            </a:lvl3pPr>
            <a:lvl4pPr>
              <a:defRPr sz="3004"/>
            </a:lvl4pPr>
            <a:lvl5pPr>
              <a:defRPr sz="3004"/>
            </a:lvl5pPr>
            <a:lvl6pPr>
              <a:defRPr sz="3004"/>
            </a:lvl6pPr>
            <a:lvl7pPr>
              <a:defRPr sz="3004"/>
            </a:lvl7pPr>
            <a:lvl8pPr>
              <a:defRPr sz="3004"/>
            </a:lvl8pPr>
            <a:lvl9pPr>
              <a:defRPr sz="300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3245168"/>
            <a:ext cx="5906548" cy="6012074"/>
          </a:xfrm>
        </p:spPr>
        <p:txBody>
          <a:bodyPr/>
          <a:lstStyle>
            <a:lvl1pPr marL="0" indent="0">
              <a:buNone/>
              <a:defRPr sz="2403"/>
            </a:lvl1pPr>
            <a:lvl2pPr marL="686760" indent="0">
              <a:buNone/>
              <a:defRPr sz="2103"/>
            </a:lvl2pPr>
            <a:lvl3pPr marL="1373520" indent="0">
              <a:buNone/>
              <a:defRPr sz="1803"/>
            </a:lvl3pPr>
            <a:lvl4pPr marL="2060280" indent="0">
              <a:buNone/>
              <a:defRPr sz="1502"/>
            </a:lvl4pPr>
            <a:lvl5pPr marL="2747040" indent="0">
              <a:buNone/>
              <a:defRPr sz="1502"/>
            </a:lvl5pPr>
            <a:lvl6pPr marL="3433801" indent="0">
              <a:buNone/>
              <a:defRPr sz="1502"/>
            </a:lvl6pPr>
            <a:lvl7pPr marL="4120561" indent="0">
              <a:buNone/>
              <a:defRPr sz="1502"/>
            </a:lvl7pPr>
            <a:lvl8pPr marL="4807321" indent="0">
              <a:buNone/>
              <a:defRPr sz="1502"/>
            </a:lvl8pPr>
            <a:lvl9pPr marL="5494081" indent="0">
              <a:buNone/>
              <a:defRPr sz="15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09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721148"/>
            <a:ext cx="5906548" cy="2524019"/>
          </a:xfrm>
        </p:spPr>
        <p:txBody>
          <a:bodyPr anchor="b"/>
          <a:lstStyle>
            <a:lvl1pPr>
              <a:defRPr sz="48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5580" y="1557481"/>
            <a:ext cx="9271159" cy="7687241"/>
          </a:xfrm>
        </p:spPr>
        <p:txBody>
          <a:bodyPr anchor="t"/>
          <a:lstStyle>
            <a:lvl1pPr marL="0" indent="0">
              <a:buNone/>
              <a:defRPr sz="4807"/>
            </a:lvl1pPr>
            <a:lvl2pPr marL="686760" indent="0">
              <a:buNone/>
              <a:defRPr sz="4206"/>
            </a:lvl2pPr>
            <a:lvl3pPr marL="1373520" indent="0">
              <a:buNone/>
              <a:defRPr sz="3605"/>
            </a:lvl3pPr>
            <a:lvl4pPr marL="2060280" indent="0">
              <a:buNone/>
              <a:defRPr sz="3004"/>
            </a:lvl4pPr>
            <a:lvl5pPr marL="2747040" indent="0">
              <a:buNone/>
              <a:defRPr sz="3004"/>
            </a:lvl5pPr>
            <a:lvl6pPr marL="3433801" indent="0">
              <a:buNone/>
              <a:defRPr sz="3004"/>
            </a:lvl6pPr>
            <a:lvl7pPr marL="4120561" indent="0">
              <a:buNone/>
              <a:defRPr sz="3004"/>
            </a:lvl7pPr>
            <a:lvl8pPr marL="4807321" indent="0">
              <a:buNone/>
              <a:defRPr sz="3004"/>
            </a:lvl8pPr>
            <a:lvl9pPr marL="5494081" indent="0">
              <a:buNone/>
              <a:defRPr sz="300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3245168"/>
            <a:ext cx="5906548" cy="6012074"/>
          </a:xfrm>
        </p:spPr>
        <p:txBody>
          <a:bodyPr/>
          <a:lstStyle>
            <a:lvl1pPr marL="0" indent="0">
              <a:buNone/>
              <a:defRPr sz="2403"/>
            </a:lvl1pPr>
            <a:lvl2pPr marL="686760" indent="0">
              <a:buNone/>
              <a:defRPr sz="2103"/>
            </a:lvl2pPr>
            <a:lvl3pPr marL="1373520" indent="0">
              <a:buNone/>
              <a:defRPr sz="1803"/>
            </a:lvl3pPr>
            <a:lvl4pPr marL="2060280" indent="0">
              <a:buNone/>
              <a:defRPr sz="1502"/>
            </a:lvl4pPr>
            <a:lvl5pPr marL="2747040" indent="0">
              <a:buNone/>
              <a:defRPr sz="1502"/>
            </a:lvl5pPr>
            <a:lvl6pPr marL="3433801" indent="0">
              <a:buNone/>
              <a:defRPr sz="1502"/>
            </a:lvl6pPr>
            <a:lvl7pPr marL="4120561" indent="0">
              <a:buNone/>
              <a:defRPr sz="1502"/>
            </a:lvl7pPr>
            <a:lvl8pPr marL="4807321" indent="0">
              <a:buNone/>
              <a:defRPr sz="1502"/>
            </a:lvl8pPr>
            <a:lvl9pPr marL="5494081" indent="0">
              <a:buNone/>
              <a:defRPr sz="15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42BF-6510-654A-8027-4B62BC0B8F90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50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9046" y="575918"/>
            <a:ext cx="15795308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046" y="2879585"/>
            <a:ext cx="15795308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9046" y="10025966"/>
            <a:ext cx="4120515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42BF-6510-654A-8027-4B62BC0B8F90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6314" y="10025966"/>
            <a:ext cx="6180773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3839" y="10025966"/>
            <a:ext cx="4120515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A31CC-85BD-074A-AC14-FAC3337382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765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3520" rtl="0" eaLnBrk="1" latinLnBrk="0" hangingPunct="1">
        <a:lnSpc>
          <a:spcPct val="90000"/>
        </a:lnSpc>
        <a:spcBef>
          <a:spcPct val="0"/>
        </a:spcBef>
        <a:buNone/>
        <a:defRPr sz="66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380" indent="-343380" algn="l" defTabSz="1373520" rtl="0" eaLnBrk="1" latinLnBrk="0" hangingPunct="1">
        <a:lnSpc>
          <a:spcPct val="90000"/>
        </a:lnSpc>
        <a:spcBef>
          <a:spcPts val="1502"/>
        </a:spcBef>
        <a:buFont typeface="Arial" panose="020B0604020202020204" pitchFamily="34" charset="0"/>
        <a:buChar char="•"/>
        <a:defRPr sz="4206" kern="1200">
          <a:solidFill>
            <a:schemeClr val="tx1"/>
          </a:solidFill>
          <a:latin typeface="+mn-lt"/>
          <a:ea typeface="+mn-ea"/>
          <a:cs typeface="+mn-cs"/>
        </a:defRPr>
      </a:lvl1pPr>
      <a:lvl2pPr marL="1030140" indent="-343380" algn="l" defTabSz="137352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716900" indent="-343380" algn="l" defTabSz="137352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004" kern="1200">
          <a:solidFill>
            <a:schemeClr val="tx1"/>
          </a:solidFill>
          <a:latin typeface="+mn-lt"/>
          <a:ea typeface="+mn-ea"/>
          <a:cs typeface="+mn-cs"/>
        </a:defRPr>
      </a:lvl3pPr>
      <a:lvl4pPr marL="2403660" indent="-343380" algn="l" defTabSz="137352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4pPr>
      <a:lvl5pPr marL="3090421" indent="-343380" algn="l" defTabSz="137352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5pPr>
      <a:lvl6pPr marL="3777181" indent="-343380" algn="l" defTabSz="137352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6pPr>
      <a:lvl7pPr marL="4463941" indent="-343380" algn="l" defTabSz="137352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7pPr>
      <a:lvl8pPr marL="5150701" indent="-343380" algn="l" defTabSz="137352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8pPr>
      <a:lvl9pPr marL="5837461" indent="-343380" algn="l" defTabSz="137352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1pPr>
      <a:lvl2pPr marL="686760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2pPr>
      <a:lvl3pPr marL="1373520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3pPr>
      <a:lvl4pPr marL="2060280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4pPr>
      <a:lvl5pPr marL="2747040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5pPr>
      <a:lvl6pPr marL="3433801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6pPr>
      <a:lvl7pPr marL="4120561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7pPr>
      <a:lvl8pPr marL="4807321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8pPr>
      <a:lvl9pPr marL="5494081" algn="l" defTabSz="1373520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>
            <a:extLst>
              <a:ext uri="{FF2B5EF4-FFF2-40B4-BE49-F238E27FC236}">
                <a16:creationId xmlns:a16="http://schemas.microsoft.com/office/drawing/2014/main" id="{F0344927-BEAF-0F48-B907-C13694E2264E}"/>
              </a:ext>
            </a:extLst>
          </p:cNvPr>
          <p:cNvSpPr txBox="1"/>
          <p:nvPr/>
        </p:nvSpPr>
        <p:spPr>
          <a:xfrm>
            <a:off x="5855684" y="9252488"/>
            <a:ext cx="571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控制模型启动流程图</a:t>
            </a: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01570BE-9CFB-714B-80D2-FE681060B35D}"/>
              </a:ext>
            </a:extLst>
          </p:cNvPr>
          <p:cNvGrpSpPr/>
          <p:nvPr/>
        </p:nvGrpSpPr>
        <p:grpSpPr>
          <a:xfrm>
            <a:off x="2174999" y="2405871"/>
            <a:ext cx="10298876" cy="5585259"/>
            <a:chOff x="2174999" y="2405871"/>
            <a:chExt cx="10298876" cy="5585259"/>
          </a:xfrm>
        </p:grpSpPr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7478051C-D313-9D45-9351-9DF9615F7E5E}"/>
                </a:ext>
              </a:extLst>
            </p:cNvPr>
            <p:cNvSpPr/>
            <p:nvPr/>
          </p:nvSpPr>
          <p:spPr>
            <a:xfrm>
              <a:off x="4420425" y="4046962"/>
              <a:ext cx="2695699" cy="13616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底流浓度</a:t>
              </a:r>
              <a:r>
                <a:rPr kumimoji="1" lang="en-US" altLang="zh-CN" dirty="0"/>
                <a:t>     </a:t>
              </a:r>
              <a:r>
                <a:rPr kumimoji="1" lang="zh-CN" altLang="en-US" dirty="0"/>
                <a:t>是否高于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481572A-0C6C-EF4E-840B-D07ADD70709A}"/>
                </a:ext>
              </a:extLst>
            </p:cNvPr>
            <p:cNvSpPr/>
            <p:nvPr/>
          </p:nvSpPr>
          <p:spPr>
            <a:xfrm>
              <a:off x="10645075" y="4264649"/>
              <a:ext cx="1828800" cy="9262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启动控制算法</a:t>
              </a:r>
              <a:r>
                <a:rPr kumimoji="1" lang="en-US" altLang="zh-CN" dirty="0"/>
                <a:t>2—</a:t>
              </a:r>
              <a:r>
                <a:rPr lang="zh-CN" altLang="en-US" dirty="0"/>
                <a:t>底流循环开闭控制</a:t>
              </a:r>
              <a:endParaRPr kumimoji="1" lang="zh-CN" altLang="en-US" dirty="0"/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7FA028BF-9FFE-FE4B-933F-A32A04834920}"/>
                </a:ext>
              </a:extLst>
            </p:cNvPr>
            <p:cNvCxnSpPr>
              <a:cxnSpLocks/>
              <a:stCxn id="10" idx="3"/>
              <a:endCxn id="14" idx="1"/>
            </p:cNvCxnSpPr>
            <p:nvPr/>
          </p:nvCxnSpPr>
          <p:spPr>
            <a:xfrm>
              <a:off x="7116123" y="4727787"/>
              <a:ext cx="3528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CB20B06D-0BAF-E948-B1EA-A597EA946888}"/>
                </a:ext>
              </a:extLst>
            </p:cNvPr>
            <p:cNvCxnSpPr>
              <a:cxnSpLocks/>
              <a:stCxn id="52" idx="2"/>
              <a:endCxn id="10" idx="0"/>
            </p:cNvCxnSpPr>
            <p:nvPr/>
          </p:nvCxnSpPr>
          <p:spPr>
            <a:xfrm>
              <a:off x="5768274" y="3767522"/>
              <a:ext cx="0" cy="279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115294D-3816-6D44-B784-1AAC81DE2565}"/>
                </a:ext>
              </a:extLst>
            </p:cNvPr>
            <p:cNvSpPr/>
            <p:nvPr/>
          </p:nvSpPr>
          <p:spPr>
            <a:xfrm>
              <a:off x="4851896" y="6041853"/>
              <a:ext cx="1828800" cy="9262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启动控制算法</a:t>
              </a:r>
              <a:r>
                <a:rPr kumimoji="1" lang="en-US" altLang="zh-CN" dirty="0"/>
                <a:t>1-</a:t>
              </a:r>
              <a:r>
                <a:rPr kumimoji="1" lang="zh-CN" altLang="en-US" dirty="0"/>
                <a:t>浓密机底流浓度精准控制</a:t>
              </a:r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139EAF7A-01F4-9241-9996-A078EFFBDA25}"/>
                </a:ext>
              </a:extLst>
            </p:cNvPr>
            <p:cNvCxnSpPr>
              <a:cxnSpLocks/>
              <a:stCxn id="10" idx="2"/>
              <a:endCxn id="25" idx="0"/>
            </p:cNvCxnSpPr>
            <p:nvPr/>
          </p:nvCxnSpPr>
          <p:spPr>
            <a:xfrm flipH="1">
              <a:off x="5766296" y="5408613"/>
              <a:ext cx="1978" cy="6332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CAD7BF0E-34F2-D24A-8664-E76209BE046E}"/>
                </a:ext>
              </a:extLst>
            </p:cNvPr>
            <p:cNvSpPr/>
            <p:nvPr/>
          </p:nvSpPr>
          <p:spPr>
            <a:xfrm>
              <a:off x="7244773" y="5824166"/>
              <a:ext cx="2695699" cy="13616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判断是否处于排尾状态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6467092-D80B-A149-A629-4F303CB6726D}"/>
                </a:ext>
              </a:extLst>
            </p:cNvPr>
            <p:cNvSpPr/>
            <p:nvPr/>
          </p:nvSpPr>
          <p:spPr>
            <a:xfrm>
              <a:off x="10645074" y="6041853"/>
              <a:ext cx="1828800" cy="9262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启动控制算法</a:t>
              </a:r>
              <a:r>
                <a:rPr kumimoji="1" lang="en-US" altLang="zh-CN" dirty="0"/>
                <a:t>3-</a:t>
              </a:r>
              <a:r>
                <a:rPr kumimoji="1" lang="zh-CN" altLang="en-US" dirty="0"/>
                <a:t>稀释水添加量控制</a:t>
              </a:r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649E51FB-D3EC-9541-97D2-3DD49E3B1939}"/>
                </a:ext>
              </a:extLst>
            </p:cNvPr>
            <p:cNvCxnSpPr>
              <a:cxnSpLocks/>
              <a:stCxn id="25" idx="3"/>
              <a:endCxn id="30" idx="1"/>
            </p:cNvCxnSpPr>
            <p:nvPr/>
          </p:nvCxnSpPr>
          <p:spPr>
            <a:xfrm>
              <a:off x="6680696" y="6504991"/>
              <a:ext cx="5640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0DC5C9D1-FF96-AE45-B365-1798845B4479}"/>
                </a:ext>
              </a:extLst>
            </p:cNvPr>
            <p:cNvCxnSpPr>
              <a:cxnSpLocks/>
              <a:stCxn id="30" idx="3"/>
              <a:endCxn id="31" idx="1"/>
            </p:cNvCxnSpPr>
            <p:nvPr/>
          </p:nvCxnSpPr>
          <p:spPr>
            <a:xfrm>
              <a:off x="9940472" y="6504991"/>
              <a:ext cx="7046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38EC403-9033-4844-A782-810DA1A6C0C9}"/>
                </a:ext>
              </a:extLst>
            </p:cNvPr>
            <p:cNvSpPr txBox="1"/>
            <p:nvPr/>
          </p:nvSpPr>
          <p:spPr>
            <a:xfrm>
              <a:off x="5833589" y="3642535"/>
              <a:ext cx="866899" cy="51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是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5B1CC8E-AA27-5F46-930C-ED958A50BB2D}"/>
                </a:ext>
              </a:extLst>
            </p:cNvPr>
            <p:cNvSpPr txBox="1"/>
            <p:nvPr/>
          </p:nvSpPr>
          <p:spPr>
            <a:xfrm>
              <a:off x="8465616" y="2617199"/>
              <a:ext cx="491837" cy="51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否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283B83A-C3D1-C843-B150-474504603609}"/>
                </a:ext>
              </a:extLst>
            </p:cNvPr>
            <p:cNvSpPr txBox="1"/>
            <p:nvPr/>
          </p:nvSpPr>
          <p:spPr>
            <a:xfrm>
              <a:off x="8634680" y="7475283"/>
              <a:ext cx="491837" cy="51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否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7EDE15E-3CAB-FE4F-860E-8F8D23BBDBE9}"/>
                </a:ext>
              </a:extLst>
            </p:cNvPr>
            <p:cNvSpPr txBox="1"/>
            <p:nvPr/>
          </p:nvSpPr>
          <p:spPr>
            <a:xfrm>
              <a:off x="9982036" y="6088757"/>
              <a:ext cx="866899" cy="51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是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1B3ED42-2BA0-DD46-8B15-B1859BF918B0}"/>
                </a:ext>
              </a:extLst>
            </p:cNvPr>
            <p:cNvSpPr txBox="1"/>
            <p:nvPr/>
          </p:nvSpPr>
          <p:spPr>
            <a:xfrm>
              <a:off x="8447150" y="4284177"/>
              <a:ext cx="866899" cy="51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否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27446E8-568F-2E49-84C8-B56A539D5DFC}"/>
                </a:ext>
              </a:extLst>
            </p:cNvPr>
            <p:cNvSpPr txBox="1"/>
            <p:nvPr/>
          </p:nvSpPr>
          <p:spPr>
            <a:xfrm>
              <a:off x="5833589" y="5466487"/>
              <a:ext cx="491837" cy="51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是</a:t>
              </a:r>
            </a:p>
          </p:txBody>
        </p:sp>
        <p:sp>
          <p:nvSpPr>
            <p:cNvPr id="52" name="菱形 51">
              <a:extLst>
                <a:ext uri="{FF2B5EF4-FFF2-40B4-BE49-F238E27FC236}">
                  <a16:creationId xmlns:a16="http://schemas.microsoft.com/office/drawing/2014/main" id="{95B75924-E51A-4D4D-A2A4-2E77082C4DD6}"/>
                </a:ext>
              </a:extLst>
            </p:cNvPr>
            <p:cNvSpPr/>
            <p:nvPr/>
          </p:nvSpPr>
          <p:spPr>
            <a:xfrm>
              <a:off x="4420425" y="2405871"/>
              <a:ext cx="2695699" cy="13616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判断浓密机是否启动</a:t>
              </a:r>
            </a:p>
          </p:txBody>
        </p:sp>
        <p:sp>
          <p:nvSpPr>
            <p:cNvPr id="57" name="平行四边形 56">
              <a:extLst>
                <a:ext uri="{FF2B5EF4-FFF2-40B4-BE49-F238E27FC236}">
                  <a16:creationId xmlns:a16="http://schemas.microsoft.com/office/drawing/2014/main" id="{72DC70F4-ED23-2E4D-BAE0-FF9634ACA136}"/>
                </a:ext>
              </a:extLst>
            </p:cNvPr>
            <p:cNvSpPr/>
            <p:nvPr/>
          </p:nvSpPr>
          <p:spPr>
            <a:xfrm>
              <a:off x="2174999" y="2730436"/>
              <a:ext cx="1828800" cy="712520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启动</a:t>
              </a:r>
            </a:p>
          </p:txBody>
        </p: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97E793AD-FAEB-6C43-A644-A785F962DC95}"/>
                </a:ext>
              </a:extLst>
            </p:cNvPr>
            <p:cNvCxnSpPr>
              <a:cxnSpLocks/>
              <a:stCxn id="57" idx="2"/>
              <a:endCxn id="52" idx="1"/>
            </p:cNvCxnSpPr>
            <p:nvPr/>
          </p:nvCxnSpPr>
          <p:spPr>
            <a:xfrm>
              <a:off x="3914734" y="3086696"/>
              <a:ext cx="5056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62BF70D3-FBAF-1D43-9B30-94547EF3C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2423" y="4408631"/>
              <a:ext cx="276606" cy="350367"/>
            </a:xfrm>
            <a:prstGeom prst="rect">
              <a:avLst/>
            </a:prstGeom>
          </p:spPr>
        </p:pic>
        <p:cxnSp>
          <p:nvCxnSpPr>
            <p:cNvPr id="73" name="肘形连接符 72">
              <a:extLst>
                <a:ext uri="{FF2B5EF4-FFF2-40B4-BE49-F238E27FC236}">
                  <a16:creationId xmlns:a16="http://schemas.microsoft.com/office/drawing/2014/main" id="{B3D96E22-4E05-1F49-A9F4-49064B9FCD8C}"/>
                </a:ext>
              </a:extLst>
            </p:cNvPr>
            <p:cNvCxnSpPr>
              <a:cxnSpLocks/>
              <a:stCxn id="75" idx="0"/>
              <a:endCxn id="52" idx="0"/>
            </p:cNvCxnSpPr>
            <p:nvPr/>
          </p:nvCxnSpPr>
          <p:spPr>
            <a:xfrm rot="16200000" flipV="1">
              <a:off x="8555032" y="-380885"/>
              <a:ext cx="217687" cy="5791199"/>
            </a:xfrm>
            <a:prstGeom prst="bentConnector3">
              <a:avLst>
                <a:gd name="adj1" fmla="val 20501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8D512FA-8B8C-5E41-8F2C-F3411C2E9982}"/>
                </a:ext>
              </a:extLst>
            </p:cNvPr>
            <p:cNvSpPr/>
            <p:nvPr/>
          </p:nvSpPr>
          <p:spPr>
            <a:xfrm>
              <a:off x="10645074" y="2623558"/>
              <a:ext cx="1828800" cy="9262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关闭所有控制器</a:t>
              </a:r>
            </a:p>
          </p:txBody>
        </p:sp>
        <p:cxnSp>
          <p:nvCxnSpPr>
            <p:cNvPr id="80" name="直线箭头连接符 79">
              <a:extLst>
                <a:ext uri="{FF2B5EF4-FFF2-40B4-BE49-F238E27FC236}">
                  <a16:creationId xmlns:a16="http://schemas.microsoft.com/office/drawing/2014/main" id="{417FA606-D008-8748-B976-41CC6684466C}"/>
                </a:ext>
              </a:extLst>
            </p:cNvPr>
            <p:cNvCxnSpPr>
              <a:cxnSpLocks/>
              <a:stCxn id="52" idx="3"/>
              <a:endCxn id="75" idx="1"/>
            </p:cNvCxnSpPr>
            <p:nvPr/>
          </p:nvCxnSpPr>
          <p:spPr>
            <a:xfrm>
              <a:off x="7116124" y="3086696"/>
              <a:ext cx="35289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4" name="肘形连接符 83">
              <a:extLst>
                <a:ext uri="{FF2B5EF4-FFF2-40B4-BE49-F238E27FC236}">
                  <a16:creationId xmlns:a16="http://schemas.microsoft.com/office/drawing/2014/main" id="{2A2B204A-C8FA-254B-B0B4-AA1BEB903DF7}"/>
                </a:ext>
              </a:extLst>
            </p:cNvPr>
            <p:cNvCxnSpPr>
              <a:cxnSpLocks/>
              <a:stCxn id="14" idx="3"/>
              <a:endCxn id="52" idx="0"/>
            </p:cNvCxnSpPr>
            <p:nvPr/>
          </p:nvCxnSpPr>
          <p:spPr>
            <a:xfrm flipH="1" flipV="1">
              <a:off x="5768275" y="2405871"/>
              <a:ext cx="6705600" cy="2321916"/>
            </a:xfrm>
            <a:prstGeom prst="bentConnector4">
              <a:avLst>
                <a:gd name="adj1" fmla="val -3409"/>
                <a:gd name="adj2" fmla="val 10984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肘形连接符 89">
              <a:extLst>
                <a:ext uri="{FF2B5EF4-FFF2-40B4-BE49-F238E27FC236}">
                  <a16:creationId xmlns:a16="http://schemas.microsoft.com/office/drawing/2014/main" id="{0B878C2D-EC37-BB4F-B16D-39FE2E79B17A}"/>
                </a:ext>
              </a:extLst>
            </p:cNvPr>
            <p:cNvCxnSpPr>
              <a:cxnSpLocks/>
              <a:stCxn id="31" idx="3"/>
              <a:endCxn id="52" idx="0"/>
            </p:cNvCxnSpPr>
            <p:nvPr/>
          </p:nvCxnSpPr>
          <p:spPr>
            <a:xfrm flipH="1" flipV="1">
              <a:off x="5768275" y="2405871"/>
              <a:ext cx="6705599" cy="4099120"/>
            </a:xfrm>
            <a:prstGeom prst="bentConnector4">
              <a:avLst>
                <a:gd name="adj1" fmla="val -3409"/>
                <a:gd name="adj2" fmla="val 10557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肘形连接符 92">
              <a:extLst>
                <a:ext uri="{FF2B5EF4-FFF2-40B4-BE49-F238E27FC236}">
                  <a16:creationId xmlns:a16="http://schemas.microsoft.com/office/drawing/2014/main" id="{B1A8C9B3-80F1-DE46-8281-45A267B268FE}"/>
                </a:ext>
              </a:extLst>
            </p:cNvPr>
            <p:cNvCxnSpPr>
              <a:cxnSpLocks/>
              <a:stCxn id="30" idx="2"/>
              <a:endCxn id="52" idx="0"/>
            </p:cNvCxnSpPr>
            <p:nvPr/>
          </p:nvCxnSpPr>
          <p:spPr>
            <a:xfrm rot="5400000" flipH="1">
              <a:off x="4790476" y="3383670"/>
              <a:ext cx="4779945" cy="2824348"/>
            </a:xfrm>
            <a:prstGeom prst="bentConnector5">
              <a:avLst>
                <a:gd name="adj1" fmla="val -4782"/>
                <a:gd name="adj2" fmla="val -145703"/>
                <a:gd name="adj3" fmla="val 1047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3FF2DE3F-D085-BB4F-8BF0-CB545589E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419" y="4640672"/>
              <a:ext cx="248148" cy="3626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791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98F4106A-D225-894B-82B2-C91D3DB273EF}"/>
              </a:ext>
            </a:extLst>
          </p:cNvPr>
          <p:cNvGrpSpPr/>
          <p:nvPr/>
        </p:nvGrpSpPr>
        <p:grpSpPr>
          <a:xfrm>
            <a:off x="939713" y="1915913"/>
            <a:ext cx="13012014" cy="6082377"/>
            <a:chOff x="939713" y="1915913"/>
            <a:chExt cx="13012014" cy="6082377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A856692-40C2-3146-AF01-84ABDD4544D5}"/>
                </a:ext>
              </a:extLst>
            </p:cNvPr>
            <p:cNvGrpSpPr/>
            <p:nvPr/>
          </p:nvGrpSpPr>
          <p:grpSpPr>
            <a:xfrm>
              <a:off x="939713" y="1915913"/>
              <a:ext cx="12109537" cy="6082377"/>
              <a:chOff x="463463" y="1553963"/>
              <a:chExt cx="12792907" cy="636808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6234EF8-3D24-714B-B1F5-FDDD52A575C1}"/>
                  </a:ext>
                </a:extLst>
              </p:cNvPr>
              <p:cNvSpPr/>
              <p:nvPr/>
            </p:nvSpPr>
            <p:spPr>
              <a:xfrm>
                <a:off x="3481950" y="3516113"/>
                <a:ext cx="2244436" cy="1267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000" dirty="0"/>
                  <a:t>神经网络规划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8F3C533-785A-9F40-A56A-B72057E23D2F}"/>
                  </a:ext>
                </a:extLst>
              </p:cNvPr>
              <p:cNvSpPr/>
              <p:nvPr/>
            </p:nvSpPr>
            <p:spPr>
              <a:xfrm>
                <a:off x="11002758" y="1553963"/>
                <a:ext cx="2244436" cy="1267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OPC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server</a:t>
                </a:r>
                <a:endParaRPr kumimoji="1" lang="zh-CN" altLang="en-US" sz="2000" dirty="0"/>
              </a:p>
            </p:txBody>
          </p:sp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787FD208-46FE-5241-9161-D9EF9559C86B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463463" y="4149959"/>
                <a:ext cx="30184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6E2E3FF-0447-C345-A71E-BA72DF14337C}"/>
                  </a:ext>
                </a:extLst>
              </p:cNvPr>
              <p:cNvSpPr txBox="1"/>
              <p:nvPr/>
            </p:nvSpPr>
            <p:spPr>
              <a:xfrm>
                <a:off x="739319" y="3648370"/>
                <a:ext cx="27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底流浓度设定值（</a:t>
                </a:r>
                <a:r>
                  <a:rPr kumimoji="1" lang="en-US" altLang="zh-CN" dirty="0"/>
                  <a:t>72%</a:t>
                </a:r>
                <a:r>
                  <a:rPr kumimoji="1" lang="zh-CN" altLang="en-US" dirty="0"/>
                  <a:t>）</a:t>
                </a:r>
              </a:p>
            </p:txBody>
          </p:sp>
          <p:cxnSp>
            <p:nvCxnSpPr>
              <p:cNvPr id="13" name="肘形连接符 12">
                <a:extLst>
                  <a:ext uri="{FF2B5EF4-FFF2-40B4-BE49-F238E27FC236}">
                    <a16:creationId xmlns:a16="http://schemas.microsoft.com/office/drawing/2014/main" id="{68C2C816-BD49-1E42-A066-17C1FE57054B}"/>
                  </a:ext>
                </a:extLst>
              </p:cNvPr>
              <p:cNvCxnSpPr>
                <a:stCxn id="4" idx="0"/>
                <a:endCxn id="5" idx="1"/>
              </p:cNvCxnSpPr>
              <p:nvPr/>
            </p:nvCxnSpPr>
            <p:spPr>
              <a:xfrm rot="5400000" flipH="1" flipV="1">
                <a:off x="7139311" y="-347334"/>
                <a:ext cx="1328304" cy="63985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6F71571-4086-814B-8D38-CCAC19F5C9E9}"/>
                  </a:ext>
                </a:extLst>
              </p:cNvPr>
              <p:cNvSpPr txBox="1"/>
              <p:nvPr/>
            </p:nvSpPr>
            <p:spPr>
              <a:xfrm>
                <a:off x="5658096" y="1770456"/>
                <a:ext cx="27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爬架转速设定值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C88AD79-E7E3-4E40-A59C-1D634E8E4D48}"/>
                  </a:ext>
                </a:extLst>
              </p:cNvPr>
              <p:cNvSpPr/>
              <p:nvPr/>
            </p:nvSpPr>
            <p:spPr>
              <a:xfrm>
                <a:off x="11002758" y="3516112"/>
                <a:ext cx="2244436" cy="1267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OPC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server</a:t>
                </a:r>
                <a:endParaRPr kumimoji="1" lang="zh-CN" altLang="en-US" sz="2000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559ECCD-1D1E-8A4D-8422-22989515B2CF}"/>
                  </a:ext>
                </a:extLst>
              </p:cNvPr>
              <p:cNvSpPr/>
              <p:nvPr/>
            </p:nvSpPr>
            <p:spPr>
              <a:xfrm>
                <a:off x="7242354" y="3516112"/>
                <a:ext cx="2244436" cy="1267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000" dirty="0"/>
                  <a:t>絮凝剂控制器</a:t>
                </a:r>
              </a:p>
            </p:txBody>
          </p:sp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0AD96B4A-447A-774B-9A83-E9DFE257BEBA}"/>
                  </a:ext>
                </a:extLst>
              </p:cNvPr>
              <p:cNvCxnSpPr>
                <a:cxnSpLocks/>
                <a:stCxn id="4" idx="3"/>
                <a:endCxn id="17" idx="1"/>
              </p:cNvCxnSpPr>
              <p:nvPr/>
            </p:nvCxnSpPr>
            <p:spPr>
              <a:xfrm flipV="1">
                <a:off x="5726386" y="4149958"/>
                <a:ext cx="151596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23976900-EB0A-684E-A9AB-E709C89B86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69947" y="3602567"/>
                <a:ext cx="988669" cy="451349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D2FB31F5-9461-4F4A-96C1-2C5D66EE76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9983" y="1758462"/>
                <a:ext cx="560772" cy="380524"/>
              </a:xfrm>
              <a:prstGeom prst="rect">
                <a:avLst/>
              </a:prstGeom>
            </p:spPr>
          </p:pic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9539268B-7AAB-844C-9A02-4BC4A05FCC72}"/>
                  </a:ext>
                </a:extLst>
              </p:cNvPr>
              <p:cNvCxnSpPr>
                <a:cxnSpLocks/>
                <a:stCxn id="17" idx="3"/>
                <a:endCxn id="16" idx="1"/>
              </p:cNvCxnSpPr>
              <p:nvPr/>
            </p:nvCxnSpPr>
            <p:spPr>
              <a:xfrm>
                <a:off x="9486790" y="4149958"/>
                <a:ext cx="15159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65CA4AE7-B14F-1548-9EE6-4533C9E09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4141" y="3621617"/>
                <a:ext cx="749213" cy="414039"/>
              </a:xfrm>
              <a:prstGeom prst="rect">
                <a:avLst/>
              </a:prstGeom>
            </p:spPr>
          </p:pic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E72632B-FCC6-1C40-9D29-78D04ED66B5C}"/>
                  </a:ext>
                </a:extLst>
              </p:cNvPr>
              <p:cNvSpPr/>
              <p:nvPr/>
            </p:nvSpPr>
            <p:spPr>
              <a:xfrm>
                <a:off x="7242354" y="5417648"/>
                <a:ext cx="2244436" cy="1267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000" dirty="0"/>
                  <a:t>泥层压力控制器</a:t>
                </a:r>
              </a:p>
            </p:txBody>
          </p:sp>
          <p:cxnSp>
            <p:nvCxnSpPr>
              <p:cNvPr id="29" name="肘形连接符 28">
                <a:extLst>
                  <a:ext uri="{FF2B5EF4-FFF2-40B4-BE49-F238E27FC236}">
                    <a16:creationId xmlns:a16="http://schemas.microsoft.com/office/drawing/2014/main" id="{3661F6F5-A421-A040-88A2-5C7C893E698B}"/>
                  </a:ext>
                </a:extLst>
              </p:cNvPr>
              <p:cNvCxnSpPr>
                <a:cxnSpLocks/>
                <a:stCxn id="4" idx="2"/>
                <a:endCxn id="58" idx="2"/>
              </p:cNvCxnSpPr>
              <p:nvPr/>
            </p:nvCxnSpPr>
            <p:spPr>
              <a:xfrm rot="16200000" flipH="1">
                <a:off x="4470878" y="4917094"/>
                <a:ext cx="1267689" cy="100110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845CDE3D-7B90-A04E-AD62-AF322EFE5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0540" y="6230731"/>
                <a:ext cx="646977" cy="336428"/>
              </a:xfrm>
              <a:prstGeom prst="rect">
                <a:avLst/>
              </a:prstGeom>
            </p:spPr>
          </p:pic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ABAEAE3-4BC7-7E46-805B-C30C2188BB3C}"/>
                  </a:ext>
                </a:extLst>
              </p:cNvPr>
              <p:cNvSpPr txBox="1"/>
              <p:nvPr/>
            </p:nvSpPr>
            <p:spPr>
              <a:xfrm>
                <a:off x="2614961" y="5861399"/>
                <a:ext cx="27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泥层压强设定值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D3D3181-9EA1-D747-875F-B30C36EB9546}"/>
                  </a:ext>
                </a:extLst>
              </p:cNvPr>
              <p:cNvSpPr/>
              <p:nvPr/>
            </p:nvSpPr>
            <p:spPr>
              <a:xfrm>
                <a:off x="11011934" y="5418625"/>
                <a:ext cx="2244436" cy="1267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OPC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server</a:t>
                </a:r>
                <a:endParaRPr kumimoji="1" lang="zh-CN" altLang="en-US" sz="2000" dirty="0"/>
              </a:p>
            </p:txBody>
          </p: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D7A12E91-2D77-A741-8E30-B2541F49CD40}"/>
                  </a:ext>
                </a:extLst>
              </p:cNvPr>
              <p:cNvCxnSpPr>
                <a:cxnSpLocks/>
                <a:stCxn id="28" idx="3"/>
                <a:endCxn id="34" idx="1"/>
              </p:cNvCxnSpPr>
              <p:nvPr/>
            </p:nvCxnSpPr>
            <p:spPr>
              <a:xfrm>
                <a:off x="9486790" y="6051494"/>
                <a:ext cx="1525144" cy="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92FF05B4-7AA3-9D47-B38F-E9991E76F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4342" y="5626410"/>
                <a:ext cx="663132" cy="406436"/>
              </a:xfrm>
              <a:prstGeom prst="rect">
                <a:avLst/>
              </a:prstGeom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CECCF333-DC2F-BC48-AD9F-1C154AE7A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5177" y="7492722"/>
                <a:ext cx="643996" cy="429330"/>
              </a:xfrm>
              <a:prstGeom prst="rect">
                <a:avLst/>
              </a:prstGeom>
            </p:spPr>
          </p:pic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99E692-ABD4-F24D-B47D-E07362975E40}"/>
                  </a:ext>
                </a:extLst>
              </p:cNvPr>
              <p:cNvSpPr/>
              <p:nvPr/>
            </p:nvSpPr>
            <p:spPr>
              <a:xfrm>
                <a:off x="4046541" y="7141463"/>
                <a:ext cx="1800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dirty="0"/>
                  <a:t>泥层压强监测值</a:t>
                </a:r>
                <a:endParaRPr lang="zh-CN" altLang="en-US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63927EC-039C-D241-8C2B-04D349637983}"/>
                  </a:ext>
                </a:extLst>
              </p:cNvPr>
              <p:cNvSpPr/>
              <p:nvPr/>
            </p:nvSpPr>
            <p:spPr>
              <a:xfrm>
                <a:off x="9606421" y="6090262"/>
                <a:ext cx="1396336" cy="676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dirty="0"/>
                  <a:t>底流流量设定值</a:t>
                </a:r>
                <a:endParaRPr lang="zh-CN" altLang="en-US" dirty="0"/>
              </a:p>
            </p:txBody>
          </p:sp>
        </p:grp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C5DE68AC-F567-DE47-AAC5-D190CE0C59D9}"/>
                </a:ext>
              </a:extLst>
            </p:cNvPr>
            <p:cNvSpPr/>
            <p:nvPr/>
          </p:nvSpPr>
          <p:spPr>
            <a:xfrm>
              <a:off x="5806862" y="5982813"/>
              <a:ext cx="457686" cy="4576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—</a:t>
              </a:r>
              <a:endParaRPr kumimoji="1" lang="zh-CN" altLang="en-US" dirty="0"/>
            </a:p>
          </p:txBody>
        </p: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4FE43064-26D8-2945-AA2E-2B6B265A8FF7}"/>
                </a:ext>
              </a:extLst>
            </p:cNvPr>
            <p:cNvCxnSpPr>
              <a:cxnSpLocks/>
              <a:stCxn id="58" idx="6"/>
              <a:endCxn id="28" idx="1"/>
            </p:cNvCxnSpPr>
            <p:nvPr/>
          </p:nvCxnSpPr>
          <p:spPr>
            <a:xfrm>
              <a:off x="6264548" y="6211656"/>
              <a:ext cx="1091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肘形连接符 66">
              <a:extLst>
                <a:ext uri="{FF2B5EF4-FFF2-40B4-BE49-F238E27FC236}">
                  <a16:creationId xmlns:a16="http://schemas.microsoft.com/office/drawing/2014/main" id="{9694594F-F3FD-4249-A6CC-22359694598D}"/>
                </a:ext>
              </a:extLst>
            </p:cNvPr>
            <p:cNvCxnSpPr>
              <a:stCxn id="34" idx="3"/>
              <a:endCxn id="58" idx="4"/>
            </p:cNvCxnSpPr>
            <p:nvPr/>
          </p:nvCxnSpPr>
          <p:spPr>
            <a:xfrm flipH="1">
              <a:off x="6035705" y="6212589"/>
              <a:ext cx="7013545" cy="227910"/>
            </a:xfrm>
            <a:prstGeom prst="bentConnector4">
              <a:avLst>
                <a:gd name="adj1" fmla="val -3259"/>
                <a:gd name="adj2" fmla="val 71924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A902C27-E5D9-604F-ABE0-8824DF1F5E4C}"/>
                </a:ext>
              </a:extLst>
            </p:cNvPr>
            <p:cNvSpPr/>
            <p:nvPr/>
          </p:nvSpPr>
          <p:spPr>
            <a:xfrm>
              <a:off x="13536229" y="5542109"/>
              <a:ext cx="415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</a:rPr>
                <a:t>强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06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F3B21E69-F601-F14F-99C1-2BAF530BD16F}"/>
              </a:ext>
            </a:extLst>
          </p:cNvPr>
          <p:cNvGrpSpPr/>
          <p:nvPr/>
        </p:nvGrpSpPr>
        <p:grpSpPr>
          <a:xfrm>
            <a:off x="1695450" y="2533331"/>
            <a:ext cx="9420784" cy="4890320"/>
            <a:chOff x="1695450" y="2533331"/>
            <a:chExt cx="9420784" cy="4890320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39F05F43-6F92-7E49-9BAA-F10A94FCBBF0}"/>
                </a:ext>
              </a:extLst>
            </p:cNvPr>
            <p:cNvGrpSpPr/>
            <p:nvPr/>
          </p:nvGrpSpPr>
          <p:grpSpPr>
            <a:xfrm>
              <a:off x="1695450" y="2533331"/>
              <a:ext cx="9420784" cy="4507482"/>
              <a:chOff x="1695450" y="2533331"/>
              <a:chExt cx="9420784" cy="4507482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8BF51E47-9BA4-494E-85A8-BFDC832882B8}"/>
                  </a:ext>
                </a:extLst>
              </p:cNvPr>
              <p:cNvSpPr/>
              <p:nvPr/>
            </p:nvSpPr>
            <p:spPr>
              <a:xfrm>
                <a:off x="4133850" y="3543300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FD0DFC1-338F-A041-9910-221730D0E2D2}"/>
                  </a:ext>
                </a:extLst>
              </p:cNvPr>
              <p:cNvSpPr/>
              <p:nvPr/>
            </p:nvSpPr>
            <p:spPr>
              <a:xfrm>
                <a:off x="4133850" y="4991100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3D4C53C-3E1B-1A42-987F-5CDDED59BEF8}"/>
                  </a:ext>
                </a:extLst>
              </p:cNvPr>
              <p:cNvSpPr/>
              <p:nvPr/>
            </p:nvSpPr>
            <p:spPr>
              <a:xfrm>
                <a:off x="4133850" y="6438900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9D4737-BF9D-CB4B-BFA9-50DC561CA160}"/>
                  </a:ext>
                </a:extLst>
              </p:cNvPr>
              <p:cNvSpPr txBox="1"/>
              <p:nvPr/>
            </p:nvSpPr>
            <p:spPr>
              <a:xfrm>
                <a:off x="2305050" y="3543300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泥层压力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2655F3C-B572-AC4A-AD5B-7F720802968A}"/>
                  </a:ext>
                </a:extLst>
              </p:cNvPr>
              <p:cNvSpPr txBox="1"/>
              <p:nvPr/>
            </p:nvSpPr>
            <p:spPr>
              <a:xfrm>
                <a:off x="1695450" y="5058330"/>
                <a:ext cx="2228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絮凝剂添加比例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09305C-873F-A34C-9D6E-A13BE65417FD}"/>
                  </a:ext>
                </a:extLst>
              </p:cNvPr>
              <p:cNvSpPr txBox="1"/>
              <p:nvPr/>
            </p:nvSpPr>
            <p:spPr>
              <a:xfrm>
                <a:off x="1962652" y="6435528"/>
                <a:ext cx="2228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耙架转速</a:t>
                </a: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8B2DFC08-1180-3043-B335-808CF841E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02379" y="6454259"/>
                <a:ext cx="272139" cy="369331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5632C2F8-20C5-A64A-9A43-B9EE97D1F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3450" y="5077259"/>
                <a:ext cx="527050" cy="345877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94288FE-179B-1947-AE2D-AB883D546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7657" y="3582173"/>
                <a:ext cx="291585" cy="291585"/>
              </a:xfrm>
              <a:prstGeom prst="rect">
                <a:avLst/>
              </a:prstGeom>
            </p:spPr>
          </p:pic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9C5D153-6B08-CB44-B372-8A8E39FD958B}"/>
                  </a:ext>
                </a:extLst>
              </p:cNvPr>
              <p:cNvSpPr txBox="1"/>
              <p:nvPr/>
            </p:nvSpPr>
            <p:spPr>
              <a:xfrm>
                <a:off x="3924300" y="2533748"/>
                <a:ext cx="172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输入层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7DB2570-ECDC-B341-B1FA-F61FE6B03F6B}"/>
                  </a:ext>
                </a:extLst>
              </p:cNvPr>
              <p:cNvSpPr txBox="1"/>
              <p:nvPr/>
            </p:nvSpPr>
            <p:spPr>
              <a:xfrm>
                <a:off x="6122068" y="2533748"/>
                <a:ext cx="172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隐层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591DB4C-914C-C446-A000-80EE10A23207}"/>
                  </a:ext>
                </a:extLst>
              </p:cNvPr>
              <p:cNvSpPr txBox="1"/>
              <p:nvPr/>
            </p:nvSpPr>
            <p:spPr>
              <a:xfrm>
                <a:off x="7894218" y="2533331"/>
                <a:ext cx="172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输出层</a:t>
                </a: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9746054-ABE8-0A4E-865A-F0B5FBDFBE61}"/>
                  </a:ext>
                </a:extLst>
              </p:cNvPr>
              <p:cNvSpPr/>
              <p:nvPr/>
            </p:nvSpPr>
            <p:spPr>
              <a:xfrm>
                <a:off x="8119811" y="3543300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34258C28-990F-D74C-9C50-7525BC948A77}"/>
                  </a:ext>
                </a:extLst>
              </p:cNvPr>
              <p:cNvSpPr/>
              <p:nvPr/>
            </p:nvSpPr>
            <p:spPr>
              <a:xfrm>
                <a:off x="8119811" y="6438900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71A6D2F-600D-3E47-BA8C-A24FFE1889C1}"/>
                  </a:ext>
                </a:extLst>
              </p:cNvPr>
              <p:cNvSpPr/>
              <p:nvPr/>
            </p:nvSpPr>
            <p:spPr>
              <a:xfrm>
                <a:off x="6145964" y="3279470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3FAE5958-F5E3-C346-8E1D-0677D5C319A7}"/>
                  </a:ext>
                </a:extLst>
              </p:cNvPr>
              <p:cNvSpPr/>
              <p:nvPr/>
            </p:nvSpPr>
            <p:spPr>
              <a:xfrm>
                <a:off x="6145964" y="4104356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F8E2556-7C9A-6840-88B8-C835416DE840}"/>
                  </a:ext>
                </a:extLst>
              </p:cNvPr>
              <p:cNvSpPr/>
              <p:nvPr/>
            </p:nvSpPr>
            <p:spPr>
              <a:xfrm>
                <a:off x="6145964" y="4979166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11C4C5C5-CBE0-124B-A429-627C34FAFFF3}"/>
                  </a:ext>
                </a:extLst>
              </p:cNvPr>
              <p:cNvSpPr/>
              <p:nvPr/>
            </p:nvSpPr>
            <p:spPr>
              <a:xfrm>
                <a:off x="6145964" y="5857875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924C5F84-8171-0747-9C5E-5844A1798D88}"/>
                  </a:ext>
                </a:extLst>
              </p:cNvPr>
              <p:cNvSpPr/>
              <p:nvPr/>
            </p:nvSpPr>
            <p:spPr>
              <a:xfrm>
                <a:off x="6145964" y="6640763"/>
                <a:ext cx="400050" cy="4000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100BA19-615B-1447-AB82-F3C7312060E7}"/>
                  </a:ext>
                </a:extLst>
              </p:cNvPr>
              <p:cNvSpPr txBox="1"/>
              <p:nvPr/>
            </p:nvSpPr>
            <p:spPr>
              <a:xfrm>
                <a:off x="9091527" y="3578038"/>
                <a:ext cx="2024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溢流水浊度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72A1DA6-01B1-C341-AE68-FC995F0F8AFE}"/>
                  </a:ext>
                </a:extLst>
              </p:cNvPr>
              <p:cNvSpPr txBox="1"/>
              <p:nvPr/>
            </p:nvSpPr>
            <p:spPr>
              <a:xfrm>
                <a:off x="8897215" y="6454258"/>
                <a:ext cx="2024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浓密机出口浓度</a:t>
                </a:r>
              </a:p>
            </p:txBody>
          </p:sp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3FBB7475-973C-CE4B-9E21-4353B7747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16185" y="6332221"/>
                <a:ext cx="400049" cy="506729"/>
              </a:xfrm>
              <a:prstGeom prst="rect">
                <a:avLst/>
              </a:prstGeom>
            </p:spPr>
          </p:pic>
          <p:sp>
            <p:nvSpPr>
              <p:cNvPr id="43" name="右箭头 42">
                <a:extLst>
                  <a:ext uri="{FF2B5EF4-FFF2-40B4-BE49-F238E27FC236}">
                    <a16:creationId xmlns:a16="http://schemas.microsoft.com/office/drawing/2014/main" id="{175BBDB7-7952-FA48-9FE0-F7A1B3C5685B}"/>
                  </a:ext>
                </a:extLst>
              </p:cNvPr>
              <p:cNvSpPr/>
              <p:nvPr/>
            </p:nvSpPr>
            <p:spPr>
              <a:xfrm>
                <a:off x="5009314" y="4979166"/>
                <a:ext cx="724903" cy="40005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右箭头 44">
                <a:extLst>
                  <a:ext uri="{FF2B5EF4-FFF2-40B4-BE49-F238E27FC236}">
                    <a16:creationId xmlns:a16="http://schemas.microsoft.com/office/drawing/2014/main" id="{66DEC368-F24E-F848-B5B0-95669F0AB5C6}"/>
                  </a:ext>
                </a:extLst>
              </p:cNvPr>
              <p:cNvSpPr/>
              <p:nvPr/>
            </p:nvSpPr>
            <p:spPr>
              <a:xfrm>
                <a:off x="7125368" y="4960937"/>
                <a:ext cx="724903" cy="40005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9E1CA698-E8FB-3345-86BF-25353C779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34518" y="3509339"/>
              <a:ext cx="400050" cy="506730"/>
            </a:xfrm>
            <a:prstGeom prst="rect">
              <a:avLst/>
            </a:prstGeom>
          </p:spPr>
        </p:pic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267C940-F97A-F049-AC72-369A44E4976E}"/>
                </a:ext>
              </a:extLst>
            </p:cNvPr>
            <p:cNvSpPr/>
            <p:nvPr/>
          </p:nvSpPr>
          <p:spPr>
            <a:xfrm>
              <a:off x="6175378" y="705431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</a:rPr>
                <a:t>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79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722332-9B49-514D-9B5A-0F388ECB8433}"/>
              </a:ext>
            </a:extLst>
          </p:cNvPr>
          <p:cNvSpPr txBox="1"/>
          <p:nvPr/>
        </p:nvSpPr>
        <p:spPr>
          <a:xfrm>
            <a:off x="5855684" y="9252488"/>
            <a:ext cx="571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控制模型启动流程图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E1F9922D-862B-6542-B82C-40DAF8E2FF3B}"/>
              </a:ext>
            </a:extLst>
          </p:cNvPr>
          <p:cNvGrpSpPr/>
          <p:nvPr/>
        </p:nvGrpSpPr>
        <p:grpSpPr>
          <a:xfrm>
            <a:off x="1152853" y="1102249"/>
            <a:ext cx="9678722" cy="6521285"/>
            <a:chOff x="1152853" y="1102249"/>
            <a:chExt cx="9678722" cy="6521285"/>
          </a:xfrm>
        </p:grpSpPr>
        <p:sp>
          <p:nvSpPr>
            <p:cNvPr id="8" name="菱形 7">
              <a:extLst>
                <a:ext uri="{FF2B5EF4-FFF2-40B4-BE49-F238E27FC236}">
                  <a16:creationId xmlns:a16="http://schemas.microsoft.com/office/drawing/2014/main" id="{32F10662-B5C8-CC44-B81E-9922CCB2BDF5}"/>
                </a:ext>
              </a:extLst>
            </p:cNvPr>
            <p:cNvSpPr/>
            <p:nvPr/>
          </p:nvSpPr>
          <p:spPr>
            <a:xfrm>
              <a:off x="4324890" y="6077218"/>
              <a:ext cx="2695699" cy="13616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底流浓度</a:t>
              </a:r>
              <a:r>
                <a:rPr kumimoji="1" lang="en-US" altLang="zh-CN" dirty="0"/>
                <a:t>     </a:t>
              </a:r>
              <a:r>
                <a:rPr kumimoji="1" lang="zh-CN" altLang="en-US" dirty="0"/>
                <a:t>是否低于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1649DDA-3316-9241-B665-238A1887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6888" y="6819014"/>
              <a:ext cx="165595" cy="186294"/>
            </a:xfrm>
            <a:prstGeom prst="rect">
              <a:avLst/>
            </a:prstGeom>
          </p:spPr>
        </p:pic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C8567EA2-4CF9-D443-9677-5CDCA84ACC64}"/>
                </a:ext>
              </a:extLst>
            </p:cNvPr>
            <p:cNvCxnSpPr>
              <a:cxnSpLocks/>
              <a:stCxn id="27" idx="2"/>
              <a:endCxn id="8" idx="0"/>
            </p:cNvCxnSpPr>
            <p:nvPr/>
          </p:nvCxnSpPr>
          <p:spPr>
            <a:xfrm>
              <a:off x="5672739" y="5797778"/>
              <a:ext cx="0" cy="279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7966002-3895-3B40-838F-3867E18ECF9E}"/>
                </a:ext>
              </a:extLst>
            </p:cNvPr>
            <p:cNvSpPr txBox="1"/>
            <p:nvPr/>
          </p:nvSpPr>
          <p:spPr>
            <a:xfrm>
              <a:off x="5813964" y="5700383"/>
              <a:ext cx="866899" cy="515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是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EED620D-E853-2849-AF8D-004B36240ABF}"/>
                </a:ext>
              </a:extLst>
            </p:cNvPr>
            <p:cNvSpPr txBox="1"/>
            <p:nvPr/>
          </p:nvSpPr>
          <p:spPr>
            <a:xfrm>
              <a:off x="8910781" y="2728836"/>
              <a:ext cx="491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是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E0EE813-4011-A442-8BA0-0C9CCCC6641B}"/>
                </a:ext>
              </a:extLst>
            </p:cNvPr>
            <p:cNvSpPr txBox="1"/>
            <p:nvPr/>
          </p:nvSpPr>
          <p:spPr>
            <a:xfrm>
              <a:off x="8389137" y="6752235"/>
              <a:ext cx="866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否</a:t>
              </a:r>
            </a:p>
          </p:txBody>
        </p:sp>
        <p:sp>
          <p:nvSpPr>
            <p:cNvPr id="27" name="菱形 26">
              <a:extLst>
                <a:ext uri="{FF2B5EF4-FFF2-40B4-BE49-F238E27FC236}">
                  <a16:creationId xmlns:a16="http://schemas.microsoft.com/office/drawing/2014/main" id="{B6BD3497-AF67-FC4D-A305-F87098C8FB4D}"/>
                </a:ext>
              </a:extLst>
            </p:cNvPr>
            <p:cNvSpPr/>
            <p:nvPr/>
          </p:nvSpPr>
          <p:spPr>
            <a:xfrm>
              <a:off x="4324890" y="4436127"/>
              <a:ext cx="2695699" cy="13616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dirty="0"/>
                <a:t>溢流水浊度是否低于</a:t>
              </a:r>
            </a:p>
          </p:txBody>
        </p:sp>
        <p:sp>
          <p:nvSpPr>
            <p:cNvPr id="28" name="平行四边形 27">
              <a:extLst>
                <a:ext uri="{FF2B5EF4-FFF2-40B4-BE49-F238E27FC236}">
                  <a16:creationId xmlns:a16="http://schemas.microsoft.com/office/drawing/2014/main" id="{335C93D8-A972-E140-9059-2FABB0DADC1D}"/>
                </a:ext>
              </a:extLst>
            </p:cNvPr>
            <p:cNvSpPr/>
            <p:nvPr/>
          </p:nvSpPr>
          <p:spPr>
            <a:xfrm>
              <a:off x="4568339" y="3278030"/>
              <a:ext cx="2396156" cy="712520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开始</a:t>
              </a:r>
              <a:r>
                <a:rPr kumimoji="1" lang="en-US" altLang="zh-CN" dirty="0"/>
                <a:t>——</a:t>
              </a:r>
              <a:r>
                <a:rPr kumimoji="1" lang="zh-CN" altLang="en-US" dirty="0"/>
                <a:t>底流循环控制策略</a:t>
              </a:r>
            </a:p>
          </p:txBody>
        </p: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D3FAD825-46D3-5543-B44C-4712E00D082B}"/>
                </a:ext>
              </a:extLst>
            </p:cNvPr>
            <p:cNvCxnSpPr>
              <a:cxnSpLocks/>
              <a:stCxn id="28" idx="3"/>
              <a:endCxn id="27" idx="0"/>
            </p:cNvCxnSpPr>
            <p:nvPr/>
          </p:nvCxnSpPr>
          <p:spPr>
            <a:xfrm flipH="1">
              <a:off x="5672740" y="3990550"/>
              <a:ext cx="4612" cy="4455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7571EC94-6918-6B4A-B398-57F820292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6888" y="6438887"/>
              <a:ext cx="276606" cy="350367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1C93F6B3-408F-EC49-AAE1-FA1062F57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3972" y="5003825"/>
              <a:ext cx="263442" cy="417117"/>
            </a:xfrm>
            <a:prstGeom prst="rect">
              <a:avLst/>
            </a:prstGeom>
          </p:spPr>
        </p:pic>
        <p:cxnSp>
          <p:nvCxnSpPr>
            <p:cNvPr id="34" name="肘形连接符 33">
              <a:extLst>
                <a:ext uri="{FF2B5EF4-FFF2-40B4-BE49-F238E27FC236}">
                  <a16:creationId xmlns:a16="http://schemas.microsoft.com/office/drawing/2014/main" id="{0C9B9775-06B7-3247-AB98-CE7E4579C8C2}"/>
                </a:ext>
              </a:extLst>
            </p:cNvPr>
            <p:cNvCxnSpPr>
              <a:cxnSpLocks/>
              <a:stCxn id="27" idx="3"/>
              <a:endCxn id="50" idx="2"/>
            </p:cNvCxnSpPr>
            <p:nvPr/>
          </p:nvCxnSpPr>
          <p:spPr>
            <a:xfrm flipV="1">
              <a:off x="7020589" y="4315114"/>
              <a:ext cx="2463137" cy="8018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肘形连接符 45">
              <a:extLst>
                <a:ext uri="{FF2B5EF4-FFF2-40B4-BE49-F238E27FC236}">
                  <a16:creationId xmlns:a16="http://schemas.microsoft.com/office/drawing/2014/main" id="{8574ECB1-E474-964E-8A4B-DAC6159DA68A}"/>
                </a:ext>
              </a:extLst>
            </p:cNvPr>
            <p:cNvCxnSpPr>
              <a:cxnSpLocks/>
              <a:stCxn id="8" idx="3"/>
              <a:endCxn id="50" idx="2"/>
            </p:cNvCxnSpPr>
            <p:nvPr/>
          </p:nvCxnSpPr>
          <p:spPr>
            <a:xfrm flipV="1">
              <a:off x="7020589" y="4315114"/>
              <a:ext cx="2463137" cy="244292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C77C2AE-22BD-D040-BB0C-37FDBE44AAFA}"/>
                </a:ext>
              </a:extLst>
            </p:cNvPr>
            <p:cNvSpPr/>
            <p:nvPr/>
          </p:nvSpPr>
          <p:spPr>
            <a:xfrm>
              <a:off x="8569326" y="1102249"/>
              <a:ext cx="1828800" cy="1352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立刻关闭底流循环、将底流阀门管路切换为</a:t>
              </a:r>
              <a:r>
                <a:rPr kumimoji="1" lang="zh-CN" altLang="en-US" b="1" u="sng" dirty="0"/>
                <a:t>打开循环之前的状态</a:t>
              </a:r>
            </a:p>
          </p:txBody>
        </p:sp>
        <p:sp>
          <p:nvSpPr>
            <p:cNvPr id="50" name="菱形 49">
              <a:extLst>
                <a:ext uri="{FF2B5EF4-FFF2-40B4-BE49-F238E27FC236}">
                  <a16:creationId xmlns:a16="http://schemas.microsoft.com/office/drawing/2014/main" id="{A24FF37B-12D3-CB41-A9CB-FE6BCF115231}"/>
                </a:ext>
              </a:extLst>
            </p:cNvPr>
            <p:cNvSpPr/>
            <p:nvPr/>
          </p:nvSpPr>
          <p:spPr>
            <a:xfrm>
              <a:off x="8135876" y="2953464"/>
              <a:ext cx="2695699" cy="13616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dirty="0"/>
                <a:t>当前是否打开了底流循环</a:t>
              </a:r>
            </a:p>
          </p:txBody>
        </p:sp>
        <p:cxnSp>
          <p:nvCxnSpPr>
            <p:cNvPr id="65" name="肘形连接符 64">
              <a:extLst>
                <a:ext uri="{FF2B5EF4-FFF2-40B4-BE49-F238E27FC236}">
                  <a16:creationId xmlns:a16="http://schemas.microsoft.com/office/drawing/2014/main" id="{CC60803F-842D-C04A-B2D1-AEAA16BF45B8}"/>
                </a:ext>
              </a:extLst>
            </p:cNvPr>
            <p:cNvCxnSpPr>
              <a:cxnSpLocks/>
              <a:stCxn id="50" idx="1"/>
              <a:endCxn id="28" idx="2"/>
            </p:cNvCxnSpPr>
            <p:nvPr/>
          </p:nvCxnSpPr>
          <p:spPr>
            <a:xfrm rot="10800000" flipV="1">
              <a:off x="6875430" y="3634288"/>
              <a:ext cx="1260446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B6B190A-C141-5347-BB1B-73C39933A1E5}"/>
                </a:ext>
              </a:extLst>
            </p:cNvPr>
            <p:cNvSpPr txBox="1"/>
            <p:nvPr/>
          </p:nvSpPr>
          <p:spPr>
            <a:xfrm>
              <a:off x="7304267" y="3236039"/>
              <a:ext cx="491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否</a:t>
              </a:r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3BE867A3-BED3-BE41-83B7-963EFF983DF4}"/>
                </a:ext>
              </a:extLst>
            </p:cNvPr>
            <p:cNvSpPr/>
            <p:nvPr/>
          </p:nvSpPr>
          <p:spPr>
            <a:xfrm>
              <a:off x="1152853" y="2951842"/>
              <a:ext cx="2695699" cy="13616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dirty="0"/>
                <a:t>当前是否打开了底流循环</a:t>
              </a:r>
            </a:p>
          </p:txBody>
        </p: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D21603F5-0EBA-D649-82F3-B30B6BF8B20F}"/>
                </a:ext>
              </a:extLst>
            </p:cNvPr>
            <p:cNvCxnSpPr>
              <a:cxnSpLocks/>
              <a:stCxn id="50" idx="0"/>
              <a:endCxn id="49" idx="2"/>
            </p:cNvCxnSpPr>
            <p:nvPr/>
          </p:nvCxnSpPr>
          <p:spPr>
            <a:xfrm flipV="1">
              <a:off x="9483726" y="2454624"/>
              <a:ext cx="0" cy="4988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肘形连接符 79">
              <a:extLst>
                <a:ext uri="{FF2B5EF4-FFF2-40B4-BE49-F238E27FC236}">
                  <a16:creationId xmlns:a16="http://schemas.microsoft.com/office/drawing/2014/main" id="{98C2F9CA-7A82-1C4F-B3D2-AA3D17B14C0D}"/>
                </a:ext>
              </a:extLst>
            </p:cNvPr>
            <p:cNvCxnSpPr>
              <a:cxnSpLocks/>
              <a:stCxn id="8" idx="2"/>
              <a:endCxn id="73" idx="2"/>
            </p:cNvCxnSpPr>
            <p:nvPr/>
          </p:nvCxnSpPr>
          <p:spPr>
            <a:xfrm rot="5400000" flipH="1">
              <a:off x="2524034" y="4290162"/>
              <a:ext cx="3125376" cy="3172037"/>
            </a:xfrm>
            <a:prstGeom prst="bentConnector3">
              <a:avLst>
                <a:gd name="adj1" fmla="val -731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F449F00A-6CC3-5F45-90AA-FF5E0978F3AE}"/>
                </a:ext>
              </a:extLst>
            </p:cNvPr>
            <p:cNvSpPr txBox="1"/>
            <p:nvPr/>
          </p:nvSpPr>
          <p:spPr>
            <a:xfrm>
              <a:off x="3332652" y="7254202"/>
              <a:ext cx="491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是</a:t>
              </a:r>
              <a:endParaRPr kumimoji="1" lang="zh-CN" altLang="en-US" dirty="0"/>
            </a:p>
          </p:txBody>
        </p:sp>
        <p:cxnSp>
          <p:nvCxnSpPr>
            <p:cNvPr id="88" name="肘形连接符 87">
              <a:extLst>
                <a:ext uri="{FF2B5EF4-FFF2-40B4-BE49-F238E27FC236}">
                  <a16:creationId xmlns:a16="http://schemas.microsoft.com/office/drawing/2014/main" id="{2FAC5A34-0200-9C4F-9691-143AF755DA6E}"/>
                </a:ext>
              </a:extLst>
            </p:cNvPr>
            <p:cNvCxnSpPr>
              <a:cxnSpLocks/>
              <a:stCxn id="95" idx="3"/>
              <a:endCxn id="28" idx="0"/>
            </p:cNvCxnSpPr>
            <p:nvPr/>
          </p:nvCxnSpPr>
          <p:spPr>
            <a:xfrm>
              <a:off x="3415102" y="1778437"/>
              <a:ext cx="2351315" cy="14995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肘形连接符 91">
              <a:extLst>
                <a:ext uri="{FF2B5EF4-FFF2-40B4-BE49-F238E27FC236}">
                  <a16:creationId xmlns:a16="http://schemas.microsoft.com/office/drawing/2014/main" id="{1EA1D429-E388-7247-B179-CBA6637A6806}"/>
                </a:ext>
              </a:extLst>
            </p:cNvPr>
            <p:cNvCxnSpPr>
              <a:cxnSpLocks/>
              <a:stCxn id="49" idx="1"/>
              <a:endCxn id="28" idx="1"/>
            </p:cNvCxnSpPr>
            <p:nvPr/>
          </p:nvCxnSpPr>
          <p:spPr>
            <a:xfrm rot="10800000" flipV="1">
              <a:off x="5855482" y="1778436"/>
              <a:ext cx="2713844" cy="14995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885CA795-41CD-F84B-94C6-6D8BA2ED4525}"/>
                </a:ext>
              </a:extLst>
            </p:cNvPr>
            <p:cNvSpPr/>
            <p:nvPr/>
          </p:nvSpPr>
          <p:spPr>
            <a:xfrm>
              <a:off x="1586302" y="1102249"/>
              <a:ext cx="1828800" cy="1352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b="1" dirty="0"/>
                <a:t>存储当前底流排料状态</a:t>
              </a:r>
              <a:r>
                <a:rPr kumimoji="1" lang="en-US" altLang="zh-CN" b="1" dirty="0"/>
                <a:t>(</a:t>
              </a:r>
              <a:r>
                <a:rPr kumimoji="1" lang="zh-CN" altLang="en-US" b="1" dirty="0"/>
                <a:t>排尾</a:t>
              </a:r>
              <a:r>
                <a:rPr kumimoji="1" lang="en-US" altLang="zh-CN" b="1" dirty="0"/>
                <a:t>/</a:t>
              </a:r>
              <a:r>
                <a:rPr kumimoji="1" lang="zh-CN" altLang="en-US" b="1" dirty="0"/>
                <a:t>充填</a:t>
              </a:r>
              <a:r>
                <a:rPr kumimoji="1" lang="en-US" altLang="zh-CN" b="1" dirty="0"/>
                <a:t>)</a:t>
              </a:r>
              <a:r>
                <a:rPr kumimoji="1" lang="zh-CN" altLang="en-US" dirty="0"/>
                <a:t>，并立刻打开底流循环</a:t>
              </a:r>
              <a:endParaRPr kumimoji="1" lang="zh-CN" altLang="en-US" b="1" u="sng" dirty="0"/>
            </a:p>
          </p:txBody>
        </p:sp>
        <p:cxnSp>
          <p:nvCxnSpPr>
            <p:cNvPr id="99" name="直线箭头连接符 98">
              <a:extLst>
                <a:ext uri="{FF2B5EF4-FFF2-40B4-BE49-F238E27FC236}">
                  <a16:creationId xmlns:a16="http://schemas.microsoft.com/office/drawing/2014/main" id="{D76AADA3-3E55-D342-8030-09261CCBFEA1}"/>
                </a:ext>
              </a:extLst>
            </p:cNvPr>
            <p:cNvCxnSpPr>
              <a:cxnSpLocks/>
              <a:stCxn id="73" idx="0"/>
              <a:endCxn id="95" idx="2"/>
            </p:cNvCxnSpPr>
            <p:nvPr/>
          </p:nvCxnSpPr>
          <p:spPr>
            <a:xfrm flipH="1" flipV="1">
              <a:off x="2500702" y="2454624"/>
              <a:ext cx="1" cy="4972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A9AEE21-52F8-4B48-80D1-C32A87A4D1F7}"/>
                </a:ext>
              </a:extLst>
            </p:cNvPr>
            <p:cNvSpPr/>
            <p:nvPr/>
          </p:nvSpPr>
          <p:spPr>
            <a:xfrm>
              <a:off x="2004096" y="253332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/>
                <a:t>否</a:t>
              </a:r>
            </a:p>
          </p:txBody>
        </p:sp>
        <p:cxnSp>
          <p:nvCxnSpPr>
            <p:cNvPr id="103" name="直线箭头连接符 102">
              <a:extLst>
                <a:ext uri="{FF2B5EF4-FFF2-40B4-BE49-F238E27FC236}">
                  <a16:creationId xmlns:a16="http://schemas.microsoft.com/office/drawing/2014/main" id="{75916FD6-59EA-B248-9EA3-6FDDFA36B531}"/>
                </a:ext>
              </a:extLst>
            </p:cNvPr>
            <p:cNvCxnSpPr>
              <a:cxnSpLocks/>
              <a:stCxn id="73" idx="3"/>
              <a:endCxn id="28" idx="5"/>
            </p:cNvCxnSpPr>
            <p:nvPr/>
          </p:nvCxnSpPr>
          <p:spPr>
            <a:xfrm>
              <a:off x="3848552" y="3632667"/>
              <a:ext cx="808852" cy="16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53E66F4-D953-B242-BD51-059D2D98E6AB}"/>
                </a:ext>
              </a:extLst>
            </p:cNvPr>
            <p:cNvSpPr txBox="1"/>
            <p:nvPr/>
          </p:nvSpPr>
          <p:spPr>
            <a:xfrm>
              <a:off x="4125639" y="3168560"/>
              <a:ext cx="491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是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8D808833-B585-6442-82E3-61E281B56013}"/>
                </a:ext>
              </a:extLst>
            </p:cNvPr>
            <p:cNvSpPr txBox="1"/>
            <p:nvPr/>
          </p:nvSpPr>
          <p:spPr>
            <a:xfrm>
              <a:off x="7897300" y="4671372"/>
              <a:ext cx="491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918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7B9BF3E7-C44F-7542-8601-069312595E7F}"/>
              </a:ext>
            </a:extLst>
          </p:cNvPr>
          <p:cNvGrpSpPr/>
          <p:nvPr/>
        </p:nvGrpSpPr>
        <p:grpSpPr>
          <a:xfrm>
            <a:off x="3907213" y="3315315"/>
            <a:ext cx="8075333" cy="6154717"/>
            <a:chOff x="713439" y="3765888"/>
            <a:chExt cx="8075333" cy="615471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732A822-DF7E-5B41-9C18-FEB63C409411}"/>
                </a:ext>
              </a:extLst>
            </p:cNvPr>
            <p:cNvSpPr/>
            <p:nvPr/>
          </p:nvSpPr>
          <p:spPr>
            <a:xfrm>
              <a:off x="1505542" y="3765888"/>
              <a:ext cx="1630685" cy="5883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Century Gothic" panose="020F0302020204030204"/>
                  <a:ea typeface="微软雅黑"/>
                  <a:cs typeface="+mn-cs"/>
                </a:rPr>
                <a:t>用户</a:t>
              </a:r>
            </a:p>
          </p:txBody>
        </p:sp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145FA90E-2E72-2F42-B464-EE0E29743B1E}"/>
                </a:ext>
              </a:extLst>
            </p:cNvPr>
            <p:cNvSpPr/>
            <p:nvPr/>
          </p:nvSpPr>
          <p:spPr>
            <a:xfrm>
              <a:off x="713439" y="5408612"/>
              <a:ext cx="3193904" cy="237585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微软雅黑"/>
                <a:cs typeface="+mn-cs"/>
              </a:endParaRP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dirty="0">
                <a:solidFill>
                  <a:srgbClr val="FFFFFF"/>
                </a:solidFill>
                <a:latin typeface="Century Gothic" panose="020F0302020204030204"/>
                <a:ea typeface="微软雅黑"/>
              </a:endParaRP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微软雅黑"/>
                <a:cs typeface="+mn-cs"/>
              </a:endParaRP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dirty="0">
                <a:solidFill>
                  <a:srgbClr val="FFFFFF"/>
                </a:solidFill>
                <a:latin typeface="Century Gothic" panose="020F0302020204030204"/>
                <a:ea typeface="微软雅黑"/>
              </a:endParaRP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微软雅黑"/>
                <a:cs typeface="+mn-cs"/>
              </a:endParaRP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dirty="0">
                <a:solidFill>
                  <a:srgbClr val="FFFFFF"/>
                </a:solidFill>
                <a:latin typeface="Century Gothic" panose="020F0302020204030204"/>
                <a:ea typeface="微软雅黑"/>
              </a:endParaRP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微软雅黑"/>
                <a:cs typeface="+mn-cs"/>
              </a:endParaRP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微软雅黑"/>
                  <a:cs typeface="+mn-cs"/>
                </a:rPr>
                <a:t>Web</a:t>
              </a:r>
              <a:r>
                <a:rPr kumimoji="1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微软雅黑"/>
                  <a:cs typeface="+mn-cs"/>
                </a:rPr>
                <a:t>平台</a:t>
              </a:r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B8840853-8117-9040-AA32-71E1108275AE}"/>
                </a:ext>
              </a:extLst>
            </p:cNvPr>
            <p:cNvSpPr/>
            <p:nvPr/>
          </p:nvSpPr>
          <p:spPr>
            <a:xfrm>
              <a:off x="713805" y="9400717"/>
              <a:ext cx="3193538" cy="5198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微软雅黑"/>
                  <a:cs typeface="+mn-cs"/>
                </a:rPr>
                <a:t>数据平台</a:t>
              </a:r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49323EE9-32F4-DC48-8098-CEE6A4E1DD35}"/>
                </a:ext>
              </a:extLst>
            </p:cNvPr>
            <p:cNvSpPr/>
            <p:nvPr/>
          </p:nvSpPr>
          <p:spPr>
            <a:xfrm>
              <a:off x="1588071" y="8662388"/>
              <a:ext cx="1444639" cy="3529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微软雅黑"/>
                  <a:cs typeface="+mn-cs"/>
                </a:rPr>
                <a:t>数据访问借口</a:t>
              </a:r>
            </a:p>
          </p:txBody>
        </p:sp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C05710D-CCE5-A040-8204-23988F015D6A}"/>
                </a:ext>
              </a:extLst>
            </p:cNvPr>
            <p:cNvSpPr/>
            <p:nvPr/>
          </p:nvSpPr>
          <p:spPr>
            <a:xfrm>
              <a:off x="4879941" y="5408611"/>
              <a:ext cx="2219127" cy="237585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微软雅黑"/>
                <a:cs typeface="+mn-cs"/>
              </a:endParaRP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1400" dirty="0">
                <a:solidFill>
                  <a:srgbClr val="FFFFFF"/>
                </a:solidFill>
                <a:latin typeface="Century Gothic" panose="020F0302020204030204"/>
                <a:ea typeface="微软雅黑"/>
              </a:endParaRP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微软雅黑"/>
                <a:cs typeface="+mn-cs"/>
              </a:endParaRP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1400" dirty="0">
                <a:solidFill>
                  <a:srgbClr val="FFFFFF"/>
                </a:solidFill>
                <a:latin typeface="Century Gothic" panose="020F0302020204030204"/>
                <a:ea typeface="微软雅黑"/>
              </a:endParaRP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微软雅黑"/>
                <a:cs typeface="+mn-cs"/>
              </a:endParaRP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1400" dirty="0">
                <a:solidFill>
                  <a:srgbClr val="FFFFFF"/>
                </a:solidFill>
                <a:latin typeface="Century Gothic" panose="020F0302020204030204"/>
                <a:ea typeface="微软雅黑"/>
              </a:endParaRP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微软雅黑"/>
                <a:cs typeface="+mn-cs"/>
              </a:endParaRP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1400" dirty="0">
                <a:solidFill>
                  <a:srgbClr val="FFFFFF"/>
                </a:solidFill>
                <a:latin typeface="Century Gothic" panose="020F0302020204030204"/>
                <a:ea typeface="微软雅黑"/>
              </a:endParaRPr>
            </a:p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微软雅黑"/>
                  <a:cs typeface="+mn-cs"/>
                </a:rPr>
                <a:t>智能控制器</a:t>
              </a:r>
            </a:p>
          </p:txBody>
        </p:sp>
        <p:sp>
          <p:nvSpPr>
            <p:cNvPr id="28" name="圆角矩形 27">
              <a:extLst>
                <a:ext uri="{FF2B5EF4-FFF2-40B4-BE49-F238E27FC236}">
                  <a16:creationId xmlns:a16="http://schemas.microsoft.com/office/drawing/2014/main" id="{D0337746-28C4-674A-BC2D-505D5AA9E865}"/>
                </a:ext>
              </a:extLst>
            </p:cNvPr>
            <p:cNvSpPr/>
            <p:nvPr/>
          </p:nvSpPr>
          <p:spPr>
            <a:xfrm>
              <a:off x="5257984" y="5652655"/>
              <a:ext cx="1463040" cy="581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浓密机控制</a:t>
              </a:r>
            </a:p>
          </p:txBody>
        </p:sp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F7F6021D-FCA3-CD45-BA1A-ADC6B39B2444}"/>
                </a:ext>
              </a:extLst>
            </p:cNvPr>
            <p:cNvSpPr/>
            <p:nvPr/>
          </p:nvSpPr>
          <p:spPr>
            <a:xfrm>
              <a:off x="5257984" y="6478590"/>
              <a:ext cx="1463040" cy="581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灰沙比控制</a:t>
              </a:r>
            </a:p>
          </p:txBody>
        </p:sp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26AAB740-8162-5640-BBEF-9770808DD5C1}"/>
                </a:ext>
              </a:extLst>
            </p:cNvPr>
            <p:cNvSpPr/>
            <p:nvPr/>
          </p:nvSpPr>
          <p:spPr>
            <a:xfrm>
              <a:off x="2394064" y="5752111"/>
              <a:ext cx="1431637" cy="58189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数据分析</a:t>
              </a:r>
            </a:p>
          </p:txBody>
        </p:sp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5D12057B-AC73-E241-8319-BA26E8C889AE}"/>
                </a:ext>
              </a:extLst>
            </p:cNvPr>
            <p:cNvSpPr/>
            <p:nvPr/>
          </p:nvSpPr>
          <p:spPr>
            <a:xfrm>
              <a:off x="756780" y="5752111"/>
              <a:ext cx="1431637" cy="58189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生产监控</a:t>
              </a:r>
            </a:p>
          </p:txBody>
        </p:sp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F4397B80-F550-3841-8B65-494F1F5197E3}"/>
                </a:ext>
              </a:extLst>
            </p:cNvPr>
            <p:cNvSpPr/>
            <p:nvPr/>
          </p:nvSpPr>
          <p:spPr>
            <a:xfrm>
              <a:off x="779229" y="6595404"/>
              <a:ext cx="1431637" cy="58189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三维可视化</a:t>
              </a:r>
            </a:p>
          </p:txBody>
        </p: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DDCEFB94-69D1-2D42-ABF3-76F1DA4D49AA}"/>
                </a:ext>
              </a:extLst>
            </p:cNvPr>
            <p:cNvSpPr/>
            <p:nvPr/>
          </p:nvSpPr>
          <p:spPr>
            <a:xfrm>
              <a:off x="2377440" y="6595404"/>
              <a:ext cx="1431637" cy="58189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数据管理</a:t>
              </a: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4D702E17-E5A7-F84B-820B-D8437C5C69FD}"/>
                </a:ext>
              </a:extLst>
            </p:cNvPr>
            <p:cNvCxnSpPr>
              <a:cxnSpLocks/>
              <a:stCxn id="26" idx="0"/>
              <a:endCxn id="23" idx="2"/>
            </p:cNvCxnSpPr>
            <p:nvPr/>
          </p:nvCxnSpPr>
          <p:spPr>
            <a:xfrm flipV="1">
              <a:off x="2310391" y="7784468"/>
              <a:ext cx="0" cy="8779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0562EEA4-EE9E-444D-A033-70AE3F1D15E5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2310391" y="4354208"/>
              <a:ext cx="10494" cy="10544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557CE75-CB1B-794D-9346-E17F42660EAC}"/>
                </a:ext>
              </a:extLst>
            </p:cNvPr>
            <p:cNvSpPr/>
            <p:nvPr/>
          </p:nvSpPr>
          <p:spPr>
            <a:xfrm>
              <a:off x="3841813" y="516672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latin typeface="Century Gothic" panose="020F0302020204030204"/>
                  <a:ea typeface="微软雅黑"/>
                </a:rPr>
                <a:t>授权开闭</a:t>
              </a:r>
              <a:endParaRPr lang="zh-CN" altLang="en-US" dirty="0"/>
            </a:p>
          </p:txBody>
        </p:sp>
        <p:cxnSp>
          <p:nvCxnSpPr>
            <p:cNvPr id="45" name="肘形连接符 44">
              <a:extLst>
                <a:ext uri="{FF2B5EF4-FFF2-40B4-BE49-F238E27FC236}">
                  <a16:creationId xmlns:a16="http://schemas.microsoft.com/office/drawing/2014/main" id="{8DEF9BD0-F901-D44F-BE35-7397D16DF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2954" y="5663493"/>
              <a:ext cx="1054239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349A27E-1E35-7749-B28A-92E3918E0B66}"/>
                </a:ext>
              </a:extLst>
            </p:cNvPr>
            <p:cNvSpPr/>
            <p:nvPr/>
          </p:nvSpPr>
          <p:spPr>
            <a:xfrm>
              <a:off x="5174161" y="3765888"/>
              <a:ext cx="1630685" cy="58831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Century Gothic" panose="020F0302020204030204"/>
                  <a:ea typeface="微软雅黑"/>
                  <a:cs typeface="+mn-cs"/>
                </a:rPr>
                <a:t>OPC</a:t>
              </a:r>
              <a:r>
                <a: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Century Gothic" panose="020F0302020204030204"/>
                  <a:ea typeface="微软雅黑"/>
                  <a:cs typeface="+mn-cs"/>
                </a:rPr>
                <a:t> 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Century Gothic" panose="020F0302020204030204"/>
                  <a:ea typeface="微软雅黑"/>
                  <a:cs typeface="+mn-cs"/>
                </a:rPr>
                <a:t>server</a:t>
              </a: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Century Gothic" panose="020F0302020204030204"/>
                <a:ea typeface="微软雅黑"/>
                <a:cs typeface="+mn-cs"/>
              </a:endParaRPr>
            </a:p>
          </p:txBody>
        </p:sp>
        <p:sp>
          <p:nvSpPr>
            <p:cNvPr id="50" name="圆角矩形 49">
              <a:extLst>
                <a:ext uri="{FF2B5EF4-FFF2-40B4-BE49-F238E27FC236}">
                  <a16:creationId xmlns:a16="http://schemas.microsoft.com/office/drawing/2014/main" id="{12961D37-61A6-AF46-9089-A97C52C6A92C}"/>
                </a:ext>
              </a:extLst>
            </p:cNvPr>
            <p:cNvSpPr/>
            <p:nvPr/>
          </p:nvSpPr>
          <p:spPr>
            <a:xfrm>
              <a:off x="8421744" y="5797637"/>
              <a:ext cx="367028" cy="140515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微软雅黑"/>
                  <a:cs typeface="+mn-cs"/>
                </a:rPr>
                <a:t>数据录入</a:t>
              </a:r>
            </a:p>
          </p:txBody>
        </p:sp>
        <p:cxnSp>
          <p:nvCxnSpPr>
            <p:cNvPr id="51" name="肘形连接符 50">
              <a:extLst>
                <a:ext uri="{FF2B5EF4-FFF2-40B4-BE49-F238E27FC236}">
                  <a16:creationId xmlns:a16="http://schemas.microsoft.com/office/drawing/2014/main" id="{510806C2-D0D2-944B-99C4-0C54E5EF46E8}"/>
                </a:ext>
              </a:extLst>
            </p:cNvPr>
            <p:cNvCxnSpPr>
              <a:cxnSpLocks/>
              <a:stCxn id="49" idx="3"/>
              <a:endCxn id="50" idx="0"/>
            </p:cNvCxnSpPr>
            <p:nvPr/>
          </p:nvCxnSpPr>
          <p:spPr>
            <a:xfrm>
              <a:off x="6804846" y="4060048"/>
              <a:ext cx="1800412" cy="173758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肘形连接符 53">
              <a:extLst>
                <a:ext uri="{FF2B5EF4-FFF2-40B4-BE49-F238E27FC236}">
                  <a16:creationId xmlns:a16="http://schemas.microsoft.com/office/drawing/2014/main" id="{BCFDCC1E-1E1A-BE47-BDA4-60B5D970EE17}"/>
                </a:ext>
              </a:extLst>
            </p:cNvPr>
            <p:cNvCxnSpPr>
              <a:cxnSpLocks/>
              <a:stCxn id="50" idx="2"/>
              <a:endCxn id="57" idx="3"/>
            </p:cNvCxnSpPr>
            <p:nvPr/>
          </p:nvCxnSpPr>
          <p:spPr>
            <a:xfrm rot="5400000">
              <a:off x="6368213" y="7423616"/>
              <a:ext cx="2457874" cy="201621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圆角矩形 56">
              <a:extLst>
                <a:ext uri="{FF2B5EF4-FFF2-40B4-BE49-F238E27FC236}">
                  <a16:creationId xmlns:a16="http://schemas.microsoft.com/office/drawing/2014/main" id="{7922E8F7-6EBE-3D42-8B93-43BCE98720C4}"/>
                </a:ext>
              </a:extLst>
            </p:cNvPr>
            <p:cNvSpPr/>
            <p:nvPr/>
          </p:nvSpPr>
          <p:spPr>
            <a:xfrm>
              <a:off x="5485047" y="9400717"/>
              <a:ext cx="1103995" cy="51988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微软雅黑"/>
                  <a:cs typeface="+mn-cs"/>
                </a:rPr>
                <a:t>数据矫正</a:t>
              </a:r>
            </a:p>
          </p:txBody>
        </p: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DF7C9A8C-CEE2-9449-87E3-35722F873B55}"/>
                </a:ext>
              </a:extLst>
            </p:cNvPr>
            <p:cNvCxnSpPr>
              <a:cxnSpLocks/>
              <a:stCxn id="57" idx="1"/>
              <a:endCxn id="25" idx="3"/>
            </p:cNvCxnSpPr>
            <p:nvPr/>
          </p:nvCxnSpPr>
          <p:spPr>
            <a:xfrm flipH="1">
              <a:off x="3907343" y="9660661"/>
              <a:ext cx="15777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D87966F5-278B-D94D-88ED-2D11891B5693}"/>
                </a:ext>
              </a:extLst>
            </p:cNvPr>
            <p:cNvCxnSpPr>
              <a:cxnSpLocks/>
              <a:stCxn id="27" idx="0"/>
              <a:endCxn id="49" idx="2"/>
            </p:cNvCxnSpPr>
            <p:nvPr/>
          </p:nvCxnSpPr>
          <p:spPr>
            <a:xfrm flipH="1" flipV="1">
              <a:off x="5989504" y="4354207"/>
              <a:ext cx="1" cy="1054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线箭头连接符 78">
              <a:extLst>
                <a:ext uri="{FF2B5EF4-FFF2-40B4-BE49-F238E27FC236}">
                  <a16:creationId xmlns:a16="http://schemas.microsoft.com/office/drawing/2014/main" id="{C4FB31F3-04AD-F447-AC18-4EBEC2261E39}"/>
                </a:ext>
              </a:extLst>
            </p:cNvPr>
            <p:cNvCxnSpPr>
              <a:cxnSpLocks/>
              <a:stCxn id="26" idx="2"/>
              <a:endCxn id="25" idx="0"/>
            </p:cNvCxnSpPr>
            <p:nvPr/>
          </p:nvCxnSpPr>
          <p:spPr>
            <a:xfrm>
              <a:off x="2310391" y="9015355"/>
              <a:ext cx="183" cy="3853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线箭头连接符 109">
              <a:extLst>
                <a:ext uri="{FF2B5EF4-FFF2-40B4-BE49-F238E27FC236}">
                  <a16:creationId xmlns:a16="http://schemas.microsoft.com/office/drawing/2014/main" id="{45CDD979-6B3F-FB4A-A3B0-BEFF51EBF31E}"/>
                </a:ext>
              </a:extLst>
            </p:cNvPr>
            <p:cNvCxnSpPr>
              <a:stCxn id="26" idx="3"/>
              <a:endCxn id="27" idx="2"/>
            </p:cNvCxnSpPr>
            <p:nvPr/>
          </p:nvCxnSpPr>
          <p:spPr>
            <a:xfrm flipV="1">
              <a:off x="3032710" y="7784466"/>
              <a:ext cx="2956795" cy="1054406"/>
            </a:xfrm>
            <a:prstGeom prst="straightConnector1">
              <a:avLst/>
            </a:prstGeom>
            <a:ln>
              <a:headEnd type="stealth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CEB91109-AADC-1E45-9B87-44B9A790C8CE}"/>
                </a:ext>
              </a:extLst>
            </p:cNvPr>
            <p:cNvSpPr txBox="1"/>
            <p:nvPr/>
          </p:nvSpPr>
          <p:spPr>
            <a:xfrm>
              <a:off x="5481758" y="8223259"/>
              <a:ext cx="1131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历史数据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BE6CAEEC-BED1-7D40-A083-494EA614B8FF}"/>
                </a:ext>
              </a:extLst>
            </p:cNvPr>
            <p:cNvSpPr txBox="1"/>
            <p:nvPr/>
          </p:nvSpPr>
          <p:spPr>
            <a:xfrm>
              <a:off x="2837939" y="8045870"/>
              <a:ext cx="1728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控制模型参数</a:t>
              </a:r>
            </a:p>
          </p:txBody>
        </p:sp>
        <p:sp>
          <p:nvSpPr>
            <p:cNvPr id="114" name="右箭头 113">
              <a:extLst>
                <a:ext uri="{FF2B5EF4-FFF2-40B4-BE49-F238E27FC236}">
                  <a16:creationId xmlns:a16="http://schemas.microsoft.com/office/drawing/2014/main" id="{CC6F2812-FB1D-9B42-A567-F68BB6D1750E}"/>
                </a:ext>
              </a:extLst>
            </p:cNvPr>
            <p:cNvSpPr/>
            <p:nvPr/>
          </p:nvSpPr>
          <p:spPr>
            <a:xfrm rot="20233275">
              <a:off x="5545470" y="8023905"/>
              <a:ext cx="378043" cy="176483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右箭头 114">
              <a:extLst>
                <a:ext uri="{FF2B5EF4-FFF2-40B4-BE49-F238E27FC236}">
                  <a16:creationId xmlns:a16="http://schemas.microsoft.com/office/drawing/2014/main" id="{6E259BB3-9907-5D4A-BAED-25332BAD442D}"/>
                </a:ext>
              </a:extLst>
            </p:cNvPr>
            <p:cNvSpPr/>
            <p:nvPr/>
          </p:nvSpPr>
          <p:spPr>
            <a:xfrm rot="9437255">
              <a:off x="3204847" y="8425050"/>
              <a:ext cx="378043" cy="176483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CA66D10C-BCB7-D144-A014-24548441BBD6}"/>
                </a:ext>
              </a:extLst>
            </p:cNvPr>
            <p:cNvSpPr/>
            <p:nvPr/>
          </p:nvSpPr>
          <p:spPr>
            <a:xfrm>
              <a:off x="1514785" y="4767570"/>
              <a:ext cx="7585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entury Gothic" panose="020F0302020204030204"/>
                  <a:ea typeface="微软雅黑"/>
                </a:rPr>
                <a:t>HTML</a:t>
              </a:r>
              <a:endParaRPr lang="zh-CN" altLang="en-US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78264EBE-BF98-8C4A-9A8D-4A82A7D99674}"/>
                </a:ext>
              </a:extLst>
            </p:cNvPr>
            <p:cNvSpPr/>
            <p:nvPr/>
          </p:nvSpPr>
          <p:spPr>
            <a:xfrm>
              <a:off x="6060653" y="4702482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控制输入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63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99DB16F-9F77-0D4F-BB65-34EF1A475961}"/>
              </a:ext>
            </a:extLst>
          </p:cNvPr>
          <p:cNvGrpSpPr/>
          <p:nvPr/>
        </p:nvGrpSpPr>
        <p:grpSpPr>
          <a:xfrm>
            <a:off x="1224874" y="2387662"/>
            <a:ext cx="12387680" cy="6154717"/>
            <a:chOff x="1224874" y="2387662"/>
            <a:chExt cx="12387680" cy="615471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35AF6B9-4FC6-EC4F-AC49-7D6ED2387398}"/>
                </a:ext>
              </a:extLst>
            </p:cNvPr>
            <p:cNvGrpSpPr/>
            <p:nvPr/>
          </p:nvGrpSpPr>
          <p:grpSpPr>
            <a:xfrm>
              <a:off x="1224874" y="2387662"/>
              <a:ext cx="12387680" cy="6154717"/>
              <a:chOff x="1224874" y="2387662"/>
              <a:chExt cx="12387680" cy="6154717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732A822-DF7E-5B41-9C18-FEB63C409411}"/>
                  </a:ext>
                </a:extLst>
              </p:cNvPr>
              <p:cNvSpPr/>
              <p:nvPr/>
            </p:nvSpPr>
            <p:spPr>
              <a:xfrm>
                <a:off x="6329324" y="2387662"/>
                <a:ext cx="1630685" cy="58832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E1E1E"/>
                    </a:solidFill>
                    <a:effectLst/>
                    <a:uLnTx/>
                    <a:uFillTx/>
                    <a:latin typeface="Century Gothic" panose="020F0302020204030204"/>
                    <a:ea typeface="微软雅黑"/>
                    <a:cs typeface="+mn-cs"/>
                  </a:rPr>
                  <a:t>用户</a:t>
                </a:r>
              </a:p>
            </p:txBody>
          </p:sp>
          <p:sp>
            <p:nvSpPr>
              <p:cNvPr id="23" name="圆角矩形 22">
                <a:extLst>
                  <a:ext uri="{FF2B5EF4-FFF2-40B4-BE49-F238E27FC236}">
                    <a16:creationId xmlns:a16="http://schemas.microsoft.com/office/drawing/2014/main" id="{145FA90E-2E72-2F42-B464-EE0E29743B1E}"/>
                  </a:ext>
                </a:extLst>
              </p:cNvPr>
              <p:cNvSpPr/>
              <p:nvPr/>
            </p:nvSpPr>
            <p:spPr>
              <a:xfrm>
                <a:off x="5537221" y="4030386"/>
                <a:ext cx="3193904" cy="23758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微软雅黑"/>
                  <a:cs typeface="+mn-cs"/>
                </a:endParaRPr>
              </a:p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>
                  <a:solidFill>
                    <a:srgbClr val="FFFFFF"/>
                  </a:solidFill>
                  <a:latin typeface="Century Gothic" panose="020F0302020204030204"/>
                  <a:ea typeface="微软雅黑"/>
                </a:endParaRPr>
              </a:p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微软雅黑"/>
                  <a:cs typeface="+mn-cs"/>
                </a:endParaRPr>
              </a:p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>
                  <a:solidFill>
                    <a:srgbClr val="FFFFFF"/>
                  </a:solidFill>
                  <a:latin typeface="Century Gothic" panose="020F0302020204030204"/>
                  <a:ea typeface="微软雅黑"/>
                </a:endParaRPr>
              </a:p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微软雅黑"/>
                  <a:cs typeface="+mn-cs"/>
                </a:endParaRPr>
              </a:p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>
                  <a:solidFill>
                    <a:srgbClr val="FFFFFF"/>
                  </a:solidFill>
                  <a:latin typeface="Century Gothic" panose="020F0302020204030204"/>
                  <a:ea typeface="微软雅黑"/>
                </a:endParaRPr>
              </a:p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微软雅黑"/>
                  <a:cs typeface="+mn-cs"/>
                </a:endParaRPr>
              </a:p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entury Gothic" panose="020F0302020204030204"/>
                    <a:ea typeface="微软雅黑"/>
                    <a:cs typeface="+mn-cs"/>
                  </a:rPr>
                  <a:t>Web</a:t>
                </a: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entury Gothic" panose="020F0302020204030204"/>
                    <a:ea typeface="微软雅黑"/>
                    <a:cs typeface="+mn-cs"/>
                  </a:rPr>
                  <a:t>平台</a:t>
                </a:r>
              </a:p>
            </p:txBody>
          </p: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B8840853-8117-9040-AA32-71E1108275AE}"/>
                  </a:ext>
                </a:extLst>
              </p:cNvPr>
              <p:cNvSpPr/>
              <p:nvPr/>
            </p:nvSpPr>
            <p:spPr>
              <a:xfrm>
                <a:off x="5537587" y="8022491"/>
                <a:ext cx="3193538" cy="5198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entury Gothic" panose="020F0302020204030204"/>
                    <a:ea typeface="微软雅黑"/>
                    <a:cs typeface="+mn-cs"/>
                  </a:rPr>
                  <a:t>数据平台</a:t>
                </a:r>
              </a:p>
            </p:txBody>
          </p:sp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49323EE9-32F4-DC48-8098-CEE6A4E1DD35}"/>
                  </a:ext>
                </a:extLst>
              </p:cNvPr>
              <p:cNvSpPr/>
              <p:nvPr/>
            </p:nvSpPr>
            <p:spPr>
              <a:xfrm>
                <a:off x="6411853" y="7284162"/>
                <a:ext cx="1444639" cy="3529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entury Gothic" panose="020F0302020204030204"/>
                    <a:ea typeface="微软雅黑"/>
                    <a:cs typeface="+mn-cs"/>
                  </a:rPr>
                  <a:t>数据访问借口</a:t>
                </a:r>
              </a:p>
            </p:txBody>
          </p:sp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FC05710D-CCE5-A040-8204-23988F015D6A}"/>
                  </a:ext>
                </a:extLst>
              </p:cNvPr>
              <p:cNvSpPr/>
              <p:nvPr/>
            </p:nvSpPr>
            <p:spPr>
              <a:xfrm>
                <a:off x="9703723" y="4030385"/>
                <a:ext cx="2219127" cy="237585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微软雅黑"/>
                  <a:cs typeface="+mn-cs"/>
                </a:endParaRPr>
              </a:p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400" dirty="0">
                  <a:solidFill>
                    <a:srgbClr val="FFFFFF"/>
                  </a:solidFill>
                  <a:latin typeface="Century Gothic" panose="020F0302020204030204"/>
                  <a:ea typeface="微软雅黑"/>
                </a:endParaRPr>
              </a:p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微软雅黑"/>
                  <a:cs typeface="+mn-cs"/>
                </a:endParaRPr>
              </a:p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400" dirty="0">
                  <a:solidFill>
                    <a:srgbClr val="FFFFFF"/>
                  </a:solidFill>
                  <a:latin typeface="Century Gothic" panose="020F0302020204030204"/>
                  <a:ea typeface="微软雅黑"/>
                </a:endParaRPr>
              </a:p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微软雅黑"/>
                  <a:cs typeface="+mn-cs"/>
                </a:endParaRPr>
              </a:p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400" dirty="0">
                  <a:solidFill>
                    <a:srgbClr val="FFFFFF"/>
                  </a:solidFill>
                  <a:latin typeface="Century Gothic" panose="020F0302020204030204"/>
                  <a:ea typeface="微软雅黑"/>
                </a:endParaRPr>
              </a:p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微软雅黑"/>
                  <a:cs typeface="+mn-cs"/>
                </a:endParaRPr>
              </a:p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400" dirty="0">
                  <a:solidFill>
                    <a:srgbClr val="FFFFFF"/>
                  </a:solidFill>
                  <a:latin typeface="Century Gothic" panose="020F0302020204030204"/>
                  <a:ea typeface="微软雅黑"/>
                </a:endParaRPr>
              </a:p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entury Gothic" panose="020F0302020204030204"/>
                    <a:ea typeface="微软雅黑"/>
                    <a:cs typeface="+mn-cs"/>
                  </a:rPr>
                  <a:t>智能控制器</a:t>
                </a:r>
              </a:p>
            </p:txBody>
          </p:sp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D0337746-28C4-674A-BC2D-505D5AA9E865}"/>
                  </a:ext>
                </a:extLst>
              </p:cNvPr>
              <p:cNvSpPr/>
              <p:nvPr/>
            </p:nvSpPr>
            <p:spPr>
              <a:xfrm>
                <a:off x="9997945" y="4274429"/>
                <a:ext cx="1630682" cy="5818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尾砂浓密控制</a:t>
                </a:r>
              </a:p>
            </p:txBody>
          </p:sp>
          <p:sp>
            <p:nvSpPr>
              <p:cNvPr id="29" name="圆角矩形 28">
                <a:extLst>
                  <a:ext uri="{FF2B5EF4-FFF2-40B4-BE49-F238E27FC236}">
                    <a16:creationId xmlns:a16="http://schemas.microsoft.com/office/drawing/2014/main" id="{F7F6021D-FCA3-CD45-BA1A-ADC6B39B2444}"/>
                  </a:ext>
                </a:extLst>
              </p:cNvPr>
              <p:cNvSpPr/>
              <p:nvPr/>
            </p:nvSpPr>
            <p:spPr>
              <a:xfrm>
                <a:off x="9997944" y="5100364"/>
                <a:ext cx="1630684" cy="5818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膏体制备控制</a:t>
                </a:r>
              </a:p>
            </p:txBody>
          </p:sp>
          <p:sp>
            <p:nvSpPr>
              <p:cNvPr id="30" name="圆角矩形 29">
                <a:extLst>
                  <a:ext uri="{FF2B5EF4-FFF2-40B4-BE49-F238E27FC236}">
                    <a16:creationId xmlns:a16="http://schemas.microsoft.com/office/drawing/2014/main" id="{26AAB740-8162-5640-BBEF-9770808DD5C1}"/>
                  </a:ext>
                </a:extLst>
              </p:cNvPr>
              <p:cNvSpPr/>
              <p:nvPr/>
            </p:nvSpPr>
            <p:spPr>
              <a:xfrm>
                <a:off x="7224797" y="4427343"/>
                <a:ext cx="1438723" cy="3724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数据分析</a:t>
                </a:r>
              </a:p>
            </p:txBody>
          </p:sp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id="{5D12057B-AC73-E241-8319-BA26E8C889AE}"/>
                  </a:ext>
                </a:extLst>
              </p:cNvPr>
              <p:cNvSpPr/>
              <p:nvPr/>
            </p:nvSpPr>
            <p:spPr>
              <a:xfrm>
                <a:off x="5587513" y="4427343"/>
                <a:ext cx="1438723" cy="3724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生产监控</a:t>
                </a:r>
              </a:p>
            </p:txBody>
          </p:sp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id="{F4397B80-F550-3841-8B65-494F1F5197E3}"/>
                  </a:ext>
                </a:extLst>
              </p:cNvPr>
              <p:cNvSpPr/>
              <p:nvPr/>
            </p:nvSpPr>
            <p:spPr>
              <a:xfrm>
                <a:off x="5609962" y="5413516"/>
                <a:ext cx="1438723" cy="3724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三维可视化</a:t>
                </a:r>
              </a:p>
            </p:txBody>
          </p:sp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DDCEFB94-69D1-2D42-ABF3-76F1DA4D49AA}"/>
                  </a:ext>
                </a:extLst>
              </p:cNvPr>
              <p:cNvSpPr/>
              <p:nvPr/>
            </p:nvSpPr>
            <p:spPr>
              <a:xfrm>
                <a:off x="7208173" y="5413516"/>
                <a:ext cx="1438723" cy="3724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数据管理</a:t>
                </a:r>
              </a:p>
            </p:txBody>
          </p: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4D702E17-E5A7-F84B-820B-D8437C5C69FD}"/>
                  </a:ext>
                </a:extLst>
              </p:cNvPr>
              <p:cNvCxnSpPr>
                <a:cxnSpLocks/>
                <a:stCxn id="26" idx="0"/>
                <a:endCxn id="23" idx="2"/>
              </p:cNvCxnSpPr>
              <p:nvPr/>
            </p:nvCxnSpPr>
            <p:spPr>
              <a:xfrm flipV="1">
                <a:off x="7134173" y="6406242"/>
                <a:ext cx="0" cy="87792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线箭头连接符 36">
                <a:extLst>
                  <a:ext uri="{FF2B5EF4-FFF2-40B4-BE49-F238E27FC236}">
                    <a16:creationId xmlns:a16="http://schemas.microsoft.com/office/drawing/2014/main" id="{0562EEA4-EE9E-444D-A033-70AE3F1D15E5}"/>
                  </a:ext>
                </a:extLst>
              </p:cNvPr>
              <p:cNvCxnSpPr>
                <a:cxnSpLocks/>
                <a:stCxn id="23" idx="0"/>
                <a:endCxn id="22" idx="2"/>
              </p:cNvCxnSpPr>
              <p:nvPr/>
            </p:nvCxnSpPr>
            <p:spPr>
              <a:xfrm flipV="1">
                <a:off x="7134173" y="2975982"/>
                <a:ext cx="10494" cy="105440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2557CE75-CB1B-794D-9346-E17F42660EAC}"/>
                  </a:ext>
                </a:extLst>
              </p:cNvPr>
              <p:cNvSpPr/>
              <p:nvPr/>
            </p:nvSpPr>
            <p:spPr>
              <a:xfrm>
                <a:off x="8665595" y="3788494"/>
                <a:ext cx="110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dirty="0">
                    <a:latin typeface="Century Gothic" panose="020F0302020204030204"/>
                    <a:ea typeface="微软雅黑"/>
                  </a:rPr>
                  <a:t>授权开闭</a:t>
                </a:r>
                <a:endParaRPr lang="zh-CN" altLang="en-US" dirty="0"/>
              </a:p>
            </p:txBody>
          </p:sp>
          <p:cxnSp>
            <p:nvCxnSpPr>
              <p:cNvPr id="45" name="肘形连接符 44">
                <a:extLst>
                  <a:ext uri="{FF2B5EF4-FFF2-40B4-BE49-F238E27FC236}">
                    <a16:creationId xmlns:a16="http://schemas.microsoft.com/office/drawing/2014/main" id="{8DEF9BD0-F901-D44F-BE35-7397D16DFF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66736" y="4285267"/>
                <a:ext cx="1054239" cy="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349A27E-1E35-7749-B28A-92E3918E0B66}"/>
                  </a:ext>
                </a:extLst>
              </p:cNvPr>
              <p:cNvSpPr/>
              <p:nvPr/>
            </p:nvSpPr>
            <p:spPr>
              <a:xfrm>
                <a:off x="9997943" y="2387662"/>
                <a:ext cx="1630685" cy="58831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E1E1E"/>
                    </a:solidFill>
                    <a:effectLst/>
                    <a:uLnTx/>
                    <a:uFillTx/>
                    <a:latin typeface="Century Gothic" panose="020F0302020204030204"/>
                    <a:ea typeface="微软雅黑"/>
                    <a:cs typeface="+mn-cs"/>
                  </a:rPr>
                  <a:t>OPC</a:t>
                </a: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E1E1E"/>
                    </a:solidFill>
                    <a:effectLst/>
                    <a:uLnTx/>
                    <a:uFillTx/>
                    <a:latin typeface="Century Gothic" panose="020F0302020204030204"/>
                    <a:ea typeface="微软雅黑"/>
                    <a:cs typeface="+mn-cs"/>
                  </a:rPr>
                  <a:t> </a:t>
                </a:r>
                <a:r>
                  <a:rPr kumimoji="1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E1E1E"/>
                    </a:solidFill>
                    <a:effectLst/>
                    <a:uLnTx/>
                    <a:uFillTx/>
                    <a:latin typeface="Century Gothic" panose="020F0302020204030204"/>
                    <a:ea typeface="微软雅黑"/>
                    <a:cs typeface="+mn-cs"/>
                  </a:rPr>
                  <a:t>server</a:t>
                </a:r>
                <a:endParaRPr kumimoji="1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Century Gothic" panose="020F0302020204030204"/>
                  <a:ea typeface="微软雅黑"/>
                  <a:cs typeface="+mn-cs"/>
                </a:endParaRPr>
              </a:p>
            </p:txBody>
          </p:sp>
          <p:sp>
            <p:nvSpPr>
              <p:cNvPr id="50" name="圆角矩形 49">
                <a:extLst>
                  <a:ext uri="{FF2B5EF4-FFF2-40B4-BE49-F238E27FC236}">
                    <a16:creationId xmlns:a16="http://schemas.microsoft.com/office/drawing/2014/main" id="{12961D37-61A6-AF46-9089-A97C52C6A92C}"/>
                  </a:ext>
                </a:extLst>
              </p:cNvPr>
              <p:cNvSpPr/>
              <p:nvPr/>
            </p:nvSpPr>
            <p:spPr>
              <a:xfrm>
                <a:off x="13245526" y="4419411"/>
                <a:ext cx="367028" cy="140515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entury Gothic" panose="020F0302020204030204"/>
                    <a:ea typeface="微软雅黑"/>
                    <a:cs typeface="+mn-cs"/>
                  </a:rPr>
                  <a:t>数据录入</a:t>
                </a:r>
              </a:p>
            </p:txBody>
          </p:sp>
          <p:cxnSp>
            <p:nvCxnSpPr>
              <p:cNvPr id="51" name="肘形连接符 50">
                <a:extLst>
                  <a:ext uri="{FF2B5EF4-FFF2-40B4-BE49-F238E27FC236}">
                    <a16:creationId xmlns:a16="http://schemas.microsoft.com/office/drawing/2014/main" id="{510806C2-D0D2-944B-99C4-0C54E5EF46E8}"/>
                  </a:ext>
                </a:extLst>
              </p:cNvPr>
              <p:cNvCxnSpPr>
                <a:cxnSpLocks/>
                <a:stCxn id="49" idx="3"/>
                <a:endCxn id="50" idx="0"/>
              </p:cNvCxnSpPr>
              <p:nvPr/>
            </p:nvCxnSpPr>
            <p:spPr>
              <a:xfrm>
                <a:off x="11628628" y="2681822"/>
                <a:ext cx="1800412" cy="173758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BCFDCC1E-1E1A-BE47-BDA4-60B5D970EE17}"/>
                  </a:ext>
                </a:extLst>
              </p:cNvPr>
              <p:cNvCxnSpPr>
                <a:cxnSpLocks/>
                <a:stCxn id="50" idx="2"/>
                <a:endCxn id="57" idx="3"/>
              </p:cNvCxnSpPr>
              <p:nvPr/>
            </p:nvCxnSpPr>
            <p:spPr>
              <a:xfrm rot="5400000">
                <a:off x="11191995" y="6045390"/>
                <a:ext cx="2457874" cy="201621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圆角矩形 56">
                <a:extLst>
                  <a:ext uri="{FF2B5EF4-FFF2-40B4-BE49-F238E27FC236}">
                    <a16:creationId xmlns:a16="http://schemas.microsoft.com/office/drawing/2014/main" id="{7922E8F7-6EBE-3D42-8B93-43BCE98720C4}"/>
                  </a:ext>
                </a:extLst>
              </p:cNvPr>
              <p:cNvSpPr/>
              <p:nvPr/>
            </p:nvSpPr>
            <p:spPr>
              <a:xfrm>
                <a:off x="10308829" y="8022491"/>
                <a:ext cx="1103995" cy="51988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entury Gothic" panose="020F0302020204030204"/>
                    <a:ea typeface="微软雅黑"/>
                    <a:cs typeface="+mn-cs"/>
                  </a:rPr>
                  <a:t>数据矫正</a:t>
                </a:r>
              </a:p>
            </p:txBody>
          </p:sp>
          <p:cxnSp>
            <p:nvCxnSpPr>
              <p:cNvPr id="65" name="直线箭头连接符 64">
                <a:extLst>
                  <a:ext uri="{FF2B5EF4-FFF2-40B4-BE49-F238E27FC236}">
                    <a16:creationId xmlns:a16="http://schemas.microsoft.com/office/drawing/2014/main" id="{DF7C9A8C-CEE2-9449-87E3-35722F873B55}"/>
                  </a:ext>
                </a:extLst>
              </p:cNvPr>
              <p:cNvCxnSpPr>
                <a:cxnSpLocks/>
                <a:stCxn id="57" idx="1"/>
                <a:endCxn id="25" idx="3"/>
              </p:cNvCxnSpPr>
              <p:nvPr/>
            </p:nvCxnSpPr>
            <p:spPr>
              <a:xfrm flipH="1">
                <a:off x="8731125" y="8282435"/>
                <a:ext cx="15777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线箭头连接符 66">
                <a:extLst>
                  <a:ext uri="{FF2B5EF4-FFF2-40B4-BE49-F238E27FC236}">
                    <a16:creationId xmlns:a16="http://schemas.microsoft.com/office/drawing/2014/main" id="{D87966F5-278B-D94D-88ED-2D11891B5693}"/>
                  </a:ext>
                </a:extLst>
              </p:cNvPr>
              <p:cNvCxnSpPr>
                <a:cxnSpLocks/>
                <a:stCxn id="27" idx="0"/>
                <a:endCxn id="49" idx="2"/>
              </p:cNvCxnSpPr>
              <p:nvPr/>
            </p:nvCxnSpPr>
            <p:spPr>
              <a:xfrm flipH="1" flipV="1">
                <a:off x="10813286" y="2975981"/>
                <a:ext cx="1" cy="10544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线箭头连接符 78">
                <a:extLst>
                  <a:ext uri="{FF2B5EF4-FFF2-40B4-BE49-F238E27FC236}">
                    <a16:creationId xmlns:a16="http://schemas.microsoft.com/office/drawing/2014/main" id="{C4FB31F3-04AD-F447-AC18-4EBEC2261E39}"/>
                  </a:ext>
                </a:extLst>
              </p:cNvPr>
              <p:cNvCxnSpPr>
                <a:cxnSpLocks/>
                <a:stCxn id="26" idx="2"/>
                <a:endCxn id="25" idx="0"/>
              </p:cNvCxnSpPr>
              <p:nvPr/>
            </p:nvCxnSpPr>
            <p:spPr>
              <a:xfrm>
                <a:off x="7134173" y="7637129"/>
                <a:ext cx="183" cy="38536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线箭头连接符 109">
                <a:extLst>
                  <a:ext uri="{FF2B5EF4-FFF2-40B4-BE49-F238E27FC236}">
                    <a16:creationId xmlns:a16="http://schemas.microsoft.com/office/drawing/2014/main" id="{45CDD979-6B3F-FB4A-A3B0-BEFF51EBF31E}"/>
                  </a:ext>
                </a:extLst>
              </p:cNvPr>
              <p:cNvCxnSpPr>
                <a:stCxn id="26" idx="3"/>
                <a:endCxn id="27" idx="2"/>
              </p:cNvCxnSpPr>
              <p:nvPr/>
            </p:nvCxnSpPr>
            <p:spPr>
              <a:xfrm flipV="1">
                <a:off x="7856492" y="6406240"/>
                <a:ext cx="2956795" cy="1054406"/>
              </a:xfrm>
              <a:prstGeom prst="straightConnector1">
                <a:avLst/>
              </a:prstGeom>
              <a:ln>
                <a:headEnd type="stealth"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CEB91109-AADC-1E45-9B87-44B9A790C8CE}"/>
                  </a:ext>
                </a:extLst>
              </p:cNvPr>
              <p:cNvSpPr txBox="1"/>
              <p:nvPr/>
            </p:nvSpPr>
            <p:spPr>
              <a:xfrm>
                <a:off x="10305540" y="6845033"/>
                <a:ext cx="1131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历史数据</a:t>
                </a:r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BE6CAEEC-BED1-7D40-A083-494EA614B8FF}"/>
                  </a:ext>
                </a:extLst>
              </p:cNvPr>
              <p:cNvSpPr txBox="1"/>
              <p:nvPr/>
            </p:nvSpPr>
            <p:spPr>
              <a:xfrm>
                <a:off x="7661721" y="6667644"/>
                <a:ext cx="1728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控制模型参数</a:t>
                </a:r>
              </a:p>
            </p:txBody>
          </p:sp>
          <p:sp>
            <p:nvSpPr>
              <p:cNvPr id="114" name="右箭头 113">
                <a:extLst>
                  <a:ext uri="{FF2B5EF4-FFF2-40B4-BE49-F238E27FC236}">
                    <a16:creationId xmlns:a16="http://schemas.microsoft.com/office/drawing/2014/main" id="{CC6F2812-FB1D-9B42-A567-F68BB6D1750E}"/>
                  </a:ext>
                </a:extLst>
              </p:cNvPr>
              <p:cNvSpPr/>
              <p:nvPr/>
            </p:nvSpPr>
            <p:spPr>
              <a:xfrm rot="20233275">
                <a:off x="10369252" y="6645679"/>
                <a:ext cx="378043" cy="176483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5" name="右箭头 114">
                <a:extLst>
                  <a:ext uri="{FF2B5EF4-FFF2-40B4-BE49-F238E27FC236}">
                    <a16:creationId xmlns:a16="http://schemas.microsoft.com/office/drawing/2014/main" id="{6E259BB3-9907-5D4A-BAED-25332BAD442D}"/>
                  </a:ext>
                </a:extLst>
              </p:cNvPr>
              <p:cNvSpPr/>
              <p:nvPr/>
            </p:nvSpPr>
            <p:spPr>
              <a:xfrm rot="9437255">
                <a:off x="8028629" y="7046824"/>
                <a:ext cx="378043" cy="176483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CA66D10C-BCB7-D144-A014-24548441BBD6}"/>
                  </a:ext>
                </a:extLst>
              </p:cNvPr>
              <p:cNvSpPr/>
              <p:nvPr/>
            </p:nvSpPr>
            <p:spPr>
              <a:xfrm>
                <a:off x="7215815" y="3385684"/>
                <a:ext cx="7585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latin typeface="Century Gothic" panose="020F0302020204030204"/>
                    <a:ea typeface="微软雅黑"/>
                  </a:rPr>
                  <a:t>HTML</a:t>
                </a:r>
                <a:endParaRPr lang="zh-CN" altLang="en-US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78264EBE-BF98-8C4A-9A8D-4A82A7D99674}"/>
                  </a:ext>
                </a:extLst>
              </p:cNvPr>
              <p:cNvSpPr/>
              <p:nvPr/>
            </p:nvSpPr>
            <p:spPr>
              <a:xfrm>
                <a:off x="10884435" y="3324256"/>
                <a:ext cx="110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控制输入</a:t>
                </a:r>
              </a:p>
            </p:txBody>
          </p:sp>
          <p:graphicFrame>
            <p:nvGraphicFramePr>
              <p:cNvPr id="2" name="图示 1">
                <a:extLst>
                  <a:ext uri="{FF2B5EF4-FFF2-40B4-BE49-F238E27FC236}">
                    <a16:creationId xmlns:a16="http://schemas.microsoft.com/office/drawing/2014/main" id="{DE1654AC-8B3B-BF43-B183-9443EBE985E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16414976"/>
                  </p:ext>
                </p:extLst>
              </p:nvPr>
            </p:nvGraphicFramePr>
            <p:xfrm>
              <a:off x="1224874" y="3995731"/>
              <a:ext cx="3754542" cy="32819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3" name="左右箭头 2">
                <a:extLst>
                  <a:ext uri="{FF2B5EF4-FFF2-40B4-BE49-F238E27FC236}">
                    <a16:creationId xmlns:a16="http://schemas.microsoft.com/office/drawing/2014/main" id="{025CB102-EE29-1043-ADD0-A5C814CC26C2}"/>
                  </a:ext>
                </a:extLst>
              </p:cNvPr>
              <p:cNvSpPr/>
              <p:nvPr/>
            </p:nvSpPr>
            <p:spPr>
              <a:xfrm>
                <a:off x="4891029" y="5526597"/>
                <a:ext cx="535356" cy="164634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5" name="圆角矩形 34">
              <a:extLst>
                <a:ext uri="{FF2B5EF4-FFF2-40B4-BE49-F238E27FC236}">
                  <a16:creationId xmlns:a16="http://schemas.microsoft.com/office/drawing/2014/main" id="{54B18C69-3732-374E-98E9-EFC3FD302D80}"/>
                </a:ext>
              </a:extLst>
            </p:cNvPr>
            <p:cNvSpPr/>
            <p:nvPr/>
          </p:nvSpPr>
          <p:spPr>
            <a:xfrm>
              <a:off x="5609962" y="4919931"/>
              <a:ext cx="1438723" cy="3724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管道安全管控</a:t>
              </a:r>
            </a:p>
          </p:txBody>
        </p:sp>
        <p:sp>
          <p:nvSpPr>
            <p:cNvPr id="36" name="圆角矩形 35">
              <a:extLst>
                <a:ext uri="{FF2B5EF4-FFF2-40B4-BE49-F238E27FC236}">
                  <a16:creationId xmlns:a16="http://schemas.microsoft.com/office/drawing/2014/main" id="{22E41DB4-1A9A-9F40-997D-B9AB62819BB1}"/>
                </a:ext>
              </a:extLst>
            </p:cNvPr>
            <p:cNvSpPr/>
            <p:nvPr/>
          </p:nvSpPr>
          <p:spPr>
            <a:xfrm>
              <a:off x="7208173" y="4919931"/>
              <a:ext cx="1438723" cy="3724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充填任务调度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68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1028</TotalTime>
  <Words>307</Words>
  <Application>Microsoft Macintosh PowerPoint</Application>
  <PresentationFormat>自定义</PresentationFormat>
  <Paragraphs>126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兆麟</dc:creator>
  <cp:lastModifiedBy>袁 兆麟</cp:lastModifiedBy>
  <cp:revision>32</cp:revision>
  <dcterms:created xsi:type="dcterms:W3CDTF">2019-03-27T07:46:05Z</dcterms:created>
  <dcterms:modified xsi:type="dcterms:W3CDTF">2019-05-09T05:52:00Z</dcterms:modified>
</cp:coreProperties>
</file>