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3399"/>
    <a:srgbClr val="CC0099"/>
    <a:srgbClr val="FFFFFF"/>
    <a:srgbClr val="E79C49"/>
    <a:srgbClr val="C6806A"/>
    <a:srgbClr val="DB6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7" d="100"/>
          <a:sy n="87" d="100"/>
        </p:scale>
        <p:origin x="12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8DD1-7B1A-42AE-B605-A92C3CA0163E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5C24-9D3C-4209-95EB-7330F7A8D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1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8DD1-7B1A-42AE-B605-A92C3CA0163E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5C24-9D3C-4209-95EB-7330F7A8D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45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8DD1-7B1A-42AE-B605-A92C3CA0163E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5C24-9D3C-4209-95EB-7330F7A8D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13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8DD1-7B1A-42AE-B605-A92C3CA0163E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5C24-9D3C-4209-95EB-7330F7A8D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9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8DD1-7B1A-42AE-B605-A92C3CA0163E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5C24-9D3C-4209-95EB-7330F7A8D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5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8DD1-7B1A-42AE-B605-A92C3CA0163E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5C24-9D3C-4209-95EB-7330F7A8D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0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8DD1-7B1A-42AE-B605-A92C3CA0163E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5C24-9D3C-4209-95EB-7330F7A8D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8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8DD1-7B1A-42AE-B605-A92C3CA0163E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5C24-9D3C-4209-95EB-7330F7A8D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8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8DD1-7B1A-42AE-B605-A92C3CA0163E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5C24-9D3C-4209-95EB-7330F7A8D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9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8DD1-7B1A-42AE-B605-A92C3CA0163E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5C24-9D3C-4209-95EB-7330F7A8D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9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8DD1-7B1A-42AE-B605-A92C3CA0163E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5C24-9D3C-4209-95EB-7330F7A8D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28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A8DD1-7B1A-42AE-B605-A92C3CA0163E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85C24-9D3C-4209-95EB-7330F7A8D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57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BD8407D9-0383-0548-A50B-97429EA684A2}"/>
              </a:ext>
            </a:extLst>
          </p:cNvPr>
          <p:cNvGrpSpPr/>
          <p:nvPr/>
        </p:nvGrpSpPr>
        <p:grpSpPr>
          <a:xfrm>
            <a:off x="-5061" y="947489"/>
            <a:ext cx="7976755" cy="2378424"/>
            <a:chOff x="-5061" y="947489"/>
            <a:chExt cx="7976755" cy="2378424"/>
          </a:xfrm>
        </p:grpSpPr>
        <p:sp>
          <p:nvSpPr>
            <p:cNvPr id="4" name="矩形 3"/>
            <p:cNvSpPr/>
            <p:nvPr/>
          </p:nvSpPr>
          <p:spPr>
            <a:xfrm>
              <a:off x="3892062" y="2297723"/>
              <a:ext cx="1207476" cy="633044"/>
            </a:xfrm>
            <a:prstGeom prst="rect">
              <a:avLst/>
            </a:prstGeom>
            <a:solidFill>
              <a:srgbClr val="E79C49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DCS</a:t>
              </a:r>
              <a:endParaRPr lang="zh-CN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虚尾箭头 4"/>
            <p:cNvSpPr/>
            <p:nvPr/>
          </p:nvSpPr>
          <p:spPr>
            <a:xfrm>
              <a:off x="5181601" y="2382742"/>
              <a:ext cx="984737" cy="492369"/>
            </a:xfrm>
            <a:prstGeom prst="striped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虚尾箭头 5"/>
            <p:cNvSpPr/>
            <p:nvPr/>
          </p:nvSpPr>
          <p:spPr>
            <a:xfrm>
              <a:off x="2749061" y="2413724"/>
              <a:ext cx="1025770" cy="452956"/>
            </a:xfrm>
            <a:prstGeom prst="striped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云形标注 6"/>
            <p:cNvSpPr/>
            <p:nvPr/>
          </p:nvSpPr>
          <p:spPr>
            <a:xfrm>
              <a:off x="3470031" y="1525562"/>
              <a:ext cx="1711569" cy="539764"/>
            </a:xfrm>
            <a:prstGeom prst="cloudCallout">
              <a:avLst>
                <a:gd name="adj1" fmla="val -50970"/>
                <a:gd name="adj2" fmla="val 73409"/>
              </a:avLst>
            </a:prstGeom>
            <a:solidFill>
              <a:srgbClr val="FF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远距离传输</a:t>
              </a:r>
            </a:p>
          </p:txBody>
        </p:sp>
        <p:sp>
          <p:nvSpPr>
            <p:cNvPr id="9" name="右大括号 8"/>
            <p:cNvSpPr/>
            <p:nvPr/>
          </p:nvSpPr>
          <p:spPr>
            <a:xfrm>
              <a:off x="768100" y="1923853"/>
              <a:ext cx="158256" cy="134426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099538" y="2146829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电信号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749061" y="2189982"/>
              <a:ext cx="926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电信号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-5061" y="1774241"/>
              <a:ext cx="20808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料位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b="1" dirty="0">
                  <a:latin typeface="+mj-ea"/>
                  <a:cs typeface="Times New Roman" panose="02020603050405020304" pitchFamily="18" charset="0"/>
                </a:rPr>
                <a:t>C</a:t>
              </a:r>
              <a:r>
                <a:rPr lang="zh-CN" altLang="en-US" b="1" dirty="0">
                  <a:latin typeface="+mj-ea"/>
                  <a:cs typeface="Times New Roman" panose="02020603050405020304" pitchFamily="18" charset="0"/>
                </a:rPr>
                <a:t>浓度</a:t>
              </a:r>
            </a:p>
            <a:p>
              <a:endPara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956" y="2402583"/>
              <a:ext cx="914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液位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流量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压力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85049" y="2336538"/>
              <a:ext cx="22625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+mj-ea"/>
                  <a:ea typeface="+mj-ea"/>
                  <a:cs typeface="Times New Roman" panose="02020603050405020304" pitchFamily="18" charset="0"/>
                </a:rPr>
                <a:t>传感器</a:t>
              </a:r>
              <a:r>
                <a:rPr lang="en-US" altLang="zh-CN" sz="1600" b="1" dirty="0">
                  <a:latin typeface="+mj-ea"/>
                  <a:ea typeface="+mj-ea"/>
                  <a:cs typeface="Times New Roman" panose="02020603050405020304" pitchFamily="18" charset="0"/>
                </a:rPr>
                <a:t>+</a:t>
              </a:r>
              <a:r>
                <a:rPr lang="zh-CN" altLang="en-US" sz="1600" b="1" dirty="0">
                  <a:latin typeface="+mj-ea"/>
                  <a:ea typeface="+mj-ea"/>
                  <a:cs typeface="Times New Roman" panose="02020603050405020304" pitchFamily="18" charset="0"/>
                </a:rPr>
                <a:t>变送器</a:t>
              </a:r>
              <a:r>
                <a:rPr lang="en-US" altLang="zh-CN" sz="1600" b="1" dirty="0">
                  <a:latin typeface="+mj-ea"/>
                  <a:ea typeface="+mj-ea"/>
                  <a:cs typeface="Times New Roman" panose="02020603050405020304" pitchFamily="18" charset="0"/>
                </a:rPr>
                <a:t>T</a:t>
              </a:r>
            </a:p>
            <a:p>
              <a:r>
                <a:rPr lang="en-US" altLang="zh-CN" sz="1600" b="1" dirty="0">
                  <a:latin typeface="+mj-ea"/>
                  <a:ea typeface="+mj-ea"/>
                  <a:cs typeface="Times New Roman" panose="02020603050405020304" pitchFamily="18" charset="0"/>
                </a:rPr>
                <a:t>(4~20mADC/1~5VDC)</a:t>
              </a:r>
              <a:endParaRPr lang="zh-CN" altLang="en-US" sz="1600" b="1" dirty="0"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84329" y="1124801"/>
              <a:ext cx="182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仪表室</a:t>
              </a:r>
              <a:r>
                <a:rPr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/</a:t>
              </a:r>
              <a:r>
                <a:rPr lang="zh-CN" altLang="en-US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控制室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60125" y="2040037"/>
              <a:ext cx="17115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调节阀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电动机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电磁阀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变频调速器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43605" y="969093"/>
              <a:ext cx="1781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现场</a:t>
              </a:r>
              <a:endPara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zh-CN" altLang="en-US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执行设备</a:t>
              </a:r>
              <a:r>
                <a:rPr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45935" y="947489"/>
              <a:ext cx="1377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现场</a:t>
              </a:r>
              <a:endPara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zh-CN" altLang="en-US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检测仪表</a:t>
              </a:r>
              <a:r>
                <a:rPr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287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51</Words>
  <Application>Microsoft Macintosh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黑体</vt:lpstr>
      <vt:lpstr>楷体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袁 兆麟</cp:lastModifiedBy>
  <cp:revision>8</cp:revision>
  <dcterms:created xsi:type="dcterms:W3CDTF">2018-10-29T23:02:15Z</dcterms:created>
  <dcterms:modified xsi:type="dcterms:W3CDTF">2018-10-30T14:55:31Z</dcterms:modified>
</cp:coreProperties>
</file>