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585"/>
  </p:normalViewPr>
  <p:slideViewPr>
    <p:cSldViewPr snapToGrid="0" snapToObjects="1">
      <p:cViewPr varScale="1">
        <p:scale>
          <a:sx n="90" d="100"/>
          <a:sy n="90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30C2-1F1C-0040-ADEB-F6370210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15814-C392-9D47-83B0-EC1ED0934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EBA16-EEC4-004D-9131-0B067969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A3048-26B9-D34C-ACD5-E867608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835B7-18D7-9444-90B6-EF8CD8E4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AD91-6124-2041-8D3C-A0FB51A4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E6F56-3A83-6049-B51C-10E9F363A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912B-91A7-2947-8848-7AB210E9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B4467-F625-7B4B-93AB-49BD7A07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081FF-9903-3949-8BB4-9049B301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6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64457-3260-BE49-AE80-562512B7F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4B53-B2EB-DF44-87B1-66CDCF34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994D-EB19-BD47-ABDC-9FA27842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9F79B-A3DE-724C-A3FA-67D14677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9807A-5C4A-D445-87F2-0FDB9E76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EDAC-A778-964C-A44B-E9532CC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7A0E-4801-9049-84E0-AE298F64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C7D41-C55E-604C-9511-CCA877AC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B50F6-B927-9440-88D6-E8DFDE7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8273B-7AD2-1146-8251-9997B1CA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4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17FD7-38A6-4641-BD47-DB84CA75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15C3F-8DB3-8248-BD44-69EC0790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036AF-2399-0E4C-BF4E-2C3C08E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1D7E-2D27-CA48-9DE6-F56F84F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B1C21-580D-AF4C-B97D-D9F5DD89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2158-5CEA-0745-877C-15F01635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D5775-9E9B-5045-AD0D-E77F754B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915C6-2A0C-C740-981A-2F7280C72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D4EF1-2176-B14D-ACC5-5AF0DABC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6678-F48B-F04F-9AEA-0AA2D685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85AAC-EB2D-2143-9F75-0953F194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6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9AB33-E6BD-A647-9C21-72D958F1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2E055-A6D2-EC4C-BE5B-2FADE14C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05427-680F-7E4C-A0EA-7B5E2A29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03833-F219-314E-BDA1-F4057C036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76208-9F9E-5941-9E22-8D1753E3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F5ABE-53B9-EF41-BBD7-98D84FDB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2E4415-F56A-0B4C-B4D9-43D5B23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418D7A-291E-8741-8315-DA183A01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5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6B22-6748-E24B-95D7-5981A5B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945D6-ADD0-D544-9972-EE6A4B9B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D4E3CC-C13F-8C41-ADE8-3A11651D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ED913-44DA-244D-8E6B-2237BA2C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9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1FA1F-BFCB-3D43-8D94-C36ED6B2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A0500-68BB-3F4D-B157-8AE4D040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57023-D722-CC4A-9F06-3738A210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1850-C584-D741-8091-3BD411E8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34DE0-E72A-4F4B-85DC-F1BD1F75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1BAEC-50CB-424D-B3EA-BF760ABBD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2C254-E54A-4E45-B6F9-F1996D4E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2E8E0-D392-774D-ACD4-585C499D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14814-8951-0449-93D5-7A60920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2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7D71-0AF6-714E-A3CC-3A0AE7C0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79951-200E-2542-84DC-B8B4FADF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8293D-988B-5B4C-B3C0-03E3437E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1FB98-5772-6F49-918F-47E022A6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AE0A6-D36A-6441-A609-F482C90C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601304-E505-A84A-9C78-C386FD3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3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6DDF9-F059-F642-8187-D02D4356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758E0-5E38-7349-ACB5-08346506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0FFAE-DC40-2B44-8605-8D525C4D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1DA-2427-B64C-9F22-C57C62AA00AF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58700-5F10-674B-8E2D-B09E2422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9747C-8989-A24D-BDEC-8A11761D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775C-7309-DE4C-970B-862D23459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3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8659BB-8B5B-404C-A8B1-DFE3649B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7" y="803274"/>
            <a:ext cx="9089719" cy="45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兆麟</dc:creator>
  <cp:lastModifiedBy>袁 兆麟</cp:lastModifiedBy>
  <cp:revision>10</cp:revision>
  <dcterms:created xsi:type="dcterms:W3CDTF">2018-09-04T06:39:03Z</dcterms:created>
  <dcterms:modified xsi:type="dcterms:W3CDTF">2018-10-30T10:04:44Z</dcterms:modified>
</cp:coreProperties>
</file>