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303" r:id="rId2"/>
    <p:sldId id="295" r:id="rId3"/>
    <p:sldId id="497" r:id="rId4"/>
    <p:sldId id="499" r:id="rId5"/>
    <p:sldId id="525" r:id="rId6"/>
    <p:sldId id="502" r:id="rId7"/>
    <p:sldId id="503" r:id="rId8"/>
    <p:sldId id="297" r:id="rId9"/>
    <p:sldId id="520" r:id="rId10"/>
    <p:sldId id="524" r:id="rId11"/>
    <p:sldId id="526" r:id="rId12"/>
    <p:sldId id="521" r:id="rId13"/>
    <p:sldId id="522" r:id="rId14"/>
    <p:sldId id="523" r:id="rId15"/>
    <p:sldId id="496" r:id="rId16"/>
    <p:sldId id="527" r:id="rId17"/>
    <p:sldId id="506" r:id="rId18"/>
    <p:sldId id="504" r:id="rId19"/>
    <p:sldId id="505" r:id="rId20"/>
    <p:sldId id="508" r:id="rId21"/>
    <p:sldId id="509" r:id="rId22"/>
    <p:sldId id="511" r:id="rId23"/>
    <p:sldId id="512" r:id="rId24"/>
    <p:sldId id="507" r:id="rId25"/>
    <p:sldId id="513" r:id="rId26"/>
    <p:sldId id="528" r:id="rId27"/>
    <p:sldId id="514" r:id="rId28"/>
    <p:sldId id="515" r:id="rId29"/>
    <p:sldId id="529" r:id="rId30"/>
    <p:sldId id="530" r:id="rId31"/>
    <p:sldId id="531" r:id="rId32"/>
    <p:sldId id="532" r:id="rId33"/>
    <p:sldId id="300" r:id="rId34"/>
    <p:sldId id="533" r:id="rId35"/>
    <p:sldId id="296"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7" userDrawn="1">
          <p15:clr>
            <a:srgbClr val="A4A3A4"/>
          </p15:clr>
        </p15:guide>
        <p15:guide id="2" pos="28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419B"/>
    <a:srgbClr val="D0DDFC"/>
    <a:srgbClr val="6F9EFF"/>
    <a:srgbClr val="A2EDF0"/>
    <a:srgbClr val="0D47BB"/>
    <a:srgbClr val="E7F4FF"/>
    <a:srgbClr val="B02318"/>
    <a:srgbClr val="000099"/>
    <a:srgbClr val="0B3EA2"/>
    <a:srgbClr val="BDD2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53" autoAdjust="0"/>
    <p:restoredTop sz="94692"/>
  </p:normalViewPr>
  <p:slideViewPr>
    <p:cSldViewPr snapToGrid="0">
      <p:cViewPr varScale="1">
        <p:scale>
          <a:sx n="90" d="100"/>
          <a:sy n="90" d="100"/>
        </p:scale>
        <p:origin x="200" y="4736"/>
      </p:cViewPr>
      <p:guideLst>
        <p:guide orient="horz" pos="2047"/>
        <p:guide pos="2857"/>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strRef>
              <c:f>Sheet1!$B$1</c:f>
              <c:strCache>
                <c:ptCount val="1"/>
                <c:pt idx="0">
                  <c:v>等待</c:v>
                </c:pt>
              </c:strCache>
            </c:strRef>
          </c:tx>
          <c:spPr>
            <a:solidFill>
              <a:schemeClr val="bg1">
                <a:lumMod val="85000"/>
              </a:schemeClr>
            </a:solidFill>
            <a:ln>
              <a:noFill/>
            </a:ln>
            <a:effectLst/>
          </c:spPr>
          <c:invertIfNegative val="0"/>
          <c:cat>
            <c:strRef>
              <c:f>Sheet1!$A$2:$A$10</c:f>
              <c:strCache>
                <c:ptCount val="9"/>
                <c:pt idx="0">
                  <c:v>存储平台</c:v>
                </c:pt>
                <c:pt idx="1">
                  <c:v>充填仿真平台</c:v>
                </c:pt>
                <c:pt idx="2">
                  <c:v>去赞比亚1(美卓、讨论原型)</c:v>
                </c:pt>
                <c:pt idx="3">
                  <c:v>飞翼调研</c:v>
                </c:pt>
                <c:pt idx="4">
                  <c:v>可视化平台</c:v>
                </c:pt>
                <c:pt idx="5">
                  <c:v>智能控制系统-美卓</c:v>
                </c:pt>
                <c:pt idx="6">
                  <c:v>去赞比亚3(调研飞翼)</c:v>
                </c:pt>
                <c:pt idx="7">
                  <c:v>智能控制系统-飞翼</c:v>
                </c:pt>
                <c:pt idx="8">
                  <c:v>现场部署</c:v>
                </c:pt>
              </c:strCache>
            </c:strRef>
          </c:cat>
          <c:val>
            <c:numRef>
              <c:f>Sheet1!$B$2:$B$10</c:f>
              <c:numCache>
                <c:formatCode>General</c:formatCode>
                <c:ptCount val="9"/>
                <c:pt idx="0">
                  <c:v>0</c:v>
                </c:pt>
                <c:pt idx="1">
                  <c:v>0</c:v>
                </c:pt>
                <c:pt idx="2">
                  <c:v>3</c:v>
                </c:pt>
                <c:pt idx="3">
                  <c:v>4</c:v>
                </c:pt>
                <c:pt idx="4">
                  <c:v>5</c:v>
                </c:pt>
                <c:pt idx="5">
                  <c:v>5</c:v>
                </c:pt>
                <c:pt idx="6">
                  <c:v>11</c:v>
                </c:pt>
                <c:pt idx="7">
                  <c:v>12</c:v>
                </c:pt>
                <c:pt idx="8">
                  <c:v>20</c:v>
                </c:pt>
              </c:numCache>
            </c:numRef>
          </c:val>
          <c:extLst>
            <c:ext xmlns:c16="http://schemas.microsoft.com/office/drawing/2014/chart" uri="{C3380CC4-5D6E-409C-BE32-E72D297353CC}">
              <c16:uniqueId val="{00000000-54F0-B743-B55E-3EB0FD36BADE}"/>
            </c:ext>
          </c:extLst>
        </c:ser>
        <c:ser>
          <c:idx val="1"/>
          <c:order val="1"/>
          <c:tx>
            <c:strRef>
              <c:f>Sheet1!$C$1</c:f>
              <c:strCache>
                <c:ptCount val="1"/>
                <c:pt idx="0">
                  <c:v>开发</c:v>
                </c:pt>
              </c:strCache>
            </c:strRef>
          </c:tx>
          <c:spPr>
            <a:solidFill>
              <a:schemeClr val="tx1">
                <a:lumMod val="75000"/>
                <a:lumOff val="25000"/>
              </a:schemeClr>
            </a:solidFill>
            <a:ln>
              <a:noFill/>
            </a:ln>
            <a:effectLst/>
          </c:spPr>
          <c:invertIfNegative val="0"/>
          <c:cat>
            <c:strRef>
              <c:f>Sheet1!$A$2:$A$10</c:f>
              <c:strCache>
                <c:ptCount val="9"/>
                <c:pt idx="0">
                  <c:v>存储平台</c:v>
                </c:pt>
                <c:pt idx="1">
                  <c:v>充填仿真平台</c:v>
                </c:pt>
                <c:pt idx="2">
                  <c:v>去赞比亚1(美卓、讨论原型)</c:v>
                </c:pt>
                <c:pt idx="3">
                  <c:v>飞翼调研</c:v>
                </c:pt>
                <c:pt idx="4">
                  <c:v>可视化平台</c:v>
                </c:pt>
                <c:pt idx="5">
                  <c:v>智能控制系统-美卓</c:v>
                </c:pt>
                <c:pt idx="6">
                  <c:v>去赞比亚3(调研飞翼)</c:v>
                </c:pt>
                <c:pt idx="7">
                  <c:v>智能控制系统-飞翼</c:v>
                </c:pt>
                <c:pt idx="8">
                  <c:v>现场部署</c:v>
                </c:pt>
              </c:strCache>
            </c:strRef>
          </c:cat>
          <c:val>
            <c:numRef>
              <c:f>Sheet1!$C$2:$C$10</c:f>
              <c:numCache>
                <c:formatCode>General</c:formatCode>
                <c:ptCount val="9"/>
                <c:pt idx="0">
                  <c:v>3</c:v>
                </c:pt>
                <c:pt idx="1">
                  <c:v>3</c:v>
                </c:pt>
                <c:pt idx="2">
                  <c:v>1</c:v>
                </c:pt>
                <c:pt idx="3">
                  <c:v>1</c:v>
                </c:pt>
                <c:pt idx="4">
                  <c:v>6</c:v>
                </c:pt>
                <c:pt idx="5">
                  <c:v>6</c:v>
                </c:pt>
                <c:pt idx="6">
                  <c:v>1</c:v>
                </c:pt>
                <c:pt idx="7">
                  <c:v>8</c:v>
                </c:pt>
                <c:pt idx="8">
                  <c:v>4</c:v>
                </c:pt>
              </c:numCache>
            </c:numRef>
          </c:val>
          <c:extLst>
            <c:ext xmlns:c16="http://schemas.microsoft.com/office/drawing/2014/chart" uri="{C3380CC4-5D6E-409C-BE32-E72D297353CC}">
              <c16:uniqueId val="{00000000-D0F8-6C4F-BA0B-0DDBD555A2D3}"/>
            </c:ext>
          </c:extLst>
        </c:ser>
        <c:ser>
          <c:idx val="2"/>
          <c:order val="2"/>
          <c:tx>
            <c:strRef>
              <c:f>Sheet1!$D$1</c:f>
              <c:strCache>
                <c:ptCount val="1"/>
                <c:pt idx="0">
                  <c:v>优化</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Sheet1!$A$2:$A$10</c:f>
              <c:strCache>
                <c:ptCount val="9"/>
                <c:pt idx="0">
                  <c:v>存储平台</c:v>
                </c:pt>
                <c:pt idx="1">
                  <c:v>充填仿真平台</c:v>
                </c:pt>
                <c:pt idx="2">
                  <c:v>去赞比亚1(美卓、讨论原型)</c:v>
                </c:pt>
                <c:pt idx="3">
                  <c:v>飞翼调研</c:v>
                </c:pt>
                <c:pt idx="4">
                  <c:v>可视化平台</c:v>
                </c:pt>
                <c:pt idx="5">
                  <c:v>智能控制系统-美卓</c:v>
                </c:pt>
                <c:pt idx="6">
                  <c:v>去赞比亚3(调研飞翼)</c:v>
                </c:pt>
                <c:pt idx="7">
                  <c:v>智能控制系统-飞翼</c:v>
                </c:pt>
                <c:pt idx="8">
                  <c:v>现场部署</c:v>
                </c:pt>
              </c:strCache>
            </c:strRef>
          </c:cat>
          <c:val>
            <c:numRef>
              <c:f>Sheet1!$D$2:$D$10</c:f>
              <c:numCache>
                <c:formatCode>General</c:formatCode>
                <c:ptCount val="9"/>
                <c:pt idx="0">
                  <c:v>10</c:v>
                </c:pt>
                <c:pt idx="1">
                  <c:v>16</c:v>
                </c:pt>
                <c:pt idx="2">
                  <c:v>0</c:v>
                </c:pt>
                <c:pt idx="4">
                  <c:v>6</c:v>
                </c:pt>
                <c:pt idx="5">
                  <c:v>3</c:v>
                </c:pt>
                <c:pt idx="6">
                  <c:v>0</c:v>
                </c:pt>
                <c:pt idx="7">
                  <c:v>0</c:v>
                </c:pt>
                <c:pt idx="8">
                  <c:v>0</c:v>
                </c:pt>
              </c:numCache>
            </c:numRef>
          </c:val>
          <c:extLst>
            <c:ext xmlns:c16="http://schemas.microsoft.com/office/drawing/2014/chart" uri="{C3380CC4-5D6E-409C-BE32-E72D297353CC}">
              <c16:uniqueId val="{00000001-D0F8-6C4F-BA0B-0DDBD555A2D3}"/>
            </c:ext>
          </c:extLst>
        </c:ser>
        <c:ser>
          <c:idx val="3"/>
          <c:order val="3"/>
          <c:tx>
            <c:strRef>
              <c:f>Sheet1!$E$1</c:f>
              <c:strCache>
                <c:ptCount val="1"/>
                <c:pt idx="0">
                  <c:v>完工</c:v>
                </c:pt>
              </c:strCache>
            </c:strRef>
          </c:tx>
          <c:spPr>
            <a:noFill/>
            <a:ln>
              <a:noFill/>
            </a:ln>
            <a:effectLst/>
          </c:spPr>
          <c:invertIfNegative val="0"/>
          <c:cat>
            <c:strRef>
              <c:f>Sheet1!$A$2:$A$10</c:f>
              <c:strCache>
                <c:ptCount val="9"/>
                <c:pt idx="0">
                  <c:v>存储平台</c:v>
                </c:pt>
                <c:pt idx="1">
                  <c:v>充填仿真平台</c:v>
                </c:pt>
                <c:pt idx="2">
                  <c:v>去赞比亚1(美卓、讨论原型)</c:v>
                </c:pt>
                <c:pt idx="3">
                  <c:v>飞翼调研</c:v>
                </c:pt>
                <c:pt idx="4">
                  <c:v>可视化平台</c:v>
                </c:pt>
                <c:pt idx="5">
                  <c:v>智能控制系统-美卓</c:v>
                </c:pt>
                <c:pt idx="6">
                  <c:v>去赞比亚3(调研飞翼)</c:v>
                </c:pt>
                <c:pt idx="7">
                  <c:v>智能控制系统-飞翼</c:v>
                </c:pt>
                <c:pt idx="8">
                  <c:v>现场部署</c:v>
                </c:pt>
              </c:strCache>
            </c:strRef>
          </c:cat>
          <c:val>
            <c:numRef>
              <c:f>Sheet1!$E$2:$E$10</c:f>
              <c:numCache>
                <c:formatCode>General</c:formatCode>
                <c:ptCount val="9"/>
                <c:pt idx="0">
                  <c:v>0</c:v>
                </c:pt>
                <c:pt idx="1">
                  <c:v>4</c:v>
                </c:pt>
                <c:pt idx="2">
                  <c:v>4</c:v>
                </c:pt>
                <c:pt idx="4">
                  <c:v>8</c:v>
                </c:pt>
                <c:pt idx="6">
                  <c:v>0</c:v>
                </c:pt>
                <c:pt idx="7">
                  <c:v>0</c:v>
                </c:pt>
                <c:pt idx="8">
                  <c:v>0</c:v>
                </c:pt>
              </c:numCache>
            </c:numRef>
          </c:val>
          <c:extLst>
            <c:ext xmlns:c16="http://schemas.microsoft.com/office/drawing/2014/chart" uri="{C3380CC4-5D6E-409C-BE32-E72D297353CC}">
              <c16:uniqueId val="{00000002-D0F8-6C4F-BA0B-0DDBD555A2D3}"/>
            </c:ext>
          </c:extLst>
        </c:ser>
        <c:dLbls>
          <c:showLegendKey val="0"/>
          <c:showVal val="0"/>
          <c:showCatName val="0"/>
          <c:showSerName val="0"/>
          <c:showPercent val="0"/>
          <c:showBubbleSize val="0"/>
        </c:dLbls>
        <c:gapWidth val="100"/>
        <c:overlap val="100"/>
        <c:axId val="820163887"/>
        <c:axId val="819989215"/>
      </c:barChart>
      <c:catAx>
        <c:axId val="820163887"/>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819989215"/>
        <c:crosses val="autoZero"/>
        <c:auto val="1"/>
        <c:lblAlgn val="ctr"/>
        <c:lblOffset val="100"/>
        <c:noMultiLvlLbl val="0"/>
      </c:catAx>
      <c:valAx>
        <c:axId val="819989215"/>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8201638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ED094C-E3A1-0E44-A0F3-D8224ACD8D0A}" type="doc">
      <dgm:prSet loTypeId="urn:microsoft.com/office/officeart/2008/layout/LinedList" loCatId="" qsTypeId="urn:microsoft.com/office/officeart/2005/8/quickstyle/simple1" qsCatId="simple" csTypeId="urn:microsoft.com/office/officeart/2005/8/colors/accent1_2" csCatId="accent1" phldr="1"/>
      <dgm:spPr/>
      <dgm:t>
        <a:bodyPr/>
        <a:lstStyle/>
        <a:p>
          <a:endParaRPr lang="zh-CN" altLang="en-US"/>
        </a:p>
      </dgm:t>
    </dgm:pt>
    <dgm:pt modelId="{1742E41A-813C-B04F-9F5E-005CD35E2377}">
      <dgm:prSet phldrT="[文本]" custT="1"/>
      <dgm:spPr/>
      <dgm:t>
        <a:bodyPr/>
        <a:lstStyle/>
        <a:p>
          <a:r>
            <a:rPr lang="zh-CN" altLang="en-US" sz="2400" dirty="0">
              <a:latin typeface="Microsoft YaHei" panose="020B0503020204020204" pitchFamily="34" charset="-122"/>
              <a:ea typeface="Microsoft YaHei" panose="020B0503020204020204" pitchFamily="34" charset="-122"/>
            </a:rPr>
            <a:t>硬件设施</a:t>
          </a:r>
        </a:p>
      </dgm:t>
    </dgm:pt>
    <dgm:pt modelId="{1F91EE74-7736-2F45-B336-0210CFD65150}" type="parTrans" cxnId="{D1A28300-CCFB-C94F-AF71-CEB17F8C1614}">
      <dgm:prSet/>
      <dgm:spPr/>
      <dgm:t>
        <a:bodyPr/>
        <a:lstStyle/>
        <a:p>
          <a:endParaRPr lang="zh-CN" altLang="en-US"/>
        </a:p>
      </dgm:t>
    </dgm:pt>
    <dgm:pt modelId="{6893C66C-2B85-4344-881E-24D958FA563A}" type="sibTrans" cxnId="{D1A28300-CCFB-C94F-AF71-CEB17F8C1614}">
      <dgm:prSet/>
      <dgm:spPr/>
      <dgm:t>
        <a:bodyPr/>
        <a:lstStyle/>
        <a:p>
          <a:endParaRPr lang="zh-CN" altLang="en-US"/>
        </a:p>
      </dgm:t>
    </dgm:pt>
    <dgm:pt modelId="{58D8E91D-CC9C-3744-A6B7-86D3407743A9}">
      <dgm:prSet phldrT="[文本]"/>
      <dgm:spPr/>
      <dgm:t>
        <a:bodyPr/>
        <a:lstStyle/>
        <a:p>
          <a:r>
            <a:rPr lang="zh-CN" altLang="en-US" dirty="0">
              <a:solidFill>
                <a:schemeClr val="tx1"/>
              </a:solidFill>
              <a:latin typeface="Microsoft YaHei" panose="020B0503020204020204" pitchFamily="34" charset="-122"/>
              <a:ea typeface="Microsoft YaHei" panose="020B0503020204020204" pitchFamily="34" charset="-122"/>
            </a:rPr>
            <a:t>增加一台浓密机，增强东南矿体充填站</a:t>
          </a:r>
          <a:r>
            <a:rPr lang="zh-CN" altLang="en-US" b="1" dirty="0">
              <a:solidFill>
                <a:schemeClr val="tx1"/>
              </a:solidFill>
              <a:latin typeface="Microsoft YaHei" panose="020B0503020204020204" pitchFamily="34" charset="-122"/>
              <a:ea typeface="Microsoft YaHei" panose="020B0503020204020204" pitchFamily="34" charset="-122"/>
            </a:rPr>
            <a:t>造浆稳定性</a:t>
          </a:r>
        </a:p>
      </dgm:t>
    </dgm:pt>
    <dgm:pt modelId="{332039FB-E965-E647-9EB0-63F8EB716727}" type="parTrans" cxnId="{664FA551-CFBB-E44D-83E4-6BBF9193CBB9}">
      <dgm:prSet/>
      <dgm:spPr/>
      <dgm:t>
        <a:bodyPr/>
        <a:lstStyle/>
        <a:p>
          <a:endParaRPr lang="zh-CN" altLang="en-US"/>
        </a:p>
      </dgm:t>
    </dgm:pt>
    <dgm:pt modelId="{E227F494-9C35-F64A-8FA7-4EA4CF61B03E}" type="sibTrans" cxnId="{664FA551-CFBB-E44D-83E4-6BBF9193CBB9}">
      <dgm:prSet/>
      <dgm:spPr/>
      <dgm:t>
        <a:bodyPr/>
        <a:lstStyle/>
        <a:p>
          <a:endParaRPr lang="zh-CN" altLang="en-US"/>
        </a:p>
      </dgm:t>
    </dgm:pt>
    <dgm:pt modelId="{92B7BDD8-5D29-664F-8BDE-69C4BAAD045E}">
      <dgm:prSet phldrT="[文本]"/>
      <dgm:spPr/>
      <dgm:t>
        <a:bodyPr/>
        <a:lstStyle/>
        <a:p>
          <a:r>
            <a:rPr lang="zh-CN" altLang="en-US" dirty="0">
              <a:latin typeface="Microsoft YaHei" panose="020B0503020204020204" pitchFamily="34" charset="-122"/>
              <a:ea typeface="Microsoft YaHei" panose="020B0503020204020204" pitchFamily="34" charset="-122"/>
            </a:rPr>
            <a:t>新浓密机增设</a:t>
          </a:r>
          <a:r>
            <a:rPr lang="zh-CN" altLang="en-US" b="1" dirty="0">
              <a:solidFill>
                <a:srgbClr val="C00000"/>
              </a:solidFill>
              <a:latin typeface="Microsoft YaHei" panose="020B0503020204020204" pitchFamily="34" charset="-122"/>
              <a:ea typeface="Microsoft YaHei" panose="020B0503020204020204" pitchFamily="34" charset="-122"/>
            </a:rPr>
            <a:t>快速稀释、增稠</a:t>
          </a:r>
          <a:r>
            <a:rPr lang="zh-CN" altLang="en-US" dirty="0">
              <a:latin typeface="Microsoft YaHei" panose="020B0503020204020204" pitchFamily="34" charset="-122"/>
              <a:ea typeface="Microsoft YaHei" panose="020B0503020204020204" pitchFamily="34" charset="-122"/>
            </a:rPr>
            <a:t>技术，用于快速调节底流料浆浓度</a:t>
          </a:r>
        </a:p>
      </dgm:t>
    </dgm:pt>
    <dgm:pt modelId="{F0F5D2A1-3D2F-2A4F-977E-55A8EC50B6B4}" type="parTrans" cxnId="{CCF4E20C-A3D9-B549-AFA0-C78B26924814}">
      <dgm:prSet/>
      <dgm:spPr/>
      <dgm:t>
        <a:bodyPr/>
        <a:lstStyle/>
        <a:p>
          <a:endParaRPr lang="zh-CN" altLang="en-US"/>
        </a:p>
      </dgm:t>
    </dgm:pt>
    <dgm:pt modelId="{5FDABA65-73CA-D24A-B9A5-3D7FF5D5C1DF}" type="sibTrans" cxnId="{CCF4E20C-A3D9-B549-AFA0-C78B26924814}">
      <dgm:prSet/>
      <dgm:spPr/>
      <dgm:t>
        <a:bodyPr/>
        <a:lstStyle/>
        <a:p>
          <a:endParaRPr lang="zh-CN" altLang="en-US"/>
        </a:p>
      </dgm:t>
    </dgm:pt>
    <dgm:pt modelId="{8F2906AF-C42D-144B-92B8-5A3754E4BAD2}">
      <dgm:prSet phldrT="[文本]"/>
      <dgm:spPr/>
      <dgm:t>
        <a:bodyPr/>
        <a:lstStyle/>
        <a:p>
          <a:r>
            <a:rPr lang="zh-CN" altLang="en-US" dirty="0">
              <a:solidFill>
                <a:schemeClr val="tx1"/>
              </a:solidFill>
              <a:latin typeface="Microsoft YaHei" panose="020B0503020204020204" pitchFamily="34" charset="-122"/>
              <a:ea typeface="Microsoft YaHei" panose="020B0503020204020204" pitchFamily="34" charset="-122"/>
            </a:rPr>
            <a:t>新增一台</a:t>
          </a:r>
          <a:r>
            <a:rPr lang="zh-CN" altLang="en-US" b="1" dirty="0">
              <a:solidFill>
                <a:schemeClr val="tx1"/>
              </a:solidFill>
              <a:latin typeface="Microsoft YaHei" panose="020B0503020204020204" pitchFamily="34" charset="-122"/>
              <a:ea typeface="Microsoft YaHei" panose="020B0503020204020204" pitchFamily="34" charset="-122"/>
            </a:rPr>
            <a:t>柱塞泵</a:t>
          </a:r>
          <a:r>
            <a:rPr lang="zh-CN" altLang="en-US" dirty="0">
              <a:solidFill>
                <a:schemeClr val="tx1"/>
              </a:solidFill>
              <a:latin typeface="Microsoft YaHei" panose="020B0503020204020204" pitchFamily="34" charset="-122"/>
              <a:ea typeface="Microsoft YaHei" panose="020B0503020204020204" pitchFamily="34" charset="-122"/>
            </a:rPr>
            <a:t>，增加深部钻孔充填能力，</a:t>
          </a:r>
          <a:r>
            <a:rPr lang="zh-CN" altLang="en-US" b="1" dirty="0">
              <a:solidFill>
                <a:schemeClr val="tx1"/>
              </a:solidFill>
              <a:latin typeface="Microsoft YaHei" panose="020B0503020204020204" pitchFamily="34" charset="-122"/>
              <a:ea typeface="Microsoft YaHei" panose="020B0503020204020204" pitchFamily="34" charset="-122"/>
            </a:rPr>
            <a:t>增强满管率，保护管道</a:t>
          </a:r>
        </a:p>
      </dgm:t>
    </dgm:pt>
    <dgm:pt modelId="{38490718-FACF-3F45-9DAC-ED67B15B191C}" type="parTrans" cxnId="{56F0157C-4A20-DD4A-9B73-D78F0C1BA698}">
      <dgm:prSet/>
      <dgm:spPr/>
      <dgm:t>
        <a:bodyPr/>
        <a:lstStyle/>
        <a:p>
          <a:endParaRPr lang="zh-CN" altLang="en-US"/>
        </a:p>
      </dgm:t>
    </dgm:pt>
    <dgm:pt modelId="{845E41BE-2185-1146-B4C7-3C7C87318152}" type="sibTrans" cxnId="{56F0157C-4A20-DD4A-9B73-D78F0C1BA698}">
      <dgm:prSet/>
      <dgm:spPr/>
      <dgm:t>
        <a:bodyPr/>
        <a:lstStyle/>
        <a:p>
          <a:endParaRPr lang="zh-CN" altLang="en-US"/>
        </a:p>
      </dgm:t>
    </dgm:pt>
    <dgm:pt modelId="{38A9457C-3956-F742-B920-62C8D291A210}" type="pres">
      <dgm:prSet presAssocID="{C4ED094C-E3A1-0E44-A0F3-D8224ACD8D0A}" presName="vert0" presStyleCnt="0">
        <dgm:presLayoutVars>
          <dgm:dir/>
          <dgm:animOne val="branch"/>
          <dgm:animLvl val="lvl"/>
        </dgm:presLayoutVars>
      </dgm:prSet>
      <dgm:spPr/>
    </dgm:pt>
    <dgm:pt modelId="{6C9E42A4-49F7-C44C-B263-72640D3D35BC}" type="pres">
      <dgm:prSet presAssocID="{1742E41A-813C-B04F-9F5E-005CD35E2377}" presName="thickLine" presStyleLbl="alignNode1" presStyleIdx="0" presStyleCnt="1"/>
      <dgm:spPr/>
    </dgm:pt>
    <dgm:pt modelId="{014CEC54-83DA-AE44-9629-74A509E7BA4E}" type="pres">
      <dgm:prSet presAssocID="{1742E41A-813C-B04F-9F5E-005CD35E2377}" presName="horz1" presStyleCnt="0"/>
      <dgm:spPr/>
    </dgm:pt>
    <dgm:pt modelId="{A321E631-116F-014E-94C6-271B51DA0561}" type="pres">
      <dgm:prSet presAssocID="{1742E41A-813C-B04F-9F5E-005CD35E2377}" presName="tx1" presStyleLbl="revTx" presStyleIdx="0" presStyleCnt="4" custScaleX="156693"/>
      <dgm:spPr/>
    </dgm:pt>
    <dgm:pt modelId="{DEA91110-55A9-CD4B-AD62-6D5D70E97345}" type="pres">
      <dgm:prSet presAssocID="{1742E41A-813C-B04F-9F5E-005CD35E2377}" presName="vert1" presStyleCnt="0"/>
      <dgm:spPr/>
    </dgm:pt>
    <dgm:pt modelId="{2315BF91-3134-8F46-93E8-A3DF01EC7BB8}" type="pres">
      <dgm:prSet presAssocID="{58D8E91D-CC9C-3744-A6B7-86D3407743A9}" presName="vertSpace2a" presStyleCnt="0"/>
      <dgm:spPr/>
    </dgm:pt>
    <dgm:pt modelId="{A29A0E14-45DF-044F-97A1-02A7AED43D17}" type="pres">
      <dgm:prSet presAssocID="{58D8E91D-CC9C-3744-A6B7-86D3407743A9}" presName="horz2" presStyleCnt="0"/>
      <dgm:spPr/>
    </dgm:pt>
    <dgm:pt modelId="{4C2F507A-5F11-9741-862B-8E1BFAE358DB}" type="pres">
      <dgm:prSet presAssocID="{58D8E91D-CC9C-3744-A6B7-86D3407743A9}" presName="horzSpace2" presStyleCnt="0"/>
      <dgm:spPr/>
    </dgm:pt>
    <dgm:pt modelId="{ABF9BA3F-3CC3-2146-8F32-E0977F87F628}" type="pres">
      <dgm:prSet presAssocID="{58D8E91D-CC9C-3744-A6B7-86D3407743A9}" presName="tx2" presStyleLbl="revTx" presStyleIdx="1" presStyleCnt="4"/>
      <dgm:spPr/>
    </dgm:pt>
    <dgm:pt modelId="{F2F0AB43-0166-AA44-992F-10EB66E68597}" type="pres">
      <dgm:prSet presAssocID="{58D8E91D-CC9C-3744-A6B7-86D3407743A9}" presName="vert2" presStyleCnt="0"/>
      <dgm:spPr/>
    </dgm:pt>
    <dgm:pt modelId="{3A640598-3752-6042-A577-FAAD24B06BB2}" type="pres">
      <dgm:prSet presAssocID="{58D8E91D-CC9C-3744-A6B7-86D3407743A9}" presName="thinLine2b" presStyleLbl="callout" presStyleIdx="0" presStyleCnt="3"/>
      <dgm:spPr/>
    </dgm:pt>
    <dgm:pt modelId="{F8AEA8D9-93AB-5B4D-B1EF-7297B8581897}" type="pres">
      <dgm:prSet presAssocID="{58D8E91D-CC9C-3744-A6B7-86D3407743A9}" presName="vertSpace2b" presStyleCnt="0"/>
      <dgm:spPr/>
    </dgm:pt>
    <dgm:pt modelId="{C7D56097-0181-824E-8D8A-634219658C9B}" type="pres">
      <dgm:prSet presAssocID="{92B7BDD8-5D29-664F-8BDE-69C4BAAD045E}" presName="horz2" presStyleCnt="0"/>
      <dgm:spPr/>
    </dgm:pt>
    <dgm:pt modelId="{A099B747-B005-E142-A6A3-C1C679CEADFE}" type="pres">
      <dgm:prSet presAssocID="{92B7BDD8-5D29-664F-8BDE-69C4BAAD045E}" presName="horzSpace2" presStyleCnt="0"/>
      <dgm:spPr/>
    </dgm:pt>
    <dgm:pt modelId="{296D3448-DF6E-504D-AEDE-BB76E0483DA0}" type="pres">
      <dgm:prSet presAssocID="{92B7BDD8-5D29-664F-8BDE-69C4BAAD045E}" presName="tx2" presStyleLbl="revTx" presStyleIdx="2" presStyleCnt="4"/>
      <dgm:spPr/>
    </dgm:pt>
    <dgm:pt modelId="{802C8B6C-E826-F844-8B8D-3E7F5C69631B}" type="pres">
      <dgm:prSet presAssocID="{92B7BDD8-5D29-664F-8BDE-69C4BAAD045E}" presName="vert2" presStyleCnt="0"/>
      <dgm:spPr/>
    </dgm:pt>
    <dgm:pt modelId="{BE91DEA7-B585-874A-8794-D83A972DBD98}" type="pres">
      <dgm:prSet presAssocID="{92B7BDD8-5D29-664F-8BDE-69C4BAAD045E}" presName="thinLine2b" presStyleLbl="callout" presStyleIdx="1" presStyleCnt="3"/>
      <dgm:spPr/>
    </dgm:pt>
    <dgm:pt modelId="{A979B081-9582-C94E-A5AA-5741FBD0D9FF}" type="pres">
      <dgm:prSet presAssocID="{92B7BDD8-5D29-664F-8BDE-69C4BAAD045E}" presName="vertSpace2b" presStyleCnt="0"/>
      <dgm:spPr/>
    </dgm:pt>
    <dgm:pt modelId="{7225FA95-E543-4E4A-9940-AF71AF3330A5}" type="pres">
      <dgm:prSet presAssocID="{8F2906AF-C42D-144B-92B8-5A3754E4BAD2}" presName="horz2" presStyleCnt="0"/>
      <dgm:spPr/>
    </dgm:pt>
    <dgm:pt modelId="{4B3DC5FB-FC1D-3C46-9C8C-969D38E1570B}" type="pres">
      <dgm:prSet presAssocID="{8F2906AF-C42D-144B-92B8-5A3754E4BAD2}" presName="horzSpace2" presStyleCnt="0"/>
      <dgm:spPr/>
    </dgm:pt>
    <dgm:pt modelId="{67590392-2251-0849-8279-67387A7912D1}" type="pres">
      <dgm:prSet presAssocID="{8F2906AF-C42D-144B-92B8-5A3754E4BAD2}" presName="tx2" presStyleLbl="revTx" presStyleIdx="3" presStyleCnt="4"/>
      <dgm:spPr/>
    </dgm:pt>
    <dgm:pt modelId="{4B24D084-A3F3-8744-BAEA-3AA349BDF995}" type="pres">
      <dgm:prSet presAssocID="{8F2906AF-C42D-144B-92B8-5A3754E4BAD2}" presName="vert2" presStyleCnt="0"/>
      <dgm:spPr/>
    </dgm:pt>
    <dgm:pt modelId="{1211583A-68FA-3F4A-BA63-DE8FB188F111}" type="pres">
      <dgm:prSet presAssocID="{8F2906AF-C42D-144B-92B8-5A3754E4BAD2}" presName="thinLine2b" presStyleLbl="callout" presStyleIdx="2" presStyleCnt="3"/>
      <dgm:spPr/>
    </dgm:pt>
    <dgm:pt modelId="{9C05BD9B-6350-574E-98CF-BD36942DE256}" type="pres">
      <dgm:prSet presAssocID="{8F2906AF-C42D-144B-92B8-5A3754E4BAD2}" presName="vertSpace2b" presStyleCnt="0"/>
      <dgm:spPr/>
    </dgm:pt>
  </dgm:ptLst>
  <dgm:cxnLst>
    <dgm:cxn modelId="{D1A28300-CCFB-C94F-AF71-CEB17F8C1614}" srcId="{C4ED094C-E3A1-0E44-A0F3-D8224ACD8D0A}" destId="{1742E41A-813C-B04F-9F5E-005CD35E2377}" srcOrd="0" destOrd="0" parTransId="{1F91EE74-7736-2F45-B336-0210CFD65150}" sibTransId="{6893C66C-2B85-4344-881E-24D958FA563A}"/>
    <dgm:cxn modelId="{CCF4E20C-A3D9-B549-AFA0-C78B26924814}" srcId="{1742E41A-813C-B04F-9F5E-005CD35E2377}" destId="{92B7BDD8-5D29-664F-8BDE-69C4BAAD045E}" srcOrd="1" destOrd="0" parTransId="{F0F5D2A1-3D2F-2A4F-977E-55A8EC50B6B4}" sibTransId="{5FDABA65-73CA-D24A-B9A5-3D7FF5D5C1DF}"/>
    <dgm:cxn modelId="{91EF114D-35A2-C845-88F6-026E1EB49955}" type="presOf" srcId="{92B7BDD8-5D29-664F-8BDE-69C4BAAD045E}" destId="{296D3448-DF6E-504D-AEDE-BB76E0483DA0}" srcOrd="0" destOrd="0" presId="urn:microsoft.com/office/officeart/2008/layout/LinedList"/>
    <dgm:cxn modelId="{664FA551-CFBB-E44D-83E4-6BBF9193CBB9}" srcId="{1742E41A-813C-B04F-9F5E-005CD35E2377}" destId="{58D8E91D-CC9C-3744-A6B7-86D3407743A9}" srcOrd="0" destOrd="0" parTransId="{332039FB-E965-E647-9EB0-63F8EB716727}" sibTransId="{E227F494-9C35-F64A-8FA7-4EA4CF61B03E}"/>
    <dgm:cxn modelId="{56F0157C-4A20-DD4A-9B73-D78F0C1BA698}" srcId="{1742E41A-813C-B04F-9F5E-005CD35E2377}" destId="{8F2906AF-C42D-144B-92B8-5A3754E4BAD2}" srcOrd="2" destOrd="0" parTransId="{38490718-FACF-3F45-9DAC-ED67B15B191C}" sibTransId="{845E41BE-2185-1146-B4C7-3C7C87318152}"/>
    <dgm:cxn modelId="{91DF2EA9-83D9-3F4A-A34B-B81EECDAEA66}" type="presOf" srcId="{58D8E91D-CC9C-3744-A6B7-86D3407743A9}" destId="{ABF9BA3F-3CC3-2146-8F32-E0977F87F628}" srcOrd="0" destOrd="0" presId="urn:microsoft.com/office/officeart/2008/layout/LinedList"/>
    <dgm:cxn modelId="{A38574AB-8865-1349-A138-D1FA833C1397}" type="presOf" srcId="{C4ED094C-E3A1-0E44-A0F3-D8224ACD8D0A}" destId="{38A9457C-3956-F742-B920-62C8D291A210}" srcOrd="0" destOrd="0" presId="urn:microsoft.com/office/officeart/2008/layout/LinedList"/>
    <dgm:cxn modelId="{16FFDAE8-E35B-884F-AB8E-E14BA3F4F31A}" type="presOf" srcId="{8F2906AF-C42D-144B-92B8-5A3754E4BAD2}" destId="{67590392-2251-0849-8279-67387A7912D1}" srcOrd="0" destOrd="0" presId="urn:microsoft.com/office/officeart/2008/layout/LinedList"/>
    <dgm:cxn modelId="{DB0C94F1-64C4-AA40-BE3F-2735E9B61953}" type="presOf" srcId="{1742E41A-813C-B04F-9F5E-005CD35E2377}" destId="{A321E631-116F-014E-94C6-271B51DA0561}" srcOrd="0" destOrd="0" presId="urn:microsoft.com/office/officeart/2008/layout/LinedList"/>
    <dgm:cxn modelId="{01B6D3C5-E5D2-2C43-A50A-5C86F24AC7C2}" type="presParOf" srcId="{38A9457C-3956-F742-B920-62C8D291A210}" destId="{6C9E42A4-49F7-C44C-B263-72640D3D35BC}" srcOrd="0" destOrd="0" presId="urn:microsoft.com/office/officeart/2008/layout/LinedList"/>
    <dgm:cxn modelId="{5F58A8CD-B596-BD4F-BC42-A53B2C6B7FBD}" type="presParOf" srcId="{38A9457C-3956-F742-B920-62C8D291A210}" destId="{014CEC54-83DA-AE44-9629-74A509E7BA4E}" srcOrd="1" destOrd="0" presId="urn:microsoft.com/office/officeart/2008/layout/LinedList"/>
    <dgm:cxn modelId="{A880619B-9F3A-654D-8758-F9E22FFE5CD8}" type="presParOf" srcId="{014CEC54-83DA-AE44-9629-74A509E7BA4E}" destId="{A321E631-116F-014E-94C6-271B51DA0561}" srcOrd="0" destOrd="0" presId="urn:microsoft.com/office/officeart/2008/layout/LinedList"/>
    <dgm:cxn modelId="{CB528422-546E-5B4F-B783-3D3427C34EE2}" type="presParOf" srcId="{014CEC54-83DA-AE44-9629-74A509E7BA4E}" destId="{DEA91110-55A9-CD4B-AD62-6D5D70E97345}" srcOrd="1" destOrd="0" presId="urn:microsoft.com/office/officeart/2008/layout/LinedList"/>
    <dgm:cxn modelId="{3007DF33-3160-EE42-8054-7972D8438415}" type="presParOf" srcId="{DEA91110-55A9-CD4B-AD62-6D5D70E97345}" destId="{2315BF91-3134-8F46-93E8-A3DF01EC7BB8}" srcOrd="0" destOrd="0" presId="urn:microsoft.com/office/officeart/2008/layout/LinedList"/>
    <dgm:cxn modelId="{D660638B-89C4-9C45-99A0-C5A795D67839}" type="presParOf" srcId="{DEA91110-55A9-CD4B-AD62-6D5D70E97345}" destId="{A29A0E14-45DF-044F-97A1-02A7AED43D17}" srcOrd="1" destOrd="0" presId="urn:microsoft.com/office/officeart/2008/layout/LinedList"/>
    <dgm:cxn modelId="{8BEF869B-2516-A34C-A7A8-604F51B1FA52}" type="presParOf" srcId="{A29A0E14-45DF-044F-97A1-02A7AED43D17}" destId="{4C2F507A-5F11-9741-862B-8E1BFAE358DB}" srcOrd="0" destOrd="0" presId="urn:microsoft.com/office/officeart/2008/layout/LinedList"/>
    <dgm:cxn modelId="{EA9D7902-B962-B644-8384-D19C87C1EF81}" type="presParOf" srcId="{A29A0E14-45DF-044F-97A1-02A7AED43D17}" destId="{ABF9BA3F-3CC3-2146-8F32-E0977F87F628}" srcOrd="1" destOrd="0" presId="urn:microsoft.com/office/officeart/2008/layout/LinedList"/>
    <dgm:cxn modelId="{A1ADDC20-2F60-C14C-9C49-A67ADE5DE9B1}" type="presParOf" srcId="{A29A0E14-45DF-044F-97A1-02A7AED43D17}" destId="{F2F0AB43-0166-AA44-992F-10EB66E68597}" srcOrd="2" destOrd="0" presId="urn:microsoft.com/office/officeart/2008/layout/LinedList"/>
    <dgm:cxn modelId="{5C18135F-5FBA-7642-910A-044602AB28B4}" type="presParOf" srcId="{DEA91110-55A9-CD4B-AD62-6D5D70E97345}" destId="{3A640598-3752-6042-A577-FAAD24B06BB2}" srcOrd="2" destOrd="0" presId="urn:microsoft.com/office/officeart/2008/layout/LinedList"/>
    <dgm:cxn modelId="{485F34BD-812C-BE4A-829F-785177F8A373}" type="presParOf" srcId="{DEA91110-55A9-CD4B-AD62-6D5D70E97345}" destId="{F8AEA8D9-93AB-5B4D-B1EF-7297B8581897}" srcOrd="3" destOrd="0" presId="urn:microsoft.com/office/officeart/2008/layout/LinedList"/>
    <dgm:cxn modelId="{442DC70C-4447-E54A-882E-2EBCB7AC0044}" type="presParOf" srcId="{DEA91110-55A9-CD4B-AD62-6D5D70E97345}" destId="{C7D56097-0181-824E-8D8A-634219658C9B}" srcOrd="4" destOrd="0" presId="urn:microsoft.com/office/officeart/2008/layout/LinedList"/>
    <dgm:cxn modelId="{E5211731-6FE7-B447-AC91-323800661CE3}" type="presParOf" srcId="{C7D56097-0181-824E-8D8A-634219658C9B}" destId="{A099B747-B005-E142-A6A3-C1C679CEADFE}" srcOrd="0" destOrd="0" presId="urn:microsoft.com/office/officeart/2008/layout/LinedList"/>
    <dgm:cxn modelId="{F92812E4-E685-DA4B-ACF2-1005482A4ADD}" type="presParOf" srcId="{C7D56097-0181-824E-8D8A-634219658C9B}" destId="{296D3448-DF6E-504D-AEDE-BB76E0483DA0}" srcOrd="1" destOrd="0" presId="urn:microsoft.com/office/officeart/2008/layout/LinedList"/>
    <dgm:cxn modelId="{2080F4A7-4F2C-D34A-B306-B5224C49ACE1}" type="presParOf" srcId="{C7D56097-0181-824E-8D8A-634219658C9B}" destId="{802C8B6C-E826-F844-8B8D-3E7F5C69631B}" srcOrd="2" destOrd="0" presId="urn:microsoft.com/office/officeart/2008/layout/LinedList"/>
    <dgm:cxn modelId="{F9657776-176C-8547-B7D7-05BF42C9666D}" type="presParOf" srcId="{DEA91110-55A9-CD4B-AD62-6D5D70E97345}" destId="{BE91DEA7-B585-874A-8794-D83A972DBD98}" srcOrd="5" destOrd="0" presId="urn:microsoft.com/office/officeart/2008/layout/LinedList"/>
    <dgm:cxn modelId="{F6EBC47C-676B-B14F-A76E-9D54921396E4}" type="presParOf" srcId="{DEA91110-55A9-CD4B-AD62-6D5D70E97345}" destId="{A979B081-9582-C94E-A5AA-5741FBD0D9FF}" srcOrd="6" destOrd="0" presId="urn:microsoft.com/office/officeart/2008/layout/LinedList"/>
    <dgm:cxn modelId="{76E44017-E41D-A04F-84EB-0100B21EEF48}" type="presParOf" srcId="{DEA91110-55A9-CD4B-AD62-6D5D70E97345}" destId="{7225FA95-E543-4E4A-9940-AF71AF3330A5}" srcOrd="7" destOrd="0" presId="urn:microsoft.com/office/officeart/2008/layout/LinedList"/>
    <dgm:cxn modelId="{B903D513-0D39-4244-B25C-08B59CB41217}" type="presParOf" srcId="{7225FA95-E543-4E4A-9940-AF71AF3330A5}" destId="{4B3DC5FB-FC1D-3C46-9C8C-969D38E1570B}" srcOrd="0" destOrd="0" presId="urn:microsoft.com/office/officeart/2008/layout/LinedList"/>
    <dgm:cxn modelId="{4409A45D-F512-DB4E-8D33-D6F97F92F87E}" type="presParOf" srcId="{7225FA95-E543-4E4A-9940-AF71AF3330A5}" destId="{67590392-2251-0849-8279-67387A7912D1}" srcOrd="1" destOrd="0" presId="urn:microsoft.com/office/officeart/2008/layout/LinedList"/>
    <dgm:cxn modelId="{A2DF5C04-71A1-8E43-9A36-F0C7ABF26ADA}" type="presParOf" srcId="{7225FA95-E543-4E4A-9940-AF71AF3330A5}" destId="{4B24D084-A3F3-8744-BAEA-3AA349BDF995}" srcOrd="2" destOrd="0" presId="urn:microsoft.com/office/officeart/2008/layout/LinedList"/>
    <dgm:cxn modelId="{F6B7DF0A-362A-C649-9A4E-DACDBA75A8D0}" type="presParOf" srcId="{DEA91110-55A9-CD4B-AD62-6D5D70E97345}" destId="{1211583A-68FA-3F4A-BA63-DE8FB188F111}" srcOrd="8" destOrd="0" presId="urn:microsoft.com/office/officeart/2008/layout/LinedList"/>
    <dgm:cxn modelId="{CF6D8E15-286E-6442-BB27-AFA62ED789BB}" type="presParOf" srcId="{DEA91110-55A9-CD4B-AD62-6D5D70E97345}" destId="{9C05BD9B-6350-574E-98CF-BD36942DE256}"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ED094C-E3A1-0E44-A0F3-D8224ACD8D0A}" type="doc">
      <dgm:prSet loTypeId="urn:microsoft.com/office/officeart/2008/layout/LinedList" loCatId="" qsTypeId="urn:microsoft.com/office/officeart/2005/8/quickstyle/simple1" qsCatId="simple" csTypeId="urn:microsoft.com/office/officeart/2005/8/colors/accent1_2" csCatId="accent1" phldr="1"/>
      <dgm:spPr/>
      <dgm:t>
        <a:bodyPr/>
        <a:lstStyle/>
        <a:p>
          <a:endParaRPr lang="zh-CN" altLang="en-US"/>
        </a:p>
      </dgm:t>
    </dgm:pt>
    <dgm:pt modelId="{1742E41A-813C-B04F-9F5E-005CD35E2377}">
      <dgm:prSet phldrT="[文本]" custT="1"/>
      <dgm:spPr/>
      <dgm:t>
        <a:bodyPr/>
        <a:lstStyle/>
        <a:p>
          <a:r>
            <a:rPr lang="zh-CN" altLang="en-US" sz="2400" dirty="0">
              <a:latin typeface="Microsoft YaHei" panose="020B0503020204020204" pitchFamily="34" charset="-122"/>
              <a:ea typeface="Microsoft YaHei" panose="020B0503020204020204" pitchFamily="34" charset="-122"/>
            </a:rPr>
            <a:t>自动化系统</a:t>
          </a:r>
        </a:p>
      </dgm:t>
    </dgm:pt>
    <dgm:pt modelId="{1F91EE74-7736-2F45-B336-0210CFD65150}" type="parTrans" cxnId="{D1A28300-CCFB-C94F-AF71-CEB17F8C1614}">
      <dgm:prSet/>
      <dgm:spPr/>
      <dgm:t>
        <a:bodyPr/>
        <a:lstStyle/>
        <a:p>
          <a:endParaRPr lang="zh-CN" altLang="en-US">
            <a:latin typeface="Microsoft YaHei" panose="020B0503020204020204" pitchFamily="34" charset="-122"/>
            <a:ea typeface="Microsoft YaHei" panose="020B0503020204020204" pitchFamily="34" charset="-122"/>
          </a:endParaRPr>
        </a:p>
      </dgm:t>
    </dgm:pt>
    <dgm:pt modelId="{6893C66C-2B85-4344-881E-24D958FA563A}" type="sibTrans" cxnId="{D1A28300-CCFB-C94F-AF71-CEB17F8C1614}">
      <dgm:prSet/>
      <dgm:spPr/>
      <dgm:t>
        <a:bodyPr/>
        <a:lstStyle/>
        <a:p>
          <a:endParaRPr lang="zh-CN" altLang="en-US">
            <a:latin typeface="Microsoft YaHei" panose="020B0503020204020204" pitchFamily="34" charset="-122"/>
            <a:ea typeface="Microsoft YaHei" panose="020B0503020204020204" pitchFamily="34" charset="-122"/>
          </a:endParaRPr>
        </a:p>
      </dgm:t>
    </dgm:pt>
    <dgm:pt modelId="{58D8E91D-CC9C-3744-A6B7-86D3407743A9}">
      <dgm:prSet phldrT="[文本]" custT="1"/>
      <dgm:spPr/>
      <dgm:t>
        <a:bodyPr/>
        <a:lstStyle/>
        <a:p>
          <a:r>
            <a:rPr lang="zh-CN" altLang="en-US" sz="1400" kern="1200" dirty="0">
              <a:solidFill>
                <a:prstClr val="black">
                  <a:hueOff val="0"/>
                  <a:satOff val="0"/>
                  <a:lumOff val="0"/>
                  <a:alphaOff val="0"/>
                </a:prstClr>
              </a:solidFill>
              <a:latin typeface="Microsoft YaHei" panose="020B0503020204020204" pitchFamily="34" charset="-122"/>
              <a:ea typeface="Microsoft YaHei" panose="020B0503020204020204" pitchFamily="34" charset="-122"/>
              <a:cs typeface="+mn-cs"/>
            </a:rPr>
            <a:t>开发自动控制系统与</a:t>
          </a:r>
          <a:r>
            <a:rPr lang="zh-CN" altLang="en-US" sz="1400" b="1" kern="1200" dirty="0">
              <a:solidFill>
                <a:prstClr val="black">
                  <a:hueOff val="0"/>
                  <a:satOff val="0"/>
                  <a:lumOff val="0"/>
                  <a:alphaOff val="0"/>
                </a:prstClr>
              </a:solidFill>
              <a:latin typeface="Microsoft YaHei" panose="020B0503020204020204" pitchFamily="34" charset="-122"/>
              <a:ea typeface="Microsoft YaHei" panose="020B0503020204020204" pitchFamily="34" charset="-122"/>
              <a:cs typeface="+mn-cs"/>
            </a:rPr>
            <a:t>美卓自控系统融为一体</a:t>
          </a:r>
        </a:p>
      </dgm:t>
    </dgm:pt>
    <dgm:pt modelId="{332039FB-E965-E647-9EB0-63F8EB716727}" type="parTrans" cxnId="{664FA551-CFBB-E44D-83E4-6BBF9193CBB9}">
      <dgm:prSet/>
      <dgm:spPr/>
      <dgm:t>
        <a:bodyPr/>
        <a:lstStyle/>
        <a:p>
          <a:endParaRPr lang="zh-CN" altLang="en-US">
            <a:latin typeface="Microsoft YaHei" panose="020B0503020204020204" pitchFamily="34" charset="-122"/>
            <a:ea typeface="Microsoft YaHei" panose="020B0503020204020204" pitchFamily="34" charset="-122"/>
          </a:endParaRPr>
        </a:p>
      </dgm:t>
    </dgm:pt>
    <dgm:pt modelId="{E227F494-9C35-F64A-8FA7-4EA4CF61B03E}" type="sibTrans" cxnId="{664FA551-CFBB-E44D-83E4-6BBF9193CBB9}">
      <dgm:prSet/>
      <dgm:spPr/>
      <dgm:t>
        <a:bodyPr/>
        <a:lstStyle/>
        <a:p>
          <a:endParaRPr lang="zh-CN" altLang="en-US">
            <a:latin typeface="Microsoft YaHei" panose="020B0503020204020204" pitchFamily="34" charset="-122"/>
            <a:ea typeface="Microsoft YaHei" panose="020B0503020204020204" pitchFamily="34" charset="-122"/>
          </a:endParaRPr>
        </a:p>
      </dgm:t>
    </dgm:pt>
    <dgm:pt modelId="{38A9457C-3956-F742-B920-62C8D291A210}" type="pres">
      <dgm:prSet presAssocID="{C4ED094C-E3A1-0E44-A0F3-D8224ACD8D0A}" presName="vert0" presStyleCnt="0">
        <dgm:presLayoutVars>
          <dgm:dir/>
          <dgm:animOne val="branch"/>
          <dgm:animLvl val="lvl"/>
        </dgm:presLayoutVars>
      </dgm:prSet>
      <dgm:spPr/>
    </dgm:pt>
    <dgm:pt modelId="{6C9E42A4-49F7-C44C-B263-72640D3D35BC}" type="pres">
      <dgm:prSet presAssocID="{1742E41A-813C-B04F-9F5E-005CD35E2377}" presName="thickLine" presStyleLbl="alignNode1" presStyleIdx="0" presStyleCnt="1"/>
      <dgm:spPr/>
    </dgm:pt>
    <dgm:pt modelId="{014CEC54-83DA-AE44-9629-74A509E7BA4E}" type="pres">
      <dgm:prSet presAssocID="{1742E41A-813C-B04F-9F5E-005CD35E2377}" presName="horz1" presStyleCnt="0"/>
      <dgm:spPr/>
    </dgm:pt>
    <dgm:pt modelId="{A321E631-116F-014E-94C6-271B51DA0561}" type="pres">
      <dgm:prSet presAssocID="{1742E41A-813C-B04F-9F5E-005CD35E2377}" presName="tx1" presStyleLbl="revTx" presStyleIdx="0" presStyleCnt="2" custScaleX="146772"/>
      <dgm:spPr/>
    </dgm:pt>
    <dgm:pt modelId="{DEA91110-55A9-CD4B-AD62-6D5D70E97345}" type="pres">
      <dgm:prSet presAssocID="{1742E41A-813C-B04F-9F5E-005CD35E2377}" presName="vert1" presStyleCnt="0"/>
      <dgm:spPr/>
    </dgm:pt>
    <dgm:pt modelId="{2315BF91-3134-8F46-93E8-A3DF01EC7BB8}" type="pres">
      <dgm:prSet presAssocID="{58D8E91D-CC9C-3744-A6B7-86D3407743A9}" presName="vertSpace2a" presStyleCnt="0"/>
      <dgm:spPr/>
    </dgm:pt>
    <dgm:pt modelId="{A29A0E14-45DF-044F-97A1-02A7AED43D17}" type="pres">
      <dgm:prSet presAssocID="{58D8E91D-CC9C-3744-A6B7-86D3407743A9}" presName="horz2" presStyleCnt="0"/>
      <dgm:spPr/>
    </dgm:pt>
    <dgm:pt modelId="{4C2F507A-5F11-9741-862B-8E1BFAE358DB}" type="pres">
      <dgm:prSet presAssocID="{58D8E91D-CC9C-3744-A6B7-86D3407743A9}" presName="horzSpace2" presStyleCnt="0"/>
      <dgm:spPr/>
    </dgm:pt>
    <dgm:pt modelId="{ABF9BA3F-3CC3-2146-8F32-E0977F87F628}" type="pres">
      <dgm:prSet presAssocID="{58D8E91D-CC9C-3744-A6B7-86D3407743A9}" presName="tx2" presStyleLbl="revTx" presStyleIdx="1" presStyleCnt="2"/>
      <dgm:spPr/>
    </dgm:pt>
    <dgm:pt modelId="{F2F0AB43-0166-AA44-992F-10EB66E68597}" type="pres">
      <dgm:prSet presAssocID="{58D8E91D-CC9C-3744-A6B7-86D3407743A9}" presName="vert2" presStyleCnt="0"/>
      <dgm:spPr/>
    </dgm:pt>
    <dgm:pt modelId="{3A640598-3752-6042-A577-FAAD24B06BB2}" type="pres">
      <dgm:prSet presAssocID="{58D8E91D-CC9C-3744-A6B7-86D3407743A9}" presName="thinLine2b" presStyleLbl="callout" presStyleIdx="0" presStyleCnt="1"/>
      <dgm:spPr/>
    </dgm:pt>
    <dgm:pt modelId="{F8AEA8D9-93AB-5B4D-B1EF-7297B8581897}" type="pres">
      <dgm:prSet presAssocID="{58D8E91D-CC9C-3744-A6B7-86D3407743A9}" presName="vertSpace2b" presStyleCnt="0"/>
      <dgm:spPr/>
    </dgm:pt>
  </dgm:ptLst>
  <dgm:cxnLst>
    <dgm:cxn modelId="{D1A28300-CCFB-C94F-AF71-CEB17F8C1614}" srcId="{C4ED094C-E3A1-0E44-A0F3-D8224ACD8D0A}" destId="{1742E41A-813C-B04F-9F5E-005CD35E2377}" srcOrd="0" destOrd="0" parTransId="{1F91EE74-7736-2F45-B336-0210CFD65150}" sibTransId="{6893C66C-2B85-4344-881E-24D958FA563A}"/>
    <dgm:cxn modelId="{664FA551-CFBB-E44D-83E4-6BBF9193CBB9}" srcId="{1742E41A-813C-B04F-9F5E-005CD35E2377}" destId="{58D8E91D-CC9C-3744-A6B7-86D3407743A9}" srcOrd="0" destOrd="0" parTransId="{332039FB-E965-E647-9EB0-63F8EB716727}" sibTransId="{E227F494-9C35-F64A-8FA7-4EA4CF61B03E}"/>
    <dgm:cxn modelId="{91DF2EA9-83D9-3F4A-A34B-B81EECDAEA66}" type="presOf" srcId="{58D8E91D-CC9C-3744-A6B7-86D3407743A9}" destId="{ABF9BA3F-3CC3-2146-8F32-E0977F87F628}" srcOrd="0" destOrd="0" presId="urn:microsoft.com/office/officeart/2008/layout/LinedList"/>
    <dgm:cxn modelId="{A38574AB-8865-1349-A138-D1FA833C1397}" type="presOf" srcId="{C4ED094C-E3A1-0E44-A0F3-D8224ACD8D0A}" destId="{38A9457C-3956-F742-B920-62C8D291A210}" srcOrd="0" destOrd="0" presId="urn:microsoft.com/office/officeart/2008/layout/LinedList"/>
    <dgm:cxn modelId="{DB0C94F1-64C4-AA40-BE3F-2735E9B61953}" type="presOf" srcId="{1742E41A-813C-B04F-9F5E-005CD35E2377}" destId="{A321E631-116F-014E-94C6-271B51DA0561}" srcOrd="0" destOrd="0" presId="urn:microsoft.com/office/officeart/2008/layout/LinedList"/>
    <dgm:cxn modelId="{01B6D3C5-E5D2-2C43-A50A-5C86F24AC7C2}" type="presParOf" srcId="{38A9457C-3956-F742-B920-62C8D291A210}" destId="{6C9E42A4-49F7-C44C-B263-72640D3D35BC}" srcOrd="0" destOrd="0" presId="urn:microsoft.com/office/officeart/2008/layout/LinedList"/>
    <dgm:cxn modelId="{5F58A8CD-B596-BD4F-BC42-A53B2C6B7FBD}" type="presParOf" srcId="{38A9457C-3956-F742-B920-62C8D291A210}" destId="{014CEC54-83DA-AE44-9629-74A509E7BA4E}" srcOrd="1" destOrd="0" presId="urn:microsoft.com/office/officeart/2008/layout/LinedList"/>
    <dgm:cxn modelId="{A880619B-9F3A-654D-8758-F9E22FFE5CD8}" type="presParOf" srcId="{014CEC54-83DA-AE44-9629-74A509E7BA4E}" destId="{A321E631-116F-014E-94C6-271B51DA0561}" srcOrd="0" destOrd="0" presId="urn:microsoft.com/office/officeart/2008/layout/LinedList"/>
    <dgm:cxn modelId="{CB528422-546E-5B4F-B783-3D3427C34EE2}" type="presParOf" srcId="{014CEC54-83DA-AE44-9629-74A509E7BA4E}" destId="{DEA91110-55A9-CD4B-AD62-6D5D70E97345}" srcOrd="1" destOrd="0" presId="urn:microsoft.com/office/officeart/2008/layout/LinedList"/>
    <dgm:cxn modelId="{3007DF33-3160-EE42-8054-7972D8438415}" type="presParOf" srcId="{DEA91110-55A9-CD4B-AD62-6D5D70E97345}" destId="{2315BF91-3134-8F46-93E8-A3DF01EC7BB8}" srcOrd="0" destOrd="0" presId="urn:microsoft.com/office/officeart/2008/layout/LinedList"/>
    <dgm:cxn modelId="{D660638B-89C4-9C45-99A0-C5A795D67839}" type="presParOf" srcId="{DEA91110-55A9-CD4B-AD62-6D5D70E97345}" destId="{A29A0E14-45DF-044F-97A1-02A7AED43D17}" srcOrd="1" destOrd="0" presId="urn:microsoft.com/office/officeart/2008/layout/LinedList"/>
    <dgm:cxn modelId="{8BEF869B-2516-A34C-A7A8-604F51B1FA52}" type="presParOf" srcId="{A29A0E14-45DF-044F-97A1-02A7AED43D17}" destId="{4C2F507A-5F11-9741-862B-8E1BFAE358DB}" srcOrd="0" destOrd="0" presId="urn:microsoft.com/office/officeart/2008/layout/LinedList"/>
    <dgm:cxn modelId="{EA9D7902-B962-B644-8384-D19C87C1EF81}" type="presParOf" srcId="{A29A0E14-45DF-044F-97A1-02A7AED43D17}" destId="{ABF9BA3F-3CC3-2146-8F32-E0977F87F628}" srcOrd="1" destOrd="0" presId="urn:microsoft.com/office/officeart/2008/layout/LinedList"/>
    <dgm:cxn modelId="{A1ADDC20-2F60-C14C-9C49-A67ADE5DE9B1}" type="presParOf" srcId="{A29A0E14-45DF-044F-97A1-02A7AED43D17}" destId="{F2F0AB43-0166-AA44-992F-10EB66E68597}" srcOrd="2" destOrd="0" presId="urn:microsoft.com/office/officeart/2008/layout/LinedList"/>
    <dgm:cxn modelId="{5C18135F-5FBA-7642-910A-044602AB28B4}" type="presParOf" srcId="{DEA91110-55A9-CD4B-AD62-6D5D70E97345}" destId="{3A640598-3752-6042-A577-FAAD24B06BB2}" srcOrd="2" destOrd="0" presId="urn:microsoft.com/office/officeart/2008/layout/LinedList"/>
    <dgm:cxn modelId="{485F34BD-812C-BE4A-829F-785177F8A373}" type="presParOf" srcId="{DEA91110-55A9-CD4B-AD62-6D5D70E97345}" destId="{F8AEA8D9-93AB-5B4D-B1EF-7297B8581897}" srcOrd="3"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ED094C-E3A1-0E44-A0F3-D8224ACD8D0A}" type="doc">
      <dgm:prSet loTypeId="urn:microsoft.com/office/officeart/2008/layout/LinedList" loCatId="" qsTypeId="urn:microsoft.com/office/officeart/2005/8/quickstyle/simple1" qsCatId="simple" csTypeId="urn:microsoft.com/office/officeart/2005/8/colors/accent1_2" csCatId="accent1" phldr="1"/>
      <dgm:spPr/>
      <dgm:t>
        <a:bodyPr/>
        <a:lstStyle/>
        <a:p>
          <a:endParaRPr lang="zh-CN" altLang="en-US"/>
        </a:p>
      </dgm:t>
    </dgm:pt>
    <dgm:pt modelId="{1742E41A-813C-B04F-9F5E-005CD35E2377}">
      <dgm:prSet phldrT="[文本]" custT="1"/>
      <dgm:spPr/>
      <dgm:t>
        <a:bodyPr/>
        <a:lstStyle/>
        <a:p>
          <a:r>
            <a:rPr lang="zh-CN" altLang="en-US" sz="2400" dirty="0">
              <a:latin typeface="Microsoft YaHei" panose="020B0503020204020204" pitchFamily="34" charset="-122"/>
              <a:ea typeface="Microsoft YaHei" panose="020B0503020204020204" pitchFamily="34" charset="-122"/>
            </a:rPr>
            <a:t>智能控制系统</a:t>
          </a:r>
        </a:p>
      </dgm:t>
    </dgm:pt>
    <dgm:pt modelId="{1F91EE74-7736-2F45-B336-0210CFD65150}" type="parTrans" cxnId="{D1A28300-CCFB-C94F-AF71-CEB17F8C1614}">
      <dgm:prSet/>
      <dgm:spPr/>
      <dgm:t>
        <a:bodyPr/>
        <a:lstStyle/>
        <a:p>
          <a:endParaRPr lang="zh-CN" altLang="en-US"/>
        </a:p>
      </dgm:t>
    </dgm:pt>
    <dgm:pt modelId="{6893C66C-2B85-4344-881E-24D958FA563A}" type="sibTrans" cxnId="{D1A28300-CCFB-C94F-AF71-CEB17F8C1614}">
      <dgm:prSet/>
      <dgm:spPr/>
      <dgm:t>
        <a:bodyPr/>
        <a:lstStyle/>
        <a:p>
          <a:endParaRPr lang="zh-CN" altLang="en-US"/>
        </a:p>
      </dgm:t>
    </dgm:pt>
    <dgm:pt modelId="{58D8E91D-CC9C-3744-A6B7-86D3407743A9}">
      <dgm:prSet phldrT="[文本]"/>
      <dgm:spPr/>
      <dgm:t>
        <a:bodyPr/>
        <a:lstStyle/>
        <a:p>
          <a:r>
            <a:rPr lang="zh-CN" altLang="en-US" b="1" dirty="0">
              <a:solidFill>
                <a:srgbClr val="C00000"/>
              </a:solidFill>
              <a:latin typeface="Microsoft YaHei" panose="020B0503020204020204" pitchFamily="34" charset="-122"/>
              <a:ea typeface="Microsoft YaHei" panose="020B0503020204020204" pitchFamily="34" charset="-122"/>
            </a:rPr>
            <a:t>实现无人值守控制</a:t>
          </a:r>
          <a:r>
            <a:rPr lang="zh-CN" altLang="en-US" dirty="0">
              <a:latin typeface="Microsoft YaHei" panose="020B0503020204020204" pitchFamily="34" charset="-122"/>
              <a:ea typeface="Microsoft YaHei" panose="020B0503020204020204" pitchFamily="34" charset="-122"/>
            </a:rPr>
            <a:t>，削减人力成本</a:t>
          </a:r>
        </a:p>
      </dgm:t>
    </dgm:pt>
    <dgm:pt modelId="{332039FB-E965-E647-9EB0-63F8EB716727}" type="parTrans" cxnId="{664FA551-CFBB-E44D-83E4-6BBF9193CBB9}">
      <dgm:prSet/>
      <dgm:spPr/>
      <dgm:t>
        <a:bodyPr/>
        <a:lstStyle/>
        <a:p>
          <a:endParaRPr lang="zh-CN" altLang="en-US"/>
        </a:p>
      </dgm:t>
    </dgm:pt>
    <dgm:pt modelId="{E227F494-9C35-F64A-8FA7-4EA4CF61B03E}" type="sibTrans" cxnId="{664FA551-CFBB-E44D-83E4-6BBF9193CBB9}">
      <dgm:prSet/>
      <dgm:spPr/>
      <dgm:t>
        <a:bodyPr/>
        <a:lstStyle/>
        <a:p>
          <a:endParaRPr lang="zh-CN" altLang="en-US"/>
        </a:p>
      </dgm:t>
    </dgm:pt>
    <dgm:pt modelId="{92B7BDD8-5D29-664F-8BDE-69C4BAAD045E}">
      <dgm:prSet phldrT="[文本]"/>
      <dgm:spPr/>
      <dgm:t>
        <a:bodyPr/>
        <a:lstStyle/>
        <a:p>
          <a:r>
            <a:rPr lang="zh-CN" altLang="en-US" dirty="0">
              <a:latin typeface="Microsoft YaHei" panose="020B0503020204020204" pitchFamily="34" charset="-122"/>
              <a:ea typeface="Microsoft YaHei" panose="020B0503020204020204" pitchFamily="34" charset="-122"/>
            </a:rPr>
            <a:t>实现精准控制，稳定</a:t>
          </a:r>
          <a:r>
            <a:rPr lang="zh-CN" altLang="en-US" b="1" dirty="0">
              <a:solidFill>
                <a:srgbClr val="C00000"/>
              </a:solidFill>
              <a:latin typeface="Microsoft YaHei" panose="020B0503020204020204" pitchFamily="34" charset="-122"/>
              <a:ea typeface="Microsoft YaHei" panose="020B0503020204020204" pitchFamily="34" charset="-122"/>
            </a:rPr>
            <a:t>充填浓度</a:t>
          </a:r>
          <a:r>
            <a:rPr lang="en-US" altLang="zh-CN" b="1" dirty="0">
              <a:solidFill>
                <a:srgbClr val="C00000"/>
              </a:solidFill>
              <a:latin typeface="Microsoft YaHei" panose="020B0503020204020204" pitchFamily="34" charset="-122"/>
              <a:ea typeface="Microsoft YaHei" panose="020B0503020204020204" pitchFamily="34" charset="-122"/>
            </a:rPr>
            <a:t>(</a:t>
          </a:r>
          <a:r>
            <a:rPr lang="zh-CN" altLang="en-US" b="1" dirty="0">
              <a:solidFill>
                <a:srgbClr val="C00000"/>
              </a:solidFill>
              <a:latin typeface="Microsoft YaHei" panose="020B0503020204020204" pitchFamily="34" charset="-122"/>
              <a:ea typeface="Microsoft YaHei" panose="020B0503020204020204" pitchFamily="34" charset="-122"/>
            </a:rPr>
            <a:t>误差控制在</a:t>
          </a:r>
          <a:r>
            <a:rPr lang="en-US" altLang="zh-CN" b="1" dirty="0">
              <a:solidFill>
                <a:srgbClr val="C00000"/>
              </a:solidFill>
              <a:latin typeface="Microsoft YaHei" panose="020B0503020204020204" pitchFamily="34" charset="-122"/>
              <a:ea typeface="Microsoft YaHei" panose="020B0503020204020204" pitchFamily="34" charset="-122"/>
            </a:rPr>
            <a:t>1.5%)</a:t>
          </a:r>
          <a:r>
            <a:rPr lang="zh-CN" altLang="en-US" dirty="0">
              <a:solidFill>
                <a:schemeClr val="tx1"/>
              </a:solidFill>
              <a:latin typeface="Microsoft YaHei" panose="020B0503020204020204" pitchFamily="34" charset="-122"/>
              <a:ea typeface="Microsoft YaHei" panose="020B0503020204020204" pitchFamily="34" charset="-122"/>
            </a:rPr>
            <a:t>、流量</a:t>
          </a:r>
          <a:r>
            <a:rPr lang="zh-CN" altLang="en-US" dirty="0">
              <a:latin typeface="Microsoft YaHei" panose="020B0503020204020204" pitchFamily="34" charset="-122"/>
              <a:ea typeface="Microsoft YaHei" panose="020B0503020204020204" pitchFamily="34" charset="-122"/>
            </a:rPr>
            <a:t>，保护仪器设备</a:t>
          </a:r>
        </a:p>
      </dgm:t>
    </dgm:pt>
    <dgm:pt modelId="{F0F5D2A1-3D2F-2A4F-977E-55A8EC50B6B4}" type="parTrans" cxnId="{CCF4E20C-A3D9-B549-AFA0-C78B26924814}">
      <dgm:prSet/>
      <dgm:spPr/>
      <dgm:t>
        <a:bodyPr/>
        <a:lstStyle/>
        <a:p>
          <a:endParaRPr lang="zh-CN" altLang="en-US"/>
        </a:p>
      </dgm:t>
    </dgm:pt>
    <dgm:pt modelId="{5FDABA65-73CA-D24A-B9A5-3D7FF5D5C1DF}" type="sibTrans" cxnId="{CCF4E20C-A3D9-B549-AFA0-C78B26924814}">
      <dgm:prSet/>
      <dgm:spPr/>
      <dgm:t>
        <a:bodyPr/>
        <a:lstStyle/>
        <a:p>
          <a:endParaRPr lang="zh-CN" altLang="en-US"/>
        </a:p>
      </dgm:t>
    </dgm:pt>
    <dgm:pt modelId="{9EDD3C40-B8C0-194D-AA45-49071D165BA6}">
      <dgm:prSet phldrT="[文本]"/>
      <dgm:spPr/>
      <dgm:t>
        <a:bodyPr/>
        <a:lstStyle/>
        <a:p>
          <a:r>
            <a:rPr lang="zh-CN" altLang="en-US" dirty="0">
              <a:latin typeface="Microsoft YaHei" panose="020B0503020204020204" pitchFamily="34" charset="-122"/>
              <a:ea typeface="Microsoft YaHei" panose="020B0503020204020204" pitchFamily="34" charset="-122"/>
            </a:rPr>
            <a:t>推动工业信息化、智能化水平</a:t>
          </a:r>
        </a:p>
      </dgm:t>
    </dgm:pt>
    <dgm:pt modelId="{E921F3F7-0AC6-9A41-B94B-058EA4D9453D}" type="parTrans" cxnId="{1580EEF7-4ADE-5F4A-B628-E5D711697F51}">
      <dgm:prSet/>
      <dgm:spPr/>
      <dgm:t>
        <a:bodyPr/>
        <a:lstStyle/>
        <a:p>
          <a:endParaRPr lang="zh-CN" altLang="en-US"/>
        </a:p>
      </dgm:t>
    </dgm:pt>
    <dgm:pt modelId="{48B72F4E-D17D-444B-9F47-2382166750D2}" type="sibTrans" cxnId="{1580EEF7-4ADE-5F4A-B628-E5D711697F51}">
      <dgm:prSet/>
      <dgm:spPr/>
      <dgm:t>
        <a:bodyPr/>
        <a:lstStyle/>
        <a:p>
          <a:endParaRPr lang="zh-CN" altLang="en-US"/>
        </a:p>
      </dgm:t>
    </dgm:pt>
    <dgm:pt modelId="{CD8A4253-CBF9-C34D-B185-1BE023DED576}">
      <dgm:prSet phldrT="[文本]"/>
      <dgm:spPr/>
      <dgm:t>
        <a:bodyPr/>
        <a:lstStyle/>
        <a:p>
          <a:r>
            <a:rPr lang="zh-CN" altLang="en-US" dirty="0">
              <a:latin typeface="Microsoft YaHei" panose="020B0503020204020204" pitchFamily="34" charset="-122"/>
              <a:ea typeface="Microsoft YaHei" panose="020B0503020204020204" pitchFamily="34" charset="-122"/>
            </a:rPr>
            <a:t>基于</a:t>
          </a:r>
          <a:r>
            <a:rPr lang="zh-CN" altLang="en-US" b="1" dirty="0">
              <a:solidFill>
                <a:schemeClr val="tx1"/>
              </a:solidFill>
              <a:latin typeface="Microsoft YaHei" panose="020B0503020204020204" pitchFamily="34" charset="-122"/>
              <a:ea typeface="Microsoft YaHei" panose="020B0503020204020204" pitchFamily="34" charset="-122"/>
            </a:rPr>
            <a:t>大数据平台</a:t>
          </a:r>
          <a:r>
            <a:rPr lang="zh-CN" altLang="en-US" dirty="0">
              <a:solidFill>
                <a:schemeClr val="tx1"/>
              </a:solidFill>
              <a:latin typeface="Microsoft YaHei" panose="020B0503020204020204" pitchFamily="34" charset="-122"/>
              <a:ea typeface="Microsoft YaHei" panose="020B0503020204020204" pitchFamily="34" charset="-122"/>
            </a:rPr>
            <a:t>的数据、日志管理</a:t>
          </a:r>
          <a:r>
            <a:rPr lang="zh-CN" altLang="en-US" dirty="0">
              <a:latin typeface="Microsoft YaHei" panose="020B0503020204020204" pitchFamily="34" charset="-122"/>
              <a:ea typeface="Microsoft YaHei" panose="020B0503020204020204" pitchFamily="34" charset="-122"/>
            </a:rPr>
            <a:t>，增强管理能力与水平</a:t>
          </a:r>
        </a:p>
      </dgm:t>
    </dgm:pt>
    <dgm:pt modelId="{7B5927C1-D635-764C-B299-CF4179FC482F}" type="parTrans" cxnId="{E8B13B52-1455-414C-A8EF-7D2D27F3BD8F}">
      <dgm:prSet/>
      <dgm:spPr/>
      <dgm:t>
        <a:bodyPr/>
        <a:lstStyle/>
        <a:p>
          <a:endParaRPr lang="zh-CN" altLang="en-US"/>
        </a:p>
      </dgm:t>
    </dgm:pt>
    <dgm:pt modelId="{8FBB1FC1-C0AC-F548-B51B-521F5E6D9186}" type="sibTrans" cxnId="{E8B13B52-1455-414C-A8EF-7D2D27F3BD8F}">
      <dgm:prSet/>
      <dgm:spPr/>
      <dgm:t>
        <a:bodyPr/>
        <a:lstStyle/>
        <a:p>
          <a:endParaRPr lang="zh-CN" altLang="en-US"/>
        </a:p>
      </dgm:t>
    </dgm:pt>
    <dgm:pt modelId="{38A9457C-3956-F742-B920-62C8D291A210}" type="pres">
      <dgm:prSet presAssocID="{C4ED094C-E3A1-0E44-A0F3-D8224ACD8D0A}" presName="vert0" presStyleCnt="0">
        <dgm:presLayoutVars>
          <dgm:dir/>
          <dgm:animOne val="branch"/>
          <dgm:animLvl val="lvl"/>
        </dgm:presLayoutVars>
      </dgm:prSet>
      <dgm:spPr/>
    </dgm:pt>
    <dgm:pt modelId="{6C9E42A4-49F7-C44C-B263-72640D3D35BC}" type="pres">
      <dgm:prSet presAssocID="{1742E41A-813C-B04F-9F5E-005CD35E2377}" presName="thickLine" presStyleLbl="alignNode1" presStyleIdx="0" presStyleCnt="1"/>
      <dgm:spPr/>
    </dgm:pt>
    <dgm:pt modelId="{014CEC54-83DA-AE44-9629-74A509E7BA4E}" type="pres">
      <dgm:prSet presAssocID="{1742E41A-813C-B04F-9F5E-005CD35E2377}" presName="horz1" presStyleCnt="0"/>
      <dgm:spPr/>
    </dgm:pt>
    <dgm:pt modelId="{A321E631-116F-014E-94C6-271B51DA0561}" type="pres">
      <dgm:prSet presAssocID="{1742E41A-813C-B04F-9F5E-005CD35E2377}" presName="tx1" presStyleLbl="revTx" presStyleIdx="0" presStyleCnt="5" custScaleX="146311"/>
      <dgm:spPr/>
    </dgm:pt>
    <dgm:pt modelId="{DEA91110-55A9-CD4B-AD62-6D5D70E97345}" type="pres">
      <dgm:prSet presAssocID="{1742E41A-813C-B04F-9F5E-005CD35E2377}" presName="vert1" presStyleCnt="0"/>
      <dgm:spPr/>
    </dgm:pt>
    <dgm:pt modelId="{2315BF91-3134-8F46-93E8-A3DF01EC7BB8}" type="pres">
      <dgm:prSet presAssocID="{58D8E91D-CC9C-3744-A6B7-86D3407743A9}" presName="vertSpace2a" presStyleCnt="0"/>
      <dgm:spPr/>
    </dgm:pt>
    <dgm:pt modelId="{A29A0E14-45DF-044F-97A1-02A7AED43D17}" type="pres">
      <dgm:prSet presAssocID="{58D8E91D-CC9C-3744-A6B7-86D3407743A9}" presName="horz2" presStyleCnt="0"/>
      <dgm:spPr/>
    </dgm:pt>
    <dgm:pt modelId="{4C2F507A-5F11-9741-862B-8E1BFAE358DB}" type="pres">
      <dgm:prSet presAssocID="{58D8E91D-CC9C-3744-A6B7-86D3407743A9}" presName="horzSpace2" presStyleCnt="0"/>
      <dgm:spPr/>
    </dgm:pt>
    <dgm:pt modelId="{ABF9BA3F-3CC3-2146-8F32-E0977F87F628}" type="pres">
      <dgm:prSet presAssocID="{58D8E91D-CC9C-3744-A6B7-86D3407743A9}" presName="tx2" presStyleLbl="revTx" presStyleIdx="1" presStyleCnt="5"/>
      <dgm:spPr/>
    </dgm:pt>
    <dgm:pt modelId="{F2F0AB43-0166-AA44-992F-10EB66E68597}" type="pres">
      <dgm:prSet presAssocID="{58D8E91D-CC9C-3744-A6B7-86D3407743A9}" presName="vert2" presStyleCnt="0"/>
      <dgm:spPr/>
    </dgm:pt>
    <dgm:pt modelId="{3A640598-3752-6042-A577-FAAD24B06BB2}" type="pres">
      <dgm:prSet presAssocID="{58D8E91D-CC9C-3744-A6B7-86D3407743A9}" presName="thinLine2b" presStyleLbl="callout" presStyleIdx="0" presStyleCnt="4"/>
      <dgm:spPr/>
    </dgm:pt>
    <dgm:pt modelId="{F8AEA8D9-93AB-5B4D-B1EF-7297B8581897}" type="pres">
      <dgm:prSet presAssocID="{58D8E91D-CC9C-3744-A6B7-86D3407743A9}" presName="vertSpace2b" presStyleCnt="0"/>
      <dgm:spPr/>
    </dgm:pt>
    <dgm:pt modelId="{C7D56097-0181-824E-8D8A-634219658C9B}" type="pres">
      <dgm:prSet presAssocID="{92B7BDD8-5D29-664F-8BDE-69C4BAAD045E}" presName="horz2" presStyleCnt="0"/>
      <dgm:spPr/>
    </dgm:pt>
    <dgm:pt modelId="{A099B747-B005-E142-A6A3-C1C679CEADFE}" type="pres">
      <dgm:prSet presAssocID="{92B7BDD8-5D29-664F-8BDE-69C4BAAD045E}" presName="horzSpace2" presStyleCnt="0"/>
      <dgm:spPr/>
    </dgm:pt>
    <dgm:pt modelId="{296D3448-DF6E-504D-AEDE-BB76E0483DA0}" type="pres">
      <dgm:prSet presAssocID="{92B7BDD8-5D29-664F-8BDE-69C4BAAD045E}" presName="tx2" presStyleLbl="revTx" presStyleIdx="2" presStyleCnt="5"/>
      <dgm:spPr/>
    </dgm:pt>
    <dgm:pt modelId="{802C8B6C-E826-F844-8B8D-3E7F5C69631B}" type="pres">
      <dgm:prSet presAssocID="{92B7BDD8-5D29-664F-8BDE-69C4BAAD045E}" presName="vert2" presStyleCnt="0"/>
      <dgm:spPr/>
    </dgm:pt>
    <dgm:pt modelId="{BE91DEA7-B585-874A-8794-D83A972DBD98}" type="pres">
      <dgm:prSet presAssocID="{92B7BDD8-5D29-664F-8BDE-69C4BAAD045E}" presName="thinLine2b" presStyleLbl="callout" presStyleIdx="1" presStyleCnt="4"/>
      <dgm:spPr/>
    </dgm:pt>
    <dgm:pt modelId="{A979B081-9582-C94E-A5AA-5741FBD0D9FF}" type="pres">
      <dgm:prSet presAssocID="{92B7BDD8-5D29-664F-8BDE-69C4BAAD045E}" presName="vertSpace2b" presStyleCnt="0"/>
      <dgm:spPr/>
    </dgm:pt>
    <dgm:pt modelId="{8C5BF396-ABAF-8A4D-B69B-359ABE872289}" type="pres">
      <dgm:prSet presAssocID="{CD8A4253-CBF9-C34D-B185-1BE023DED576}" presName="horz2" presStyleCnt="0"/>
      <dgm:spPr/>
    </dgm:pt>
    <dgm:pt modelId="{0A2E6BB8-81F4-4E4E-9890-4CDD3D0DE951}" type="pres">
      <dgm:prSet presAssocID="{CD8A4253-CBF9-C34D-B185-1BE023DED576}" presName="horzSpace2" presStyleCnt="0"/>
      <dgm:spPr/>
    </dgm:pt>
    <dgm:pt modelId="{4B533A13-F848-B641-BEEB-E02337CB58EA}" type="pres">
      <dgm:prSet presAssocID="{CD8A4253-CBF9-C34D-B185-1BE023DED576}" presName="tx2" presStyleLbl="revTx" presStyleIdx="3" presStyleCnt="5"/>
      <dgm:spPr/>
    </dgm:pt>
    <dgm:pt modelId="{069CCD69-A25E-5E40-BE15-25DB8765D846}" type="pres">
      <dgm:prSet presAssocID="{CD8A4253-CBF9-C34D-B185-1BE023DED576}" presName="vert2" presStyleCnt="0"/>
      <dgm:spPr/>
    </dgm:pt>
    <dgm:pt modelId="{6B157855-48A9-D649-887B-00F8DA7BC29E}" type="pres">
      <dgm:prSet presAssocID="{CD8A4253-CBF9-C34D-B185-1BE023DED576}" presName="thinLine2b" presStyleLbl="callout" presStyleIdx="2" presStyleCnt="4"/>
      <dgm:spPr/>
    </dgm:pt>
    <dgm:pt modelId="{F58311BA-227B-1042-A567-D36F6F567F7A}" type="pres">
      <dgm:prSet presAssocID="{CD8A4253-CBF9-C34D-B185-1BE023DED576}" presName="vertSpace2b" presStyleCnt="0"/>
      <dgm:spPr/>
    </dgm:pt>
    <dgm:pt modelId="{A3503D70-12A1-F54A-8E05-1435826EAF7E}" type="pres">
      <dgm:prSet presAssocID="{9EDD3C40-B8C0-194D-AA45-49071D165BA6}" presName="horz2" presStyleCnt="0"/>
      <dgm:spPr/>
    </dgm:pt>
    <dgm:pt modelId="{978CBB7D-342D-E347-822D-35C798959928}" type="pres">
      <dgm:prSet presAssocID="{9EDD3C40-B8C0-194D-AA45-49071D165BA6}" presName="horzSpace2" presStyleCnt="0"/>
      <dgm:spPr/>
    </dgm:pt>
    <dgm:pt modelId="{8CD69438-57A4-2A41-BCDB-F8644C3AD023}" type="pres">
      <dgm:prSet presAssocID="{9EDD3C40-B8C0-194D-AA45-49071D165BA6}" presName="tx2" presStyleLbl="revTx" presStyleIdx="4" presStyleCnt="5"/>
      <dgm:spPr/>
    </dgm:pt>
    <dgm:pt modelId="{AF63795B-BC86-8E45-9EA4-9F1F92DC05B7}" type="pres">
      <dgm:prSet presAssocID="{9EDD3C40-B8C0-194D-AA45-49071D165BA6}" presName="vert2" presStyleCnt="0"/>
      <dgm:spPr/>
    </dgm:pt>
    <dgm:pt modelId="{D139FDE2-1918-154D-96B9-B89F65134086}" type="pres">
      <dgm:prSet presAssocID="{9EDD3C40-B8C0-194D-AA45-49071D165BA6}" presName="thinLine2b" presStyleLbl="callout" presStyleIdx="3" presStyleCnt="4"/>
      <dgm:spPr/>
    </dgm:pt>
    <dgm:pt modelId="{6BE4B6B7-4AEB-D84B-8FD6-048226CE1559}" type="pres">
      <dgm:prSet presAssocID="{9EDD3C40-B8C0-194D-AA45-49071D165BA6}" presName="vertSpace2b" presStyleCnt="0"/>
      <dgm:spPr/>
    </dgm:pt>
  </dgm:ptLst>
  <dgm:cxnLst>
    <dgm:cxn modelId="{D1A28300-CCFB-C94F-AF71-CEB17F8C1614}" srcId="{C4ED094C-E3A1-0E44-A0F3-D8224ACD8D0A}" destId="{1742E41A-813C-B04F-9F5E-005CD35E2377}" srcOrd="0" destOrd="0" parTransId="{1F91EE74-7736-2F45-B336-0210CFD65150}" sibTransId="{6893C66C-2B85-4344-881E-24D958FA563A}"/>
    <dgm:cxn modelId="{CCF4E20C-A3D9-B549-AFA0-C78B26924814}" srcId="{1742E41A-813C-B04F-9F5E-005CD35E2377}" destId="{92B7BDD8-5D29-664F-8BDE-69C4BAAD045E}" srcOrd="1" destOrd="0" parTransId="{F0F5D2A1-3D2F-2A4F-977E-55A8EC50B6B4}" sibTransId="{5FDABA65-73CA-D24A-B9A5-3D7FF5D5C1DF}"/>
    <dgm:cxn modelId="{EE593345-314B-9946-AAD6-1ABD07225CB6}" type="presOf" srcId="{CD8A4253-CBF9-C34D-B185-1BE023DED576}" destId="{4B533A13-F848-B641-BEEB-E02337CB58EA}" srcOrd="0" destOrd="0" presId="urn:microsoft.com/office/officeart/2008/layout/LinedList"/>
    <dgm:cxn modelId="{91EF114D-35A2-C845-88F6-026E1EB49955}" type="presOf" srcId="{92B7BDD8-5D29-664F-8BDE-69C4BAAD045E}" destId="{296D3448-DF6E-504D-AEDE-BB76E0483DA0}" srcOrd="0" destOrd="0" presId="urn:microsoft.com/office/officeart/2008/layout/LinedList"/>
    <dgm:cxn modelId="{664FA551-CFBB-E44D-83E4-6BBF9193CBB9}" srcId="{1742E41A-813C-B04F-9F5E-005CD35E2377}" destId="{58D8E91D-CC9C-3744-A6B7-86D3407743A9}" srcOrd="0" destOrd="0" parTransId="{332039FB-E965-E647-9EB0-63F8EB716727}" sibTransId="{E227F494-9C35-F64A-8FA7-4EA4CF61B03E}"/>
    <dgm:cxn modelId="{E8B13B52-1455-414C-A8EF-7D2D27F3BD8F}" srcId="{1742E41A-813C-B04F-9F5E-005CD35E2377}" destId="{CD8A4253-CBF9-C34D-B185-1BE023DED576}" srcOrd="2" destOrd="0" parTransId="{7B5927C1-D635-764C-B299-CF4179FC482F}" sibTransId="{8FBB1FC1-C0AC-F548-B51B-521F5E6D9186}"/>
    <dgm:cxn modelId="{9F7F4153-4843-2E49-86DC-AEACEF159291}" type="presOf" srcId="{9EDD3C40-B8C0-194D-AA45-49071D165BA6}" destId="{8CD69438-57A4-2A41-BCDB-F8644C3AD023}" srcOrd="0" destOrd="0" presId="urn:microsoft.com/office/officeart/2008/layout/LinedList"/>
    <dgm:cxn modelId="{91DF2EA9-83D9-3F4A-A34B-B81EECDAEA66}" type="presOf" srcId="{58D8E91D-CC9C-3744-A6B7-86D3407743A9}" destId="{ABF9BA3F-3CC3-2146-8F32-E0977F87F628}" srcOrd="0" destOrd="0" presId="urn:microsoft.com/office/officeart/2008/layout/LinedList"/>
    <dgm:cxn modelId="{A38574AB-8865-1349-A138-D1FA833C1397}" type="presOf" srcId="{C4ED094C-E3A1-0E44-A0F3-D8224ACD8D0A}" destId="{38A9457C-3956-F742-B920-62C8D291A210}" srcOrd="0" destOrd="0" presId="urn:microsoft.com/office/officeart/2008/layout/LinedList"/>
    <dgm:cxn modelId="{DB0C94F1-64C4-AA40-BE3F-2735E9B61953}" type="presOf" srcId="{1742E41A-813C-B04F-9F5E-005CD35E2377}" destId="{A321E631-116F-014E-94C6-271B51DA0561}" srcOrd="0" destOrd="0" presId="urn:microsoft.com/office/officeart/2008/layout/LinedList"/>
    <dgm:cxn modelId="{1580EEF7-4ADE-5F4A-B628-E5D711697F51}" srcId="{1742E41A-813C-B04F-9F5E-005CD35E2377}" destId="{9EDD3C40-B8C0-194D-AA45-49071D165BA6}" srcOrd="3" destOrd="0" parTransId="{E921F3F7-0AC6-9A41-B94B-058EA4D9453D}" sibTransId="{48B72F4E-D17D-444B-9F47-2382166750D2}"/>
    <dgm:cxn modelId="{01B6D3C5-E5D2-2C43-A50A-5C86F24AC7C2}" type="presParOf" srcId="{38A9457C-3956-F742-B920-62C8D291A210}" destId="{6C9E42A4-49F7-C44C-B263-72640D3D35BC}" srcOrd="0" destOrd="0" presId="urn:microsoft.com/office/officeart/2008/layout/LinedList"/>
    <dgm:cxn modelId="{5F58A8CD-B596-BD4F-BC42-A53B2C6B7FBD}" type="presParOf" srcId="{38A9457C-3956-F742-B920-62C8D291A210}" destId="{014CEC54-83DA-AE44-9629-74A509E7BA4E}" srcOrd="1" destOrd="0" presId="urn:microsoft.com/office/officeart/2008/layout/LinedList"/>
    <dgm:cxn modelId="{A880619B-9F3A-654D-8758-F9E22FFE5CD8}" type="presParOf" srcId="{014CEC54-83DA-AE44-9629-74A509E7BA4E}" destId="{A321E631-116F-014E-94C6-271B51DA0561}" srcOrd="0" destOrd="0" presId="urn:microsoft.com/office/officeart/2008/layout/LinedList"/>
    <dgm:cxn modelId="{CB528422-546E-5B4F-B783-3D3427C34EE2}" type="presParOf" srcId="{014CEC54-83DA-AE44-9629-74A509E7BA4E}" destId="{DEA91110-55A9-CD4B-AD62-6D5D70E97345}" srcOrd="1" destOrd="0" presId="urn:microsoft.com/office/officeart/2008/layout/LinedList"/>
    <dgm:cxn modelId="{3007DF33-3160-EE42-8054-7972D8438415}" type="presParOf" srcId="{DEA91110-55A9-CD4B-AD62-6D5D70E97345}" destId="{2315BF91-3134-8F46-93E8-A3DF01EC7BB8}" srcOrd="0" destOrd="0" presId="urn:microsoft.com/office/officeart/2008/layout/LinedList"/>
    <dgm:cxn modelId="{D660638B-89C4-9C45-99A0-C5A795D67839}" type="presParOf" srcId="{DEA91110-55A9-CD4B-AD62-6D5D70E97345}" destId="{A29A0E14-45DF-044F-97A1-02A7AED43D17}" srcOrd="1" destOrd="0" presId="urn:microsoft.com/office/officeart/2008/layout/LinedList"/>
    <dgm:cxn modelId="{8BEF869B-2516-A34C-A7A8-604F51B1FA52}" type="presParOf" srcId="{A29A0E14-45DF-044F-97A1-02A7AED43D17}" destId="{4C2F507A-5F11-9741-862B-8E1BFAE358DB}" srcOrd="0" destOrd="0" presId="urn:microsoft.com/office/officeart/2008/layout/LinedList"/>
    <dgm:cxn modelId="{EA9D7902-B962-B644-8384-D19C87C1EF81}" type="presParOf" srcId="{A29A0E14-45DF-044F-97A1-02A7AED43D17}" destId="{ABF9BA3F-3CC3-2146-8F32-E0977F87F628}" srcOrd="1" destOrd="0" presId="urn:microsoft.com/office/officeart/2008/layout/LinedList"/>
    <dgm:cxn modelId="{A1ADDC20-2F60-C14C-9C49-A67ADE5DE9B1}" type="presParOf" srcId="{A29A0E14-45DF-044F-97A1-02A7AED43D17}" destId="{F2F0AB43-0166-AA44-992F-10EB66E68597}" srcOrd="2" destOrd="0" presId="urn:microsoft.com/office/officeart/2008/layout/LinedList"/>
    <dgm:cxn modelId="{5C18135F-5FBA-7642-910A-044602AB28B4}" type="presParOf" srcId="{DEA91110-55A9-CD4B-AD62-6D5D70E97345}" destId="{3A640598-3752-6042-A577-FAAD24B06BB2}" srcOrd="2" destOrd="0" presId="urn:microsoft.com/office/officeart/2008/layout/LinedList"/>
    <dgm:cxn modelId="{485F34BD-812C-BE4A-829F-785177F8A373}" type="presParOf" srcId="{DEA91110-55A9-CD4B-AD62-6D5D70E97345}" destId="{F8AEA8D9-93AB-5B4D-B1EF-7297B8581897}" srcOrd="3" destOrd="0" presId="urn:microsoft.com/office/officeart/2008/layout/LinedList"/>
    <dgm:cxn modelId="{442DC70C-4447-E54A-882E-2EBCB7AC0044}" type="presParOf" srcId="{DEA91110-55A9-CD4B-AD62-6D5D70E97345}" destId="{C7D56097-0181-824E-8D8A-634219658C9B}" srcOrd="4" destOrd="0" presId="urn:microsoft.com/office/officeart/2008/layout/LinedList"/>
    <dgm:cxn modelId="{E5211731-6FE7-B447-AC91-323800661CE3}" type="presParOf" srcId="{C7D56097-0181-824E-8D8A-634219658C9B}" destId="{A099B747-B005-E142-A6A3-C1C679CEADFE}" srcOrd="0" destOrd="0" presId="urn:microsoft.com/office/officeart/2008/layout/LinedList"/>
    <dgm:cxn modelId="{F92812E4-E685-DA4B-ACF2-1005482A4ADD}" type="presParOf" srcId="{C7D56097-0181-824E-8D8A-634219658C9B}" destId="{296D3448-DF6E-504D-AEDE-BB76E0483DA0}" srcOrd="1" destOrd="0" presId="urn:microsoft.com/office/officeart/2008/layout/LinedList"/>
    <dgm:cxn modelId="{2080F4A7-4F2C-D34A-B306-B5224C49ACE1}" type="presParOf" srcId="{C7D56097-0181-824E-8D8A-634219658C9B}" destId="{802C8B6C-E826-F844-8B8D-3E7F5C69631B}" srcOrd="2" destOrd="0" presId="urn:microsoft.com/office/officeart/2008/layout/LinedList"/>
    <dgm:cxn modelId="{F9657776-176C-8547-B7D7-05BF42C9666D}" type="presParOf" srcId="{DEA91110-55A9-CD4B-AD62-6D5D70E97345}" destId="{BE91DEA7-B585-874A-8794-D83A972DBD98}" srcOrd="5" destOrd="0" presId="urn:microsoft.com/office/officeart/2008/layout/LinedList"/>
    <dgm:cxn modelId="{F6EBC47C-676B-B14F-A76E-9D54921396E4}" type="presParOf" srcId="{DEA91110-55A9-CD4B-AD62-6D5D70E97345}" destId="{A979B081-9582-C94E-A5AA-5741FBD0D9FF}" srcOrd="6" destOrd="0" presId="urn:microsoft.com/office/officeart/2008/layout/LinedList"/>
    <dgm:cxn modelId="{7B81D8B1-2C88-6640-A4F1-E600E1A7F256}" type="presParOf" srcId="{DEA91110-55A9-CD4B-AD62-6D5D70E97345}" destId="{8C5BF396-ABAF-8A4D-B69B-359ABE872289}" srcOrd="7" destOrd="0" presId="urn:microsoft.com/office/officeart/2008/layout/LinedList"/>
    <dgm:cxn modelId="{55F7BA82-DBDC-DD48-B824-53C1BD4BBDF1}" type="presParOf" srcId="{8C5BF396-ABAF-8A4D-B69B-359ABE872289}" destId="{0A2E6BB8-81F4-4E4E-9890-4CDD3D0DE951}" srcOrd="0" destOrd="0" presId="urn:microsoft.com/office/officeart/2008/layout/LinedList"/>
    <dgm:cxn modelId="{62D14255-EFBD-4741-AC08-8A460638AC61}" type="presParOf" srcId="{8C5BF396-ABAF-8A4D-B69B-359ABE872289}" destId="{4B533A13-F848-B641-BEEB-E02337CB58EA}" srcOrd="1" destOrd="0" presId="urn:microsoft.com/office/officeart/2008/layout/LinedList"/>
    <dgm:cxn modelId="{CBD1E811-5197-594C-B574-F3CAF803DBBE}" type="presParOf" srcId="{8C5BF396-ABAF-8A4D-B69B-359ABE872289}" destId="{069CCD69-A25E-5E40-BE15-25DB8765D846}" srcOrd="2" destOrd="0" presId="urn:microsoft.com/office/officeart/2008/layout/LinedList"/>
    <dgm:cxn modelId="{7B24CA77-65FF-8543-8C00-58D2ECC7CBDE}" type="presParOf" srcId="{DEA91110-55A9-CD4B-AD62-6D5D70E97345}" destId="{6B157855-48A9-D649-887B-00F8DA7BC29E}" srcOrd="8" destOrd="0" presId="urn:microsoft.com/office/officeart/2008/layout/LinedList"/>
    <dgm:cxn modelId="{DD44A0A6-3843-0D46-A061-DA6CB072B31E}" type="presParOf" srcId="{DEA91110-55A9-CD4B-AD62-6D5D70E97345}" destId="{F58311BA-227B-1042-A567-D36F6F567F7A}" srcOrd="9" destOrd="0" presId="urn:microsoft.com/office/officeart/2008/layout/LinedList"/>
    <dgm:cxn modelId="{38F7A9F8-4B86-794C-99A5-B7D42233E9DE}" type="presParOf" srcId="{DEA91110-55A9-CD4B-AD62-6D5D70E97345}" destId="{A3503D70-12A1-F54A-8E05-1435826EAF7E}" srcOrd="10" destOrd="0" presId="urn:microsoft.com/office/officeart/2008/layout/LinedList"/>
    <dgm:cxn modelId="{01AA72C4-D1A8-9E4F-B879-30402206B01F}" type="presParOf" srcId="{A3503D70-12A1-F54A-8E05-1435826EAF7E}" destId="{978CBB7D-342D-E347-822D-35C798959928}" srcOrd="0" destOrd="0" presId="urn:microsoft.com/office/officeart/2008/layout/LinedList"/>
    <dgm:cxn modelId="{407DC1C0-181C-9245-8ACE-32EB615361FB}" type="presParOf" srcId="{A3503D70-12A1-F54A-8E05-1435826EAF7E}" destId="{8CD69438-57A4-2A41-BCDB-F8644C3AD023}" srcOrd="1" destOrd="0" presId="urn:microsoft.com/office/officeart/2008/layout/LinedList"/>
    <dgm:cxn modelId="{F5E82C4D-292D-C644-BF41-ADAEAF928B84}" type="presParOf" srcId="{A3503D70-12A1-F54A-8E05-1435826EAF7E}" destId="{AF63795B-BC86-8E45-9EA4-9F1F92DC05B7}" srcOrd="2" destOrd="0" presId="urn:microsoft.com/office/officeart/2008/layout/LinedList"/>
    <dgm:cxn modelId="{3631F0BB-DC25-DC4C-8EDA-0429A9C3AD18}" type="presParOf" srcId="{DEA91110-55A9-CD4B-AD62-6D5D70E97345}" destId="{D139FDE2-1918-154D-96B9-B89F65134086}" srcOrd="11" destOrd="0" presId="urn:microsoft.com/office/officeart/2008/layout/LinedList"/>
    <dgm:cxn modelId="{E2FDEE0D-CA0B-1E43-9E81-BE5B13C75B45}" type="presParOf" srcId="{DEA91110-55A9-CD4B-AD62-6D5D70E97345}" destId="{6BE4B6B7-4AEB-D84B-8FD6-048226CE1559}" srcOrd="12" destOrd="0" presId="urn:microsoft.com/office/officeart/2008/layout/Lin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81E122-23F2-5048-8CEF-2C73AEBFAD2C}" type="doc">
      <dgm:prSet loTypeId="urn:microsoft.com/office/officeart/2008/layout/HalfCircleOrganizationChart" loCatId="" qsTypeId="urn:microsoft.com/office/officeart/2005/8/quickstyle/simple1" qsCatId="simple" csTypeId="urn:microsoft.com/office/officeart/2005/8/colors/accent1_2" csCatId="accent1" phldr="1"/>
      <dgm:spPr/>
      <dgm:t>
        <a:bodyPr/>
        <a:lstStyle/>
        <a:p>
          <a:endParaRPr lang="zh-CN" altLang="en-US"/>
        </a:p>
      </dgm:t>
    </dgm:pt>
    <dgm:pt modelId="{AA3A74C3-32F0-9E47-8096-30453DE6DD38}">
      <dgm:prSet phldrT="[文本]"/>
      <dgm:spPr/>
      <dgm:t>
        <a:bodyPr/>
        <a:lstStyle/>
        <a:p>
          <a:r>
            <a:rPr kumimoji="1" lang="zh-CN" altLang="en-US" b="1" dirty="0">
              <a:latin typeface="Microsoft YaHei" panose="020B0503020204020204" pitchFamily="34" charset="-122"/>
              <a:ea typeface="Microsoft YaHei" panose="020B0503020204020204" pitchFamily="34" charset="-122"/>
            </a:rPr>
            <a:t>核心控制目标</a:t>
          </a:r>
          <a:endParaRPr lang="zh-CN" altLang="en-US" dirty="0"/>
        </a:p>
      </dgm:t>
    </dgm:pt>
    <dgm:pt modelId="{9BDD6D6E-E775-8243-980B-87D4A79C98CF}" type="parTrans" cxnId="{F6B23E77-6305-3241-BE6A-63A01FC8084C}">
      <dgm:prSet/>
      <dgm:spPr/>
      <dgm:t>
        <a:bodyPr/>
        <a:lstStyle/>
        <a:p>
          <a:endParaRPr lang="zh-CN" altLang="en-US"/>
        </a:p>
      </dgm:t>
    </dgm:pt>
    <dgm:pt modelId="{DE300D3F-3C85-D14B-808C-811C32B9C8B0}" type="sibTrans" cxnId="{F6B23E77-6305-3241-BE6A-63A01FC8084C}">
      <dgm:prSet/>
      <dgm:spPr/>
      <dgm:t>
        <a:bodyPr/>
        <a:lstStyle/>
        <a:p>
          <a:endParaRPr lang="zh-CN" altLang="en-US"/>
        </a:p>
      </dgm:t>
    </dgm:pt>
    <dgm:pt modelId="{9317335E-6C7D-5644-AD57-ED63C47785FA}">
      <dgm:prSet phldrT="[文本]"/>
      <dgm:spPr/>
      <dgm:t>
        <a:bodyPr/>
        <a:lstStyle/>
        <a:p>
          <a:pPr>
            <a:buFont typeface="Arial" panose="020B0604020202020204" pitchFamily="34" charset="0"/>
            <a:buChar char="•"/>
          </a:pPr>
          <a:r>
            <a:rPr kumimoji="1" lang="zh-CN" altLang="en-US" b="1" dirty="0">
              <a:solidFill>
                <a:srgbClr val="C00000"/>
              </a:solidFill>
              <a:latin typeface="Microsoft YaHei" panose="020B0503020204020204" pitchFamily="34" charset="-122"/>
              <a:ea typeface="Microsoft YaHei" panose="020B0503020204020204" pitchFamily="34" charset="-122"/>
            </a:rPr>
            <a:t>全流程控制</a:t>
          </a:r>
          <a:endParaRPr lang="zh-CN" altLang="en-US" dirty="0"/>
        </a:p>
      </dgm:t>
    </dgm:pt>
    <dgm:pt modelId="{3C126D1B-F429-604A-8FF2-3018097F3C7E}" type="parTrans" cxnId="{0F2CE76A-3ED6-1642-A54D-98B72D8F232E}">
      <dgm:prSet/>
      <dgm:spPr/>
      <dgm:t>
        <a:bodyPr/>
        <a:lstStyle/>
        <a:p>
          <a:endParaRPr lang="zh-CN" altLang="en-US"/>
        </a:p>
      </dgm:t>
    </dgm:pt>
    <dgm:pt modelId="{6247ADE8-E2B2-E94A-BA47-1F98A0EBF981}" type="sibTrans" cxnId="{0F2CE76A-3ED6-1642-A54D-98B72D8F232E}">
      <dgm:prSet/>
      <dgm:spPr/>
      <dgm:t>
        <a:bodyPr/>
        <a:lstStyle/>
        <a:p>
          <a:endParaRPr lang="zh-CN" altLang="en-US"/>
        </a:p>
      </dgm:t>
    </dgm:pt>
    <dgm:pt modelId="{A9A63EBF-C2A0-234E-AC4A-0DB78CA7A68A}">
      <dgm:prSet phldrT="[文本]"/>
      <dgm:spPr/>
      <dgm:t>
        <a:bodyPr/>
        <a:lstStyle/>
        <a:p>
          <a:pPr>
            <a:buFont typeface="Arial" panose="020B0604020202020204" pitchFamily="34" charset="0"/>
            <a:buChar char="•"/>
          </a:pPr>
          <a:r>
            <a:rPr kumimoji="1" lang="zh-CN" altLang="en-US" b="1" dirty="0">
              <a:solidFill>
                <a:srgbClr val="C00000"/>
              </a:solidFill>
              <a:latin typeface="Microsoft YaHei" panose="020B0503020204020204" pitchFamily="34" charset="-122"/>
              <a:ea typeface="Microsoft YaHei" panose="020B0503020204020204" pitchFamily="34" charset="-122"/>
            </a:rPr>
            <a:t>自适应学习</a:t>
          </a:r>
          <a:endParaRPr lang="zh-CN" altLang="en-US" dirty="0"/>
        </a:p>
      </dgm:t>
    </dgm:pt>
    <dgm:pt modelId="{40FC4D34-7D0D-A24C-B415-E8173AEE7BDD}" type="parTrans" cxnId="{174A8689-A449-2146-92B5-3625587FBDA7}">
      <dgm:prSet/>
      <dgm:spPr/>
      <dgm:t>
        <a:bodyPr/>
        <a:lstStyle/>
        <a:p>
          <a:endParaRPr lang="zh-CN" altLang="en-US"/>
        </a:p>
      </dgm:t>
    </dgm:pt>
    <dgm:pt modelId="{A4A6BEC4-3F3B-0246-B45F-C2B0499B1A1E}" type="sibTrans" cxnId="{174A8689-A449-2146-92B5-3625587FBDA7}">
      <dgm:prSet/>
      <dgm:spPr/>
      <dgm:t>
        <a:bodyPr/>
        <a:lstStyle/>
        <a:p>
          <a:endParaRPr lang="zh-CN" altLang="en-US"/>
        </a:p>
      </dgm:t>
    </dgm:pt>
    <dgm:pt modelId="{EFEA5808-72CA-B744-A7D3-2BA0FAAA1C51}">
      <dgm:prSet phldrT="[文本]"/>
      <dgm:spPr/>
      <dgm:t>
        <a:bodyPr/>
        <a:lstStyle/>
        <a:p>
          <a:pPr>
            <a:buFont typeface="Arial" panose="020B0604020202020204" pitchFamily="34" charset="0"/>
            <a:buChar char="•"/>
          </a:pPr>
          <a:r>
            <a:rPr kumimoji="1" lang="zh-CN" altLang="en-US" b="1" dirty="0">
              <a:solidFill>
                <a:srgbClr val="C00000"/>
              </a:solidFill>
              <a:latin typeface="Microsoft YaHei" panose="020B0503020204020204" pitchFamily="34" charset="-122"/>
              <a:ea typeface="Microsoft YaHei" panose="020B0503020204020204" pitchFamily="34" charset="-122"/>
            </a:rPr>
            <a:t>精准、迅速调控</a:t>
          </a:r>
          <a:endParaRPr lang="zh-CN" altLang="en-US" dirty="0"/>
        </a:p>
      </dgm:t>
    </dgm:pt>
    <dgm:pt modelId="{13687BF8-9B31-DC47-BB00-03BE34F3529A}" type="parTrans" cxnId="{332202F7-7B4B-FC4C-B8DC-1309499C4F80}">
      <dgm:prSet/>
      <dgm:spPr/>
      <dgm:t>
        <a:bodyPr/>
        <a:lstStyle/>
        <a:p>
          <a:endParaRPr lang="zh-CN" altLang="en-US"/>
        </a:p>
      </dgm:t>
    </dgm:pt>
    <dgm:pt modelId="{A1BCBF84-B1D9-E34E-844E-5A346394D731}" type="sibTrans" cxnId="{332202F7-7B4B-FC4C-B8DC-1309499C4F80}">
      <dgm:prSet/>
      <dgm:spPr/>
      <dgm:t>
        <a:bodyPr/>
        <a:lstStyle/>
        <a:p>
          <a:endParaRPr lang="zh-CN" altLang="en-US"/>
        </a:p>
      </dgm:t>
    </dgm:pt>
    <dgm:pt modelId="{72871B18-D6B6-D147-9E78-51BB0E5B8031}">
      <dgm:prSet phldrT="[文本]"/>
      <dgm:spPr/>
      <dgm:t>
        <a:bodyPr/>
        <a:lstStyle/>
        <a:p>
          <a:pPr>
            <a:buFont typeface="Arial" panose="020B0604020202020204" pitchFamily="34" charset="0"/>
            <a:buChar char="•"/>
          </a:pPr>
          <a:r>
            <a:rPr kumimoji="1" lang="zh-CN" altLang="en-US" b="1" dirty="0">
              <a:solidFill>
                <a:srgbClr val="C00000"/>
              </a:solidFill>
              <a:latin typeface="Microsoft YaHei" panose="020B0503020204020204" pitchFamily="34" charset="-122"/>
              <a:ea typeface="Microsoft YaHei" panose="020B0503020204020204" pitchFamily="34" charset="-122"/>
            </a:rPr>
            <a:t>低成本运行</a:t>
          </a:r>
          <a:endParaRPr lang="zh-CN" altLang="en-US" dirty="0"/>
        </a:p>
      </dgm:t>
    </dgm:pt>
    <dgm:pt modelId="{17E0973C-5066-2A4E-918B-487AD9ECE664}" type="parTrans" cxnId="{986C5D0B-7F85-114E-9DF8-5081EC6DD7D6}">
      <dgm:prSet/>
      <dgm:spPr/>
      <dgm:t>
        <a:bodyPr/>
        <a:lstStyle/>
        <a:p>
          <a:endParaRPr lang="zh-CN" altLang="en-US"/>
        </a:p>
      </dgm:t>
    </dgm:pt>
    <dgm:pt modelId="{9B01B0FF-91EA-C743-A369-4D1B2AE4A670}" type="sibTrans" cxnId="{986C5D0B-7F85-114E-9DF8-5081EC6DD7D6}">
      <dgm:prSet/>
      <dgm:spPr/>
      <dgm:t>
        <a:bodyPr/>
        <a:lstStyle/>
        <a:p>
          <a:endParaRPr lang="zh-CN" altLang="en-US"/>
        </a:p>
      </dgm:t>
    </dgm:pt>
    <dgm:pt modelId="{BD60F225-49E4-474A-BF41-94093A53EB29}" type="pres">
      <dgm:prSet presAssocID="{1C81E122-23F2-5048-8CEF-2C73AEBFAD2C}" presName="Name0" presStyleCnt="0">
        <dgm:presLayoutVars>
          <dgm:orgChart val="1"/>
          <dgm:chPref val="1"/>
          <dgm:dir/>
          <dgm:animOne val="branch"/>
          <dgm:animLvl val="lvl"/>
          <dgm:resizeHandles/>
        </dgm:presLayoutVars>
      </dgm:prSet>
      <dgm:spPr/>
    </dgm:pt>
    <dgm:pt modelId="{A53990DE-BAA8-044B-9D58-A942CB17B2EB}" type="pres">
      <dgm:prSet presAssocID="{AA3A74C3-32F0-9E47-8096-30453DE6DD38}" presName="hierRoot1" presStyleCnt="0">
        <dgm:presLayoutVars>
          <dgm:hierBranch val="init"/>
        </dgm:presLayoutVars>
      </dgm:prSet>
      <dgm:spPr/>
    </dgm:pt>
    <dgm:pt modelId="{C3429CB0-759B-794B-B9A0-3F054AEFBECA}" type="pres">
      <dgm:prSet presAssocID="{AA3A74C3-32F0-9E47-8096-30453DE6DD38}" presName="rootComposite1" presStyleCnt="0"/>
      <dgm:spPr/>
    </dgm:pt>
    <dgm:pt modelId="{47CB3E8E-DC7F-9D48-9639-1EA19C9BBB3B}" type="pres">
      <dgm:prSet presAssocID="{AA3A74C3-32F0-9E47-8096-30453DE6DD38}" presName="rootText1" presStyleLbl="alignAcc1" presStyleIdx="0" presStyleCnt="0">
        <dgm:presLayoutVars>
          <dgm:chPref val="3"/>
        </dgm:presLayoutVars>
      </dgm:prSet>
      <dgm:spPr/>
    </dgm:pt>
    <dgm:pt modelId="{7B69B802-CCD7-6E48-876F-2111FC1F40B1}" type="pres">
      <dgm:prSet presAssocID="{AA3A74C3-32F0-9E47-8096-30453DE6DD38}" presName="topArc1" presStyleLbl="parChTrans1D1" presStyleIdx="0" presStyleCnt="10"/>
      <dgm:spPr/>
    </dgm:pt>
    <dgm:pt modelId="{655DBE6A-B77F-D644-9C49-62041EA0D1E9}" type="pres">
      <dgm:prSet presAssocID="{AA3A74C3-32F0-9E47-8096-30453DE6DD38}" presName="bottomArc1" presStyleLbl="parChTrans1D1" presStyleIdx="1" presStyleCnt="10"/>
      <dgm:spPr/>
    </dgm:pt>
    <dgm:pt modelId="{4B0AAA83-7CDF-A54A-85EE-A40E97940F7B}" type="pres">
      <dgm:prSet presAssocID="{AA3A74C3-32F0-9E47-8096-30453DE6DD38}" presName="topConnNode1" presStyleLbl="node1" presStyleIdx="0" presStyleCnt="0"/>
      <dgm:spPr/>
    </dgm:pt>
    <dgm:pt modelId="{DAC63D2A-0103-D443-809C-FE3AD1D185A6}" type="pres">
      <dgm:prSet presAssocID="{AA3A74C3-32F0-9E47-8096-30453DE6DD38}" presName="hierChild2" presStyleCnt="0"/>
      <dgm:spPr/>
    </dgm:pt>
    <dgm:pt modelId="{D38F576E-18D4-1E49-BB18-FFFBD53D8C6A}" type="pres">
      <dgm:prSet presAssocID="{3C126D1B-F429-604A-8FF2-3018097F3C7E}" presName="Name28" presStyleLbl="parChTrans1D2" presStyleIdx="0" presStyleCnt="4"/>
      <dgm:spPr/>
    </dgm:pt>
    <dgm:pt modelId="{2D1C7009-274C-504B-B289-972C4CB292F6}" type="pres">
      <dgm:prSet presAssocID="{9317335E-6C7D-5644-AD57-ED63C47785FA}" presName="hierRoot2" presStyleCnt="0">
        <dgm:presLayoutVars>
          <dgm:hierBranch val="init"/>
        </dgm:presLayoutVars>
      </dgm:prSet>
      <dgm:spPr/>
    </dgm:pt>
    <dgm:pt modelId="{7E9F1F6D-0C0E-D24C-8B1B-00F4624B974A}" type="pres">
      <dgm:prSet presAssocID="{9317335E-6C7D-5644-AD57-ED63C47785FA}" presName="rootComposite2" presStyleCnt="0"/>
      <dgm:spPr/>
    </dgm:pt>
    <dgm:pt modelId="{F614F1F3-63D4-F741-B8B0-CB28EEEBEF70}" type="pres">
      <dgm:prSet presAssocID="{9317335E-6C7D-5644-AD57-ED63C47785FA}" presName="rootText2" presStyleLbl="alignAcc1" presStyleIdx="0" presStyleCnt="0">
        <dgm:presLayoutVars>
          <dgm:chPref val="3"/>
        </dgm:presLayoutVars>
      </dgm:prSet>
      <dgm:spPr/>
    </dgm:pt>
    <dgm:pt modelId="{93623028-936A-FD46-A1D3-EF44131F234B}" type="pres">
      <dgm:prSet presAssocID="{9317335E-6C7D-5644-AD57-ED63C47785FA}" presName="topArc2" presStyleLbl="parChTrans1D1" presStyleIdx="2" presStyleCnt="10"/>
      <dgm:spPr/>
    </dgm:pt>
    <dgm:pt modelId="{3FD1AD2C-C876-FD46-9ED5-1CF8EA6F2839}" type="pres">
      <dgm:prSet presAssocID="{9317335E-6C7D-5644-AD57-ED63C47785FA}" presName="bottomArc2" presStyleLbl="parChTrans1D1" presStyleIdx="3" presStyleCnt="10"/>
      <dgm:spPr/>
    </dgm:pt>
    <dgm:pt modelId="{1843B126-C7AE-124C-AA33-8F9495B1C53B}" type="pres">
      <dgm:prSet presAssocID="{9317335E-6C7D-5644-AD57-ED63C47785FA}" presName="topConnNode2" presStyleLbl="node2" presStyleIdx="0" presStyleCnt="0"/>
      <dgm:spPr/>
    </dgm:pt>
    <dgm:pt modelId="{745DAE16-0121-5740-A59C-138FA9B38019}" type="pres">
      <dgm:prSet presAssocID="{9317335E-6C7D-5644-AD57-ED63C47785FA}" presName="hierChild4" presStyleCnt="0"/>
      <dgm:spPr/>
    </dgm:pt>
    <dgm:pt modelId="{91382617-4B94-EF43-837E-7FB2DA5C475A}" type="pres">
      <dgm:prSet presAssocID="{9317335E-6C7D-5644-AD57-ED63C47785FA}" presName="hierChild5" presStyleCnt="0"/>
      <dgm:spPr/>
    </dgm:pt>
    <dgm:pt modelId="{A71C269C-AF11-1B45-A866-D4EF5037C741}" type="pres">
      <dgm:prSet presAssocID="{40FC4D34-7D0D-A24C-B415-E8173AEE7BDD}" presName="Name28" presStyleLbl="parChTrans1D2" presStyleIdx="1" presStyleCnt="4"/>
      <dgm:spPr/>
    </dgm:pt>
    <dgm:pt modelId="{5CA10A22-81D1-1845-A291-31DF92363B28}" type="pres">
      <dgm:prSet presAssocID="{A9A63EBF-C2A0-234E-AC4A-0DB78CA7A68A}" presName="hierRoot2" presStyleCnt="0">
        <dgm:presLayoutVars>
          <dgm:hierBranch val="init"/>
        </dgm:presLayoutVars>
      </dgm:prSet>
      <dgm:spPr/>
    </dgm:pt>
    <dgm:pt modelId="{3DB4CCD4-72E1-FA4F-B119-5C6F72F1978E}" type="pres">
      <dgm:prSet presAssocID="{A9A63EBF-C2A0-234E-AC4A-0DB78CA7A68A}" presName="rootComposite2" presStyleCnt="0"/>
      <dgm:spPr/>
    </dgm:pt>
    <dgm:pt modelId="{3F82DC53-6AB5-9D4A-8C96-C4F807B1199F}" type="pres">
      <dgm:prSet presAssocID="{A9A63EBF-C2A0-234E-AC4A-0DB78CA7A68A}" presName="rootText2" presStyleLbl="alignAcc1" presStyleIdx="0" presStyleCnt="0">
        <dgm:presLayoutVars>
          <dgm:chPref val="3"/>
        </dgm:presLayoutVars>
      </dgm:prSet>
      <dgm:spPr/>
    </dgm:pt>
    <dgm:pt modelId="{C4414D1F-6FA7-2B4A-AF54-974C476FE5FD}" type="pres">
      <dgm:prSet presAssocID="{A9A63EBF-C2A0-234E-AC4A-0DB78CA7A68A}" presName="topArc2" presStyleLbl="parChTrans1D1" presStyleIdx="4" presStyleCnt="10"/>
      <dgm:spPr/>
    </dgm:pt>
    <dgm:pt modelId="{27DE34D5-AD38-0447-A3EF-AA129CEA9C99}" type="pres">
      <dgm:prSet presAssocID="{A9A63EBF-C2A0-234E-AC4A-0DB78CA7A68A}" presName="bottomArc2" presStyleLbl="parChTrans1D1" presStyleIdx="5" presStyleCnt="10"/>
      <dgm:spPr/>
    </dgm:pt>
    <dgm:pt modelId="{31DDB734-0A81-7742-BBF2-3F200057F949}" type="pres">
      <dgm:prSet presAssocID="{A9A63EBF-C2A0-234E-AC4A-0DB78CA7A68A}" presName="topConnNode2" presStyleLbl="node2" presStyleIdx="0" presStyleCnt="0"/>
      <dgm:spPr/>
    </dgm:pt>
    <dgm:pt modelId="{5F7617B1-40C5-F445-AB82-3E57395B1A35}" type="pres">
      <dgm:prSet presAssocID="{A9A63EBF-C2A0-234E-AC4A-0DB78CA7A68A}" presName="hierChild4" presStyleCnt="0"/>
      <dgm:spPr/>
    </dgm:pt>
    <dgm:pt modelId="{922C2703-74F1-3641-B06E-88CE8C8F676A}" type="pres">
      <dgm:prSet presAssocID="{A9A63EBF-C2A0-234E-AC4A-0DB78CA7A68A}" presName="hierChild5" presStyleCnt="0"/>
      <dgm:spPr/>
    </dgm:pt>
    <dgm:pt modelId="{D11DF13D-C99D-F542-B942-949FE8D01916}" type="pres">
      <dgm:prSet presAssocID="{13687BF8-9B31-DC47-BB00-03BE34F3529A}" presName="Name28" presStyleLbl="parChTrans1D2" presStyleIdx="2" presStyleCnt="4"/>
      <dgm:spPr/>
    </dgm:pt>
    <dgm:pt modelId="{90726B76-9203-1248-91F7-758B002F0523}" type="pres">
      <dgm:prSet presAssocID="{EFEA5808-72CA-B744-A7D3-2BA0FAAA1C51}" presName="hierRoot2" presStyleCnt="0">
        <dgm:presLayoutVars>
          <dgm:hierBranch val="init"/>
        </dgm:presLayoutVars>
      </dgm:prSet>
      <dgm:spPr/>
    </dgm:pt>
    <dgm:pt modelId="{96D2B933-4A3A-2349-AA86-4D38ADE80C0C}" type="pres">
      <dgm:prSet presAssocID="{EFEA5808-72CA-B744-A7D3-2BA0FAAA1C51}" presName="rootComposite2" presStyleCnt="0"/>
      <dgm:spPr/>
    </dgm:pt>
    <dgm:pt modelId="{2ED3BBC9-EC05-8A45-9E9F-E1E4DB5E8B20}" type="pres">
      <dgm:prSet presAssocID="{EFEA5808-72CA-B744-A7D3-2BA0FAAA1C51}" presName="rootText2" presStyleLbl="alignAcc1" presStyleIdx="0" presStyleCnt="0">
        <dgm:presLayoutVars>
          <dgm:chPref val="3"/>
        </dgm:presLayoutVars>
      </dgm:prSet>
      <dgm:spPr/>
    </dgm:pt>
    <dgm:pt modelId="{FBE2DF9F-B414-8747-91AB-E9AE13639843}" type="pres">
      <dgm:prSet presAssocID="{EFEA5808-72CA-B744-A7D3-2BA0FAAA1C51}" presName="topArc2" presStyleLbl="parChTrans1D1" presStyleIdx="6" presStyleCnt="10"/>
      <dgm:spPr/>
    </dgm:pt>
    <dgm:pt modelId="{8FC0DAF0-0CD0-F44D-8162-1A29B6121857}" type="pres">
      <dgm:prSet presAssocID="{EFEA5808-72CA-B744-A7D3-2BA0FAAA1C51}" presName="bottomArc2" presStyleLbl="parChTrans1D1" presStyleIdx="7" presStyleCnt="10"/>
      <dgm:spPr/>
    </dgm:pt>
    <dgm:pt modelId="{1651CCF8-A568-FF4F-B79F-BF0F9C7AF978}" type="pres">
      <dgm:prSet presAssocID="{EFEA5808-72CA-B744-A7D3-2BA0FAAA1C51}" presName="topConnNode2" presStyleLbl="node2" presStyleIdx="0" presStyleCnt="0"/>
      <dgm:spPr/>
    </dgm:pt>
    <dgm:pt modelId="{A0312697-9C13-564C-9B46-716BF48F3597}" type="pres">
      <dgm:prSet presAssocID="{EFEA5808-72CA-B744-A7D3-2BA0FAAA1C51}" presName="hierChild4" presStyleCnt="0"/>
      <dgm:spPr/>
    </dgm:pt>
    <dgm:pt modelId="{1A6EED0C-E965-C647-9EB0-7A95DD2126F8}" type="pres">
      <dgm:prSet presAssocID="{EFEA5808-72CA-B744-A7D3-2BA0FAAA1C51}" presName="hierChild5" presStyleCnt="0"/>
      <dgm:spPr/>
    </dgm:pt>
    <dgm:pt modelId="{717FDBC8-E531-8240-B0E4-987D45456126}" type="pres">
      <dgm:prSet presAssocID="{17E0973C-5066-2A4E-918B-487AD9ECE664}" presName="Name28" presStyleLbl="parChTrans1D2" presStyleIdx="3" presStyleCnt="4"/>
      <dgm:spPr/>
    </dgm:pt>
    <dgm:pt modelId="{93C10A82-FA35-2141-980C-B3201769C9AC}" type="pres">
      <dgm:prSet presAssocID="{72871B18-D6B6-D147-9E78-51BB0E5B8031}" presName="hierRoot2" presStyleCnt="0">
        <dgm:presLayoutVars>
          <dgm:hierBranch val="init"/>
        </dgm:presLayoutVars>
      </dgm:prSet>
      <dgm:spPr/>
    </dgm:pt>
    <dgm:pt modelId="{3EDDC268-E3BD-E040-BBCE-50E44AE9DF89}" type="pres">
      <dgm:prSet presAssocID="{72871B18-D6B6-D147-9E78-51BB0E5B8031}" presName="rootComposite2" presStyleCnt="0"/>
      <dgm:spPr/>
    </dgm:pt>
    <dgm:pt modelId="{D5EDCAB3-6BA4-D04F-A074-D91F63123E0A}" type="pres">
      <dgm:prSet presAssocID="{72871B18-D6B6-D147-9E78-51BB0E5B8031}" presName="rootText2" presStyleLbl="alignAcc1" presStyleIdx="0" presStyleCnt="0">
        <dgm:presLayoutVars>
          <dgm:chPref val="3"/>
        </dgm:presLayoutVars>
      </dgm:prSet>
      <dgm:spPr/>
    </dgm:pt>
    <dgm:pt modelId="{B5E0DA37-5A08-A846-90BF-08D1872E2C5B}" type="pres">
      <dgm:prSet presAssocID="{72871B18-D6B6-D147-9E78-51BB0E5B8031}" presName="topArc2" presStyleLbl="parChTrans1D1" presStyleIdx="8" presStyleCnt="10"/>
      <dgm:spPr/>
    </dgm:pt>
    <dgm:pt modelId="{8F5312B9-2406-A644-AFD1-FE7EEEE1ED7E}" type="pres">
      <dgm:prSet presAssocID="{72871B18-D6B6-D147-9E78-51BB0E5B8031}" presName="bottomArc2" presStyleLbl="parChTrans1D1" presStyleIdx="9" presStyleCnt="10"/>
      <dgm:spPr/>
    </dgm:pt>
    <dgm:pt modelId="{9FB8FE7C-6B2C-B445-B29A-C4245576F616}" type="pres">
      <dgm:prSet presAssocID="{72871B18-D6B6-D147-9E78-51BB0E5B8031}" presName="topConnNode2" presStyleLbl="node2" presStyleIdx="0" presStyleCnt="0"/>
      <dgm:spPr/>
    </dgm:pt>
    <dgm:pt modelId="{900E740B-CB65-3C4C-810D-DBBE76A70396}" type="pres">
      <dgm:prSet presAssocID="{72871B18-D6B6-D147-9E78-51BB0E5B8031}" presName="hierChild4" presStyleCnt="0"/>
      <dgm:spPr/>
    </dgm:pt>
    <dgm:pt modelId="{BAF697BA-FD86-834C-8418-E4DF760AB402}" type="pres">
      <dgm:prSet presAssocID="{72871B18-D6B6-D147-9E78-51BB0E5B8031}" presName="hierChild5" presStyleCnt="0"/>
      <dgm:spPr/>
    </dgm:pt>
    <dgm:pt modelId="{617FE3DB-C97A-674C-A02A-53A330B4FE36}" type="pres">
      <dgm:prSet presAssocID="{AA3A74C3-32F0-9E47-8096-30453DE6DD38}" presName="hierChild3" presStyleCnt="0"/>
      <dgm:spPr/>
    </dgm:pt>
  </dgm:ptLst>
  <dgm:cxnLst>
    <dgm:cxn modelId="{C8721206-3F66-5941-87B8-EACC8483CA23}" type="presOf" srcId="{3C126D1B-F429-604A-8FF2-3018097F3C7E}" destId="{D38F576E-18D4-1E49-BB18-FFFBD53D8C6A}" srcOrd="0" destOrd="0" presId="urn:microsoft.com/office/officeart/2008/layout/HalfCircleOrganizationChart"/>
    <dgm:cxn modelId="{986C5D0B-7F85-114E-9DF8-5081EC6DD7D6}" srcId="{AA3A74C3-32F0-9E47-8096-30453DE6DD38}" destId="{72871B18-D6B6-D147-9E78-51BB0E5B8031}" srcOrd="3" destOrd="0" parTransId="{17E0973C-5066-2A4E-918B-487AD9ECE664}" sibTransId="{9B01B0FF-91EA-C743-A369-4D1B2AE4A670}"/>
    <dgm:cxn modelId="{4DDD4D2B-A191-3041-A2B3-7F3BF6A7BF39}" type="presOf" srcId="{AA3A74C3-32F0-9E47-8096-30453DE6DD38}" destId="{47CB3E8E-DC7F-9D48-9639-1EA19C9BBB3B}" srcOrd="0" destOrd="0" presId="urn:microsoft.com/office/officeart/2008/layout/HalfCircleOrganizationChart"/>
    <dgm:cxn modelId="{88657D2C-F4B2-2E41-904D-41DFFDEF3427}" type="presOf" srcId="{AA3A74C3-32F0-9E47-8096-30453DE6DD38}" destId="{4B0AAA83-7CDF-A54A-85EE-A40E97940F7B}" srcOrd="1" destOrd="0" presId="urn:microsoft.com/office/officeart/2008/layout/HalfCircleOrganizationChart"/>
    <dgm:cxn modelId="{D619003A-BD8C-8849-B8DF-085458B3899E}" type="presOf" srcId="{1C81E122-23F2-5048-8CEF-2C73AEBFAD2C}" destId="{BD60F225-49E4-474A-BF41-94093A53EB29}" srcOrd="0" destOrd="0" presId="urn:microsoft.com/office/officeart/2008/layout/HalfCircleOrganizationChart"/>
    <dgm:cxn modelId="{5E3E2E3B-1DAB-7848-999F-D77DA6387847}" type="presOf" srcId="{9317335E-6C7D-5644-AD57-ED63C47785FA}" destId="{1843B126-C7AE-124C-AA33-8F9495B1C53B}" srcOrd="1" destOrd="0" presId="urn:microsoft.com/office/officeart/2008/layout/HalfCircleOrganizationChart"/>
    <dgm:cxn modelId="{40FCBF52-76F3-E546-8423-89B170A8D479}" type="presOf" srcId="{13687BF8-9B31-DC47-BB00-03BE34F3529A}" destId="{D11DF13D-C99D-F542-B942-949FE8D01916}" srcOrd="0" destOrd="0" presId="urn:microsoft.com/office/officeart/2008/layout/HalfCircleOrganizationChart"/>
    <dgm:cxn modelId="{BB1DA753-1940-524D-A0F6-D36CAF45EECA}" type="presOf" srcId="{40FC4D34-7D0D-A24C-B415-E8173AEE7BDD}" destId="{A71C269C-AF11-1B45-A866-D4EF5037C741}" srcOrd="0" destOrd="0" presId="urn:microsoft.com/office/officeart/2008/layout/HalfCircleOrganizationChart"/>
    <dgm:cxn modelId="{BC93F565-8C73-1A48-B944-9F9BF485E93E}" type="presOf" srcId="{A9A63EBF-C2A0-234E-AC4A-0DB78CA7A68A}" destId="{3F82DC53-6AB5-9D4A-8C96-C4F807B1199F}" srcOrd="0" destOrd="0" presId="urn:microsoft.com/office/officeart/2008/layout/HalfCircleOrganizationChart"/>
    <dgm:cxn modelId="{0F2CE76A-3ED6-1642-A54D-98B72D8F232E}" srcId="{AA3A74C3-32F0-9E47-8096-30453DE6DD38}" destId="{9317335E-6C7D-5644-AD57-ED63C47785FA}" srcOrd="0" destOrd="0" parTransId="{3C126D1B-F429-604A-8FF2-3018097F3C7E}" sibTransId="{6247ADE8-E2B2-E94A-BA47-1F98A0EBF981}"/>
    <dgm:cxn modelId="{35A68B71-521A-6845-A3CD-323D41FE55F8}" type="presOf" srcId="{17E0973C-5066-2A4E-918B-487AD9ECE664}" destId="{717FDBC8-E531-8240-B0E4-987D45456126}" srcOrd="0" destOrd="0" presId="urn:microsoft.com/office/officeart/2008/layout/HalfCircleOrganizationChart"/>
    <dgm:cxn modelId="{F6B23E77-6305-3241-BE6A-63A01FC8084C}" srcId="{1C81E122-23F2-5048-8CEF-2C73AEBFAD2C}" destId="{AA3A74C3-32F0-9E47-8096-30453DE6DD38}" srcOrd="0" destOrd="0" parTransId="{9BDD6D6E-E775-8243-980B-87D4A79C98CF}" sibTransId="{DE300D3F-3C85-D14B-808C-811C32B9C8B0}"/>
    <dgm:cxn modelId="{D593847A-2471-D744-BE9D-42884DB63C74}" type="presOf" srcId="{EFEA5808-72CA-B744-A7D3-2BA0FAAA1C51}" destId="{1651CCF8-A568-FF4F-B79F-BF0F9C7AF978}" srcOrd="1" destOrd="0" presId="urn:microsoft.com/office/officeart/2008/layout/HalfCircleOrganizationChart"/>
    <dgm:cxn modelId="{174A8689-A449-2146-92B5-3625587FBDA7}" srcId="{AA3A74C3-32F0-9E47-8096-30453DE6DD38}" destId="{A9A63EBF-C2A0-234E-AC4A-0DB78CA7A68A}" srcOrd="1" destOrd="0" parTransId="{40FC4D34-7D0D-A24C-B415-E8173AEE7BDD}" sibTransId="{A4A6BEC4-3F3B-0246-B45F-C2B0499B1A1E}"/>
    <dgm:cxn modelId="{BAB5D890-4419-9848-BB53-4F99A2B588BD}" type="presOf" srcId="{A9A63EBF-C2A0-234E-AC4A-0DB78CA7A68A}" destId="{31DDB734-0A81-7742-BBF2-3F200057F949}" srcOrd="1" destOrd="0" presId="urn:microsoft.com/office/officeart/2008/layout/HalfCircleOrganizationChart"/>
    <dgm:cxn modelId="{A94BD1B6-7215-0547-AF3D-60AD8C455E58}" type="presOf" srcId="{72871B18-D6B6-D147-9E78-51BB0E5B8031}" destId="{9FB8FE7C-6B2C-B445-B29A-C4245576F616}" srcOrd="1" destOrd="0" presId="urn:microsoft.com/office/officeart/2008/layout/HalfCircleOrganizationChart"/>
    <dgm:cxn modelId="{89BA20C9-DFC0-5941-B4EB-4E08364E3621}" type="presOf" srcId="{9317335E-6C7D-5644-AD57-ED63C47785FA}" destId="{F614F1F3-63D4-F741-B8B0-CB28EEEBEF70}" srcOrd="0" destOrd="0" presId="urn:microsoft.com/office/officeart/2008/layout/HalfCircleOrganizationChart"/>
    <dgm:cxn modelId="{9ECF48F6-33B0-4347-A59E-C75B9F666F31}" type="presOf" srcId="{72871B18-D6B6-D147-9E78-51BB0E5B8031}" destId="{D5EDCAB3-6BA4-D04F-A074-D91F63123E0A}" srcOrd="0" destOrd="0" presId="urn:microsoft.com/office/officeart/2008/layout/HalfCircleOrganizationChart"/>
    <dgm:cxn modelId="{332202F7-7B4B-FC4C-B8DC-1309499C4F80}" srcId="{AA3A74C3-32F0-9E47-8096-30453DE6DD38}" destId="{EFEA5808-72CA-B744-A7D3-2BA0FAAA1C51}" srcOrd="2" destOrd="0" parTransId="{13687BF8-9B31-DC47-BB00-03BE34F3529A}" sibTransId="{A1BCBF84-B1D9-E34E-844E-5A346394D731}"/>
    <dgm:cxn modelId="{3A416EFE-387D-4249-BDAF-5287B774AC22}" type="presOf" srcId="{EFEA5808-72CA-B744-A7D3-2BA0FAAA1C51}" destId="{2ED3BBC9-EC05-8A45-9E9F-E1E4DB5E8B20}" srcOrd="0" destOrd="0" presId="urn:microsoft.com/office/officeart/2008/layout/HalfCircleOrganizationChart"/>
    <dgm:cxn modelId="{DC967ADD-8155-554A-AF16-E5E5EDC5F783}" type="presParOf" srcId="{BD60F225-49E4-474A-BF41-94093A53EB29}" destId="{A53990DE-BAA8-044B-9D58-A942CB17B2EB}" srcOrd="0" destOrd="0" presId="urn:microsoft.com/office/officeart/2008/layout/HalfCircleOrganizationChart"/>
    <dgm:cxn modelId="{1DCD5BA0-6267-8A47-9B03-68EDC2CCCBBE}" type="presParOf" srcId="{A53990DE-BAA8-044B-9D58-A942CB17B2EB}" destId="{C3429CB0-759B-794B-B9A0-3F054AEFBECA}" srcOrd="0" destOrd="0" presId="urn:microsoft.com/office/officeart/2008/layout/HalfCircleOrganizationChart"/>
    <dgm:cxn modelId="{1C4EEC27-44E3-FF4B-9ACF-4D5B257CA460}" type="presParOf" srcId="{C3429CB0-759B-794B-B9A0-3F054AEFBECA}" destId="{47CB3E8E-DC7F-9D48-9639-1EA19C9BBB3B}" srcOrd="0" destOrd="0" presId="urn:microsoft.com/office/officeart/2008/layout/HalfCircleOrganizationChart"/>
    <dgm:cxn modelId="{3463F216-9431-CE4B-A92A-A1B6FACF3D4A}" type="presParOf" srcId="{C3429CB0-759B-794B-B9A0-3F054AEFBECA}" destId="{7B69B802-CCD7-6E48-876F-2111FC1F40B1}" srcOrd="1" destOrd="0" presId="urn:microsoft.com/office/officeart/2008/layout/HalfCircleOrganizationChart"/>
    <dgm:cxn modelId="{6B8E60CF-3476-E141-9127-55067CA7F936}" type="presParOf" srcId="{C3429CB0-759B-794B-B9A0-3F054AEFBECA}" destId="{655DBE6A-B77F-D644-9C49-62041EA0D1E9}" srcOrd="2" destOrd="0" presId="urn:microsoft.com/office/officeart/2008/layout/HalfCircleOrganizationChart"/>
    <dgm:cxn modelId="{2EBA6BF7-8DEC-7746-B93B-DBAE69180EB1}" type="presParOf" srcId="{C3429CB0-759B-794B-B9A0-3F054AEFBECA}" destId="{4B0AAA83-7CDF-A54A-85EE-A40E97940F7B}" srcOrd="3" destOrd="0" presId="urn:microsoft.com/office/officeart/2008/layout/HalfCircleOrganizationChart"/>
    <dgm:cxn modelId="{B4EA4955-D313-DF47-A25E-EFE4B746C773}" type="presParOf" srcId="{A53990DE-BAA8-044B-9D58-A942CB17B2EB}" destId="{DAC63D2A-0103-D443-809C-FE3AD1D185A6}" srcOrd="1" destOrd="0" presId="urn:microsoft.com/office/officeart/2008/layout/HalfCircleOrganizationChart"/>
    <dgm:cxn modelId="{40A9D278-2FC0-314E-813E-68E05E4FF978}" type="presParOf" srcId="{DAC63D2A-0103-D443-809C-FE3AD1D185A6}" destId="{D38F576E-18D4-1E49-BB18-FFFBD53D8C6A}" srcOrd="0" destOrd="0" presId="urn:microsoft.com/office/officeart/2008/layout/HalfCircleOrganizationChart"/>
    <dgm:cxn modelId="{F65CDEEB-25A4-6148-B8A6-8EBF0E184F5A}" type="presParOf" srcId="{DAC63D2A-0103-D443-809C-FE3AD1D185A6}" destId="{2D1C7009-274C-504B-B289-972C4CB292F6}" srcOrd="1" destOrd="0" presId="urn:microsoft.com/office/officeart/2008/layout/HalfCircleOrganizationChart"/>
    <dgm:cxn modelId="{80DA9A1A-3E09-8E40-B834-D2669C62D2D4}" type="presParOf" srcId="{2D1C7009-274C-504B-B289-972C4CB292F6}" destId="{7E9F1F6D-0C0E-D24C-8B1B-00F4624B974A}" srcOrd="0" destOrd="0" presId="urn:microsoft.com/office/officeart/2008/layout/HalfCircleOrganizationChart"/>
    <dgm:cxn modelId="{9E175791-622B-4A42-9E74-3E6679CB792B}" type="presParOf" srcId="{7E9F1F6D-0C0E-D24C-8B1B-00F4624B974A}" destId="{F614F1F3-63D4-F741-B8B0-CB28EEEBEF70}" srcOrd="0" destOrd="0" presId="urn:microsoft.com/office/officeart/2008/layout/HalfCircleOrganizationChart"/>
    <dgm:cxn modelId="{15DE93C8-C6C1-204C-9A14-439B14B0A512}" type="presParOf" srcId="{7E9F1F6D-0C0E-D24C-8B1B-00F4624B974A}" destId="{93623028-936A-FD46-A1D3-EF44131F234B}" srcOrd="1" destOrd="0" presId="urn:microsoft.com/office/officeart/2008/layout/HalfCircleOrganizationChart"/>
    <dgm:cxn modelId="{4A59E825-FBC7-C347-B965-BE97F5F7F1DE}" type="presParOf" srcId="{7E9F1F6D-0C0E-D24C-8B1B-00F4624B974A}" destId="{3FD1AD2C-C876-FD46-9ED5-1CF8EA6F2839}" srcOrd="2" destOrd="0" presId="urn:microsoft.com/office/officeart/2008/layout/HalfCircleOrganizationChart"/>
    <dgm:cxn modelId="{27663841-B430-1844-8B00-4FAA81934C61}" type="presParOf" srcId="{7E9F1F6D-0C0E-D24C-8B1B-00F4624B974A}" destId="{1843B126-C7AE-124C-AA33-8F9495B1C53B}" srcOrd="3" destOrd="0" presId="urn:microsoft.com/office/officeart/2008/layout/HalfCircleOrganizationChart"/>
    <dgm:cxn modelId="{8835A05A-24AF-0B43-8C38-168BD67AFA5C}" type="presParOf" srcId="{2D1C7009-274C-504B-B289-972C4CB292F6}" destId="{745DAE16-0121-5740-A59C-138FA9B38019}" srcOrd="1" destOrd="0" presId="urn:microsoft.com/office/officeart/2008/layout/HalfCircleOrganizationChart"/>
    <dgm:cxn modelId="{5EEFC2CC-300D-874E-B58A-45E957A27685}" type="presParOf" srcId="{2D1C7009-274C-504B-B289-972C4CB292F6}" destId="{91382617-4B94-EF43-837E-7FB2DA5C475A}" srcOrd="2" destOrd="0" presId="urn:microsoft.com/office/officeart/2008/layout/HalfCircleOrganizationChart"/>
    <dgm:cxn modelId="{D58ED117-0E18-DB47-AF3C-8931630803B6}" type="presParOf" srcId="{DAC63D2A-0103-D443-809C-FE3AD1D185A6}" destId="{A71C269C-AF11-1B45-A866-D4EF5037C741}" srcOrd="2" destOrd="0" presId="urn:microsoft.com/office/officeart/2008/layout/HalfCircleOrganizationChart"/>
    <dgm:cxn modelId="{89B8B605-0195-AD4F-94FB-794CF7666F08}" type="presParOf" srcId="{DAC63D2A-0103-D443-809C-FE3AD1D185A6}" destId="{5CA10A22-81D1-1845-A291-31DF92363B28}" srcOrd="3" destOrd="0" presId="urn:microsoft.com/office/officeart/2008/layout/HalfCircleOrganizationChart"/>
    <dgm:cxn modelId="{B3404831-5699-5949-999F-A0253267013E}" type="presParOf" srcId="{5CA10A22-81D1-1845-A291-31DF92363B28}" destId="{3DB4CCD4-72E1-FA4F-B119-5C6F72F1978E}" srcOrd="0" destOrd="0" presId="urn:microsoft.com/office/officeart/2008/layout/HalfCircleOrganizationChart"/>
    <dgm:cxn modelId="{59B25DEC-F049-6640-B490-CC8A36BA3B09}" type="presParOf" srcId="{3DB4CCD4-72E1-FA4F-B119-5C6F72F1978E}" destId="{3F82DC53-6AB5-9D4A-8C96-C4F807B1199F}" srcOrd="0" destOrd="0" presId="urn:microsoft.com/office/officeart/2008/layout/HalfCircleOrganizationChart"/>
    <dgm:cxn modelId="{FBD97E28-0A5D-9145-9BA1-5BDC7CD5B670}" type="presParOf" srcId="{3DB4CCD4-72E1-FA4F-B119-5C6F72F1978E}" destId="{C4414D1F-6FA7-2B4A-AF54-974C476FE5FD}" srcOrd="1" destOrd="0" presId="urn:microsoft.com/office/officeart/2008/layout/HalfCircleOrganizationChart"/>
    <dgm:cxn modelId="{278FCFC3-25CE-D44D-98FC-106C5BE79A94}" type="presParOf" srcId="{3DB4CCD4-72E1-FA4F-B119-5C6F72F1978E}" destId="{27DE34D5-AD38-0447-A3EF-AA129CEA9C99}" srcOrd="2" destOrd="0" presId="urn:microsoft.com/office/officeart/2008/layout/HalfCircleOrganizationChart"/>
    <dgm:cxn modelId="{A31058FB-8268-3843-99E1-E3B6E9947E82}" type="presParOf" srcId="{3DB4CCD4-72E1-FA4F-B119-5C6F72F1978E}" destId="{31DDB734-0A81-7742-BBF2-3F200057F949}" srcOrd="3" destOrd="0" presId="urn:microsoft.com/office/officeart/2008/layout/HalfCircleOrganizationChart"/>
    <dgm:cxn modelId="{C2D56B54-8C1C-7144-A28C-B93922891EA9}" type="presParOf" srcId="{5CA10A22-81D1-1845-A291-31DF92363B28}" destId="{5F7617B1-40C5-F445-AB82-3E57395B1A35}" srcOrd="1" destOrd="0" presId="urn:microsoft.com/office/officeart/2008/layout/HalfCircleOrganizationChart"/>
    <dgm:cxn modelId="{197DAC8E-2C58-A748-B0CD-FE23D477E4C4}" type="presParOf" srcId="{5CA10A22-81D1-1845-A291-31DF92363B28}" destId="{922C2703-74F1-3641-B06E-88CE8C8F676A}" srcOrd="2" destOrd="0" presId="urn:microsoft.com/office/officeart/2008/layout/HalfCircleOrganizationChart"/>
    <dgm:cxn modelId="{9F1E7F9F-0CF0-0849-8CF9-D990C39F86B4}" type="presParOf" srcId="{DAC63D2A-0103-D443-809C-FE3AD1D185A6}" destId="{D11DF13D-C99D-F542-B942-949FE8D01916}" srcOrd="4" destOrd="0" presId="urn:microsoft.com/office/officeart/2008/layout/HalfCircleOrganizationChart"/>
    <dgm:cxn modelId="{DB7716FC-B471-6C46-AF70-C19BA5AC01C5}" type="presParOf" srcId="{DAC63D2A-0103-D443-809C-FE3AD1D185A6}" destId="{90726B76-9203-1248-91F7-758B002F0523}" srcOrd="5" destOrd="0" presId="urn:microsoft.com/office/officeart/2008/layout/HalfCircleOrganizationChart"/>
    <dgm:cxn modelId="{8EBF21E0-950F-6B4E-9853-2454F3AFEE5C}" type="presParOf" srcId="{90726B76-9203-1248-91F7-758B002F0523}" destId="{96D2B933-4A3A-2349-AA86-4D38ADE80C0C}" srcOrd="0" destOrd="0" presId="urn:microsoft.com/office/officeart/2008/layout/HalfCircleOrganizationChart"/>
    <dgm:cxn modelId="{B5C510BD-9D39-3848-AF98-4AC6725EAABD}" type="presParOf" srcId="{96D2B933-4A3A-2349-AA86-4D38ADE80C0C}" destId="{2ED3BBC9-EC05-8A45-9E9F-E1E4DB5E8B20}" srcOrd="0" destOrd="0" presId="urn:microsoft.com/office/officeart/2008/layout/HalfCircleOrganizationChart"/>
    <dgm:cxn modelId="{80BB0527-18EE-B64B-B68A-F9E10E45072E}" type="presParOf" srcId="{96D2B933-4A3A-2349-AA86-4D38ADE80C0C}" destId="{FBE2DF9F-B414-8747-91AB-E9AE13639843}" srcOrd="1" destOrd="0" presId="urn:microsoft.com/office/officeart/2008/layout/HalfCircleOrganizationChart"/>
    <dgm:cxn modelId="{8D5E97AC-7212-C44C-86BB-83E036359E8C}" type="presParOf" srcId="{96D2B933-4A3A-2349-AA86-4D38ADE80C0C}" destId="{8FC0DAF0-0CD0-F44D-8162-1A29B6121857}" srcOrd="2" destOrd="0" presId="urn:microsoft.com/office/officeart/2008/layout/HalfCircleOrganizationChart"/>
    <dgm:cxn modelId="{F02882D3-914D-2843-A7A2-BCEA4E60756E}" type="presParOf" srcId="{96D2B933-4A3A-2349-AA86-4D38ADE80C0C}" destId="{1651CCF8-A568-FF4F-B79F-BF0F9C7AF978}" srcOrd="3" destOrd="0" presId="urn:microsoft.com/office/officeart/2008/layout/HalfCircleOrganizationChart"/>
    <dgm:cxn modelId="{DE6BD4E2-6AF8-3048-A7BE-18DAD693BAAC}" type="presParOf" srcId="{90726B76-9203-1248-91F7-758B002F0523}" destId="{A0312697-9C13-564C-9B46-716BF48F3597}" srcOrd="1" destOrd="0" presId="urn:microsoft.com/office/officeart/2008/layout/HalfCircleOrganizationChart"/>
    <dgm:cxn modelId="{0EA6483B-F4D2-FF49-907C-A6E849A958DD}" type="presParOf" srcId="{90726B76-9203-1248-91F7-758B002F0523}" destId="{1A6EED0C-E965-C647-9EB0-7A95DD2126F8}" srcOrd="2" destOrd="0" presId="urn:microsoft.com/office/officeart/2008/layout/HalfCircleOrganizationChart"/>
    <dgm:cxn modelId="{3A83B925-EA63-244E-B976-60CDFD1D40DD}" type="presParOf" srcId="{DAC63D2A-0103-D443-809C-FE3AD1D185A6}" destId="{717FDBC8-E531-8240-B0E4-987D45456126}" srcOrd="6" destOrd="0" presId="urn:microsoft.com/office/officeart/2008/layout/HalfCircleOrganizationChart"/>
    <dgm:cxn modelId="{E8CB14FB-55B6-F047-95E5-051F74380E50}" type="presParOf" srcId="{DAC63D2A-0103-D443-809C-FE3AD1D185A6}" destId="{93C10A82-FA35-2141-980C-B3201769C9AC}" srcOrd="7" destOrd="0" presId="urn:microsoft.com/office/officeart/2008/layout/HalfCircleOrganizationChart"/>
    <dgm:cxn modelId="{63ED6B4F-C79A-3740-83C8-FCEC8C59382D}" type="presParOf" srcId="{93C10A82-FA35-2141-980C-B3201769C9AC}" destId="{3EDDC268-E3BD-E040-BBCE-50E44AE9DF89}" srcOrd="0" destOrd="0" presId="urn:microsoft.com/office/officeart/2008/layout/HalfCircleOrganizationChart"/>
    <dgm:cxn modelId="{787A9B0F-F9EE-6746-A00D-4C7138C1BE2A}" type="presParOf" srcId="{3EDDC268-E3BD-E040-BBCE-50E44AE9DF89}" destId="{D5EDCAB3-6BA4-D04F-A074-D91F63123E0A}" srcOrd="0" destOrd="0" presId="urn:microsoft.com/office/officeart/2008/layout/HalfCircleOrganizationChart"/>
    <dgm:cxn modelId="{712F2E23-B7B8-994D-88B2-2042082271EB}" type="presParOf" srcId="{3EDDC268-E3BD-E040-BBCE-50E44AE9DF89}" destId="{B5E0DA37-5A08-A846-90BF-08D1872E2C5B}" srcOrd="1" destOrd="0" presId="urn:microsoft.com/office/officeart/2008/layout/HalfCircleOrganizationChart"/>
    <dgm:cxn modelId="{C711BD8C-BBAA-7442-94FA-6D5CB92836F6}" type="presParOf" srcId="{3EDDC268-E3BD-E040-BBCE-50E44AE9DF89}" destId="{8F5312B9-2406-A644-AFD1-FE7EEEE1ED7E}" srcOrd="2" destOrd="0" presId="urn:microsoft.com/office/officeart/2008/layout/HalfCircleOrganizationChart"/>
    <dgm:cxn modelId="{EB428105-6D20-6948-AC39-985D14F4A431}" type="presParOf" srcId="{3EDDC268-E3BD-E040-BBCE-50E44AE9DF89}" destId="{9FB8FE7C-6B2C-B445-B29A-C4245576F616}" srcOrd="3" destOrd="0" presId="urn:microsoft.com/office/officeart/2008/layout/HalfCircleOrganizationChart"/>
    <dgm:cxn modelId="{D1C1DB1D-BF59-9F46-A83B-C0385F3A37F7}" type="presParOf" srcId="{93C10A82-FA35-2141-980C-B3201769C9AC}" destId="{900E740B-CB65-3C4C-810D-DBBE76A70396}" srcOrd="1" destOrd="0" presId="urn:microsoft.com/office/officeart/2008/layout/HalfCircleOrganizationChart"/>
    <dgm:cxn modelId="{DBE34781-0797-4A42-BAD5-96F98232E545}" type="presParOf" srcId="{93C10A82-FA35-2141-980C-B3201769C9AC}" destId="{BAF697BA-FD86-834C-8418-E4DF760AB402}" srcOrd="2" destOrd="0" presId="urn:microsoft.com/office/officeart/2008/layout/HalfCircleOrganizationChart"/>
    <dgm:cxn modelId="{EFD51F01-174E-474D-AD1F-1DC2B601A500}" type="presParOf" srcId="{A53990DE-BAA8-044B-9D58-A942CB17B2EB}" destId="{617FE3DB-C97A-674C-A02A-53A330B4FE36}"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E42A4-49F7-C44C-B263-72640D3D35BC}">
      <dsp:nvSpPr>
        <dsp:cNvPr id="0" name=""/>
        <dsp:cNvSpPr/>
      </dsp:nvSpPr>
      <dsp:spPr>
        <a:xfrm>
          <a:off x="0" y="0"/>
          <a:ext cx="799093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21E631-116F-014E-94C6-271B51DA0561}">
      <dsp:nvSpPr>
        <dsp:cNvPr id="0" name=""/>
        <dsp:cNvSpPr/>
      </dsp:nvSpPr>
      <dsp:spPr>
        <a:xfrm>
          <a:off x="0" y="0"/>
          <a:ext cx="2247464" cy="1630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kern="1200" dirty="0">
              <a:latin typeface="Microsoft YaHei" panose="020B0503020204020204" pitchFamily="34" charset="-122"/>
              <a:ea typeface="Microsoft YaHei" panose="020B0503020204020204" pitchFamily="34" charset="-122"/>
            </a:rPr>
            <a:t>硬件设施</a:t>
          </a:r>
        </a:p>
      </dsp:txBody>
      <dsp:txXfrm>
        <a:off x="0" y="0"/>
        <a:ext cx="2247464" cy="1630871"/>
      </dsp:txXfrm>
    </dsp:sp>
    <dsp:sp modelId="{ABF9BA3F-3CC3-2146-8F32-E0977F87F628}">
      <dsp:nvSpPr>
        <dsp:cNvPr id="0" name=""/>
        <dsp:cNvSpPr/>
      </dsp:nvSpPr>
      <dsp:spPr>
        <a:xfrm>
          <a:off x="2355037" y="25482"/>
          <a:ext cx="5629669" cy="509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zh-CN" altLang="en-US" sz="1400" kern="1200" dirty="0">
              <a:solidFill>
                <a:schemeClr val="tx1"/>
              </a:solidFill>
              <a:latin typeface="Microsoft YaHei" panose="020B0503020204020204" pitchFamily="34" charset="-122"/>
              <a:ea typeface="Microsoft YaHei" panose="020B0503020204020204" pitchFamily="34" charset="-122"/>
            </a:rPr>
            <a:t>增加一台浓密机，增强东南矿体充填站</a:t>
          </a:r>
          <a:r>
            <a:rPr lang="zh-CN" altLang="en-US" sz="1400" b="1" kern="1200" dirty="0">
              <a:solidFill>
                <a:schemeClr val="tx1"/>
              </a:solidFill>
              <a:latin typeface="Microsoft YaHei" panose="020B0503020204020204" pitchFamily="34" charset="-122"/>
              <a:ea typeface="Microsoft YaHei" panose="020B0503020204020204" pitchFamily="34" charset="-122"/>
            </a:rPr>
            <a:t>造浆稳定性</a:t>
          </a:r>
        </a:p>
      </dsp:txBody>
      <dsp:txXfrm>
        <a:off x="2355037" y="25482"/>
        <a:ext cx="5629669" cy="509647"/>
      </dsp:txXfrm>
    </dsp:sp>
    <dsp:sp modelId="{3A640598-3752-6042-A577-FAAD24B06BB2}">
      <dsp:nvSpPr>
        <dsp:cNvPr id="0" name=""/>
        <dsp:cNvSpPr/>
      </dsp:nvSpPr>
      <dsp:spPr>
        <a:xfrm>
          <a:off x="2247464" y="535129"/>
          <a:ext cx="573724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6D3448-DF6E-504D-AEDE-BB76E0483DA0}">
      <dsp:nvSpPr>
        <dsp:cNvPr id="0" name=""/>
        <dsp:cNvSpPr/>
      </dsp:nvSpPr>
      <dsp:spPr>
        <a:xfrm>
          <a:off x="2355037" y="560611"/>
          <a:ext cx="5629669" cy="509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zh-CN" altLang="en-US" sz="1400" kern="1200" dirty="0">
              <a:latin typeface="Microsoft YaHei" panose="020B0503020204020204" pitchFamily="34" charset="-122"/>
              <a:ea typeface="Microsoft YaHei" panose="020B0503020204020204" pitchFamily="34" charset="-122"/>
            </a:rPr>
            <a:t>新浓密机增设</a:t>
          </a:r>
          <a:r>
            <a:rPr lang="zh-CN" altLang="en-US" sz="1400" b="1" kern="1200" dirty="0">
              <a:solidFill>
                <a:srgbClr val="C00000"/>
              </a:solidFill>
              <a:latin typeface="Microsoft YaHei" panose="020B0503020204020204" pitchFamily="34" charset="-122"/>
              <a:ea typeface="Microsoft YaHei" panose="020B0503020204020204" pitchFamily="34" charset="-122"/>
            </a:rPr>
            <a:t>快速稀释、增稠</a:t>
          </a:r>
          <a:r>
            <a:rPr lang="zh-CN" altLang="en-US" sz="1400" kern="1200" dirty="0">
              <a:latin typeface="Microsoft YaHei" panose="020B0503020204020204" pitchFamily="34" charset="-122"/>
              <a:ea typeface="Microsoft YaHei" panose="020B0503020204020204" pitchFamily="34" charset="-122"/>
            </a:rPr>
            <a:t>技术，用于快速调节底流料浆浓度</a:t>
          </a:r>
        </a:p>
      </dsp:txBody>
      <dsp:txXfrm>
        <a:off x="2355037" y="560611"/>
        <a:ext cx="5629669" cy="509647"/>
      </dsp:txXfrm>
    </dsp:sp>
    <dsp:sp modelId="{BE91DEA7-B585-874A-8794-D83A972DBD98}">
      <dsp:nvSpPr>
        <dsp:cNvPr id="0" name=""/>
        <dsp:cNvSpPr/>
      </dsp:nvSpPr>
      <dsp:spPr>
        <a:xfrm>
          <a:off x="2247464" y="1070259"/>
          <a:ext cx="573724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590392-2251-0849-8279-67387A7912D1}">
      <dsp:nvSpPr>
        <dsp:cNvPr id="0" name=""/>
        <dsp:cNvSpPr/>
      </dsp:nvSpPr>
      <dsp:spPr>
        <a:xfrm>
          <a:off x="2355037" y="1095741"/>
          <a:ext cx="5629669" cy="509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zh-CN" altLang="en-US" sz="1400" kern="1200" dirty="0">
              <a:solidFill>
                <a:schemeClr val="tx1"/>
              </a:solidFill>
              <a:latin typeface="Microsoft YaHei" panose="020B0503020204020204" pitchFamily="34" charset="-122"/>
              <a:ea typeface="Microsoft YaHei" panose="020B0503020204020204" pitchFamily="34" charset="-122"/>
            </a:rPr>
            <a:t>新增一台</a:t>
          </a:r>
          <a:r>
            <a:rPr lang="zh-CN" altLang="en-US" sz="1400" b="1" kern="1200" dirty="0">
              <a:solidFill>
                <a:schemeClr val="tx1"/>
              </a:solidFill>
              <a:latin typeface="Microsoft YaHei" panose="020B0503020204020204" pitchFamily="34" charset="-122"/>
              <a:ea typeface="Microsoft YaHei" panose="020B0503020204020204" pitchFamily="34" charset="-122"/>
            </a:rPr>
            <a:t>柱塞泵</a:t>
          </a:r>
          <a:r>
            <a:rPr lang="zh-CN" altLang="en-US" sz="1400" kern="1200" dirty="0">
              <a:solidFill>
                <a:schemeClr val="tx1"/>
              </a:solidFill>
              <a:latin typeface="Microsoft YaHei" panose="020B0503020204020204" pitchFamily="34" charset="-122"/>
              <a:ea typeface="Microsoft YaHei" panose="020B0503020204020204" pitchFamily="34" charset="-122"/>
            </a:rPr>
            <a:t>，增加深部钻孔充填能力，</a:t>
          </a:r>
          <a:r>
            <a:rPr lang="zh-CN" altLang="en-US" sz="1400" b="1" kern="1200" dirty="0">
              <a:solidFill>
                <a:schemeClr val="tx1"/>
              </a:solidFill>
              <a:latin typeface="Microsoft YaHei" panose="020B0503020204020204" pitchFamily="34" charset="-122"/>
              <a:ea typeface="Microsoft YaHei" panose="020B0503020204020204" pitchFamily="34" charset="-122"/>
            </a:rPr>
            <a:t>增强满管率，保护管道</a:t>
          </a:r>
        </a:p>
      </dsp:txBody>
      <dsp:txXfrm>
        <a:off x="2355037" y="1095741"/>
        <a:ext cx="5629669" cy="509647"/>
      </dsp:txXfrm>
    </dsp:sp>
    <dsp:sp modelId="{1211583A-68FA-3F4A-BA63-DE8FB188F111}">
      <dsp:nvSpPr>
        <dsp:cNvPr id="0" name=""/>
        <dsp:cNvSpPr/>
      </dsp:nvSpPr>
      <dsp:spPr>
        <a:xfrm>
          <a:off x="2247464" y="1605388"/>
          <a:ext cx="573724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E42A4-49F7-C44C-B263-72640D3D35BC}">
      <dsp:nvSpPr>
        <dsp:cNvPr id="0" name=""/>
        <dsp:cNvSpPr/>
      </dsp:nvSpPr>
      <dsp:spPr>
        <a:xfrm>
          <a:off x="0" y="0"/>
          <a:ext cx="799093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21E631-116F-014E-94C6-271B51DA0561}">
      <dsp:nvSpPr>
        <dsp:cNvPr id="0" name=""/>
        <dsp:cNvSpPr/>
      </dsp:nvSpPr>
      <dsp:spPr>
        <a:xfrm>
          <a:off x="0" y="0"/>
          <a:ext cx="2144108" cy="1037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kern="1200" dirty="0">
              <a:latin typeface="Microsoft YaHei" panose="020B0503020204020204" pitchFamily="34" charset="-122"/>
              <a:ea typeface="Microsoft YaHei" panose="020B0503020204020204" pitchFamily="34" charset="-122"/>
            </a:rPr>
            <a:t>自动化系统</a:t>
          </a:r>
        </a:p>
      </dsp:txBody>
      <dsp:txXfrm>
        <a:off x="0" y="0"/>
        <a:ext cx="2144108" cy="1037138"/>
      </dsp:txXfrm>
    </dsp:sp>
    <dsp:sp modelId="{ABF9BA3F-3CC3-2146-8F32-E0977F87F628}">
      <dsp:nvSpPr>
        <dsp:cNvPr id="0" name=""/>
        <dsp:cNvSpPr/>
      </dsp:nvSpPr>
      <dsp:spPr>
        <a:xfrm>
          <a:off x="2253671" y="47096"/>
          <a:ext cx="5733809" cy="941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zh-CN" altLang="en-US" sz="1400" kern="1200" dirty="0">
              <a:solidFill>
                <a:prstClr val="black">
                  <a:hueOff val="0"/>
                  <a:satOff val="0"/>
                  <a:lumOff val="0"/>
                  <a:alphaOff val="0"/>
                </a:prstClr>
              </a:solidFill>
              <a:latin typeface="Microsoft YaHei" panose="020B0503020204020204" pitchFamily="34" charset="-122"/>
              <a:ea typeface="Microsoft YaHei" panose="020B0503020204020204" pitchFamily="34" charset="-122"/>
              <a:cs typeface="+mn-cs"/>
            </a:rPr>
            <a:t>开发自动控制系统与</a:t>
          </a:r>
          <a:r>
            <a:rPr lang="zh-CN" altLang="en-US" sz="1400" b="1" kern="1200" dirty="0">
              <a:solidFill>
                <a:prstClr val="black">
                  <a:hueOff val="0"/>
                  <a:satOff val="0"/>
                  <a:lumOff val="0"/>
                  <a:alphaOff val="0"/>
                </a:prstClr>
              </a:solidFill>
              <a:latin typeface="Microsoft YaHei" panose="020B0503020204020204" pitchFamily="34" charset="-122"/>
              <a:ea typeface="Microsoft YaHei" panose="020B0503020204020204" pitchFamily="34" charset="-122"/>
              <a:cs typeface="+mn-cs"/>
            </a:rPr>
            <a:t>美卓自控系统融为一体</a:t>
          </a:r>
        </a:p>
      </dsp:txBody>
      <dsp:txXfrm>
        <a:off x="2253671" y="47096"/>
        <a:ext cx="5733809" cy="941931"/>
      </dsp:txXfrm>
    </dsp:sp>
    <dsp:sp modelId="{3A640598-3752-6042-A577-FAAD24B06BB2}">
      <dsp:nvSpPr>
        <dsp:cNvPr id="0" name=""/>
        <dsp:cNvSpPr/>
      </dsp:nvSpPr>
      <dsp:spPr>
        <a:xfrm>
          <a:off x="2144108" y="989028"/>
          <a:ext cx="584337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E42A4-49F7-C44C-B263-72640D3D35BC}">
      <dsp:nvSpPr>
        <dsp:cNvPr id="0" name=""/>
        <dsp:cNvSpPr/>
      </dsp:nvSpPr>
      <dsp:spPr>
        <a:xfrm>
          <a:off x="0" y="0"/>
          <a:ext cx="799093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21E631-116F-014E-94C6-271B51DA0561}">
      <dsp:nvSpPr>
        <dsp:cNvPr id="0" name=""/>
        <dsp:cNvSpPr/>
      </dsp:nvSpPr>
      <dsp:spPr>
        <a:xfrm>
          <a:off x="0" y="0"/>
          <a:ext cx="2139657" cy="2512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kern="1200" dirty="0">
              <a:latin typeface="Microsoft YaHei" panose="020B0503020204020204" pitchFamily="34" charset="-122"/>
              <a:ea typeface="Microsoft YaHei" panose="020B0503020204020204" pitchFamily="34" charset="-122"/>
            </a:rPr>
            <a:t>智能控制系统</a:t>
          </a:r>
        </a:p>
      </dsp:txBody>
      <dsp:txXfrm>
        <a:off x="0" y="0"/>
        <a:ext cx="2139657" cy="2512253"/>
      </dsp:txXfrm>
    </dsp:sp>
    <dsp:sp modelId="{ABF9BA3F-3CC3-2146-8F32-E0977F87F628}">
      <dsp:nvSpPr>
        <dsp:cNvPr id="0" name=""/>
        <dsp:cNvSpPr/>
      </dsp:nvSpPr>
      <dsp:spPr>
        <a:xfrm>
          <a:off x="2249338" y="29532"/>
          <a:ext cx="5739935" cy="590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zh-CN" altLang="en-US" sz="1400" b="1" kern="1200" dirty="0">
              <a:solidFill>
                <a:srgbClr val="C00000"/>
              </a:solidFill>
              <a:latin typeface="Microsoft YaHei" panose="020B0503020204020204" pitchFamily="34" charset="-122"/>
              <a:ea typeface="Microsoft YaHei" panose="020B0503020204020204" pitchFamily="34" charset="-122"/>
            </a:rPr>
            <a:t>实现无人值守控制</a:t>
          </a:r>
          <a:r>
            <a:rPr lang="zh-CN" altLang="en-US" sz="1400" kern="1200" dirty="0">
              <a:latin typeface="Microsoft YaHei" panose="020B0503020204020204" pitchFamily="34" charset="-122"/>
              <a:ea typeface="Microsoft YaHei" panose="020B0503020204020204" pitchFamily="34" charset="-122"/>
            </a:rPr>
            <a:t>，削减人力成本</a:t>
          </a:r>
        </a:p>
      </dsp:txBody>
      <dsp:txXfrm>
        <a:off x="2249338" y="29532"/>
        <a:ext cx="5739935" cy="590649"/>
      </dsp:txXfrm>
    </dsp:sp>
    <dsp:sp modelId="{3A640598-3752-6042-A577-FAAD24B06BB2}">
      <dsp:nvSpPr>
        <dsp:cNvPr id="0" name=""/>
        <dsp:cNvSpPr/>
      </dsp:nvSpPr>
      <dsp:spPr>
        <a:xfrm>
          <a:off x="2139657" y="620181"/>
          <a:ext cx="5849615"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6D3448-DF6E-504D-AEDE-BB76E0483DA0}">
      <dsp:nvSpPr>
        <dsp:cNvPr id="0" name=""/>
        <dsp:cNvSpPr/>
      </dsp:nvSpPr>
      <dsp:spPr>
        <a:xfrm>
          <a:off x="2249338" y="649714"/>
          <a:ext cx="5739935" cy="590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zh-CN" altLang="en-US" sz="1400" kern="1200" dirty="0">
              <a:latin typeface="Microsoft YaHei" panose="020B0503020204020204" pitchFamily="34" charset="-122"/>
              <a:ea typeface="Microsoft YaHei" panose="020B0503020204020204" pitchFamily="34" charset="-122"/>
            </a:rPr>
            <a:t>实现精准控制，稳定</a:t>
          </a:r>
          <a:r>
            <a:rPr lang="zh-CN" altLang="en-US" sz="1400" b="1" kern="1200" dirty="0">
              <a:solidFill>
                <a:srgbClr val="C00000"/>
              </a:solidFill>
              <a:latin typeface="Microsoft YaHei" panose="020B0503020204020204" pitchFamily="34" charset="-122"/>
              <a:ea typeface="Microsoft YaHei" panose="020B0503020204020204" pitchFamily="34" charset="-122"/>
            </a:rPr>
            <a:t>充填浓度</a:t>
          </a:r>
          <a:r>
            <a:rPr lang="en-US" altLang="zh-CN" sz="1400" b="1" kern="1200" dirty="0">
              <a:solidFill>
                <a:srgbClr val="C00000"/>
              </a:solidFill>
              <a:latin typeface="Microsoft YaHei" panose="020B0503020204020204" pitchFamily="34" charset="-122"/>
              <a:ea typeface="Microsoft YaHei" panose="020B0503020204020204" pitchFamily="34" charset="-122"/>
            </a:rPr>
            <a:t>(</a:t>
          </a:r>
          <a:r>
            <a:rPr lang="zh-CN" altLang="en-US" sz="1400" b="1" kern="1200" dirty="0">
              <a:solidFill>
                <a:srgbClr val="C00000"/>
              </a:solidFill>
              <a:latin typeface="Microsoft YaHei" panose="020B0503020204020204" pitchFamily="34" charset="-122"/>
              <a:ea typeface="Microsoft YaHei" panose="020B0503020204020204" pitchFamily="34" charset="-122"/>
            </a:rPr>
            <a:t>误差控制在</a:t>
          </a:r>
          <a:r>
            <a:rPr lang="en-US" altLang="zh-CN" sz="1400" b="1" kern="1200" dirty="0">
              <a:solidFill>
                <a:srgbClr val="C00000"/>
              </a:solidFill>
              <a:latin typeface="Microsoft YaHei" panose="020B0503020204020204" pitchFamily="34" charset="-122"/>
              <a:ea typeface="Microsoft YaHei" panose="020B0503020204020204" pitchFamily="34" charset="-122"/>
            </a:rPr>
            <a:t>1.5%)</a:t>
          </a:r>
          <a:r>
            <a:rPr lang="zh-CN" altLang="en-US" sz="1400" kern="1200" dirty="0">
              <a:solidFill>
                <a:schemeClr val="tx1"/>
              </a:solidFill>
              <a:latin typeface="Microsoft YaHei" panose="020B0503020204020204" pitchFamily="34" charset="-122"/>
              <a:ea typeface="Microsoft YaHei" panose="020B0503020204020204" pitchFamily="34" charset="-122"/>
            </a:rPr>
            <a:t>、流量</a:t>
          </a:r>
          <a:r>
            <a:rPr lang="zh-CN" altLang="en-US" sz="1400" kern="1200" dirty="0">
              <a:latin typeface="Microsoft YaHei" panose="020B0503020204020204" pitchFamily="34" charset="-122"/>
              <a:ea typeface="Microsoft YaHei" panose="020B0503020204020204" pitchFamily="34" charset="-122"/>
            </a:rPr>
            <a:t>，保护仪器设备</a:t>
          </a:r>
        </a:p>
      </dsp:txBody>
      <dsp:txXfrm>
        <a:off x="2249338" y="649714"/>
        <a:ext cx="5739935" cy="590649"/>
      </dsp:txXfrm>
    </dsp:sp>
    <dsp:sp modelId="{BE91DEA7-B585-874A-8794-D83A972DBD98}">
      <dsp:nvSpPr>
        <dsp:cNvPr id="0" name=""/>
        <dsp:cNvSpPr/>
      </dsp:nvSpPr>
      <dsp:spPr>
        <a:xfrm>
          <a:off x="2139657" y="1240363"/>
          <a:ext cx="5849615"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533A13-F848-B641-BEEB-E02337CB58EA}">
      <dsp:nvSpPr>
        <dsp:cNvPr id="0" name=""/>
        <dsp:cNvSpPr/>
      </dsp:nvSpPr>
      <dsp:spPr>
        <a:xfrm>
          <a:off x="2249338" y="1269896"/>
          <a:ext cx="5739935" cy="590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zh-CN" altLang="en-US" sz="1400" kern="1200" dirty="0">
              <a:latin typeface="Microsoft YaHei" panose="020B0503020204020204" pitchFamily="34" charset="-122"/>
              <a:ea typeface="Microsoft YaHei" panose="020B0503020204020204" pitchFamily="34" charset="-122"/>
            </a:rPr>
            <a:t>基于</a:t>
          </a:r>
          <a:r>
            <a:rPr lang="zh-CN" altLang="en-US" sz="1400" b="1" kern="1200" dirty="0">
              <a:solidFill>
                <a:schemeClr val="tx1"/>
              </a:solidFill>
              <a:latin typeface="Microsoft YaHei" panose="020B0503020204020204" pitchFamily="34" charset="-122"/>
              <a:ea typeface="Microsoft YaHei" panose="020B0503020204020204" pitchFamily="34" charset="-122"/>
            </a:rPr>
            <a:t>大数据平台</a:t>
          </a:r>
          <a:r>
            <a:rPr lang="zh-CN" altLang="en-US" sz="1400" kern="1200" dirty="0">
              <a:solidFill>
                <a:schemeClr val="tx1"/>
              </a:solidFill>
              <a:latin typeface="Microsoft YaHei" panose="020B0503020204020204" pitchFamily="34" charset="-122"/>
              <a:ea typeface="Microsoft YaHei" panose="020B0503020204020204" pitchFamily="34" charset="-122"/>
            </a:rPr>
            <a:t>的数据、日志管理</a:t>
          </a:r>
          <a:r>
            <a:rPr lang="zh-CN" altLang="en-US" sz="1400" kern="1200" dirty="0">
              <a:latin typeface="Microsoft YaHei" panose="020B0503020204020204" pitchFamily="34" charset="-122"/>
              <a:ea typeface="Microsoft YaHei" panose="020B0503020204020204" pitchFamily="34" charset="-122"/>
            </a:rPr>
            <a:t>，增强管理能力与水平</a:t>
          </a:r>
        </a:p>
      </dsp:txBody>
      <dsp:txXfrm>
        <a:off x="2249338" y="1269896"/>
        <a:ext cx="5739935" cy="590649"/>
      </dsp:txXfrm>
    </dsp:sp>
    <dsp:sp modelId="{6B157855-48A9-D649-887B-00F8DA7BC29E}">
      <dsp:nvSpPr>
        <dsp:cNvPr id="0" name=""/>
        <dsp:cNvSpPr/>
      </dsp:nvSpPr>
      <dsp:spPr>
        <a:xfrm>
          <a:off x="2139657" y="1860545"/>
          <a:ext cx="5849615"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D69438-57A4-2A41-BCDB-F8644C3AD023}">
      <dsp:nvSpPr>
        <dsp:cNvPr id="0" name=""/>
        <dsp:cNvSpPr/>
      </dsp:nvSpPr>
      <dsp:spPr>
        <a:xfrm>
          <a:off x="2249338" y="1890077"/>
          <a:ext cx="5739935" cy="590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zh-CN" altLang="en-US" sz="1400" kern="1200" dirty="0">
              <a:latin typeface="Microsoft YaHei" panose="020B0503020204020204" pitchFamily="34" charset="-122"/>
              <a:ea typeface="Microsoft YaHei" panose="020B0503020204020204" pitchFamily="34" charset="-122"/>
            </a:rPr>
            <a:t>推动工业信息化、智能化水平</a:t>
          </a:r>
        </a:p>
      </dsp:txBody>
      <dsp:txXfrm>
        <a:off x="2249338" y="1890077"/>
        <a:ext cx="5739935" cy="590649"/>
      </dsp:txXfrm>
    </dsp:sp>
    <dsp:sp modelId="{D139FDE2-1918-154D-96B9-B89F65134086}">
      <dsp:nvSpPr>
        <dsp:cNvPr id="0" name=""/>
        <dsp:cNvSpPr/>
      </dsp:nvSpPr>
      <dsp:spPr>
        <a:xfrm>
          <a:off x="2139657" y="2480727"/>
          <a:ext cx="5849615"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FDBC8-E531-8240-B0E4-987D45456126}">
      <dsp:nvSpPr>
        <dsp:cNvPr id="0" name=""/>
        <dsp:cNvSpPr/>
      </dsp:nvSpPr>
      <dsp:spPr>
        <a:xfrm>
          <a:off x="3910910" y="1870194"/>
          <a:ext cx="3063048" cy="354402"/>
        </a:xfrm>
        <a:custGeom>
          <a:avLst/>
          <a:gdLst/>
          <a:ahLst/>
          <a:cxnLst/>
          <a:rect l="0" t="0" r="0" b="0"/>
          <a:pathLst>
            <a:path>
              <a:moveTo>
                <a:pt x="0" y="0"/>
              </a:moveTo>
              <a:lnTo>
                <a:pt x="0" y="177201"/>
              </a:lnTo>
              <a:lnTo>
                <a:pt x="3063048" y="177201"/>
              </a:lnTo>
              <a:lnTo>
                <a:pt x="3063048" y="3544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1DF13D-C99D-F542-B942-949FE8D01916}">
      <dsp:nvSpPr>
        <dsp:cNvPr id="0" name=""/>
        <dsp:cNvSpPr/>
      </dsp:nvSpPr>
      <dsp:spPr>
        <a:xfrm>
          <a:off x="3910910" y="1870194"/>
          <a:ext cx="1021016" cy="354402"/>
        </a:xfrm>
        <a:custGeom>
          <a:avLst/>
          <a:gdLst/>
          <a:ahLst/>
          <a:cxnLst/>
          <a:rect l="0" t="0" r="0" b="0"/>
          <a:pathLst>
            <a:path>
              <a:moveTo>
                <a:pt x="0" y="0"/>
              </a:moveTo>
              <a:lnTo>
                <a:pt x="0" y="177201"/>
              </a:lnTo>
              <a:lnTo>
                <a:pt x="1021016" y="177201"/>
              </a:lnTo>
              <a:lnTo>
                <a:pt x="1021016" y="3544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1C269C-AF11-1B45-A866-D4EF5037C741}">
      <dsp:nvSpPr>
        <dsp:cNvPr id="0" name=""/>
        <dsp:cNvSpPr/>
      </dsp:nvSpPr>
      <dsp:spPr>
        <a:xfrm>
          <a:off x="2889893" y="1870194"/>
          <a:ext cx="1021016" cy="354402"/>
        </a:xfrm>
        <a:custGeom>
          <a:avLst/>
          <a:gdLst/>
          <a:ahLst/>
          <a:cxnLst/>
          <a:rect l="0" t="0" r="0" b="0"/>
          <a:pathLst>
            <a:path>
              <a:moveTo>
                <a:pt x="1021016" y="0"/>
              </a:moveTo>
              <a:lnTo>
                <a:pt x="1021016" y="177201"/>
              </a:lnTo>
              <a:lnTo>
                <a:pt x="0" y="177201"/>
              </a:lnTo>
              <a:lnTo>
                <a:pt x="0" y="3544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8F576E-18D4-1E49-BB18-FFFBD53D8C6A}">
      <dsp:nvSpPr>
        <dsp:cNvPr id="0" name=""/>
        <dsp:cNvSpPr/>
      </dsp:nvSpPr>
      <dsp:spPr>
        <a:xfrm>
          <a:off x="847861" y="1870194"/>
          <a:ext cx="3063048" cy="354402"/>
        </a:xfrm>
        <a:custGeom>
          <a:avLst/>
          <a:gdLst/>
          <a:ahLst/>
          <a:cxnLst/>
          <a:rect l="0" t="0" r="0" b="0"/>
          <a:pathLst>
            <a:path>
              <a:moveTo>
                <a:pt x="3063048" y="0"/>
              </a:moveTo>
              <a:lnTo>
                <a:pt x="3063048" y="177201"/>
              </a:lnTo>
              <a:lnTo>
                <a:pt x="0" y="177201"/>
              </a:lnTo>
              <a:lnTo>
                <a:pt x="0" y="3544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69B802-CCD7-6E48-876F-2111FC1F40B1}">
      <dsp:nvSpPr>
        <dsp:cNvPr id="0" name=""/>
        <dsp:cNvSpPr/>
      </dsp:nvSpPr>
      <dsp:spPr>
        <a:xfrm>
          <a:off x="3489002" y="1026379"/>
          <a:ext cx="843815" cy="843815"/>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5DBE6A-B77F-D644-9C49-62041EA0D1E9}">
      <dsp:nvSpPr>
        <dsp:cNvPr id="0" name=""/>
        <dsp:cNvSpPr/>
      </dsp:nvSpPr>
      <dsp:spPr>
        <a:xfrm>
          <a:off x="3489002" y="1026379"/>
          <a:ext cx="843815" cy="843815"/>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CB3E8E-DC7F-9D48-9639-1EA19C9BBB3B}">
      <dsp:nvSpPr>
        <dsp:cNvPr id="0" name=""/>
        <dsp:cNvSpPr/>
      </dsp:nvSpPr>
      <dsp:spPr>
        <a:xfrm>
          <a:off x="3067094" y="1178265"/>
          <a:ext cx="1687630" cy="54004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kumimoji="1" lang="zh-CN" altLang="en-US" sz="1800" b="1" kern="1200" dirty="0">
              <a:latin typeface="Microsoft YaHei" panose="020B0503020204020204" pitchFamily="34" charset="-122"/>
              <a:ea typeface="Microsoft YaHei" panose="020B0503020204020204" pitchFamily="34" charset="-122"/>
            </a:rPr>
            <a:t>核心控制目标</a:t>
          </a:r>
          <a:endParaRPr lang="zh-CN" altLang="en-US" sz="1800" kern="1200" dirty="0"/>
        </a:p>
      </dsp:txBody>
      <dsp:txXfrm>
        <a:off x="3067094" y="1178265"/>
        <a:ext cx="1687630" cy="540041"/>
      </dsp:txXfrm>
    </dsp:sp>
    <dsp:sp modelId="{93623028-936A-FD46-A1D3-EF44131F234B}">
      <dsp:nvSpPr>
        <dsp:cNvPr id="0" name=""/>
        <dsp:cNvSpPr/>
      </dsp:nvSpPr>
      <dsp:spPr>
        <a:xfrm>
          <a:off x="425953" y="2224596"/>
          <a:ext cx="843815" cy="843815"/>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D1AD2C-C876-FD46-9ED5-1CF8EA6F2839}">
      <dsp:nvSpPr>
        <dsp:cNvPr id="0" name=""/>
        <dsp:cNvSpPr/>
      </dsp:nvSpPr>
      <dsp:spPr>
        <a:xfrm>
          <a:off x="425953" y="2224596"/>
          <a:ext cx="843815" cy="843815"/>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14F1F3-63D4-F741-B8B0-CB28EEEBEF70}">
      <dsp:nvSpPr>
        <dsp:cNvPr id="0" name=""/>
        <dsp:cNvSpPr/>
      </dsp:nvSpPr>
      <dsp:spPr>
        <a:xfrm>
          <a:off x="4046" y="2376483"/>
          <a:ext cx="1687630" cy="54004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kumimoji="1" lang="zh-CN" altLang="en-US" sz="1800" b="1" kern="1200" dirty="0">
              <a:solidFill>
                <a:srgbClr val="C00000"/>
              </a:solidFill>
              <a:latin typeface="Microsoft YaHei" panose="020B0503020204020204" pitchFamily="34" charset="-122"/>
              <a:ea typeface="Microsoft YaHei" panose="020B0503020204020204" pitchFamily="34" charset="-122"/>
            </a:rPr>
            <a:t>全流程控制</a:t>
          </a:r>
          <a:endParaRPr lang="zh-CN" altLang="en-US" sz="1800" kern="1200" dirty="0"/>
        </a:p>
      </dsp:txBody>
      <dsp:txXfrm>
        <a:off x="4046" y="2376483"/>
        <a:ext cx="1687630" cy="540041"/>
      </dsp:txXfrm>
    </dsp:sp>
    <dsp:sp modelId="{C4414D1F-6FA7-2B4A-AF54-974C476FE5FD}">
      <dsp:nvSpPr>
        <dsp:cNvPr id="0" name=""/>
        <dsp:cNvSpPr/>
      </dsp:nvSpPr>
      <dsp:spPr>
        <a:xfrm>
          <a:off x="2467986" y="2224596"/>
          <a:ext cx="843815" cy="843815"/>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DE34D5-AD38-0447-A3EF-AA129CEA9C99}">
      <dsp:nvSpPr>
        <dsp:cNvPr id="0" name=""/>
        <dsp:cNvSpPr/>
      </dsp:nvSpPr>
      <dsp:spPr>
        <a:xfrm>
          <a:off x="2467986" y="2224596"/>
          <a:ext cx="843815" cy="843815"/>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82DC53-6AB5-9D4A-8C96-C4F807B1199F}">
      <dsp:nvSpPr>
        <dsp:cNvPr id="0" name=""/>
        <dsp:cNvSpPr/>
      </dsp:nvSpPr>
      <dsp:spPr>
        <a:xfrm>
          <a:off x="2046078" y="2376483"/>
          <a:ext cx="1687630" cy="54004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kumimoji="1" lang="zh-CN" altLang="en-US" sz="1800" b="1" kern="1200" dirty="0">
              <a:solidFill>
                <a:srgbClr val="C00000"/>
              </a:solidFill>
              <a:latin typeface="Microsoft YaHei" panose="020B0503020204020204" pitchFamily="34" charset="-122"/>
              <a:ea typeface="Microsoft YaHei" panose="020B0503020204020204" pitchFamily="34" charset="-122"/>
            </a:rPr>
            <a:t>自适应学习</a:t>
          </a:r>
          <a:endParaRPr lang="zh-CN" altLang="en-US" sz="1800" kern="1200" dirty="0"/>
        </a:p>
      </dsp:txBody>
      <dsp:txXfrm>
        <a:off x="2046078" y="2376483"/>
        <a:ext cx="1687630" cy="540041"/>
      </dsp:txXfrm>
    </dsp:sp>
    <dsp:sp modelId="{FBE2DF9F-B414-8747-91AB-E9AE13639843}">
      <dsp:nvSpPr>
        <dsp:cNvPr id="0" name=""/>
        <dsp:cNvSpPr/>
      </dsp:nvSpPr>
      <dsp:spPr>
        <a:xfrm>
          <a:off x="4510018" y="2224596"/>
          <a:ext cx="843815" cy="843815"/>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C0DAF0-0CD0-F44D-8162-1A29B6121857}">
      <dsp:nvSpPr>
        <dsp:cNvPr id="0" name=""/>
        <dsp:cNvSpPr/>
      </dsp:nvSpPr>
      <dsp:spPr>
        <a:xfrm>
          <a:off x="4510018" y="2224596"/>
          <a:ext cx="843815" cy="843815"/>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D3BBC9-EC05-8A45-9E9F-E1E4DB5E8B20}">
      <dsp:nvSpPr>
        <dsp:cNvPr id="0" name=""/>
        <dsp:cNvSpPr/>
      </dsp:nvSpPr>
      <dsp:spPr>
        <a:xfrm>
          <a:off x="4088111" y="2376483"/>
          <a:ext cx="1687630" cy="54004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kumimoji="1" lang="zh-CN" altLang="en-US" sz="1800" b="1" kern="1200" dirty="0">
              <a:solidFill>
                <a:srgbClr val="C00000"/>
              </a:solidFill>
              <a:latin typeface="Microsoft YaHei" panose="020B0503020204020204" pitchFamily="34" charset="-122"/>
              <a:ea typeface="Microsoft YaHei" panose="020B0503020204020204" pitchFamily="34" charset="-122"/>
            </a:rPr>
            <a:t>精准、迅速调控</a:t>
          </a:r>
          <a:endParaRPr lang="zh-CN" altLang="en-US" sz="1800" kern="1200" dirty="0"/>
        </a:p>
      </dsp:txBody>
      <dsp:txXfrm>
        <a:off x="4088111" y="2376483"/>
        <a:ext cx="1687630" cy="540041"/>
      </dsp:txXfrm>
    </dsp:sp>
    <dsp:sp modelId="{B5E0DA37-5A08-A846-90BF-08D1872E2C5B}">
      <dsp:nvSpPr>
        <dsp:cNvPr id="0" name=""/>
        <dsp:cNvSpPr/>
      </dsp:nvSpPr>
      <dsp:spPr>
        <a:xfrm>
          <a:off x="6552051" y="2224596"/>
          <a:ext cx="843815" cy="843815"/>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5312B9-2406-A644-AFD1-FE7EEEE1ED7E}">
      <dsp:nvSpPr>
        <dsp:cNvPr id="0" name=""/>
        <dsp:cNvSpPr/>
      </dsp:nvSpPr>
      <dsp:spPr>
        <a:xfrm>
          <a:off x="6552051" y="2224596"/>
          <a:ext cx="843815" cy="843815"/>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EDCAB3-6BA4-D04F-A074-D91F63123E0A}">
      <dsp:nvSpPr>
        <dsp:cNvPr id="0" name=""/>
        <dsp:cNvSpPr/>
      </dsp:nvSpPr>
      <dsp:spPr>
        <a:xfrm>
          <a:off x="6130143" y="2376483"/>
          <a:ext cx="1687630" cy="54004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kumimoji="1" lang="zh-CN" altLang="en-US" sz="1800" b="1" kern="1200" dirty="0">
              <a:solidFill>
                <a:srgbClr val="C00000"/>
              </a:solidFill>
              <a:latin typeface="Microsoft YaHei" panose="020B0503020204020204" pitchFamily="34" charset="-122"/>
              <a:ea typeface="Microsoft YaHei" panose="020B0503020204020204" pitchFamily="34" charset="-122"/>
            </a:rPr>
            <a:t>低成本运行</a:t>
          </a:r>
          <a:endParaRPr lang="zh-CN" altLang="en-US" sz="1800" kern="1200" dirty="0"/>
        </a:p>
      </dsp:txBody>
      <dsp:txXfrm>
        <a:off x="6130143" y="2376483"/>
        <a:ext cx="1687630" cy="54004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BC9781-1546-4705-9AC4-B6C9D9E6CD6F}" type="datetimeFigureOut">
              <a:rPr lang="zh-CN" altLang="en-US" smtClean="0"/>
              <a:pPr/>
              <a:t>2018/10/27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89DA29-213C-4A63-9C83-38C7AD5304C6}" type="slidenum">
              <a:rPr lang="zh-CN" altLang="en-US" smtClean="0"/>
              <a:pPr/>
              <a:t>‹#›</a:t>
            </a:fld>
            <a:endParaRPr lang="zh-CN" altLang="en-US"/>
          </a:p>
        </p:txBody>
      </p:sp>
    </p:spTree>
    <p:extLst>
      <p:ext uri="{BB962C8B-B14F-4D97-AF65-F5344CB8AC3E}">
        <p14:creationId xmlns:p14="http://schemas.microsoft.com/office/powerpoint/2010/main" val="1586133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89DA29-213C-4A63-9C83-38C7AD5304C6}" type="slidenum">
              <a:rPr lang="zh-CN" altLang="en-US" smtClean="0"/>
              <a:pPr/>
              <a:t>2</a:t>
            </a:fld>
            <a:endParaRPr lang="zh-CN" altLang="en-US"/>
          </a:p>
        </p:txBody>
      </p:sp>
    </p:spTree>
    <p:extLst>
      <p:ext uri="{BB962C8B-B14F-4D97-AF65-F5344CB8AC3E}">
        <p14:creationId xmlns:p14="http://schemas.microsoft.com/office/powerpoint/2010/main" val="627847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589DA29-213C-4A63-9C83-38C7AD5304C6}" type="slidenum">
              <a:rPr lang="zh-CN" altLang="en-US" smtClean="0"/>
              <a:pPr/>
              <a:t>20</a:t>
            </a:fld>
            <a:endParaRPr lang="zh-CN" altLang="en-US"/>
          </a:p>
        </p:txBody>
      </p:sp>
    </p:spTree>
    <p:extLst>
      <p:ext uri="{BB962C8B-B14F-4D97-AF65-F5344CB8AC3E}">
        <p14:creationId xmlns:p14="http://schemas.microsoft.com/office/powerpoint/2010/main" val="3567068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589DA29-213C-4A63-9C83-38C7AD5304C6}" type="slidenum">
              <a:rPr lang="zh-CN" altLang="en-US" smtClean="0"/>
              <a:pPr/>
              <a:t>21</a:t>
            </a:fld>
            <a:endParaRPr lang="zh-CN" altLang="en-US"/>
          </a:p>
        </p:txBody>
      </p:sp>
    </p:spTree>
    <p:extLst>
      <p:ext uri="{BB962C8B-B14F-4D97-AF65-F5344CB8AC3E}">
        <p14:creationId xmlns:p14="http://schemas.microsoft.com/office/powerpoint/2010/main" val="2243761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589DA29-213C-4A63-9C83-38C7AD5304C6}" type="slidenum">
              <a:rPr lang="zh-CN" altLang="en-US" smtClean="0"/>
              <a:pPr/>
              <a:t>22</a:t>
            </a:fld>
            <a:endParaRPr lang="zh-CN" altLang="en-US"/>
          </a:p>
        </p:txBody>
      </p:sp>
    </p:spTree>
    <p:extLst>
      <p:ext uri="{BB962C8B-B14F-4D97-AF65-F5344CB8AC3E}">
        <p14:creationId xmlns:p14="http://schemas.microsoft.com/office/powerpoint/2010/main" val="2340808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589DA29-213C-4A63-9C83-38C7AD5304C6}" type="slidenum">
              <a:rPr lang="zh-CN" altLang="en-US" smtClean="0"/>
              <a:pPr/>
              <a:t>23</a:t>
            </a:fld>
            <a:endParaRPr lang="zh-CN" altLang="en-US"/>
          </a:p>
        </p:txBody>
      </p:sp>
    </p:spTree>
    <p:extLst>
      <p:ext uri="{BB962C8B-B14F-4D97-AF65-F5344CB8AC3E}">
        <p14:creationId xmlns:p14="http://schemas.microsoft.com/office/powerpoint/2010/main" val="15524694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589DA29-213C-4A63-9C83-38C7AD5304C6}" type="slidenum">
              <a:rPr lang="zh-CN" altLang="en-US" smtClean="0"/>
              <a:pPr/>
              <a:t>24</a:t>
            </a:fld>
            <a:endParaRPr lang="zh-CN" altLang="en-US"/>
          </a:p>
        </p:txBody>
      </p:sp>
    </p:spTree>
    <p:extLst>
      <p:ext uri="{BB962C8B-B14F-4D97-AF65-F5344CB8AC3E}">
        <p14:creationId xmlns:p14="http://schemas.microsoft.com/office/powerpoint/2010/main" val="1660733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89DA29-213C-4A63-9C83-38C7AD5304C6}" type="slidenum">
              <a:rPr lang="zh-CN" altLang="en-US" smtClean="0"/>
              <a:pPr/>
              <a:t>28</a:t>
            </a:fld>
            <a:endParaRPr lang="zh-CN" altLang="en-US"/>
          </a:p>
        </p:txBody>
      </p:sp>
    </p:spTree>
    <p:extLst>
      <p:ext uri="{BB962C8B-B14F-4D97-AF65-F5344CB8AC3E}">
        <p14:creationId xmlns:p14="http://schemas.microsoft.com/office/powerpoint/2010/main" val="126801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89DA29-213C-4A63-9C83-38C7AD5304C6}" type="slidenum">
              <a:rPr lang="zh-CN" altLang="en-US" smtClean="0"/>
              <a:pPr/>
              <a:t>29</a:t>
            </a:fld>
            <a:endParaRPr lang="zh-CN" altLang="en-US"/>
          </a:p>
        </p:txBody>
      </p:sp>
    </p:spTree>
    <p:extLst>
      <p:ext uri="{BB962C8B-B14F-4D97-AF65-F5344CB8AC3E}">
        <p14:creationId xmlns:p14="http://schemas.microsoft.com/office/powerpoint/2010/main" val="3649484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89DA29-213C-4A63-9C83-38C7AD5304C6}" type="slidenum">
              <a:rPr lang="zh-CN" altLang="en-US" smtClean="0"/>
              <a:pPr/>
              <a:t>30</a:t>
            </a:fld>
            <a:endParaRPr lang="zh-CN" altLang="en-US"/>
          </a:p>
        </p:txBody>
      </p:sp>
    </p:spTree>
    <p:extLst>
      <p:ext uri="{BB962C8B-B14F-4D97-AF65-F5344CB8AC3E}">
        <p14:creationId xmlns:p14="http://schemas.microsoft.com/office/powerpoint/2010/main" val="15844196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89DA29-213C-4A63-9C83-38C7AD5304C6}" type="slidenum">
              <a:rPr lang="zh-CN" altLang="en-US" smtClean="0"/>
              <a:pPr/>
              <a:t>31</a:t>
            </a:fld>
            <a:endParaRPr lang="zh-CN" altLang="en-US"/>
          </a:p>
        </p:txBody>
      </p:sp>
    </p:spTree>
    <p:extLst>
      <p:ext uri="{BB962C8B-B14F-4D97-AF65-F5344CB8AC3E}">
        <p14:creationId xmlns:p14="http://schemas.microsoft.com/office/powerpoint/2010/main" val="1055079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89DA29-213C-4A63-9C83-38C7AD5304C6}" type="slidenum">
              <a:rPr lang="zh-CN" altLang="en-US" smtClean="0"/>
              <a:pPr/>
              <a:t>32</a:t>
            </a:fld>
            <a:endParaRPr lang="zh-CN" altLang="en-US"/>
          </a:p>
        </p:txBody>
      </p:sp>
    </p:spTree>
    <p:extLst>
      <p:ext uri="{BB962C8B-B14F-4D97-AF65-F5344CB8AC3E}">
        <p14:creationId xmlns:p14="http://schemas.microsoft.com/office/powerpoint/2010/main" val="3038943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89DA29-213C-4A63-9C83-38C7AD5304C6}" type="slidenum">
              <a:rPr lang="zh-CN" altLang="en-US" smtClean="0"/>
              <a:pPr/>
              <a:t>10</a:t>
            </a:fld>
            <a:endParaRPr lang="zh-CN" altLang="en-US"/>
          </a:p>
        </p:txBody>
      </p:sp>
    </p:spTree>
    <p:extLst>
      <p:ext uri="{BB962C8B-B14F-4D97-AF65-F5344CB8AC3E}">
        <p14:creationId xmlns:p14="http://schemas.microsoft.com/office/powerpoint/2010/main" val="3004199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172C94D9-34B4-3841-9542-2A1B69A97A94}"/>
              </a:ext>
            </a:extLst>
          </p:cNvPr>
          <p:cNvSpPr>
            <a:spLocks noGrp="1" noRot="1" noChangeAspect="1" noTextEdit="1"/>
          </p:cNvSpPr>
          <p:nvPr>
            <p:ph type="sldImg"/>
          </p:nvPr>
        </p:nvSpPr>
        <p:spPr/>
      </p:sp>
      <p:sp>
        <p:nvSpPr>
          <p:cNvPr id="37891" name="备注占位符 2">
            <a:extLst>
              <a:ext uri="{FF2B5EF4-FFF2-40B4-BE49-F238E27FC236}">
                <a16:creationId xmlns:a16="http://schemas.microsoft.com/office/drawing/2014/main" id="{FD695C4D-85B4-B34C-A51B-29A860A0DCD8}"/>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64</a:t>
            </a:r>
            <a:r>
              <a:rPr lang="zh-CN" altLang="en-US"/>
              <a:t>*</a:t>
            </a:r>
            <a:r>
              <a:rPr lang="en-US" altLang="zh-CN"/>
              <a:t>64</a:t>
            </a:r>
          </a:p>
          <a:p>
            <a:endParaRPr lang="en-US" altLang="zh-CN"/>
          </a:p>
          <a:p>
            <a:r>
              <a:rPr lang="en-US" altLang="zh-CN"/>
              <a:t>12</a:t>
            </a:r>
            <a:r>
              <a:rPr lang="zh-CN" altLang="en-US"/>
              <a:t>组 每组</a:t>
            </a:r>
            <a:r>
              <a:rPr lang="en-US" altLang="zh-CN"/>
              <a:t>100</a:t>
            </a:r>
            <a:r>
              <a:rPr lang="zh-CN" altLang="en-US"/>
              <a:t>个</a:t>
            </a:r>
            <a:r>
              <a:rPr lang="en-US" altLang="zh-CN"/>
              <a:t>.uni</a:t>
            </a:r>
            <a:r>
              <a:rPr lang="zh-CN" altLang="en-US"/>
              <a:t>文件</a:t>
            </a:r>
            <a:endParaRPr lang="en-US" altLang="zh-CN"/>
          </a:p>
        </p:txBody>
      </p:sp>
      <p:sp>
        <p:nvSpPr>
          <p:cNvPr id="37892" name="日期占位符 3">
            <a:extLst>
              <a:ext uri="{FF2B5EF4-FFF2-40B4-BE49-F238E27FC236}">
                <a16:creationId xmlns:a16="http://schemas.microsoft.com/office/drawing/2014/main" id="{EBE3A769-2050-A342-ADB3-8397EEBAD40D}"/>
              </a:ext>
            </a:extLst>
          </p:cNvPr>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0F2F57F-C228-9443-A08D-E310FA163394}" type="datetime1">
              <a:rPr lang="zh-CN" altLang="en-US" smtClean="0"/>
              <a:pPr/>
              <a:t>2018/10/27</a:t>
            </a:fld>
            <a:endParaRPr lang="zh-CN" altLang="en-US" sz="1200"/>
          </a:p>
        </p:txBody>
      </p:sp>
      <p:sp>
        <p:nvSpPr>
          <p:cNvPr id="37893" name="灯片编号占位符 4">
            <a:extLst>
              <a:ext uri="{FF2B5EF4-FFF2-40B4-BE49-F238E27FC236}">
                <a16:creationId xmlns:a16="http://schemas.microsoft.com/office/drawing/2014/main" id="{89F37B04-2305-8C42-88D6-780EB6136576}"/>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4B0760F-B7C0-BB4A-8854-A828E71C3BFA}" type="slidenum">
              <a:rPr lang="zh-CN" altLang="en-US" smtClean="0"/>
              <a:pPr/>
              <a:t>33</a:t>
            </a:fld>
            <a:endParaRPr lang="zh-CN" altLang="en-US" sz="1200"/>
          </a:p>
        </p:txBody>
      </p:sp>
    </p:spTree>
    <p:extLst>
      <p:ext uri="{BB962C8B-B14F-4D97-AF65-F5344CB8AC3E}">
        <p14:creationId xmlns:p14="http://schemas.microsoft.com/office/powerpoint/2010/main" val="2145289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910301-0344-4DD1-905E-5D2298C33365}" type="slidenum">
              <a:rPr lang="zh-CN" altLang="en-US" smtClean="0"/>
              <a:pPr/>
              <a:t>35</a:t>
            </a:fld>
            <a:endParaRPr lang="zh-CN" altLang="en-US"/>
          </a:p>
        </p:txBody>
      </p:sp>
    </p:spTree>
    <p:extLst>
      <p:ext uri="{BB962C8B-B14F-4D97-AF65-F5344CB8AC3E}">
        <p14:creationId xmlns:p14="http://schemas.microsoft.com/office/powerpoint/2010/main" val="2064211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监测点位和控制点位  需要根据</a:t>
            </a:r>
            <a:r>
              <a:rPr lang="en-US" altLang="zh-CN" dirty="0" err="1"/>
              <a:t>pid</a:t>
            </a:r>
            <a:r>
              <a:rPr lang="zh-CN" altLang="en-US" dirty="0"/>
              <a:t>图上面的编号来看</a:t>
            </a:r>
          </a:p>
        </p:txBody>
      </p:sp>
      <p:sp>
        <p:nvSpPr>
          <p:cNvPr id="4" name="灯片编号占位符 3"/>
          <p:cNvSpPr>
            <a:spLocks noGrp="1"/>
          </p:cNvSpPr>
          <p:nvPr>
            <p:ph type="sldNum" sz="quarter" idx="10"/>
          </p:nvPr>
        </p:nvSpPr>
        <p:spPr/>
        <p:txBody>
          <a:bodyPr/>
          <a:lstStyle/>
          <a:p>
            <a:fld id="{4589DA29-213C-4A63-9C83-38C7AD5304C6}" type="slidenum">
              <a:rPr lang="zh-CN" altLang="en-US" smtClean="0"/>
              <a:pPr/>
              <a:t>11</a:t>
            </a:fld>
            <a:endParaRPr lang="zh-CN" altLang="en-US"/>
          </a:p>
        </p:txBody>
      </p:sp>
    </p:spTree>
    <p:extLst>
      <p:ext uri="{BB962C8B-B14F-4D97-AF65-F5344CB8AC3E}">
        <p14:creationId xmlns:p14="http://schemas.microsoft.com/office/powerpoint/2010/main" val="1027981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监测点位和控制点位  需要根据</a:t>
            </a:r>
            <a:r>
              <a:rPr lang="en-US" altLang="zh-CN" dirty="0" err="1"/>
              <a:t>pid</a:t>
            </a:r>
            <a:r>
              <a:rPr lang="zh-CN" altLang="en-US" dirty="0"/>
              <a:t>图上面的编号来看</a:t>
            </a:r>
          </a:p>
        </p:txBody>
      </p:sp>
      <p:sp>
        <p:nvSpPr>
          <p:cNvPr id="4" name="灯片编号占位符 3"/>
          <p:cNvSpPr>
            <a:spLocks noGrp="1"/>
          </p:cNvSpPr>
          <p:nvPr>
            <p:ph type="sldNum" sz="quarter" idx="10"/>
          </p:nvPr>
        </p:nvSpPr>
        <p:spPr/>
        <p:txBody>
          <a:bodyPr/>
          <a:lstStyle/>
          <a:p>
            <a:fld id="{4589DA29-213C-4A63-9C83-38C7AD5304C6}" type="slidenum">
              <a:rPr lang="zh-CN" altLang="en-US" smtClean="0"/>
              <a:pPr/>
              <a:t>12</a:t>
            </a:fld>
            <a:endParaRPr lang="zh-CN" altLang="en-US"/>
          </a:p>
        </p:txBody>
      </p:sp>
    </p:spTree>
    <p:extLst>
      <p:ext uri="{BB962C8B-B14F-4D97-AF65-F5344CB8AC3E}">
        <p14:creationId xmlns:p14="http://schemas.microsoft.com/office/powerpoint/2010/main" val="3429021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89DA29-213C-4A63-9C83-38C7AD5304C6}" type="slidenum">
              <a:rPr lang="zh-CN" altLang="en-US" smtClean="0"/>
              <a:pPr/>
              <a:t>13</a:t>
            </a:fld>
            <a:endParaRPr lang="zh-CN" altLang="en-US"/>
          </a:p>
        </p:txBody>
      </p:sp>
    </p:spTree>
    <p:extLst>
      <p:ext uri="{BB962C8B-B14F-4D97-AF65-F5344CB8AC3E}">
        <p14:creationId xmlns:p14="http://schemas.microsoft.com/office/powerpoint/2010/main" val="1075696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89DA29-213C-4A63-9C83-38C7AD5304C6}" type="slidenum">
              <a:rPr lang="zh-CN" altLang="en-US" smtClean="0"/>
              <a:pPr/>
              <a:t>14</a:t>
            </a:fld>
            <a:endParaRPr lang="zh-CN" altLang="en-US"/>
          </a:p>
        </p:txBody>
      </p:sp>
    </p:spTree>
    <p:extLst>
      <p:ext uri="{BB962C8B-B14F-4D97-AF65-F5344CB8AC3E}">
        <p14:creationId xmlns:p14="http://schemas.microsoft.com/office/powerpoint/2010/main" val="4162837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589DA29-213C-4A63-9C83-38C7AD5304C6}" type="slidenum">
              <a:rPr lang="zh-CN" altLang="en-US" smtClean="0"/>
              <a:pPr/>
              <a:t>16</a:t>
            </a:fld>
            <a:endParaRPr lang="zh-CN" altLang="en-US"/>
          </a:p>
        </p:txBody>
      </p:sp>
    </p:spTree>
    <p:extLst>
      <p:ext uri="{BB962C8B-B14F-4D97-AF65-F5344CB8AC3E}">
        <p14:creationId xmlns:p14="http://schemas.microsoft.com/office/powerpoint/2010/main" val="2480790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589DA29-213C-4A63-9C83-38C7AD5304C6}" type="slidenum">
              <a:rPr lang="zh-CN" altLang="en-US" smtClean="0"/>
              <a:pPr/>
              <a:t>17</a:t>
            </a:fld>
            <a:endParaRPr lang="zh-CN" altLang="en-US"/>
          </a:p>
        </p:txBody>
      </p:sp>
    </p:spTree>
    <p:extLst>
      <p:ext uri="{BB962C8B-B14F-4D97-AF65-F5344CB8AC3E}">
        <p14:creationId xmlns:p14="http://schemas.microsoft.com/office/powerpoint/2010/main" val="3381477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589DA29-213C-4A63-9C83-38C7AD5304C6}" type="slidenum">
              <a:rPr lang="zh-CN" altLang="en-US" smtClean="0"/>
              <a:pPr/>
              <a:t>19</a:t>
            </a:fld>
            <a:endParaRPr lang="zh-CN" altLang="en-US"/>
          </a:p>
        </p:txBody>
      </p:sp>
    </p:spTree>
    <p:extLst>
      <p:ext uri="{BB962C8B-B14F-4D97-AF65-F5344CB8AC3E}">
        <p14:creationId xmlns:p14="http://schemas.microsoft.com/office/powerpoint/2010/main" val="37481545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C54CF84-9424-463A-BCB2-A1D0AF85C16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9505" t="109" r="11665" b="-148"/>
          <a:stretch/>
        </p:blipFill>
        <p:spPr>
          <a:xfrm>
            <a:off x="0" y="-1"/>
            <a:ext cx="9145810" cy="6858001"/>
          </a:xfrm>
          <a:prstGeom prst="rect">
            <a:avLst/>
          </a:prstGeom>
        </p:spPr>
      </p:pic>
    </p:spTree>
    <p:extLst>
      <p:ext uri="{BB962C8B-B14F-4D97-AF65-F5344CB8AC3E}">
        <p14:creationId xmlns:p14="http://schemas.microsoft.com/office/powerpoint/2010/main" val="850493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4F0A0F1-96D8-4B80-AACC-5871C9A87E55}" type="datetimeFigureOut">
              <a:rPr lang="zh-CN" altLang="en-US" smtClean="0"/>
              <a:pPr/>
              <a:t>2018/10/27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5D5B03B-07D2-4C1D-9967-2E6094BA0544}" type="slidenum">
              <a:rPr lang="zh-CN" altLang="en-US" smtClean="0"/>
              <a:pPr/>
              <a:t>‹#›</a:t>
            </a:fld>
            <a:endParaRPr lang="zh-CN" altLang="en-US"/>
          </a:p>
        </p:txBody>
      </p:sp>
    </p:spTree>
    <p:extLst>
      <p:ext uri="{BB962C8B-B14F-4D97-AF65-F5344CB8AC3E}">
        <p14:creationId xmlns:p14="http://schemas.microsoft.com/office/powerpoint/2010/main" val="624856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4F0A0F1-96D8-4B80-AACC-5871C9A87E55}" type="datetimeFigureOut">
              <a:rPr lang="zh-CN" altLang="en-US" smtClean="0"/>
              <a:pPr/>
              <a:t>2018/10/27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5D5B03B-07D2-4C1D-9967-2E6094BA0544}" type="slidenum">
              <a:rPr lang="zh-CN" altLang="en-US" smtClean="0"/>
              <a:pPr/>
              <a:t>‹#›</a:t>
            </a:fld>
            <a:endParaRPr lang="zh-CN" altLang="en-US"/>
          </a:p>
        </p:txBody>
      </p:sp>
    </p:spTree>
    <p:extLst>
      <p:ext uri="{BB962C8B-B14F-4D97-AF65-F5344CB8AC3E}">
        <p14:creationId xmlns:p14="http://schemas.microsoft.com/office/powerpoint/2010/main" val="4284047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443730"/>
      </p:ext>
    </p:extLst>
  </p:cSld>
  <p:clrMapOvr>
    <a:masterClrMapping/>
  </p:clrMapOvr>
  <mc:AlternateContent xmlns:mc="http://schemas.openxmlformats.org/markup-compatibility/2006" xmlns:p14="http://schemas.microsoft.com/office/powerpoint/2010/main">
    <mc:Choice Requires="p14">
      <p:transition spd="slow" p14:dur="1500" advTm="300">
        <p:random/>
      </p:transition>
    </mc:Choice>
    <mc:Fallback xmlns="">
      <p:transition spd="slow" advTm="3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5167"/>
            <a:ext cx="8229600" cy="1143000"/>
          </a:xfrm>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64B9D404-7312-6047-9360-636705430F97}"/>
              </a:ext>
            </a:extLst>
          </p:cNvPr>
          <p:cNvSpPr>
            <a:spLocks noGrp="1" noChangeArrowheads="1"/>
          </p:cNvSpPr>
          <p:nvPr>
            <p:ph type="dt" sz="half" idx="10"/>
          </p:nvPr>
        </p:nvSpPr>
        <p:spPr>
          <a:ln/>
        </p:spPr>
        <p:txBody>
          <a:bodyPr/>
          <a:lstStyle>
            <a:lvl1pPr>
              <a:defRPr/>
            </a:lvl1pPr>
          </a:lstStyle>
          <a:p>
            <a:pPr>
              <a:defRPr/>
            </a:pPr>
            <a:fld id="{74BFEE42-C347-7147-88E7-E6C0F017C757}" type="datetime1">
              <a:rPr lang="zh-CN" altLang="en-US"/>
              <a:pPr>
                <a:defRPr/>
              </a:pPr>
              <a:t>2018/10/27</a:t>
            </a:fld>
            <a:endParaRPr lang="zh-CN" altLang="en-US" sz="1800">
              <a:solidFill>
                <a:schemeClr val="tx1"/>
              </a:solidFill>
            </a:endParaRPr>
          </a:p>
        </p:txBody>
      </p:sp>
      <p:sp>
        <p:nvSpPr>
          <p:cNvPr id="4" name="页脚占位符 4">
            <a:extLst>
              <a:ext uri="{FF2B5EF4-FFF2-40B4-BE49-F238E27FC236}">
                <a16:creationId xmlns:a16="http://schemas.microsoft.com/office/drawing/2014/main" id="{F619BECD-99A4-9243-9D2B-D534D48FEB58}"/>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灯片编号占位符 5">
            <a:extLst>
              <a:ext uri="{FF2B5EF4-FFF2-40B4-BE49-F238E27FC236}">
                <a16:creationId xmlns:a16="http://schemas.microsoft.com/office/drawing/2014/main" id="{E301280C-25CE-CA40-8FF6-F9D67193DD80}"/>
              </a:ext>
            </a:extLst>
          </p:cNvPr>
          <p:cNvSpPr>
            <a:spLocks noGrp="1" noChangeArrowheads="1"/>
          </p:cNvSpPr>
          <p:nvPr>
            <p:ph type="sldNum" sz="quarter" idx="12"/>
          </p:nvPr>
        </p:nvSpPr>
        <p:spPr>
          <a:ln/>
        </p:spPr>
        <p:txBody>
          <a:bodyPr/>
          <a:lstStyle>
            <a:lvl1pPr>
              <a:defRPr/>
            </a:lvl1pPr>
          </a:lstStyle>
          <a:p>
            <a:pPr>
              <a:defRPr/>
            </a:pPr>
            <a:fld id="{CE1DE0D1-EFBC-E942-B212-6FCFE11B622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616249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内容页_4">
    <p:bg>
      <p:bgPr>
        <a:solidFill>
          <a:schemeClr val="bg1">
            <a:lumMod val="9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241591" y="256674"/>
            <a:ext cx="2633957" cy="418834"/>
          </a:xfrm>
          <a:prstGeom prst="rect">
            <a:avLst/>
          </a:prstGeom>
          <a:ln w="12700" cmpd="sng">
            <a:noFill/>
          </a:ln>
        </p:spPr>
        <p:txBody>
          <a:bodyPr vert="horz" anchor="t"/>
          <a:lstStyle>
            <a:lvl1pPr marL="0" indent="0" algn="l">
              <a:buNone/>
              <a:defRPr sz="1800" b="1">
                <a:solidFill>
                  <a:schemeClr val="accent1"/>
                </a:solidFill>
              </a:defRPr>
            </a:lvl1pPr>
          </a:lstStyle>
          <a:p>
            <a:pPr lvl="0"/>
            <a:r>
              <a:rPr kumimoji="1" lang="en-US" altLang="zh-CN"/>
              <a:t>PART</a:t>
            </a:r>
            <a:endParaRPr kumimoji="1" lang="zh-CN" altLang="en-US" dirty="0"/>
          </a:p>
        </p:txBody>
      </p:sp>
      <p:sp>
        <p:nvSpPr>
          <p:cNvPr id="3" name="文本占位符 7"/>
          <p:cNvSpPr>
            <a:spLocks noGrp="1"/>
          </p:cNvSpPr>
          <p:nvPr>
            <p:ph type="body" sz="quarter" idx="11" hasCustomPrompt="1"/>
          </p:nvPr>
        </p:nvSpPr>
        <p:spPr>
          <a:xfrm>
            <a:off x="241591" y="675509"/>
            <a:ext cx="2633957" cy="529569"/>
          </a:xfrm>
          <a:prstGeom prst="rect">
            <a:avLst/>
          </a:prstGeom>
          <a:ln w="12700" cmpd="sng">
            <a:noFill/>
          </a:ln>
        </p:spPr>
        <p:txBody>
          <a:bodyPr vert="horz" anchor="t"/>
          <a:lstStyle>
            <a:lvl1pPr marL="0" marR="0" indent="0" algn="l" defTabSz="457189" rtl="0" eaLnBrk="1" fontAlgn="auto" latinLnBrk="0" hangingPunct="1">
              <a:lnSpc>
                <a:spcPct val="100000"/>
              </a:lnSpc>
              <a:spcBef>
                <a:spcPts val="0"/>
              </a:spcBef>
              <a:spcAft>
                <a:spcPts val="0"/>
              </a:spcAft>
              <a:buClrTx/>
              <a:buSzTx/>
              <a:buFontTx/>
              <a:buNone/>
              <a:tabLst/>
              <a:defRPr sz="1800" b="1">
                <a:solidFill>
                  <a:schemeClr val="tx2"/>
                </a:solidFill>
                <a:latin typeface="Microsoft YaHei" charset="0"/>
                <a:ea typeface="Microsoft YaHei" charset="0"/>
                <a:cs typeface="Microsoft YaHei" charset="0"/>
              </a:defRPr>
            </a:lvl1pPr>
          </a:lstStyle>
          <a:p>
            <a:pPr marL="0" marR="0" lvl="0" indent="0" algn="l" defTabSz="457189" rtl="0" eaLnBrk="1" fontAlgn="auto" latinLnBrk="0" hangingPunct="1">
              <a:lnSpc>
                <a:spcPct val="100000"/>
              </a:lnSpc>
              <a:spcBef>
                <a:spcPts val="0"/>
              </a:spcBef>
              <a:spcAft>
                <a:spcPts val="0"/>
              </a:spcAft>
              <a:buClrTx/>
              <a:buSzTx/>
              <a:buFontTx/>
              <a:buNone/>
              <a:tabLst/>
              <a:defRPr/>
            </a:pPr>
            <a:r>
              <a:rPr kumimoji="1" lang="zh-CN" altLang="en-US" sz="2400" b="1" i="0" u="none" strike="noStrike" kern="1200" cap="none" spc="0" normalizeH="0" baseline="0" noProof="0" dirty="0">
                <a:ln>
                  <a:noFill/>
                </a:ln>
                <a:solidFill>
                  <a:srgbClr val="29303A"/>
                </a:solidFill>
                <a:effectLst/>
                <a:uLnTx/>
                <a:uFillTx/>
                <a:latin typeface="+mn-lt"/>
                <a:ea typeface="微软雅黑" charset="0"/>
                <a:cs typeface="+mn-cs"/>
              </a:rPr>
              <a:t>点击此处添加标题</a:t>
            </a:r>
            <a:endParaRPr kumimoji="1" lang="en-US" altLang="zh-CN" sz="2400" b="1" i="0" u="none" strike="noStrike" kern="1200" cap="none" spc="0" normalizeH="0" baseline="0" noProof="0" dirty="0">
              <a:ln>
                <a:noFill/>
              </a:ln>
              <a:solidFill>
                <a:srgbClr val="29303A"/>
              </a:solidFill>
              <a:effectLst/>
              <a:uLnTx/>
              <a:uFillTx/>
              <a:latin typeface="+mn-lt"/>
              <a:ea typeface="微软雅黑" charset="0"/>
              <a:cs typeface="+mn-cs"/>
            </a:endParaRPr>
          </a:p>
        </p:txBody>
      </p:sp>
    </p:spTree>
    <p:extLst>
      <p:ext uri="{BB962C8B-B14F-4D97-AF65-F5344CB8AC3E}">
        <p14:creationId xmlns:p14="http://schemas.microsoft.com/office/powerpoint/2010/main" val="3207230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6463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Picture 2" descr="主楼夕照3月副本3">
            <a:extLst>
              <a:ext uri="{FF2B5EF4-FFF2-40B4-BE49-F238E27FC236}">
                <a16:creationId xmlns:a16="http://schemas.microsoft.com/office/drawing/2014/main" id="{41986EE6-BC0E-4D94-A386-7F098FC95338}"/>
              </a:ext>
            </a:extLst>
          </p:cNvPr>
          <p:cNvPicPr>
            <a:picLocks noChangeAspect="1" noChangeArrowheads="1"/>
          </p:cNvPicPr>
          <p:nvPr userDrawn="1"/>
        </p:nvPicPr>
        <p:blipFill>
          <a:blip r:embed="rId2" cstate="print">
            <a:lum bright="68000" contrast="-78000"/>
            <a:extLst>
              <a:ext uri="{28A0092B-C50C-407E-A947-70E740481C1C}">
                <a14:useLocalDpi xmlns:a14="http://schemas.microsoft.com/office/drawing/2010/main"/>
              </a:ext>
            </a:extLst>
          </a:blip>
          <a:srcRect r="-1820"/>
          <a:stretch>
            <a:fillRect/>
          </a:stretch>
        </p:blipFill>
        <p:spPr bwMode="auto">
          <a:xfrm>
            <a:off x="0" y="1130510"/>
            <a:ext cx="9154052" cy="472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9309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4F0A0F1-96D8-4B80-AACC-5871C9A87E55}" type="datetimeFigureOut">
              <a:rPr lang="zh-CN" altLang="en-US" smtClean="0"/>
              <a:pPr/>
              <a:t>2018/10/27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5D5B03B-07D2-4C1D-9967-2E6094BA0544}" type="slidenum">
              <a:rPr lang="zh-CN" altLang="en-US" smtClean="0"/>
              <a:pPr/>
              <a:t>‹#›</a:t>
            </a:fld>
            <a:endParaRPr lang="zh-CN" altLang="en-US"/>
          </a:p>
        </p:txBody>
      </p:sp>
    </p:spTree>
    <p:extLst>
      <p:ext uri="{BB962C8B-B14F-4D97-AF65-F5344CB8AC3E}">
        <p14:creationId xmlns:p14="http://schemas.microsoft.com/office/powerpoint/2010/main" val="164104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4F0A0F1-96D8-4B80-AACC-5871C9A87E55}" type="datetimeFigureOut">
              <a:rPr lang="zh-CN" altLang="en-US" smtClean="0"/>
              <a:pPr/>
              <a:t>2018/10/27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5D5B03B-07D2-4C1D-9967-2E6094BA0544}" type="slidenum">
              <a:rPr lang="zh-CN" altLang="en-US" smtClean="0"/>
              <a:pPr/>
              <a:t>‹#›</a:t>
            </a:fld>
            <a:endParaRPr lang="zh-CN" altLang="en-US"/>
          </a:p>
        </p:txBody>
      </p:sp>
    </p:spTree>
    <p:extLst>
      <p:ext uri="{BB962C8B-B14F-4D97-AF65-F5344CB8AC3E}">
        <p14:creationId xmlns:p14="http://schemas.microsoft.com/office/powerpoint/2010/main" val="954012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4F0A0F1-96D8-4B80-AACC-5871C9A87E55}" type="datetimeFigureOut">
              <a:rPr lang="zh-CN" altLang="en-US" smtClean="0"/>
              <a:pPr/>
              <a:t>2018/10/27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5D5B03B-07D2-4C1D-9967-2E6094BA0544}" type="slidenum">
              <a:rPr lang="zh-CN" altLang="en-US" smtClean="0"/>
              <a:pPr/>
              <a:t>‹#›</a:t>
            </a:fld>
            <a:endParaRPr lang="zh-CN" altLang="en-US"/>
          </a:p>
        </p:txBody>
      </p:sp>
    </p:spTree>
    <p:extLst>
      <p:ext uri="{BB962C8B-B14F-4D97-AF65-F5344CB8AC3E}">
        <p14:creationId xmlns:p14="http://schemas.microsoft.com/office/powerpoint/2010/main" val="1604953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F0A0F1-96D8-4B80-AACC-5871C9A87E55}" type="datetimeFigureOut">
              <a:rPr lang="zh-CN" altLang="en-US" smtClean="0"/>
              <a:pPr/>
              <a:t>2018/10/27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5D5B03B-07D2-4C1D-9967-2E6094BA0544}" type="slidenum">
              <a:rPr lang="zh-CN" altLang="en-US" smtClean="0"/>
              <a:pPr/>
              <a:t>‹#›</a:t>
            </a:fld>
            <a:endParaRPr lang="zh-CN" altLang="en-US"/>
          </a:p>
        </p:txBody>
      </p:sp>
    </p:spTree>
    <p:extLst>
      <p:ext uri="{BB962C8B-B14F-4D97-AF65-F5344CB8AC3E}">
        <p14:creationId xmlns:p14="http://schemas.microsoft.com/office/powerpoint/2010/main" val="3776883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4F0A0F1-96D8-4B80-AACC-5871C9A87E55}" type="datetimeFigureOut">
              <a:rPr lang="zh-CN" altLang="en-US" smtClean="0"/>
              <a:pPr/>
              <a:t>2018/10/27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5D5B03B-07D2-4C1D-9967-2E6094BA0544}" type="slidenum">
              <a:rPr lang="zh-CN" altLang="en-US" smtClean="0"/>
              <a:pPr/>
              <a:t>‹#›</a:t>
            </a:fld>
            <a:endParaRPr lang="zh-CN" altLang="en-US"/>
          </a:p>
        </p:txBody>
      </p:sp>
    </p:spTree>
    <p:extLst>
      <p:ext uri="{BB962C8B-B14F-4D97-AF65-F5344CB8AC3E}">
        <p14:creationId xmlns:p14="http://schemas.microsoft.com/office/powerpoint/2010/main" val="1185310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4F0A0F1-96D8-4B80-AACC-5871C9A87E55}" type="datetimeFigureOut">
              <a:rPr lang="zh-CN" altLang="en-US" smtClean="0"/>
              <a:pPr/>
              <a:t>2018/10/27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5D5B03B-07D2-4C1D-9967-2E6094BA0544}" type="slidenum">
              <a:rPr lang="zh-CN" altLang="en-US" smtClean="0"/>
              <a:pPr/>
              <a:t>‹#›</a:t>
            </a:fld>
            <a:endParaRPr lang="zh-CN" altLang="en-US"/>
          </a:p>
        </p:txBody>
      </p:sp>
    </p:spTree>
    <p:extLst>
      <p:ext uri="{BB962C8B-B14F-4D97-AF65-F5344CB8AC3E}">
        <p14:creationId xmlns:p14="http://schemas.microsoft.com/office/powerpoint/2010/main" val="3928355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F0A0F1-96D8-4B80-AACC-5871C9A87E55}" type="datetimeFigureOut">
              <a:rPr lang="zh-CN" altLang="en-US" smtClean="0"/>
              <a:pPr/>
              <a:t>2018/10/27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5B03B-07D2-4C1D-9967-2E6094BA0544}" type="slidenum">
              <a:rPr lang="zh-CN" altLang="en-US" smtClean="0"/>
              <a:pPr/>
              <a:t>‹#›</a:t>
            </a:fld>
            <a:endParaRPr lang="zh-CN" altLang="en-US"/>
          </a:p>
        </p:txBody>
      </p:sp>
    </p:spTree>
    <p:extLst>
      <p:ext uri="{BB962C8B-B14F-4D97-AF65-F5344CB8AC3E}">
        <p14:creationId xmlns:p14="http://schemas.microsoft.com/office/powerpoint/2010/main" val="41954555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22.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notesSlide" Target="../notesSlides/notesSlide12.xml"/><Relationship Id="rId16"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40.png"/><Relationship Id="rId4" Type="http://schemas.openxmlformats.org/officeDocument/2006/relationships/image" Target="../media/image23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文本框 53">
            <a:extLst>
              <a:ext uri="{FF2B5EF4-FFF2-40B4-BE49-F238E27FC236}">
                <a16:creationId xmlns:a16="http://schemas.microsoft.com/office/drawing/2014/main" id="{64807D5E-08EC-483F-A32E-7F7B6FBCEAFE}"/>
              </a:ext>
            </a:extLst>
          </p:cNvPr>
          <p:cNvSpPr txBox="1"/>
          <p:nvPr/>
        </p:nvSpPr>
        <p:spPr>
          <a:xfrm>
            <a:off x="655305" y="1574899"/>
            <a:ext cx="7756391" cy="1691360"/>
          </a:xfrm>
          <a:prstGeom prst="rect">
            <a:avLst/>
          </a:prstGeom>
          <a:noFill/>
          <a:scene3d>
            <a:camera prst="orthographicFront"/>
            <a:lightRig rig="threePt" dir="t"/>
          </a:scene3d>
          <a:sp3d>
            <a:bevelT/>
          </a:sp3d>
        </p:spPr>
        <p:txBody>
          <a:bodyPr wrap="square" rtlCol="0">
            <a:spAutoFit/>
            <a:sp3d extrusionH="57150">
              <a:bevelT w="38100" h="31750" prst="artDeco"/>
              <a:bevelB w="38100" h="38100" prst="relaxedInset"/>
            </a:sp3d>
          </a:bodyPr>
          <a:lstStyle/>
          <a:p>
            <a:pPr algn="ctr">
              <a:lnSpc>
                <a:spcPct val="130000"/>
              </a:lnSpc>
              <a:spcBef>
                <a:spcPts val="600"/>
              </a:spcBef>
            </a:pPr>
            <a:r>
              <a:rPr lang="zh-CN" altLang="en-US" sz="4000" b="1" dirty="0">
                <a:solidFill>
                  <a:srgbClr val="C00000"/>
                </a:solidFill>
                <a:latin typeface="微软雅黑" panose="020B0503020204020204" pitchFamily="34" charset="-122"/>
                <a:ea typeface="微软雅黑" panose="020B0503020204020204" pitchFamily="34" charset="-122"/>
              </a:rPr>
              <a:t>自动</a:t>
            </a:r>
            <a:r>
              <a:rPr lang="zh-CN" altLang="en-US" sz="4000" b="1" dirty="0">
                <a:solidFill>
                  <a:srgbClr val="B02318"/>
                </a:solidFill>
                <a:latin typeface="微软雅黑" panose="020B0503020204020204" pitchFamily="34" charset="-122"/>
                <a:ea typeface="微软雅黑" panose="020B0503020204020204" pitchFamily="34" charset="-122"/>
              </a:rPr>
              <a:t>控制</a:t>
            </a:r>
            <a:r>
              <a:rPr lang="zh-CN" altLang="en-US" sz="4000" b="1" dirty="0">
                <a:solidFill>
                  <a:srgbClr val="C00000"/>
                </a:solidFill>
                <a:latin typeface="微软雅黑" panose="020B0503020204020204" pitchFamily="34" charset="-122"/>
                <a:ea typeface="微软雅黑" panose="020B0503020204020204" pitchFamily="34" charset="-122"/>
              </a:rPr>
              <a:t>及智能控制系统汇报</a:t>
            </a:r>
            <a:endParaRPr lang="en-US" altLang="zh-CN" sz="4000" b="1" dirty="0">
              <a:solidFill>
                <a:srgbClr val="C00000"/>
              </a:solidFill>
              <a:latin typeface="微软雅黑" panose="020B0503020204020204" pitchFamily="34" charset="-122"/>
              <a:ea typeface="微软雅黑" panose="020B0503020204020204" pitchFamily="34" charset="-122"/>
            </a:endParaRPr>
          </a:p>
          <a:p>
            <a:pPr algn="ctr">
              <a:lnSpc>
                <a:spcPct val="130000"/>
              </a:lnSpc>
              <a:spcBef>
                <a:spcPts val="600"/>
              </a:spcBef>
            </a:pPr>
            <a:r>
              <a:rPr lang="zh-CN" altLang="en-US" sz="4000" b="1" dirty="0">
                <a:solidFill>
                  <a:srgbClr val="0D47BB"/>
                </a:solidFill>
                <a:latin typeface="微软雅黑" panose="020B0503020204020204" pitchFamily="34" charset="-122"/>
                <a:ea typeface="微软雅黑" panose="020B0503020204020204" pitchFamily="34" charset="-122"/>
                <a:cs typeface="Times New Roman" panose="02020603050405020304" pitchFamily="18" charset="0"/>
              </a:rPr>
              <a:t>实施方案汇报</a:t>
            </a:r>
            <a:endParaRPr lang="zh-CN" altLang="en-US" sz="2800" b="1" dirty="0">
              <a:solidFill>
                <a:srgbClr val="0D47BB"/>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Rectangle 3">
            <a:extLst>
              <a:ext uri="{FF2B5EF4-FFF2-40B4-BE49-F238E27FC236}">
                <a16:creationId xmlns:a16="http://schemas.microsoft.com/office/drawing/2014/main" id="{D8752F4C-AA9A-4A1E-90D1-37ADBC7CC46C}"/>
              </a:ext>
            </a:extLst>
          </p:cNvPr>
          <p:cNvSpPr>
            <a:spLocks noRot="1" noChangeArrowheads="1"/>
          </p:cNvSpPr>
          <p:nvPr/>
        </p:nvSpPr>
        <p:spPr bwMode="auto">
          <a:xfrm>
            <a:off x="2294465" y="3695109"/>
            <a:ext cx="4482046" cy="727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p>
            <a:pPr algn="ctr">
              <a:lnSpc>
                <a:spcPct val="130000"/>
              </a:lnSpc>
            </a:pPr>
            <a:r>
              <a:rPr lang="zh-CN" altLang="en-US" sz="3200" b="1" dirty="0">
                <a:solidFill>
                  <a:srgbClr val="C00000"/>
                </a:solidFill>
                <a:latin typeface="华文新魏" panose="02010800040101010101" pitchFamily="2" charset="-122"/>
                <a:ea typeface="华文新魏" panose="02010800040101010101" pitchFamily="2" charset="-122"/>
              </a:rPr>
              <a:t>班晓娟</a:t>
            </a:r>
            <a:endParaRPr lang="en-US" altLang="zh-CN" sz="3200" b="1" dirty="0">
              <a:solidFill>
                <a:srgbClr val="C00000"/>
              </a:solidFill>
              <a:latin typeface="华文新魏" panose="02010800040101010101" pitchFamily="2" charset="-122"/>
              <a:ea typeface="华文新魏" panose="02010800040101010101" pitchFamily="2" charset="-122"/>
            </a:endParaRPr>
          </a:p>
        </p:txBody>
      </p:sp>
      <p:pic>
        <p:nvPicPr>
          <p:cNvPr id="60" name="图片 59">
            <a:extLst>
              <a:ext uri="{FF2B5EF4-FFF2-40B4-BE49-F238E27FC236}">
                <a16:creationId xmlns:a16="http://schemas.microsoft.com/office/drawing/2014/main" id="{E5022421-1F7E-4ABA-BAD7-EB2A8C439202}"/>
              </a:ext>
            </a:extLst>
          </p:cNvPr>
          <p:cNvPicPr>
            <a:picLocks noChangeAspect="1"/>
          </p:cNvPicPr>
          <p:nvPr/>
        </p:nvPicPr>
        <p:blipFill>
          <a:blip r:embed="rId2" cstate="print"/>
          <a:stretch>
            <a:fillRect/>
          </a:stretch>
        </p:blipFill>
        <p:spPr>
          <a:xfrm>
            <a:off x="6802316" y="226895"/>
            <a:ext cx="773894" cy="711146"/>
          </a:xfrm>
          <a:prstGeom prst="rect">
            <a:avLst/>
          </a:prstGeom>
        </p:spPr>
      </p:pic>
      <p:pic>
        <p:nvPicPr>
          <p:cNvPr id="16" name="图片 15">
            <a:extLst>
              <a:ext uri="{FF2B5EF4-FFF2-40B4-BE49-F238E27FC236}">
                <a16:creationId xmlns:a16="http://schemas.microsoft.com/office/drawing/2014/main" id="{69085381-AF17-42D3-ABFE-6A5D89FC1EAA}"/>
              </a:ext>
            </a:extLst>
          </p:cNvPr>
          <p:cNvPicPr>
            <a:picLocks noChangeAspect="1"/>
          </p:cNvPicPr>
          <p:nvPr/>
        </p:nvPicPr>
        <p:blipFill>
          <a:blip r:embed="rId3" cstate="print">
            <a:clrChange>
              <a:clrFrom>
                <a:srgbClr val="FEFFFD"/>
              </a:clrFrom>
              <a:clrTo>
                <a:srgbClr val="FEFFFD">
                  <a:alpha val="0"/>
                </a:srgbClr>
              </a:clrTo>
            </a:clrChange>
            <a:extLst>
              <a:ext uri="{28A0092B-C50C-407E-A947-70E740481C1C}">
                <a14:useLocalDpi xmlns:a14="http://schemas.microsoft.com/office/drawing/2010/main" val="0"/>
              </a:ext>
            </a:extLst>
          </a:blip>
          <a:stretch>
            <a:fillRect/>
          </a:stretch>
        </p:blipFill>
        <p:spPr>
          <a:xfrm>
            <a:off x="7570520" y="226895"/>
            <a:ext cx="686115" cy="691737"/>
          </a:xfrm>
          <a:prstGeom prst="rect">
            <a:avLst/>
          </a:prstGeom>
        </p:spPr>
      </p:pic>
      <p:sp>
        <p:nvSpPr>
          <p:cNvPr id="3" name="矩形 2"/>
          <p:cNvSpPr/>
          <p:nvPr/>
        </p:nvSpPr>
        <p:spPr>
          <a:xfrm>
            <a:off x="2894269" y="5125090"/>
            <a:ext cx="3278462" cy="984500"/>
          </a:xfrm>
          <a:prstGeom prst="rect">
            <a:avLst/>
          </a:prstGeom>
        </p:spPr>
        <p:txBody>
          <a:bodyPr wrap="none">
            <a:spAutoFit/>
          </a:bodyPr>
          <a:lstStyle/>
          <a:p>
            <a:pPr algn="ctr">
              <a:lnSpc>
                <a:spcPct val="130000"/>
              </a:lnSpc>
            </a:pPr>
            <a:r>
              <a:rPr lang="zh-CN" altLang="en-US" sz="2400" b="1" dirty="0">
                <a:solidFill>
                  <a:srgbClr val="0B3EA2"/>
                </a:solidFill>
                <a:latin typeface="黑体" panose="02010609060101010101" pitchFamily="49" charset="-122"/>
                <a:ea typeface="黑体" panose="02010609060101010101" pitchFamily="49" charset="-122"/>
              </a:rPr>
              <a:t>北京科技大学</a:t>
            </a:r>
          </a:p>
          <a:p>
            <a:pPr algn="ctr">
              <a:lnSpc>
                <a:spcPct val="130000"/>
              </a:lnSpc>
            </a:pPr>
            <a:r>
              <a:rPr lang="zh-CN" altLang="en-US" sz="2400" b="1" dirty="0">
                <a:solidFill>
                  <a:srgbClr val="0B3EA2"/>
                </a:solidFill>
                <a:latin typeface="黑体" panose="02010609060101010101" pitchFamily="49" charset="-122"/>
                <a:ea typeface="黑体" panose="02010609060101010101" pitchFamily="49" charset="-122"/>
              </a:rPr>
              <a:t>中色非洲矿业有限公司</a:t>
            </a:r>
          </a:p>
        </p:txBody>
      </p:sp>
      <p:pic>
        <p:nvPicPr>
          <p:cNvPr id="9" name="Picture 4" descr="1"/>
          <p:cNvPicPr/>
          <p:nvPr/>
        </p:nvPicPr>
        <p:blipFill rotWithShape="1">
          <a:blip r:embed="rId4" cstate="print">
            <a:extLst>
              <a:ext uri="{28A0092B-C50C-407E-A947-70E740481C1C}">
                <a14:useLocalDpi xmlns:a14="http://schemas.microsoft.com/office/drawing/2010/main" val="0"/>
              </a:ext>
            </a:extLst>
          </a:blip>
          <a:srcRect b="8719"/>
          <a:stretch/>
        </p:blipFill>
        <p:spPr bwMode="auto">
          <a:xfrm>
            <a:off x="8256635" y="217270"/>
            <a:ext cx="720080" cy="723947"/>
          </a:xfrm>
          <a:prstGeom prst="rect">
            <a:avLst/>
          </a:prstGeom>
          <a:noFill/>
        </p:spPr>
      </p:pic>
      <p:sp>
        <p:nvSpPr>
          <p:cNvPr id="10" name="Line 8"/>
          <p:cNvSpPr>
            <a:spLocks noChangeShapeType="1"/>
          </p:cNvSpPr>
          <p:nvPr/>
        </p:nvSpPr>
        <p:spPr bwMode="auto">
          <a:xfrm>
            <a:off x="0" y="6381328"/>
            <a:ext cx="9144000" cy="0"/>
          </a:xfrm>
          <a:prstGeom prst="line">
            <a:avLst/>
          </a:prstGeom>
          <a:noFill/>
          <a:ln w="28575">
            <a:solidFill>
              <a:srgbClr val="B2B2B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黑体" panose="02010609060101010101" pitchFamily="49" charset="-122"/>
              <a:ea typeface="黑体" panose="02010609060101010101" pitchFamily="49" charset="-122"/>
            </a:endParaRPr>
          </a:p>
        </p:txBody>
      </p:sp>
      <p:sp>
        <p:nvSpPr>
          <p:cNvPr id="11" name="Text Box 9"/>
          <p:cNvSpPr txBox="1">
            <a:spLocks noChangeArrowheads="1"/>
          </p:cNvSpPr>
          <p:nvPr/>
        </p:nvSpPr>
        <p:spPr bwMode="auto">
          <a:xfrm>
            <a:off x="5797550" y="6381750"/>
            <a:ext cx="3167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zh-CN" sz="2400" dirty="0">
                <a:solidFill>
                  <a:srgbClr val="B2B2B2"/>
                </a:solidFill>
                <a:latin typeface="黑体" panose="02010609060101010101" pitchFamily="49" charset="-122"/>
                <a:ea typeface="黑体" panose="02010609060101010101" pitchFamily="49" charset="-122"/>
              </a:rPr>
              <a:t>2018.10.11</a:t>
            </a:r>
          </a:p>
        </p:txBody>
      </p:sp>
      <p:sp>
        <p:nvSpPr>
          <p:cNvPr id="12" name="Rectangle 3"/>
          <p:cNvSpPr>
            <a:spLocks noChangeArrowheads="1"/>
          </p:cNvSpPr>
          <p:nvPr/>
        </p:nvSpPr>
        <p:spPr bwMode="auto">
          <a:xfrm>
            <a:off x="0" y="1083976"/>
            <a:ext cx="9144000" cy="76200"/>
          </a:xfrm>
          <a:prstGeom prst="rect">
            <a:avLst/>
          </a:prstGeom>
          <a:solidFill>
            <a:srgbClr val="000099"/>
          </a:solidFill>
          <a:ln>
            <a:noFill/>
          </a:ln>
          <a:effectLst/>
          <a:extLst/>
        </p:spPr>
        <p:txBody>
          <a:bodyPr wrap="none" anchor="ctr"/>
          <a:lstStyle/>
          <a:p>
            <a:pPr algn="ctr" fontAlgn="auto">
              <a:spcBef>
                <a:spcPts val="0"/>
              </a:spcBef>
              <a:spcAft>
                <a:spcPts val="0"/>
              </a:spcAft>
              <a:defRPr/>
            </a:pPr>
            <a:endParaRPr kumimoji="0" lang="zh-CN" altLang="en-US">
              <a:solidFill>
                <a:schemeClr val="accent2"/>
              </a:solidFill>
              <a:latin typeface="Times New Roman" charset="0"/>
              <a:ea typeface="+mn-ea"/>
            </a:endParaRPr>
          </a:p>
        </p:txBody>
      </p:sp>
      <p:sp>
        <p:nvSpPr>
          <p:cNvPr id="4" name="Rectangle 1">
            <a:extLst>
              <a:ext uri="{FF2B5EF4-FFF2-40B4-BE49-F238E27FC236}">
                <a16:creationId xmlns:a16="http://schemas.microsoft.com/office/drawing/2014/main" id="{98BBABAD-8275-7A44-A84A-8E87924A96F5}"/>
              </a:ext>
            </a:extLst>
          </p:cNvPr>
          <p:cNvSpPr>
            <a:spLocks noChangeArrowheads="1"/>
          </p:cNvSpPr>
          <p:nvPr/>
        </p:nvSpPr>
        <p:spPr bwMode="auto">
          <a:xfrm>
            <a:off x="-105310" y="444919"/>
            <a:ext cx="69557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zh-CN" sz="1600" b="1" dirty="0">
                <a:solidFill>
                  <a:srgbClr val="0D47BB"/>
                </a:solidFill>
                <a:latin typeface="微软雅黑" panose="020B0503020204020204" pitchFamily="34" charset="-122"/>
                <a:ea typeface="微软雅黑" panose="020B0503020204020204" pitchFamily="34" charset="-122"/>
              </a:rPr>
              <a:t>“</a:t>
            </a:r>
            <a:r>
              <a:rPr lang="zh-CN" altLang="zh-CN" sz="1600" b="1" dirty="0">
                <a:solidFill>
                  <a:srgbClr val="0D47BB"/>
                </a:solidFill>
                <a:latin typeface="微软雅黑" panose="020B0503020204020204" pitchFamily="34" charset="-122"/>
                <a:ea typeface="微软雅黑" panose="020B0503020204020204" pitchFamily="34" charset="-122"/>
              </a:rPr>
              <a:t>中色集团赞比亚谦比希铜矿东南矿体膏体充填智能化精准控制系统项目</a:t>
            </a:r>
            <a:r>
              <a:rPr lang="en-US" altLang="zh-CN" sz="1600" b="1" dirty="0">
                <a:solidFill>
                  <a:srgbClr val="0D47BB"/>
                </a:solidFill>
                <a:latin typeface="微软雅黑" panose="020B0503020204020204" pitchFamily="34" charset="-122"/>
                <a:ea typeface="微软雅黑" panose="020B0503020204020204" pitchFamily="34" charset="-122"/>
              </a:rPr>
              <a:t>”</a:t>
            </a:r>
            <a:endParaRPr lang="zh-CN" altLang="zh-CN" sz="1600" b="1" dirty="0">
              <a:solidFill>
                <a:srgbClr val="0D47BB"/>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9597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9">
            <a:extLst>
              <a:ext uri="{FF2B5EF4-FFF2-40B4-BE49-F238E27FC236}">
                <a16:creationId xmlns:a16="http://schemas.microsoft.com/office/drawing/2014/main" id="{D8EE985C-12D6-4BF0-B0F7-EBB26C87A32D}"/>
              </a:ext>
            </a:extLst>
          </p:cNvPr>
          <p:cNvSpPr/>
          <p:nvPr/>
        </p:nvSpPr>
        <p:spPr>
          <a:xfrm>
            <a:off x="433730" y="936284"/>
            <a:ext cx="8450546" cy="1405193"/>
          </a:xfrm>
          <a:prstGeom prst="roundRect">
            <a:avLst>
              <a:gd name="adj" fmla="val 0"/>
            </a:avLst>
          </a:prstGeom>
          <a:solidFill>
            <a:srgbClr val="E7F4FF"/>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buSzPct val="90000"/>
            </a:pPr>
            <a:endParaRPr lang="zh-CN" altLang="en-US" sz="2200" b="1" dirty="0">
              <a:solidFill>
                <a:schemeClr val="tx1"/>
              </a:solidFill>
              <a:latin typeface="微软雅黑" panose="020B0503020204020204" pitchFamily="34" charset="-122"/>
              <a:ea typeface="微软雅黑" panose="020B0503020204020204" pitchFamily="34" charset="-122"/>
            </a:endParaRPr>
          </a:p>
        </p:txBody>
      </p:sp>
      <p:sp>
        <p:nvSpPr>
          <p:cNvPr id="30" name="矩形 29">
            <a:extLst>
              <a:ext uri="{FF2B5EF4-FFF2-40B4-BE49-F238E27FC236}">
                <a16:creationId xmlns:a16="http://schemas.microsoft.com/office/drawing/2014/main" id="{2B5FB3AB-9E5D-419D-BBAE-7564E5704BF5}"/>
              </a:ext>
            </a:extLst>
          </p:cNvPr>
          <p:cNvSpPr/>
          <p:nvPr/>
        </p:nvSpPr>
        <p:spPr>
          <a:xfrm>
            <a:off x="470384" y="915698"/>
            <a:ext cx="8377239" cy="1289905"/>
          </a:xfrm>
          <a:prstGeom prst="rect">
            <a:avLst/>
          </a:prstGeom>
        </p:spPr>
        <p:txBody>
          <a:bodyPr wrap="square">
            <a:spAutoFit/>
          </a:bodyPr>
          <a:lstStyle/>
          <a:p>
            <a:pPr>
              <a:lnSpc>
                <a:spcPct val="150000"/>
              </a:lnSpc>
            </a:pPr>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新设计的自动化系统只负责控制</a:t>
            </a:r>
            <a:r>
              <a:rPr lang="zh-CN" altLang="en-US" b="1" dirty="0">
                <a:latin typeface="Microsoft YaHei" panose="020B0503020204020204" pitchFamily="34" charset="-122"/>
                <a:ea typeface="Microsoft YaHei" panose="020B0503020204020204" pitchFamily="34" charset="-122"/>
              </a:rPr>
              <a:t>新的浓密机</a:t>
            </a:r>
            <a:r>
              <a:rPr lang="zh-CN" altLang="en-US" dirty="0">
                <a:latin typeface="Microsoft YaHei" panose="020B0503020204020204" pitchFamily="34" charset="-122"/>
                <a:ea typeface="Microsoft YaHei" panose="020B0503020204020204" pitchFamily="34" charset="-122"/>
              </a:rPr>
              <a:t>和</a:t>
            </a:r>
            <a:r>
              <a:rPr lang="zh-CN" altLang="en-US" b="1" dirty="0">
                <a:latin typeface="Microsoft YaHei" panose="020B0503020204020204" pitchFamily="34" charset="-122"/>
                <a:ea typeface="Microsoft YaHei" panose="020B0503020204020204" pitchFamily="34" charset="-122"/>
              </a:rPr>
              <a:t>新的柱塞泵</a:t>
            </a:r>
            <a:r>
              <a:rPr lang="zh-CN" altLang="en-US" dirty="0">
                <a:latin typeface="Microsoft YaHei" panose="020B0503020204020204" pitchFamily="34" charset="-122"/>
                <a:ea typeface="Microsoft YaHei" panose="020B0503020204020204" pitchFamily="34" charset="-122"/>
              </a:rPr>
              <a:t>，与东南矿体原有美卓产充填自动化系统</a:t>
            </a:r>
            <a:r>
              <a:rPr lang="zh-CN" altLang="en-US" b="1" dirty="0">
                <a:latin typeface="Microsoft YaHei" panose="020B0503020204020204" pitchFamily="34" charset="-122"/>
                <a:ea typeface="Microsoft YaHei" panose="020B0503020204020204" pitchFamily="34" charset="-122"/>
              </a:rPr>
              <a:t>相互独立</a:t>
            </a:r>
            <a:r>
              <a:rPr lang="zh-CN" altLang="en-US" dirty="0">
                <a:latin typeface="Microsoft YaHei" panose="020B0503020204020204" pitchFamily="34" charset="-122"/>
                <a:ea typeface="Microsoft YaHei" panose="020B0503020204020204" pitchFamily="34" charset="-122"/>
              </a:rPr>
              <a:t>，无数据耦合，但是</a:t>
            </a:r>
            <a:r>
              <a:rPr lang="zh-CN" altLang="en-US" b="1" dirty="0">
                <a:latin typeface="Microsoft YaHei" panose="020B0503020204020204" pitchFamily="34" charset="-122"/>
                <a:ea typeface="Microsoft YaHei" panose="020B0503020204020204" pitchFamily="34" charset="-122"/>
              </a:rPr>
              <a:t>美卓</a:t>
            </a:r>
            <a:r>
              <a:rPr lang="zh-CN" altLang="en-US" dirty="0">
                <a:latin typeface="Microsoft YaHei" panose="020B0503020204020204" pitchFamily="34" charset="-122"/>
                <a:ea typeface="Microsoft YaHei" panose="020B0503020204020204" pitchFamily="34" charset="-122"/>
              </a:rPr>
              <a:t>的采集</a:t>
            </a:r>
            <a:r>
              <a:rPr lang="zh-CN" altLang="en-US" b="1" dirty="0">
                <a:latin typeface="Microsoft YaHei" panose="020B0503020204020204" pitchFamily="34" charset="-122"/>
                <a:ea typeface="Microsoft YaHei" panose="020B0503020204020204" pitchFamily="34" charset="-122"/>
              </a:rPr>
              <a:t>数据</a:t>
            </a:r>
            <a:r>
              <a:rPr lang="zh-CN" altLang="en-US" dirty="0">
                <a:latin typeface="Microsoft YaHei" panose="020B0503020204020204" pitchFamily="34" charset="-122"/>
                <a:ea typeface="Microsoft YaHei" panose="020B0503020204020204" pitchFamily="34" charset="-122"/>
              </a:rPr>
              <a:t>与</a:t>
            </a:r>
            <a:r>
              <a:rPr lang="zh-CN" altLang="en-US" b="1" dirty="0">
                <a:latin typeface="Microsoft YaHei" panose="020B0503020204020204" pitchFamily="34" charset="-122"/>
                <a:ea typeface="Microsoft YaHei" panose="020B0503020204020204" pitchFamily="34" charset="-122"/>
              </a:rPr>
              <a:t>控制接口</a:t>
            </a:r>
            <a:r>
              <a:rPr lang="zh-CN" altLang="en-US" dirty="0">
                <a:latin typeface="Microsoft YaHei" panose="020B0503020204020204" pitchFamily="34" charset="-122"/>
                <a:ea typeface="Microsoft YaHei" panose="020B0503020204020204" pitchFamily="34" charset="-122"/>
              </a:rPr>
              <a:t>都提供给</a:t>
            </a:r>
            <a:r>
              <a:rPr lang="zh-CN" altLang="en-US" b="1" dirty="0">
                <a:latin typeface="Microsoft YaHei" panose="020B0503020204020204" pitchFamily="34" charset="-122"/>
                <a:ea typeface="Microsoft YaHei" panose="020B0503020204020204" pitchFamily="34" charset="-122"/>
              </a:rPr>
              <a:t>智能控制系统</a:t>
            </a:r>
            <a:r>
              <a:rPr lang="zh-CN" altLang="en-US" dirty="0">
                <a:latin typeface="Microsoft YaHei" panose="020B0503020204020204" pitchFamily="34" charset="-122"/>
                <a:ea typeface="Microsoft YaHei" panose="020B0503020204020204" pitchFamily="34" charset="-122"/>
              </a:rPr>
              <a:t>访问。</a:t>
            </a:r>
          </a:p>
        </p:txBody>
      </p:sp>
      <p:sp>
        <p:nvSpPr>
          <p:cNvPr id="6" name="矩形 5">
            <a:extLst>
              <a:ext uri="{FF2B5EF4-FFF2-40B4-BE49-F238E27FC236}">
                <a16:creationId xmlns:a16="http://schemas.microsoft.com/office/drawing/2014/main" id="{81CB6FEB-DA2A-D545-8429-CDBCA78D63B7}"/>
              </a:ext>
            </a:extLst>
          </p:cNvPr>
          <p:cNvSpPr/>
          <p:nvPr/>
        </p:nvSpPr>
        <p:spPr>
          <a:xfrm>
            <a:off x="0" y="388274"/>
            <a:ext cx="176646" cy="494580"/>
          </a:xfrm>
          <a:prstGeom prst="rect">
            <a:avLst/>
          </a:prstGeom>
          <a:solidFill>
            <a:srgbClr val="0B3EA2"/>
          </a:solidFill>
          <a:ln w="12700" cap="flat" cmpd="sng" algn="ctr">
            <a:noFill/>
            <a:prstDash val="solid"/>
            <a:miter lim="800000"/>
          </a:ln>
          <a:effectLst/>
        </p:spPr>
        <p:txBody>
          <a:bodyPr rtlCol="0" anchor="ctr"/>
          <a:lstStyle/>
          <a:p>
            <a:pPr algn="ctr"/>
            <a:endParaRPr lang="zh-CN" altLang="en-US" kern="0" dirty="0">
              <a:solidFill>
                <a:srgbClr val="FFFFFF"/>
              </a:solidFill>
              <a:latin typeface="Agency FB"/>
              <a:ea typeface="Microsoft YaHei"/>
              <a:cs typeface="+mn-ea"/>
            </a:endParaRPr>
          </a:p>
        </p:txBody>
      </p:sp>
      <p:sp>
        <p:nvSpPr>
          <p:cNvPr id="7" name="TextBox 108">
            <a:extLst>
              <a:ext uri="{FF2B5EF4-FFF2-40B4-BE49-F238E27FC236}">
                <a16:creationId xmlns:a16="http://schemas.microsoft.com/office/drawing/2014/main" id="{DFE760BA-6ED8-E845-AE25-E07399342094}"/>
              </a:ext>
            </a:extLst>
          </p:cNvPr>
          <p:cNvSpPr txBox="1">
            <a:spLocks noChangeArrowheads="1"/>
          </p:cNvSpPr>
          <p:nvPr/>
        </p:nvSpPr>
        <p:spPr bwMode="auto">
          <a:xfrm>
            <a:off x="273420" y="333098"/>
            <a:ext cx="3709670" cy="565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lnSpc>
                <a:spcPct val="120000"/>
              </a:lnSpc>
              <a:spcBef>
                <a:spcPct val="0"/>
              </a:spcBef>
              <a:spcAft>
                <a:spcPct val="0"/>
              </a:spcAft>
            </a:pPr>
            <a:r>
              <a:rPr lang="en-US" altLang="zh-CN" sz="2800" b="1" dirty="0">
                <a:solidFill>
                  <a:srgbClr val="0B3EA2"/>
                </a:solidFill>
                <a:latin typeface="微软雅黑" panose="020B0503020204020204" pitchFamily="34" charset="-122"/>
                <a:ea typeface="微软雅黑" panose="020B0503020204020204" pitchFamily="34" charset="-122"/>
                <a:cs typeface="+mn-ea"/>
                <a:sym typeface="+mn-lt"/>
              </a:rPr>
              <a:t>2.2 </a:t>
            </a:r>
            <a:r>
              <a:rPr lang="zh-CN" altLang="en-US" sz="2800" b="1" dirty="0">
                <a:solidFill>
                  <a:srgbClr val="0B3EA2"/>
                </a:solidFill>
                <a:latin typeface="微软雅黑" panose="020B0503020204020204" pitchFamily="34" charset="-122"/>
                <a:ea typeface="微软雅黑" panose="020B0503020204020204" pitchFamily="34" charset="-122"/>
                <a:cs typeface="+mn-ea"/>
                <a:sym typeface="+mn-lt"/>
              </a:rPr>
              <a:t>自动化控制与交互</a:t>
            </a:r>
            <a:endParaRPr lang="en-US" altLang="zh-CN" sz="2800" b="1" dirty="0">
              <a:solidFill>
                <a:srgbClr val="0B3EA2"/>
              </a:solidFill>
              <a:latin typeface="微软雅黑" panose="020B0503020204020204" pitchFamily="34" charset="-122"/>
              <a:ea typeface="微软雅黑" panose="020B0503020204020204" pitchFamily="34" charset="-122"/>
              <a:cs typeface="+mn-ea"/>
              <a:sym typeface="+mn-lt"/>
            </a:endParaRPr>
          </a:p>
        </p:txBody>
      </p:sp>
      <p:pic>
        <p:nvPicPr>
          <p:cNvPr id="4" name="图片 3">
            <a:extLst>
              <a:ext uri="{FF2B5EF4-FFF2-40B4-BE49-F238E27FC236}">
                <a16:creationId xmlns:a16="http://schemas.microsoft.com/office/drawing/2014/main" id="{B5A45D05-9606-3C4F-8AA3-1EDA1E859E56}"/>
              </a:ext>
            </a:extLst>
          </p:cNvPr>
          <p:cNvPicPr>
            <a:picLocks noChangeAspect="1"/>
          </p:cNvPicPr>
          <p:nvPr/>
        </p:nvPicPr>
        <p:blipFill>
          <a:blip r:embed="rId3"/>
          <a:stretch>
            <a:fillRect/>
          </a:stretch>
        </p:blipFill>
        <p:spPr>
          <a:xfrm>
            <a:off x="894352" y="2341477"/>
            <a:ext cx="7145465" cy="4487352"/>
          </a:xfrm>
          <a:prstGeom prst="rect">
            <a:avLst/>
          </a:prstGeom>
        </p:spPr>
      </p:pic>
    </p:spTree>
    <p:extLst>
      <p:ext uri="{BB962C8B-B14F-4D97-AF65-F5344CB8AC3E}">
        <p14:creationId xmlns:p14="http://schemas.microsoft.com/office/powerpoint/2010/main" val="3776632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4E754A98-CC5F-4C6B-9748-B379A5173007}"/>
              </a:ext>
            </a:extLst>
          </p:cNvPr>
          <p:cNvSpPr/>
          <p:nvPr/>
        </p:nvSpPr>
        <p:spPr>
          <a:xfrm>
            <a:off x="0" y="388274"/>
            <a:ext cx="176646" cy="494580"/>
          </a:xfrm>
          <a:prstGeom prst="rect">
            <a:avLst/>
          </a:prstGeom>
          <a:solidFill>
            <a:srgbClr val="0B3EA2"/>
          </a:solidFill>
          <a:ln w="12700" cap="flat" cmpd="sng" algn="ctr">
            <a:noFill/>
            <a:prstDash val="solid"/>
            <a:miter lim="800000"/>
          </a:ln>
          <a:effectLst/>
        </p:spPr>
        <p:txBody>
          <a:bodyPr rtlCol="0" anchor="ctr"/>
          <a:lstStyle/>
          <a:p>
            <a:pPr algn="ctr"/>
            <a:endParaRPr lang="zh-CN" altLang="en-US" kern="0" dirty="0">
              <a:solidFill>
                <a:srgbClr val="FFFFFF"/>
              </a:solidFill>
              <a:latin typeface="Agency FB"/>
              <a:ea typeface="Microsoft YaHei"/>
              <a:cs typeface="+mn-ea"/>
            </a:endParaRPr>
          </a:p>
        </p:txBody>
      </p:sp>
      <p:sp>
        <p:nvSpPr>
          <p:cNvPr id="33" name="TextBox 108">
            <a:extLst>
              <a:ext uri="{FF2B5EF4-FFF2-40B4-BE49-F238E27FC236}">
                <a16:creationId xmlns:a16="http://schemas.microsoft.com/office/drawing/2014/main" id="{74FB405E-8AC9-4861-BE21-BED0F8F86D4B}"/>
              </a:ext>
            </a:extLst>
          </p:cNvPr>
          <p:cNvSpPr txBox="1">
            <a:spLocks noChangeArrowheads="1"/>
          </p:cNvSpPr>
          <p:nvPr/>
        </p:nvSpPr>
        <p:spPr bwMode="auto">
          <a:xfrm>
            <a:off x="273420" y="333098"/>
            <a:ext cx="2273379" cy="565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lnSpc>
                <a:spcPct val="120000"/>
              </a:lnSpc>
              <a:spcBef>
                <a:spcPct val="0"/>
              </a:spcBef>
              <a:spcAft>
                <a:spcPct val="0"/>
              </a:spcAft>
            </a:pPr>
            <a:r>
              <a:rPr lang="en-US" altLang="zh-CN" sz="2800" b="1" dirty="0">
                <a:solidFill>
                  <a:srgbClr val="0B3EA2"/>
                </a:solidFill>
                <a:latin typeface="微软雅黑" panose="020B0503020204020204" pitchFamily="34" charset="-122"/>
                <a:ea typeface="微软雅黑" panose="020B0503020204020204" pitchFamily="34" charset="-122"/>
                <a:cs typeface="+mn-ea"/>
                <a:sym typeface="+mn-lt"/>
              </a:rPr>
              <a:t>2.3 </a:t>
            </a:r>
            <a:r>
              <a:rPr lang="zh-CN" altLang="en-US" sz="2800" b="1" dirty="0">
                <a:solidFill>
                  <a:srgbClr val="0B3EA2"/>
                </a:solidFill>
                <a:latin typeface="微软雅黑" panose="020B0503020204020204" pitchFamily="34" charset="-122"/>
                <a:ea typeface="微软雅黑" panose="020B0503020204020204" pitchFamily="34" charset="-122"/>
                <a:cs typeface="+mn-ea"/>
                <a:sym typeface="+mn-lt"/>
              </a:rPr>
              <a:t>监测点位</a:t>
            </a:r>
            <a:endParaRPr lang="en-US" altLang="zh-CN" sz="2800" b="1" dirty="0">
              <a:solidFill>
                <a:srgbClr val="0B3EA2"/>
              </a:solidFill>
              <a:latin typeface="微软雅黑" panose="020B0503020204020204" pitchFamily="34" charset="-122"/>
              <a:ea typeface="微软雅黑" panose="020B0503020204020204" pitchFamily="34" charset="-122"/>
              <a:cs typeface="+mn-ea"/>
              <a:sym typeface="+mn-lt"/>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80627"/>
            <a:ext cx="9143999" cy="4087145"/>
          </a:xfrm>
          <a:prstGeom prst="rect">
            <a:avLst/>
          </a:prstGeom>
        </p:spPr>
      </p:pic>
    </p:spTree>
    <p:extLst>
      <p:ext uri="{BB962C8B-B14F-4D97-AF65-F5344CB8AC3E}">
        <p14:creationId xmlns:p14="http://schemas.microsoft.com/office/powerpoint/2010/main" val="2478451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4E754A98-CC5F-4C6B-9748-B379A5173007}"/>
              </a:ext>
            </a:extLst>
          </p:cNvPr>
          <p:cNvSpPr/>
          <p:nvPr/>
        </p:nvSpPr>
        <p:spPr>
          <a:xfrm>
            <a:off x="0" y="388274"/>
            <a:ext cx="176646" cy="494580"/>
          </a:xfrm>
          <a:prstGeom prst="rect">
            <a:avLst/>
          </a:prstGeom>
          <a:solidFill>
            <a:srgbClr val="0B3EA2"/>
          </a:solidFill>
          <a:ln w="12700" cap="flat" cmpd="sng" algn="ctr">
            <a:noFill/>
            <a:prstDash val="solid"/>
            <a:miter lim="800000"/>
          </a:ln>
          <a:effectLst/>
        </p:spPr>
        <p:txBody>
          <a:bodyPr rtlCol="0" anchor="ctr"/>
          <a:lstStyle/>
          <a:p>
            <a:pPr algn="ctr"/>
            <a:endParaRPr lang="zh-CN" altLang="en-US" kern="0" dirty="0">
              <a:solidFill>
                <a:srgbClr val="FFFFFF"/>
              </a:solidFill>
              <a:latin typeface="Agency FB"/>
              <a:ea typeface="Microsoft YaHei"/>
              <a:cs typeface="+mn-ea"/>
            </a:endParaRPr>
          </a:p>
        </p:txBody>
      </p:sp>
      <p:sp>
        <p:nvSpPr>
          <p:cNvPr id="33" name="TextBox 108">
            <a:extLst>
              <a:ext uri="{FF2B5EF4-FFF2-40B4-BE49-F238E27FC236}">
                <a16:creationId xmlns:a16="http://schemas.microsoft.com/office/drawing/2014/main" id="{74FB405E-8AC9-4861-BE21-BED0F8F86D4B}"/>
              </a:ext>
            </a:extLst>
          </p:cNvPr>
          <p:cNvSpPr txBox="1">
            <a:spLocks noChangeArrowheads="1"/>
          </p:cNvSpPr>
          <p:nvPr/>
        </p:nvSpPr>
        <p:spPr bwMode="auto">
          <a:xfrm>
            <a:off x="273420" y="333098"/>
            <a:ext cx="2273379" cy="565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lnSpc>
                <a:spcPct val="120000"/>
              </a:lnSpc>
              <a:spcBef>
                <a:spcPct val="0"/>
              </a:spcBef>
              <a:spcAft>
                <a:spcPct val="0"/>
              </a:spcAft>
            </a:pPr>
            <a:r>
              <a:rPr lang="en-US" altLang="zh-CN" sz="2800" b="1" dirty="0">
                <a:solidFill>
                  <a:srgbClr val="0B3EA2"/>
                </a:solidFill>
                <a:latin typeface="微软雅黑" panose="020B0503020204020204" pitchFamily="34" charset="-122"/>
                <a:ea typeface="微软雅黑" panose="020B0503020204020204" pitchFamily="34" charset="-122"/>
                <a:cs typeface="+mn-ea"/>
                <a:sym typeface="+mn-lt"/>
              </a:rPr>
              <a:t>2.3 </a:t>
            </a:r>
            <a:r>
              <a:rPr lang="zh-CN" altLang="en-US" sz="2800" b="1" dirty="0">
                <a:solidFill>
                  <a:srgbClr val="0B3EA2"/>
                </a:solidFill>
                <a:latin typeface="微软雅黑" panose="020B0503020204020204" pitchFamily="34" charset="-122"/>
                <a:ea typeface="微软雅黑" panose="020B0503020204020204" pitchFamily="34" charset="-122"/>
                <a:cs typeface="+mn-ea"/>
                <a:sym typeface="+mn-lt"/>
              </a:rPr>
              <a:t>监测点位</a:t>
            </a:r>
            <a:endParaRPr lang="en-US" altLang="zh-CN" sz="2800" b="1" dirty="0">
              <a:solidFill>
                <a:srgbClr val="0B3EA2"/>
              </a:solidFill>
              <a:latin typeface="微软雅黑" panose="020B0503020204020204" pitchFamily="34" charset="-122"/>
              <a:ea typeface="微软雅黑" panose="020B0503020204020204" pitchFamily="34" charset="-122"/>
              <a:cs typeface="+mn-ea"/>
              <a:sym typeface="+mn-lt"/>
            </a:endParaRPr>
          </a:p>
        </p:txBody>
      </p:sp>
      <p:graphicFrame>
        <p:nvGraphicFramePr>
          <p:cNvPr id="29" name="表格 28">
            <a:extLst>
              <a:ext uri="{FF2B5EF4-FFF2-40B4-BE49-F238E27FC236}">
                <a16:creationId xmlns:a16="http://schemas.microsoft.com/office/drawing/2014/main" id="{BC5961E9-318B-4C0A-905A-9070926EDD9E}"/>
              </a:ext>
            </a:extLst>
          </p:cNvPr>
          <p:cNvGraphicFramePr>
            <a:graphicFrameLocks noGrp="1"/>
          </p:cNvGraphicFramePr>
          <p:nvPr>
            <p:extLst>
              <p:ext uri="{D42A27DB-BD31-4B8C-83A1-F6EECF244321}">
                <p14:modId xmlns:p14="http://schemas.microsoft.com/office/powerpoint/2010/main" val="3503000643"/>
              </p:ext>
            </p:extLst>
          </p:nvPr>
        </p:nvGraphicFramePr>
        <p:xfrm>
          <a:off x="319422" y="1065476"/>
          <a:ext cx="8505156" cy="5459426"/>
        </p:xfrm>
        <a:graphic>
          <a:graphicData uri="http://schemas.openxmlformats.org/drawingml/2006/table">
            <a:tbl>
              <a:tblPr firstRow="1" bandRow="1">
                <a:tableStyleId>{5C22544A-7EE6-4342-B048-85BDC9FD1C3A}</a:tableStyleId>
              </a:tblPr>
              <a:tblGrid>
                <a:gridCol w="2797238">
                  <a:extLst>
                    <a:ext uri="{9D8B030D-6E8A-4147-A177-3AD203B41FA5}">
                      <a16:colId xmlns:a16="http://schemas.microsoft.com/office/drawing/2014/main" val="20000"/>
                    </a:ext>
                  </a:extLst>
                </a:gridCol>
                <a:gridCol w="1908521">
                  <a:extLst>
                    <a:ext uri="{9D8B030D-6E8A-4147-A177-3AD203B41FA5}">
                      <a16:colId xmlns:a16="http://schemas.microsoft.com/office/drawing/2014/main" val="20002"/>
                    </a:ext>
                  </a:extLst>
                </a:gridCol>
                <a:gridCol w="3799397">
                  <a:extLst>
                    <a:ext uri="{9D8B030D-6E8A-4147-A177-3AD203B41FA5}">
                      <a16:colId xmlns:a16="http://schemas.microsoft.com/office/drawing/2014/main" val="3850237614"/>
                    </a:ext>
                  </a:extLst>
                </a:gridCol>
              </a:tblGrid>
              <a:tr h="443594">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zh-CN" altLang="en-US" sz="1800" dirty="0">
                          <a:latin typeface="Microsoft YaHei" panose="020B0503020204020204" pitchFamily="34" charset="-122"/>
                          <a:ea typeface="Microsoft YaHei" panose="020B0503020204020204" pitchFamily="34" charset="-122"/>
                        </a:rPr>
                        <a:t>监测点位</a:t>
                      </a:r>
                      <a:endParaRPr lang="zh-CN" altLang="en-US" sz="1800" dirty="0">
                        <a:latin typeface="Microsoft YaHei" panose="020B0503020204020204" pitchFamily="34" charset="-122"/>
                        <a:ea typeface="Microsoft YaHei" panose="020B0503020204020204" pitchFamily="34" charset="-122"/>
                        <a:cs typeface="Calibri" panose="020F0502020204030204" pitchFamily="34" charset="0"/>
                      </a:endParaRPr>
                    </a:p>
                  </a:txBody>
                  <a:tcPr anchor="ct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zh-CN" altLang="en-US" sz="1800" dirty="0">
                          <a:latin typeface="Microsoft YaHei" panose="020B0503020204020204" pitchFamily="34" charset="-122"/>
                          <a:ea typeface="Microsoft YaHei" panose="020B0503020204020204" pitchFamily="34" charset="-122"/>
                        </a:rPr>
                        <a:t>编号</a:t>
                      </a:r>
                      <a:endParaRPr lang="zh-CN" altLang="en-US" sz="1800" dirty="0">
                        <a:latin typeface="Microsoft YaHei" panose="020B0503020204020204" pitchFamily="34" charset="-122"/>
                        <a:ea typeface="Microsoft YaHei" panose="020B0503020204020204" pitchFamily="34" charset="-122"/>
                        <a:cs typeface="Calibri" panose="020F0502020204030204" pitchFamily="34" charset="0"/>
                      </a:endParaRPr>
                    </a:p>
                  </a:txBody>
                  <a:tcPr anchor="ctr"/>
                </a:tc>
                <a:tc>
                  <a:txBody>
                    <a:bodyPr/>
                    <a:lstStyle/>
                    <a:p>
                      <a:pPr algn="ctr"/>
                      <a:r>
                        <a:rPr lang="zh-CN" altLang="en-US" sz="1800" dirty="0">
                          <a:latin typeface="Microsoft YaHei" panose="020B0503020204020204" pitchFamily="34" charset="-122"/>
                          <a:ea typeface="Microsoft YaHei" panose="020B0503020204020204" pitchFamily="34" charset="-122"/>
                        </a:rPr>
                        <a:t>描述</a:t>
                      </a:r>
                      <a:endParaRPr lang="zh-CN" altLang="en-US" sz="1800" b="1" dirty="0">
                        <a:solidFill>
                          <a:schemeClr val="bg1"/>
                        </a:solidFill>
                        <a:latin typeface="Microsoft YaHei" panose="020B0503020204020204" pitchFamily="34" charset="-122"/>
                        <a:ea typeface="Microsoft YaHei" panose="020B0503020204020204" pitchFamily="34" charset="-122"/>
                        <a:cs typeface="Calibri" panose="020F0502020204030204" pitchFamily="34" charset="0"/>
                      </a:endParaRPr>
                    </a:p>
                  </a:txBody>
                  <a:tcPr anchor="ctr"/>
                </a:tc>
                <a:extLst>
                  <a:ext uri="{0D108BD9-81ED-4DB2-BD59-A6C34878D82A}">
                    <a16:rowId xmlns:a16="http://schemas.microsoft.com/office/drawing/2014/main" val="10000"/>
                  </a:ext>
                </a:extLst>
              </a:tr>
              <a:tr h="522022">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a:r>
                        <a:rPr lang="zh-CN" altLang="en-US" sz="1800" kern="1200" dirty="0">
                          <a:effectLst/>
                          <a:latin typeface="Microsoft YaHei" panose="020B0503020204020204" pitchFamily="34" charset="-122"/>
                          <a:ea typeface="Microsoft YaHei" panose="020B0503020204020204" pitchFamily="34" charset="-122"/>
                        </a:rPr>
                        <a:t>进料浓度</a:t>
                      </a:r>
                      <a:endParaRPr lang="zh-CN" altLang="en-US" sz="1800" kern="1200" dirty="0">
                        <a:solidFill>
                          <a:schemeClr val="dk1"/>
                        </a:solidFill>
                        <a:effectLst/>
                        <a:latin typeface="Microsoft YaHei" panose="020B0503020204020204" pitchFamily="34" charset="-122"/>
                        <a:ea typeface="Microsoft YaHei" panose="020B0503020204020204" pitchFamily="34" charset="-122"/>
                        <a:cs typeface="+mn-cs"/>
                      </a:endParaRPr>
                    </a:p>
                  </a:txBody>
                  <a:tcPr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1800" kern="1200" dirty="0">
                          <a:effectLst/>
                          <a:latin typeface="Microsoft YaHei" panose="020B0503020204020204" pitchFamily="34" charset="-122"/>
                          <a:ea typeface="Microsoft YaHei" panose="020B0503020204020204" pitchFamily="34" charset="-122"/>
                        </a:rPr>
                        <a:t>1</a:t>
                      </a:r>
                      <a:endParaRPr lang="en-US" altLang="zh-CN" sz="1800" b="0" kern="1200" dirty="0">
                        <a:solidFill>
                          <a:schemeClr val="tx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algn="ctr"/>
                      <a:r>
                        <a:rPr lang="zh-CN" altLang="en-US" sz="1800" kern="1200" dirty="0">
                          <a:effectLst/>
                          <a:latin typeface="Microsoft YaHei" panose="020B0503020204020204" pitchFamily="34" charset="-122"/>
                          <a:ea typeface="Microsoft YaHei" panose="020B0503020204020204" pitchFamily="34" charset="-122"/>
                        </a:rPr>
                        <a:t>进料料浆的浓度</a:t>
                      </a:r>
                      <a:endParaRPr lang="en-US" altLang="zh-CN" sz="1800" b="1" kern="1200" dirty="0">
                        <a:solidFill>
                          <a:srgbClr val="C00000"/>
                        </a:solidFill>
                        <a:effectLst/>
                        <a:latin typeface="Microsoft YaHei" panose="020B0503020204020204" pitchFamily="34" charset="-122"/>
                        <a:ea typeface="Microsoft YaHei" panose="020B0503020204020204" pitchFamily="34" charset="-122"/>
                        <a:cs typeface="+mn-cs"/>
                      </a:endParaRPr>
                    </a:p>
                  </a:txBody>
                  <a:tcPr anchor="ctr"/>
                </a:tc>
                <a:extLst>
                  <a:ext uri="{0D108BD9-81ED-4DB2-BD59-A6C34878D82A}">
                    <a16:rowId xmlns:a16="http://schemas.microsoft.com/office/drawing/2014/main" val="10001"/>
                  </a:ext>
                </a:extLst>
              </a:tr>
              <a:tr h="443594">
                <a:tc>
                  <a:txBody>
                    <a:bodyPr/>
                    <a:lstStyle/>
                    <a:p>
                      <a:pPr algn="l"/>
                      <a:r>
                        <a:rPr lang="zh-CN" altLang="en-US" sz="1800" kern="1200" dirty="0">
                          <a:effectLst/>
                          <a:latin typeface="Microsoft YaHei" panose="020B0503020204020204" pitchFamily="34" charset="-122"/>
                          <a:ea typeface="Microsoft YaHei" panose="020B0503020204020204" pitchFamily="34" charset="-122"/>
                        </a:rPr>
                        <a:t>进料流量</a:t>
                      </a:r>
                      <a:endParaRPr lang="zh-CN" altLang="en-US" sz="1800" kern="1200" dirty="0">
                        <a:solidFill>
                          <a:schemeClr val="dk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algn="ctr"/>
                      <a:r>
                        <a:rPr lang="en-US" altLang="zh-CN" sz="1800" kern="1200" dirty="0">
                          <a:effectLst/>
                          <a:latin typeface="Microsoft YaHei" panose="020B0503020204020204" pitchFamily="34" charset="-122"/>
                          <a:ea typeface="Microsoft YaHei" panose="020B0503020204020204" pitchFamily="34" charset="-122"/>
                        </a:rPr>
                        <a:t>2</a:t>
                      </a:r>
                      <a:endParaRPr lang="en-US" altLang="zh-CN" sz="1800" kern="1200" dirty="0">
                        <a:solidFill>
                          <a:schemeClr val="dk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algn="ctr"/>
                      <a:r>
                        <a:rPr lang="zh-CN" altLang="en-US" sz="1800" kern="1200" dirty="0">
                          <a:effectLst/>
                          <a:latin typeface="Microsoft YaHei" panose="020B0503020204020204" pitchFamily="34" charset="-122"/>
                          <a:ea typeface="Microsoft YaHei" panose="020B0503020204020204" pitchFamily="34" charset="-122"/>
                        </a:rPr>
                        <a:t>进料料浆的流量</a:t>
                      </a:r>
                      <a:endParaRPr lang="en-US" altLang="zh-CN" sz="1800" kern="1200" dirty="0">
                        <a:solidFill>
                          <a:schemeClr val="dk1"/>
                        </a:solidFill>
                        <a:effectLst/>
                        <a:latin typeface="Microsoft YaHei" panose="020B0503020204020204" pitchFamily="34" charset="-122"/>
                        <a:ea typeface="Microsoft YaHei" panose="020B0503020204020204" pitchFamily="34" charset="-122"/>
                        <a:cs typeface="+mn-cs"/>
                      </a:endParaRPr>
                    </a:p>
                  </a:txBody>
                  <a:tcPr anchor="ctr"/>
                </a:tc>
                <a:extLst>
                  <a:ext uri="{0D108BD9-81ED-4DB2-BD59-A6C34878D82A}">
                    <a16:rowId xmlns:a16="http://schemas.microsoft.com/office/drawing/2014/main" val="214736395"/>
                  </a:ext>
                </a:extLst>
              </a:tr>
              <a:tr h="443594">
                <a:tc>
                  <a:txBody>
                    <a:bodyPr/>
                    <a:lstStyle/>
                    <a:p>
                      <a:pPr algn="l"/>
                      <a:r>
                        <a:rPr lang="zh-CN" altLang="en-US" sz="1800" kern="1200" dirty="0">
                          <a:effectLst/>
                          <a:latin typeface="Microsoft YaHei" panose="020B0503020204020204" pitchFamily="34" charset="-122"/>
                          <a:ea typeface="Microsoft YaHei" panose="020B0503020204020204" pitchFamily="34" charset="-122"/>
                        </a:rPr>
                        <a:t>快速调节流量</a:t>
                      </a:r>
                      <a:endParaRPr lang="zh-CN" altLang="en-US" sz="1800" kern="1200" dirty="0">
                        <a:solidFill>
                          <a:schemeClr val="dk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algn="ctr"/>
                      <a:r>
                        <a:rPr lang="en-US" altLang="zh-CN" dirty="0">
                          <a:latin typeface="Microsoft YaHei" panose="020B0503020204020204" pitchFamily="34" charset="-122"/>
                          <a:ea typeface="Microsoft YaHei" panose="020B0503020204020204" pitchFamily="34" charset="-122"/>
                        </a:rPr>
                        <a:t>6</a:t>
                      </a:r>
                      <a:endParaRPr lang="zh-CN" altLang="en-US" dirty="0">
                        <a:latin typeface="Microsoft YaHei" panose="020B0503020204020204" pitchFamily="34" charset="-122"/>
                        <a:ea typeface="Microsoft YaHei" panose="020B0503020204020204" pitchFamily="34" charset="-122"/>
                      </a:endParaRPr>
                    </a:p>
                  </a:txBody>
                  <a:tcPr anchor="ctr"/>
                </a:tc>
                <a:tc>
                  <a:txBody>
                    <a:bodyPr/>
                    <a:lstStyle/>
                    <a:p>
                      <a:pPr algn="ctr"/>
                      <a:r>
                        <a:rPr lang="zh-CN" altLang="en-US" dirty="0">
                          <a:latin typeface="Microsoft YaHei" panose="020B0503020204020204" pitchFamily="34" charset="-122"/>
                          <a:ea typeface="Microsoft YaHei" panose="020B0503020204020204" pitchFamily="34" charset="-122"/>
                        </a:rPr>
                        <a:t>进料料浆流入快速调节通道的流量</a:t>
                      </a:r>
                    </a:p>
                  </a:txBody>
                  <a:tcPr anchor="ctr"/>
                </a:tc>
                <a:extLst>
                  <a:ext uri="{0D108BD9-81ED-4DB2-BD59-A6C34878D82A}">
                    <a16:rowId xmlns:a16="http://schemas.microsoft.com/office/drawing/2014/main" val="10002"/>
                  </a:ext>
                </a:extLst>
              </a:tr>
              <a:tr h="443594">
                <a:tc>
                  <a:txBody>
                    <a:bodyPr/>
                    <a:lstStyle/>
                    <a:p>
                      <a:pPr algn="l"/>
                      <a:r>
                        <a:rPr kumimoji="0" lang="zh-CN" altLang="en-US" sz="1800" u="none" strike="noStrike" kern="1200" cap="none" spc="0" normalizeH="0" baseline="0" noProof="0" dirty="0">
                          <a:ln>
                            <a:noFill/>
                          </a:ln>
                          <a:effectLst/>
                          <a:uLnTx/>
                          <a:uFillTx/>
                          <a:latin typeface="Microsoft YaHei" panose="020B0503020204020204" pitchFamily="34" charset="-122"/>
                          <a:ea typeface="Microsoft YaHei" panose="020B0503020204020204" pitchFamily="34" charset="-122"/>
                        </a:rPr>
                        <a:t>稠化剂流量</a:t>
                      </a:r>
                      <a:endParaRPr lang="zh-CN" altLang="en-US" dirty="0">
                        <a:latin typeface="Microsoft YaHei" panose="020B0503020204020204" pitchFamily="34" charset="-122"/>
                        <a:ea typeface="Microsoft YaHei" panose="020B0503020204020204" pitchFamily="34"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latin typeface="Microsoft YaHei" panose="020B0503020204020204" pitchFamily="34" charset="-122"/>
                          <a:ea typeface="Microsoft YaHei" panose="020B0503020204020204" pitchFamily="34" charset="-122"/>
                        </a:rPr>
                        <a:t>8</a:t>
                      </a:r>
                      <a:endParaRPr lang="zh-CN" altLang="en-US" sz="1800" b="1" kern="1200" dirty="0">
                        <a:solidFill>
                          <a:srgbClr val="C00000"/>
                        </a:solidFill>
                        <a:latin typeface="Microsoft YaHei" panose="020B0503020204020204" pitchFamily="34" charset="-122"/>
                        <a:ea typeface="Microsoft YaHei" panose="020B0503020204020204" pitchFamily="34" charset="-122"/>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a:latin typeface="Microsoft YaHei" panose="020B0503020204020204" pitchFamily="34" charset="-122"/>
                          <a:ea typeface="Microsoft YaHei" panose="020B0503020204020204" pitchFamily="34" charset="-122"/>
                        </a:rPr>
                        <a:t>稠化剂添加量</a:t>
                      </a:r>
                      <a:endParaRPr lang="zh-CN" altLang="en-US" sz="1800" b="1" kern="1200" dirty="0">
                        <a:solidFill>
                          <a:srgbClr val="C00000"/>
                        </a:solidFill>
                        <a:latin typeface="Microsoft YaHei" panose="020B0503020204020204" pitchFamily="34" charset="-122"/>
                        <a:ea typeface="Microsoft YaHei" panose="020B0503020204020204" pitchFamily="34" charset="-122"/>
                        <a:cs typeface="Calibri" panose="020F0502020204030204" pitchFamily="34" charset="0"/>
                      </a:endParaRPr>
                    </a:p>
                  </a:txBody>
                  <a:tcPr anchor="ctr"/>
                </a:tc>
                <a:extLst>
                  <a:ext uri="{0D108BD9-81ED-4DB2-BD59-A6C34878D82A}">
                    <a16:rowId xmlns:a16="http://schemas.microsoft.com/office/drawing/2014/main" val="10003"/>
                  </a:ext>
                </a:extLst>
              </a:tr>
              <a:tr h="44359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a:r>
                        <a:rPr lang="zh-CN" altLang="en-US" sz="1800" kern="1200" dirty="0">
                          <a:effectLst/>
                          <a:latin typeface="Microsoft YaHei" panose="020B0503020204020204" pitchFamily="34" charset="-122"/>
                          <a:ea typeface="Microsoft YaHei" panose="020B0503020204020204" pitchFamily="34" charset="-122"/>
                        </a:rPr>
                        <a:t>浓密机压力</a:t>
                      </a:r>
                      <a:endParaRPr lang="zh-CN" altLang="en-US" sz="1800" kern="1200" dirty="0">
                        <a:solidFill>
                          <a:schemeClr val="dk1"/>
                        </a:solidFill>
                        <a:effectLst/>
                        <a:latin typeface="Microsoft YaHei" panose="020B0503020204020204" pitchFamily="34" charset="-122"/>
                        <a:ea typeface="Microsoft YaHei" panose="020B0503020204020204" pitchFamily="34" charset="-122"/>
                        <a:cs typeface="+mn-cs"/>
                      </a:endParaRPr>
                    </a:p>
                  </a:txBody>
                  <a:tcPr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effectLst/>
                          <a:latin typeface="Microsoft YaHei" panose="020B0503020204020204" pitchFamily="34" charset="-122"/>
                          <a:ea typeface="Microsoft YaHei" panose="020B0503020204020204" pitchFamily="34" charset="-122"/>
                        </a:rPr>
                        <a:t>13</a:t>
                      </a:r>
                      <a:endParaRPr lang="zh-CN" altLang="en-US" sz="1800" b="1" kern="1200" dirty="0">
                        <a:solidFill>
                          <a:schemeClr val="tx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a:effectLst/>
                          <a:latin typeface="Microsoft YaHei" panose="020B0503020204020204" pitchFamily="34" charset="-122"/>
                          <a:ea typeface="Microsoft YaHei" panose="020B0503020204020204" pitchFamily="34" charset="-122"/>
                        </a:rPr>
                        <a:t>浓密机底层压力</a:t>
                      </a:r>
                      <a:endParaRPr lang="zh-CN" altLang="en-US" sz="1800" b="1" kern="1200" dirty="0">
                        <a:solidFill>
                          <a:schemeClr val="tx1"/>
                        </a:solidFill>
                        <a:effectLst/>
                        <a:latin typeface="Microsoft YaHei" panose="020B0503020204020204" pitchFamily="34" charset="-122"/>
                        <a:ea typeface="Microsoft YaHei" panose="020B0503020204020204" pitchFamily="34" charset="-122"/>
                        <a:cs typeface="+mn-cs"/>
                      </a:endParaRPr>
                    </a:p>
                  </a:txBody>
                  <a:tcPr anchor="ctr"/>
                </a:tc>
                <a:extLst>
                  <a:ext uri="{0D108BD9-81ED-4DB2-BD59-A6C34878D82A}">
                    <a16:rowId xmlns:a16="http://schemas.microsoft.com/office/drawing/2014/main" val="10004"/>
                  </a:ext>
                </a:extLst>
              </a:tr>
              <a:tr h="50146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a:r>
                        <a:rPr lang="zh-CN" altLang="en-US" sz="1800" kern="1200" dirty="0">
                          <a:effectLst/>
                          <a:latin typeface="Microsoft YaHei" panose="020B0503020204020204" pitchFamily="34" charset="-122"/>
                          <a:ea typeface="Microsoft YaHei" panose="020B0503020204020204" pitchFamily="34" charset="-122"/>
                        </a:rPr>
                        <a:t>稀释水流量</a:t>
                      </a:r>
                      <a:endParaRPr lang="zh-CN" altLang="en-US" sz="1800" kern="1200" dirty="0">
                        <a:solidFill>
                          <a:schemeClr val="dk1"/>
                        </a:solidFill>
                        <a:effectLst/>
                        <a:latin typeface="Microsoft YaHei" panose="020B0503020204020204" pitchFamily="34" charset="-122"/>
                        <a:ea typeface="Microsoft YaHei" panose="020B0503020204020204" pitchFamily="34" charset="-122"/>
                        <a:cs typeface="+mn-cs"/>
                      </a:endParaRPr>
                    </a:p>
                  </a:txBody>
                  <a:tcPr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effectLst/>
                          <a:latin typeface="Microsoft YaHei" panose="020B0503020204020204" pitchFamily="34" charset="-122"/>
                          <a:ea typeface="Microsoft YaHei" panose="020B0503020204020204" pitchFamily="34" charset="-122"/>
                        </a:rPr>
                        <a:t>34,</a:t>
                      </a:r>
                      <a:r>
                        <a:rPr lang="zh-CN" altLang="en-US" sz="1800" kern="1200" dirty="0">
                          <a:effectLst/>
                          <a:latin typeface="Microsoft YaHei" panose="020B0503020204020204" pitchFamily="34" charset="-122"/>
                          <a:ea typeface="Microsoft YaHei" panose="020B0503020204020204" pitchFamily="34" charset="-122"/>
                        </a:rPr>
                        <a:t> </a:t>
                      </a:r>
                      <a:r>
                        <a:rPr lang="en-US" altLang="zh-CN" sz="1800" kern="1200" dirty="0">
                          <a:effectLst/>
                          <a:latin typeface="Microsoft YaHei" panose="020B0503020204020204" pitchFamily="34" charset="-122"/>
                          <a:ea typeface="Microsoft YaHei" panose="020B0503020204020204" pitchFamily="34" charset="-122"/>
                        </a:rPr>
                        <a:t>46</a:t>
                      </a:r>
                      <a:endParaRPr lang="zh-CN" altLang="en-US" sz="1800" kern="1200" dirty="0">
                        <a:solidFill>
                          <a:schemeClr val="dk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a:effectLst/>
                          <a:latin typeface="Microsoft YaHei" panose="020B0503020204020204" pitchFamily="34" charset="-122"/>
                          <a:ea typeface="Microsoft YaHei" panose="020B0503020204020204" pitchFamily="34" charset="-122"/>
                        </a:rPr>
                        <a:t>稀释料浆的加水量</a:t>
                      </a:r>
                      <a:endParaRPr lang="zh-CN" altLang="en-US" sz="1800" kern="1200" dirty="0">
                        <a:solidFill>
                          <a:schemeClr val="dk1"/>
                        </a:solidFill>
                        <a:effectLst/>
                        <a:latin typeface="Microsoft YaHei" panose="020B0503020204020204" pitchFamily="34" charset="-122"/>
                        <a:ea typeface="Microsoft YaHei" panose="020B0503020204020204" pitchFamily="34" charset="-122"/>
                        <a:cs typeface="+mn-cs"/>
                      </a:endParaRPr>
                    </a:p>
                  </a:txBody>
                  <a:tcPr anchor="ctr"/>
                </a:tc>
                <a:extLst>
                  <a:ext uri="{0D108BD9-81ED-4DB2-BD59-A6C34878D82A}">
                    <a16:rowId xmlns:a16="http://schemas.microsoft.com/office/drawing/2014/main" val="10005"/>
                  </a:ext>
                </a:extLst>
              </a:tr>
              <a:tr h="44359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a:r>
                        <a:rPr lang="zh-CN" altLang="en-US" sz="1800" kern="1200" dirty="0">
                          <a:effectLst/>
                          <a:latin typeface="Microsoft YaHei" panose="020B0503020204020204" pitchFamily="34" charset="-122"/>
                          <a:ea typeface="Microsoft YaHei" panose="020B0503020204020204" pitchFamily="34" charset="-122"/>
                        </a:rPr>
                        <a:t>底流流量</a:t>
                      </a:r>
                      <a:endParaRPr lang="zh-CN" altLang="en-US" sz="1800" b="0" kern="1200" dirty="0">
                        <a:solidFill>
                          <a:schemeClr val="dk1"/>
                        </a:solidFill>
                        <a:effectLst/>
                        <a:latin typeface="Microsoft YaHei" panose="020B0503020204020204" pitchFamily="34" charset="-122"/>
                        <a:ea typeface="Microsoft YaHei" panose="020B0503020204020204" pitchFamily="34" charset="-122"/>
                        <a:cs typeface="+mn-cs"/>
                      </a:endParaRPr>
                    </a:p>
                  </a:txBody>
                  <a:tcPr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effectLst/>
                          <a:latin typeface="Microsoft YaHei" panose="020B0503020204020204" pitchFamily="34" charset="-122"/>
                          <a:ea typeface="Microsoft YaHei" panose="020B0503020204020204" pitchFamily="34" charset="-122"/>
                        </a:rPr>
                        <a:t>37</a:t>
                      </a:r>
                      <a:endParaRPr lang="zh-CN" altLang="en-US" sz="1800" b="1" kern="1200" dirty="0">
                        <a:solidFill>
                          <a:schemeClr val="tx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a:effectLst/>
                          <a:latin typeface="Microsoft YaHei" panose="020B0503020204020204" pitchFamily="34" charset="-122"/>
                          <a:ea typeface="Microsoft YaHei" panose="020B0503020204020204" pitchFamily="34" charset="-122"/>
                        </a:rPr>
                        <a:t>浓密机底流流量</a:t>
                      </a:r>
                      <a:endParaRPr lang="zh-CN" altLang="en-US" sz="1800" b="1" kern="1200" dirty="0">
                        <a:solidFill>
                          <a:schemeClr val="tx1"/>
                        </a:solidFill>
                        <a:effectLst/>
                        <a:latin typeface="Microsoft YaHei" panose="020B0503020204020204" pitchFamily="34" charset="-122"/>
                        <a:ea typeface="Microsoft YaHei" panose="020B0503020204020204" pitchFamily="34" charset="-122"/>
                        <a:cs typeface="+mn-cs"/>
                      </a:endParaRPr>
                    </a:p>
                  </a:txBody>
                  <a:tcPr anchor="ctr"/>
                </a:tc>
                <a:extLst>
                  <a:ext uri="{0D108BD9-81ED-4DB2-BD59-A6C34878D82A}">
                    <a16:rowId xmlns:a16="http://schemas.microsoft.com/office/drawing/2014/main" val="2204125673"/>
                  </a:ext>
                </a:extLst>
              </a:tr>
              <a:tr h="443594">
                <a:tc>
                  <a:txBody>
                    <a:bodyPr/>
                    <a:lstStyle/>
                    <a:p>
                      <a:pPr algn="l"/>
                      <a:r>
                        <a:rPr lang="zh-CN" altLang="en-US" sz="1800" kern="1200" dirty="0">
                          <a:effectLst/>
                          <a:latin typeface="Microsoft YaHei" panose="020B0503020204020204" pitchFamily="34" charset="-122"/>
                          <a:ea typeface="Microsoft YaHei" panose="020B0503020204020204" pitchFamily="34" charset="-122"/>
                        </a:rPr>
                        <a:t>底流浓度</a:t>
                      </a:r>
                      <a:endParaRPr lang="zh-CN" altLang="en-US" sz="1800" kern="1200" dirty="0">
                        <a:solidFill>
                          <a:schemeClr val="dk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effectLst/>
                          <a:latin typeface="Microsoft YaHei" panose="020B0503020204020204" pitchFamily="34" charset="-122"/>
                          <a:ea typeface="Microsoft YaHei" panose="020B0503020204020204" pitchFamily="34" charset="-122"/>
                        </a:rPr>
                        <a:t>38</a:t>
                      </a:r>
                      <a:endParaRPr lang="zh-CN" altLang="en-US" sz="1800" b="1" kern="1200" dirty="0">
                        <a:solidFill>
                          <a:schemeClr val="tx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a:effectLst/>
                          <a:latin typeface="Microsoft YaHei" panose="020B0503020204020204" pitchFamily="34" charset="-122"/>
                          <a:ea typeface="Microsoft YaHei" panose="020B0503020204020204" pitchFamily="34" charset="-122"/>
                        </a:rPr>
                        <a:t>浓密机底流浓度</a:t>
                      </a:r>
                      <a:endParaRPr lang="zh-CN" altLang="en-US" sz="1800" b="1" kern="1200" dirty="0">
                        <a:solidFill>
                          <a:schemeClr val="tx1"/>
                        </a:solidFill>
                        <a:effectLst/>
                        <a:latin typeface="Microsoft YaHei" panose="020B0503020204020204" pitchFamily="34" charset="-122"/>
                        <a:ea typeface="Microsoft YaHei" panose="020B0503020204020204" pitchFamily="34" charset="-122"/>
                        <a:cs typeface="+mn-cs"/>
                      </a:endParaRPr>
                    </a:p>
                  </a:txBody>
                  <a:tcPr anchor="ctr"/>
                </a:tc>
                <a:extLst>
                  <a:ext uri="{0D108BD9-81ED-4DB2-BD59-A6C34878D82A}">
                    <a16:rowId xmlns:a16="http://schemas.microsoft.com/office/drawing/2014/main" val="1363446033"/>
                  </a:ext>
                </a:extLst>
              </a:tr>
              <a:tr h="443594">
                <a:tc>
                  <a:txBody>
                    <a:bodyPr/>
                    <a:lstStyle/>
                    <a:p>
                      <a:pPr algn="l"/>
                      <a:r>
                        <a:rPr lang="zh-CN" altLang="en-US" sz="1800" kern="1200" dirty="0">
                          <a:effectLst/>
                          <a:latin typeface="Microsoft YaHei" panose="020B0503020204020204" pitchFamily="34" charset="-122"/>
                          <a:ea typeface="Microsoft YaHei" panose="020B0503020204020204" pitchFamily="34" charset="-122"/>
                        </a:rPr>
                        <a:t>出料流量</a:t>
                      </a:r>
                      <a:endParaRPr lang="zh-CN" altLang="en-US" sz="1800" kern="1200" dirty="0">
                        <a:solidFill>
                          <a:schemeClr val="dk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effectLst/>
                          <a:latin typeface="Microsoft YaHei" panose="020B0503020204020204" pitchFamily="34" charset="-122"/>
                          <a:ea typeface="Microsoft YaHei" panose="020B0503020204020204" pitchFamily="34" charset="-122"/>
                        </a:rPr>
                        <a:t>51</a:t>
                      </a:r>
                      <a:endParaRPr lang="zh-CN" altLang="en-US" sz="1800" b="1" kern="1200" dirty="0">
                        <a:solidFill>
                          <a:schemeClr val="tx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a:effectLst/>
                          <a:latin typeface="Microsoft YaHei" panose="020B0503020204020204" pitchFamily="34" charset="-122"/>
                          <a:ea typeface="Microsoft YaHei" panose="020B0503020204020204" pitchFamily="34" charset="-122"/>
                        </a:rPr>
                        <a:t>整个系统的出料流量</a:t>
                      </a:r>
                      <a:endParaRPr lang="zh-CN" altLang="en-US" sz="1800" b="1" kern="1200" dirty="0">
                        <a:solidFill>
                          <a:schemeClr val="tx1"/>
                        </a:solidFill>
                        <a:effectLst/>
                        <a:latin typeface="Microsoft YaHei" panose="020B0503020204020204" pitchFamily="34" charset="-122"/>
                        <a:ea typeface="Microsoft YaHei" panose="020B0503020204020204" pitchFamily="34" charset="-122"/>
                        <a:cs typeface="+mn-cs"/>
                      </a:endParaRPr>
                    </a:p>
                  </a:txBody>
                  <a:tcPr anchor="ctr"/>
                </a:tc>
                <a:extLst>
                  <a:ext uri="{0D108BD9-81ED-4DB2-BD59-A6C34878D82A}">
                    <a16:rowId xmlns:a16="http://schemas.microsoft.com/office/drawing/2014/main" val="3734497684"/>
                  </a:ext>
                </a:extLst>
              </a:tr>
              <a:tr h="443594">
                <a:tc>
                  <a:txBody>
                    <a:bodyPr/>
                    <a:lstStyle/>
                    <a:p>
                      <a:pPr algn="l"/>
                      <a:r>
                        <a:rPr lang="zh-CN" altLang="en-US" sz="1800" kern="1200" dirty="0">
                          <a:effectLst/>
                          <a:latin typeface="Microsoft YaHei" panose="020B0503020204020204" pitchFamily="34" charset="-122"/>
                          <a:ea typeface="Microsoft YaHei" panose="020B0503020204020204" pitchFamily="34" charset="-122"/>
                        </a:rPr>
                        <a:t>柱塞泵压力</a:t>
                      </a:r>
                      <a:endParaRPr lang="zh-CN" altLang="en-US" sz="1800" kern="1200" dirty="0">
                        <a:solidFill>
                          <a:schemeClr val="dk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effectLst/>
                          <a:latin typeface="Microsoft YaHei" panose="020B0503020204020204" pitchFamily="34" charset="-122"/>
                          <a:ea typeface="Microsoft YaHei" panose="020B0503020204020204" pitchFamily="34" charset="-122"/>
                        </a:rPr>
                        <a:t>52</a:t>
                      </a:r>
                      <a:endParaRPr lang="zh-CN" altLang="en-US" sz="1800" b="1" kern="1200" dirty="0">
                        <a:solidFill>
                          <a:schemeClr val="tx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a:effectLst/>
                          <a:latin typeface="Microsoft YaHei" panose="020B0503020204020204" pitchFamily="34" charset="-122"/>
                          <a:ea typeface="Microsoft YaHei" panose="020B0503020204020204" pitchFamily="34" charset="-122"/>
                        </a:rPr>
                        <a:t>即充填压力</a:t>
                      </a:r>
                      <a:endParaRPr lang="zh-CN" altLang="en-US" sz="1800" b="1" kern="1200" dirty="0">
                        <a:solidFill>
                          <a:schemeClr val="tx1"/>
                        </a:solidFill>
                        <a:effectLst/>
                        <a:latin typeface="Microsoft YaHei" panose="020B0503020204020204" pitchFamily="34" charset="-122"/>
                        <a:ea typeface="Microsoft YaHei" panose="020B0503020204020204" pitchFamily="34" charset="-122"/>
                        <a:cs typeface="+mn-cs"/>
                      </a:endParaRPr>
                    </a:p>
                  </a:txBody>
                  <a:tcPr anchor="ctr"/>
                </a:tc>
                <a:extLst>
                  <a:ext uri="{0D108BD9-81ED-4DB2-BD59-A6C34878D82A}">
                    <a16:rowId xmlns:a16="http://schemas.microsoft.com/office/drawing/2014/main" val="1500107252"/>
                  </a:ext>
                </a:extLst>
              </a:tr>
              <a:tr h="443594">
                <a:tc>
                  <a:txBody>
                    <a:bodyPr/>
                    <a:lstStyle/>
                    <a:p>
                      <a:pPr algn="l"/>
                      <a:r>
                        <a:rPr lang="zh-CN" altLang="en-US" sz="1800" kern="1200" dirty="0">
                          <a:effectLst/>
                          <a:latin typeface="Microsoft YaHei" panose="020B0503020204020204" pitchFamily="34" charset="-122"/>
                          <a:ea typeface="Microsoft YaHei" panose="020B0503020204020204" pitchFamily="34" charset="-122"/>
                        </a:rPr>
                        <a:t>物位检测</a:t>
                      </a:r>
                      <a:endParaRPr lang="zh-CN" altLang="en-US" sz="1800" kern="1200" dirty="0">
                        <a:solidFill>
                          <a:schemeClr val="dk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effectLst/>
                          <a:latin typeface="Microsoft YaHei" panose="020B0503020204020204" pitchFamily="34" charset="-122"/>
                          <a:ea typeface="Microsoft YaHei" panose="020B0503020204020204" pitchFamily="34" charset="-122"/>
                        </a:rPr>
                        <a:t>53,</a:t>
                      </a:r>
                      <a:r>
                        <a:rPr lang="zh-CN" altLang="en-US" sz="1800" kern="1200" dirty="0">
                          <a:effectLst/>
                          <a:latin typeface="Microsoft YaHei" panose="020B0503020204020204" pitchFamily="34" charset="-122"/>
                          <a:ea typeface="Microsoft YaHei" panose="020B0503020204020204" pitchFamily="34" charset="-122"/>
                        </a:rPr>
                        <a:t> </a:t>
                      </a:r>
                      <a:r>
                        <a:rPr lang="en-US" altLang="zh-CN" sz="1800" kern="1200" dirty="0">
                          <a:effectLst/>
                          <a:latin typeface="Microsoft YaHei" panose="020B0503020204020204" pitchFamily="34" charset="-122"/>
                          <a:ea typeface="Microsoft YaHei" panose="020B0503020204020204" pitchFamily="34" charset="-122"/>
                        </a:rPr>
                        <a:t>55, 56, 57</a:t>
                      </a:r>
                      <a:endParaRPr lang="zh-CN" altLang="en-US" sz="1800" b="1" kern="1200" dirty="0">
                        <a:solidFill>
                          <a:schemeClr val="tx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a:effectLst/>
                          <a:latin typeface="Microsoft YaHei" panose="020B0503020204020204" pitchFamily="34" charset="-122"/>
                          <a:ea typeface="Microsoft YaHei" panose="020B0503020204020204" pitchFamily="34" charset="-122"/>
                        </a:rPr>
                        <a:t>搅拌机、柱塞泵等需要物位检测</a:t>
                      </a:r>
                      <a:endParaRPr lang="zh-CN" altLang="en-US" sz="1800" b="1" kern="1200" dirty="0">
                        <a:solidFill>
                          <a:schemeClr val="tx1"/>
                        </a:solidFill>
                        <a:effectLst/>
                        <a:latin typeface="Microsoft YaHei" panose="020B0503020204020204" pitchFamily="34" charset="-122"/>
                        <a:ea typeface="Microsoft YaHei" panose="020B0503020204020204" pitchFamily="34" charset="-122"/>
                        <a:cs typeface="+mn-cs"/>
                      </a:endParaRPr>
                    </a:p>
                  </a:txBody>
                  <a:tcPr anchor="ctr"/>
                </a:tc>
                <a:extLst>
                  <a:ext uri="{0D108BD9-81ED-4DB2-BD59-A6C34878D82A}">
                    <a16:rowId xmlns:a16="http://schemas.microsoft.com/office/drawing/2014/main" val="818252423"/>
                  </a:ext>
                </a:extLst>
              </a:tr>
            </a:tbl>
          </a:graphicData>
        </a:graphic>
      </p:graphicFrame>
    </p:spTree>
    <p:extLst>
      <p:ext uri="{BB962C8B-B14F-4D97-AF65-F5344CB8AC3E}">
        <p14:creationId xmlns:p14="http://schemas.microsoft.com/office/powerpoint/2010/main" val="3322596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4E754A98-CC5F-4C6B-9748-B379A5173007}"/>
              </a:ext>
            </a:extLst>
          </p:cNvPr>
          <p:cNvSpPr/>
          <p:nvPr/>
        </p:nvSpPr>
        <p:spPr>
          <a:xfrm>
            <a:off x="0" y="388274"/>
            <a:ext cx="176646" cy="494580"/>
          </a:xfrm>
          <a:prstGeom prst="rect">
            <a:avLst/>
          </a:prstGeom>
          <a:solidFill>
            <a:srgbClr val="0B3EA2"/>
          </a:solidFill>
          <a:ln w="12700" cap="flat" cmpd="sng" algn="ctr">
            <a:noFill/>
            <a:prstDash val="solid"/>
            <a:miter lim="800000"/>
          </a:ln>
          <a:effectLst/>
        </p:spPr>
        <p:txBody>
          <a:bodyPr rtlCol="0" anchor="ctr"/>
          <a:lstStyle/>
          <a:p>
            <a:pPr algn="ctr"/>
            <a:endParaRPr lang="zh-CN" altLang="en-US" kern="0" dirty="0">
              <a:solidFill>
                <a:srgbClr val="FFFFFF"/>
              </a:solidFill>
              <a:latin typeface="Agency FB"/>
              <a:ea typeface="Microsoft YaHei"/>
              <a:cs typeface="+mn-ea"/>
            </a:endParaRPr>
          </a:p>
        </p:txBody>
      </p:sp>
      <p:sp>
        <p:nvSpPr>
          <p:cNvPr id="33" name="TextBox 108">
            <a:extLst>
              <a:ext uri="{FF2B5EF4-FFF2-40B4-BE49-F238E27FC236}">
                <a16:creationId xmlns:a16="http://schemas.microsoft.com/office/drawing/2014/main" id="{74FB405E-8AC9-4861-BE21-BED0F8F86D4B}"/>
              </a:ext>
            </a:extLst>
          </p:cNvPr>
          <p:cNvSpPr txBox="1">
            <a:spLocks noChangeArrowheads="1"/>
          </p:cNvSpPr>
          <p:nvPr/>
        </p:nvSpPr>
        <p:spPr bwMode="auto">
          <a:xfrm>
            <a:off x="273420" y="333098"/>
            <a:ext cx="2273379" cy="565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lnSpc>
                <a:spcPct val="120000"/>
              </a:lnSpc>
              <a:spcBef>
                <a:spcPct val="0"/>
              </a:spcBef>
              <a:spcAft>
                <a:spcPct val="0"/>
              </a:spcAft>
            </a:pPr>
            <a:r>
              <a:rPr lang="en-US" altLang="zh-CN" sz="2800" b="1" dirty="0">
                <a:solidFill>
                  <a:srgbClr val="0B3EA2"/>
                </a:solidFill>
                <a:latin typeface="微软雅黑" panose="020B0503020204020204" pitchFamily="34" charset="-122"/>
                <a:ea typeface="微软雅黑" panose="020B0503020204020204" pitchFamily="34" charset="-122"/>
                <a:cs typeface="+mn-ea"/>
                <a:sym typeface="+mn-lt"/>
              </a:rPr>
              <a:t>2.4 </a:t>
            </a:r>
            <a:r>
              <a:rPr lang="zh-CN" altLang="en-US" sz="2800" b="1" dirty="0">
                <a:solidFill>
                  <a:srgbClr val="0B3EA2"/>
                </a:solidFill>
                <a:latin typeface="微软雅黑" panose="020B0503020204020204" pitchFamily="34" charset="-122"/>
                <a:ea typeface="微软雅黑" panose="020B0503020204020204" pitchFamily="34" charset="-122"/>
                <a:cs typeface="+mn-ea"/>
                <a:sym typeface="+mn-lt"/>
              </a:rPr>
              <a:t>控制点位</a:t>
            </a:r>
            <a:endParaRPr lang="en-US" altLang="zh-CN" sz="2800" b="1" dirty="0">
              <a:solidFill>
                <a:srgbClr val="0B3EA2"/>
              </a:solidFill>
              <a:latin typeface="微软雅黑" panose="020B0503020204020204" pitchFamily="34" charset="-122"/>
              <a:ea typeface="微软雅黑" panose="020B0503020204020204" pitchFamily="34" charset="-122"/>
              <a:cs typeface="+mn-ea"/>
              <a:sym typeface="+mn-lt"/>
            </a:endParaRPr>
          </a:p>
        </p:txBody>
      </p:sp>
      <p:graphicFrame>
        <p:nvGraphicFramePr>
          <p:cNvPr id="29" name="表格 28">
            <a:extLst>
              <a:ext uri="{FF2B5EF4-FFF2-40B4-BE49-F238E27FC236}">
                <a16:creationId xmlns:a16="http://schemas.microsoft.com/office/drawing/2014/main" id="{477AEDE2-0D09-4046-BD4C-DC6DF44323EC}"/>
              </a:ext>
            </a:extLst>
          </p:cNvPr>
          <p:cNvGraphicFramePr>
            <a:graphicFrameLocks noGrp="1"/>
          </p:cNvGraphicFramePr>
          <p:nvPr>
            <p:extLst>
              <p:ext uri="{D42A27DB-BD31-4B8C-83A1-F6EECF244321}">
                <p14:modId xmlns:p14="http://schemas.microsoft.com/office/powerpoint/2010/main" val="3834119819"/>
              </p:ext>
            </p:extLst>
          </p:nvPr>
        </p:nvGraphicFramePr>
        <p:xfrm>
          <a:off x="319422" y="1065476"/>
          <a:ext cx="8505156" cy="5511134"/>
        </p:xfrm>
        <a:graphic>
          <a:graphicData uri="http://schemas.openxmlformats.org/drawingml/2006/table">
            <a:tbl>
              <a:tblPr firstRow="1" bandRow="1">
                <a:tableStyleId>{5C22544A-7EE6-4342-B048-85BDC9FD1C3A}</a:tableStyleId>
              </a:tblPr>
              <a:tblGrid>
                <a:gridCol w="2797238">
                  <a:extLst>
                    <a:ext uri="{9D8B030D-6E8A-4147-A177-3AD203B41FA5}">
                      <a16:colId xmlns:a16="http://schemas.microsoft.com/office/drawing/2014/main" val="20000"/>
                    </a:ext>
                  </a:extLst>
                </a:gridCol>
                <a:gridCol w="1908521">
                  <a:extLst>
                    <a:ext uri="{9D8B030D-6E8A-4147-A177-3AD203B41FA5}">
                      <a16:colId xmlns:a16="http://schemas.microsoft.com/office/drawing/2014/main" val="20002"/>
                    </a:ext>
                  </a:extLst>
                </a:gridCol>
                <a:gridCol w="3799397">
                  <a:extLst>
                    <a:ext uri="{9D8B030D-6E8A-4147-A177-3AD203B41FA5}">
                      <a16:colId xmlns:a16="http://schemas.microsoft.com/office/drawing/2014/main" val="3850237614"/>
                    </a:ext>
                  </a:extLst>
                </a:gridCol>
              </a:tblGrid>
              <a:tr h="443594">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zh-CN" altLang="en-US" sz="1800" dirty="0">
                          <a:latin typeface="Microsoft YaHei" panose="020B0503020204020204" pitchFamily="34" charset="-122"/>
                          <a:ea typeface="Microsoft YaHei" panose="020B0503020204020204" pitchFamily="34" charset="-122"/>
                        </a:rPr>
                        <a:t>控制点位</a:t>
                      </a:r>
                      <a:endParaRPr lang="zh-CN" altLang="en-US" sz="1800" dirty="0">
                        <a:latin typeface="Microsoft YaHei" panose="020B0503020204020204" pitchFamily="34" charset="-122"/>
                        <a:ea typeface="Microsoft YaHei" panose="020B0503020204020204" pitchFamily="34" charset="-122"/>
                        <a:cs typeface="Calibri" panose="020F0502020204030204" pitchFamily="34" charset="0"/>
                      </a:endParaRPr>
                    </a:p>
                  </a:txBody>
                  <a:tcPr anchor="ct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zh-CN" altLang="en-US" sz="1800" dirty="0">
                          <a:latin typeface="Microsoft YaHei" panose="020B0503020204020204" pitchFamily="34" charset="-122"/>
                          <a:ea typeface="Microsoft YaHei" panose="020B0503020204020204" pitchFamily="34" charset="-122"/>
                        </a:rPr>
                        <a:t>编号</a:t>
                      </a:r>
                      <a:endParaRPr lang="zh-CN" altLang="en-US" sz="1800" dirty="0">
                        <a:latin typeface="Microsoft YaHei" panose="020B0503020204020204" pitchFamily="34" charset="-122"/>
                        <a:ea typeface="Microsoft YaHei" panose="020B0503020204020204" pitchFamily="34" charset="-122"/>
                        <a:cs typeface="Calibri" panose="020F0502020204030204" pitchFamily="34" charset="0"/>
                      </a:endParaRPr>
                    </a:p>
                  </a:txBody>
                  <a:tcPr anchor="ctr"/>
                </a:tc>
                <a:tc>
                  <a:txBody>
                    <a:bodyPr/>
                    <a:lstStyle/>
                    <a:p>
                      <a:pPr algn="ctr"/>
                      <a:r>
                        <a:rPr lang="zh-CN" altLang="en-US" sz="1800" dirty="0">
                          <a:latin typeface="Microsoft YaHei" panose="020B0503020204020204" pitchFamily="34" charset="-122"/>
                          <a:ea typeface="Microsoft YaHei" panose="020B0503020204020204" pitchFamily="34" charset="-122"/>
                        </a:rPr>
                        <a:t>描述</a:t>
                      </a:r>
                      <a:endParaRPr lang="zh-CN" altLang="en-US" sz="1800" b="1" dirty="0">
                        <a:solidFill>
                          <a:schemeClr val="bg1"/>
                        </a:solidFill>
                        <a:latin typeface="Microsoft YaHei" panose="020B0503020204020204" pitchFamily="34" charset="-122"/>
                        <a:ea typeface="Microsoft YaHei" panose="020B0503020204020204" pitchFamily="34" charset="-122"/>
                        <a:cs typeface="Calibri" panose="020F0502020204030204" pitchFamily="34" charset="0"/>
                      </a:endParaRPr>
                    </a:p>
                  </a:txBody>
                  <a:tcPr anchor="ctr"/>
                </a:tc>
                <a:extLst>
                  <a:ext uri="{0D108BD9-81ED-4DB2-BD59-A6C34878D82A}">
                    <a16:rowId xmlns:a16="http://schemas.microsoft.com/office/drawing/2014/main" val="10000"/>
                  </a:ext>
                </a:extLst>
              </a:tr>
              <a:tr h="59405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a:r>
                        <a:rPr lang="zh-CN" altLang="en-US" sz="1800" kern="1200" dirty="0">
                          <a:effectLst/>
                          <a:latin typeface="Microsoft YaHei" panose="020B0503020204020204" pitchFamily="34" charset="-122"/>
                          <a:ea typeface="Microsoft YaHei" panose="020B0503020204020204" pitchFamily="34" charset="-122"/>
                        </a:rPr>
                        <a:t>快速调节手动阀</a:t>
                      </a:r>
                      <a:endParaRPr lang="zh-CN" altLang="en-US" sz="1800" kern="1200" dirty="0">
                        <a:solidFill>
                          <a:schemeClr val="dk1"/>
                        </a:solidFill>
                        <a:effectLst/>
                        <a:latin typeface="Microsoft YaHei" panose="020B0503020204020204" pitchFamily="34" charset="-122"/>
                        <a:ea typeface="Microsoft YaHei" panose="020B0503020204020204" pitchFamily="34" charset="-122"/>
                        <a:cs typeface="+mn-cs"/>
                      </a:endParaRPr>
                    </a:p>
                  </a:txBody>
                  <a:tcPr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1800" kern="1200" dirty="0">
                          <a:effectLst/>
                          <a:latin typeface="Microsoft YaHei" panose="020B0503020204020204" pitchFamily="34" charset="-122"/>
                          <a:ea typeface="Microsoft YaHei" panose="020B0503020204020204" pitchFamily="34" charset="-122"/>
                        </a:rPr>
                        <a:t>3, 4</a:t>
                      </a:r>
                      <a:endParaRPr lang="en-US" altLang="zh-CN" sz="1800" b="0" kern="1200" dirty="0">
                        <a:solidFill>
                          <a:schemeClr val="tx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algn="ctr"/>
                      <a:r>
                        <a:rPr lang="zh-CN" altLang="en-US" sz="1800" kern="1200" dirty="0">
                          <a:effectLst/>
                          <a:latin typeface="Microsoft YaHei" panose="020B0503020204020204" pitchFamily="34" charset="-122"/>
                          <a:ea typeface="Microsoft YaHei" panose="020B0503020204020204" pitchFamily="34" charset="-122"/>
                        </a:rPr>
                        <a:t>打开</a:t>
                      </a:r>
                      <a:r>
                        <a:rPr lang="en-US" altLang="zh-CN" sz="1800" kern="1200" dirty="0">
                          <a:effectLst/>
                          <a:latin typeface="Microsoft YaHei" panose="020B0503020204020204" pitchFamily="34" charset="-122"/>
                          <a:ea typeface="Microsoft YaHei" panose="020B0503020204020204" pitchFamily="34" charset="-122"/>
                        </a:rPr>
                        <a:t>/</a:t>
                      </a:r>
                      <a:r>
                        <a:rPr lang="zh-CN" altLang="en-US" sz="1800" kern="1200" dirty="0">
                          <a:effectLst/>
                          <a:latin typeface="Microsoft YaHei" panose="020B0503020204020204" pitchFamily="34" charset="-122"/>
                          <a:ea typeface="Microsoft YaHei" panose="020B0503020204020204" pitchFamily="34" charset="-122"/>
                        </a:rPr>
                        <a:t>关闭快速调节通道（备用）</a:t>
                      </a:r>
                    </a:p>
                  </a:txBody>
                  <a:tcPr anchor="ctr"/>
                </a:tc>
                <a:extLst>
                  <a:ext uri="{0D108BD9-81ED-4DB2-BD59-A6C34878D82A}">
                    <a16:rowId xmlns:a16="http://schemas.microsoft.com/office/drawing/2014/main" val="10001"/>
                  </a:ext>
                </a:extLst>
              </a:tr>
              <a:tr h="443594">
                <a:tc>
                  <a:txBody>
                    <a:bodyPr/>
                    <a:lstStyle/>
                    <a:p>
                      <a:pPr algn="l"/>
                      <a:r>
                        <a:rPr lang="zh-CN" altLang="en-US" sz="1800" kern="1200" dirty="0">
                          <a:effectLst/>
                          <a:latin typeface="Microsoft YaHei" panose="020B0503020204020204" pitchFamily="34" charset="-122"/>
                          <a:ea typeface="Microsoft YaHei" panose="020B0503020204020204" pitchFamily="34" charset="-122"/>
                        </a:rPr>
                        <a:t>电动刀型闸阀</a:t>
                      </a:r>
                      <a:endParaRPr lang="zh-CN" altLang="en-US" sz="1800" kern="1200" dirty="0">
                        <a:solidFill>
                          <a:schemeClr val="dk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algn="ctr"/>
                      <a:r>
                        <a:rPr lang="en-US" altLang="zh-CN" sz="1800" kern="1200" dirty="0">
                          <a:effectLst/>
                          <a:latin typeface="Microsoft YaHei" panose="020B0503020204020204" pitchFamily="34" charset="-122"/>
                          <a:ea typeface="Microsoft YaHei" panose="020B0503020204020204" pitchFamily="34" charset="-122"/>
                        </a:rPr>
                        <a:t>5,</a:t>
                      </a:r>
                      <a:r>
                        <a:rPr lang="zh-CN" altLang="en-US" sz="1800" kern="1200" dirty="0">
                          <a:effectLst/>
                          <a:latin typeface="Microsoft YaHei" panose="020B0503020204020204" pitchFamily="34" charset="-122"/>
                          <a:ea typeface="Microsoft YaHei" panose="020B0503020204020204" pitchFamily="34" charset="-122"/>
                        </a:rPr>
                        <a:t> </a:t>
                      </a:r>
                      <a:r>
                        <a:rPr lang="en-US" altLang="zh-CN" sz="1800" kern="1200" dirty="0">
                          <a:effectLst/>
                          <a:latin typeface="Microsoft YaHei" panose="020B0503020204020204" pitchFamily="34" charset="-122"/>
                          <a:ea typeface="Microsoft YaHei" panose="020B0503020204020204" pitchFamily="34" charset="-122"/>
                        </a:rPr>
                        <a:t>22,</a:t>
                      </a:r>
                      <a:r>
                        <a:rPr lang="zh-CN" altLang="en-US" sz="1800" kern="1200" dirty="0">
                          <a:effectLst/>
                          <a:latin typeface="Microsoft YaHei" panose="020B0503020204020204" pitchFamily="34" charset="-122"/>
                          <a:ea typeface="Microsoft YaHei" panose="020B0503020204020204" pitchFamily="34" charset="-122"/>
                        </a:rPr>
                        <a:t> </a:t>
                      </a:r>
                      <a:r>
                        <a:rPr lang="en-US" altLang="zh-CN" sz="1800" kern="1200" dirty="0">
                          <a:effectLst/>
                          <a:latin typeface="Microsoft YaHei" panose="020B0503020204020204" pitchFamily="34" charset="-122"/>
                          <a:ea typeface="Microsoft YaHei" panose="020B0503020204020204" pitchFamily="34" charset="-122"/>
                        </a:rPr>
                        <a:t>26, 27</a:t>
                      </a:r>
                      <a:endParaRPr lang="en-US" altLang="zh-CN" sz="1800" kern="1200" dirty="0">
                        <a:solidFill>
                          <a:schemeClr val="dk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algn="ctr"/>
                      <a:r>
                        <a:rPr lang="zh-CN" altLang="en-US" sz="1800" kern="1200" dirty="0">
                          <a:effectLst/>
                          <a:latin typeface="Microsoft YaHei" panose="020B0503020204020204" pitchFamily="34" charset="-122"/>
                          <a:ea typeface="Microsoft YaHei" panose="020B0503020204020204" pitchFamily="34" charset="-122"/>
                        </a:rPr>
                        <a:t>控制冲洗对应管道的开关</a:t>
                      </a:r>
                      <a:endParaRPr lang="en-US" altLang="zh-CN" sz="1800" kern="1200" dirty="0">
                        <a:solidFill>
                          <a:schemeClr val="dk1"/>
                        </a:solidFill>
                        <a:effectLst/>
                        <a:latin typeface="Microsoft YaHei" panose="020B0503020204020204" pitchFamily="34" charset="-122"/>
                        <a:ea typeface="Microsoft YaHei" panose="020B0503020204020204" pitchFamily="34" charset="-122"/>
                        <a:cs typeface="+mn-cs"/>
                      </a:endParaRPr>
                    </a:p>
                  </a:txBody>
                  <a:tcPr anchor="ctr"/>
                </a:tc>
                <a:extLst>
                  <a:ext uri="{0D108BD9-81ED-4DB2-BD59-A6C34878D82A}">
                    <a16:rowId xmlns:a16="http://schemas.microsoft.com/office/drawing/2014/main" val="214736395"/>
                  </a:ext>
                </a:extLst>
              </a:tr>
              <a:tr h="443594">
                <a:tc>
                  <a:txBody>
                    <a:bodyPr/>
                    <a:lstStyle/>
                    <a:p>
                      <a:pPr algn="l"/>
                      <a:r>
                        <a:rPr lang="zh-CN" altLang="en-US" sz="1800" kern="1200" dirty="0">
                          <a:effectLst/>
                          <a:latin typeface="Microsoft YaHei" panose="020B0503020204020204" pitchFamily="34" charset="-122"/>
                          <a:ea typeface="Microsoft YaHei" panose="020B0503020204020204" pitchFamily="34" charset="-122"/>
                        </a:rPr>
                        <a:t>稠化剂</a:t>
                      </a:r>
                      <a:r>
                        <a:rPr lang="en-US" altLang="zh-CN" sz="1800" kern="1200" dirty="0">
                          <a:effectLst/>
                          <a:latin typeface="Microsoft YaHei" panose="020B0503020204020204" pitchFamily="34" charset="-122"/>
                          <a:ea typeface="Microsoft YaHei" panose="020B0503020204020204" pitchFamily="34" charset="-122"/>
                        </a:rPr>
                        <a:t>/</a:t>
                      </a:r>
                      <a:r>
                        <a:rPr lang="zh-CN" altLang="en-US" sz="1800" kern="1200" dirty="0">
                          <a:effectLst/>
                          <a:latin typeface="Microsoft YaHei" panose="020B0503020204020204" pitchFamily="34" charset="-122"/>
                          <a:ea typeface="Microsoft YaHei" panose="020B0503020204020204" pitchFamily="34" charset="-122"/>
                        </a:rPr>
                        <a:t>絮凝剂计量泵</a:t>
                      </a:r>
                      <a:endParaRPr lang="zh-CN" altLang="en-US" sz="1800" kern="1200" dirty="0">
                        <a:solidFill>
                          <a:schemeClr val="dk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algn="ctr"/>
                      <a:r>
                        <a:rPr lang="en-US" altLang="zh-CN" dirty="0">
                          <a:latin typeface="Microsoft YaHei" panose="020B0503020204020204" pitchFamily="34" charset="-122"/>
                          <a:ea typeface="Microsoft YaHei" panose="020B0503020204020204" pitchFamily="34" charset="-122"/>
                        </a:rPr>
                        <a:t>7, 9</a:t>
                      </a:r>
                      <a:endParaRPr lang="zh-CN" altLang="en-US" dirty="0">
                        <a:latin typeface="Microsoft YaHei" panose="020B0503020204020204" pitchFamily="34" charset="-122"/>
                        <a:ea typeface="Microsoft YaHei" panose="020B0503020204020204" pitchFamily="34" charset="-122"/>
                      </a:endParaRPr>
                    </a:p>
                  </a:txBody>
                  <a:tcPr anchor="ctr"/>
                </a:tc>
                <a:tc>
                  <a:txBody>
                    <a:bodyPr/>
                    <a:lstStyle/>
                    <a:p>
                      <a:pPr algn="ctr"/>
                      <a:r>
                        <a:rPr lang="zh-CN" altLang="en-US" dirty="0">
                          <a:latin typeface="Microsoft YaHei" panose="020B0503020204020204" pitchFamily="34" charset="-122"/>
                          <a:ea typeface="Microsoft YaHei" panose="020B0503020204020204" pitchFamily="34" charset="-122"/>
                        </a:rPr>
                        <a:t>将稠化剂</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絮凝剂打入浓密机中</a:t>
                      </a:r>
                    </a:p>
                  </a:txBody>
                  <a:tcPr anchor="ctr"/>
                </a:tc>
                <a:extLst>
                  <a:ext uri="{0D108BD9-81ED-4DB2-BD59-A6C34878D82A}">
                    <a16:rowId xmlns:a16="http://schemas.microsoft.com/office/drawing/2014/main" val="10002"/>
                  </a:ext>
                </a:extLst>
              </a:tr>
              <a:tr h="443594">
                <a:tc>
                  <a:txBody>
                    <a:bodyPr/>
                    <a:lstStyle/>
                    <a:p>
                      <a:pPr algn="l"/>
                      <a:r>
                        <a:rPr kumimoji="0" lang="zh-CN" altLang="en-US" sz="1800" u="none" strike="noStrike" kern="1200" cap="none" spc="0" normalizeH="0" baseline="0" noProof="0" dirty="0">
                          <a:ln>
                            <a:noFill/>
                          </a:ln>
                          <a:effectLst/>
                          <a:uLnTx/>
                          <a:uFillTx/>
                          <a:latin typeface="Microsoft YaHei" panose="020B0503020204020204" pitchFamily="34" charset="-122"/>
                          <a:ea typeface="Microsoft YaHei" panose="020B0503020204020204" pitchFamily="34" charset="-122"/>
                        </a:rPr>
                        <a:t>截止阀</a:t>
                      </a:r>
                      <a:endParaRPr lang="zh-CN" altLang="en-US" dirty="0">
                        <a:latin typeface="Microsoft YaHei" panose="020B0503020204020204" pitchFamily="34" charset="-122"/>
                        <a:ea typeface="Microsoft YaHei" panose="020B0503020204020204" pitchFamily="34"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latin typeface="Microsoft YaHei" panose="020B0503020204020204" pitchFamily="34" charset="-122"/>
                          <a:ea typeface="Microsoft YaHei" panose="020B0503020204020204" pitchFamily="34" charset="-122"/>
                        </a:rPr>
                        <a:t>11,12</a:t>
                      </a:r>
                      <a:endParaRPr lang="zh-CN" altLang="en-US" sz="1800" b="1" kern="1200" dirty="0">
                        <a:solidFill>
                          <a:srgbClr val="C00000"/>
                        </a:solidFill>
                        <a:latin typeface="Microsoft YaHei" panose="020B0503020204020204" pitchFamily="34" charset="-122"/>
                        <a:ea typeface="Microsoft YaHei" panose="020B0503020204020204" pitchFamily="34" charset="-122"/>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a:latin typeface="Microsoft YaHei" panose="020B0503020204020204" pitchFamily="34" charset="-122"/>
                          <a:ea typeface="Microsoft YaHei" panose="020B0503020204020204" pitchFamily="34" charset="-122"/>
                        </a:rPr>
                        <a:t>絮凝剂开关</a:t>
                      </a:r>
                      <a:endParaRPr lang="zh-CN" altLang="en-US" sz="1800" b="1" kern="1200" dirty="0">
                        <a:solidFill>
                          <a:srgbClr val="C00000"/>
                        </a:solidFill>
                        <a:latin typeface="Microsoft YaHei" panose="020B0503020204020204" pitchFamily="34" charset="-122"/>
                        <a:ea typeface="Microsoft YaHei" panose="020B0503020204020204" pitchFamily="34" charset="-122"/>
                        <a:cs typeface="Calibri" panose="020F0502020204030204" pitchFamily="34" charset="0"/>
                      </a:endParaRPr>
                    </a:p>
                  </a:txBody>
                  <a:tcPr anchor="ctr"/>
                </a:tc>
                <a:extLst>
                  <a:ext uri="{0D108BD9-81ED-4DB2-BD59-A6C34878D82A}">
                    <a16:rowId xmlns:a16="http://schemas.microsoft.com/office/drawing/2014/main" val="10003"/>
                  </a:ext>
                </a:extLst>
              </a:tr>
              <a:tr h="44359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a:r>
                        <a:rPr lang="zh-CN" altLang="en-US" sz="1800" kern="1200" dirty="0">
                          <a:effectLst/>
                          <a:latin typeface="Microsoft YaHei" panose="020B0503020204020204" pitchFamily="34" charset="-122"/>
                          <a:ea typeface="Microsoft YaHei" panose="020B0503020204020204" pitchFamily="34" charset="-122"/>
                        </a:rPr>
                        <a:t>手动刀型闸阀</a:t>
                      </a:r>
                      <a:endParaRPr lang="zh-CN" altLang="en-US" sz="1800" kern="1200" dirty="0">
                        <a:solidFill>
                          <a:schemeClr val="dk1"/>
                        </a:solidFill>
                        <a:effectLst/>
                        <a:latin typeface="Microsoft YaHei" panose="020B0503020204020204" pitchFamily="34" charset="-122"/>
                        <a:ea typeface="Microsoft YaHei" panose="020B0503020204020204" pitchFamily="34" charset="-122"/>
                        <a:cs typeface="+mn-cs"/>
                      </a:endParaRPr>
                    </a:p>
                  </a:txBody>
                  <a:tcPr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effectLst/>
                          <a:latin typeface="Microsoft YaHei" panose="020B0503020204020204" pitchFamily="34" charset="-122"/>
                          <a:ea typeface="Microsoft YaHei" panose="020B0503020204020204" pitchFamily="34" charset="-122"/>
                        </a:rPr>
                        <a:t>14, 16</a:t>
                      </a:r>
                      <a:endParaRPr lang="zh-CN" altLang="en-US" sz="1800" b="1" kern="1200" dirty="0">
                        <a:solidFill>
                          <a:schemeClr val="tx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a:effectLst/>
                          <a:latin typeface="Microsoft YaHei" panose="020B0503020204020204" pitchFamily="34" charset="-122"/>
                          <a:ea typeface="Microsoft YaHei" panose="020B0503020204020204" pitchFamily="34" charset="-122"/>
                        </a:rPr>
                        <a:t>底流开关手动阀门</a:t>
                      </a:r>
                      <a:endParaRPr lang="zh-CN" altLang="en-US" sz="1800" b="1" kern="1200" dirty="0">
                        <a:solidFill>
                          <a:schemeClr val="tx1"/>
                        </a:solidFill>
                        <a:effectLst/>
                        <a:latin typeface="Microsoft YaHei" panose="020B0503020204020204" pitchFamily="34" charset="-122"/>
                        <a:ea typeface="Microsoft YaHei" panose="020B0503020204020204" pitchFamily="34" charset="-122"/>
                        <a:cs typeface="+mn-cs"/>
                      </a:endParaRPr>
                    </a:p>
                  </a:txBody>
                  <a:tcPr anchor="ctr"/>
                </a:tc>
                <a:extLst>
                  <a:ext uri="{0D108BD9-81ED-4DB2-BD59-A6C34878D82A}">
                    <a16:rowId xmlns:a16="http://schemas.microsoft.com/office/drawing/2014/main" val="10004"/>
                  </a:ext>
                </a:extLst>
              </a:tr>
              <a:tr h="48114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a:r>
                        <a:rPr lang="zh-CN" altLang="en-US" sz="1800" kern="1200" dirty="0">
                          <a:effectLst/>
                          <a:latin typeface="Microsoft YaHei" panose="020B0503020204020204" pitchFamily="34" charset="-122"/>
                          <a:ea typeface="Microsoft YaHei" panose="020B0503020204020204" pitchFamily="34" charset="-122"/>
                        </a:rPr>
                        <a:t>电动刀型闸阀</a:t>
                      </a:r>
                      <a:endParaRPr lang="zh-CN" altLang="en-US" sz="1800" kern="1200" dirty="0">
                        <a:solidFill>
                          <a:schemeClr val="dk1"/>
                        </a:solidFill>
                        <a:effectLst/>
                        <a:latin typeface="Microsoft YaHei" panose="020B0503020204020204" pitchFamily="34" charset="-122"/>
                        <a:ea typeface="Microsoft YaHei" panose="020B0503020204020204" pitchFamily="34" charset="-122"/>
                        <a:cs typeface="+mn-cs"/>
                      </a:endParaRPr>
                    </a:p>
                  </a:txBody>
                  <a:tcPr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effectLst/>
                          <a:latin typeface="Microsoft YaHei" panose="020B0503020204020204" pitchFamily="34" charset="-122"/>
                          <a:ea typeface="Microsoft YaHei" panose="020B0503020204020204" pitchFamily="34" charset="-122"/>
                        </a:rPr>
                        <a:t>15,</a:t>
                      </a:r>
                      <a:r>
                        <a:rPr lang="zh-CN" altLang="en-US" sz="1800" kern="1200" dirty="0">
                          <a:effectLst/>
                          <a:latin typeface="Microsoft YaHei" panose="020B0503020204020204" pitchFamily="34" charset="-122"/>
                          <a:ea typeface="Microsoft YaHei" panose="020B0503020204020204" pitchFamily="34" charset="-122"/>
                        </a:rPr>
                        <a:t> </a:t>
                      </a:r>
                      <a:r>
                        <a:rPr lang="en-US" altLang="zh-CN" sz="1800" kern="1200" dirty="0">
                          <a:effectLst/>
                          <a:latin typeface="Microsoft YaHei" panose="020B0503020204020204" pitchFamily="34" charset="-122"/>
                          <a:ea typeface="Microsoft YaHei" panose="020B0503020204020204" pitchFamily="34" charset="-122"/>
                        </a:rPr>
                        <a:t>17</a:t>
                      </a:r>
                      <a:endParaRPr lang="zh-CN" altLang="en-US" sz="1800" kern="1200" dirty="0">
                        <a:solidFill>
                          <a:schemeClr val="dk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a:effectLst/>
                          <a:latin typeface="Microsoft YaHei" panose="020B0503020204020204" pitchFamily="34" charset="-122"/>
                          <a:ea typeface="Microsoft YaHei" panose="020B0503020204020204" pitchFamily="34" charset="-122"/>
                        </a:rPr>
                        <a:t>底流开关电动阀门</a:t>
                      </a:r>
                    </a:p>
                  </a:txBody>
                  <a:tcPr anchor="ctr"/>
                </a:tc>
                <a:extLst>
                  <a:ext uri="{0D108BD9-81ED-4DB2-BD59-A6C34878D82A}">
                    <a16:rowId xmlns:a16="http://schemas.microsoft.com/office/drawing/2014/main" val="10005"/>
                  </a:ext>
                </a:extLst>
              </a:tr>
              <a:tr h="44359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a:r>
                        <a:rPr lang="zh-CN" altLang="en-US" sz="1800" kern="1200" dirty="0">
                          <a:effectLst/>
                          <a:latin typeface="Microsoft YaHei" panose="020B0503020204020204" pitchFamily="34" charset="-122"/>
                          <a:ea typeface="Microsoft YaHei" panose="020B0503020204020204" pitchFamily="34" charset="-122"/>
                        </a:rPr>
                        <a:t>备用输送泵</a:t>
                      </a:r>
                      <a:endParaRPr lang="zh-CN" altLang="en-US" sz="1800" b="0" kern="1200" dirty="0">
                        <a:solidFill>
                          <a:schemeClr val="dk1"/>
                        </a:solidFill>
                        <a:effectLst/>
                        <a:latin typeface="Microsoft YaHei" panose="020B0503020204020204" pitchFamily="34" charset="-122"/>
                        <a:ea typeface="Microsoft YaHei" panose="020B0503020204020204" pitchFamily="34" charset="-122"/>
                        <a:cs typeface="+mn-cs"/>
                      </a:endParaRPr>
                    </a:p>
                  </a:txBody>
                  <a:tcPr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effectLst/>
                          <a:latin typeface="Microsoft YaHei" panose="020B0503020204020204" pitchFamily="34" charset="-122"/>
                          <a:ea typeface="Microsoft YaHei" panose="020B0503020204020204" pitchFamily="34" charset="-122"/>
                        </a:rPr>
                        <a:t>21</a:t>
                      </a:r>
                      <a:endParaRPr lang="zh-CN" altLang="en-US" sz="1800" b="1" kern="1200" dirty="0">
                        <a:solidFill>
                          <a:schemeClr val="tx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a:effectLst/>
                          <a:latin typeface="Microsoft YaHei" panose="020B0503020204020204" pitchFamily="34" charset="-122"/>
                          <a:ea typeface="Microsoft YaHei" panose="020B0503020204020204" pitchFamily="34" charset="-122"/>
                        </a:rPr>
                        <a:t>备用底流泵</a:t>
                      </a:r>
                      <a:endParaRPr lang="zh-CN" altLang="en-US" sz="1800" b="1" kern="1200" dirty="0">
                        <a:solidFill>
                          <a:schemeClr val="tx1"/>
                        </a:solidFill>
                        <a:effectLst/>
                        <a:latin typeface="Microsoft YaHei" panose="020B0503020204020204" pitchFamily="34" charset="-122"/>
                        <a:ea typeface="Microsoft YaHei" panose="020B0503020204020204" pitchFamily="34" charset="-122"/>
                        <a:cs typeface="+mn-cs"/>
                      </a:endParaRPr>
                    </a:p>
                  </a:txBody>
                  <a:tcPr anchor="ctr"/>
                </a:tc>
                <a:extLst>
                  <a:ext uri="{0D108BD9-81ED-4DB2-BD59-A6C34878D82A}">
                    <a16:rowId xmlns:a16="http://schemas.microsoft.com/office/drawing/2014/main" val="2204125673"/>
                  </a:ext>
                </a:extLst>
              </a:tr>
              <a:tr h="443594">
                <a:tc>
                  <a:txBody>
                    <a:bodyPr/>
                    <a:lstStyle/>
                    <a:p>
                      <a:pPr algn="l"/>
                      <a:r>
                        <a:rPr lang="zh-CN" altLang="en-US" sz="1800" kern="1200" dirty="0">
                          <a:effectLst/>
                          <a:latin typeface="Microsoft YaHei" panose="020B0503020204020204" pitchFamily="34" charset="-122"/>
                          <a:ea typeface="Microsoft YaHei" panose="020B0503020204020204" pitchFamily="34" charset="-122"/>
                        </a:rPr>
                        <a:t>电动调节球阀</a:t>
                      </a:r>
                      <a:endParaRPr lang="zh-CN" altLang="en-US" sz="1800" kern="1200" dirty="0">
                        <a:solidFill>
                          <a:schemeClr val="dk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effectLst/>
                          <a:latin typeface="Microsoft YaHei" panose="020B0503020204020204" pitchFamily="34" charset="-122"/>
                          <a:ea typeface="Microsoft YaHei" panose="020B0503020204020204" pitchFamily="34" charset="-122"/>
                        </a:rPr>
                        <a:t>28, 29</a:t>
                      </a:r>
                      <a:endParaRPr lang="zh-CN" altLang="en-US" sz="1800" b="1" kern="1200" dirty="0">
                        <a:solidFill>
                          <a:schemeClr val="tx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a:effectLst/>
                          <a:latin typeface="Microsoft YaHei" panose="020B0503020204020204" pitchFamily="34" charset="-122"/>
                          <a:ea typeface="Microsoft YaHei" panose="020B0503020204020204" pitchFamily="34" charset="-122"/>
                        </a:rPr>
                        <a:t>稀释对应通道料浆的开关</a:t>
                      </a:r>
                      <a:endParaRPr lang="zh-CN" altLang="en-US" sz="1800" b="1" kern="1200" dirty="0">
                        <a:solidFill>
                          <a:schemeClr val="tx1"/>
                        </a:solidFill>
                        <a:effectLst/>
                        <a:latin typeface="Microsoft YaHei" panose="020B0503020204020204" pitchFamily="34" charset="-122"/>
                        <a:ea typeface="Microsoft YaHei" panose="020B0503020204020204" pitchFamily="34" charset="-122"/>
                        <a:cs typeface="+mn-cs"/>
                      </a:endParaRPr>
                    </a:p>
                  </a:txBody>
                  <a:tcPr anchor="ctr"/>
                </a:tc>
                <a:extLst>
                  <a:ext uri="{0D108BD9-81ED-4DB2-BD59-A6C34878D82A}">
                    <a16:rowId xmlns:a16="http://schemas.microsoft.com/office/drawing/2014/main" val="1363446033"/>
                  </a:ext>
                </a:extLst>
              </a:tr>
              <a:tr h="443594">
                <a:tc>
                  <a:txBody>
                    <a:bodyPr/>
                    <a:lstStyle/>
                    <a:p>
                      <a:pPr algn="l"/>
                      <a:r>
                        <a:rPr lang="zh-CN" altLang="en-US" sz="1800" kern="1200" dirty="0">
                          <a:effectLst/>
                          <a:latin typeface="Microsoft YaHei" panose="020B0503020204020204" pitchFamily="34" charset="-122"/>
                          <a:ea typeface="Microsoft YaHei" panose="020B0503020204020204" pitchFamily="34" charset="-122"/>
                        </a:rPr>
                        <a:t>输送泵</a:t>
                      </a:r>
                      <a:endParaRPr lang="zh-CN" altLang="en-US" sz="1800" kern="1200" dirty="0">
                        <a:solidFill>
                          <a:schemeClr val="dk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effectLst/>
                          <a:latin typeface="Microsoft YaHei" panose="020B0503020204020204" pitchFamily="34" charset="-122"/>
                          <a:ea typeface="Microsoft YaHei" panose="020B0503020204020204" pitchFamily="34" charset="-122"/>
                        </a:rPr>
                        <a:t>30</a:t>
                      </a:r>
                      <a:endParaRPr lang="zh-CN" altLang="en-US" sz="1800" b="1" kern="1200" dirty="0">
                        <a:solidFill>
                          <a:schemeClr val="tx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a:effectLst/>
                          <a:latin typeface="Microsoft YaHei" panose="020B0503020204020204" pitchFamily="34" charset="-122"/>
                          <a:ea typeface="Microsoft YaHei" panose="020B0503020204020204" pitchFamily="34" charset="-122"/>
                        </a:rPr>
                        <a:t>将底流料浆送到搅拌机</a:t>
                      </a:r>
                      <a:endParaRPr lang="zh-CN" altLang="en-US" sz="1800" b="1" kern="1200" dirty="0">
                        <a:solidFill>
                          <a:schemeClr val="tx1"/>
                        </a:solidFill>
                        <a:effectLst/>
                        <a:latin typeface="Microsoft YaHei" panose="020B0503020204020204" pitchFamily="34" charset="-122"/>
                        <a:ea typeface="Microsoft YaHei" panose="020B0503020204020204" pitchFamily="34" charset="-122"/>
                        <a:cs typeface="+mn-cs"/>
                      </a:endParaRPr>
                    </a:p>
                  </a:txBody>
                  <a:tcPr anchor="ctr"/>
                </a:tc>
                <a:extLst>
                  <a:ext uri="{0D108BD9-81ED-4DB2-BD59-A6C34878D82A}">
                    <a16:rowId xmlns:a16="http://schemas.microsoft.com/office/drawing/2014/main" val="3734497684"/>
                  </a:ext>
                </a:extLst>
              </a:tr>
              <a:tr h="443594">
                <a:tc>
                  <a:txBody>
                    <a:bodyPr/>
                    <a:lstStyle/>
                    <a:p>
                      <a:pPr algn="l"/>
                      <a:r>
                        <a:rPr lang="zh-CN" altLang="en-US" sz="1800" kern="1200" dirty="0">
                          <a:effectLst/>
                          <a:latin typeface="Microsoft YaHei" panose="020B0503020204020204" pitchFamily="34" charset="-122"/>
                          <a:ea typeface="Microsoft YaHei" panose="020B0503020204020204" pitchFamily="34" charset="-122"/>
                        </a:rPr>
                        <a:t>稀释水泵</a:t>
                      </a:r>
                      <a:endParaRPr lang="zh-CN" altLang="en-US" sz="1800" kern="1200" dirty="0">
                        <a:solidFill>
                          <a:schemeClr val="dk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effectLst/>
                          <a:latin typeface="Microsoft YaHei" panose="020B0503020204020204" pitchFamily="34" charset="-122"/>
                          <a:ea typeface="Microsoft YaHei" panose="020B0503020204020204" pitchFamily="34" charset="-122"/>
                        </a:rPr>
                        <a:t>39</a:t>
                      </a:r>
                      <a:endParaRPr lang="zh-CN" altLang="en-US" sz="1800" b="1" kern="1200" dirty="0">
                        <a:solidFill>
                          <a:schemeClr val="tx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a:effectLst/>
                          <a:latin typeface="Microsoft YaHei" panose="020B0503020204020204" pitchFamily="34" charset="-122"/>
                          <a:ea typeface="Microsoft YaHei" panose="020B0503020204020204" pitchFamily="34" charset="-122"/>
                        </a:rPr>
                        <a:t>泵送稀释水</a:t>
                      </a:r>
                      <a:endParaRPr lang="zh-CN" altLang="en-US" sz="1800" b="1" kern="1200" dirty="0">
                        <a:solidFill>
                          <a:schemeClr val="tx1"/>
                        </a:solidFill>
                        <a:effectLst/>
                        <a:latin typeface="Microsoft YaHei" panose="020B0503020204020204" pitchFamily="34" charset="-122"/>
                        <a:ea typeface="Microsoft YaHei" panose="020B0503020204020204" pitchFamily="34" charset="-122"/>
                        <a:cs typeface="+mn-cs"/>
                      </a:endParaRPr>
                    </a:p>
                  </a:txBody>
                  <a:tcPr anchor="ctr"/>
                </a:tc>
                <a:extLst>
                  <a:ext uri="{0D108BD9-81ED-4DB2-BD59-A6C34878D82A}">
                    <a16:rowId xmlns:a16="http://schemas.microsoft.com/office/drawing/2014/main" val="1500107252"/>
                  </a:ext>
                </a:extLst>
              </a:tr>
              <a:tr h="443594">
                <a:tc>
                  <a:txBody>
                    <a:bodyPr/>
                    <a:lstStyle/>
                    <a:p>
                      <a:pPr algn="l"/>
                      <a:r>
                        <a:rPr lang="zh-CN" altLang="en-US" sz="1800" kern="1200" dirty="0">
                          <a:effectLst/>
                          <a:latin typeface="Microsoft YaHei" panose="020B0503020204020204" pitchFamily="34" charset="-122"/>
                          <a:ea typeface="Microsoft YaHei" panose="020B0503020204020204" pitchFamily="34" charset="-122"/>
                        </a:rPr>
                        <a:t>电动调节球阀</a:t>
                      </a:r>
                      <a:endParaRPr lang="zh-CN" altLang="en-US" sz="1800" kern="1200" dirty="0">
                        <a:solidFill>
                          <a:schemeClr val="dk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effectLst/>
                          <a:latin typeface="Microsoft YaHei" panose="020B0503020204020204" pitchFamily="34" charset="-122"/>
                          <a:ea typeface="Microsoft YaHei" panose="020B0503020204020204" pitchFamily="34" charset="-122"/>
                        </a:rPr>
                        <a:t>40</a:t>
                      </a:r>
                      <a:endParaRPr lang="zh-CN" altLang="en-US" sz="1800" b="1" kern="1200" dirty="0">
                        <a:solidFill>
                          <a:schemeClr val="tx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a:effectLst/>
                          <a:latin typeface="Microsoft YaHei" panose="020B0503020204020204" pitchFamily="34" charset="-122"/>
                          <a:ea typeface="Microsoft YaHei" panose="020B0503020204020204" pitchFamily="34" charset="-122"/>
                        </a:rPr>
                        <a:t>冲洗或释放稀释水的开关</a:t>
                      </a:r>
                      <a:endParaRPr lang="zh-CN" altLang="en-US" sz="1800" b="1" kern="1200" dirty="0">
                        <a:solidFill>
                          <a:schemeClr val="tx1"/>
                        </a:solidFill>
                        <a:effectLst/>
                        <a:latin typeface="Microsoft YaHei" panose="020B0503020204020204" pitchFamily="34" charset="-122"/>
                        <a:ea typeface="Microsoft YaHei" panose="020B0503020204020204" pitchFamily="34" charset="-122"/>
                        <a:cs typeface="+mn-cs"/>
                      </a:endParaRPr>
                    </a:p>
                  </a:txBody>
                  <a:tcPr anchor="ctr"/>
                </a:tc>
                <a:extLst>
                  <a:ext uri="{0D108BD9-81ED-4DB2-BD59-A6C34878D82A}">
                    <a16:rowId xmlns:a16="http://schemas.microsoft.com/office/drawing/2014/main" val="818252423"/>
                  </a:ext>
                </a:extLst>
              </a:tr>
            </a:tbl>
          </a:graphicData>
        </a:graphic>
      </p:graphicFrame>
    </p:spTree>
    <p:extLst>
      <p:ext uri="{BB962C8B-B14F-4D97-AF65-F5344CB8AC3E}">
        <p14:creationId xmlns:p14="http://schemas.microsoft.com/office/powerpoint/2010/main" val="1229888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表格 28">
            <a:extLst>
              <a:ext uri="{FF2B5EF4-FFF2-40B4-BE49-F238E27FC236}">
                <a16:creationId xmlns:a16="http://schemas.microsoft.com/office/drawing/2014/main" id="{477AEDE2-0D09-4046-BD4C-DC6DF44323EC}"/>
              </a:ext>
            </a:extLst>
          </p:cNvPr>
          <p:cNvGraphicFramePr>
            <a:graphicFrameLocks noGrp="1"/>
          </p:cNvGraphicFramePr>
          <p:nvPr>
            <p:extLst>
              <p:ext uri="{D42A27DB-BD31-4B8C-83A1-F6EECF244321}">
                <p14:modId xmlns:p14="http://schemas.microsoft.com/office/powerpoint/2010/main" val="3889619723"/>
              </p:ext>
            </p:extLst>
          </p:nvPr>
        </p:nvGraphicFramePr>
        <p:xfrm>
          <a:off x="319422" y="587956"/>
          <a:ext cx="8505156" cy="5067540"/>
        </p:xfrm>
        <a:graphic>
          <a:graphicData uri="http://schemas.openxmlformats.org/drawingml/2006/table">
            <a:tbl>
              <a:tblPr firstRow="1" bandRow="1">
                <a:tableStyleId>{5C22544A-7EE6-4342-B048-85BDC9FD1C3A}</a:tableStyleId>
              </a:tblPr>
              <a:tblGrid>
                <a:gridCol w="2797238">
                  <a:extLst>
                    <a:ext uri="{9D8B030D-6E8A-4147-A177-3AD203B41FA5}">
                      <a16:colId xmlns:a16="http://schemas.microsoft.com/office/drawing/2014/main" val="20000"/>
                    </a:ext>
                  </a:extLst>
                </a:gridCol>
                <a:gridCol w="1908521">
                  <a:extLst>
                    <a:ext uri="{9D8B030D-6E8A-4147-A177-3AD203B41FA5}">
                      <a16:colId xmlns:a16="http://schemas.microsoft.com/office/drawing/2014/main" val="20002"/>
                    </a:ext>
                  </a:extLst>
                </a:gridCol>
                <a:gridCol w="3799397">
                  <a:extLst>
                    <a:ext uri="{9D8B030D-6E8A-4147-A177-3AD203B41FA5}">
                      <a16:colId xmlns:a16="http://schemas.microsoft.com/office/drawing/2014/main" val="3850237614"/>
                    </a:ext>
                  </a:extLst>
                </a:gridCol>
              </a:tblGrid>
              <a:tr h="443594">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zh-CN" altLang="en-US" sz="1800" dirty="0">
                          <a:latin typeface="Microsoft YaHei" panose="020B0503020204020204" pitchFamily="34" charset="-122"/>
                          <a:ea typeface="Microsoft YaHei" panose="020B0503020204020204" pitchFamily="34" charset="-122"/>
                        </a:rPr>
                        <a:t>控制点位</a:t>
                      </a:r>
                      <a:endParaRPr lang="zh-CN" altLang="en-US" sz="1800" dirty="0">
                        <a:latin typeface="Microsoft YaHei" panose="020B0503020204020204" pitchFamily="34" charset="-122"/>
                        <a:ea typeface="Microsoft YaHei" panose="020B0503020204020204" pitchFamily="34" charset="-122"/>
                        <a:cs typeface="Calibri" panose="020F0502020204030204" pitchFamily="34" charset="0"/>
                      </a:endParaRPr>
                    </a:p>
                  </a:txBody>
                  <a:tcPr anchor="ct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zh-CN" altLang="en-US" sz="1800" dirty="0">
                          <a:latin typeface="Microsoft YaHei" panose="020B0503020204020204" pitchFamily="34" charset="-122"/>
                          <a:ea typeface="Microsoft YaHei" panose="020B0503020204020204" pitchFamily="34" charset="-122"/>
                        </a:rPr>
                        <a:t>编号</a:t>
                      </a:r>
                      <a:endParaRPr lang="zh-CN" altLang="en-US" sz="1800" dirty="0">
                        <a:latin typeface="Microsoft YaHei" panose="020B0503020204020204" pitchFamily="34" charset="-122"/>
                        <a:ea typeface="Microsoft YaHei" panose="020B0503020204020204" pitchFamily="34" charset="-122"/>
                        <a:cs typeface="Calibri" panose="020F0502020204030204" pitchFamily="34" charset="0"/>
                      </a:endParaRPr>
                    </a:p>
                  </a:txBody>
                  <a:tcPr anchor="ctr"/>
                </a:tc>
                <a:tc>
                  <a:txBody>
                    <a:bodyPr/>
                    <a:lstStyle/>
                    <a:p>
                      <a:pPr algn="ctr"/>
                      <a:r>
                        <a:rPr lang="zh-CN" altLang="en-US" sz="1800" dirty="0">
                          <a:latin typeface="Microsoft YaHei" panose="020B0503020204020204" pitchFamily="34" charset="-122"/>
                          <a:ea typeface="Microsoft YaHei" panose="020B0503020204020204" pitchFamily="34" charset="-122"/>
                        </a:rPr>
                        <a:t>描述</a:t>
                      </a:r>
                      <a:endParaRPr lang="zh-CN" altLang="en-US" sz="1800" b="1" dirty="0">
                        <a:solidFill>
                          <a:schemeClr val="bg1"/>
                        </a:solidFill>
                        <a:latin typeface="Microsoft YaHei" panose="020B0503020204020204" pitchFamily="34" charset="-122"/>
                        <a:ea typeface="Microsoft YaHei" panose="020B0503020204020204" pitchFamily="34" charset="-122"/>
                        <a:cs typeface="Calibri" panose="020F0502020204030204" pitchFamily="34" charset="0"/>
                      </a:endParaRPr>
                    </a:p>
                  </a:txBody>
                  <a:tcPr anchor="ctr"/>
                </a:tc>
                <a:extLst>
                  <a:ext uri="{0D108BD9-81ED-4DB2-BD59-A6C34878D82A}">
                    <a16:rowId xmlns:a16="http://schemas.microsoft.com/office/drawing/2014/main" val="10000"/>
                  </a:ext>
                </a:extLst>
              </a:tr>
              <a:tr h="59405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a:r>
                        <a:rPr lang="zh-CN" altLang="en-US" sz="1800" kern="1200" dirty="0">
                          <a:effectLst/>
                          <a:latin typeface="Microsoft YaHei" panose="020B0503020204020204" pitchFamily="34" charset="-122"/>
                          <a:ea typeface="Microsoft YaHei" panose="020B0503020204020204" pitchFamily="34" charset="-122"/>
                        </a:rPr>
                        <a:t>电动调节球阀</a:t>
                      </a:r>
                      <a:endParaRPr lang="zh-CN" altLang="en-US" sz="1800" kern="1200" dirty="0">
                        <a:solidFill>
                          <a:schemeClr val="dk1"/>
                        </a:solidFill>
                        <a:effectLst/>
                        <a:latin typeface="Microsoft YaHei" panose="020B0503020204020204" pitchFamily="34" charset="-122"/>
                        <a:ea typeface="Microsoft YaHei" panose="020B0503020204020204" pitchFamily="34" charset="-122"/>
                        <a:cs typeface="+mn-cs"/>
                      </a:endParaRPr>
                    </a:p>
                  </a:txBody>
                  <a:tcPr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altLang="zh-CN" sz="1800" kern="1200" dirty="0">
                          <a:effectLst/>
                          <a:latin typeface="Microsoft YaHei" panose="020B0503020204020204" pitchFamily="34" charset="-122"/>
                          <a:ea typeface="Microsoft YaHei" panose="020B0503020204020204" pitchFamily="34" charset="-122"/>
                        </a:rPr>
                        <a:t>41, 42</a:t>
                      </a:r>
                      <a:endParaRPr lang="en-US" altLang="zh-CN" sz="1800" b="0" kern="1200" dirty="0">
                        <a:solidFill>
                          <a:schemeClr val="tx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algn="ctr"/>
                      <a:r>
                        <a:rPr lang="zh-CN" altLang="en-US" sz="1800" kern="1200" dirty="0">
                          <a:effectLst/>
                          <a:latin typeface="Microsoft YaHei" panose="020B0503020204020204" pitchFamily="34" charset="-122"/>
                          <a:ea typeface="Microsoft YaHei" panose="020B0503020204020204" pitchFamily="34" charset="-122"/>
                        </a:rPr>
                        <a:t>两个开关来控制底流料浆的流向</a:t>
                      </a:r>
                    </a:p>
                  </a:txBody>
                  <a:tcPr anchor="ctr"/>
                </a:tc>
                <a:extLst>
                  <a:ext uri="{0D108BD9-81ED-4DB2-BD59-A6C34878D82A}">
                    <a16:rowId xmlns:a16="http://schemas.microsoft.com/office/drawing/2014/main" val="10001"/>
                  </a:ext>
                </a:extLst>
              </a:tr>
              <a:tr h="443594">
                <a:tc>
                  <a:txBody>
                    <a:bodyPr/>
                    <a:lstStyle/>
                    <a:p>
                      <a:pPr algn="l"/>
                      <a:r>
                        <a:rPr lang="zh-CN" altLang="en-US" sz="1800" kern="1200" dirty="0">
                          <a:effectLst/>
                          <a:latin typeface="Microsoft YaHei" panose="020B0503020204020204" pitchFamily="34" charset="-122"/>
                          <a:ea typeface="Microsoft YaHei" panose="020B0503020204020204" pitchFamily="34" charset="-122"/>
                        </a:rPr>
                        <a:t>电动调节球阀</a:t>
                      </a:r>
                      <a:endParaRPr lang="zh-CN" altLang="en-US" sz="1800" kern="1200" dirty="0">
                        <a:solidFill>
                          <a:schemeClr val="dk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algn="ctr"/>
                      <a:r>
                        <a:rPr lang="en-US" altLang="zh-CN" sz="1800" kern="1200" dirty="0">
                          <a:effectLst/>
                          <a:latin typeface="Microsoft YaHei" panose="020B0503020204020204" pitchFamily="34" charset="-122"/>
                          <a:ea typeface="Microsoft YaHei" panose="020B0503020204020204" pitchFamily="34" charset="-122"/>
                        </a:rPr>
                        <a:t>43</a:t>
                      </a:r>
                      <a:endParaRPr lang="en-US" altLang="zh-CN" sz="1800" kern="1200" dirty="0">
                        <a:solidFill>
                          <a:schemeClr val="dk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algn="ctr"/>
                      <a:r>
                        <a:rPr lang="zh-CN" altLang="en-US" sz="1800" kern="1200" dirty="0">
                          <a:effectLst/>
                          <a:latin typeface="Microsoft YaHei" panose="020B0503020204020204" pitchFamily="34" charset="-122"/>
                          <a:ea typeface="Microsoft YaHei" panose="020B0503020204020204" pitchFamily="34" charset="-122"/>
                        </a:rPr>
                        <a:t>通向隔膜泵的阀门</a:t>
                      </a:r>
                      <a:endParaRPr lang="en-US" altLang="zh-CN" sz="1800" kern="1200" dirty="0">
                        <a:solidFill>
                          <a:schemeClr val="dk1"/>
                        </a:solidFill>
                        <a:effectLst/>
                        <a:latin typeface="Microsoft YaHei" panose="020B0503020204020204" pitchFamily="34" charset="-122"/>
                        <a:ea typeface="Microsoft YaHei" panose="020B0503020204020204" pitchFamily="34" charset="-122"/>
                        <a:cs typeface="+mn-cs"/>
                      </a:endParaRPr>
                    </a:p>
                  </a:txBody>
                  <a:tcPr anchor="ctr"/>
                </a:tc>
                <a:extLst>
                  <a:ext uri="{0D108BD9-81ED-4DB2-BD59-A6C34878D82A}">
                    <a16:rowId xmlns:a16="http://schemas.microsoft.com/office/drawing/2014/main" val="214736395"/>
                  </a:ext>
                </a:extLst>
              </a:tr>
              <a:tr h="443594">
                <a:tc>
                  <a:txBody>
                    <a:bodyPr/>
                    <a:lstStyle/>
                    <a:p>
                      <a:pPr algn="l"/>
                      <a:r>
                        <a:rPr lang="zh-CN" altLang="en-US" sz="1800" kern="1200" dirty="0">
                          <a:effectLst/>
                          <a:latin typeface="Microsoft YaHei" panose="020B0503020204020204" pitchFamily="34" charset="-122"/>
                          <a:ea typeface="Microsoft YaHei" panose="020B0503020204020204" pitchFamily="34" charset="-122"/>
                        </a:rPr>
                        <a:t>电动夹管阀</a:t>
                      </a:r>
                      <a:endParaRPr lang="zh-CN" altLang="en-US" sz="1800" kern="1200" dirty="0">
                        <a:solidFill>
                          <a:schemeClr val="dk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algn="ctr"/>
                      <a:r>
                        <a:rPr lang="en-US" altLang="zh-CN" dirty="0">
                          <a:latin typeface="Microsoft YaHei" panose="020B0503020204020204" pitchFamily="34" charset="-122"/>
                          <a:ea typeface="Microsoft YaHei" panose="020B0503020204020204" pitchFamily="34" charset="-122"/>
                        </a:rPr>
                        <a:t>44</a:t>
                      </a:r>
                      <a:endParaRPr lang="zh-CN" altLang="en-US" dirty="0">
                        <a:latin typeface="Microsoft YaHei" panose="020B0503020204020204" pitchFamily="34" charset="-122"/>
                        <a:ea typeface="Microsoft YaHei" panose="020B0503020204020204" pitchFamily="34" charset="-122"/>
                      </a:endParaRPr>
                    </a:p>
                  </a:txBody>
                  <a:tcPr anchor="ctr"/>
                </a:tc>
                <a:tc>
                  <a:txBody>
                    <a:bodyPr/>
                    <a:lstStyle/>
                    <a:p>
                      <a:pPr algn="ctr"/>
                      <a:r>
                        <a:rPr lang="zh-CN" altLang="en-US" dirty="0">
                          <a:latin typeface="Microsoft YaHei" panose="020B0503020204020204" pitchFamily="34" charset="-122"/>
                          <a:ea typeface="Microsoft YaHei" panose="020B0503020204020204" pitchFamily="34" charset="-122"/>
                        </a:rPr>
                        <a:t>底流料浆通向搅拌机的阀门</a:t>
                      </a:r>
                    </a:p>
                  </a:txBody>
                  <a:tcPr anchor="ctr"/>
                </a:tc>
                <a:extLst>
                  <a:ext uri="{0D108BD9-81ED-4DB2-BD59-A6C34878D82A}">
                    <a16:rowId xmlns:a16="http://schemas.microsoft.com/office/drawing/2014/main" val="10002"/>
                  </a:ext>
                </a:extLst>
              </a:tr>
              <a:tr h="443594">
                <a:tc>
                  <a:txBody>
                    <a:bodyPr/>
                    <a:lstStyle/>
                    <a:p>
                      <a:pPr algn="l"/>
                      <a:r>
                        <a:rPr lang="zh-CN" altLang="en-US" sz="1800" kern="1200" dirty="0">
                          <a:effectLst/>
                          <a:latin typeface="Microsoft YaHei" panose="020B0503020204020204" pitchFamily="34" charset="-122"/>
                          <a:ea typeface="Microsoft YaHei" panose="020B0503020204020204" pitchFamily="34" charset="-122"/>
                        </a:rPr>
                        <a:t>电动夹管阀</a:t>
                      </a:r>
                      <a:endParaRPr lang="zh-CN" altLang="en-US" sz="1800" kern="1200" dirty="0">
                        <a:solidFill>
                          <a:schemeClr val="dk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latin typeface="Microsoft YaHei" panose="020B0503020204020204" pitchFamily="34" charset="-122"/>
                          <a:ea typeface="Microsoft YaHei" panose="020B0503020204020204" pitchFamily="34" charset="-122"/>
                        </a:rPr>
                        <a:t>45</a:t>
                      </a:r>
                      <a:endParaRPr lang="zh-CN" altLang="en-US" sz="1800" b="1" kern="1200" dirty="0">
                        <a:solidFill>
                          <a:srgbClr val="C00000"/>
                        </a:solidFill>
                        <a:latin typeface="Microsoft YaHei" panose="020B0503020204020204" pitchFamily="34" charset="-122"/>
                        <a:ea typeface="Microsoft YaHei" panose="020B0503020204020204" pitchFamily="34" charset="-122"/>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a:latin typeface="Microsoft YaHei" panose="020B0503020204020204" pitchFamily="34" charset="-122"/>
                          <a:ea typeface="Microsoft YaHei" panose="020B0503020204020204" pitchFamily="34" charset="-122"/>
                        </a:rPr>
                        <a:t>搅拌机加清水的开关</a:t>
                      </a:r>
                      <a:endParaRPr lang="zh-CN" altLang="en-US" sz="1800" b="1" kern="1200" dirty="0">
                        <a:solidFill>
                          <a:srgbClr val="C00000"/>
                        </a:solidFill>
                        <a:latin typeface="Microsoft YaHei" panose="020B0503020204020204" pitchFamily="34" charset="-122"/>
                        <a:ea typeface="Microsoft YaHei" panose="020B0503020204020204" pitchFamily="34" charset="-122"/>
                        <a:cs typeface="Calibri" panose="020F0502020204030204" pitchFamily="34" charset="0"/>
                      </a:endParaRPr>
                    </a:p>
                  </a:txBody>
                  <a:tcPr anchor="ctr"/>
                </a:tc>
                <a:extLst>
                  <a:ext uri="{0D108BD9-81ED-4DB2-BD59-A6C34878D82A}">
                    <a16:rowId xmlns:a16="http://schemas.microsoft.com/office/drawing/2014/main" val="10003"/>
                  </a:ext>
                </a:extLst>
              </a:tr>
              <a:tr h="44359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a:r>
                        <a:rPr lang="zh-CN" altLang="en-US" sz="1800" kern="1200" dirty="0">
                          <a:effectLst/>
                          <a:latin typeface="Microsoft YaHei" panose="020B0503020204020204" pitchFamily="34" charset="-122"/>
                          <a:ea typeface="Microsoft YaHei" panose="020B0503020204020204" pitchFamily="34" charset="-122"/>
                        </a:rPr>
                        <a:t>螺旋输送机</a:t>
                      </a:r>
                      <a:endParaRPr lang="zh-CN" altLang="en-US" sz="1800" kern="1200" dirty="0">
                        <a:solidFill>
                          <a:schemeClr val="dk1"/>
                        </a:solidFill>
                        <a:effectLst/>
                        <a:latin typeface="Microsoft YaHei" panose="020B0503020204020204" pitchFamily="34" charset="-122"/>
                        <a:ea typeface="Microsoft YaHei" panose="020B0503020204020204" pitchFamily="34" charset="-122"/>
                        <a:cs typeface="+mn-cs"/>
                      </a:endParaRPr>
                    </a:p>
                  </a:txBody>
                  <a:tcPr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effectLst/>
                          <a:latin typeface="Microsoft YaHei" panose="020B0503020204020204" pitchFamily="34" charset="-122"/>
                          <a:ea typeface="Microsoft YaHei" panose="020B0503020204020204" pitchFamily="34" charset="-122"/>
                        </a:rPr>
                        <a:t>47</a:t>
                      </a:r>
                      <a:endParaRPr lang="zh-CN" altLang="en-US" sz="1800" b="1" kern="1200" dirty="0">
                        <a:solidFill>
                          <a:schemeClr val="tx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a:effectLst/>
                          <a:latin typeface="Microsoft YaHei" panose="020B0503020204020204" pitchFamily="34" charset="-122"/>
                          <a:ea typeface="Microsoft YaHei" panose="020B0503020204020204" pitchFamily="34" charset="-122"/>
                        </a:rPr>
                        <a:t>将水泥运送到称重器</a:t>
                      </a:r>
                      <a:endParaRPr lang="zh-CN" altLang="en-US" sz="1800" b="1" kern="1200" dirty="0">
                        <a:solidFill>
                          <a:schemeClr val="tx1"/>
                        </a:solidFill>
                        <a:effectLst/>
                        <a:latin typeface="Microsoft YaHei" panose="020B0503020204020204" pitchFamily="34" charset="-122"/>
                        <a:ea typeface="Microsoft YaHei" panose="020B0503020204020204" pitchFamily="34" charset="-122"/>
                        <a:cs typeface="+mn-cs"/>
                      </a:endParaRPr>
                    </a:p>
                  </a:txBody>
                  <a:tcPr anchor="ctr"/>
                </a:tc>
                <a:extLst>
                  <a:ext uri="{0D108BD9-81ED-4DB2-BD59-A6C34878D82A}">
                    <a16:rowId xmlns:a16="http://schemas.microsoft.com/office/drawing/2014/main" val="10004"/>
                  </a:ext>
                </a:extLst>
              </a:tr>
              <a:tr h="48114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a:r>
                        <a:rPr lang="zh-CN" altLang="en-US" sz="1800" kern="1200" dirty="0">
                          <a:effectLst/>
                          <a:latin typeface="Microsoft YaHei" panose="020B0503020204020204" pitchFamily="34" charset="-122"/>
                          <a:ea typeface="Microsoft YaHei" panose="020B0503020204020204" pitchFamily="34" charset="-122"/>
                        </a:rPr>
                        <a:t>称重螺旋给料称</a:t>
                      </a:r>
                      <a:endParaRPr lang="zh-CN" altLang="en-US" sz="1800" kern="1200" dirty="0">
                        <a:solidFill>
                          <a:schemeClr val="dk1"/>
                        </a:solidFill>
                        <a:effectLst/>
                        <a:latin typeface="Microsoft YaHei" panose="020B0503020204020204" pitchFamily="34" charset="-122"/>
                        <a:ea typeface="Microsoft YaHei" panose="020B0503020204020204" pitchFamily="34" charset="-122"/>
                        <a:cs typeface="+mn-cs"/>
                      </a:endParaRPr>
                    </a:p>
                  </a:txBody>
                  <a:tcPr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effectLst/>
                          <a:latin typeface="Microsoft YaHei" panose="020B0503020204020204" pitchFamily="34" charset="-122"/>
                          <a:ea typeface="Microsoft YaHei" panose="020B0503020204020204" pitchFamily="34" charset="-122"/>
                        </a:rPr>
                        <a:t>48</a:t>
                      </a:r>
                      <a:endParaRPr lang="zh-CN" altLang="en-US" sz="1800" kern="1200" dirty="0">
                        <a:solidFill>
                          <a:schemeClr val="dk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a:effectLst/>
                          <a:latin typeface="Microsoft YaHei" panose="020B0503020204020204" pitchFamily="34" charset="-122"/>
                          <a:ea typeface="Microsoft YaHei" panose="020B0503020204020204" pitchFamily="34" charset="-122"/>
                        </a:rPr>
                        <a:t>称水泥重量、给料</a:t>
                      </a:r>
                    </a:p>
                  </a:txBody>
                  <a:tcPr anchor="ctr"/>
                </a:tc>
                <a:extLst>
                  <a:ext uri="{0D108BD9-81ED-4DB2-BD59-A6C34878D82A}">
                    <a16:rowId xmlns:a16="http://schemas.microsoft.com/office/drawing/2014/main" val="10005"/>
                  </a:ext>
                </a:extLst>
              </a:tr>
              <a:tr h="44359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a:r>
                        <a:rPr lang="zh-CN" altLang="en-US" sz="1800" kern="1200" dirty="0">
                          <a:effectLst/>
                          <a:latin typeface="Microsoft YaHei" panose="020B0503020204020204" pitchFamily="34" charset="-122"/>
                          <a:ea typeface="Microsoft YaHei" panose="020B0503020204020204" pitchFamily="34" charset="-122"/>
                        </a:rPr>
                        <a:t>电动夹管阀</a:t>
                      </a:r>
                      <a:endParaRPr lang="zh-CN" altLang="en-US" sz="1800" b="0" kern="1200" dirty="0">
                        <a:solidFill>
                          <a:schemeClr val="dk1"/>
                        </a:solidFill>
                        <a:effectLst/>
                        <a:latin typeface="Microsoft YaHei" panose="020B0503020204020204" pitchFamily="34" charset="-122"/>
                        <a:ea typeface="Microsoft YaHei" panose="020B0503020204020204" pitchFamily="34" charset="-122"/>
                        <a:cs typeface="+mn-cs"/>
                      </a:endParaRPr>
                    </a:p>
                  </a:txBody>
                  <a:tcPr anchor="ct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effectLst/>
                          <a:latin typeface="Microsoft YaHei" panose="020B0503020204020204" pitchFamily="34" charset="-122"/>
                          <a:ea typeface="Microsoft YaHei" panose="020B0503020204020204" pitchFamily="34" charset="-122"/>
                        </a:rPr>
                        <a:t>49</a:t>
                      </a:r>
                      <a:endParaRPr lang="zh-CN" altLang="en-US" sz="1800" b="1" kern="1200" dirty="0">
                        <a:solidFill>
                          <a:schemeClr val="tx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a:effectLst/>
                          <a:latin typeface="Microsoft YaHei" panose="020B0503020204020204" pitchFamily="34" charset="-122"/>
                          <a:ea typeface="Microsoft YaHei" panose="020B0503020204020204" pitchFamily="34" charset="-122"/>
                        </a:rPr>
                        <a:t>搅拌机通向柱塞泵的开关</a:t>
                      </a:r>
                      <a:endParaRPr lang="zh-CN" altLang="en-US" sz="1800" b="1" kern="1200" dirty="0">
                        <a:solidFill>
                          <a:schemeClr val="tx1"/>
                        </a:solidFill>
                        <a:effectLst/>
                        <a:latin typeface="Microsoft YaHei" panose="020B0503020204020204" pitchFamily="34" charset="-122"/>
                        <a:ea typeface="Microsoft YaHei" panose="020B0503020204020204" pitchFamily="34" charset="-122"/>
                        <a:cs typeface="+mn-cs"/>
                      </a:endParaRPr>
                    </a:p>
                  </a:txBody>
                  <a:tcPr anchor="ctr"/>
                </a:tc>
                <a:extLst>
                  <a:ext uri="{0D108BD9-81ED-4DB2-BD59-A6C34878D82A}">
                    <a16:rowId xmlns:a16="http://schemas.microsoft.com/office/drawing/2014/main" val="2204125673"/>
                  </a:ext>
                </a:extLst>
              </a:tr>
              <a:tr h="443594">
                <a:tc>
                  <a:txBody>
                    <a:bodyPr/>
                    <a:lstStyle/>
                    <a:p>
                      <a:pPr algn="l"/>
                      <a:r>
                        <a:rPr lang="zh-CN" altLang="en-US" sz="1800" kern="1200" dirty="0">
                          <a:effectLst/>
                          <a:latin typeface="Microsoft YaHei" panose="020B0503020204020204" pitchFamily="34" charset="-122"/>
                          <a:ea typeface="Microsoft YaHei" panose="020B0503020204020204" pitchFamily="34" charset="-122"/>
                        </a:rPr>
                        <a:t>电动刀型闸阀</a:t>
                      </a:r>
                      <a:endParaRPr lang="zh-CN" altLang="en-US" sz="1800" kern="1200" dirty="0">
                        <a:solidFill>
                          <a:schemeClr val="dk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effectLst/>
                          <a:latin typeface="Microsoft YaHei" panose="020B0503020204020204" pitchFamily="34" charset="-122"/>
                          <a:ea typeface="Microsoft YaHei" panose="020B0503020204020204" pitchFamily="34" charset="-122"/>
                        </a:rPr>
                        <a:t>50</a:t>
                      </a:r>
                      <a:endParaRPr lang="zh-CN" altLang="en-US" sz="1800" b="1" kern="1200" dirty="0">
                        <a:solidFill>
                          <a:schemeClr val="tx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a:effectLst/>
                          <a:latin typeface="Microsoft YaHei" panose="020B0503020204020204" pitchFamily="34" charset="-122"/>
                          <a:ea typeface="Microsoft YaHei" panose="020B0503020204020204" pitchFamily="34" charset="-122"/>
                        </a:rPr>
                        <a:t>自流管道开关</a:t>
                      </a:r>
                      <a:endParaRPr lang="zh-CN" altLang="en-US" sz="1800" b="1" kern="1200" dirty="0">
                        <a:solidFill>
                          <a:schemeClr val="tx1"/>
                        </a:solidFill>
                        <a:effectLst/>
                        <a:latin typeface="Microsoft YaHei" panose="020B0503020204020204" pitchFamily="34" charset="-122"/>
                        <a:ea typeface="Microsoft YaHei" panose="020B0503020204020204" pitchFamily="34" charset="-122"/>
                        <a:cs typeface="+mn-cs"/>
                      </a:endParaRPr>
                    </a:p>
                  </a:txBody>
                  <a:tcPr anchor="ctr"/>
                </a:tc>
                <a:extLst>
                  <a:ext uri="{0D108BD9-81ED-4DB2-BD59-A6C34878D82A}">
                    <a16:rowId xmlns:a16="http://schemas.microsoft.com/office/drawing/2014/main" val="1363446033"/>
                  </a:ext>
                </a:extLst>
              </a:tr>
              <a:tr h="443594">
                <a:tc>
                  <a:txBody>
                    <a:bodyPr/>
                    <a:lstStyle/>
                    <a:p>
                      <a:pPr algn="l"/>
                      <a:r>
                        <a:rPr lang="zh-CN" altLang="en-US" sz="1800" kern="1200" dirty="0">
                          <a:effectLst/>
                          <a:latin typeface="Microsoft YaHei" panose="020B0503020204020204" pitchFamily="34" charset="-122"/>
                          <a:ea typeface="Microsoft YaHei" panose="020B0503020204020204" pitchFamily="34" charset="-122"/>
                        </a:rPr>
                        <a:t>充填工业泵</a:t>
                      </a:r>
                      <a:endParaRPr lang="zh-CN" altLang="en-US" sz="1800" kern="1200" dirty="0">
                        <a:solidFill>
                          <a:schemeClr val="dk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effectLst/>
                          <a:latin typeface="Microsoft YaHei" panose="020B0503020204020204" pitchFamily="34" charset="-122"/>
                          <a:ea typeface="Microsoft YaHei" panose="020B0503020204020204" pitchFamily="34" charset="-122"/>
                        </a:rPr>
                        <a:t>54</a:t>
                      </a:r>
                      <a:endParaRPr lang="zh-CN" altLang="en-US" sz="1800" b="1" kern="1200" dirty="0">
                        <a:solidFill>
                          <a:schemeClr val="tx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a:effectLst/>
                          <a:latin typeface="Microsoft YaHei" panose="020B0503020204020204" pitchFamily="34" charset="-122"/>
                          <a:ea typeface="Microsoft YaHei" panose="020B0503020204020204" pitchFamily="34" charset="-122"/>
                        </a:rPr>
                        <a:t>柱塞泵，充填送料</a:t>
                      </a:r>
                      <a:endParaRPr lang="zh-CN" altLang="en-US" sz="1800" b="1" kern="1200" dirty="0">
                        <a:solidFill>
                          <a:schemeClr val="tx1"/>
                        </a:solidFill>
                        <a:effectLst/>
                        <a:latin typeface="Microsoft YaHei" panose="020B0503020204020204" pitchFamily="34" charset="-122"/>
                        <a:ea typeface="Microsoft YaHei" panose="020B0503020204020204" pitchFamily="34" charset="-122"/>
                        <a:cs typeface="+mn-cs"/>
                      </a:endParaRPr>
                    </a:p>
                  </a:txBody>
                  <a:tcPr anchor="ctr"/>
                </a:tc>
                <a:extLst>
                  <a:ext uri="{0D108BD9-81ED-4DB2-BD59-A6C34878D82A}">
                    <a16:rowId xmlns:a16="http://schemas.microsoft.com/office/drawing/2014/main" val="3734497684"/>
                  </a:ext>
                </a:extLst>
              </a:tr>
              <a:tr h="443594">
                <a:tc>
                  <a:txBody>
                    <a:bodyPr/>
                    <a:lstStyle/>
                    <a:p>
                      <a:pPr algn="l"/>
                      <a:r>
                        <a:rPr lang="zh-CN" altLang="en-US" sz="1800" kern="1200" dirty="0">
                          <a:effectLst/>
                          <a:latin typeface="Microsoft YaHei" panose="020B0503020204020204" pitchFamily="34" charset="-122"/>
                          <a:ea typeface="Microsoft YaHei" panose="020B0503020204020204" pitchFamily="34" charset="-122"/>
                        </a:rPr>
                        <a:t>电动刀型闸阀</a:t>
                      </a:r>
                      <a:endParaRPr lang="zh-CN" altLang="en-US" sz="1800" kern="1200" dirty="0">
                        <a:solidFill>
                          <a:schemeClr val="dk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effectLst/>
                          <a:latin typeface="Microsoft YaHei" panose="020B0503020204020204" pitchFamily="34" charset="-122"/>
                          <a:ea typeface="Microsoft YaHei" panose="020B0503020204020204" pitchFamily="34" charset="-122"/>
                        </a:rPr>
                        <a:t>58</a:t>
                      </a:r>
                      <a:endParaRPr lang="zh-CN" altLang="en-US" sz="1800" b="1" kern="1200" dirty="0">
                        <a:solidFill>
                          <a:schemeClr val="tx1"/>
                        </a:solidFill>
                        <a:effectLst/>
                        <a:latin typeface="Microsoft YaHei" panose="020B0503020204020204" pitchFamily="34" charset="-122"/>
                        <a:ea typeface="Microsoft YaHei"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a:effectLst/>
                          <a:latin typeface="Microsoft YaHei" panose="020B0503020204020204" pitchFamily="34" charset="-122"/>
                          <a:ea typeface="Microsoft YaHei" panose="020B0503020204020204" pitchFamily="34" charset="-122"/>
                        </a:rPr>
                        <a:t>防止浓密机中的料浆流入管道</a:t>
                      </a:r>
                      <a:endParaRPr lang="zh-CN" altLang="en-US" sz="1800" b="1" kern="1200" dirty="0">
                        <a:solidFill>
                          <a:schemeClr val="tx1"/>
                        </a:solidFill>
                        <a:effectLst/>
                        <a:latin typeface="Microsoft YaHei" panose="020B0503020204020204" pitchFamily="34" charset="-122"/>
                        <a:ea typeface="Microsoft YaHei" panose="020B0503020204020204" pitchFamily="34" charset="-122"/>
                        <a:cs typeface="+mn-cs"/>
                      </a:endParaRPr>
                    </a:p>
                  </a:txBody>
                  <a:tcPr anchor="ctr"/>
                </a:tc>
                <a:extLst>
                  <a:ext uri="{0D108BD9-81ED-4DB2-BD59-A6C34878D82A}">
                    <a16:rowId xmlns:a16="http://schemas.microsoft.com/office/drawing/2014/main" val="1500107252"/>
                  </a:ext>
                </a:extLst>
              </a:tr>
            </a:tbl>
          </a:graphicData>
        </a:graphic>
      </p:graphicFrame>
    </p:spTree>
    <p:extLst>
      <p:ext uri="{BB962C8B-B14F-4D97-AF65-F5344CB8AC3E}">
        <p14:creationId xmlns:p14="http://schemas.microsoft.com/office/powerpoint/2010/main" val="4110885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94">
            <a:extLst>
              <a:ext uri="{FF2B5EF4-FFF2-40B4-BE49-F238E27FC236}">
                <a16:creationId xmlns:a16="http://schemas.microsoft.com/office/drawing/2014/main" id="{524CC706-2E9D-4B14-8493-737646369F8B}"/>
              </a:ext>
            </a:extLst>
          </p:cNvPr>
          <p:cNvSpPr txBox="1">
            <a:spLocks noChangeArrowheads="1"/>
          </p:cNvSpPr>
          <p:nvPr/>
        </p:nvSpPr>
        <p:spPr bwMode="auto">
          <a:xfrm>
            <a:off x="1752600" y="3779449"/>
            <a:ext cx="5638800" cy="1369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4400" b="1" dirty="0">
                <a:solidFill>
                  <a:srgbClr val="0B3EA2"/>
                </a:solidFill>
                <a:latin typeface="Calibri" panose="020F0502020204030204" pitchFamily="34" charset="0"/>
                <a:ea typeface="微软雅黑" panose="020B0503020204020204" pitchFamily="34" charset="-122"/>
                <a:cs typeface="Calibri" panose="020F0502020204030204" pitchFamily="34" charset="0"/>
                <a:sym typeface="+mn-lt"/>
              </a:rPr>
              <a:t>智能控制系统</a:t>
            </a:r>
          </a:p>
          <a:p>
            <a:pPr algn="ctr" eaLnBrk="1" hangingPunct="1"/>
            <a:endParaRPr lang="zh-CN" altLang="en-US" sz="4050" b="1" kern="0" dirty="0">
              <a:solidFill>
                <a:srgbClr val="0B3EA2"/>
              </a:solidFill>
              <a:latin typeface="微软雅黑" panose="020B0503020204020204" pitchFamily="34" charset="-122"/>
              <a:ea typeface="微软雅黑" panose="020B0503020204020204" pitchFamily="34" charset="-122"/>
              <a:cs typeface="+mn-ea"/>
              <a:sym typeface="+mn-lt"/>
            </a:endParaRPr>
          </a:p>
        </p:txBody>
      </p:sp>
      <p:cxnSp>
        <p:nvCxnSpPr>
          <p:cNvPr id="10" name="直接连接符 9">
            <a:extLst>
              <a:ext uri="{FF2B5EF4-FFF2-40B4-BE49-F238E27FC236}">
                <a16:creationId xmlns:a16="http://schemas.microsoft.com/office/drawing/2014/main" id="{8A0E2862-BC46-4582-AC73-616A37CEFBC3}"/>
              </a:ext>
            </a:extLst>
          </p:cNvPr>
          <p:cNvCxnSpPr/>
          <p:nvPr/>
        </p:nvCxnSpPr>
        <p:spPr>
          <a:xfrm>
            <a:off x="2566686" y="3500535"/>
            <a:ext cx="4010628" cy="0"/>
          </a:xfrm>
          <a:prstGeom prst="line">
            <a:avLst/>
          </a:prstGeom>
          <a:ln>
            <a:solidFill>
              <a:srgbClr val="0D47BB"/>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矩形: 圆角 10">
            <a:extLst>
              <a:ext uri="{FF2B5EF4-FFF2-40B4-BE49-F238E27FC236}">
                <a16:creationId xmlns:a16="http://schemas.microsoft.com/office/drawing/2014/main" id="{1710FE5A-A894-4DCC-BC20-DEC4565EE256}"/>
              </a:ext>
            </a:extLst>
          </p:cNvPr>
          <p:cNvSpPr/>
          <p:nvPr/>
        </p:nvSpPr>
        <p:spPr>
          <a:xfrm>
            <a:off x="4060835" y="2067077"/>
            <a:ext cx="1022330" cy="1037696"/>
          </a:xfrm>
          <a:prstGeom prst="roundRect">
            <a:avLst/>
          </a:prstGeom>
          <a:solidFill>
            <a:srgbClr val="0B3EA2"/>
          </a:solidFill>
          <a:ln w="57150">
            <a:solidFill>
              <a:srgbClr val="BDD2F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495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a:t>
            </a:r>
            <a:endParaRPr lang="zh-CN" altLang="en-US" sz="495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32700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8">
            <a:extLst>
              <a:ext uri="{FF2B5EF4-FFF2-40B4-BE49-F238E27FC236}">
                <a16:creationId xmlns:a16="http://schemas.microsoft.com/office/drawing/2014/main" id="{0AB0109F-2B6F-40A1-BEA1-2CD27C104792}"/>
              </a:ext>
            </a:extLst>
          </p:cNvPr>
          <p:cNvSpPr txBox="1">
            <a:spLocks noChangeArrowheads="1"/>
          </p:cNvSpPr>
          <p:nvPr/>
        </p:nvSpPr>
        <p:spPr bwMode="auto">
          <a:xfrm>
            <a:off x="273420" y="333098"/>
            <a:ext cx="2991525" cy="565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lnSpc>
                <a:spcPct val="120000"/>
              </a:lnSpc>
              <a:spcBef>
                <a:spcPct val="0"/>
              </a:spcBef>
              <a:spcAft>
                <a:spcPct val="0"/>
              </a:spcAft>
            </a:pPr>
            <a:r>
              <a:rPr lang="en-US" altLang="zh-CN" sz="2800" b="1" dirty="0">
                <a:solidFill>
                  <a:srgbClr val="0B3EA2"/>
                </a:solidFill>
                <a:latin typeface="微软雅黑" panose="020B0503020204020204" pitchFamily="34" charset="-122"/>
                <a:ea typeface="微软雅黑" panose="020B0503020204020204" pitchFamily="34" charset="-122"/>
                <a:cs typeface="+mn-ea"/>
                <a:sym typeface="+mn-lt"/>
              </a:rPr>
              <a:t>3.0</a:t>
            </a:r>
            <a:r>
              <a:rPr lang="zh-CN" altLang="en-US" sz="2800" b="1" dirty="0">
                <a:solidFill>
                  <a:srgbClr val="0B3EA2"/>
                </a:solidFill>
                <a:latin typeface="微软雅黑" panose="020B0503020204020204" pitchFamily="34" charset="-122"/>
                <a:ea typeface="微软雅黑" panose="020B0503020204020204" pitchFamily="34" charset="-122"/>
                <a:cs typeface="+mn-ea"/>
                <a:sym typeface="+mn-lt"/>
              </a:rPr>
              <a:t> 智能控制系统</a:t>
            </a:r>
            <a:endParaRPr lang="en-US" altLang="zh-CN" sz="2800" b="1" dirty="0">
              <a:solidFill>
                <a:srgbClr val="C00000"/>
              </a:solidFill>
              <a:latin typeface="微软雅黑" panose="020B0503020204020204" pitchFamily="34" charset="-122"/>
              <a:ea typeface="微软雅黑" panose="020B0503020204020204" pitchFamily="34" charset="-122"/>
              <a:cs typeface="+mn-ea"/>
              <a:sym typeface="+mn-lt"/>
            </a:endParaRPr>
          </a:p>
        </p:txBody>
      </p:sp>
      <p:sp>
        <p:nvSpPr>
          <p:cNvPr id="12" name="矩形 11">
            <a:extLst>
              <a:ext uri="{FF2B5EF4-FFF2-40B4-BE49-F238E27FC236}">
                <a16:creationId xmlns:a16="http://schemas.microsoft.com/office/drawing/2014/main" id="{4E754A98-CC5F-4C6B-9748-B379A5173007}"/>
              </a:ext>
            </a:extLst>
          </p:cNvPr>
          <p:cNvSpPr/>
          <p:nvPr/>
        </p:nvSpPr>
        <p:spPr>
          <a:xfrm>
            <a:off x="0" y="388274"/>
            <a:ext cx="176646" cy="494580"/>
          </a:xfrm>
          <a:prstGeom prst="rect">
            <a:avLst/>
          </a:prstGeom>
          <a:solidFill>
            <a:srgbClr val="0B3EA2"/>
          </a:solidFill>
          <a:ln w="12700" cap="flat" cmpd="sng" algn="ctr">
            <a:noFill/>
            <a:prstDash val="solid"/>
            <a:miter lim="800000"/>
          </a:ln>
          <a:effectLst/>
        </p:spPr>
        <p:txBody>
          <a:bodyPr rtlCol="0" anchor="ctr"/>
          <a:lstStyle/>
          <a:p>
            <a:pPr algn="ctr"/>
            <a:endParaRPr lang="zh-CN" altLang="en-US" kern="0" dirty="0">
              <a:solidFill>
                <a:srgbClr val="FFFFFF"/>
              </a:solidFill>
              <a:latin typeface="Agency FB"/>
              <a:ea typeface="Microsoft YaHei"/>
              <a:cs typeface="+mn-ea"/>
            </a:endParaRPr>
          </a:p>
        </p:txBody>
      </p:sp>
      <p:sp>
        <p:nvSpPr>
          <p:cNvPr id="2" name="文本框 1">
            <a:extLst>
              <a:ext uri="{FF2B5EF4-FFF2-40B4-BE49-F238E27FC236}">
                <a16:creationId xmlns:a16="http://schemas.microsoft.com/office/drawing/2014/main" id="{938974CF-737F-4E4F-A903-A20AE590F881}"/>
              </a:ext>
            </a:extLst>
          </p:cNvPr>
          <p:cNvSpPr txBox="1"/>
          <p:nvPr/>
        </p:nvSpPr>
        <p:spPr>
          <a:xfrm>
            <a:off x="86264" y="4576414"/>
            <a:ext cx="4466566" cy="2400657"/>
          </a:xfrm>
          <a:prstGeom prst="rect">
            <a:avLst/>
          </a:prstGeom>
          <a:noFill/>
        </p:spPr>
        <p:txBody>
          <a:bodyPr wrap="square" rtlCol="0">
            <a:spAutoFit/>
          </a:bodyPr>
          <a:lstStyle/>
          <a:p>
            <a:r>
              <a:rPr lang="en-US" altLang="zh-CN" dirty="0">
                <a:latin typeface="Microsoft YaHei" panose="020B0503020204020204" pitchFamily="34" charset="-122"/>
                <a:ea typeface="Microsoft YaHei" panose="020B0503020204020204" pitchFamily="34" charset="-122"/>
              </a:rPr>
              <a:t>1.</a:t>
            </a:r>
            <a:r>
              <a:rPr lang="zh-CN" altLang="en-US" dirty="0">
                <a:latin typeface="Microsoft YaHei" panose="020B0503020204020204" pitchFamily="34" charset="-122"/>
                <a:ea typeface="Microsoft YaHei" panose="020B0503020204020204" pitchFamily="34" charset="-122"/>
              </a:rPr>
              <a:t> 各充填模块</a:t>
            </a:r>
            <a:r>
              <a:rPr lang="zh-CN" altLang="en-US" b="1" dirty="0">
                <a:latin typeface="Microsoft YaHei" panose="020B0503020204020204" pitchFamily="34" charset="-122"/>
                <a:ea typeface="Microsoft YaHei" panose="020B0503020204020204" pitchFamily="34" charset="-122"/>
              </a:rPr>
              <a:t>工作模式</a:t>
            </a:r>
            <a:r>
              <a:rPr lang="zh-CN" altLang="en-US" dirty="0">
                <a:latin typeface="Microsoft YaHei" panose="020B0503020204020204" pitchFamily="34" charset="-122"/>
                <a:ea typeface="Microsoft YaHei" panose="020B0503020204020204" pitchFamily="34" charset="-122"/>
              </a:rPr>
              <a:t>控制</a:t>
            </a:r>
            <a:r>
              <a:rPr lang="en-US" altLang="zh-CN" dirty="0">
                <a:latin typeface="Microsoft YaHei" panose="020B0503020204020204" pitchFamily="34" charset="-122"/>
                <a:ea typeface="Microsoft YaHei" panose="020B0503020204020204" pitchFamily="34" charset="-122"/>
              </a:rPr>
              <a:t>(</a:t>
            </a:r>
            <a:r>
              <a:rPr lang="zh-CN" altLang="en-US" b="1" dirty="0">
                <a:latin typeface="Microsoft YaHei" panose="020B0503020204020204" pitchFamily="34" charset="-122"/>
                <a:ea typeface="Microsoft YaHei" panose="020B0503020204020204" pitchFamily="34" charset="-122"/>
              </a:rPr>
              <a:t>开关组合控制</a:t>
            </a:r>
            <a:r>
              <a:rPr lang="en-US" altLang="zh-CN" dirty="0">
                <a:latin typeface="Microsoft YaHei" panose="020B0503020204020204" pitchFamily="34" charset="-122"/>
                <a:ea typeface="Microsoft YaHei" panose="020B0503020204020204" pitchFamily="34" charset="-122"/>
              </a:rPr>
              <a:t>)</a:t>
            </a:r>
          </a:p>
          <a:p>
            <a:pPr marL="285750" indent="-285750">
              <a:buFont typeface="Arial" panose="020B0604020202020204" pitchFamily="34" charset="0"/>
              <a:buChar char="•"/>
            </a:pPr>
            <a:r>
              <a:rPr lang="zh-CN" altLang="en-US" dirty="0">
                <a:latin typeface="Microsoft YaHei" panose="020B0503020204020204" pitchFamily="34" charset="-122"/>
                <a:ea typeface="Microsoft YaHei" panose="020B0503020204020204" pitchFamily="34" charset="-122"/>
              </a:rPr>
              <a:t>浓密机：充填模式、高位循环、低位循环</a:t>
            </a:r>
          </a:p>
          <a:p>
            <a:pPr marL="285750" indent="-285750">
              <a:buFont typeface="Arial" panose="020B0604020202020204" pitchFamily="34" charset="0"/>
              <a:buChar char="•"/>
            </a:pPr>
            <a:r>
              <a:rPr lang="zh-CN" altLang="en-US" dirty="0">
                <a:latin typeface="Microsoft YaHei" panose="020B0503020204020204" pitchFamily="34" charset="-122"/>
                <a:ea typeface="Microsoft YaHei" panose="020B0503020204020204" pitchFamily="34" charset="-122"/>
              </a:rPr>
              <a:t>卧式搅拌机：囤料模式、排料模式</a:t>
            </a:r>
          </a:p>
          <a:p>
            <a:pPr marL="285750" indent="-285750">
              <a:buFont typeface="Arial" panose="020B0604020202020204" pitchFamily="34" charset="0"/>
              <a:buChar char="•"/>
            </a:pPr>
            <a:r>
              <a:rPr lang="zh-CN" altLang="en-US" dirty="0">
                <a:latin typeface="Microsoft YaHei" panose="020B0503020204020204" pitchFamily="34" charset="-122"/>
                <a:ea typeface="Microsoft YaHei" panose="020B0503020204020204" pitchFamily="34" charset="-122"/>
              </a:rPr>
              <a:t>底流泵运行切换</a:t>
            </a:r>
            <a:endParaRPr lang="en-US" altLang="zh-CN"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en-US" dirty="0">
                <a:latin typeface="Microsoft YaHei" panose="020B0503020204020204" pitchFamily="34" charset="-122"/>
                <a:ea typeface="Microsoft YaHei" panose="020B0503020204020204" pitchFamily="34" charset="-122"/>
              </a:rPr>
              <a:t>输送：泵送、自流</a:t>
            </a:r>
          </a:p>
          <a:p>
            <a:pPr marL="285750" indent="-285750">
              <a:buFont typeface="Arial" panose="020B0604020202020204" pitchFamily="34" charset="0"/>
              <a:buChar char="•"/>
            </a:pPr>
            <a:r>
              <a:rPr lang="zh-CN" altLang="en-US" dirty="0">
                <a:latin typeface="Microsoft YaHei" panose="020B0503020204020204" pitchFamily="34" charset="-122"/>
                <a:ea typeface="Microsoft YaHei" panose="020B0503020204020204" pitchFamily="34" charset="-122"/>
              </a:rPr>
              <a:t>清洗模式</a:t>
            </a:r>
            <a:endParaRPr lang="en-US" altLang="zh-CN" dirty="0">
              <a:latin typeface="Microsoft YaHei" panose="020B0503020204020204" pitchFamily="34" charset="-122"/>
              <a:ea typeface="Microsoft YaHei" panose="020B0503020204020204" pitchFamily="34" charset="-122"/>
            </a:endParaRPr>
          </a:p>
          <a:p>
            <a:endParaRPr kumimoji="1" lang="zh-CN" altLang="en-US" sz="2400" b="1" dirty="0">
              <a:solidFill>
                <a:srgbClr val="C00000"/>
              </a:solidFill>
              <a:latin typeface="Microsoft YaHei" panose="020B0503020204020204" pitchFamily="34" charset="-122"/>
              <a:ea typeface="Microsoft YaHei" panose="020B0503020204020204" pitchFamily="34" charset="-122"/>
            </a:endParaRPr>
          </a:p>
        </p:txBody>
      </p:sp>
      <p:sp>
        <p:nvSpPr>
          <p:cNvPr id="18" name="矩形 17">
            <a:extLst>
              <a:ext uri="{FF2B5EF4-FFF2-40B4-BE49-F238E27FC236}">
                <a16:creationId xmlns:a16="http://schemas.microsoft.com/office/drawing/2014/main" id="{92DE2CF2-AFE8-CA40-806F-4744FC468885}"/>
              </a:ext>
            </a:extLst>
          </p:cNvPr>
          <p:cNvSpPr/>
          <p:nvPr/>
        </p:nvSpPr>
        <p:spPr>
          <a:xfrm>
            <a:off x="4672858" y="4576414"/>
            <a:ext cx="4572000" cy="923330"/>
          </a:xfrm>
          <a:prstGeom prst="rect">
            <a:avLst/>
          </a:prstGeom>
        </p:spPr>
        <p:txBody>
          <a:bodyPr>
            <a:spAutoFit/>
          </a:bodyPr>
          <a:lstStyle/>
          <a:p>
            <a:r>
              <a:rPr lang="en-US" altLang="zh-CN" dirty="0">
                <a:latin typeface="Microsoft YaHei" panose="020B0503020204020204" pitchFamily="34" charset="-122"/>
                <a:ea typeface="Microsoft YaHei" panose="020B0503020204020204" pitchFamily="34" charset="-122"/>
              </a:rPr>
              <a:t>2.</a:t>
            </a:r>
            <a:r>
              <a:rPr lang="zh-CN" altLang="en-US" dirty="0">
                <a:latin typeface="Microsoft YaHei" panose="020B0503020204020204" pitchFamily="34" charset="-122"/>
                <a:ea typeface="Microsoft YaHei" panose="020B0503020204020204" pitchFamily="34" charset="-122"/>
              </a:rPr>
              <a:t> </a:t>
            </a:r>
            <a:r>
              <a:rPr lang="zh-CN" altLang="en-US" b="1" dirty="0">
                <a:latin typeface="Microsoft YaHei" panose="020B0503020204020204" pitchFamily="34" charset="-122"/>
                <a:ea typeface="Microsoft YaHei" panose="020B0503020204020204" pitchFamily="34" charset="-122"/>
              </a:rPr>
              <a:t>取值为连续型</a:t>
            </a:r>
            <a:r>
              <a:rPr lang="zh-CN" altLang="en-US" dirty="0">
                <a:latin typeface="Microsoft YaHei" panose="020B0503020204020204" pitchFamily="34" charset="-122"/>
                <a:ea typeface="Microsoft YaHei" panose="020B0503020204020204" pitchFamily="34" charset="-122"/>
              </a:rPr>
              <a:t>的控制单元</a:t>
            </a:r>
            <a:r>
              <a:rPr lang="zh-CN" altLang="en-US" b="1" dirty="0">
                <a:latin typeface="Microsoft YaHei" panose="020B0503020204020204" pitchFamily="34" charset="-122"/>
                <a:ea typeface="Microsoft YaHei" panose="020B0503020204020204" pitchFamily="34" charset="-122"/>
              </a:rPr>
              <a:t>精准调控</a:t>
            </a:r>
            <a:endParaRPr lang="en-US" altLang="zh-CN" b="1"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en-US" dirty="0">
                <a:latin typeface="Microsoft YaHei" panose="020B0503020204020204" pitchFamily="34" charset="-122"/>
                <a:ea typeface="Microsoft YaHei" panose="020B0503020204020204" pitchFamily="34" charset="-122"/>
              </a:rPr>
              <a:t>转速控制</a:t>
            </a:r>
            <a:endParaRPr lang="en-US" altLang="zh-CN"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en-US" dirty="0">
                <a:latin typeface="Microsoft YaHei" panose="020B0503020204020204" pitchFamily="34" charset="-122"/>
                <a:ea typeface="Microsoft YaHei" panose="020B0503020204020204" pitchFamily="34" charset="-122"/>
              </a:rPr>
              <a:t>球阀开度控制</a:t>
            </a:r>
            <a:endParaRPr lang="en-US" altLang="zh-CN" dirty="0">
              <a:latin typeface="Microsoft YaHei" panose="020B0503020204020204" pitchFamily="34" charset="-122"/>
              <a:ea typeface="Microsoft YaHei" panose="020B0503020204020204" pitchFamily="34" charset="-122"/>
            </a:endParaRPr>
          </a:p>
        </p:txBody>
      </p:sp>
      <p:grpSp>
        <p:nvGrpSpPr>
          <p:cNvPr id="3" name="组合 2">
            <a:extLst>
              <a:ext uri="{FF2B5EF4-FFF2-40B4-BE49-F238E27FC236}">
                <a16:creationId xmlns:a16="http://schemas.microsoft.com/office/drawing/2014/main" id="{00E8569F-1056-934F-ABD7-6BDB0CCDFE17}"/>
              </a:ext>
            </a:extLst>
          </p:cNvPr>
          <p:cNvGrpSpPr/>
          <p:nvPr/>
        </p:nvGrpSpPr>
        <p:grpSpPr>
          <a:xfrm>
            <a:off x="638182" y="-225101"/>
            <a:ext cx="8125878" cy="4094791"/>
            <a:chOff x="546417" y="2517001"/>
            <a:chExt cx="8125878" cy="4094791"/>
          </a:xfrm>
        </p:grpSpPr>
        <p:graphicFrame>
          <p:nvGraphicFramePr>
            <p:cNvPr id="13" name="图示 12">
              <a:extLst>
                <a:ext uri="{FF2B5EF4-FFF2-40B4-BE49-F238E27FC236}">
                  <a16:creationId xmlns:a16="http://schemas.microsoft.com/office/drawing/2014/main" id="{86C08DC0-132D-6341-966C-632FD4C91A26}"/>
                </a:ext>
              </a:extLst>
            </p:cNvPr>
            <p:cNvGraphicFramePr/>
            <p:nvPr>
              <p:extLst>
                <p:ext uri="{D42A27DB-BD31-4B8C-83A1-F6EECF244321}">
                  <p14:modId xmlns:p14="http://schemas.microsoft.com/office/powerpoint/2010/main" val="1546936501"/>
                </p:ext>
              </p:extLst>
            </p:nvPr>
          </p:nvGraphicFramePr>
          <p:xfrm>
            <a:off x="666445" y="2517001"/>
            <a:ext cx="7821820" cy="40947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矩形 15">
              <a:extLst>
                <a:ext uri="{FF2B5EF4-FFF2-40B4-BE49-F238E27FC236}">
                  <a16:creationId xmlns:a16="http://schemas.microsoft.com/office/drawing/2014/main" id="{15CCC38F-9738-CC4B-98F8-1E77CF9E89E3}"/>
                </a:ext>
              </a:extLst>
            </p:cNvPr>
            <p:cNvSpPr/>
            <p:nvPr/>
          </p:nvSpPr>
          <p:spPr>
            <a:xfrm>
              <a:off x="2498597" y="5607182"/>
              <a:ext cx="2058761" cy="930326"/>
            </a:xfrm>
            <a:prstGeom prst="rect">
              <a:avLst/>
            </a:prstGeom>
          </p:spPr>
          <p:txBody>
            <a:bodyPr wrap="square">
              <a:spAutoFit/>
            </a:bodyPr>
            <a:lstStyle/>
            <a:p>
              <a:r>
                <a:rPr lang="zh-CN" altLang="en-US" dirty="0">
                  <a:latin typeface="Microsoft YaHei" panose="020B0503020204020204" pitchFamily="34" charset="-122"/>
                  <a:ea typeface="Microsoft YaHei" panose="020B0503020204020204" pitchFamily="34" charset="-122"/>
                </a:rPr>
                <a:t>根据监测数据调整控制模型，</a:t>
              </a:r>
              <a:r>
                <a:rPr lang="zh-CN" altLang="en-US" b="1" dirty="0">
                  <a:latin typeface="Microsoft YaHei" panose="020B0503020204020204" pitchFamily="34" charset="-122"/>
                  <a:ea typeface="Microsoft YaHei" panose="020B0503020204020204" pitchFamily="34" charset="-122"/>
                </a:rPr>
                <a:t>适应生产环境</a:t>
              </a:r>
              <a:endParaRPr lang="zh-CN" altLang="en-US" b="1" dirty="0"/>
            </a:p>
          </p:txBody>
        </p:sp>
        <p:sp>
          <p:nvSpPr>
            <p:cNvPr id="17" name="矩形 16">
              <a:extLst>
                <a:ext uri="{FF2B5EF4-FFF2-40B4-BE49-F238E27FC236}">
                  <a16:creationId xmlns:a16="http://schemas.microsoft.com/office/drawing/2014/main" id="{E8E30CCD-36B0-C34D-BFD2-634C2FB686F7}"/>
                </a:ext>
              </a:extLst>
            </p:cNvPr>
            <p:cNvSpPr/>
            <p:nvPr/>
          </p:nvSpPr>
          <p:spPr>
            <a:xfrm>
              <a:off x="6650429" y="5583073"/>
              <a:ext cx="2021866" cy="646331"/>
            </a:xfrm>
            <a:prstGeom prst="rect">
              <a:avLst/>
            </a:prstGeom>
          </p:spPr>
          <p:txBody>
            <a:bodyPr wrap="square">
              <a:spAutoFit/>
            </a:bodyPr>
            <a:lstStyle/>
            <a:p>
              <a:r>
                <a:rPr lang="zh-CN" altLang="en-US" dirty="0">
                  <a:latin typeface="Microsoft YaHei" panose="020B0503020204020204" pitchFamily="34" charset="-122"/>
                  <a:ea typeface="Microsoft YaHei" panose="020B0503020204020204" pitchFamily="34" charset="-122"/>
                </a:rPr>
                <a:t>满足精度下，</a:t>
              </a:r>
              <a:r>
                <a:rPr lang="zh-CN" altLang="en-US" b="1" dirty="0">
                  <a:latin typeface="Microsoft YaHei" panose="020B0503020204020204" pitchFamily="34" charset="-122"/>
                  <a:ea typeface="Microsoft YaHei" panose="020B0503020204020204" pitchFamily="34" charset="-122"/>
                </a:rPr>
                <a:t>降低</a:t>
              </a:r>
              <a:r>
                <a:rPr lang="zh-CN" altLang="en-US" b="1" dirty="0">
                  <a:solidFill>
                    <a:srgbClr val="C00000"/>
                  </a:solidFill>
                  <a:latin typeface="Microsoft YaHei" panose="020B0503020204020204" pitchFamily="34" charset="-122"/>
                  <a:ea typeface="Microsoft YaHei" panose="020B0503020204020204" pitchFamily="34" charset="-122"/>
                </a:rPr>
                <a:t>物料及电耗</a:t>
              </a:r>
              <a:r>
                <a:rPr lang="zh-CN" altLang="en-US" b="1" dirty="0">
                  <a:latin typeface="Microsoft YaHei" panose="020B0503020204020204" pitchFamily="34" charset="-122"/>
                  <a:ea typeface="Microsoft YaHei" panose="020B0503020204020204" pitchFamily="34" charset="-122"/>
                </a:rPr>
                <a:t>成本</a:t>
              </a:r>
              <a:endParaRPr lang="zh-CN" altLang="en-US" b="1" dirty="0"/>
            </a:p>
          </p:txBody>
        </p:sp>
        <p:sp>
          <p:nvSpPr>
            <p:cNvPr id="45" name="矩形 44">
              <a:extLst>
                <a:ext uri="{FF2B5EF4-FFF2-40B4-BE49-F238E27FC236}">
                  <a16:creationId xmlns:a16="http://schemas.microsoft.com/office/drawing/2014/main" id="{81D65600-8F5E-1C43-959B-19EAB81CC1D0}"/>
                </a:ext>
              </a:extLst>
            </p:cNvPr>
            <p:cNvSpPr/>
            <p:nvPr/>
          </p:nvSpPr>
          <p:spPr>
            <a:xfrm>
              <a:off x="4581093" y="5592155"/>
              <a:ext cx="2069336" cy="923330"/>
            </a:xfrm>
            <a:prstGeom prst="rect">
              <a:avLst/>
            </a:prstGeom>
          </p:spPr>
          <p:txBody>
            <a:bodyPr wrap="square">
              <a:spAutoFit/>
            </a:bodyPr>
            <a:lstStyle/>
            <a:p>
              <a:r>
                <a:rPr lang="zh-CN" altLang="en-US" dirty="0">
                  <a:latin typeface="Microsoft YaHei" panose="020B0503020204020204" pitchFamily="34" charset="-122"/>
                  <a:ea typeface="Microsoft YaHei" panose="020B0503020204020204" pitchFamily="34" charset="-122"/>
                </a:rPr>
                <a:t>求解</a:t>
              </a:r>
              <a:r>
                <a:rPr lang="zh-CN" altLang="en-US" b="1" dirty="0">
                  <a:latin typeface="Microsoft YaHei" panose="020B0503020204020204" pitchFamily="34" charset="-122"/>
                  <a:ea typeface="Microsoft YaHei" panose="020B0503020204020204" pitchFamily="34" charset="-122"/>
                </a:rPr>
                <a:t>最优控制策略</a:t>
              </a:r>
              <a:r>
                <a:rPr lang="zh-CN" altLang="en-US" dirty="0">
                  <a:latin typeface="Microsoft YaHei" panose="020B0503020204020204" pitchFamily="34" charset="-122"/>
                  <a:ea typeface="Microsoft YaHei" panose="020B0503020204020204" pitchFamily="34" charset="-122"/>
                </a:rPr>
                <a:t>，最快、最精准达到实控制目标</a:t>
              </a:r>
            </a:p>
          </p:txBody>
        </p:sp>
        <p:sp>
          <p:nvSpPr>
            <p:cNvPr id="47" name="矩形 46">
              <a:extLst>
                <a:ext uri="{FF2B5EF4-FFF2-40B4-BE49-F238E27FC236}">
                  <a16:creationId xmlns:a16="http://schemas.microsoft.com/office/drawing/2014/main" id="{736EAA08-49F8-A045-90A3-03E5D81919B1}"/>
                </a:ext>
              </a:extLst>
            </p:cNvPr>
            <p:cNvSpPr/>
            <p:nvPr/>
          </p:nvSpPr>
          <p:spPr>
            <a:xfrm>
              <a:off x="546417" y="5607182"/>
              <a:ext cx="2058761" cy="923330"/>
            </a:xfrm>
            <a:prstGeom prst="rect">
              <a:avLst/>
            </a:prstGeom>
          </p:spPr>
          <p:txBody>
            <a:bodyPr wrap="square">
              <a:spAutoFit/>
            </a:bodyPr>
            <a:lstStyle/>
            <a:p>
              <a:r>
                <a:rPr lang="zh-CN" altLang="en-US" dirty="0">
                  <a:latin typeface="Microsoft YaHei" panose="020B0503020204020204" pitchFamily="34" charset="-122"/>
                  <a:ea typeface="Microsoft YaHei" panose="020B0503020204020204" pitchFamily="34" charset="-122"/>
                </a:rPr>
                <a:t>浓密、搅拌、输送</a:t>
              </a:r>
              <a:r>
                <a:rPr lang="zh-CN" altLang="en-US" b="1" dirty="0">
                  <a:latin typeface="Microsoft YaHei" panose="020B0503020204020204" pitchFamily="34" charset="-122"/>
                  <a:ea typeface="Microsoft YaHei" panose="020B0503020204020204" pitchFamily="34" charset="-122"/>
                </a:rPr>
                <a:t>前后反馈，</a:t>
              </a:r>
              <a:r>
                <a:rPr lang="zh-CN" altLang="en-US" b="1" dirty="0">
                  <a:solidFill>
                    <a:srgbClr val="C00000"/>
                  </a:solidFill>
                  <a:latin typeface="Microsoft YaHei" panose="020B0503020204020204" pitchFamily="34" charset="-122"/>
                  <a:ea typeface="Microsoft YaHei" panose="020B0503020204020204" pitchFamily="34" charset="-122"/>
                </a:rPr>
                <a:t>协同控制</a:t>
              </a:r>
              <a:r>
                <a:rPr lang="zh-CN" altLang="en-US" dirty="0">
                  <a:solidFill>
                    <a:srgbClr val="C00000"/>
                  </a:solidFill>
                  <a:latin typeface="Microsoft YaHei" panose="020B0503020204020204" pitchFamily="34" charset="-122"/>
                  <a:ea typeface="Microsoft YaHei" panose="020B0503020204020204" pitchFamily="34" charset="-122"/>
                </a:rPr>
                <a:t>，</a:t>
              </a:r>
            </a:p>
          </p:txBody>
        </p:sp>
      </p:grpSp>
      <p:sp>
        <p:nvSpPr>
          <p:cNvPr id="19" name="矩形 18">
            <a:extLst>
              <a:ext uri="{FF2B5EF4-FFF2-40B4-BE49-F238E27FC236}">
                <a16:creationId xmlns:a16="http://schemas.microsoft.com/office/drawing/2014/main" id="{523A0706-7B30-AE4B-93D7-9778C190554B}"/>
              </a:ext>
            </a:extLst>
          </p:cNvPr>
          <p:cNvSpPr/>
          <p:nvPr/>
        </p:nvSpPr>
        <p:spPr>
          <a:xfrm>
            <a:off x="287298" y="3971646"/>
            <a:ext cx="1723549" cy="400110"/>
          </a:xfrm>
          <a:prstGeom prst="rect">
            <a:avLst/>
          </a:prstGeom>
        </p:spPr>
        <p:txBody>
          <a:bodyPr wrap="none">
            <a:spAutoFit/>
          </a:bodyPr>
          <a:lstStyle/>
          <a:p>
            <a:r>
              <a:rPr kumimoji="1" lang="zh-CN" altLang="en-US" sz="2000" b="1" dirty="0">
                <a:solidFill>
                  <a:srgbClr val="C00000"/>
                </a:solidFill>
                <a:latin typeface="Microsoft YaHei" panose="020B0503020204020204" pitchFamily="34" charset="-122"/>
                <a:ea typeface="Microsoft YaHei" panose="020B0503020204020204" pitchFamily="34" charset="-122"/>
              </a:rPr>
              <a:t>控制任务层次</a:t>
            </a:r>
            <a:endParaRPr kumimoji="1" lang="en-US" altLang="zh-CN" sz="2000" b="1" dirty="0">
              <a:solidFill>
                <a:srgbClr val="C0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580553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8">
            <a:extLst>
              <a:ext uri="{FF2B5EF4-FFF2-40B4-BE49-F238E27FC236}">
                <a16:creationId xmlns:a16="http://schemas.microsoft.com/office/drawing/2014/main" id="{0AB0109F-2B6F-40A1-BEA1-2CD27C104792}"/>
              </a:ext>
            </a:extLst>
          </p:cNvPr>
          <p:cNvSpPr txBox="1">
            <a:spLocks noChangeArrowheads="1"/>
          </p:cNvSpPr>
          <p:nvPr/>
        </p:nvSpPr>
        <p:spPr bwMode="auto">
          <a:xfrm>
            <a:off x="273420" y="333098"/>
            <a:ext cx="4786888" cy="565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lnSpc>
                <a:spcPct val="120000"/>
              </a:lnSpc>
              <a:spcBef>
                <a:spcPct val="0"/>
              </a:spcBef>
              <a:spcAft>
                <a:spcPct val="0"/>
              </a:spcAft>
            </a:pPr>
            <a:r>
              <a:rPr lang="en-US" altLang="zh-CN" sz="2800" b="1" dirty="0">
                <a:solidFill>
                  <a:srgbClr val="0B3EA2"/>
                </a:solidFill>
                <a:latin typeface="微软雅黑" panose="020B0503020204020204" pitchFamily="34" charset="-122"/>
                <a:ea typeface="微软雅黑" panose="020B0503020204020204" pitchFamily="34" charset="-122"/>
                <a:cs typeface="+mn-ea"/>
                <a:sym typeface="+mn-lt"/>
              </a:rPr>
              <a:t>3.1</a:t>
            </a:r>
            <a:r>
              <a:rPr lang="zh-CN" altLang="en-US" sz="2800" b="1" dirty="0">
                <a:solidFill>
                  <a:srgbClr val="0B3EA2"/>
                </a:solidFill>
                <a:latin typeface="微软雅黑" panose="020B0503020204020204" pitchFamily="34" charset="-122"/>
                <a:ea typeface="微软雅黑" panose="020B0503020204020204" pitchFamily="34" charset="-122"/>
                <a:cs typeface="+mn-ea"/>
                <a:sym typeface="+mn-lt"/>
              </a:rPr>
              <a:t> 全流程复杂智能精准控制</a:t>
            </a:r>
            <a:endParaRPr lang="en-US" altLang="zh-CN" sz="2800" b="1" dirty="0">
              <a:solidFill>
                <a:srgbClr val="C00000"/>
              </a:solidFill>
              <a:latin typeface="微软雅黑" panose="020B0503020204020204" pitchFamily="34" charset="-122"/>
              <a:ea typeface="微软雅黑" panose="020B0503020204020204" pitchFamily="34" charset="-122"/>
              <a:cs typeface="+mn-ea"/>
              <a:sym typeface="+mn-lt"/>
            </a:endParaRPr>
          </a:p>
        </p:txBody>
      </p:sp>
      <p:sp>
        <p:nvSpPr>
          <p:cNvPr id="12" name="矩形 11">
            <a:extLst>
              <a:ext uri="{FF2B5EF4-FFF2-40B4-BE49-F238E27FC236}">
                <a16:creationId xmlns:a16="http://schemas.microsoft.com/office/drawing/2014/main" id="{4E754A98-CC5F-4C6B-9748-B379A5173007}"/>
              </a:ext>
            </a:extLst>
          </p:cNvPr>
          <p:cNvSpPr/>
          <p:nvPr/>
        </p:nvSpPr>
        <p:spPr>
          <a:xfrm>
            <a:off x="0" y="388274"/>
            <a:ext cx="176646" cy="494580"/>
          </a:xfrm>
          <a:prstGeom prst="rect">
            <a:avLst/>
          </a:prstGeom>
          <a:solidFill>
            <a:srgbClr val="0B3EA2"/>
          </a:solidFill>
          <a:ln w="12700" cap="flat" cmpd="sng" algn="ctr">
            <a:noFill/>
            <a:prstDash val="solid"/>
            <a:miter lim="800000"/>
          </a:ln>
          <a:effectLst/>
        </p:spPr>
        <p:txBody>
          <a:bodyPr rtlCol="0" anchor="ctr"/>
          <a:lstStyle/>
          <a:p>
            <a:pPr algn="ctr"/>
            <a:endParaRPr lang="zh-CN" altLang="en-US" kern="0" dirty="0">
              <a:solidFill>
                <a:srgbClr val="FFFFFF"/>
              </a:solidFill>
              <a:latin typeface="Agency FB"/>
              <a:ea typeface="Microsoft YaHei"/>
              <a:cs typeface="+mn-ea"/>
            </a:endParaRPr>
          </a:p>
        </p:txBody>
      </p:sp>
      <p:sp>
        <p:nvSpPr>
          <p:cNvPr id="3" name="圆角矩形 2">
            <a:extLst>
              <a:ext uri="{FF2B5EF4-FFF2-40B4-BE49-F238E27FC236}">
                <a16:creationId xmlns:a16="http://schemas.microsoft.com/office/drawing/2014/main" id="{FC1352E4-B8AB-F64B-9FB2-FAF04B24DAE5}"/>
              </a:ext>
            </a:extLst>
          </p:cNvPr>
          <p:cNvSpPr/>
          <p:nvPr/>
        </p:nvSpPr>
        <p:spPr>
          <a:xfrm>
            <a:off x="3751853" y="1728719"/>
            <a:ext cx="5323135" cy="503320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 name="文本框 3">
            <a:extLst>
              <a:ext uri="{FF2B5EF4-FFF2-40B4-BE49-F238E27FC236}">
                <a16:creationId xmlns:a16="http://schemas.microsoft.com/office/drawing/2014/main" id="{EC261105-F013-5D43-8D67-01B4A30A20F4}"/>
              </a:ext>
            </a:extLst>
          </p:cNvPr>
          <p:cNvSpPr txBox="1"/>
          <p:nvPr/>
        </p:nvSpPr>
        <p:spPr>
          <a:xfrm>
            <a:off x="5598685" y="1728719"/>
            <a:ext cx="1629470" cy="369332"/>
          </a:xfrm>
          <a:prstGeom prst="rect">
            <a:avLst/>
          </a:prstGeom>
          <a:noFill/>
        </p:spPr>
        <p:txBody>
          <a:bodyPr wrap="square" rtlCol="0">
            <a:spAutoFit/>
          </a:bodyPr>
          <a:lstStyle/>
          <a:p>
            <a:r>
              <a:rPr kumimoji="1" lang="zh-CN" altLang="en-US" dirty="0">
                <a:latin typeface="Microsoft YaHei" panose="020B0503020204020204" pitchFamily="34" charset="-122"/>
                <a:ea typeface="Microsoft YaHei" panose="020B0503020204020204" pitchFamily="34" charset="-122"/>
              </a:rPr>
              <a:t>智能控制系统</a:t>
            </a:r>
          </a:p>
        </p:txBody>
      </p:sp>
      <p:sp>
        <p:nvSpPr>
          <p:cNvPr id="5" name="圆角矩形 4">
            <a:extLst>
              <a:ext uri="{FF2B5EF4-FFF2-40B4-BE49-F238E27FC236}">
                <a16:creationId xmlns:a16="http://schemas.microsoft.com/office/drawing/2014/main" id="{A83AB319-F09D-5D48-9A04-E9FFA1D49274}"/>
              </a:ext>
            </a:extLst>
          </p:cNvPr>
          <p:cNvSpPr/>
          <p:nvPr/>
        </p:nvSpPr>
        <p:spPr>
          <a:xfrm>
            <a:off x="1452750" y="5645664"/>
            <a:ext cx="1457866" cy="37093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latin typeface="Microsoft YaHei" panose="020B0503020204020204" pitchFamily="34" charset="-122"/>
                <a:ea typeface="Microsoft YaHei" panose="020B0503020204020204" pitchFamily="34" charset="-122"/>
              </a:rPr>
              <a:t>自动化系统</a:t>
            </a:r>
          </a:p>
        </p:txBody>
      </p:sp>
      <p:cxnSp>
        <p:nvCxnSpPr>
          <p:cNvPr id="7" name="直线箭头连接符 6">
            <a:extLst>
              <a:ext uri="{FF2B5EF4-FFF2-40B4-BE49-F238E27FC236}">
                <a16:creationId xmlns:a16="http://schemas.microsoft.com/office/drawing/2014/main" id="{14146D6F-D1C3-BD42-B36F-53C91DB702AA}"/>
              </a:ext>
            </a:extLst>
          </p:cNvPr>
          <p:cNvCxnSpPr>
            <a:cxnSpLocks/>
            <a:endCxn id="5" idx="1"/>
          </p:cNvCxnSpPr>
          <p:nvPr/>
        </p:nvCxnSpPr>
        <p:spPr>
          <a:xfrm>
            <a:off x="77441" y="5831132"/>
            <a:ext cx="13753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C16B8BAE-48C2-A54E-A8CF-945F22796FCF}"/>
              </a:ext>
            </a:extLst>
          </p:cNvPr>
          <p:cNvSpPr txBox="1"/>
          <p:nvPr/>
        </p:nvSpPr>
        <p:spPr>
          <a:xfrm>
            <a:off x="549462" y="4976456"/>
            <a:ext cx="565226" cy="1754326"/>
          </a:xfrm>
          <a:prstGeom prst="rect">
            <a:avLst/>
          </a:prstGeom>
          <a:noFill/>
        </p:spPr>
        <p:txBody>
          <a:bodyPr wrap="square" rtlCol="0">
            <a:spAutoFit/>
          </a:bodyPr>
          <a:lstStyle/>
          <a:p>
            <a:r>
              <a:rPr kumimoji="1" lang="zh-CN" altLang="en-US" dirty="0">
                <a:latin typeface="Microsoft YaHei" panose="020B0503020204020204" pitchFamily="34" charset="-122"/>
                <a:ea typeface="Microsoft YaHei" panose="020B0503020204020204" pitchFamily="34" charset="-122"/>
              </a:rPr>
              <a:t>实时生产数据</a:t>
            </a:r>
          </a:p>
        </p:txBody>
      </p:sp>
      <p:sp>
        <p:nvSpPr>
          <p:cNvPr id="10" name="文本框 9">
            <a:extLst>
              <a:ext uri="{FF2B5EF4-FFF2-40B4-BE49-F238E27FC236}">
                <a16:creationId xmlns:a16="http://schemas.microsoft.com/office/drawing/2014/main" id="{E2AD284E-3994-9846-8D71-88AA14D3BA8A}"/>
              </a:ext>
            </a:extLst>
          </p:cNvPr>
          <p:cNvSpPr txBox="1"/>
          <p:nvPr/>
        </p:nvSpPr>
        <p:spPr>
          <a:xfrm>
            <a:off x="176646" y="1625602"/>
            <a:ext cx="3165893" cy="2862322"/>
          </a:xfrm>
          <a:prstGeom prst="rect">
            <a:avLst/>
          </a:prstGeom>
          <a:noFill/>
        </p:spPr>
        <p:txBody>
          <a:bodyPr wrap="square" rtlCol="0">
            <a:spAutoFit/>
          </a:bodyPr>
          <a:lstStyle/>
          <a:p>
            <a:r>
              <a:rPr kumimoji="1" lang="zh-CN" altLang="en-US" b="1" dirty="0">
                <a:latin typeface="Microsoft YaHei" panose="020B0503020204020204" pitchFamily="34" charset="-122"/>
                <a:ea typeface="Microsoft YaHei" panose="020B0503020204020204" pitchFamily="34" charset="-122"/>
              </a:rPr>
              <a:t>人为输入参量：</a:t>
            </a:r>
            <a:endParaRPr kumimoji="1" lang="en-US" altLang="zh-CN" b="1" dirty="0">
              <a:latin typeface="Microsoft YaHei" panose="020B0503020204020204" pitchFamily="34" charset="-122"/>
              <a:ea typeface="Microsoft YaHei" panose="020B0503020204020204" pitchFamily="34" charset="-122"/>
            </a:endParaRPr>
          </a:p>
          <a:p>
            <a:endParaRPr kumimoji="1" lang="en-US" altLang="zh-CN" dirty="0">
              <a:latin typeface="Microsoft YaHei" panose="020B0503020204020204" pitchFamily="34" charset="-122"/>
              <a:ea typeface="Microsoft YaHei" panose="020B0503020204020204" pitchFamily="34" charset="-122"/>
            </a:endParaRPr>
          </a:p>
          <a:p>
            <a:endParaRPr kumimoji="1" lang="en-US" altLang="zh-CN" dirty="0">
              <a:latin typeface="Microsoft YaHei" panose="020B0503020204020204" pitchFamily="34" charset="-122"/>
              <a:ea typeface="Microsoft YaHei" panose="020B0503020204020204" pitchFamily="34" charset="-122"/>
            </a:endParaRPr>
          </a:p>
          <a:p>
            <a:endParaRPr kumimoji="1" lang="en-US" altLang="zh-CN" dirty="0">
              <a:latin typeface="Microsoft YaHei" panose="020B0503020204020204" pitchFamily="34" charset="-122"/>
              <a:ea typeface="Microsoft YaHei" panose="020B0503020204020204" pitchFamily="34" charset="-122"/>
            </a:endParaRPr>
          </a:p>
          <a:p>
            <a:pPr marL="342900" indent="-342900">
              <a:buAutoNum type="arabicPeriod"/>
            </a:pPr>
            <a:r>
              <a:rPr kumimoji="1" lang="zh-CN" altLang="en-US" dirty="0">
                <a:latin typeface="Microsoft YaHei" panose="020B0503020204020204" pitchFamily="34" charset="-122"/>
                <a:ea typeface="Microsoft YaHei" panose="020B0503020204020204" pitchFamily="34" charset="-122"/>
              </a:rPr>
              <a:t>模式需求</a:t>
            </a:r>
            <a:endParaRPr kumimoji="1" lang="en-US" altLang="zh-CN" dirty="0">
              <a:latin typeface="Microsoft YaHei" panose="020B0503020204020204" pitchFamily="34" charset="-122"/>
              <a:ea typeface="Microsoft YaHei" panose="020B0503020204020204" pitchFamily="34" charset="-122"/>
            </a:endParaRPr>
          </a:p>
          <a:p>
            <a:pPr marL="342900" indent="-342900">
              <a:buAutoNum type="arabicPeriod"/>
            </a:pPr>
            <a:endParaRPr kumimoji="1" lang="en-US" altLang="zh-CN" dirty="0">
              <a:latin typeface="Microsoft YaHei" panose="020B0503020204020204" pitchFamily="34" charset="-122"/>
              <a:ea typeface="Microsoft YaHei" panose="020B0503020204020204" pitchFamily="34" charset="-122"/>
            </a:endParaRPr>
          </a:p>
          <a:p>
            <a:pPr marL="342900" indent="-342900">
              <a:buAutoNum type="arabicPeriod"/>
            </a:pPr>
            <a:endParaRPr kumimoji="1" lang="en-US" altLang="zh-CN" dirty="0">
              <a:latin typeface="Microsoft YaHei" panose="020B0503020204020204" pitchFamily="34" charset="-122"/>
              <a:ea typeface="Microsoft YaHei" panose="020B0503020204020204" pitchFamily="34" charset="-122"/>
            </a:endParaRPr>
          </a:p>
          <a:p>
            <a:pPr marL="342900" indent="-342900">
              <a:buAutoNum type="arabicPeriod"/>
            </a:pPr>
            <a:endParaRPr kumimoji="1" lang="en-US" altLang="zh-CN" dirty="0">
              <a:latin typeface="Microsoft YaHei" panose="020B0503020204020204" pitchFamily="34" charset="-122"/>
              <a:ea typeface="Microsoft YaHei" panose="020B0503020204020204" pitchFamily="34" charset="-122"/>
            </a:endParaRPr>
          </a:p>
          <a:p>
            <a:pPr marL="342900" indent="-342900">
              <a:buAutoNum type="arabicPeriod"/>
            </a:pPr>
            <a:endParaRPr kumimoji="1" lang="en-US" altLang="zh-CN" dirty="0">
              <a:latin typeface="Microsoft YaHei" panose="020B0503020204020204" pitchFamily="34" charset="-122"/>
              <a:ea typeface="Microsoft YaHei" panose="020B0503020204020204" pitchFamily="34" charset="-122"/>
            </a:endParaRPr>
          </a:p>
          <a:p>
            <a:pPr marL="342900" indent="-342900">
              <a:buAutoNum type="arabicPeriod"/>
            </a:pPr>
            <a:r>
              <a:rPr kumimoji="1" lang="zh-CN" altLang="en-US" dirty="0">
                <a:latin typeface="Microsoft YaHei" panose="020B0503020204020204" pitchFamily="34" charset="-122"/>
                <a:ea typeface="Microsoft YaHei" panose="020B0503020204020204" pitchFamily="34" charset="-122"/>
              </a:rPr>
              <a:t>数值目标</a:t>
            </a:r>
          </a:p>
        </p:txBody>
      </p:sp>
      <p:sp>
        <p:nvSpPr>
          <p:cNvPr id="14" name="左大括号 13">
            <a:extLst>
              <a:ext uri="{FF2B5EF4-FFF2-40B4-BE49-F238E27FC236}">
                <a16:creationId xmlns:a16="http://schemas.microsoft.com/office/drawing/2014/main" id="{416B43C1-4595-524D-802C-4885A8A76542}"/>
              </a:ext>
            </a:extLst>
          </p:cNvPr>
          <p:cNvSpPr/>
          <p:nvPr/>
        </p:nvSpPr>
        <p:spPr>
          <a:xfrm>
            <a:off x="1546558" y="2439585"/>
            <a:ext cx="181152" cy="96121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latin typeface="Microsoft YaHei" panose="020B0503020204020204" pitchFamily="34" charset="-122"/>
              <a:ea typeface="Microsoft YaHei" panose="020B0503020204020204" pitchFamily="34" charset="-122"/>
            </a:endParaRPr>
          </a:p>
        </p:txBody>
      </p:sp>
      <p:sp>
        <p:nvSpPr>
          <p:cNvPr id="15" name="文本框 14">
            <a:extLst>
              <a:ext uri="{FF2B5EF4-FFF2-40B4-BE49-F238E27FC236}">
                <a16:creationId xmlns:a16="http://schemas.microsoft.com/office/drawing/2014/main" id="{E7A8ED94-CBCE-1548-AEE2-C6BB7C4CE1B3}"/>
              </a:ext>
            </a:extLst>
          </p:cNvPr>
          <p:cNvSpPr txBox="1"/>
          <p:nvPr/>
        </p:nvSpPr>
        <p:spPr>
          <a:xfrm>
            <a:off x="1679772" y="2272134"/>
            <a:ext cx="1276714" cy="369332"/>
          </a:xfrm>
          <a:prstGeom prst="rect">
            <a:avLst/>
          </a:prstGeom>
          <a:noFill/>
        </p:spPr>
        <p:txBody>
          <a:bodyPr wrap="square" rtlCol="0">
            <a:spAutoFit/>
          </a:bodyPr>
          <a:lstStyle/>
          <a:p>
            <a:r>
              <a:rPr kumimoji="1" lang="zh-CN" altLang="en-US" dirty="0">
                <a:latin typeface="Microsoft YaHei" panose="020B0503020204020204" pitchFamily="34" charset="-122"/>
                <a:ea typeface="Microsoft YaHei" panose="020B0503020204020204" pitchFamily="34" charset="-122"/>
              </a:rPr>
              <a:t>冲洗</a:t>
            </a:r>
            <a:r>
              <a:rPr kumimoji="1" lang="en-US" altLang="zh-CN" dirty="0">
                <a:latin typeface="Microsoft YaHei" panose="020B0503020204020204" pitchFamily="34" charset="-122"/>
                <a:ea typeface="Microsoft YaHei" panose="020B0503020204020204" pitchFamily="34" charset="-122"/>
              </a:rPr>
              <a:t>/</a:t>
            </a:r>
            <a:r>
              <a:rPr kumimoji="1" lang="zh-CN" altLang="en-US" dirty="0">
                <a:latin typeface="Microsoft YaHei" panose="020B0503020204020204" pitchFamily="34" charset="-122"/>
                <a:ea typeface="Microsoft YaHei" panose="020B0503020204020204" pitchFamily="34" charset="-122"/>
              </a:rPr>
              <a:t>充填</a:t>
            </a:r>
          </a:p>
        </p:txBody>
      </p:sp>
      <p:sp>
        <p:nvSpPr>
          <p:cNvPr id="46" name="文本框 45">
            <a:extLst>
              <a:ext uri="{FF2B5EF4-FFF2-40B4-BE49-F238E27FC236}">
                <a16:creationId xmlns:a16="http://schemas.microsoft.com/office/drawing/2014/main" id="{5E137637-3663-F44E-BE1F-D2F61EE5B879}"/>
              </a:ext>
            </a:extLst>
          </p:cNvPr>
          <p:cNvSpPr txBox="1"/>
          <p:nvPr/>
        </p:nvSpPr>
        <p:spPr>
          <a:xfrm>
            <a:off x="1642812" y="3175664"/>
            <a:ext cx="1848533" cy="369332"/>
          </a:xfrm>
          <a:prstGeom prst="rect">
            <a:avLst/>
          </a:prstGeom>
          <a:noFill/>
        </p:spPr>
        <p:txBody>
          <a:bodyPr wrap="square" rtlCol="0">
            <a:spAutoFit/>
          </a:bodyPr>
          <a:lstStyle/>
          <a:p>
            <a:r>
              <a:rPr kumimoji="1" lang="zh-CN" altLang="en-US" dirty="0">
                <a:latin typeface="Microsoft YaHei" panose="020B0503020204020204" pitchFamily="34" charset="-122"/>
                <a:ea typeface="Microsoft YaHei" panose="020B0503020204020204" pitchFamily="34" charset="-122"/>
              </a:rPr>
              <a:t>是否排向隔膜泵</a:t>
            </a:r>
          </a:p>
        </p:txBody>
      </p:sp>
      <p:sp>
        <p:nvSpPr>
          <p:cNvPr id="48" name="左大括号 47">
            <a:extLst>
              <a:ext uri="{FF2B5EF4-FFF2-40B4-BE49-F238E27FC236}">
                <a16:creationId xmlns:a16="http://schemas.microsoft.com/office/drawing/2014/main" id="{EC0079F7-7574-9E4F-968B-76F3EF4B5AF3}"/>
              </a:ext>
            </a:extLst>
          </p:cNvPr>
          <p:cNvSpPr/>
          <p:nvPr/>
        </p:nvSpPr>
        <p:spPr>
          <a:xfrm>
            <a:off x="1546563" y="3830266"/>
            <a:ext cx="181152" cy="96121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latin typeface="Microsoft YaHei" panose="020B0503020204020204" pitchFamily="34" charset="-122"/>
              <a:ea typeface="Microsoft YaHei" panose="020B0503020204020204" pitchFamily="34" charset="-122"/>
            </a:endParaRPr>
          </a:p>
        </p:txBody>
      </p:sp>
      <p:sp>
        <p:nvSpPr>
          <p:cNvPr id="20" name="矩形 19">
            <a:extLst>
              <a:ext uri="{FF2B5EF4-FFF2-40B4-BE49-F238E27FC236}">
                <a16:creationId xmlns:a16="http://schemas.microsoft.com/office/drawing/2014/main" id="{4F28749E-867B-0448-BE33-EF77C75C65E7}"/>
              </a:ext>
            </a:extLst>
          </p:cNvPr>
          <p:cNvSpPr/>
          <p:nvPr/>
        </p:nvSpPr>
        <p:spPr>
          <a:xfrm>
            <a:off x="77441" y="1583258"/>
            <a:ext cx="3364302" cy="32660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Microsoft YaHei" panose="020B0503020204020204" pitchFamily="34" charset="-122"/>
              <a:ea typeface="Microsoft YaHei" panose="020B0503020204020204" pitchFamily="34" charset="-122"/>
            </a:endParaRPr>
          </a:p>
        </p:txBody>
      </p:sp>
      <p:cxnSp>
        <p:nvCxnSpPr>
          <p:cNvPr id="22" name="肘形连接符 21">
            <a:extLst>
              <a:ext uri="{FF2B5EF4-FFF2-40B4-BE49-F238E27FC236}">
                <a16:creationId xmlns:a16="http://schemas.microsoft.com/office/drawing/2014/main" id="{AF48E0C7-23BE-CC4C-A171-2654A1DFCA03}"/>
              </a:ext>
            </a:extLst>
          </p:cNvPr>
          <p:cNvCxnSpPr>
            <a:cxnSpLocks/>
            <a:stCxn id="44" idx="3"/>
            <a:endCxn id="28" idx="1"/>
          </p:cNvCxnSpPr>
          <p:nvPr/>
        </p:nvCxnSpPr>
        <p:spPr>
          <a:xfrm>
            <a:off x="3298496" y="4278065"/>
            <a:ext cx="619793" cy="55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圆角矩形 27">
            <a:extLst>
              <a:ext uri="{FF2B5EF4-FFF2-40B4-BE49-F238E27FC236}">
                <a16:creationId xmlns:a16="http://schemas.microsoft.com/office/drawing/2014/main" id="{05519D54-6AE1-344A-BB01-156A0C8D28D7}"/>
              </a:ext>
            </a:extLst>
          </p:cNvPr>
          <p:cNvSpPr/>
          <p:nvPr/>
        </p:nvSpPr>
        <p:spPr>
          <a:xfrm>
            <a:off x="3918289" y="3776384"/>
            <a:ext cx="1348137" cy="1004473"/>
          </a:xfrm>
          <a:prstGeom prst="roundRect">
            <a:avLst/>
          </a:prstGeom>
          <a:solidFill>
            <a:srgbClr val="18419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Microsoft YaHei" panose="020B0503020204020204" pitchFamily="34" charset="-122"/>
                <a:ea typeface="Microsoft YaHei" panose="020B0503020204020204" pitchFamily="34" charset="-122"/>
              </a:rPr>
              <a:t>目标参量误差检测</a:t>
            </a:r>
          </a:p>
        </p:txBody>
      </p:sp>
      <p:sp>
        <p:nvSpPr>
          <p:cNvPr id="79" name="文本框 78">
            <a:extLst>
              <a:ext uri="{FF2B5EF4-FFF2-40B4-BE49-F238E27FC236}">
                <a16:creationId xmlns:a16="http://schemas.microsoft.com/office/drawing/2014/main" id="{D020C4AC-F8AC-B345-816D-D3431210103B}"/>
              </a:ext>
            </a:extLst>
          </p:cNvPr>
          <p:cNvSpPr txBox="1"/>
          <p:nvPr/>
        </p:nvSpPr>
        <p:spPr>
          <a:xfrm>
            <a:off x="6163139" y="3143812"/>
            <a:ext cx="2621021" cy="2264787"/>
          </a:xfrm>
          <a:prstGeom prst="rect">
            <a:avLst/>
          </a:prstGeom>
          <a:noFill/>
          <a:ln>
            <a:solidFill>
              <a:srgbClr val="0070C0"/>
            </a:solidFill>
          </a:ln>
        </p:spPr>
        <p:txBody>
          <a:bodyPr wrap="square" rtlCol="0">
            <a:spAutoFit/>
          </a:bodyPr>
          <a:lstStyle/>
          <a:p>
            <a:pPr algn="ctr">
              <a:lnSpc>
                <a:spcPct val="150000"/>
              </a:lnSpc>
            </a:pPr>
            <a:r>
              <a:rPr kumimoji="1" lang="zh-CN" altLang="en-US" sz="1600" b="1" dirty="0">
                <a:latin typeface="Microsoft YaHei" panose="020B0503020204020204" pitchFamily="34" charset="-122"/>
                <a:ea typeface="Microsoft YaHei" panose="020B0503020204020204" pitchFamily="34" charset="-122"/>
              </a:rPr>
              <a:t>五大核心控制任务</a:t>
            </a:r>
            <a:endParaRPr kumimoji="1" lang="en-US" altLang="zh-CN" sz="1600" b="1" dirty="0">
              <a:latin typeface="Microsoft YaHei" panose="020B0503020204020204" pitchFamily="34" charset="-122"/>
              <a:ea typeface="Microsoft YaHei" panose="020B0503020204020204" pitchFamily="34" charset="-122"/>
            </a:endParaRPr>
          </a:p>
          <a:p>
            <a:pPr marL="342900" indent="-342900">
              <a:lnSpc>
                <a:spcPct val="150000"/>
              </a:lnSpc>
              <a:buAutoNum type="arabicPeriod"/>
            </a:pPr>
            <a:r>
              <a:rPr kumimoji="1" lang="zh-CN" altLang="en-US" sz="1600" dirty="0">
                <a:latin typeface="Microsoft YaHei" panose="020B0503020204020204" pitchFamily="34" charset="-122"/>
                <a:ea typeface="Microsoft YaHei" panose="020B0503020204020204" pitchFamily="34" charset="-122"/>
              </a:rPr>
              <a:t>底流快速稀释控制</a:t>
            </a:r>
            <a:endParaRPr kumimoji="1" lang="en-US" altLang="zh-CN" sz="1600" dirty="0">
              <a:latin typeface="Microsoft YaHei" panose="020B0503020204020204" pitchFamily="34" charset="-122"/>
              <a:ea typeface="Microsoft YaHei" panose="020B0503020204020204" pitchFamily="34" charset="-122"/>
            </a:endParaRPr>
          </a:p>
          <a:p>
            <a:pPr marL="342900" indent="-342900">
              <a:lnSpc>
                <a:spcPct val="150000"/>
              </a:lnSpc>
              <a:buAutoNum type="arabicPeriod"/>
            </a:pPr>
            <a:r>
              <a:rPr kumimoji="1" lang="zh-CN" altLang="en-US" sz="1600" dirty="0">
                <a:latin typeface="Microsoft YaHei" panose="020B0503020204020204" pitchFamily="34" charset="-122"/>
                <a:ea typeface="Microsoft YaHei" panose="020B0503020204020204" pitchFamily="34" charset="-122"/>
              </a:rPr>
              <a:t>底流增稠控制</a:t>
            </a:r>
            <a:endParaRPr kumimoji="1" lang="en-US" altLang="zh-CN" sz="1600" dirty="0">
              <a:latin typeface="Microsoft YaHei" panose="020B0503020204020204" pitchFamily="34" charset="-122"/>
              <a:ea typeface="Microsoft YaHei" panose="020B0503020204020204" pitchFamily="34" charset="-122"/>
            </a:endParaRPr>
          </a:p>
          <a:p>
            <a:pPr marL="342900" indent="-342900">
              <a:lnSpc>
                <a:spcPct val="150000"/>
              </a:lnSpc>
              <a:buAutoNum type="arabicPeriod"/>
            </a:pPr>
            <a:r>
              <a:rPr kumimoji="1" lang="zh-CN" altLang="en-US" sz="1600" dirty="0">
                <a:latin typeface="Microsoft YaHei" panose="020B0503020204020204" pitchFamily="34" charset="-122"/>
                <a:ea typeface="Microsoft YaHei" panose="020B0503020204020204" pitchFamily="34" charset="-122"/>
              </a:rPr>
              <a:t>搅拌机液位控制</a:t>
            </a:r>
            <a:endParaRPr kumimoji="1" lang="en-US" altLang="zh-CN" sz="1600" dirty="0">
              <a:latin typeface="Microsoft YaHei" panose="020B0503020204020204" pitchFamily="34" charset="-122"/>
              <a:ea typeface="Microsoft YaHei" panose="020B0503020204020204" pitchFamily="34" charset="-122"/>
            </a:endParaRPr>
          </a:p>
          <a:p>
            <a:pPr marL="342900" indent="-342900">
              <a:lnSpc>
                <a:spcPct val="150000"/>
              </a:lnSpc>
              <a:buAutoNum type="arabicPeriod"/>
            </a:pPr>
            <a:r>
              <a:rPr kumimoji="1" lang="zh-CN" altLang="en-US" sz="1600" dirty="0">
                <a:latin typeface="Microsoft YaHei" panose="020B0503020204020204" pitchFamily="34" charset="-122"/>
                <a:ea typeface="Microsoft YaHei" panose="020B0503020204020204" pitchFamily="34" charset="-122"/>
              </a:rPr>
              <a:t>自流、泵送切换控制</a:t>
            </a:r>
            <a:endParaRPr kumimoji="1" lang="en-US" altLang="zh-CN" sz="1600" dirty="0">
              <a:latin typeface="Microsoft YaHei" panose="020B0503020204020204" pitchFamily="34" charset="-122"/>
              <a:ea typeface="Microsoft YaHei" panose="020B0503020204020204" pitchFamily="34" charset="-122"/>
            </a:endParaRPr>
          </a:p>
          <a:p>
            <a:pPr marL="342900" indent="-342900">
              <a:lnSpc>
                <a:spcPct val="150000"/>
              </a:lnSpc>
              <a:buAutoNum type="arabicPeriod"/>
            </a:pPr>
            <a:r>
              <a:rPr kumimoji="1" lang="zh-CN" altLang="en-US" sz="1600" dirty="0">
                <a:latin typeface="Microsoft YaHei" panose="020B0503020204020204" pitchFamily="34" charset="-122"/>
                <a:ea typeface="Microsoft YaHei" panose="020B0503020204020204" pitchFamily="34" charset="-122"/>
              </a:rPr>
              <a:t>底流浓度精准控制</a:t>
            </a:r>
            <a:endParaRPr kumimoji="1" lang="en-US" altLang="zh-CN" sz="1600" dirty="0">
              <a:latin typeface="Microsoft YaHei" panose="020B0503020204020204" pitchFamily="34" charset="-122"/>
              <a:ea typeface="Microsoft YaHei" panose="020B0503020204020204" pitchFamily="34" charset="-122"/>
            </a:endParaRPr>
          </a:p>
        </p:txBody>
      </p:sp>
      <p:sp>
        <p:nvSpPr>
          <p:cNvPr id="44" name="文本框 43">
            <a:extLst>
              <a:ext uri="{FF2B5EF4-FFF2-40B4-BE49-F238E27FC236}">
                <a16:creationId xmlns:a16="http://schemas.microsoft.com/office/drawing/2014/main" id="{61D4852A-EEE7-C04A-986F-A6E90D0A17F3}"/>
              </a:ext>
            </a:extLst>
          </p:cNvPr>
          <p:cNvSpPr txBox="1"/>
          <p:nvPr/>
        </p:nvSpPr>
        <p:spPr>
          <a:xfrm>
            <a:off x="1678710" y="3677900"/>
            <a:ext cx="1619786" cy="1200329"/>
          </a:xfrm>
          <a:prstGeom prst="rect">
            <a:avLst/>
          </a:prstGeom>
          <a:noFill/>
        </p:spPr>
        <p:txBody>
          <a:bodyPr wrap="square" rtlCol="0">
            <a:spAutoFit/>
          </a:bodyPr>
          <a:lstStyle/>
          <a:p>
            <a:r>
              <a:rPr kumimoji="1" lang="zh-CN" altLang="en-US" dirty="0">
                <a:latin typeface="Microsoft YaHei" panose="020B0503020204020204" pitchFamily="34" charset="-122"/>
                <a:ea typeface="Microsoft YaHei" panose="020B0503020204020204" pitchFamily="34" charset="-122"/>
              </a:rPr>
              <a:t>目标充填流量</a:t>
            </a:r>
            <a:endParaRPr kumimoji="1" lang="en-US" altLang="zh-CN" dirty="0">
              <a:latin typeface="Microsoft YaHei" panose="020B0503020204020204" pitchFamily="34" charset="-122"/>
              <a:ea typeface="Microsoft YaHei" panose="020B0503020204020204" pitchFamily="34" charset="-122"/>
            </a:endParaRPr>
          </a:p>
          <a:p>
            <a:endParaRPr kumimoji="1" lang="en-US" altLang="zh-CN" dirty="0">
              <a:latin typeface="Microsoft YaHei" panose="020B0503020204020204" pitchFamily="34" charset="-122"/>
              <a:ea typeface="Microsoft YaHei" panose="020B0503020204020204" pitchFamily="34" charset="-122"/>
            </a:endParaRPr>
          </a:p>
          <a:p>
            <a:endParaRPr kumimoji="1" lang="en-US" altLang="zh-CN" dirty="0">
              <a:latin typeface="Microsoft YaHei" panose="020B0503020204020204" pitchFamily="34" charset="-122"/>
              <a:ea typeface="Microsoft YaHei" panose="020B0503020204020204" pitchFamily="34" charset="-122"/>
            </a:endParaRPr>
          </a:p>
          <a:p>
            <a:r>
              <a:rPr kumimoji="1" lang="zh-CN" altLang="en-US" dirty="0">
                <a:latin typeface="Microsoft YaHei" panose="020B0503020204020204" pitchFamily="34" charset="-122"/>
                <a:ea typeface="Microsoft YaHei" panose="020B0503020204020204" pitchFamily="34" charset="-122"/>
              </a:rPr>
              <a:t>目标排料浓度</a:t>
            </a:r>
          </a:p>
        </p:txBody>
      </p:sp>
      <p:cxnSp>
        <p:nvCxnSpPr>
          <p:cNvPr id="55" name="肘形连接符 54">
            <a:extLst>
              <a:ext uri="{FF2B5EF4-FFF2-40B4-BE49-F238E27FC236}">
                <a16:creationId xmlns:a16="http://schemas.microsoft.com/office/drawing/2014/main" id="{5C637B54-E876-784B-BEF5-7CD77D84B062}"/>
              </a:ext>
            </a:extLst>
          </p:cNvPr>
          <p:cNvCxnSpPr>
            <a:stCxn id="5" idx="3"/>
            <a:endCxn id="28" idx="2"/>
          </p:cNvCxnSpPr>
          <p:nvPr/>
        </p:nvCxnSpPr>
        <p:spPr>
          <a:xfrm flipV="1">
            <a:off x="2910616" y="4780857"/>
            <a:ext cx="1681742" cy="10502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肘形连接符 61">
            <a:extLst>
              <a:ext uri="{FF2B5EF4-FFF2-40B4-BE49-F238E27FC236}">
                <a16:creationId xmlns:a16="http://schemas.microsoft.com/office/drawing/2014/main" id="{610FBE66-C8FB-7C4E-A63F-439EEE308EA9}"/>
              </a:ext>
            </a:extLst>
          </p:cNvPr>
          <p:cNvCxnSpPr>
            <a:cxnSpLocks/>
            <a:stCxn id="28" idx="3"/>
            <a:endCxn id="79" idx="1"/>
          </p:cNvCxnSpPr>
          <p:nvPr/>
        </p:nvCxnSpPr>
        <p:spPr>
          <a:xfrm flipV="1">
            <a:off x="5266426" y="4276206"/>
            <a:ext cx="896713" cy="241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文本框 62">
            <a:extLst>
              <a:ext uri="{FF2B5EF4-FFF2-40B4-BE49-F238E27FC236}">
                <a16:creationId xmlns:a16="http://schemas.microsoft.com/office/drawing/2014/main" id="{C3C77B11-1D01-164B-A8E8-109E911E543A}"/>
              </a:ext>
            </a:extLst>
          </p:cNvPr>
          <p:cNvSpPr txBox="1"/>
          <p:nvPr/>
        </p:nvSpPr>
        <p:spPr>
          <a:xfrm>
            <a:off x="5392052" y="4310874"/>
            <a:ext cx="755629" cy="923330"/>
          </a:xfrm>
          <a:prstGeom prst="rect">
            <a:avLst/>
          </a:prstGeom>
          <a:noFill/>
        </p:spPr>
        <p:txBody>
          <a:bodyPr wrap="square" rtlCol="0">
            <a:spAutoFit/>
          </a:bodyPr>
          <a:lstStyle/>
          <a:p>
            <a:r>
              <a:rPr kumimoji="1" lang="zh-CN" altLang="en-US" dirty="0">
                <a:latin typeface="Microsoft YaHei" panose="020B0503020204020204" pitchFamily="34" charset="-122"/>
                <a:ea typeface="Microsoft YaHei" panose="020B0503020204020204" pitchFamily="34" charset="-122"/>
              </a:rPr>
              <a:t>控制任务分解</a:t>
            </a:r>
          </a:p>
        </p:txBody>
      </p:sp>
      <p:cxnSp>
        <p:nvCxnSpPr>
          <p:cNvPr id="98" name="肘形连接符 97">
            <a:extLst>
              <a:ext uri="{FF2B5EF4-FFF2-40B4-BE49-F238E27FC236}">
                <a16:creationId xmlns:a16="http://schemas.microsoft.com/office/drawing/2014/main" id="{6C8E2742-B0B0-C94F-BCBC-51886016D1DC}"/>
              </a:ext>
            </a:extLst>
          </p:cNvPr>
          <p:cNvCxnSpPr>
            <a:cxnSpLocks/>
          </p:cNvCxnSpPr>
          <p:nvPr/>
        </p:nvCxnSpPr>
        <p:spPr>
          <a:xfrm>
            <a:off x="3312875" y="2817329"/>
            <a:ext cx="619793" cy="55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圆角矩形 103">
            <a:extLst>
              <a:ext uri="{FF2B5EF4-FFF2-40B4-BE49-F238E27FC236}">
                <a16:creationId xmlns:a16="http://schemas.microsoft.com/office/drawing/2014/main" id="{B764A8C9-9F55-9949-B982-82F87A7ADF64}"/>
              </a:ext>
            </a:extLst>
          </p:cNvPr>
          <p:cNvSpPr/>
          <p:nvPr/>
        </p:nvSpPr>
        <p:spPr>
          <a:xfrm>
            <a:off x="3932668" y="2329858"/>
            <a:ext cx="1348137" cy="1004473"/>
          </a:xfrm>
          <a:prstGeom prst="roundRect">
            <a:avLst/>
          </a:prstGeom>
          <a:solidFill>
            <a:srgbClr val="18419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Microsoft YaHei" panose="020B0503020204020204" pitchFamily="34" charset="-122"/>
                <a:ea typeface="Microsoft YaHei" panose="020B0503020204020204" pitchFamily="34" charset="-122"/>
              </a:rPr>
              <a:t>模式切换指令宏</a:t>
            </a:r>
          </a:p>
        </p:txBody>
      </p:sp>
      <p:sp>
        <p:nvSpPr>
          <p:cNvPr id="105" name="圆角矩形 104">
            <a:extLst>
              <a:ext uri="{FF2B5EF4-FFF2-40B4-BE49-F238E27FC236}">
                <a16:creationId xmlns:a16="http://schemas.microsoft.com/office/drawing/2014/main" id="{DAE43391-DD54-064B-8192-C141CB956FC3}"/>
              </a:ext>
            </a:extLst>
          </p:cNvPr>
          <p:cNvSpPr/>
          <p:nvPr/>
        </p:nvSpPr>
        <p:spPr>
          <a:xfrm>
            <a:off x="4444072" y="6238677"/>
            <a:ext cx="2525962" cy="417959"/>
          </a:xfrm>
          <a:prstGeom prst="roundRect">
            <a:avLst/>
          </a:prstGeom>
          <a:solidFill>
            <a:srgbClr val="18419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Microsoft YaHei" panose="020B0503020204020204" pitchFamily="34" charset="-122"/>
                <a:ea typeface="Microsoft YaHei" panose="020B0503020204020204" pitchFamily="34" charset="-122"/>
              </a:rPr>
              <a:t>历史监测数据库</a:t>
            </a:r>
          </a:p>
        </p:txBody>
      </p:sp>
      <p:sp>
        <p:nvSpPr>
          <p:cNvPr id="106" name="圆角矩形 105">
            <a:extLst>
              <a:ext uri="{FF2B5EF4-FFF2-40B4-BE49-F238E27FC236}">
                <a16:creationId xmlns:a16="http://schemas.microsoft.com/office/drawing/2014/main" id="{6E44C7D1-148B-7D49-A9F2-6BE04425C76A}"/>
              </a:ext>
            </a:extLst>
          </p:cNvPr>
          <p:cNvSpPr/>
          <p:nvPr/>
        </p:nvSpPr>
        <p:spPr>
          <a:xfrm>
            <a:off x="7256261" y="6238676"/>
            <a:ext cx="1037635" cy="417959"/>
          </a:xfrm>
          <a:prstGeom prst="roundRect">
            <a:avLst/>
          </a:prstGeom>
          <a:solidFill>
            <a:srgbClr val="18419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Microsoft YaHei" panose="020B0503020204020204" pitchFamily="34" charset="-122"/>
                <a:ea typeface="Microsoft YaHei" panose="020B0503020204020204" pitchFamily="34" charset="-122"/>
              </a:rPr>
              <a:t>指令库</a:t>
            </a:r>
          </a:p>
        </p:txBody>
      </p:sp>
      <p:cxnSp>
        <p:nvCxnSpPr>
          <p:cNvPr id="97" name="肘形连接符 96">
            <a:extLst>
              <a:ext uri="{FF2B5EF4-FFF2-40B4-BE49-F238E27FC236}">
                <a16:creationId xmlns:a16="http://schemas.microsoft.com/office/drawing/2014/main" id="{1E2AA544-E580-7B45-BE30-07C9369F486D}"/>
              </a:ext>
            </a:extLst>
          </p:cNvPr>
          <p:cNvCxnSpPr>
            <a:cxnSpLocks/>
            <a:stCxn id="105" idx="0"/>
            <a:endCxn id="79" idx="2"/>
          </p:cNvCxnSpPr>
          <p:nvPr/>
        </p:nvCxnSpPr>
        <p:spPr>
          <a:xfrm rot="5400000" flipH="1" flipV="1">
            <a:off x="6175312" y="4940340"/>
            <a:ext cx="830078" cy="17665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肘形连接符 106">
            <a:extLst>
              <a:ext uri="{FF2B5EF4-FFF2-40B4-BE49-F238E27FC236}">
                <a16:creationId xmlns:a16="http://schemas.microsoft.com/office/drawing/2014/main" id="{3D7947B9-8C1F-0744-85D0-0EDF16C48B5A}"/>
              </a:ext>
            </a:extLst>
          </p:cNvPr>
          <p:cNvCxnSpPr>
            <a:cxnSpLocks/>
            <a:stCxn id="106" idx="0"/>
            <a:endCxn id="79" idx="2"/>
          </p:cNvCxnSpPr>
          <p:nvPr/>
        </p:nvCxnSpPr>
        <p:spPr>
          <a:xfrm rot="16200000" flipV="1">
            <a:off x="7209327" y="5672923"/>
            <a:ext cx="830077" cy="30142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圆角矩形 113">
            <a:extLst>
              <a:ext uri="{FF2B5EF4-FFF2-40B4-BE49-F238E27FC236}">
                <a16:creationId xmlns:a16="http://schemas.microsoft.com/office/drawing/2014/main" id="{80F4F7C0-1108-834A-B09D-E0136F5F5CE7}"/>
              </a:ext>
            </a:extLst>
          </p:cNvPr>
          <p:cNvSpPr/>
          <p:nvPr/>
        </p:nvSpPr>
        <p:spPr>
          <a:xfrm>
            <a:off x="7256261" y="877751"/>
            <a:ext cx="1457866" cy="59787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latin typeface="Microsoft YaHei" panose="020B0503020204020204" pitchFamily="34" charset="-122"/>
                <a:ea typeface="Microsoft YaHei" panose="020B0503020204020204" pitchFamily="34" charset="-122"/>
              </a:rPr>
              <a:t>可视化平台（人为审核）</a:t>
            </a:r>
          </a:p>
        </p:txBody>
      </p:sp>
      <p:cxnSp>
        <p:nvCxnSpPr>
          <p:cNvPr id="116" name="肘形连接符 115">
            <a:extLst>
              <a:ext uri="{FF2B5EF4-FFF2-40B4-BE49-F238E27FC236}">
                <a16:creationId xmlns:a16="http://schemas.microsoft.com/office/drawing/2014/main" id="{704DFB94-AA18-B846-A809-818DF14397AF}"/>
              </a:ext>
            </a:extLst>
          </p:cNvPr>
          <p:cNvCxnSpPr>
            <a:cxnSpLocks/>
            <a:stCxn id="79" idx="0"/>
            <a:endCxn id="114" idx="2"/>
          </p:cNvCxnSpPr>
          <p:nvPr/>
        </p:nvCxnSpPr>
        <p:spPr>
          <a:xfrm rot="5400000" flipH="1" flipV="1">
            <a:off x="6895330" y="2053948"/>
            <a:ext cx="1668184" cy="511544"/>
          </a:xfrm>
          <a:prstGeom prst="bentConnector3">
            <a:avLst>
              <a:gd name="adj1" fmla="val 1845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肘形连接符 116">
            <a:extLst>
              <a:ext uri="{FF2B5EF4-FFF2-40B4-BE49-F238E27FC236}">
                <a16:creationId xmlns:a16="http://schemas.microsoft.com/office/drawing/2014/main" id="{847E4227-F4A8-814E-9E1E-838F468B2761}"/>
              </a:ext>
            </a:extLst>
          </p:cNvPr>
          <p:cNvCxnSpPr>
            <a:cxnSpLocks/>
            <a:stCxn id="104" idx="3"/>
            <a:endCxn id="114" idx="2"/>
          </p:cNvCxnSpPr>
          <p:nvPr/>
        </p:nvCxnSpPr>
        <p:spPr>
          <a:xfrm flipV="1">
            <a:off x="5280805" y="1475628"/>
            <a:ext cx="2704389" cy="13564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文本框 120">
            <a:extLst>
              <a:ext uri="{FF2B5EF4-FFF2-40B4-BE49-F238E27FC236}">
                <a16:creationId xmlns:a16="http://schemas.microsoft.com/office/drawing/2014/main" id="{BBAE001F-6AB1-E442-A4E9-A4FC5A6FA733}"/>
              </a:ext>
            </a:extLst>
          </p:cNvPr>
          <p:cNvSpPr txBox="1"/>
          <p:nvPr/>
        </p:nvSpPr>
        <p:spPr>
          <a:xfrm>
            <a:off x="8025728" y="1701149"/>
            <a:ext cx="439947" cy="1200329"/>
          </a:xfrm>
          <a:prstGeom prst="rect">
            <a:avLst/>
          </a:prstGeom>
          <a:noFill/>
        </p:spPr>
        <p:txBody>
          <a:bodyPr wrap="square" rtlCol="0">
            <a:spAutoFit/>
          </a:bodyPr>
          <a:lstStyle/>
          <a:p>
            <a:r>
              <a:rPr kumimoji="1" lang="zh-CN" altLang="en-US" dirty="0">
                <a:latin typeface="Microsoft YaHei" panose="020B0503020204020204" pitchFamily="34" charset="-122"/>
                <a:ea typeface="Microsoft YaHei" panose="020B0503020204020204" pitchFamily="34" charset="-122"/>
              </a:rPr>
              <a:t>控制策略</a:t>
            </a:r>
          </a:p>
        </p:txBody>
      </p:sp>
      <p:sp>
        <p:nvSpPr>
          <p:cNvPr id="122" name="圆角矩形 121">
            <a:extLst>
              <a:ext uri="{FF2B5EF4-FFF2-40B4-BE49-F238E27FC236}">
                <a16:creationId xmlns:a16="http://schemas.microsoft.com/office/drawing/2014/main" id="{9F2F2A0A-9B0F-BD4D-A0C5-5F61A44357AE}"/>
              </a:ext>
            </a:extLst>
          </p:cNvPr>
          <p:cNvSpPr/>
          <p:nvPr/>
        </p:nvSpPr>
        <p:spPr>
          <a:xfrm>
            <a:off x="4708977" y="983739"/>
            <a:ext cx="1457866" cy="37093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latin typeface="Microsoft YaHei" panose="020B0503020204020204" pitchFamily="34" charset="-122"/>
                <a:ea typeface="Microsoft YaHei" panose="020B0503020204020204" pitchFamily="34" charset="-122"/>
              </a:rPr>
              <a:t>自动化系统</a:t>
            </a:r>
          </a:p>
        </p:txBody>
      </p:sp>
      <p:sp>
        <p:nvSpPr>
          <p:cNvPr id="127" name="文本框 126">
            <a:extLst>
              <a:ext uri="{FF2B5EF4-FFF2-40B4-BE49-F238E27FC236}">
                <a16:creationId xmlns:a16="http://schemas.microsoft.com/office/drawing/2014/main" id="{A638F0FE-2F69-DA47-ACCD-B24B2DD41CA6}"/>
              </a:ext>
            </a:extLst>
          </p:cNvPr>
          <p:cNvSpPr txBox="1"/>
          <p:nvPr/>
        </p:nvSpPr>
        <p:spPr>
          <a:xfrm>
            <a:off x="6211777" y="783923"/>
            <a:ext cx="1311782" cy="369332"/>
          </a:xfrm>
          <a:prstGeom prst="rect">
            <a:avLst/>
          </a:prstGeom>
          <a:noFill/>
        </p:spPr>
        <p:txBody>
          <a:bodyPr wrap="square" rtlCol="0">
            <a:spAutoFit/>
          </a:bodyPr>
          <a:lstStyle/>
          <a:p>
            <a:r>
              <a:rPr kumimoji="1" lang="zh-CN" altLang="en-US" dirty="0">
                <a:latin typeface="Microsoft YaHei" panose="020B0503020204020204" pitchFamily="34" charset="-122"/>
                <a:ea typeface="Microsoft YaHei" panose="020B0503020204020204" pitchFamily="34" charset="-122"/>
              </a:rPr>
              <a:t>控制指令</a:t>
            </a:r>
          </a:p>
        </p:txBody>
      </p:sp>
      <p:cxnSp>
        <p:nvCxnSpPr>
          <p:cNvPr id="130" name="直线箭头连接符 129">
            <a:extLst>
              <a:ext uri="{FF2B5EF4-FFF2-40B4-BE49-F238E27FC236}">
                <a16:creationId xmlns:a16="http://schemas.microsoft.com/office/drawing/2014/main" id="{BB316244-57BF-A341-B79E-10103C143ECF}"/>
              </a:ext>
            </a:extLst>
          </p:cNvPr>
          <p:cNvCxnSpPr>
            <a:cxnSpLocks/>
            <a:stCxn id="114" idx="1"/>
            <a:endCxn id="122" idx="3"/>
          </p:cNvCxnSpPr>
          <p:nvPr/>
        </p:nvCxnSpPr>
        <p:spPr>
          <a:xfrm flipH="1" flipV="1">
            <a:off x="6166843" y="1169207"/>
            <a:ext cx="1089418" cy="7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39EF8C1-89C3-2744-8A67-EB065C1A9C98}"/>
              </a:ext>
            </a:extLst>
          </p:cNvPr>
          <p:cNvSpPr txBox="1"/>
          <p:nvPr/>
        </p:nvSpPr>
        <p:spPr>
          <a:xfrm>
            <a:off x="1685669" y="2739880"/>
            <a:ext cx="1461593" cy="369332"/>
          </a:xfrm>
          <a:prstGeom prst="rect">
            <a:avLst/>
          </a:prstGeom>
          <a:noFill/>
        </p:spPr>
        <p:txBody>
          <a:bodyPr wrap="square" rtlCol="0">
            <a:spAutoFit/>
          </a:bodyPr>
          <a:lstStyle/>
          <a:p>
            <a:r>
              <a:rPr kumimoji="1" lang="zh-CN" altLang="en-US" dirty="0">
                <a:latin typeface="Microsoft YaHei" panose="020B0503020204020204" pitchFamily="34" charset="-122"/>
                <a:ea typeface="Microsoft YaHei" panose="020B0503020204020204" pitchFamily="34" charset="-122"/>
              </a:rPr>
              <a:t>高低位循环</a:t>
            </a:r>
          </a:p>
        </p:txBody>
      </p:sp>
    </p:spTree>
    <p:extLst>
      <p:ext uri="{BB962C8B-B14F-4D97-AF65-F5344CB8AC3E}">
        <p14:creationId xmlns:p14="http://schemas.microsoft.com/office/powerpoint/2010/main" val="3910466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8">
            <a:extLst>
              <a:ext uri="{FF2B5EF4-FFF2-40B4-BE49-F238E27FC236}">
                <a16:creationId xmlns:a16="http://schemas.microsoft.com/office/drawing/2014/main" id="{0AB0109F-2B6F-40A1-BEA1-2CD27C104792}"/>
              </a:ext>
            </a:extLst>
          </p:cNvPr>
          <p:cNvSpPr txBox="1">
            <a:spLocks noChangeArrowheads="1"/>
          </p:cNvSpPr>
          <p:nvPr/>
        </p:nvSpPr>
        <p:spPr bwMode="auto">
          <a:xfrm>
            <a:off x="273420" y="333098"/>
            <a:ext cx="3752950" cy="565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lnSpc>
                <a:spcPct val="120000"/>
              </a:lnSpc>
              <a:spcBef>
                <a:spcPct val="0"/>
              </a:spcBef>
              <a:spcAft>
                <a:spcPct val="0"/>
              </a:spcAft>
            </a:pPr>
            <a:r>
              <a:rPr lang="en-US" altLang="zh-CN" sz="2800" b="1" dirty="0">
                <a:solidFill>
                  <a:srgbClr val="0B3EA2"/>
                </a:solidFill>
                <a:latin typeface="微软雅黑" panose="020B0503020204020204" pitchFamily="34" charset="-122"/>
                <a:ea typeface="微软雅黑" panose="020B0503020204020204" pitchFamily="34" charset="-122"/>
                <a:cs typeface="+mn-ea"/>
                <a:sym typeface="+mn-lt"/>
              </a:rPr>
              <a:t>3.2</a:t>
            </a:r>
            <a:r>
              <a:rPr lang="zh-CN" altLang="en-US" sz="2800" b="1" dirty="0">
                <a:solidFill>
                  <a:srgbClr val="0B3EA2"/>
                </a:solidFill>
                <a:latin typeface="微软雅黑" panose="020B0503020204020204" pitchFamily="34" charset="-122"/>
                <a:ea typeface="微软雅黑" panose="020B0503020204020204" pitchFamily="34" charset="-122"/>
                <a:cs typeface="+mn-ea"/>
                <a:sym typeface="+mn-lt"/>
              </a:rPr>
              <a:t> 智能控制理论依据</a:t>
            </a:r>
            <a:endParaRPr lang="en-US" altLang="zh-CN" sz="2800" b="1" dirty="0">
              <a:solidFill>
                <a:srgbClr val="C00000"/>
              </a:solidFill>
              <a:latin typeface="微软雅黑" panose="020B0503020204020204" pitchFamily="34" charset="-122"/>
              <a:ea typeface="微软雅黑" panose="020B0503020204020204" pitchFamily="34" charset="-122"/>
              <a:cs typeface="+mn-ea"/>
              <a:sym typeface="+mn-lt"/>
            </a:endParaRPr>
          </a:p>
        </p:txBody>
      </p:sp>
      <p:sp>
        <p:nvSpPr>
          <p:cNvPr id="12" name="矩形 11">
            <a:extLst>
              <a:ext uri="{FF2B5EF4-FFF2-40B4-BE49-F238E27FC236}">
                <a16:creationId xmlns:a16="http://schemas.microsoft.com/office/drawing/2014/main" id="{4E754A98-CC5F-4C6B-9748-B379A5173007}"/>
              </a:ext>
            </a:extLst>
          </p:cNvPr>
          <p:cNvSpPr/>
          <p:nvPr/>
        </p:nvSpPr>
        <p:spPr>
          <a:xfrm>
            <a:off x="0" y="388274"/>
            <a:ext cx="176646" cy="494580"/>
          </a:xfrm>
          <a:prstGeom prst="rect">
            <a:avLst/>
          </a:prstGeom>
          <a:solidFill>
            <a:srgbClr val="0B3EA2"/>
          </a:solidFill>
          <a:ln w="12700" cap="flat" cmpd="sng" algn="ctr">
            <a:noFill/>
            <a:prstDash val="solid"/>
            <a:miter lim="800000"/>
          </a:ln>
          <a:effectLst/>
        </p:spPr>
        <p:txBody>
          <a:bodyPr rtlCol="0" anchor="ctr"/>
          <a:lstStyle/>
          <a:p>
            <a:pPr algn="ctr"/>
            <a:endParaRPr lang="zh-CN" altLang="en-US" kern="0" dirty="0">
              <a:solidFill>
                <a:srgbClr val="FFFFFF"/>
              </a:solidFill>
              <a:latin typeface="Agency FB"/>
              <a:ea typeface="Microsoft YaHei"/>
              <a:cs typeface="+mn-ea"/>
            </a:endParaRPr>
          </a:p>
        </p:txBody>
      </p:sp>
      <p:sp>
        <p:nvSpPr>
          <p:cNvPr id="14" name="文本框 13">
            <a:extLst>
              <a:ext uri="{FF2B5EF4-FFF2-40B4-BE49-F238E27FC236}">
                <a16:creationId xmlns:a16="http://schemas.microsoft.com/office/drawing/2014/main" id="{125F60F8-9811-4645-B9BD-4D36A0E71DA4}"/>
              </a:ext>
            </a:extLst>
          </p:cNvPr>
          <p:cNvSpPr txBox="1"/>
          <p:nvPr/>
        </p:nvSpPr>
        <p:spPr>
          <a:xfrm>
            <a:off x="911469" y="1078418"/>
            <a:ext cx="6860930" cy="2031325"/>
          </a:xfrm>
          <a:prstGeom prst="rect">
            <a:avLst/>
          </a:prstGeom>
          <a:noFill/>
          <a:ln>
            <a:solidFill>
              <a:srgbClr val="0070C0"/>
            </a:solidFill>
          </a:ln>
        </p:spPr>
        <p:txBody>
          <a:bodyPr wrap="square" rtlCol="0">
            <a:spAutoFit/>
          </a:bodyPr>
          <a:lstStyle/>
          <a:p>
            <a:r>
              <a:rPr kumimoji="1" lang="zh-CN" altLang="en-US" dirty="0">
                <a:latin typeface="Microsoft YaHei" panose="020B0503020204020204" pitchFamily="34" charset="-122"/>
                <a:ea typeface="Microsoft YaHei" panose="020B0503020204020204" pitchFamily="34" charset="-122"/>
              </a:rPr>
              <a:t>控制理论基础：</a:t>
            </a:r>
            <a:endParaRPr kumimoji="1" lang="en-US" altLang="zh-CN" dirty="0">
              <a:latin typeface="Microsoft YaHei" panose="020B0503020204020204" pitchFamily="34" charset="-122"/>
              <a:ea typeface="Microsoft YaHei" panose="020B0503020204020204" pitchFamily="34" charset="-122"/>
            </a:endParaRPr>
          </a:p>
          <a:p>
            <a:pPr marL="342900" indent="-342900">
              <a:buAutoNum type="arabicPeriod"/>
            </a:pPr>
            <a:r>
              <a:rPr kumimoji="1" lang="zh-CN" altLang="en-US" dirty="0">
                <a:latin typeface="Microsoft YaHei" panose="020B0503020204020204" pitchFamily="34" charset="-122"/>
                <a:ea typeface="Microsoft YaHei" panose="020B0503020204020204" pitchFamily="34" charset="-122"/>
              </a:rPr>
              <a:t>理论公式模型：基于理论公式求解方程</a:t>
            </a:r>
            <a:endParaRPr kumimoji="1" lang="en-US" altLang="zh-CN" dirty="0">
              <a:latin typeface="Microsoft YaHei" panose="020B0503020204020204" pitchFamily="34" charset="-122"/>
              <a:ea typeface="Microsoft YaHei" panose="020B0503020204020204" pitchFamily="34" charset="-122"/>
            </a:endParaRPr>
          </a:p>
          <a:p>
            <a:pPr marL="342900" indent="-342900">
              <a:buAutoNum type="arabicPeriod"/>
            </a:pPr>
            <a:r>
              <a:rPr kumimoji="1" lang="en-US" altLang="zh-CN" dirty="0">
                <a:latin typeface="Microsoft YaHei" panose="020B0503020204020204" pitchFamily="34" charset="-122"/>
                <a:ea typeface="Microsoft YaHei" panose="020B0503020204020204" pitchFamily="34" charset="-122"/>
              </a:rPr>
              <a:t>PID</a:t>
            </a:r>
            <a:r>
              <a:rPr kumimoji="1" lang="zh-CN" altLang="en-US" dirty="0">
                <a:latin typeface="Microsoft YaHei" panose="020B0503020204020204" pitchFamily="34" charset="-122"/>
                <a:ea typeface="Microsoft YaHei" panose="020B0503020204020204" pitchFamily="34" charset="-122"/>
              </a:rPr>
              <a:t>反馈控制（简单控制，线性模型）</a:t>
            </a:r>
            <a:endParaRPr kumimoji="1" lang="en-US" altLang="zh-CN" dirty="0">
              <a:latin typeface="Microsoft YaHei" panose="020B0503020204020204" pitchFamily="34" charset="-122"/>
              <a:ea typeface="Microsoft YaHei" panose="020B0503020204020204" pitchFamily="34" charset="-122"/>
            </a:endParaRPr>
          </a:p>
          <a:p>
            <a:pPr marL="342900" indent="-342900">
              <a:buAutoNum type="arabicPeriod"/>
            </a:pPr>
            <a:r>
              <a:rPr kumimoji="1" lang="zh-CN" altLang="en-US" dirty="0">
                <a:latin typeface="Microsoft YaHei" panose="020B0503020204020204" pitchFamily="34" charset="-122"/>
                <a:ea typeface="Microsoft YaHei" panose="020B0503020204020204" pitchFamily="34" charset="-122"/>
              </a:rPr>
              <a:t>基于</a:t>
            </a:r>
            <a:r>
              <a:rPr kumimoji="1" lang="zh-CN" altLang="en-US" b="1" dirty="0">
                <a:solidFill>
                  <a:srgbClr val="C00000"/>
                </a:solidFill>
                <a:latin typeface="Microsoft YaHei" panose="020B0503020204020204" pitchFamily="34" charset="-122"/>
                <a:ea typeface="Microsoft YaHei" panose="020B0503020204020204" pitchFamily="34" charset="-122"/>
              </a:rPr>
              <a:t>机器学习</a:t>
            </a:r>
            <a:r>
              <a:rPr kumimoji="1" lang="zh-CN" altLang="en-US" dirty="0">
                <a:latin typeface="Microsoft YaHei" panose="020B0503020204020204" pitchFamily="34" charset="-122"/>
                <a:ea typeface="Microsoft YaHei" panose="020B0503020204020204" pitchFamily="34" charset="-122"/>
              </a:rPr>
              <a:t>的控制策略</a:t>
            </a:r>
            <a:endParaRPr kumimoji="1" lang="en-US" altLang="zh-CN" dirty="0">
              <a:latin typeface="Microsoft YaHei" panose="020B0503020204020204" pitchFamily="34" charset="-122"/>
              <a:ea typeface="Microsoft YaHei" panose="020B0503020204020204" pitchFamily="34" charset="-122"/>
            </a:endParaRPr>
          </a:p>
          <a:p>
            <a:pPr marL="800089" lvl="1" indent="-342900">
              <a:buFont typeface="Arial" panose="020B0604020202020204" pitchFamily="34" charset="0"/>
              <a:buChar char="•"/>
            </a:pPr>
            <a:r>
              <a:rPr kumimoji="1" lang="zh-CN" altLang="en-US" dirty="0">
                <a:latin typeface="Microsoft YaHei" panose="020B0503020204020204" pitchFamily="34" charset="-122"/>
                <a:ea typeface="Microsoft YaHei" panose="020B0503020204020204" pitchFamily="34" charset="-122"/>
              </a:rPr>
              <a:t>预测</a:t>
            </a:r>
            <a:r>
              <a:rPr kumimoji="1" lang="en-US" altLang="zh-CN" dirty="0">
                <a:latin typeface="Microsoft YaHei" panose="020B0503020204020204" pitchFamily="34" charset="-122"/>
                <a:ea typeface="Microsoft YaHei" panose="020B0503020204020204" pitchFamily="34" charset="-122"/>
              </a:rPr>
              <a:t>-</a:t>
            </a:r>
            <a:r>
              <a:rPr kumimoji="1" lang="zh-CN" altLang="en-US" dirty="0">
                <a:latin typeface="Microsoft YaHei" panose="020B0503020204020204" pitchFamily="34" charset="-122"/>
                <a:ea typeface="Microsoft YaHei" panose="020B0503020204020204" pitchFamily="34" charset="-122"/>
              </a:rPr>
              <a:t>反馈控制</a:t>
            </a:r>
            <a:endParaRPr kumimoji="1" lang="en-US" altLang="zh-CN" dirty="0">
              <a:latin typeface="Microsoft YaHei" panose="020B0503020204020204" pitchFamily="34" charset="-122"/>
              <a:ea typeface="Microsoft YaHei" panose="020B0503020204020204" pitchFamily="34" charset="-122"/>
            </a:endParaRPr>
          </a:p>
          <a:p>
            <a:pPr marL="800089" lvl="1" indent="-342900">
              <a:buFont typeface="Arial" panose="020B0604020202020204" pitchFamily="34" charset="0"/>
              <a:buChar char="•"/>
            </a:pPr>
            <a:r>
              <a:rPr kumimoji="1" lang="zh-CN" altLang="en-US" dirty="0">
                <a:latin typeface="Microsoft YaHei" panose="020B0503020204020204" pitchFamily="34" charset="-122"/>
                <a:ea typeface="Microsoft YaHei" panose="020B0503020204020204" pitchFamily="34" charset="-122"/>
              </a:rPr>
              <a:t>模仿学习</a:t>
            </a:r>
            <a:endParaRPr kumimoji="1" lang="en-US" altLang="zh-CN" dirty="0">
              <a:latin typeface="Microsoft YaHei" panose="020B0503020204020204" pitchFamily="34" charset="-122"/>
              <a:ea typeface="Microsoft YaHei" panose="020B0503020204020204" pitchFamily="34" charset="-122"/>
            </a:endParaRPr>
          </a:p>
          <a:p>
            <a:pPr marL="800089" lvl="1" indent="-342900">
              <a:buFont typeface="Arial" panose="020B0604020202020204" pitchFamily="34" charset="0"/>
              <a:buChar char="•"/>
            </a:pPr>
            <a:r>
              <a:rPr kumimoji="1" lang="zh-CN" altLang="en-US" dirty="0">
                <a:latin typeface="Microsoft YaHei" panose="020B0503020204020204" pitchFamily="34" charset="-122"/>
                <a:ea typeface="Microsoft YaHei" panose="020B0503020204020204" pitchFamily="34" charset="-122"/>
              </a:rPr>
              <a:t>强化学习</a:t>
            </a:r>
            <a:endParaRPr kumimoji="1" lang="en-US" altLang="zh-CN" dirty="0">
              <a:latin typeface="Microsoft YaHei" panose="020B0503020204020204" pitchFamily="34" charset="-122"/>
              <a:ea typeface="Microsoft YaHei" panose="020B0503020204020204" pitchFamily="34" charset="-122"/>
            </a:endParaRPr>
          </a:p>
        </p:txBody>
      </p:sp>
      <p:graphicFrame>
        <p:nvGraphicFramePr>
          <p:cNvPr id="2" name="表格 1">
            <a:extLst>
              <a:ext uri="{FF2B5EF4-FFF2-40B4-BE49-F238E27FC236}">
                <a16:creationId xmlns:a16="http://schemas.microsoft.com/office/drawing/2014/main" id="{4E4C3647-3C13-4347-87A9-10768D683474}"/>
              </a:ext>
            </a:extLst>
          </p:cNvPr>
          <p:cNvGraphicFramePr>
            <a:graphicFrameLocks noGrp="1"/>
          </p:cNvGraphicFramePr>
          <p:nvPr>
            <p:extLst>
              <p:ext uri="{D42A27DB-BD31-4B8C-83A1-F6EECF244321}">
                <p14:modId xmlns:p14="http://schemas.microsoft.com/office/powerpoint/2010/main" val="2412138035"/>
              </p:ext>
            </p:extLst>
          </p:nvPr>
        </p:nvGraphicFramePr>
        <p:xfrm>
          <a:off x="911469" y="3520263"/>
          <a:ext cx="6860930" cy="2997885"/>
        </p:xfrm>
        <a:graphic>
          <a:graphicData uri="http://schemas.openxmlformats.org/drawingml/2006/table">
            <a:tbl>
              <a:tblPr firstRow="1" bandRow="1">
                <a:tableStyleId>{5C22544A-7EE6-4342-B048-85BDC9FD1C3A}</a:tableStyleId>
              </a:tblPr>
              <a:tblGrid>
                <a:gridCol w="770682">
                  <a:extLst>
                    <a:ext uri="{9D8B030D-6E8A-4147-A177-3AD203B41FA5}">
                      <a16:colId xmlns:a16="http://schemas.microsoft.com/office/drawing/2014/main" val="148881674"/>
                    </a:ext>
                  </a:extLst>
                </a:gridCol>
                <a:gridCol w="3459192">
                  <a:extLst>
                    <a:ext uri="{9D8B030D-6E8A-4147-A177-3AD203B41FA5}">
                      <a16:colId xmlns:a16="http://schemas.microsoft.com/office/drawing/2014/main" val="3944615729"/>
                    </a:ext>
                  </a:extLst>
                </a:gridCol>
                <a:gridCol w="2631056">
                  <a:extLst>
                    <a:ext uri="{9D8B030D-6E8A-4147-A177-3AD203B41FA5}">
                      <a16:colId xmlns:a16="http://schemas.microsoft.com/office/drawing/2014/main" val="4282376302"/>
                    </a:ext>
                  </a:extLst>
                </a:gridCol>
              </a:tblGrid>
              <a:tr h="304992">
                <a:tc>
                  <a:txBody>
                    <a:bodyPr/>
                    <a:lstStyle/>
                    <a:p>
                      <a:r>
                        <a:rPr lang="zh-CN" altLang="en-US" dirty="0">
                          <a:latin typeface="Microsoft YaHei" panose="020B0503020204020204" pitchFamily="34" charset="-122"/>
                          <a:ea typeface="Microsoft YaHei" panose="020B0503020204020204" pitchFamily="34" charset="-122"/>
                        </a:rPr>
                        <a:t>编号</a:t>
                      </a:r>
                    </a:p>
                  </a:txBody>
                  <a:tcPr/>
                </a:tc>
                <a:tc>
                  <a:txBody>
                    <a:bodyPr/>
                    <a:lstStyle/>
                    <a:p>
                      <a:pPr algn="ctr"/>
                      <a:r>
                        <a:rPr lang="zh-CN" altLang="en-US" dirty="0">
                          <a:latin typeface="Microsoft YaHei" panose="020B0503020204020204" pitchFamily="34" charset="-122"/>
                          <a:ea typeface="Microsoft YaHei" panose="020B0503020204020204" pitchFamily="34" charset="-122"/>
                        </a:rPr>
                        <a:t>核心控制任务</a:t>
                      </a:r>
                    </a:p>
                  </a:txBody>
                  <a:tcPr/>
                </a:tc>
                <a:tc>
                  <a:txBody>
                    <a:bodyPr/>
                    <a:lstStyle/>
                    <a:p>
                      <a:r>
                        <a:rPr lang="zh-CN" altLang="en-US" dirty="0">
                          <a:latin typeface="Microsoft YaHei" panose="020B0503020204020204" pitchFamily="34" charset="-122"/>
                          <a:ea typeface="Microsoft YaHei" panose="020B0503020204020204" pitchFamily="34" charset="-122"/>
                        </a:rPr>
                        <a:t>控制理论</a:t>
                      </a:r>
                    </a:p>
                  </a:txBody>
                  <a:tcPr/>
                </a:tc>
                <a:extLst>
                  <a:ext uri="{0D108BD9-81ED-4DB2-BD59-A6C34878D82A}">
                    <a16:rowId xmlns:a16="http://schemas.microsoft.com/office/drawing/2014/main" val="3602312962"/>
                  </a:ext>
                </a:extLst>
              </a:tr>
              <a:tr h="5264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Microsoft YaHei" panose="020B0503020204020204" pitchFamily="34" charset="-122"/>
                          <a:ea typeface="Microsoft YaHei" panose="020B0503020204020204" pitchFamily="34" charset="-122"/>
                        </a:rPr>
                        <a:t>1</a:t>
                      </a:r>
                      <a:endParaRPr lang="zh-CN" altLang="en-US" dirty="0">
                        <a:latin typeface="Microsoft YaHei" panose="020B0503020204020204" pitchFamily="34" charset="-122"/>
                        <a:ea typeface="Microsoft YaHei"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dirty="0">
                          <a:latin typeface="Microsoft YaHei" panose="020B0503020204020204" pitchFamily="34" charset="-122"/>
                          <a:ea typeface="Microsoft YaHei" panose="020B0503020204020204" pitchFamily="34" charset="-122"/>
                        </a:rPr>
                        <a:t>底流快速稀释控制</a:t>
                      </a:r>
                      <a:endParaRPr kumimoji="1" lang="en-US" altLang="zh-CN" sz="1800" dirty="0">
                        <a:latin typeface="Microsoft YaHei" panose="020B0503020204020204" pitchFamily="34" charset="-122"/>
                        <a:ea typeface="Microsoft YaHei" panose="020B0503020204020204" pitchFamily="34" charset="-122"/>
                      </a:endParaRPr>
                    </a:p>
                  </a:txBody>
                  <a:tcPr anchor="ctr"/>
                </a:tc>
                <a:tc>
                  <a:txBody>
                    <a:bodyPr/>
                    <a:lstStyle/>
                    <a:p>
                      <a:r>
                        <a:rPr lang="zh-CN" altLang="en-US" dirty="0">
                          <a:latin typeface="Microsoft YaHei" panose="020B0503020204020204" pitchFamily="34" charset="-122"/>
                          <a:ea typeface="Microsoft YaHei" panose="020B0503020204020204" pitchFamily="34" charset="-122"/>
                        </a:rPr>
                        <a:t>理论公式</a:t>
                      </a:r>
                    </a:p>
                  </a:txBody>
                  <a:tcPr anchor="ctr"/>
                </a:tc>
                <a:extLst>
                  <a:ext uri="{0D108BD9-81ED-4DB2-BD59-A6C34878D82A}">
                    <a16:rowId xmlns:a16="http://schemas.microsoft.com/office/drawing/2014/main" val="1503553606"/>
                  </a:ext>
                </a:extLst>
              </a:tr>
              <a:tr h="5264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Microsoft YaHei" panose="020B0503020204020204" pitchFamily="34" charset="-122"/>
                          <a:ea typeface="Microsoft YaHei" panose="020B0503020204020204" pitchFamily="34" charset="-122"/>
                        </a:rPr>
                        <a:t>2</a:t>
                      </a:r>
                      <a:endParaRPr lang="zh-CN" altLang="en-US" dirty="0">
                        <a:latin typeface="Microsoft YaHei" panose="020B0503020204020204" pitchFamily="34" charset="-122"/>
                        <a:ea typeface="Microsoft YaHei" panose="020B0503020204020204" pitchFamily="34" charset="-122"/>
                      </a:endParaRPr>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zh-CN" altLang="en-US" sz="1800" dirty="0">
                          <a:latin typeface="Microsoft YaHei" panose="020B0503020204020204" pitchFamily="34" charset="-122"/>
                          <a:ea typeface="Microsoft YaHei" panose="020B0503020204020204" pitchFamily="34" charset="-122"/>
                        </a:rPr>
                        <a:t>底流增稠控制</a:t>
                      </a:r>
                      <a:endParaRPr kumimoji="1" lang="en-US" altLang="zh-CN" sz="1800" dirty="0">
                        <a:latin typeface="Microsoft YaHei" panose="020B0503020204020204" pitchFamily="34" charset="-122"/>
                        <a:ea typeface="Microsoft YaHei" panose="020B0503020204020204" pitchFamily="34" charset="-122"/>
                      </a:endParaRPr>
                    </a:p>
                  </a:txBody>
                  <a:tcPr anchor="ctr"/>
                </a:tc>
                <a:tc>
                  <a:txBody>
                    <a:bodyPr/>
                    <a:lstStyle/>
                    <a:p>
                      <a:r>
                        <a:rPr lang="zh-CN" altLang="en-US" dirty="0">
                          <a:latin typeface="Microsoft YaHei" panose="020B0503020204020204" pitchFamily="34" charset="-122"/>
                          <a:ea typeface="Microsoft YaHei" panose="020B0503020204020204" pitchFamily="34" charset="-122"/>
                        </a:rPr>
                        <a:t>理论公式</a:t>
                      </a:r>
                    </a:p>
                  </a:txBody>
                  <a:tcPr anchor="ctr"/>
                </a:tc>
                <a:extLst>
                  <a:ext uri="{0D108BD9-81ED-4DB2-BD59-A6C34878D82A}">
                    <a16:rowId xmlns:a16="http://schemas.microsoft.com/office/drawing/2014/main" val="3828029396"/>
                  </a:ext>
                </a:extLst>
              </a:tr>
              <a:tr h="5264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Microsoft YaHei" panose="020B0503020204020204" pitchFamily="34" charset="-122"/>
                          <a:ea typeface="Microsoft YaHei" panose="020B0503020204020204" pitchFamily="34" charset="-122"/>
                        </a:rPr>
                        <a:t>3</a:t>
                      </a:r>
                      <a:endParaRPr lang="zh-CN" altLang="en-US" dirty="0">
                        <a:latin typeface="Microsoft YaHei" panose="020B0503020204020204" pitchFamily="34" charset="-122"/>
                        <a:ea typeface="Microsoft YaHei"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dirty="0">
                          <a:latin typeface="Microsoft YaHei" panose="020B0503020204020204" pitchFamily="34" charset="-122"/>
                          <a:ea typeface="Microsoft YaHei" panose="020B0503020204020204" pitchFamily="34" charset="-122"/>
                        </a:rPr>
                        <a:t>搅拌机液位控制</a:t>
                      </a:r>
                      <a:endParaRPr lang="zh-CN" altLang="en-US" dirty="0">
                        <a:latin typeface="Microsoft YaHei" panose="020B0503020204020204" pitchFamily="34" charset="-122"/>
                        <a:ea typeface="Microsoft YaHei" panose="020B0503020204020204" pitchFamily="34" charset="-122"/>
                      </a:endParaRPr>
                    </a:p>
                  </a:txBody>
                  <a:tcPr anchor="ctr"/>
                </a:tc>
                <a:tc>
                  <a:txBody>
                    <a:bodyPr/>
                    <a:lstStyle/>
                    <a:p>
                      <a:r>
                        <a:rPr lang="en-US" altLang="zh-CN" dirty="0">
                          <a:latin typeface="Microsoft YaHei" panose="020B0503020204020204" pitchFamily="34" charset="-122"/>
                          <a:ea typeface="Microsoft YaHei" panose="020B0503020204020204" pitchFamily="34" charset="-122"/>
                        </a:rPr>
                        <a:t>PID</a:t>
                      </a:r>
                      <a:r>
                        <a:rPr lang="zh-CN" altLang="en-US" dirty="0">
                          <a:latin typeface="Microsoft YaHei" panose="020B0503020204020204" pitchFamily="34" charset="-122"/>
                          <a:ea typeface="Microsoft YaHei" panose="020B0503020204020204" pitchFamily="34" charset="-122"/>
                        </a:rPr>
                        <a:t>反馈控制</a:t>
                      </a:r>
                    </a:p>
                  </a:txBody>
                  <a:tcPr anchor="ctr"/>
                </a:tc>
                <a:extLst>
                  <a:ext uri="{0D108BD9-81ED-4DB2-BD59-A6C34878D82A}">
                    <a16:rowId xmlns:a16="http://schemas.microsoft.com/office/drawing/2014/main" val="1848599968"/>
                  </a:ext>
                </a:extLst>
              </a:tr>
              <a:tr h="5264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Microsoft YaHei" panose="020B0503020204020204" pitchFamily="34" charset="-122"/>
                          <a:ea typeface="Microsoft YaHei" panose="020B0503020204020204" pitchFamily="34" charset="-122"/>
                        </a:rPr>
                        <a:t>4</a:t>
                      </a:r>
                      <a:endParaRPr lang="zh-CN" altLang="en-US" dirty="0">
                        <a:latin typeface="Microsoft YaHei" panose="020B0503020204020204" pitchFamily="34" charset="-122"/>
                        <a:ea typeface="Microsoft YaHei"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dirty="0">
                          <a:latin typeface="Microsoft YaHei" panose="020B0503020204020204" pitchFamily="34" charset="-122"/>
                          <a:ea typeface="Microsoft YaHei" panose="020B0503020204020204" pitchFamily="34" charset="-122"/>
                        </a:rPr>
                        <a:t>自流、泵送切换控制</a:t>
                      </a:r>
                      <a:endParaRPr kumimoji="1" lang="en-US" altLang="zh-CN" sz="1800" dirty="0">
                        <a:latin typeface="Microsoft YaHei" panose="020B0503020204020204" pitchFamily="34" charset="-122"/>
                        <a:ea typeface="Microsoft YaHei" panose="020B0503020204020204" pitchFamily="34" charset="-122"/>
                      </a:endParaRPr>
                    </a:p>
                  </a:txBody>
                  <a:tcPr anchor="ctr"/>
                </a:tc>
                <a:tc>
                  <a:txBody>
                    <a:bodyPr/>
                    <a:lstStyle/>
                    <a:p>
                      <a:r>
                        <a:rPr lang="zh-CN" altLang="en-US" dirty="0">
                          <a:latin typeface="Microsoft YaHei" panose="020B0503020204020204" pitchFamily="34" charset="-122"/>
                          <a:ea typeface="Microsoft YaHei" panose="020B0503020204020204" pitchFamily="34" charset="-122"/>
                        </a:rPr>
                        <a:t>理论公式</a:t>
                      </a:r>
                    </a:p>
                  </a:txBody>
                  <a:tcPr anchor="ctr"/>
                </a:tc>
                <a:extLst>
                  <a:ext uri="{0D108BD9-81ED-4DB2-BD59-A6C34878D82A}">
                    <a16:rowId xmlns:a16="http://schemas.microsoft.com/office/drawing/2014/main" val="2330997552"/>
                  </a:ext>
                </a:extLst>
              </a:tr>
              <a:tr h="5264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Microsoft YaHei" panose="020B0503020204020204" pitchFamily="34" charset="-122"/>
                          <a:ea typeface="Microsoft YaHei" panose="020B0503020204020204" pitchFamily="34" charset="-122"/>
                        </a:rPr>
                        <a:t>5</a:t>
                      </a:r>
                      <a:endParaRPr lang="zh-CN" altLang="en-US" dirty="0">
                        <a:latin typeface="Microsoft YaHei" panose="020B0503020204020204" pitchFamily="34" charset="-122"/>
                        <a:ea typeface="Microsoft YaHei"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dirty="0">
                          <a:latin typeface="Microsoft YaHei" panose="020B0503020204020204" pitchFamily="34" charset="-122"/>
                          <a:ea typeface="Microsoft YaHei" panose="020B0503020204020204" pitchFamily="34" charset="-122"/>
                        </a:rPr>
                        <a:t>底流浓度精准控制</a:t>
                      </a:r>
                      <a:endParaRPr kumimoji="1" lang="en-US" altLang="zh-CN" sz="1800" dirty="0">
                        <a:latin typeface="Microsoft YaHei" panose="020B0503020204020204" pitchFamily="34" charset="-122"/>
                        <a:ea typeface="Microsoft YaHei" panose="020B0503020204020204" pitchFamily="34" charset="-122"/>
                      </a:endParaRPr>
                    </a:p>
                  </a:txBody>
                  <a:tcPr anchor="ctr"/>
                </a:tc>
                <a:tc>
                  <a:txBody>
                    <a:bodyPr/>
                    <a:lstStyle/>
                    <a:p>
                      <a:r>
                        <a:rPr lang="zh-CN" altLang="en-US" dirty="0">
                          <a:latin typeface="Microsoft YaHei" panose="020B0503020204020204" pitchFamily="34" charset="-122"/>
                          <a:ea typeface="Microsoft YaHei" panose="020B0503020204020204" pitchFamily="34" charset="-122"/>
                        </a:rPr>
                        <a:t>机器学习</a:t>
                      </a:r>
                    </a:p>
                  </a:txBody>
                  <a:tcPr anchor="ctr"/>
                </a:tc>
                <a:extLst>
                  <a:ext uri="{0D108BD9-81ED-4DB2-BD59-A6C34878D82A}">
                    <a16:rowId xmlns:a16="http://schemas.microsoft.com/office/drawing/2014/main" val="4130571379"/>
                  </a:ext>
                </a:extLst>
              </a:tr>
            </a:tbl>
          </a:graphicData>
        </a:graphic>
      </p:graphicFrame>
    </p:spTree>
    <p:extLst>
      <p:ext uri="{BB962C8B-B14F-4D97-AF65-F5344CB8AC3E}">
        <p14:creationId xmlns:p14="http://schemas.microsoft.com/office/powerpoint/2010/main" val="2745828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8">
            <a:extLst>
              <a:ext uri="{FF2B5EF4-FFF2-40B4-BE49-F238E27FC236}">
                <a16:creationId xmlns:a16="http://schemas.microsoft.com/office/drawing/2014/main" id="{0AB0109F-2B6F-40A1-BEA1-2CD27C104792}"/>
              </a:ext>
            </a:extLst>
          </p:cNvPr>
          <p:cNvSpPr txBox="1">
            <a:spLocks noChangeArrowheads="1"/>
          </p:cNvSpPr>
          <p:nvPr/>
        </p:nvSpPr>
        <p:spPr bwMode="auto">
          <a:xfrm>
            <a:off x="273420" y="333098"/>
            <a:ext cx="2991525" cy="565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lnSpc>
                <a:spcPct val="120000"/>
              </a:lnSpc>
              <a:spcBef>
                <a:spcPct val="0"/>
              </a:spcBef>
              <a:spcAft>
                <a:spcPct val="0"/>
              </a:spcAft>
            </a:pPr>
            <a:r>
              <a:rPr lang="en-US" altLang="zh-CN" sz="2800" b="1" dirty="0">
                <a:solidFill>
                  <a:srgbClr val="0B3EA2"/>
                </a:solidFill>
                <a:latin typeface="微软雅黑" panose="020B0503020204020204" pitchFamily="34" charset="-122"/>
                <a:ea typeface="微软雅黑" panose="020B0503020204020204" pitchFamily="34" charset="-122"/>
                <a:cs typeface="+mn-ea"/>
                <a:sym typeface="+mn-lt"/>
              </a:rPr>
              <a:t>3.2</a:t>
            </a:r>
            <a:r>
              <a:rPr lang="zh-CN" altLang="en-US" sz="2800" b="1" dirty="0">
                <a:solidFill>
                  <a:srgbClr val="0B3EA2"/>
                </a:solidFill>
                <a:latin typeface="微软雅黑" panose="020B0503020204020204" pitchFamily="34" charset="-122"/>
                <a:ea typeface="微软雅黑" panose="020B0503020204020204" pitchFamily="34" charset="-122"/>
                <a:cs typeface="+mn-ea"/>
                <a:sym typeface="+mn-lt"/>
              </a:rPr>
              <a:t> 充填仿真系统</a:t>
            </a:r>
            <a:endParaRPr lang="en-US" altLang="zh-CN" sz="2800" b="1" dirty="0">
              <a:solidFill>
                <a:srgbClr val="C00000"/>
              </a:solidFill>
              <a:latin typeface="微软雅黑" panose="020B0503020204020204" pitchFamily="34" charset="-122"/>
              <a:ea typeface="微软雅黑" panose="020B0503020204020204" pitchFamily="34" charset="-122"/>
              <a:cs typeface="+mn-ea"/>
              <a:sym typeface="+mn-lt"/>
            </a:endParaRPr>
          </a:p>
        </p:txBody>
      </p:sp>
      <p:sp>
        <p:nvSpPr>
          <p:cNvPr id="12" name="矩形 11">
            <a:extLst>
              <a:ext uri="{FF2B5EF4-FFF2-40B4-BE49-F238E27FC236}">
                <a16:creationId xmlns:a16="http://schemas.microsoft.com/office/drawing/2014/main" id="{4E754A98-CC5F-4C6B-9748-B379A5173007}"/>
              </a:ext>
            </a:extLst>
          </p:cNvPr>
          <p:cNvSpPr/>
          <p:nvPr/>
        </p:nvSpPr>
        <p:spPr>
          <a:xfrm>
            <a:off x="0" y="388274"/>
            <a:ext cx="176646" cy="494580"/>
          </a:xfrm>
          <a:prstGeom prst="rect">
            <a:avLst/>
          </a:prstGeom>
          <a:solidFill>
            <a:srgbClr val="0B3EA2"/>
          </a:solidFill>
          <a:ln w="12700" cap="flat" cmpd="sng" algn="ctr">
            <a:noFill/>
            <a:prstDash val="solid"/>
            <a:miter lim="800000"/>
          </a:ln>
          <a:effectLst/>
        </p:spPr>
        <p:txBody>
          <a:bodyPr rtlCol="0" anchor="ctr"/>
          <a:lstStyle/>
          <a:p>
            <a:pPr algn="ctr"/>
            <a:endParaRPr lang="zh-CN" altLang="en-US" kern="0" dirty="0">
              <a:solidFill>
                <a:srgbClr val="FFFFFF"/>
              </a:solidFill>
              <a:latin typeface="Agency FB"/>
              <a:ea typeface="Microsoft YaHei"/>
              <a:cs typeface="+mn-ea"/>
            </a:endParaRPr>
          </a:p>
        </p:txBody>
      </p:sp>
      <p:sp>
        <p:nvSpPr>
          <p:cNvPr id="2" name="文本框 1">
            <a:extLst>
              <a:ext uri="{FF2B5EF4-FFF2-40B4-BE49-F238E27FC236}">
                <a16:creationId xmlns:a16="http://schemas.microsoft.com/office/drawing/2014/main" id="{C4C126FB-24E2-2547-BA50-1ABF7A55B8AC}"/>
              </a:ext>
            </a:extLst>
          </p:cNvPr>
          <p:cNvSpPr txBox="1"/>
          <p:nvPr/>
        </p:nvSpPr>
        <p:spPr>
          <a:xfrm>
            <a:off x="741871" y="1061049"/>
            <a:ext cx="7418717" cy="646331"/>
          </a:xfrm>
          <a:prstGeom prst="rect">
            <a:avLst/>
          </a:prstGeom>
          <a:noFill/>
        </p:spPr>
        <p:txBody>
          <a:bodyPr wrap="square" rtlCol="0">
            <a:spAutoFit/>
          </a:bodyPr>
          <a:lstStyle/>
          <a:p>
            <a:r>
              <a:rPr kumimoji="1" lang="zh-CN" altLang="en-US" dirty="0">
                <a:latin typeface="Microsoft YaHei" panose="020B0503020204020204" pitchFamily="34" charset="-122"/>
                <a:ea typeface="Microsoft YaHei" panose="020B0503020204020204" pitchFamily="34" charset="-122"/>
              </a:rPr>
              <a:t>实际</a:t>
            </a:r>
            <a:r>
              <a:rPr kumimoji="1" lang="zh-CN" altLang="en-US" b="1" dirty="0">
                <a:latin typeface="Microsoft YaHei" panose="020B0503020204020204" pitchFamily="34" charset="-122"/>
                <a:ea typeface="Microsoft YaHei" panose="020B0503020204020204" pitchFamily="34" charset="-122"/>
              </a:rPr>
              <a:t>生产环境中的</a:t>
            </a:r>
            <a:r>
              <a:rPr kumimoji="1" lang="zh-CN" altLang="en-US" b="1" dirty="0">
                <a:solidFill>
                  <a:srgbClr val="C00000"/>
                </a:solidFill>
                <a:latin typeface="Microsoft YaHei" panose="020B0503020204020204" pitchFamily="34" charset="-122"/>
                <a:ea typeface="Microsoft YaHei" panose="020B0503020204020204" pitchFamily="34" charset="-122"/>
              </a:rPr>
              <a:t>数据有限</a:t>
            </a:r>
            <a:r>
              <a:rPr kumimoji="1" lang="zh-CN" altLang="en-US" dirty="0">
                <a:latin typeface="Microsoft YaHei" panose="020B0503020204020204" pitchFamily="34" charset="-122"/>
                <a:ea typeface="Microsoft YaHei" panose="020B0503020204020204" pitchFamily="34" charset="-122"/>
              </a:rPr>
              <a:t>，在工厂中进行控制</a:t>
            </a:r>
            <a:r>
              <a:rPr kumimoji="1" lang="zh-CN" altLang="en-US" b="1" dirty="0">
                <a:latin typeface="Microsoft YaHei" panose="020B0503020204020204" pitchFamily="34" charset="-122"/>
                <a:ea typeface="Microsoft YaHei" panose="020B0503020204020204" pitchFamily="34" charset="-122"/>
              </a:rPr>
              <a:t>实验的</a:t>
            </a:r>
            <a:r>
              <a:rPr kumimoji="1" lang="zh-CN" altLang="en-US" b="1" dirty="0">
                <a:solidFill>
                  <a:srgbClr val="C00000"/>
                </a:solidFill>
                <a:latin typeface="Microsoft YaHei" panose="020B0503020204020204" pitchFamily="34" charset="-122"/>
                <a:ea typeface="Microsoft YaHei" panose="020B0503020204020204" pitchFamily="34" charset="-122"/>
              </a:rPr>
              <a:t>成本较高</a:t>
            </a:r>
            <a:r>
              <a:rPr kumimoji="1" lang="zh-CN" altLang="en-US" dirty="0">
                <a:latin typeface="Microsoft YaHei" panose="020B0503020204020204" pitchFamily="34" charset="-122"/>
                <a:ea typeface="Microsoft YaHei" panose="020B0503020204020204" pitchFamily="34" charset="-122"/>
              </a:rPr>
              <a:t>，因此开发</a:t>
            </a:r>
            <a:r>
              <a:rPr kumimoji="1" lang="zh-CN" altLang="en-US" b="1" dirty="0">
                <a:latin typeface="Microsoft YaHei" panose="020B0503020204020204" pitchFamily="34" charset="-122"/>
                <a:ea typeface="Microsoft YaHei" panose="020B0503020204020204" pitchFamily="34" charset="-122"/>
              </a:rPr>
              <a:t>充填仿真系统</a:t>
            </a:r>
            <a:r>
              <a:rPr kumimoji="1" lang="zh-CN" altLang="en-US" dirty="0">
                <a:latin typeface="Microsoft YaHei" panose="020B0503020204020204" pitchFamily="34" charset="-122"/>
                <a:ea typeface="Microsoft YaHei" panose="020B0503020204020204" pitchFamily="34" charset="-122"/>
              </a:rPr>
              <a:t>是实现智能系统的必要前提</a:t>
            </a:r>
          </a:p>
        </p:txBody>
      </p:sp>
      <p:sp>
        <p:nvSpPr>
          <p:cNvPr id="100" name="文本框 99">
            <a:extLst>
              <a:ext uri="{FF2B5EF4-FFF2-40B4-BE49-F238E27FC236}">
                <a16:creationId xmlns:a16="http://schemas.microsoft.com/office/drawing/2014/main" id="{56B4D131-5148-014D-99D4-A06210B19C2A}"/>
              </a:ext>
            </a:extLst>
          </p:cNvPr>
          <p:cNvSpPr txBox="1"/>
          <p:nvPr/>
        </p:nvSpPr>
        <p:spPr>
          <a:xfrm>
            <a:off x="899959" y="5690619"/>
            <a:ext cx="8148320" cy="923330"/>
          </a:xfrm>
          <a:prstGeom prst="rect">
            <a:avLst/>
          </a:prstGeom>
          <a:noFill/>
        </p:spPr>
        <p:txBody>
          <a:bodyPr wrap="square" rtlCol="0">
            <a:spAutoFit/>
          </a:bodyPr>
          <a:lstStyle/>
          <a:p>
            <a:r>
              <a:rPr kumimoji="1" lang="zh-CN" altLang="en-US" b="1" dirty="0">
                <a:latin typeface="Microsoft YaHei" panose="020B0503020204020204" pitchFamily="34" charset="-122"/>
                <a:ea typeface="Microsoft YaHei" panose="020B0503020204020204" pitchFamily="34" charset="-122"/>
              </a:rPr>
              <a:t>如何建立预测模型：</a:t>
            </a:r>
            <a:endParaRPr kumimoji="1" lang="en-US" altLang="zh-CN" b="1" dirty="0">
              <a:latin typeface="Microsoft YaHei" panose="020B0503020204020204" pitchFamily="34" charset="-122"/>
              <a:ea typeface="Microsoft YaHei" panose="020B0503020204020204" pitchFamily="34" charset="-122"/>
            </a:endParaRPr>
          </a:p>
          <a:p>
            <a:pPr marL="342900" indent="-342900">
              <a:buAutoNum type="arabicPeriod"/>
            </a:pPr>
            <a:r>
              <a:rPr kumimoji="1" lang="zh-CN" altLang="en-US" dirty="0">
                <a:latin typeface="Microsoft YaHei" panose="020B0503020204020204" pitchFamily="34" charset="-122"/>
                <a:ea typeface="Microsoft YaHei" panose="020B0503020204020204" pitchFamily="34" charset="-122"/>
              </a:rPr>
              <a:t>根据历史监测数据建立回归预测模型</a:t>
            </a:r>
            <a:r>
              <a:rPr kumimoji="1" lang="en-US" altLang="zh-CN" dirty="0">
                <a:latin typeface="Microsoft YaHei" panose="020B0503020204020204" pitchFamily="34" charset="-122"/>
                <a:ea typeface="Microsoft YaHei" panose="020B0503020204020204" pitchFamily="34" charset="-122"/>
              </a:rPr>
              <a:t>(</a:t>
            </a:r>
            <a:r>
              <a:rPr kumimoji="1" lang="en-US" altLang="zh-CN" dirty="0" err="1">
                <a:latin typeface="Microsoft YaHei" panose="020B0503020204020204" pitchFamily="34" charset="-122"/>
                <a:ea typeface="Microsoft YaHei" panose="020B0503020204020204" pitchFamily="34" charset="-122"/>
              </a:rPr>
              <a:t>LightGBM</a:t>
            </a:r>
            <a:r>
              <a:rPr kumimoji="1" lang="zh-CN" altLang="en-US" dirty="0">
                <a:latin typeface="Microsoft YaHei" panose="020B0503020204020204" pitchFamily="34" charset="-122"/>
                <a:ea typeface="Microsoft YaHei" panose="020B0503020204020204" pitchFamily="34" charset="-122"/>
              </a:rPr>
              <a:t>，</a:t>
            </a:r>
            <a:r>
              <a:rPr kumimoji="1" lang="en-US" altLang="zh-CN" dirty="0">
                <a:latin typeface="Microsoft YaHei" panose="020B0503020204020204" pitchFamily="34" charset="-122"/>
                <a:ea typeface="Microsoft YaHei" panose="020B0503020204020204" pitchFamily="34" charset="-122"/>
              </a:rPr>
              <a:t>XGBOOST</a:t>
            </a:r>
            <a:r>
              <a:rPr kumimoji="1" lang="zh-CN" altLang="en-US" dirty="0">
                <a:latin typeface="Microsoft YaHei" panose="020B0503020204020204" pitchFamily="34" charset="-122"/>
                <a:ea typeface="Microsoft YaHei" panose="020B0503020204020204" pitchFamily="34" charset="-122"/>
              </a:rPr>
              <a:t>，回归森林</a:t>
            </a:r>
            <a:r>
              <a:rPr kumimoji="1" lang="en-US" altLang="zh-CN" dirty="0">
                <a:latin typeface="Microsoft YaHei" panose="020B0503020204020204" pitchFamily="34" charset="-122"/>
                <a:ea typeface="Microsoft YaHei" panose="020B0503020204020204" pitchFamily="34" charset="-122"/>
              </a:rPr>
              <a:t>)</a:t>
            </a:r>
            <a:r>
              <a:rPr kumimoji="1" lang="zh-CN" altLang="en-US" dirty="0">
                <a:latin typeface="Microsoft YaHei" panose="020B0503020204020204" pitchFamily="34" charset="-122"/>
                <a:ea typeface="Microsoft YaHei" panose="020B0503020204020204" pitchFamily="34" charset="-122"/>
              </a:rPr>
              <a:t>                                      </a:t>
            </a:r>
            <a:endParaRPr kumimoji="1" lang="en-US" altLang="zh-CN" dirty="0">
              <a:latin typeface="Microsoft YaHei" panose="020B0503020204020204" pitchFamily="34" charset="-122"/>
              <a:ea typeface="Microsoft YaHei" panose="020B0503020204020204" pitchFamily="34" charset="-122"/>
            </a:endParaRPr>
          </a:p>
          <a:p>
            <a:pPr marL="342900" indent="-342900">
              <a:buAutoNum type="arabicPeriod"/>
            </a:pPr>
            <a:r>
              <a:rPr kumimoji="1" lang="zh-CN" altLang="en-US" dirty="0">
                <a:latin typeface="Microsoft YaHei" panose="020B0503020204020204" pitchFamily="34" charset="-122"/>
                <a:ea typeface="Microsoft YaHei" panose="020B0503020204020204" pitchFamily="34" charset="-122"/>
              </a:rPr>
              <a:t>理论公式计算：根据浓度、流量、压强，推算管道内膏体浓度变化</a:t>
            </a:r>
          </a:p>
        </p:txBody>
      </p:sp>
      <p:sp>
        <p:nvSpPr>
          <p:cNvPr id="66" name="矩形 65">
            <a:extLst>
              <a:ext uri="{FF2B5EF4-FFF2-40B4-BE49-F238E27FC236}">
                <a16:creationId xmlns:a16="http://schemas.microsoft.com/office/drawing/2014/main" id="{F918FB6F-0610-7B44-9B5F-AA648CC3DABE}"/>
              </a:ext>
            </a:extLst>
          </p:cNvPr>
          <p:cNvSpPr/>
          <p:nvPr/>
        </p:nvSpPr>
        <p:spPr>
          <a:xfrm>
            <a:off x="3291932" y="2582430"/>
            <a:ext cx="1326904" cy="7107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67" name="矩形 66">
            <a:extLst>
              <a:ext uri="{FF2B5EF4-FFF2-40B4-BE49-F238E27FC236}">
                <a16:creationId xmlns:a16="http://schemas.microsoft.com/office/drawing/2014/main" id="{12C27489-C05B-B041-9E84-8175A48844F7}"/>
              </a:ext>
            </a:extLst>
          </p:cNvPr>
          <p:cNvSpPr/>
          <p:nvPr/>
        </p:nvSpPr>
        <p:spPr>
          <a:xfrm>
            <a:off x="5616363" y="2612088"/>
            <a:ext cx="1582618" cy="70696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Microsoft YaHei" panose="020B0503020204020204" pitchFamily="34" charset="-122"/>
              <a:ea typeface="Microsoft YaHei" panose="020B0503020204020204" pitchFamily="34" charset="-122"/>
              <a:cs typeface="Times New Roman" panose="02020603050405020304" pitchFamily="18" charset="0"/>
            </a:endParaRPr>
          </a:p>
        </p:txBody>
      </p:sp>
      <p:cxnSp>
        <p:nvCxnSpPr>
          <p:cNvPr id="68" name="肘形连接符 67">
            <a:extLst>
              <a:ext uri="{FF2B5EF4-FFF2-40B4-BE49-F238E27FC236}">
                <a16:creationId xmlns:a16="http://schemas.microsoft.com/office/drawing/2014/main" id="{096BBFBC-AB59-0F46-8B5D-DDB38F4EB7B5}"/>
              </a:ext>
            </a:extLst>
          </p:cNvPr>
          <p:cNvCxnSpPr>
            <a:cxnSpLocks/>
            <a:stCxn id="71" idx="3"/>
            <a:endCxn id="67" idx="1"/>
          </p:cNvCxnSpPr>
          <p:nvPr/>
        </p:nvCxnSpPr>
        <p:spPr>
          <a:xfrm flipV="1">
            <a:off x="4690975" y="2965572"/>
            <a:ext cx="925388" cy="137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7" name="组合 86">
            <a:extLst>
              <a:ext uri="{FF2B5EF4-FFF2-40B4-BE49-F238E27FC236}">
                <a16:creationId xmlns:a16="http://schemas.microsoft.com/office/drawing/2014/main" id="{F3220C0C-84CE-1B4C-9B2B-FBCE6944A506}"/>
              </a:ext>
            </a:extLst>
          </p:cNvPr>
          <p:cNvGrpSpPr/>
          <p:nvPr/>
        </p:nvGrpSpPr>
        <p:grpSpPr>
          <a:xfrm>
            <a:off x="1021341" y="2644660"/>
            <a:ext cx="1535723" cy="505720"/>
            <a:chOff x="1116231" y="3421038"/>
            <a:chExt cx="1535723" cy="505720"/>
          </a:xfrm>
        </p:grpSpPr>
        <p:sp>
          <p:nvSpPr>
            <p:cNvPr id="64" name="矩形 63">
              <a:extLst>
                <a:ext uri="{FF2B5EF4-FFF2-40B4-BE49-F238E27FC236}">
                  <a16:creationId xmlns:a16="http://schemas.microsoft.com/office/drawing/2014/main" id="{E31E84E8-E2D0-CB45-A890-0BA617DF2E03}"/>
                </a:ext>
              </a:extLst>
            </p:cNvPr>
            <p:cNvSpPr/>
            <p:nvPr/>
          </p:nvSpPr>
          <p:spPr>
            <a:xfrm>
              <a:off x="1212217" y="3421038"/>
              <a:ext cx="1343752" cy="5057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69" name="文本框 68">
              <a:extLst>
                <a:ext uri="{FF2B5EF4-FFF2-40B4-BE49-F238E27FC236}">
                  <a16:creationId xmlns:a16="http://schemas.microsoft.com/office/drawing/2014/main" id="{0F095F46-F9AC-EF44-B0B3-01F61795D56B}"/>
                </a:ext>
              </a:extLst>
            </p:cNvPr>
            <p:cNvSpPr txBox="1"/>
            <p:nvPr/>
          </p:nvSpPr>
          <p:spPr>
            <a:xfrm>
              <a:off x="1116231" y="3509519"/>
              <a:ext cx="1535723" cy="307777"/>
            </a:xfrm>
            <a:prstGeom prst="rect">
              <a:avLst/>
            </a:prstGeom>
            <a:noFill/>
          </p:spPr>
          <p:txBody>
            <a:bodyPr wrap="square" rtlCol="0">
              <a:spAutoFit/>
            </a:bodyPr>
            <a:lstStyle/>
            <a:p>
              <a:pPr algn="ctr"/>
              <a:r>
                <a:rPr lang="zh-CN" altLang="en-US" sz="1400" dirty="0">
                  <a:latin typeface="Microsoft YaHei" panose="020B0503020204020204" pitchFamily="34" charset="-122"/>
                  <a:ea typeface="Microsoft YaHei" panose="020B0503020204020204" pitchFamily="34" charset="-122"/>
                  <a:cs typeface="Times New Roman" panose="02020603050405020304" pitchFamily="18" charset="0"/>
                </a:rPr>
                <a:t>泥层压力</a:t>
              </a:r>
            </a:p>
          </p:txBody>
        </p:sp>
      </p:grpSp>
      <p:grpSp>
        <p:nvGrpSpPr>
          <p:cNvPr id="88" name="组合 87">
            <a:extLst>
              <a:ext uri="{FF2B5EF4-FFF2-40B4-BE49-F238E27FC236}">
                <a16:creationId xmlns:a16="http://schemas.microsoft.com/office/drawing/2014/main" id="{223DA58C-79ED-B948-8474-3A6400E1060C}"/>
              </a:ext>
            </a:extLst>
          </p:cNvPr>
          <p:cNvGrpSpPr/>
          <p:nvPr/>
        </p:nvGrpSpPr>
        <p:grpSpPr>
          <a:xfrm>
            <a:off x="1114417" y="3969853"/>
            <a:ext cx="1346662" cy="467442"/>
            <a:chOff x="1201399" y="4682699"/>
            <a:chExt cx="1343752" cy="467442"/>
          </a:xfrm>
        </p:grpSpPr>
        <p:sp>
          <p:nvSpPr>
            <p:cNvPr id="65" name="矩形 64">
              <a:extLst>
                <a:ext uri="{FF2B5EF4-FFF2-40B4-BE49-F238E27FC236}">
                  <a16:creationId xmlns:a16="http://schemas.microsoft.com/office/drawing/2014/main" id="{78B8E6B1-C940-0B44-B486-A49DFB7C28AB}"/>
                </a:ext>
              </a:extLst>
            </p:cNvPr>
            <p:cNvSpPr/>
            <p:nvPr/>
          </p:nvSpPr>
          <p:spPr>
            <a:xfrm>
              <a:off x="1201399" y="4682699"/>
              <a:ext cx="1343752" cy="4674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Microsoft YaHei" panose="020B0503020204020204" pitchFamily="34" charset="-122"/>
                <a:ea typeface="Microsoft YaHei"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3279206A-6880-2349-BADD-8F92B8514E2D}"/>
                    </a:ext>
                  </a:extLst>
                </p:cNvPr>
                <p:cNvSpPr txBox="1"/>
                <p:nvPr/>
              </p:nvSpPr>
              <p:spPr>
                <a:xfrm>
                  <a:off x="1201399" y="4780225"/>
                  <a:ext cx="1343752" cy="306204"/>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zh-CN" altLang="en-US" sz="1400" i="1">
                            <a:latin typeface="Cambria Math" panose="02040503050406030204" pitchFamily="18" charset="0"/>
                            <a:cs typeface="Times New Roman" panose="02020603050405020304" pitchFamily="18" charset="0"/>
                          </a:rPr>
                          <m:t>底流</m:t>
                        </m:r>
                        <m:r>
                          <a:rPr lang="zh-CN" altLang="en-US" sz="1400" i="1" smtClean="0">
                            <a:latin typeface="Cambria Math" panose="02040503050406030204" pitchFamily="18" charset="0"/>
                            <a:cs typeface="Times New Roman" panose="02020603050405020304" pitchFamily="18" charset="0"/>
                          </a:rPr>
                          <m:t>流量</m:t>
                        </m:r>
                      </m:oMath>
                    </m:oMathPara>
                  </a14:m>
                  <a:endParaRPr lang="zh-CN" altLang="en-US" sz="1400" dirty="0">
                    <a:latin typeface="Microsoft YaHei" panose="020B0503020204020204" pitchFamily="34" charset="-122"/>
                    <a:ea typeface="Microsoft YaHei" panose="020B0503020204020204" pitchFamily="34" charset="-122"/>
                    <a:cs typeface="Times New Roman" panose="02020603050405020304" pitchFamily="18" charset="0"/>
                  </a:endParaRPr>
                </a:p>
              </p:txBody>
            </p:sp>
          </mc:Choice>
          <mc:Fallback xmlns="">
            <p:sp>
              <p:nvSpPr>
                <p:cNvPr id="70" name="文本框 69">
                  <a:extLst>
                    <a:ext uri="{FF2B5EF4-FFF2-40B4-BE49-F238E27FC236}">
                      <a16:creationId xmlns:a16="http://schemas.microsoft.com/office/drawing/2014/main" id="{3279206A-6880-2349-BADD-8F92B8514E2D}"/>
                    </a:ext>
                  </a:extLst>
                </p:cNvPr>
                <p:cNvSpPr txBox="1">
                  <a:spLocks noRot="1" noChangeAspect="1" noMove="1" noResize="1" noEditPoints="1" noAdjustHandles="1" noChangeArrowheads="1" noChangeShapeType="1" noTextEdit="1"/>
                </p:cNvSpPr>
                <p:nvPr/>
              </p:nvSpPr>
              <p:spPr>
                <a:xfrm>
                  <a:off x="1201399" y="4780225"/>
                  <a:ext cx="1343752" cy="306204"/>
                </a:xfrm>
                <a:prstGeom prst="rect">
                  <a:avLst/>
                </a:prstGeom>
                <a:blipFill>
                  <a:blip r:embed="rId3"/>
                  <a:stretch>
                    <a:fillRect b="-4000"/>
                  </a:stretch>
                </a:blipFill>
              </p:spPr>
              <p:txBody>
                <a:bodyPr/>
                <a:lstStyle/>
                <a:p>
                  <a:r>
                    <a:rPr lang="zh-CN" altLang="en-US">
                      <a:noFill/>
                    </a:rPr>
                    <a:t> </a:t>
                  </a:r>
                </a:p>
              </p:txBody>
            </p:sp>
          </mc:Fallback>
        </mc:AlternateContent>
      </p:grpSp>
      <p:sp>
        <p:nvSpPr>
          <p:cNvPr id="71" name="文本框 70">
            <a:extLst>
              <a:ext uri="{FF2B5EF4-FFF2-40B4-BE49-F238E27FC236}">
                <a16:creationId xmlns:a16="http://schemas.microsoft.com/office/drawing/2014/main" id="{A08E4D72-078E-C047-9A19-8C88563B965B}"/>
              </a:ext>
            </a:extLst>
          </p:cNvPr>
          <p:cNvSpPr txBox="1"/>
          <p:nvPr/>
        </p:nvSpPr>
        <p:spPr>
          <a:xfrm>
            <a:off x="3253435" y="2705341"/>
            <a:ext cx="1437540" cy="523220"/>
          </a:xfrm>
          <a:prstGeom prst="rect">
            <a:avLst/>
          </a:prstGeom>
          <a:noFill/>
        </p:spPr>
        <p:txBody>
          <a:bodyPr wrap="square" rtlCol="0">
            <a:spAutoFit/>
          </a:bodyPr>
          <a:lstStyle/>
          <a:p>
            <a:pPr algn="ctr"/>
            <a:r>
              <a:rPr lang="zh-CN" altLang="en-US" sz="1400" dirty="0">
                <a:latin typeface="Microsoft YaHei" panose="020B0503020204020204" pitchFamily="34" charset="-122"/>
                <a:ea typeface="Microsoft YaHei" panose="020B0503020204020204" pitchFamily="34" charset="-122"/>
                <a:cs typeface="Times New Roman" panose="02020603050405020304" pitchFamily="18" charset="0"/>
              </a:rPr>
              <a:t>预测模型</a:t>
            </a:r>
            <a:r>
              <a:rPr lang="en-US" altLang="zh-CN" sz="1400" dirty="0">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sz="1400" dirty="0">
                <a:latin typeface="Microsoft YaHei" panose="020B0503020204020204" pitchFamily="34" charset="-122"/>
                <a:ea typeface="Microsoft YaHei" panose="020B0503020204020204" pitchFamily="34" charset="-122"/>
                <a:cs typeface="Times New Roman" panose="02020603050405020304" pitchFamily="18" charset="0"/>
              </a:rPr>
              <a:t>泥层压力</a:t>
            </a:r>
          </a:p>
        </p:txBody>
      </p:sp>
      <p:sp>
        <p:nvSpPr>
          <p:cNvPr id="72" name="文本框 71">
            <a:extLst>
              <a:ext uri="{FF2B5EF4-FFF2-40B4-BE49-F238E27FC236}">
                <a16:creationId xmlns:a16="http://schemas.microsoft.com/office/drawing/2014/main" id="{BCABBD1F-4F93-DC40-966A-DECA145F578A}"/>
              </a:ext>
            </a:extLst>
          </p:cNvPr>
          <p:cNvSpPr txBox="1"/>
          <p:nvPr/>
        </p:nvSpPr>
        <p:spPr>
          <a:xfrm>
            <a:off x="5669113" y="2791540"/>
            <a:ext cx="1547451" cy="307777"/>
          </a:xfrm>
          <a:prstGeom prst="rect">
            <a:avLst/>
          </a:prstGeom>
          <a:noFill/>
        </p:spPr>
        <p:txBody>
          <a:bodyPr wrap="square" rtlCol="0">
            <a:spAutoFit/>
          </a:bodyPr>
          <a:lstStyle/>
          <a:p>
            <a:pPr algn="ctr"/>
            <a:r>
              <a:rPr lang="zh-CN" altLang="en-US" sz="1400" dirty="0">
                <a:latin typeface="Microsoft YaHei" panose="020B0503020204020204" pitchFamily="34" charset="-122"/>
                <a:ea typeface="Microsoft YaHei" panose="020B0503020204020204" pitchFamily="34" charset="-122"/>
                <a:cs typeface="Times New Roman" panose="02020603050405020304" pitchFamily="18" charset="0"/>
              </a:rPr>
              <a:t>泥层压力</a:t>
            </a:r>
          </a:p>
        </p:txBody>
      </p:sp>
      <p:sp>
        <p:nvSpPr>
          <p:cNvPr id="73" name="矩形 72">
            <a:extLst>
              <a:ext uri="{FF2B5EF4-FFF2-40B4-BE49-F238E27FC236}">
                <a16:creationId xmlns:a16="http://schemas.microsoft.com/office/drawing/2014/main" id="{E2E1FF9A-5B64-A04D-B2C0-ED9679DE5007}"/>
              </a:ext>
            </a:extLst>
          </p:cNvPr>
          <p:cNvSpPr/>
          <p:nvPr/>
        </p:nvSpPr>
        <p:spPr>
          <a:xfrm>
            <a:off x="3313189" y="3766607"/>
            <a:ext cx="1305647" cy="69983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74" name="矩形 73">
            <a:extLst>
              <a:ext uri="{FF2B5EF4-FFF2-40B4-BE49-F238E27FC236}">
                <a16:creationId xmlns:a16="http://schemas.microsoft.com/office/drawing/2014/main" id="{12D085B6-2DE8-D54D-B305-8AB5B5973470}"/>
              </a:ext>
            </a:extLst>
          </p:cNvPr>
          <p:cNvSpPr/>
          <p:nvPr/>
        </p:nvSpPr>
        <p:spPr>
          <a:xfrm>
            <a:off x="5601170" y="3766607"/>
            <a:ext cx="1613004" cy="69794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Microsoft YaHei" panose="020B0503020204020204" pitchFamily="34" charset="-122"/>
              <a:ea typeface="Microsoft YaHei" panose="020B0503020204020204" pitchFamily="34" charset="-122"/>
              <a:cs typeface="Times New Roman" panose="02020603050405020304" pitchFamily="18" charset="0"/>
            </a:endParaRPr>
          </a:p>
        </p:txBody>
      </p:sp>
      <p:cxnSp>
        <p:nvCxnSpPr>
          <p:cNvPr id="75" name="肘形连接符 74">
            <a:extLst>
              <a:ext uri="{FF2B5EF4-FFF2-40B4-BE49-F238E27FC236}">
                <a16:creationId xmlns:a16="http://schemas.microsoft.com/office/drawing/2014/main" id="{002D1D0C-C0AA-0645-BA7A-4A801F0786C6}"/>
              </a:ext>
            </a:extLst>
          </p:cNvPr>
          <p:cNvCxnSpPr>
            <a:cxnSpLocks/>
            <a:stCxn id="73" idx="3"/>
            <a:endCxn id="74" idx="1"/>
          </p:cNvCxnSpPr>
          <p:nvPr/>
        </p:nvCxnSpPr>
        <p:spPr>
          <a:xfrm flipV="1">
            <a:off x="4618836" y="4115582"/>
            <a:ext cx="982334" cy="9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2771C5EB-9144-674C-AD85-23AB04F7644F}"/>
              </a:ext>
            </a:extLst>
          </p:cNvPr>
          <p:cNvSpPr txBox="1"/>
          <p:nvPr/>
        </p:nvSpPr>
        <p:spPr>
          <a:xfrm>
            <a:off x="3252334" y="3940718"/>
            <a:ext cx="1437540" cy="738664"/>
          </a:xfrm>
          <a:prstGeom prst="rect">
            <a:avLst/>
          </a:prstGeom>
          <a:noFill/>
        </p:spPr>
        <p:txBody>
          <a:bodyPr wrap="square" rtlCol="0">
            <a:spAutoFit/>
          </a:bodyPr>
          <a:lstStyle/>
          <a:p>
            <a:pPr algn="ctr"/>
            <a:r>
              <a:rPr lang="zh-CN" altLang="en-US" sz="1400" dirty="0">
                <a:latin typeface="Microsoft YaHei" panose="020B0503020204020204" pitchFamily="34" charset="-122"/>
                <a:ea typeface="Microsoft YaHei" panose="020B0503020204020204" pitchFamily="34" charset="-122"/>
                <a:cs typeface="Times New Roman" panose="02020603050405020304" pitchFamily="18" charset="0"/>
              </a:rPr>
              <a:t>预测模型</a:t>
            </a:r>
            <a:r>
              <a:rPr lang="en-US" altLang="zh-CN" sz="1400" dirty="0">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sz="1400" dirty="0">
                <a:latin typeface="Microsoft YaHei" panose="020B0503020204020204" pitchFamily="34" charset="-122"/>
                <a:ea typeface="Microsoft YaHei" panose="020B0503020204020204" pitchFamily="34" charset="-122"/>
                <a:cs typeface="Times New Roman" panose="02020603050405020304" pitchFamily="18" charset="0"/>
              </a:rPr>
              <a:t>底流浓度</a:t>
            </a:r>
          </a:p>
          <a:p>
            <a:pPr algn="ctr"/>
            <a:endParaRPr lang="zh-CN" altLang="en-US" sz="1400" dirty="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77" name="文本框 76">
            <a:extLst>
              <a:ext uri="{FF2B5EF4-FFF2-40B4-BE49-F238E27FC236}">
                <a16:creationId xmlns:a16="http://schemas.microsoft.com/office/drawing/2014/main" id="{88C488B3-E83F-824B-B696-84F39B93096B}"/>
              </a:ext>
            </a:extLst>
          </p:cNvPr>
          <p:cNvSpPr txBox="1"/>
          <p:nvPr/>
        </p:nvSpPr>
        <p:spPr>
          <a:xfrm>
            <a:off x="5601614" y="3961692"/>
            <a:ext cx="1547451" cy="307777"/>
          </a:xfrm>
          <a:prstGeom prst="rect">
            <a:avLst/>
          </a:prstGeom>
          <a:noFill/>
        </p:spPr>
        <p:txBody>
          <a:bodyPr wrap="square" rtlCol="0">
            <a:spAutoFit/>
          </a:bodyPr>
          <a:lstStyle/>
          <a:p>
            <a:pPr algn="ctr"/>
            <a:r>
              <a:rPr lang="zh-CN" altLang="en-US" sz="1400" dirty="0">
                <a:latin typeface="Microsoft YaHei" panose="020B0503020204020204" pitchFamily="34" charset="-122"/>
                <a:ea typeface="Microsoft YaHei" panose="020B0503020204020204" pitchFamily="34" charset="-122"/>
                <a:cs typeface="Times New Roman" panose="02020603050405020304" pitchFamily="18" charset="0"/>
              </a:rPr>
              <a:t>底流浓度</a:t>
            </a:r>
          </a:p>
        </p:txBody>
      </p:sp>
      <p:sp>
        <p:nvSpPr>
          <p:cNvPr id="78" name="文本框 77">
            <a:extLst>
              <a:ext uri="{FF2B5EF4-FFF2-40B4-BE49-F238E27FC236}">
                <a16:creationId xmlns:a16="http://schemas.microsoft.com/office/drawing/2014/main" id="{A6EC34F7-2F73-004D-BF2A-20E4E69CB5B6}"/>
              </a:ext>
            </a:extLst>
          </p:cNvPr>
          <p:cNvSpPr txBox="1"/>
          <p:nvPr/>
        </p:nvSpPr>
        <p:spPr>
          <a:xfrm>
            <a:off x="3757890" y="4464556"/>
            <a:ext cx="931984" cy="307777"/>
          </a:xfrm>
          <a:prstGeom prst="rect">
            <a:avLst/>
          </a:prstGeom>
          <a:noFill/>
        </p:spPr>
        <p:txBody>
          <a:bodyPr wrap="square" rtlCol="0">
            <a:spAutoFit/>
          </a:bodyPr>
          <a:lstStyle/>
          <a:p>
            <a:r>
              <a:rPr lang="en-US" altLang="zh-CN" sz="1400" dirty="0">
                <a:latin typeface="Microsoft YaHei" panose="020B0503020204020204" pitchFamily="34" charset="-122"/>
                <a:ea typeface="Microsoft YaHei" panose="020B0503020204020204" pitchFamily="34" charset="-122"/>
                <a:cs typeface="Times New Roman" panose="02020603050405020304" pitchFamily="18" charset="0"/>
              </a:rPr>
              <a:t>......</a:t>
            </a:r>
            <a:endParaRPr lang="zh-CN" altLang="en-US" sz="1400" dirty="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81" name="矩形 80">
            <a:extLst>
              <a:ext uri="{FF2B5EF4-FFF2-40B4-BE49-F238E27FC236}">
                <a16:creationId xmlns:a16="http://schemas.microsoft.com/office/drawing/2014/main" id="{D5024118-501E-7440-8E72-22334F13056D}"/>
              </a:ext>
            </a:extLst>
          </p:cNvPr>
          <p:cNvSpPr/>
          <p:nvPr/>
        </p:nvSpPr>
        <p:spPr>
          <a:xfrm>
            <a:off x="918042" y="1869791"/>
            <a:ext cx="1742323" cy="3383696"/>
          </a:xfrm>
          <a:prstGeom prst="rect">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panose="020B0503020204020204" pitchFamily="34" charset="-122"/>
              <a:ea typeface="Microsoft YaHei" panose="020B0503020204020204" pitchFamily="34" charset="-122"/>
            </a:endParaRPr>
          </a:p>
        </p:txBody>
      </p:sp>
      <p:sp>
        <p:nvSpPr>
          <p:cNvPr id="82" name="文本框 81">
            <a:extLst>
              <a:ext uri="{FF2B5EF4-FFF2-40B4-BE49-F238E27FC236}">
                <a16:creationId xmlns:a16="http://schemas.microsoft.com/office/drawing/2014/main" id="{D40958B7-BA3C-CC41-AC01-6117F97E3A66}"/>
              </a:ext>
            </a:extLst>
          </p:cNvPr>
          <p:cNvSpPr txBox="1"/>
          <p:nvPr/>
        </p:nvSpPr>
        <p:spPr>
          <a:xfrm>
            <a:off x="918042" y="1946117"/>
            <a:ext cx="1893880" cy="369332"/>
          </a:xfrm>
          <a:prstGeom prst="rect">
            <a:avLst/>
          </a:prstGeom>
          <a:noFill/>
        </p:spPr>
        <p:txBody>
          <a:bodyPr wrap="square" rtlCol="0">
            <a:spAutoFit/>
          </a:bodyPr>
          <a:lstStyle/>
          <a:p>
            <a:pPr algn="ctr"/>
            <a:r>
              <a:rPr kumimoji="1" lang="zh-CN" altLang="en-US" dirty="0">
                <a:latin typeface="Microsoft YaHei" panose="020B0503020204020204" pitchFamily="34" charset="-122"/>
                <a:ea typeface="Microsoft YaHei" panose="020B0503020204020204" pitchFamily="34" charset="-122"/>
              </a:rPr>
              <a:t>当前监测值</a:t>
            </a:r>
            <a:endParaRPr kumimoji="1" lang="zh-CN" altLang="en-US" sz="1800" dirty="0">
              <a:latin typeface="Microsoft YaHei" panose="020B0503020204020204" pitchFamily="34" charset="-122"/>
              <a:ea typeface="Microsoft YaHei" panose="020B0503020204020204" pitchFamily="34" charset="-122"/>
            </a:endParaRPr>
          </a:p>
        </p:txBody>
      </p:sp>
      <p:sp>
        <p:nvSpPr>
          <p:cNvPr id="83" name="矩形 82">
            <a:extLst>
              <a:ext uri="{FF2B5EF4-FFF2-40B4-BE49-F238E27FC236}">
                <a16:creationId xmlns:a16="http://schemas.microsoft.com/office/drawing/2014/main" id="{C4A13D49-E1ED-BA4F-B73F-C1E69975F36D}"/>
              </a:ext>
            </a:extLst>
          </p:cNvPr>
          <p:cNvSpPr/>
          <p:nvPr/>
        </p:nvSpPr>
        <p:spPr>
          <a:xfrm>
            <a:off x="3013567" y="1869792"/>
            <a:ext cx="1882287" cy="3383695"/>
          </a:xfrm>
          <a:prstGeom prst="rect">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panose="020B0503020204020204" pitchFamily="34" charset="-122"/>
              <a:ea typeface="Microsoft YaHei" panose="020B0503020204020204" pitchFamily="34" charset="-122"/>
            </a:endParaRPr>
          </a:p>
        </p:txBody>
      </p:sp>
      <p:sp>
        <p:nvSpPr>
          <p:cNvPr id="84" name="文本框 83">
            <a:extLst>
              <a:ext uri="{FF2B5EF4-FFF2-40B4-BE49-F238E27FC236}">
                <a16:creationId xmlns:a16="http://schemas.microsoft.com/office/drawing/2014/main" id="{6C805A31-4AFB-3240-9F81-6D50274542DC}"/>
              </a:ext>
            </a:extLst>
          </p:cNvPr>
          <p:cNvSpPr txBox="1"/>
          <p:nvPr/>
        </p:nvSpPr>
        <p:spPr>
          <a:xfrm>
            <a:off x="3023858" y="1940245"/>
            <a:ext cx="1907162" cy="369332"/>
          </a:xfrm>
          <a:prstGeom prst="rect">
            <a:avLst/>
          </a:prstGeom>
          <a:noFill/>
        </p:spPr>
        <p:txBody>
          <a:bodyPr wrap="square" rtlCol="0">
            <a:spAutoFit/>
          </a:bodyPr>
          <a:lstStyle/>
          <a:p>
            <a:pPr algn="ctr"/>
            <a:r>
              <a:rPr kumimoji="1" lang="zh-CN" altLang="en-US" sz="1800" dirty="0">
                <a:latin typeface="Microsoft YaHei" panose="020B0503020204020204" pitchFamily="34" charset="-122"/>
                <a:ea typeface="Microsoft YaHei" panose="020B0503020204020204" pitchFamily="34" charset="-122"/>
              </a:rPr>
              <a:t>仿真系统</a:t>
            </a:r>
          </a:p>
        </p:txBody>
      </p:sp>
      <p:cxnSp>
        <p:nvCxnSpPr>
          <p:cNvPr id="85" name="直线箭头连接符 84">
            <a:extLst>
              <a:ext uri="{FF2B5EF4-FFF2-40B4-BE49-F238E27FC236}">
                <a16:creationId xmlns:a16="http://schemas.microsoft.com/office/drawing/2014/main" id="{E8999EBE-B68D-554B-ABCA-7EDFC2A2EEFE}"/>
              </a:ext>
            </a:extLst>
          </p:cNvPr>
          <p:cNvCxnSpPr>
            <a:cxnSpLocks/>
            <a:stCxn id="81" idx="3"/>
            <a:endCxn id="71" idx="1"/>
          </p:cNvCxnSpPr>
          <p:nvPr/>
        </p:nvCxnSpPr>
        <p:spPr>
          <a:xfrm flipV="1">
            <a:off x="2660365" y="2966951"/>
            <a:ext cx="593070" cy="594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线箭头连接符 85">
            <a:extLst>
              <a:ext uri="{FF2B5EF4-FFF2-40B4-BE49-F238E27FC236}">
                <a16:creationId xmlns:a16="http://schemas.microsoft.com/office/drawing/2014/main" id="{887743DF-CAF6-8F43-BBA9-D72429550EE7}"/>
              </a:ext>
            </a:extLst>
          </p:cNvPr>
          <p:cNvCxnSpPr>
            <a:cxnSpLocks/>
            <a:stCxn id="81" idx="3"/>
            <a:endCxn id="76" idx="1"/>
          </p:cNvCxnSpPr>
          <p:nvPr/>
        </p:nvCxnSpPr>
        <p:spPr>
          <a:xfrm>
            <a:off x="2660365" y="3561639"/>
            <a:ext cx="591969" cy="748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矩形 89">
            <a:extLst>
              <a:ext uri="{FF2B5EF4-FFF2-40B4-BE49-F238E27FC236}">
                <a16:creationId xmlns:a16="http://schemas.microsoft.com/office/drawing/2014/main" id="{1616A8CC-B366-C943-81B0-191BB0BCFACE}"/>
              </a:ext>
            </a:extLst>
          </p:cNvPr>
          <p:cNvSpPr/>
          <p:nvPr/>
        </p:nvSpPr>
        <p:spPr>
          <a:xfrm>
            <a:off x="5434197" y="1895669"/>
            <a:ext cx="1882287" cy="3357818"/>
          </a:xfrm>
          <a:prstGeom prst="rect">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latin typeface="Microsoft YaHei" panose="020B0503020204020204" pitchFamily="34" charset="-122"/>
              <a:ea typeface="Microsoft YaHei" panose="020B0503020204020204" pitchFamily="34" charset="-122"/>
            </a:endParaRPr>
          </a:p>
        </p:txBody>
      </p:sp>
      <p:sp>
        <p:nvSpPr>
          <p:cNvPr id="91" name="文本框 90">
            <a:extLst>
              <a:ext uri="{FF2B5EF4-FFF2-40B4-BE49-F238E27FC236}">
                <a16:creationId xmlns:a16="http://schemas.microsoft.com/office/drawing/2014/main" id="{2735C24D-71EB-9746-B4AF-BCF86060C107}"/>
              </a:ext>
            </a:extLst>
          </p:cNvPr>
          <p:cNvSpPr txBox="1"/>
          <p:nvPr/>
        </p:nvSpPr>
        <p:spPr>
          <a:xfrm>
            <a:off x="5444488" y="1966122"/>
            <a:ext cx="1907162" cy="369332"/>
          </a:xfrm>
          <a:prstGeom prst="rect">
            <a:avLst/>
          </a:prstGeom>
          <a:noFill/>
        </p:spPr>
        <p:txBody>
          <a:bodyPr wrap="square" rtlCol="0">
            <a:spAutoFit/>
          </a:bodyPr>
          <a:lstStyle/>
          <a:p>
            <a:pPr algn="ctr"/>
            <a:r>
              <a:rPr kumimoji="1" lang="zh-CN" altLang="en-US" sz="1800" dirty="0">
                <a:latin typeface="Microsoft YaHei" panose="020B0503020204020204" pitchFamily="34" charset="-122"/>
                <a:ea typeface="Microsoft YaHei" panose="020B0503020204020204" pitchFamily="34" charset="-122"/>
              </a:rPr>
              <a:t>下一时刻仿真值</a:t>
            </a:r>
          </a:p>
        </p:txBody>
      </p:sp>
      <p:sp>
        <p:nvSpPr>
          <p:cNvPr id="99" name="文本框 98">
            <a:extLst>
              <a:ext uri="{FF2B5EF4-FFF2-40B4-BE49-F238E27FC236}">
                <a16:creationId xmlns:a16="http://schemas.microsoft.com/office/drawing/2014/main" id="{057CF6AD-AF66-3547-AB1A-1444AE0FBE5E}"/>
              </a:ext>
            </a:extLst>
          </p:cNvPr>
          <p:cNvSpPr txBox="1"/>
          <p:nvPr/>
        </p:nvSpPr>
        <p:spPr>
          <a:xfrm>
            <a:off x="6170411" y="4452551"/>
            <a:ext cx="931984" cy="307777"/>
          </a:xfrm>
          <a:prstGeom prst="rect">
            <a:avLst/>
          </a:prstGeom>
          <a:noFill/>
        </p:spPr>
        <p:txBody>
          <a:bodyPr wrap="square" rtlCol="0">
            <a:spAutoFit/>
          </a:bodyPr>
          <a:lstStyle/>
          <a:p>
            <a:r>
              <a:rPr lang="en-US" altLang="zh-CN" sz="1400" dirty="0">
                <a:latin typeface="Microsoft YaHei" panose="020B0503020204020204" pitchFamily="34" charset="-122"/>
                <a:ea typeface="Microsoft YaHei" panose="020B0503020204020204" pitchFamily="34" charset="-122"/>
                <a:cs typeface="Times New Roman" panose="02020603050405020304" pitchFamily="18" charset="0"/>
              </a:rPr>
              <a:t>......</a:t>
            </a:r>
            <a:endParaRPr lang="zh-CN" altLang="en-US" sz="1400" dirty="0">
              <a:latin typeface="Microsoft YaHei" panose="020B0503020204020204" pitchFamily="34" charset="-122"/>
              <a:ea typeface="Microsoft YaHei" panose="020B0503020204020204" pitchFamily="34" charset="-122"/>
              <a:cs typeface="Times New Roman" panose="02020603050405020304" pitchFamily="18" charset="0"/>
            </a:endParaRPr>
          </a:p>
        </p:txBody>
      </p:sp>
      <p:grpSp>
        <p:nvGrpSpPr>
          <p:cNvPr id="101" name="组合 100">
            <a:extLst>
              <a:ext uri="{FF2B5EF4-FFF2-40B4-BE49-F238E27FC236}">
                <a16:creationId xmlns:a16="http://schemas.microsoft.com/office/drawing/2014/main" id="{8B2E021C-A625-ED42-841B-D5DEF9F77666}"/>
              </a:ext>
            </a:extLst>
          </p:cNvPr>
          <p:cNvGrpSpPr/>
          <p:nvPr/>
        </p:nvGrpSpPr>
        <p:grpSpPr>
          <a:xfrm>
            <a:off x="1018431" y="3288853"/>
            <a:ext cx="1535723" cy="505720"/>
            <a:chOff x="1116231" y="3421038"/>
            <a:chExt cx="1535723" cy="505720"/>
          </a:xfrm>
        </p:grpSpPr>
        <p:sp>
          <p:nvSpPr>
            <p:cNvPr id="102" name="矩形 101">
              <a:extLst>
                <a:ext uri="{FF2B5EF4-FFF2-40B4-BE49-F238E27FC236}">
                  <a16:creationId xmlns:a16="http://schemas.microsoft.com/office/drawing/2014/main" id="{9A32FF53-39EF-D940-AE34-250EF71649BC}"/>
                </a:ext>
              </a:extLst>
            </p:cNvPr>
            <p:cNvSpPr/>
            <p:nvPr/>
          </p:nvSpPr>
          <p:spPr>
            <a:xfrm>
              <a:off x="1212217" y="3421038"/>
              <a:ext cx="1343752" cy="5057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103" name="文本框 102">
              <a:extLst>
                <a:ext uri="{FF2B5EF4-FFF2-40B4-BE49-F238E27FC236}">
                  <a16:creationId xmlns:a16="http://schemas.microsoft.com/office/drawing/2014/main" id="{3F4BD726-8C53-E749-A789-4A336D3750B7}"/>
                </a:ext>
              </a:extLst>
            </p:cNvPr>
            <p:cNvSpPr txBox="1"/>
            <p:nvPr/>
          </p:nvSpPr>
          <p:spPr>
            <a:xfrm>
              <a:off x="1116231" y="3509519"/>
              <a:ext cx="1535723" cy="307777"/>
            </a:xfrm>
            <a:prstGeom prst="rect">
              <a:avLst/>
            </a:prstGeom>
            <a:noFill/>
          </p:spPr>
          <p:txBody>
            <a:bodyPr wrap="square" rtlCol="0">
              <a:spAutoFit/>
            </a:bodyPr>
            <a:lstStyle/>
            <a:p>
              <a:pPr algn="ctr"/>
              <a:r>
                <a:rPr lang="zh-CN" altLang="en-US" sz="1400" dirty="0">
                  <a:latin typeface="Microsoft YaHei" panose="020B0503020204020204" pitchFamily="34" charset="-122"/>
                  <a:ea typeface="Microsoft YaHei" panose="020B0503020204020204" pitchFamily="34" charset="-122"/>
                  <a:cs typeface="Times New Roman" panose="02020603050405020304" pitchFamily="18" charset="0"/>
                </a:rPr>
                <a:t>进料浓度</a:t>
              </a:r>
            </a:p>
          </p:txBody>
        </p:sp>
      </p:grpSp>
      <p:grpSp>
        <p:nvGrpSpPr>
          <p:cNvPr id="37" name="组合 36">
            <a:extLst>
              <a:ext uri="{FF2B5EF4-FFF2-40B4-BE49-F238E27FC236}">
                <a16:creationId xmlns:a16="http://schemas.microsoft.com/office/drawing/2014/main" id="{4A661D3D-38FC-4C46-A6FF-3811D7908474}"/>
              </a:ext>
            </a:extLst>
          </p:cNvPr>
          <p:cNvGrpSpPr/>
          <p:nvPr/>
        </p:nvGrpSpPr>
        <p:grpSpPr>
          <a:xfrm>
            <a:off x="1111507" y="4615402"/>
            <a:ext cx="1346662" cy="467442"/>
            <a:chOff x="1201399" y="4682699"/>
            <a:chExt cx="1343752" cy="467442"/>
          </a:xfrm>
        </p:grpSpPr>
        <p:sp>
          <p:nvSpPr>
            <p:cNvPr id="38" name="矩形 37">
              <a:extLst>
                <a:ext uri="{FF2B5EF4-FFF2-40B4-BE49-F238E27FC236}">
                  <a16:creationId xmlns:a16="http://schemas.microsoft.com/office/drawing/2014/main" id="{C7F00F09-09B2-5E4D-9C77-DEB0645A0C93}"/>
                </a:ext>
              </a:extLst>
            </p:cNvPr>
            <p:cNvSpPr/>
            <p:nvPr/>
          </p:nvSpPr>
          <p:spPr>
            <a:xfrm>
              <a:off x="1201399" y="4682699"/>
              <a:ext cx="1343752" cy="4674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9" name="文本框 38">
              <a:extLst>
                <a:ext uri="{FF2B5EF4-FFF2-40B4-BE49-F238E27FC236}">
                  <a16:creationId xmlns:a16="http://schemas.microsoft.com/office/drawing/2014/main" id="{446EDBE6-581F-F043-8A66-0978C5231B74}"/>
                </a:ext>
              </a:extLst>
            </p:cNvPr>
            <p:cNvSpPr txBox="1"/>
            <p:nvPr/>
          </p:nvSpPr>
          <p:spPr>
            <a:xfrm>
              <a:off x="1201399" y="4780225"/>
              <a:ext cx="1343752" cy="306204"/>
            </a:xfrm>
            <a:prstGeom prst="rect">
              <a:avLst/>
            </a:prstGeom>
            <a:noFill/>
          </p:spPr>
          <p:txBody>
            <a:bodyPr wrap="square" rtlCol="0">
              <a:spAutoFit/>
            </a:bodyPr>
            <a:lstStyle/>
            <a:p>
              <a:pPr algn="ctr"/>
              <a:r>
                <a:rPr lang="zh-CN" altLang="en-US" sz="1400" dirty="0">
                  <a:latin typeface="Cambria Math" panose="02040503050406030204" pitchFamily="18" charset="0"/>
                  <a:cs typeface="Times New Roman" panose="02020603050405020304" pitchFamily="18" charset="0"/>
                </a:rPr>
                <a:t>搅拌机液位</a:t>
              </a:r>
            </a:p>
          </p:txBody>
        </p:sp>
      </p:grpSp>
    </p:spTree>
    <p:extLst>
      <p:ext uri="{BB962C8B-B14F-4D97-AF65-F5344CB8AC3E}">
        <p14:creationId xmlns:p14="http://schemas.microsoft.com/office/powerpoint/2010/main" val="2955827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75F0FBC0-4DE3-473F-A124-7A6DFFCF9713}"/>
              </a:ext>
            </a:extLst>
          </p:cNvPr>
          <p:cNvSpPr txBox="1">
            <a:spLocks noChangeArrowheads="1"/>
          </p:cNvSpPr>
          <p:nvPr/>
        </p:nvSpPr>
        <p:spPr bwMode="auto">
          <a:xfrm>
            <a:off x="461465" y="353717"/>
            <a:ext cx="3375555" cy="600164"/>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charset="-122"/>
              </a:defRPr>
            </a:lvl1pPr>
            <a:lvl2pPr marL="742950" indent="-285750">
              <a:defRPr sz="1300">
                <a:solidFill>
                  <a:schemeClr val="tx1"/>
                </a:solidFill>
                <a:latin typeface="Arial" panose="020B0604020202020204" pitchFamily="34" charset="0"/>
                <a:ea typeface="微软雅黑" panose="020B0503020204020204" charset="-122"/>
              </a:defRPr>
            </a:lvl2pPr>
            <a:lvl3pPr marL="1143000" indent="-228600">
              <a:defRPr sz="1300">
                <a:solidFill>
                  <a:schemeClr val="tx1"/>
                </a:solidFill>
                <a:latin typeface="Arial" panose="020B0604020202020204" pitchFamily="34" charset="0"/>
                <a:ea typeface="微软雅黑" panose="020B0503020204020204" charset="-122"/>
              </a:defRPr>
            </a:lvl3pPr>
            <a:lvl4pPr marL="1600200" indent="-228600">
              <a:defRPr sz="1300">
                <a:solidFill>
                  <a:schemeClr val="tx1"/>
                </a:solidFill>
                <a:latin typeface="Arial" panose="020B0604020202020204" pitchFamily="34" charset="0"/>
                <a:ea typeface="微软雅黑" panose="020B0503020204020204" charset="-122"/>
              </a:defRPr>
            </a:lvl4pPr>
            <a:lvl5pPr marL="2057400" indent="-228600">
              <a:defRPr sz="1300">
                <a:solidFill>
                  <a:schemeClr val="tx1"/>
                </a:solidFill>
                <a:latin typeface="Arial" panose="020B0604020202020204" pitchFamily="34" charset="0"/>
                <a:ea typeface="微软雅黑" panose="020B050302020402020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9pPr>
          </a:lstStyle>
          <a:p>
            <a:pPr defTabSz="514337" fontAlgn="base">
              <a:spcBef>
                <a:spcPct val="0"/>
              </a:spcBef>
              <a:spcAft>
                <a:spcPct val="0"/>
              </a:spcAft>
            </a:pPr>
            <a:r>
              <a:rPr lang="zh-CN" altLang="en-US" sz="3200" b="1" dirty="0">
                <a:solidFill>
                  <a:srgbClr val="0B3EA2"/>
                </a:solidFill>
                <a:latin typeface="微软雅黑" panose="020B0503020204020204" pitchFamily="34" charset="-122"/>
                <a:ea typeface="微软雅黑" panose="020B0503020204020204" pitchFamily="34" charset="-122"/>
                <a:sym typeface="Calibri" panose="020F0502020204030204" pitchFamily="34" charset="0"/>
              </a:rPr>
              <a:t>汇报提纲</a:t>
            </a:r>
            <a:endParaRPr lang="en-US" altLang="zh-CN" sz="2000" dirty="0">
              <a:solidFill>
                <a:srgbClr val="0B3EA2"/>
              </a:solidFill>
              <a:latin typeface="Calibri" panose="020F0502020204030204" pitchFamily="34" charset="0"/>
              <a:ea typeface="微软雅黑" panose="020B0503020204020204" pitchFamily="34" charset="-122"/>
              <a:cs typeface="Calibri" panose="020F0502020204030204" pitchFamily="34" charset="0"/>
              <a:sym typeface="Calibri" panose="020F0502020204030204" pitchFamily="34" charset="0"/>
            </a:endParaRPr>
          </a:p>
        </p:txBody>
      </p:sp>
      <p:grpSp>
        <p:nvGrpSpPr>
          <p:cNvPr id="5" name="组合 4">
            <a:extLst>
              <a:ext uri="{FF2B5EF4-FFF2-40B4-BE49-F238E27FC236}">
                <a16:creationId xmlns:a16="http://schemas.microsoft.com/office/drawing/2014/main" id="{CBBDCCB0-E5CE-4A93-B3A5-48A3C110A7A8}"/>
              </a:ext>
            </a:extLst>
          </p:cNvPr>
          <p:cNvGrpSpPr/>
          <p:nvPr/>
        </p:nvGrpSpPr>
        <p:grpSpPr>
          <a:xfrm>
            <a:off x="570796" y="1010830"/>
            <a:ext cx="1908000" cy="896"/>
            <a:chOff x="649957" y="1345473"/>
            <a:chExt cx="3269651" cy="1194"/>
          </a:xfrm>
        </p:grpSpPr>
        <p:cxnSp>
          <p:nvCxnSpPr>
            <p:cNvPr id="6" name="直接连接符 5">
              <a:extLst>
                <a:ext uri="{FF2B5EF4-FFF2-40B4-BE49-F238E27FC236}">
                  <a16:creationId xmlns:a16="http://schemas.microsoft.com/office/drawing/2014/main" id="{B155D60A-3AF6-4B77-8235-4B91CB185A0A}"/>
                </a:ext>
              </a:extLst>
            </p:cNvPr>
            <p:cNvCxnSpPr/>
            <p:nvPr/>
          </p:nvCxnSpPr>
          <p:spPr>
            <a:xfrm flipV="1">
              <a:off x="649957" y="1345473"/>
              <a:ext cx="1029406" cy="1194"/>
            </a:xfrm>
            <a:prstGeom prst="line">
              <a:avLst/>
            </a:prstGeom>
            <a:ln w="38100">
              <a:solidFill>
                <a:srgbClr val="0D47BB"/>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B8699816-7C3F-463D-ADC1-04967F0327C2}"/>
                </a:ext>
              </a:extLst>
            </p:cNvPr>
            <p:cNvCxnSpPr/>
            <p:nvPr/>
          </p:nvCxnSpPr>
          <p:spPr>
            <a:xfrm flipV="1">
              <a:off x="1471608" y="1345473"/>
              <a:ext cx="2448000" cy="1194"/>
            </a:xfrm>
            <a:prstGeom prst="line">
              <a:avLst/>
            </a:prstGeom>
            <a:ln w="3175">
              <a:solidFill>
                <a:srgbClr val="0D47BB"/>
              </a:solidFill>
            </a:ln>
          </p:spPr>
          <p:style>
            <a:lnRef idx="1">
              <a:schemeClr val="accent1"/>
            </a:lnRef>
            <a:fillRef idx="0">
              <a:schemeClr val="accent1"/>
            </a:fillRef>
            <a:effectRef idx="0">
              <a:schemeClr val="accent1"/>
            </a:effectRef>
            <a:fontRef idx="minor">
              <a:schemeClr val="tx1"/>
            </a:fontRef>
          </p:style>
        </p:cxnSp>
      </p:grpSp>
      <p:sp>
        <p:nvSpPr>
          <p:cNvPr id="49" name="圆角矩形 16">
            <a:extLst>
              <a:ext uri="{FF2B5EF4-FFF2-40B4-BE49-F238E27FC236}">
                <a16:creationId xmlns:a16="http://schemas.microsoft.com/office/drawing/2014/main" id="{F0E1E685-028D-4A49-8D79-CC60856519CF}"/>
              </a:ext>
            </a:extLst>
          </p:cNvPr>
          <p:cNvSpPr>
            <a:spLocks noChangeArrowheads="1"/>
          </p:cNvSpPr>
          <p:nvPr/>
        </p:nvSpPr>
        <p:spPr bwMode="auto">
          <a:xfrm>
            <a:off x="1624012" y="1989601"/>
            <a:ext cx="952500" cy="600165"/>
          </a:xfrm>
          <a:prstGeom prst="roundRect">
            <a:avLst>
              <a:gd name="adj" fmla="val 10027"/>
            </a:avLst>
          </a:prstGeom>
          <a:solidFill>
            <a:srgbClr val="0B3EA2"/>
          </a:solidFill>
          <a:ln w="9525" cmpd="sng">
            <a:solidFill>
              <a:srgbClr val="0B3EA2"/>
            </a:solidFill>
            <a:round/>
          </a:ln>
          <a:effectLst>
            <a:outerShdw dist="20000" dir="5400000" algn="ctr" rotWithShape="0">
              <a:srgbClr val="000000">
                <a:alpha val="37000"/>
              </a:srgbClr>
            </a:outerShdw>
          </a:effectLst>
        </p:spPr>
        <p:txBody>
          <a:bodyPr anchor="ctr"/>
          <a:lstStyle/>
          <a:p>
            <a:pPr algn="ctr" defTabSz="1218565" eaLnBrk="0" fontAlgn="base" hangingPunct="0">
              <a:spcBef>
                <a:spcPct val="0"/>
              </a:spcBef>
              <a:spcAft>
                <a:spcPct val="0"/>
              </a:spcAft>
              <a:defRPr/>
            </a:pPr>
            <a:r>
              <a:rPr lang="en-US" altLang="zh-CN" sz="2600" b="1" kern="0" dirty="0">
                <a:solidFill>
                  <a:srgbClr val="FFFFFF"/>
                </a:solidFill>
                <a:effectLst>
                  <a:outerShdw blurRad="38100" dist="38100" dir="2700000" algn="tl">
                    <a:srgbClr val="000000">
                      <a:alpha val="43137"/>
                    </a:srgbClr>
                  </a:outerShdw>
                </a:effectLst>
                <a:latin typeface="微软雅黑" panose="020B0503020204020204" pitchFamily="82" charset="2"/>
                <a:ea typeface="仿宋" panose="02010609060101010101" pitchFamily="49" charset="-122"/>
              </a:rPr>
              <a:t>01</a:t>
            </a:r>
            <a:endParaRPr lang="zh-CN" altLang="en-US" sz="2600" b="1" kern="0" dirty="0">
              <a:solidFill>
                <a:srgbClr val="FFFFFF"/>
              </a:solidFill>
              <a:effectLst>
                <a:outerShdw blurRad="38100" dist="38100" dir="2700000" algn="tl">
                  <a:srgbClr val="000000">
                    <a:alpha val="43137"/>
                  </a:srgbClr>
                </a:outerShdw>
              </a:effectLst>
              <a:latin typeface="微软雅黑" panose="020B0503020204020204" pitchFamily="82" charset="2"/>
              <a:ea typeface="仿宋" panose="02010609060101010101" pitchFamily="49" charset="-122"/>
            </a:endParaRPr>
          </a:p>
        </p:txBody>
      </p:sp>
      <p:sp>
        <p:nvSpPr>
          <p:cNvPr id="74" name="Rectangle 120">
            <a:extLst>
              <a:ext uri="{FF2B5EF4-FFF2-40B4-BE49-F238E27FC236}">
                <a16:creationId xmlns:a16="http://schemas.microsoft.com/office/drawing/2014/main" id="{7EA8B9AC-CD4A-4B87-B24B-784F7322B3C1}"/>
              </a:ext>
            </a:extLst>
          </p:cNvPr>
          <p:cNvSpPr/>
          <p:nvPr/>
        </p:nvSpPr>
        <p:spPr>
          <a:xfrm>
            <a:off x="3129172" y="2012684"/>
            <a:ext cx="4020487" cy="553998"/>
          </a:xfrm>
          <a:prstGeom prst="rect">
            <a:avLst/>
          </a:prstGeom>
        </p:spPr>
        <p:txBody>
          <a:bodyPr wrap="square">
            <a:spAutoFit/>
          </a:bodyPr>
          <a:lstStyle/>
          <a:p>
            <a:pPr defTabSz="685324"/>
            <a:r>
              <a:rPr lang="zh-CN" altLang="en-US" sz="3000" b="1" dirty="0">
                <a:solidFill>
                  <a:srgbClr val="0B3EA2"/>
                </a:solidFill>
                <a:latin typeface="Calibri" panose="020F0502020204030204" pitchFamily="34" charset="0"/>
                <a:ea typeface="微软雅黑" panose="020B0503020204020204" pitchFamily="34" charset="-122"/>
                <a:cs typeface="Calibri" panose="020F0502020204030204" pitchFamily="34" charset="0"/>
                <a:sym typeface="+mn-lt"/>
              </a:rPr>
              <a:t>项目背景</a:t>
            </a:r>
            <a:endParaRPr lang="id-ID" sz="3000" b="1" dirty="0">
              <a:solidFill>
                <a:srgbClr val="0B3EA2"/>
              </a:solidFill>
              <a:latin typeface="Calibri" panose="020F0502020204030204" pitchFamily="34" charset="0"/>
              <a:ea typeface="微软雅黑" panose="020B0503020204020204" pitchFamily="34" charset="-122"/>
              <a:cs typeface="Calibri" panose="020F0502020204030204" pitchFamily="34" charset="0"/>
              <a:sym typeface="+mn-lt"/>
            </a:endParaRPr>
          </a:p>
        </p:txBody>
      </p:sp>
      <p:cxnSp>
        <p:nvCxnSpPr>
          <p:cNvPr id="3" name="直接连接符 2">
            <a:extLst>
              <a:ext uri="{FF2B5EF4-FFF2-40B4-BE49-F238E27FC236}">
                <a16:creationId xmlns:a16="http://schemas.microsoft.com/office/drawing/2014/main" id="{EEE5AA47-0DD5-4EE9-9859-908A86900428}"/>
              </a:ext>
            </a:extLst>
          </p:cNvPr>
          <p:cNvCxnSpPr/>
          <p:nvPr/>
        </p:nvCxnSpPr>
        <p:spPr>
          <a:xfrm>
            <a:off x="2674620" y="2603033"/>
            <a:ext cx="4536000" cy="0"/>
          </a:xfrm>
          <a:prstGeom prst="line">
            <a:avLst/>
          </a:prstGeom>
          <a:ln>
            <a:solidFill>
              <a:srgbClr val="0B3EA2"/>
            </a:solidFill>
            <a:prstDash val="solid"/>
          </a:ln>
        </p:spPr>
        <p:style>
          <a:lnRef idx="1">
            <a:schemeClr val="accent1"/>
          </a:lnRef>
          <a:fillRef idx="0">
            <a:schemeClr val="accent1"/>
          </a:fillRef>
          <a:effectRef idx="0">
            <a:schemeClr val="accent1"/>
          </a:effectRef>
          <a:fontRef idx="minor">
            <a:schemeClr val="tx1"/>
          </a:fontRef>
        </p:style>
      </p:cxnSp>
      <p:sp>
        <p:nvSpPr>
          <p:cNvPr id="88" name="圆角矩形 16">
            <a:extLst>
              <a:ext uri="{FF2B5EF4-FFF2-40B4-BE49-F238E27FC236}">
                <a16:creationId xmlns:a16="http://schemas.microsoft.com/office/drawing/2014/main" id="{08B7E22D-6F17-41E6-937B-1EE39772CC77}"/>
              </a:ext>
            </a:extLst>
          </p:cNvPr>
          <p:cNvSpPr>
            <a:spLocks noChangeArrowheads="1"/>
          </p:cNvSpPr>
          <p:nvPr/>
        </p:nvSpPr>
        <p:spPr bwMode="auto">
          <a:xfrm>
            <a:off x="1624012" y="3013221"/>
            <a:ext cx="952500" cy="600165"/>
          </a:xfrm>
          <a:prstGeom prst="roundRect">
            <a:avLst>
              <a:gd name="adj" fmla="val 10027"/>
            </a:avLst>
          </a:prstGeom>
          <a:solidFill>
            <a:srgbClr val="0B3EA2"/>
          </a:solidFill>
          <a:ln w="9525" cmpd="sng">
            <a:solidFill>
              <a:srgbClr val="0B3EA2"/>
            </a:solidFill>
            <a:round/>
          </a:ln>
          <a:effectLst>
            <a:outerShdw dist="20000" dir="5400000" algn="ctr" rotWithShape="0">
              <a:srgbClr val="000000">
                <a:alpha val="37000"/>
              </a:srgbClr>
            </a:outerShdw>
          </a:effectLst>
        </p:spPr>
        <p:txBody>
          <a:bodyPr anchor="ctr"/>
          <a:lstStyle/>
          <a:p>
            <a:pPr algn="ctr" defTabSz="1218565" eaLnBrk="0" fontAlgn="base" hangingPunct="0">
              <a:spcBef>
                <a:spcPct val="0"/>
              </a:spcBef>
              <a:spcAft>
                <a:spcPct val="0"/>
              </a:spcAft>
              <a:defRPr/>
            </a:pPr>
            <a:r>
              <a:rPr lang="en-US" altLang="zh-CN" sz="2600" b="1" kern="0" dirty="0">
                <a:solidFill>
                  <a:srgbClr val="FFFFFF"/>
                </a:solidFill>
                <a:effectLst>
                  <a:outerShdw blurRad="38100" dist="38100" dir="2700000" algn="tl">
                    <a:srgbClr val="000000">
                      <a:alpha val="43137"/>
                    </a:srgbClr>
                  </a:outerShdw>
                </a:effectLst>
                <a:latin typeface="微软雅黑" panose="020B0503020204020204" pitchFamily="82" charset="2"/>
                <a:ea typeface="仿宋" panose="02010609060101010101" pitchFamily="49" charset="-122"/>
              </a:rPr>
              <a:t>02</a:t>
            </a:r>
            <a:endParaRPr lang="zh-CN" altLang="en-US" sz="2600" b="1" kern="0" dirty="0">
              <a:solidFill>
                <a:srgbClr val="FFFFFF"/>
              </a:solidFill>
              <a:effectLst>
                <a:outerShdw blurRad="38100" dist="38100" dir="2700000" algn="tl">
                  <a:srgbClr val="000000">
                    <a:alpha val="43137"/>
                  </a:srgbClr>
                </a:outerShdw>
              </a:effectLst>
              <a:latin typeface="微软雅黑" panose="020B0503020204020204" pitchFamily="82" charset="2"/>
              <a:ea typeface="仿宋" panose="02010609060101010101" pitchFamily="49" charset="-122"/>
            </a:endParaRPr>
          </a:p>
        </p:txBody>
      </p:sp>
      <p:sp>
        <p:nvSpPr>
          <p:cNvPr id="89" name="Rectangle 120">
            <a:extLst>
              <a:ext uri="{FF2B5EF4-FFF2-40B4-BE49-F238E27FC236}">
                <a16:creationId xmlns:a16="http://schemas.microsoft.com/office/drawing/2014/main" id="{1161EDB5-6720-4318-B74B-C892095096E6}"/>
              </a:ext>
            </a:extLst>
          </p:cNvPr>
          <p:cNvSpPr/>
          <p:nvPr/>
        </p:nvSpPr>
        <p:spPr>
          <a:xfrm>
            <a:off x="3129172" y="3036304"/>
            <a:ext cx="4020487" cy="553998"/>
          </a:xfrm>
          <a:prstGeom prst="rect">
            <a:avLst/>
          </a:prstGeom>
        </p:spPr>
        <p:txBody>
          <a:bodyPr wrap="square">
            <a:spAutoFit/>
          </a:bodyPr>
          <a:lstStyle/>
          <a:p>
            <a:pPr defTabSz="685324"/>
            <a:r>
              <a:rPr lang="zh-CN" altLang="en-US" sz="3000" b="1" dirty="0">
                <a:solidFill>
                  <a:srgbClr val="0B3EA2"/>
                </a:solidFill>
                <a:latin typeface="Calibri" panose="020F0502020204030204" pitchFamily="34" charset="0"/>
                <a:ea typeface="微软雅黑" panose="020B0503020204020204" pitchFamily="34" charset="-122"/>
                <a:cs typeface="Calibri" panose="020F0502020204030204" pitchFamily="34" charset="0"/>
                <a:sym typeface="+mn-lt"/>
              </a:rPr>
              <a:t>自动化控制系统</a:t>
            </a:r>
          </a:p>
        </p:txBody>
      </p:sp>
      <p:cxnSp>
        <p:nvCxnSpPr>
          <p:cNvPr id="90" name="直接连接符 89">
            <a:extLst>
              <a:ext uri="{FF2B5EF4-FFF2-40B4-BE49-F238E27FC236}">
                <a16:creationId xmlns:a16="http://schemas.microsoft.com/office/drawing/2014/main" id="{FD372D18-667F-4C14-A69B-1D0D37704E40}"/>
              </a:ext>
            </a:extLst>
          </p:cNvPr>
          <p:cNvCxnSpPr/>
          <p:nvPr/>
        </p:nvCxnSpPr>
        <p:spPr>
          <a:xfrm>
            <a:off x="2674620" y="3626653"/>
            <a:ext cx="4536000" cy="0"/>
          </a:xfrm>
          <a:prstGeom prst="line">
            <a:avLst/>
          </a:prstGeom>
          <a:ln>
            <a:solidFill>
              <a:srgbClr val="0B3EA2"/>
            </a:solidFill>
            <a:prstDash val="solid"/>
          </a:ln>
        </p:spPr>
        <p:style>
          <a:lnRef idx="1">
            <a:schemeClr val="accent1"/>
          </a:lnRef>
          <a:fillRef idx="0">
            <a:schemeClr val="accent1"/>
          </a:fillRef>
          <a:effectRef idx="0">
            <a:schemeClr val="accent1"/>
          </a:effectRef>
          <a:fontRef idx="minor">
            <a:schemeClr val="tx1"/>
          </a:fontRef>
        </p:style>
      </p:cxnSp>
      <p:sp>
        <p:nvSpPr>
          <p:cNvPr id="92" name="圆角矩形 16">
            <a:extLst>
              <a:ext uri="{FF2B5EF4-FFF2-40B4-BE49-F238E27FC236}">
                <a16:creationId xmlns:a16="http://schemas.microsoft.com/office/drawing/2014/main" id="{1F7F8466-B828-4A93-B23A-CD4233FEC448}"/>
              </a:ext>
            </a:extLst>
          </p:cNvPr>
          <p:cNvSpPr>
            <a:spLocks noChangeArrowheads="1"/>
          </p:cNvSpPr>
          <p:nvPr/>
        </p:nvSpPr>
        <p:spPr bwMode="auto">
          <a:xfrm>
            <a:off x="1624012" y="4036841"/>
            <a:ext cx="952500" cy="600165"/>
          </a:xfrm>
          <a:prstGeom prst="roundRect">
            <a:avLst>
              <a:gd name="adj" fmla="val 10027"/>
            </a:avLst>
          </a:prstGeom>
          <a:solidFill>
            <a:srgbClr val="0B3EA2"/>
          </a:solidFill>
          <a:ln w="9525" cmpd="sng">
            <a:solidFill>
              <a:srgbClr val="0B3EA2"/>
            </a:solidFill>
            <a:round/>
          </a:ln>
          <a:effectLst>
            <a:outerShdw dist="20000" dir="5400000" algn="ctr" rotWithShape="0">
              <a:srgbClr val="000000">
                <a:alpha val="37000"/>
              </a:srgbClr>
            </a:outerShdw>
          </a:effectLst>
        </p:spPr>
        <p:txBody>
          <a:bodyPr anchor="ctr"/>
          <a:lstStyle/>
          <a:p>
            <a:pPr algn="ctr" defTabSz="1218565" eaLnBrk="0" fontAlgn="base" hangingPunct="0">
              <a:spcBef>
                <a:spcPct val="0"/>
              </a:spcBef>
              <a:spcAft>
                <a:spcPct val="0"/>
              </a:spcAft>
              <a:defRPr/>
            </a:pPr>
            <a:r>
              <a:rPr lang="en-US" altLang="zh-CN" sz="2600" b="1" kern="0" dirty="0">
                <a:solidFill>
                  <a:srgbClr val="FFFFFF"/>
                </a:solidFill>
                <a:effectLst>
                  <a:outerShdw blurRad="38100" dist="38100" dir="2700000" algn="tl">
                    <a:srgbClr val="000000">
                      <a:alpha val="43137"/>
                    </a:srgbClr>
                  </a:outerShdw>
                </a:effectLst>
                <a:latin typeface="微软雅黑" panose="020B0503020204020204" pitchFamily="82" charset="2"/>
                <a:ea typeface="仿宋" panose="02010609060101010101" pitchFamily="49" charset="-122"/>
              </a:rPr>
              <a:t>03</a:t>
            </a:r>
            <a:endParaRPr lang="zh-CN" altLang="en-US" sz="2600" b="1" kern="0" dirty="0">
              <a:solidFill>
                <a:srgbClr val="FFFFFF"/>
              </a:solidFill>
              <a:effectLst>
                <a:outerShdw blurRad="38100" dist="38100" dir="2700000" algn="tl">
                  <a:srgbClr val="000000">
                    <a:alpha val="43137"/>
                  </a:srgbClr>
                </a:outerShdw>
              </a:effectLst>
              <a:latin typeface="微软雅黑" panose="020B0503020204020204" pitchFamily="82" charset="2"/>
              <a:ea typeface="仿宋" panose="02010609060101010101" pitchFamily="49" charset="-122"/>
            </a:endParaRPr>
          </a:p>
        </p:txBody>
      </p:sp>
      <p:sp>
        <p:nvSpPr>
          <p:cNvPr id="93" name="Rectangle 120">
            <a:extLst>
              <a:ext uri="{FF2B5EF4-FFF2-40B4-BE49-F238E27FC236}">
                <a16:creationId xmlns:a16="http://schemas.microsoft.com/office/drawing/2014/main" id="{324C6E06-BA07-4DE9-8F55-A29B01FF4541}"/>
              </a:ext>
            </a:extLst>
          </p:cNvPr>
          <p:cNvSpPr/>
          <p:nvPr/>
        </p:nvSpPr>
        <p:spPr>
          <a:xfrm>
            <a:off x="3129172" y="4059924"/>
            <a:ext cx="4020487" cy="553998"/>
          </a:xfrm>
          <a:prstGeom prst="rect">
            <a:avLst/>
          </a:prstGeom>
        </p:spPr>
        <p:txBody>
          <a:bodyPr wrap="square">
            <a:spAutoFit/>
          </a:bodyPr>
          <a:lstStyle/>
          <a:p>
            <a:pPr defTabSz="685324"/>
            <a:r>
              <a:rPr lang="zh-CN" altLang="en-US" sz="3000" b="1" dirty="0">
                <a:solidFill>
                  <a:srgbClr val="0B3EA2"/>
                </a:solidFill>
                <a:latin typeface="Calibri" panose="020F0502020204030204" pitchFamily="34" charset="0"/>
                <a:ea typeface="微软雅黑" panose="020B0503020204020204" pitchFamily="34" charset="-122"/>
                <a:cs typeface="Calibri" panose="020F0502020204030204" pitchFamily="34" charset="0"/>
                <a:sym typeface="+mn-lt"/>
              </a:rPr>
              <a:t>智能控制系统</a:t>
            </a:r>
          </a:p>
        </p:txBody>
      </p:sp>
      <p:cxnSp>
        <p:nvCxnSpPr>
          <p:cNvPr id="94" name="直接连接符 93">
            <a:extLst>
              <a:ext uri="{FF2B5EF4-FFF2-40B4-BE49-F238E27FC236}">
                <a16:creationId xmlns:a16="http://schemas.microsoft.com/office/drawing/2014/main" id="{DF6F7972-54EC-4D77-8BB2-4E99B7193A7F}"/>
              </a:ext>
            </a:extLst>
          </p:cNvPr>
          <p:cNvCxnSpPr/>
          <p:nvPr/>
        </p:nvCxnSpPr>
        <p:spPr>
          <a:xfrm>
            <a:off x="2674620" y="4650273"/>
            <a:ext cx="4536000" cy="0"/>
          </a:xfrm>
          <a:prstGeom prst="line">
            <a:avLst/>
          </a:prstGeom>
          <a:ln>
            <a:solidFill>
              <a:srgbClr val="0B3EA2"/>
            </a:solidFill>
            <a:prstDash val="solid"/>
          </a:ln>
        </p:spPr>
        <p:style>
          <a:lnRef idx="1">
            <a:schemeClr val="accent1"/>
          </a:lnRef>
          <a:fillRef idx="0">
            <a:schemeClr val="accent1"/>
          </a:fillRef>
          <a:effectRef idx="0">
            <a:schemeClr val="accent1"/>
          </a:effectRef>
          <a:fontRef idx="minor">
            <a:schemeClr val="tx1"/>
          </a:fontRef>
        </p:style>
      </p:cxnSp>
      <p:sp>
        <p:nvSpPr>
          <p:cNvPr id="96" name="圆角矩形 16">
            <a:extLst>
              <a:ext uri="{FF2B5EF4-FFF2-40B4-BE49-F238E27FC236}">
                <a16:creationId xmlns:a16="http://schemas.microsoft.com/office/drawing/2014/main" id="{8970975F-B780-4905-8AD8-56BB0AE60130}"/>
              </a:ext>
            </a:extLst>
          </p:cNvPr>
          <p:cNvSpPr>
            <a:spLocks noChangeArrowheads="1"/>
          </p:cNvSpPr>
          <p:nvPr/>
        </p:nvSpPr>
        <p:spPr bwMode="auto">
          <a:xfrm>
            <a:off x="1624012" y="5060461"/>
            <a:ext cx="952500" cy="600165"/>
          </a:xfrm>
          <a:prstGeom prst="roundRect">
            <a:avLst>
              <a:gd name="adj" fmla="val 10027"/>
            </a:avLst>
          </a:prstGeom>
          <a:solidFill>
            <a:srgbClr val="0B3EA2"/>
          </a:solidFill>
          <a:ln w="9525" cmpd="sng">
            <a:solidFill>
              <a:srgbClr val="0B3EA2"/>
            </a:solidFill>
            <a:round/>
          </a:ln>
          <a:effectLst>
            <a:outerShdw dist="20000" dir="5400000" algn="ctr" rotWithShape="0">
              <a:srgbClr val="000000">
                <a:alpha val="37000"/>
              </a:srgbClr>
            </a:outerShdw>
          </a:effectLst>
        </p:spPr>
        <p:txBody>
          <a:bodyPr anchor="ctr"/>
          <a:lstStyle/>
          <a:p>
            <a:pPr algn="ctr" defTabSz="1218565" eaLnBrk="0" fontAlgn="base" hangingPunct="0">
              <a:spcBef>
                <a:spcPct val="0"/>
              </a:spcBef>
              <a:spcAft>
                <a:spcPct val="0"/>
              </a:spcAft>
              <a:defRPr/>
            </a:pPr>
            <a:r>
              <a:rPr lang="en-US" altLang="zh-CN" sz="2600" b="1" kern="0" dirty="0">
                <a:solidFill>
                  <a:srgbClr val="FFFFFF"/>
                </a:solidFill>
                <a:effectLst>
                  <a:outerShdw blurRad="38100" dist="38100" dir="2700000" algn="tl">
                    <a:srgbClr val="000000">
                      <a:alpha val="43137"/>
                    </a:srgbClr>
                  </a:outerShdw>
                </a:effectLst>
                <a:latin typeface="微软雅黑" panose="020B0503020204020204" pitchFamily="82" charset="2"/>
                <a:ea typeface="仿宋" panose="02010609060101010101" pitchFamily="49" charset="-122"/>
              </a:rPr>
              <a:t>04</a:t>
            </a:r>
            <a:endParaRPr lang="zh-CN" altLang="en-US" sz="2600" b="1" kern="0" dirty="0">
              <a:solidFill>
                <a:srgbClr val="FFFFFF"/>
              </a:solidFill>
              <a:effectLst>
                <a:outerShdw blurRad="38100" dist="38100" dir="2700000" algn="tl">
                  <a:srgbClr val="000000">
                    <a:alpha val="43137"/>
                  </a:srgbClr>
                </a:outerShdw>
              </a:effectLst>
              <a:latin typeface="微软雅黑" panose="020B0503020204020204" pitchFamily="82" charset="2"/>
              <a:ea typeface="仿宋" panose="02010609060101010101" pitchFamily="49" charset="-122"/>
            </a:endParaRPr>
          </a:p>
        </p:txBody>
      </p:sp>
      <p:sp>
        <p:nvSpPr>
          <p:cNvPr id="97" name="Rectangle 120">
            <a:extLst>
              <a:ext uri="{FF2B5EF4-FFF2-40B4-BE49-F238E27FC236}">
                <a16:creationId xmlns:a16="http://schemas.microsoft.com/office/drawing/2014/main" id="{6BFDC5F4-54FD-4933-B5FE-5370C7826A9C}"/>
              </a:ext>
            </a:extLst>
          </p:cNvPr>
          <p:cNvSpPr/>
          <p:nvPr/>
        </p:nvSpPr>
        <p:spPr>
          <a:xfrm>
            <a:off x="3129172" y="5083544"/>
            <a:ext cx="4020487" cy="553998"/>
          </a:xfrm>
          <a:prstGeom prst="rect">
            <a:avLst/>
          </a:prstGeom>
        </p:spPr>
        <p:txBody>
          <a:bodyPr wrap="square">
            <a:spAutoFit/>
          </a:bodyPr>
          <a:lstStyle/>
          <a:p>
            <a:pPr defTabSz="685324"/>
            <a:r>
              <a:rPr lang="zh-CN" altLang="en-US" sz="3000" b="1" dirty="0">
                <a:solidFill>
                  <a:srgbClr val="0B3EA2"/>
                </a:solidFill>
                <a:latin typeface="Calibri" panose="020F0502020204030204" pitchFamily="34" charset="0"/>
                <a:ea typeface="微软雅黑" panose="020B0503020204020204" pitchFamily="34" charset="-122"/>
                <a:cs typeface="Calibri" panose="020F0502020204030204" pitchFamily="34" charset="0"/>
                <a:sym typeface="+mn-lt"/>
              </a:rPr>
              <a:t>可视化平台</a:t>
            </a:r>
          </a:p>
        </p:txBody>
      </p:sp>
      <p:cxnSp>
        <p:nvCxnSpPr>
          <p:cNvPr id="98" name="直接连接符 97">
            <a:extLst>
              <a:ext uri="{FF2B5EF4-FFF2-40B4-BE49-F238E27FC236}">
                <a16:creationId xmlns:a16="http://schemas.microsoft.com/office/drawing/2014/main" id="{8329C5E7-2680-43BB-9241-60EBA21640EA}"/>
              </a:ext>
            </a:extLst>
          </p:cNvPr>
          <p:cNvCxnSpPr/>
          <p:nvPr/>
        </p:nvCxnSpPr>
        <p:spPr>
          <a:xfrm>
            <a:off x="2674620" y="5673893"/>
            <a:ext cx="4536000" cy="0"/>
          </a:xfrm>
          <a:prstGeom prst="line">
            <a:avLst/>
          </a:prstGeom>
          <a:ln>
            <a:solidFill>
              <a:srgbClr val="0B3EA2"/>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800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8">
            <a:extLst>
              <a:ext uri="{FF2B5EF4-FFF2-40B4-BE49-F238E27FC236}">
                <a16:creationId xmlns:a16="http://schemas.microsoft.com/office/drawing/2014/main" id="{0AB0109F-2B6F-40A1-BEA1-2CD27C104792}"/>
              </a:ext>
            </a:extLst>
          </p:cNvPr>
          <p:cNvSpPr txBox="1">
            <a:spLocks noChangeArrowheads="1"/>
          </p:cNvSpPr>
          <p:nvPr/>
        </p:nvSpPr>
        <p:spPr bwMode="auto">
          <a:xfrm>
            <a:off x="273420" y="333098"/>
            <a:ext cx="5883342" cy="565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lnSpc>
                <a:spcPct val="120000"/>
              </a:lnSpc>
              <a:spcBef>
                <a:spcPct val="0"/>
              </a:spcBef>
              <a:spcAft>
                <a:spcPct val="0"/>
              </a:spcAft>
            </a:pPr>
            <a:r>
              <a:rPr lang="en-US" altLang="zh-CN" sz="2800" b="1" dirty="0">
                <a:solidFill>
                  <a:srgbClr val="0B3EA2"/>
                </a:solidFill>
                <a:latin typeface="微软雅黑" panose="020B0503020204020204" pitchFamily="34" charset="-122"/>
                <a:ea typeface="微软雅黑" panose="020B0503020204020204" pitchFamily="34" charset="-122"/>
                <a:cs typeface="+mn-ea"/>
                <a:sym typeface="+mn-lt"/>
              </a:rPr>
              <a:t>3.4</a:t>
            </a:r>
            <a:r>
              <a:rPr lang="zh-CN" altLang="en-US" sz="2800" b="1" dirty="0">
                <a:solidFill>
                  <a:srgbClr val="0B3EA2"/>
                </a:solidFill>
                <a:latin typeface="微软雅黑" panose="020B0503020204020204" pitchFamily="34" charset="-122"/>
                <a:ea typeface="微软雅黑" panose="020B0503020204020204" pitchFamily="34" charset="-122"/>
                <a:cs typeface="+mn-ea"/>
                <a:sym typeface="+mn-lt"/>
              </a:rPr>
              <a:t> 核心控制点</a:t>
            </a:r>
            <a:r>
              <a:rPr lang="en-US" altLang="zh-CN" sz="2800" b="1" dirty="0">
                <a:solidFill>
                  <a:srgbClr val="0B3EA2"/>
                </a:solidFill>
                <a:latin typeface="微软雅黑" panose="020B0503020204020204" pitchFamily="34" charset="-122"/>
                <a:ea typeface="微软雅黑" panose="020B0503020204020204" pitchFamily="34" charset="-122"/>
                <a:cs typeface="+mn-ea"/>
                <a:sym typeface="+mn-lt"/>
              </a:rPr>
              <a:t>1-</a:t>
            </a:r>
            <a:r>
              <a:rPr lang="zh-CN" altLang="en-US" sz="2800" b="1" dirty="0">
                <a:solidFill>
                  <a:srgbClr val="0B3EA2"/>
                </a:solidFill>
                <a:latin typeface="微软雅黑" panose="020B0503020204020204" pitchFamily="34" charset="-122"/>
                <a:ea typeface="微软雅黑" panose="020B0503020204020204" pitchFamily="34" charset="-122"/>
                <a:cs typeface="+mn-ea"/>
              </a:rPr>
              <a:t>底流快速稀释控制</a:t>
            </a:r>
            <a:endParaRPr lang="en-US" altLang="zh-CN" sz="2800" b="1" dirty="0">
              <a:solidFill>
                <a:srgbClr val="0B3EA2"/>
              </a:solidFill>
              <a:latin typeface="微软雅黑" panose="020B0503020204020204" pitchFamily="34" charset="-122"/>
              <a:ea typeface="微软雅黑" panose="020B0503020204020204" pitchFamily="34" charset="-122"/>
              <a:cs typeface="+mn-ea"/>
            </a:endParaRPr>
          </a:p>
        </p:txBody>
      </p:sp>
      <p:sp>
        <p:nvSpPr>
          <p:cNvPr id="12" name="矩形 11">
            <a:extLst>
              <a:ext uri="{FF2B5EF4-FFF2-40B4-BE49-F238E27FC236}">
                <a16:creationId xmlns:a16="http://schemas.microsoft.com/office/drawing/2014/main" id="{4E754A98-CC5F-4C6B-9748-B379A5173007}"/>
              </a:ext>
            </a:extLst>
          </p:cNvPr>
          <p:cNvSpPr/>
          <p:nvPr/>
        </p:nvSpPr>
        <p:spPr>
          <a:xfrm>
            <a:off x="0" y="388274"/>
            <a:ext cx="176646" cy="494580"/>
          </a:xfrm>
          <a:prstGeom prst="rect">
            <a:avLst/>
          </a:prstGeom>
          <a:solidFill>
            <a:srgbClr val="0B3EA2"/>
          </a:solidFill>
          <a:ln w="12700" cap="flat" cmpd="sng" algn="ctr">
            <a:noFill/>
            <a:prstDash val="solid"/>
            <a:miter lim="800000"/>
          </a:ln>
          <a:effectLst/>
        </p:spPr>
        <p:txBody>
          <a:bodyPr rtlCol="0" anchor="ctr"/>
          <a:lstStyle/>
          <a:p>
            <a:pPr algn="ctr"/>
            <a:endParaRPr lang="zh-CN" altLang="en-US" kern="0" dirty="0">
              <a:solidFill>
                <a:srgbClr val="FFFFFF"/>
              </a:solidFill>
              <a:latin typeface="Agency FB"/>
              <a:ea typeface="Microsoft YaHei"/>
              <a:cs typeface="+mn-ea"/>
            </a:endParaRPr>
          </a:p>
        </p:txBody>
      </p:sp>
      <p:sp>
        <p:nvSpPr>
          <p:cNvPr id="2" name="文本框 1">
            <a:extLst>
              <a:ext uri="{FF2B5EF4-FFF2-40B4-BE49-F238E27FC236}">
                <a16:creationId xmlns:a16="http://schemas.microsoft.com/office/drawing/2014/main" id="{59CABB6F-EB67-3B4E-8D2E-CBDA871CD4CB}"/>
              </a:ext>
            </a:extLst>
          </p:cNvPr>
          <p:cNvSpPr txBox="1"/>
          <p:nvPr/>
        </p:nvSpPr>
        <p:spPr>
          <a:xfrm>
            <a:off x="4685381" y="1084196"/>
            <a:ext cx="4148067" cy="1785104"/>
          </a:xfrm>
          <a:prstGeom prst="rect">
            <a:avLst/>
          </a:prstGeom>
          <a:noFill/>
        </p:spPr>
        <p:txBody>
          <a:bodyPr wrap="square" rtlCol="0">
            <a:spAutoFit/>
          </a:bodyPr>
          <a:lstStyle/>
          <a:p>
            <a:r>
              <a:rPr kumimoji="1" lang="zh-CN" altLang="en-US" sz="2000" b="1" dirty="0">
                <a:latin typeface="Microsoft YaHei" panose="020B0503020204020204" pitchFamily="34" charset="-122"/>
                <a:ea typeface="Microsoft YaHei" panose="020B0503020204020204" pitchFamily="34" charset="-122"/>
              </a:rPr>
              <a:t>控制目的</a:t>
            </a:r>
            <a:r>
              <a:rPr kumimoji="1" lang="zh-CN" altLang="en-US" sz="2000" dirty="0">
                <a:latin typeface="Microsoft YaHei" panose="020B0503020204020204" pitchFamily="34" charset="-122"/>
                <a:ea typeface="Microsoft YaHei" panose="020B0503020204020204" pitchFamily="34" charset="-122"/>
              </a:rPr>
              <a:t>：</a:t>
            </a:r>
            <a:endParaRPr kumimoji="1" lang="en-US" altLang="zh-CN" sz="2000" dirty="0">
              <a:latin typeface="Microsoft YaHei" panose="020B0503020204020204" pitchFamily="34" charset="-122"/>
              <a:ea typeface="Microsoft YaHei" panose="020B0503020204020204" pitchFamily="34" charset="-122"/>
            </a:endParaRPr>
          </a:p>
          <a:p>
            <a:r>
              <a:rPr kumimoji="1" lang="zh-CN" altLang="en-US" dirty="0">
                <a:latin typeface="Microsoft YaHei" panose="020B0503020204020204" pitchFamily="34" charset="-122"/>
                <a:ea typeface="Microsoft YaHei" panose="020B0503020204020204" pitchFamily="34" charset="-122"/>
              </a:rPr>
              <a:t>隔膜泵输送需求：</a:t>
            </a:r>
            <a:r>
              <a:rPr kumimoji="1" lang="en-US" altLang="zh-CN" dirty="0">
                <a:latin typeface="Microsoft YaHei" panose="020B0503020204020204" pitchFamily="34" charset="-122"/>
                <a:ea typeface="Microsoft YaHei" panose="020B0503020204020204" pitchFamily="34" charset="-122"/>
              </a:rPr>
              <a:t>40%-50%</a:t>
            </a:r>
            <a:r>
              <a:rPr kumimoji="1" lang="zh-CN" altLang="en-US" dirty="0">
                <a:latin typeface="Microsoft YaHei" panose="020B0503020204020204" pitchFamily="34" charset="-122"/>
                <a:ea typeface="Microsoft YaHei" panose="020B0503020204020204" pitchFamily="34" charset="-122"/>
              </a:rPr>
              <a:t>浓度，</a:t>
            </a:r>
            <a:endParaRPr kumimoji="1" lang="en-US" altLang="zh-CN" dirty="0">
              <a:latin typeface="Microsoft YaHei" panose="020B0503020204020204" pitchFamily="34" charset="-122"/>
              <a:ea typeface="Microsoft YaHei" panose="020B0503020204020204" pitchFamily="34" charset="-122"/>
            </a:endParaRPr>
          </a:p>
          <a:p>
            <a:r>
              <a:rPr kumimoji="1" lang="zh-CN" altLang="en-US" dirty="0">
                <a:latin typeface="Microsoft YaHei" panose="020B0503020204020204" pitchFamily="34" charset="-122"/>
                <a:ea typeface="Microsoft YaHei" panose="020B0503020204020204" pitchFamily="34" charset="-122"/>
              </a:rPr>
              <a:t>底流浓度：</a:t>
            </a:r>
            <a:r>
              <a:rPr kumimoji="1" lang="en-US" altLang="zh-CN" dirty="0">
                <a:latin typeface="Microsoft YaHei" panose="020B0503020204020204" pitchFamily="34" charset="-122"/>
                <a:ea typeface="Microsoft YaHei" panose="020B0503020204020204" pitchFamily="34" charset="-122"/>
              </a:rPr>
              <a:t>60%-70%</a:t>
            </a:r>
            <a:r>
              <a:rPr kumimoji="1" lang="zh-CN" altLang="en-US" dirty="0">
                <a:latin typeface="Microsoft YaHei" panose="020B0503020204020204" pitchFamily="34" charset="-122"/>
                <a:ea typeface="Microsoft YaHei" panose="020B0503020204020204" pitchFamily="34" charset="-122"/>
              </a:rPr>
              <a:t>浓度，</a:t>
            </a:r>
            <a:endParaRPr kumimoji="1" lang="en-US" altLang="zh-CN" dirty="0">
              <a:latin typeface="Microsoft YaHei" panose="020B0503020204020204" pitchFamily="34" charset="-122"/>
              <a:ea typeface="Microsoft YaHei" panose="020B0503020204020204" pitchFamily="34" charset="-122"/>
            </a:endParaRPr>
          </a:p>
          <a:p>
            <a:r>
              <a:rPr kumimoji="1" lang="zh-CN" altLang="en-US" dirty="0">
                <a:latin typeface="Microsoft YaHei" panose="020B0503020204020204" pitchFamily="34" charset="-122"/>
                <a:ea typeface="Microsoft YaHei" panose="020B0503020204020204" pitchFamily="34" charset="-122"/>
              </a:rPr>
              <a:t>选厂来料：</a:t>
            </a:r>
            <a:r>
              <a:rPr kumimoji="1" lang="en-US" altLang="zh-CN" dirty="0">
                <a:latin typeface="Microsoft YaHei" panose="020B0503020204020204" pitchFamily="34" charset="-122"/>
                <a:ea typeface="Microsoft YaHei" panose="020B0503020204020204" pitchFamily="34" charset="-122"/>
              </a:rPr>
              <a:t>20%-30%</a:t>
            </a:r>
            <a:r>
              <a:rPr kumimoji="1" lang="zh-CN" altLang="en-US" dirty="0">
                <a:latin typeface="Microsoft YaHei" panose="020B0503020204020204" pitchFamily="34" charset="-122"/>
                <a:ea typeface="Microsoft YaHei" panose="020B0503020204020204" pitchFamily="34" charset="-122"/>
              </a:rPr>
              <a:t>浓度</a:t>
            </a:r>
            <a:endParaRPr kumimoji="1" lang="en-US" altLang="zh-CN" dirty="0">
              <a:latin typeface="Microsoft YaHei" panose="020B0503020204020204" pitchFamily="34" charset="-122"/>
              <a:ea typeface="Microsoft YaHei" panose="020B0503020204020204" pitchFamily="34" charset="-122"/>
            </a:endParaRPr>
          </a:p>
          <a:p>
            <a:r>
              <a:rPr kumimoji="1" lang="zh-CN" altLang="en-US" dirty="0">
                <a:latin typeface="Microsoft YaHei" panose="020B0503020204020204" pitchFamily="34" charset="-122"/>
                <a:ea typeface="Microsoft YaHei" panose="020B0503020204020204" pitchFamily="34" charset="-122"/>
              </a:rPr>
              <a:t>利用选厂来料进行稀释。</a:t>
            </a:r>
            <a:endParaRPr kumimoji="1" lang="en-US" altLang="zh-CN" dirty="0">
              <a:latin typeface="Microsoft YaHei" panose="020B0503020204020204" pitchFamily="34" charset="-122"/>
              <a:ea typeface="Microsoft YaHei" panose="020B0503020204020204" pitchFamily="34" charset="-122"/>
            </a:endParaRPr>
          </a:p>
          <a:p>
            <a:r>
              <a:rPr kumimoji="1" lang="zh-CN" altLang="en-US" b="1" dirty="0">
                <a:latin typeface="Microsoft YaHei" panose="020B0503020204020204" pitchFamily="34" charset="-122"/>
                <a:ea typeface="Microsoft YaHei" panose="020B0503020204020204" pitchFamily="34" charset="-122"/>
              </a:rPr>
              <a:t>如何计算稀释量</a:t>
            </a:r>
            <a:r>
              <a:rPr kumimoji="1" lang="zh-CN" altLang="en-US" dirty="0">
                <a:latin typeface="Microsoft YaHei" panose="020B0503020204020204" pitchFamily="34" charset="-122"/>
                <a:ea typeface="Microsoft YaHei" panose="020B0503020204020204" pitchFamily="34" charset="-122"/>
              </a:rPr>
              <a:t>？</a:t>
            </a:r>
          </a:p>
        </p:txBody>
      </p:sp>
      <p:grpSp>
        <p:nvGrpSpPr>
          <p:cNvPr id="46" name="组合 45">
            <a:extLst>
              <a:ext uri="{FF2B5EF4-FFF2-40B4-BE49-F238E27FC236}">
                <a16:creationId xmlns:a16="http://schemas.microsoft.com/office/drawing/2014/main" id="{39EB160D-C202-0E49-AA43-007B5CC85F5A}"/>
              </a:ext>
            </a:extLst>
          </p:cNvPr>
          <p:cNvGrpSpPr/>
          <p:nvPr/>
        </p:nvGrpSpPr>
        <p:grpSpPr>
          <a:xfrm>
            <a:off x="2626400" y="1924095"/>
            <a:ext cx="877331" cy="2000932"/>
            <a:chOff x="6709718" y="1890584"/>
            <a:chExt cx="877331" cy="2000932"/>
          </a:xfrm>
        </p:grpSpPr>
        <p:sp>
          <p:nvSpPr>
            <p:cNvPr id="48" name="矩形 47">
              <a:extLst>
                <a:ext uri="{FF2B5EF4-FFF2-40B4-BE49-F238E27FC236}">
                  <a16:creationId xmlns:a16="http://schemas.microsoft.com/office/drawing/2014/main" id="{752B44D3-6DE2-2549-ADD2-C7B2BE18285C}"/>
                </a:ext>
              </a:extLst>
            </p:cNvPr>
            <p:cNvSpPr/>
            <p:nvPr/>
          </p:nvSpPr>
          <p:spPr>
            <a:xfrm>
              <a:off x="6709719" y="1890584"/>
              <a:ext cx="877330" cy="15940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三角形 54">
              <a:extLst>
                <a:ext uri="{FF2B5EF4-FFF2-40B4-BE49-F238E27FC236}">
                  <a16:creationId xmlns:a16="http://schemas.microsoft.com/office/drawing/2014/main" id="{10607882-7B3B-914C-8A07-09789C432B57}"/>
                </a:ext>
              </a:extLst>
            </p:cNvPr>
            <p:cNvSpPr/>
            <p:nvPr/>
          </p:nvSpPr>
          <p:spPr>
            <a:xfrm rot="10800000">
              <a:off x="6709719" y="3484605"/>
              <a:ext cx="877330" cy="406911"/>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文本框 61">
              <a:extLst>
                <a:ext uri="{FF2B5EF4-FFF2-40B4-BE49-F238E27FC236}">
                  <a16:creationId xmlns:a16="http://schemas.microsoft.com/office/drawing/2014/main" id="{0B4A0B92-D567-2C46-A1C6-879DB0A56FCD}"/>
                </a:ext>
              </a:extLst>
            </p:cNvPr>
            <p:cNvSpPr txBox="1"/>
            <p:nvPr/>
          </p:nvSpPr>
          <p:spPr>
            <a:xfrm>
              <a:off x="6709718" y="2322540"/>
              <a:ext cx="877163" cy="646331"/>
            </a:xfrm>
            <a:prstGeom prst="rect">
              <a:avLst/>
            </a:prstGeom>
            <a:noFill/>
            <a:ln>
              <a:solidFill>
                <a:schemeClr val="tx1"/>
              </a:solidFill>
            </a:ln>
          </p:spPr>
          <p:txBody>
            <a:bodyPr wrap="none" rtlCol="0">
              <a:spAutoFit/>
            </a:bodyPr>
            <a:lstStyle/>
            <a:p>
              <a:pPr algn="ctr"/>
              <a:r>
                <a:rPr kumimoji="1" lang="zh-CN" altLang="en-US" dirty="0"/>
                <a:t>新</a:t>
              </a:r>
              <a:endParaRPr kumimoji="1" lang="en-US" altLang="zh-CN" dirty="0"/>
            </a:p>
            <a:p>
              <a:pPr algn="ctr"/>
              <a:r>
                <a:rPr kumimoji="1" lang="zh-CN" altLang="en-US" dirty="0"/>
                <a:t>浓密机</a:t>
              </a:r>
            </a:p>
          </p:txBody>
        </p:sp>
      </p:grpSp>
      <p:grpSp>
        <p:nvGrpSpPr>
          <p:cNvPr id="63" name="组合 62">
            <a:extLst>
              <a:ext uri="{FF2B5EF4-FFF2-40B4-BE49-F238E27FC236}">
                <a16:creationId xmlns:a16="http://schemas.microsoft.com/office/drawing/2014/main" id="{1EFF0048-6D52-5745-8924-374AD2E0818B}"/>
              </a:ext>
            </a:extLst>
          </p:cNvPr>
          <p:cNvGrpSpPr/>
          <p:nvPr/>
        </p:nvGrpSpPr>
        <p:grpSpPr>
          <a:xfrm>
            <a:off x="2626400" y="4176313"/>
            <a:ext cx="1808816" cy="478465"/>
            <a:chOff x="3123980" y="2258620"/>
            <a:chExt cx="1292642" cy="478465"/>
          </a:xfrm>
        </p:grpSpPr>
        <p:sp>
          <p:nvSpPr>
            <p:cNvPr id="79" name="罐形 78">
              <a:extLst>
                <a:ext uri="{FF2B5EF4-FFF2-40B4-BE49-F238E27FC236}">
                  <a16:creationId xmlns:a16="http://schemas.microsoft.com/office/drawing/2014/main" id="{D21D511A-4D91-304A-8BD7-B61696C85CAB}"/>
                </a:ext>
              </a:extLst>
            </p:cNvPr>
            <p:cNvSpPr/>
            <p:nvPr/>
          </p:nvSpPr>
          <p:spPr>
            <a:xfrm rot="5400000">
              <a:off x="3530009" y="2179674"/>
              <a:ext cx="478465" cy="636358"/>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矩形 81">
              <a:extLst>
                <a:ext uri="{FF2B5EF4-FFF2-40B4-BE49-F238E27FC236}">
                  <a16:creationId xmlns:a16="http://schemas.microsoft.com/office/drawing/2014/main" id="{BEE09C13-E1DE-CD4F-8391-10507135DFEC}"/>
                </a:ext>
              </a:extLst>
            </p:cNvPr>
            <p:cNvSpPr/>
            <p:nvPr/>
          </p:nvSpPr>
          <p:spPr>
            <a:xfrm>
              <a:off x="3123980" y="2293483"/>
              <a:ext cx="326914" cy="3887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文本框 82">
              <a:extLst>
                <a:ext uri="{FF2B5EF4-FFF2-40B4-BE49-F238E27FC236}">
                  <a16:creationId xmlns:a16="http://schemas.microsoft.com/office/drawing/2014/main" id="{530C3215-6F5D-6B4A-B3B9-AC3FADF27A47}"/>
                </a:ext>
              </a:extLst>
            </p:cNvPr>
            <p:cNvSpPr txBox="1"/>
            <p:nvPr/>
          </p:nvSpPr>
          <p:spPr>
            <a:xfrm>
              <a:off x="3434576" y="2322540"/>
              <a:ext cx="982046" cy="338554"/>
            </a:xfrm>
            <a:prstGeom prst="rect">
              <a:avLst/>
            </a:prstGeom>
            <a:noFill/>
            <a:ln>
              <a:noFill/>
            </a:ln>
          </p:spPr>
          <p:txBody>
            <a:bodyPr wrap="square" rtlCol="0">
              <a:spAutoFit/>
            </a:bodyPr>
            <a:lstStyle/>
            <a:p>
              <a:r>
                <a:rPr kumimoji="1" lang="zh-CN" altLang="en-US" sz="1600" dirty="0"/>
                <a:t>底流泵</a:t>
              </a:r>
            </a:p>
          </p:txBody>
        </p:sp>
      </p:grpSp>
      <p:cxnSp>
        <p:nvCxnSpPr>
          <p:cNvPr id="84" name="肘形连接符 83">
            <a:extLst>
              <a:ext uri="{FF2B5EF4-FFF2-40B4-BE49-F238E27FC236}">
                <a16:creationId xmlns:a16="http://schemas.microsoft.com/office/drawing/2014/main" id="{5F8B2C47-C8E0-2C4E-A9EF-DA3D72C1FDC2}"/>
              </a:ext>
            </a:extLst>
          </p:cNvPr>
          <p:cNvCxnSpPr>
            <a:stCxn id="55" idx="0"/>
            <a:endCxn id="82" idx="1"/>
          </p:cNvCxnSpPr>
          <p:nvPr/>
        </p:nvCxnSpPr>
        <p:spPr>
          <a:xfrm rot="5400000">
            <a:off x="2605468" y="3945959"/>
            <a:ext cx="480530" cy="438666"/>
          </a:xfrm>
          <a:prstGeom prst="bentConnector4">
            <a:avLst>
              <a:gd name="adj1" fmla="val 29774"/>
              <a:gd name="adj2" fmla="val 15211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椭圆 90">
            <a:extLst>
              <a:ext uri="{FF2B5EF4-FFF2-40B4-BE49-F238E27FC236}">
                <a16:creationId xmlns:a16="http://schemas.microsoft.com/office/drawing/2014/main" id="{F66FB7D3-9396-2344-9DED-578E8146801B}"/>
              </a:ext>
            </a:extLst>
          </p:cNvPr>
          <p:cNvSpPr/>
          <p:nvPr/>
        </p:nvSpPr>
        <p:spPr>
          <a:xfrm>
            <a:off x="3962327" y="4867384"/>
            <a:ext cx="404300" cy="4069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rPr>
              <a:t>浓度</a:t>
            </a:r>
          </a:p>
        </p:txBody>
      </p:sp>
      <p:sp>
        <p:nvSpPr>
          <p:cNvPr id="92" name="椭圆 91">
            <a:extLst>
              <a:ext uri="{FF2B5EF4-FFF2-40B4-BE49-F238E27FC236}">
                <a16:creationId xmlns:a16="http://schemas.microsoft.com/office/drawing/2014/main" id="{06C6696C-09E8-9943-96EF-146BDF59FBC7}"/>
              </a:ext>
            </a:extLst>
          </p:cNvPr>
          <p:cNvSpPr/>
          <p:nvPr/>
        </p:nvSpPr>
        <p:spPr>
          <a:xfrm>
            <a:off x="4434325" y="4867384"/>
            <a:ext cx="404300" cy="4069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rPr>
              <a:t>流量</a:t>
            </a:r>
          </a:p>
        </p:txBody>
      </p:sp>
      <p:cxnSp>
        <p:nvCxnSpPr>
          <p:cNvPr id="96" name="肘形连接符 95">
            <a:extLst>
              <a:ext uri="{FF2B5EF4-FFF2-40B4-BE49-F238E27FC236}">
                <a16:creationId xmlns:a16="http://schemas.microsoft.com/office/drawing/2014/main" id="{631A238B-8522-AF49-BF55-8A8D3CB10F35}"/>
              </a:ext>
            </a:extLst>
          </p:cNvPr>
          <p:cNvCxnSpPr>
            <a:cxnSpLocks/>
            <a:endCxn id="48" idx="0"/>
          </p:cNvCxnSpPr>
          <p:nvPr/>
        </p:nvCxnSpPr>
        <p:spPr>
          <a:xfrm>
            <a:off x="629451" y="1776537"/>
            <a:ext cx="2435615" cy="14755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97" name="肘形连接符 96">
            <a:extLst>
              <a:ext uri="{FF2B5EF4-FFF2-40B4-BE49-F238E27FC236}">
                <a16:creationId xmlns:a16="http://schemas.microsoft.com/office/drawing/2014/main" id="{F842CDD7-6B86-AB4A-A383-FBEDAE255AEF}"/>
              </a:ext>
            </a:extLst>
          </p:cNvPr>
          <p:cNvCxnSpPr>
            <a:cxnSpLocks/>
            <a:stCxn id="100" idx="2"/>
            <a:endCxn id="104" idx="1"/>
          </p:cNvCxnSpPr>
          <p:nvPr/>
        </p:nvCxnSpPr>
        <p:spPr>
          <a:xfrm rot="16200000" flipH="1">
            <a:off x="1306764" y="1595354"/>
            <a:ext cx="3228138" cy="503556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肘形连接符 97">
            <a:extLst>
              <a:ext uri="{FF2B5EF4-FFF2-40B4-BE49-F238E27FC236}">
                <a16:creationId xmlns:a16="http://schemas.microsoft.com/office/drawing/2014/main" id="{B3EFDB6E-AB0D-E24E-B5A4-A30C14CCDE99}"/>
              </a:ext>
            </a:extLst>
          </p:cNvPr>
          <p:cNvCxnSpPr>
            <a:cxnSpLocks/>
            <a:stCxn id="79" idx="4"/>
            <a:endCxn id="91" idx="2"/>
          </p:cNvCxnSpPr>
          <p:nvPr/>
        </p:nvCxnSpPr>
        <p:spPr>
          <a:xfrm rot="16200000" flipH="1">
            <a:off x="3537784" y="4646320"/>
            <a:ext cx="416085" cy="43300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00" name="矩形 99">
            <a:extLst>
              <a:ext uri="{FF2B5EF4-FFF2-40B4-BE49-F238E27FC236}">
                <a16:creationId xmlns:a16="http://schemas.microsoft.com/office/drawing/2014/main" id="{A25115F5-D739-DB48-9F25-03315BF6474C}"/>
              </a:ext>
            </a:extLst>
          </p:cNvPr>
          <p:cNvSpPr/>
          <p:nvPr/>
        </p:nvSpPr>
        <p:spPr>
          <a:xfrm>
            <a:off x="176646" y="1349119"/>
            <a:ext cx="452805" cy="11499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选厂来料</a:t>
            </a:r>
          </a:p>
        </p:txBody>
      </p:sp>
      <p:grpSp>
        <p:nvGrpSpPr>
          <p:cNvPr id="8" name="组合 7">
            <a:extLst>
              <a:ext uri="{FF2B5EF4-FFF2-40B4-BE49-F238E27FC236}">
                <a16:creationId xmlns:a16="http://schemas.microsoft.com/office/drawing/2014/main" id="{E2679D3F-CEFE-854F-ABF1-73BB4A31DF49}"/>
              </a:ext>
            </a:extLst>
          </p:cNvPr>
          <p:cNvGrpSpPr/>
          <p:nvPr/>
        </p:nvGrpSpPr>
        <p:grpSpPr>
          <a:xfrm>
            <a:off x="5438618" y="5494012"/>
            <a:ext cx="1374194" cy="478465"/>
            <a:chOff x="5706456" y="5219714"/>
            <a:chExt cx="1374194" cy="478465"/>
          </a:xfrm>
        </p:grpSpPr>
        <p:sp>
          <p:nvSpPr>
            <p:cNvPr id="102" name="罐形 101">
              <a:extLst>
                <a:ext uri="{FF2B5EF4-FFF2-40B4-BE49-F238E27FC236}">
                  <a16:creationId xmlns:a16="http://schemas.microsoft.com/office/drawing/2014/main" id="{1F06B8A7-2ABF-AC40-B2EC-80C7F46D2327}"/>
                </a:ext>
              </a:extLst>
            </p:cNvPr>
            <p:cNvSpPr/>
            <p:nvPr/>
          </p:nvSpPr>
          <p:spPr>
            <a:xfrm rot="5400000">
              <a:off x="5935527" y="5013713"/>
              <a:ext cx="478465" cy="890467"/>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 name="文本框 103">
              <a:extLst>
                <a:ext uri="{FF2B5EF4-FFF2-40B4-BE49-F238E27FC236}">
                  <a16:creationId xmlns:a16="http://schemas.microsoft.com/office/drawing/2014/main" id="{F75BB8D3-A95A-824D-926E-6117EFD72484}"/>
                </a:ext>
              </a:extLst>
            </p:cNvPr>
            <p:cNvSpPr txBox="1"/>
            <p:nvPr/>
          </p:nvSpPr>
          <p:spPr>
            <a:xfrm>
              <a:off x="5706456" y="5283633"/>
              <a:ext cx="1374194" cy="338554"/>
            </a:xfrm>
            <a:prstGeom prst="rect">
              <a:avLst/>
            </a:prstGeom>
            <a:noFill/>
            <a:ln>
              <a:noFill/>
            </a:ln>
          </p:spPr>
          <p:txBody>
            <a:bodyPr wrap="square" rtlCol="0">
              <a:spAutoFit/>
            </a:bodyPr>
            <a:lstStyle/>
            <a:p>
              <a:r>
                <a:rPr kumimoji="1" lang="zh-CN" altLang="en-US" sz="1600" dirty="0"/>
                <a:t>隔膜泵</a:t>
              </a:r>
            </a:p>
          </p:txBody>
        </p:sp>
      </p:grpSp>
      <p:sp>
        <p:nvSpPr>
          <p:cNvPr id="105" name="椭圆 104">
            <a:extLst>
              <a:ext uri="{FF2B5EF4-FFF2-40B4-BE49-F238E27FC236}">
                <a16:creationId xmlns:a16="http://schemas.microsoft.com/office/drawing/2014/main" id="{0009B429-7202-4F40-9FDE-B01F2D12BE0B}"/>
              </a:ext>
            </a:extLst>
          </p:cNvPr>
          <p:cNvSpPr/>
          <p:nvPr/>
        </p:nvSpPr>
        <p:spPr>
          <a:xfrm>
            <a:off x="1272169" y="1573057"/>
            <a:ext cx="404300" cy="4069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rPr>
              <a:t>浓度</a:t>
            </a:r>
          </a:p>
        </p:txBody>
      </p:sp>
      <p:sp>
        <p:nvSpPr>
          <p:cNvPr id="106" name="椭圆 105">
            <a:extLst>
              <a:ext uri="{FF2B5EF4-FFF2-40B4-BE49-F238E27FC236}">
                <a16:creationId xmlns:a16="http://schemas.microsoft.com/office/drawing/2014/main" id="{98C860BA-F19E-6D43-A8A8-A309E636BD1B}"/>
              </a:ext>
            </a:extLst>
          </p:cNvPr>
          <p:cNvSpPr/>
          <p:nvPr/>
        </p:nvSpPr>
        <p:spPr>
          <a:xfrm>
            <a:off x="1744167" y="1573057"/>
            <a:ext cx="404300" cy="4069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rPr>
              <a:t>流量</a:t>
            </a:r>
          </a:p>
        </p:txBody>
      </p:sp>
      <p:sp>
        <p:nvSpPr>
          <p:cNvPr id="107" name="椭圆 106">
            <a:extLst>
              <a:ext uri="{FF2B5EF4-FFF2-40B4-BE49-F238E27FC236}">
                <a16:creationId xmlns:a16="http://schemas.microsoft.com/office/drawing/2014/main" id="{B9530D80-AABB-924D-B3C7-FAB12EEDC8D5}"/>
              </a:ext>
            </a:extLst>
          </p:cNvPr>
          <p:cNvSpPr/>
          <p:nvPr/>
        </p:nvSpPr>
        <p:spPr>
          <a:xfrm>
            <a:off x="1240598" y="5523728"/>
            <a:ext cx="404300" cy="4069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rPr>
              <a:t>流量</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DA4E4A21-556F-2842-81FD-0322A7D74850}"/>
                  </a:ext>
                </a:extLst>
              </p:cNvPr>
              <p:cNvSpPr txBox="1"/>
              <p:nvPr/>
            </p:nvSpPr>
            <p:spPr>
              <a:xfrm>
                <a:off x="1303740" y="1220849"/>
                <a:ext cx="341157"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r>
                            <m:rPr>
                              <m:sty m:val="p"/>
                            </m:rPr>
                            <a:rPr kumimoji="1" lang="en-US" altLang="zh-CN" i="1">
                              <a:latin typeface="Cambria Math" panose="02040503050406030204" pitchFamily="18" charset="0"/>
                            </a:rPr>
                            <m:t>x</m:t>
                          </m:r>
                        </m:e>
                        <m:sub>
                          <m:r>
                            <a:rPr kumimoji="1" lang="en-US" altLang="zh-CN" b="0" i="1" smtClean="0">
                              <a:latin typeface="Cambria Math" panose="02040503050406030204" pitchFamily="18" charset="0"/>
                            </a:rPr>
                            <m:t>2</m:t>
                          </m:r>
                        </m:sub>
                      </m:sSub>
                    </m:oMath>
                  </m:oMathPara>
                </a14:m>
                <a:endParaRPr kumimoji="1" lang="zh-CN" altLang="en-US" dirty="0"/>
              </a:p>
            </p:txBody>
          </p:sp>
        </mc:Choice>
        <mc:Fallback xmlns="">
          <p:sp>
            <p:nvSpPr>
              <p:cNvPr id="14" name="文本框 13">
                <a:extLst>
                  <a:ext uri="{FF2B5EF4-FFF2-40B4-BE49-F238E27FC236}">
                    <a16:creationId xmlns:a16="http://schemas.microsoft.com/office/drawing/2014/main" id="{DA4E4A21-556F-2842-81FD-0322A7D74850}"/>
                  </a:ext>
                </a:extLst>
              </p:cNvPr>
              <p:cNvSpPr txBox="1">
                <a:spLocks noRot="1" noChangeAspect="1" noMove="1" noResize="1" noEditPoints="1" noAdjustHandles="1" noChangeArrowheads="1" noChangeShapeType="1" noTextEdit="1"/>
              </p:cNvSpPr>
              <p:nvPr/>
            </p:nvSpPr>
            <p:spPr>
              <a:xfrm>
                <a:off x="1303740" y="1220849"/>
                <a:ext cx="341157" cy="276999"/>
              </a:xfrm>
              <a:prstGeom prst="rect">
                <a:avLst/>
              </a:prstGeom>
              <a:blipFill>
                <a:blip r:embed="rId3"/>
                <a:stretch>
                  <a:fillRect b="-90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9" name="文本框 108">
                <a:extLst>
                  <a:ext uri="{FF2B5EF4-FFF2-40B4-BE49-F238E27FC236}">
                    <a16:creationId xmlns:a16="http://schemas.microsoft.com/office/drawing/2014/main" id="{78D895D6-B13D-B04B-80AB-EB146C8E83AF}"/>
                  </a:ext>
                </a:extLst>
              </p:cNvPr>
              <p:cNvSpPr txBox="1"/>
              <p:nvPr/>
            </p:nvSpPr>
            <p:spPr>
              <a:xfrm>
                <a:off x="4026360" y="5263064"/>
                <a:ext cx="341157"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r>
                            <m:rPr>
                              <m:sty m:val="p"/>
                            </m:rPr>
                            <a:rPr kumimoji="1" lang="en-US" altLang="zh-CN" i="1">
                              <a:latin typeface="Cambria Math" panose="02040503050406030204" pitchFamily="18" charset="0"/>
                            </a:rPr>
                            <m:t>x</m:t>
                          </m:r>
                        </m:e>
                        <m:sub>
                          <m:r>
                            <a:rPr kumimoji="1" lang="en-US" altLang="zh-CN" b="0" i="1" smtClean="0">
                              <a:latin typeface="Cambria Math" panose="02040503050406030204" pitchFamily="18" charset="0"/>
                            </a:rPr>
                            <m:t>3</m:t>
                          </m:r>
                        </m:sub>
                      </m:sSub>
                    </m:oMath>
                  </m:oMathPara>
                </a14:m>
                <a:endParaRPr kumimoji="1" lang="zh-CN" altLang="en-US" dirty="0"/>
              </a:p>
            </p:txBody>
          </p:sp>
        </mc:Choice>
        <mc:Fallback xmlns="">
          <p:sp>
            <p:nvSpPr>
              <p:cNvPr id="109" name="文本框 108">
                <a:extLst>
                  <a:ext uri="{FF2B5EF4-FFF2-40B4-BE49-F238E27FC236}">
                    <a16:creationId xmlns:a16="http://schemas.microsoft.com/office/drawing/2014/main" id="{78D895D6-B13D-B04B-80AB-EB146C8E83AF}"/>
                  </a:ext>
                </a:extLst>
              </p:cNvPr>
              <p:cNvSpPr txBox="1">
                <a:spLocks noRot="1" noChangeAspect="1" noMove="1" noResize="1" noEditPoints="1" noAdjustHandles="1" noChangeArrowheads="1" noChangeShapeType="1" noTextEdit="1"/>
              </p:cNvSpPr>
              <p:nvPr/>
            </p:nvSpPr>
            <p:spPr>
              <a:xfrm>
                <a:off x="4026360" y="5263064"/>
                <a:ext cx="341157" cy="276999"/>
              </a:xfrm>
              <a:prstGeom prst="rect">
                <a:avLst/>
              </a:prstGeom>
              <a:blipFill>
                <a:blip r:embed="rId4"/>
                <a:stretch>
                  <a:fillRect b="-13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0" name="文本框 109">
                <a:extLst>
                  <a:ext uri="{FF2B5EF4-FFF2-40B4-BE49-F238E27FC236}">
                    <a16:creationId xmlns:a16="http://schemas.microsoft.com/office/drawing/2014/main" id="{9408518B-6EED-BA43-875D-4C381D4C1AFF}"/>
                  </a:ext>
                </a:extLst>
              </p:cNvPr>
              <p:cNvSpPr txBox="1"/>
              <p:nvPr/>
            </p:nvSpPr>
            <p:spPr>
              <a:xfrm>
                <a:off x="4485236" y="5263064"/>
                <a:ext cx="341157"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r>
                            <m:rPr>
                              <m:sty m:val="p"/>
                            </m:rPr>
                            <a:rPr kumimoji="1" lang="en-US" altLang="zh-CN" i="1">
                              <a:latin typeface="Cambria Math" panose="02040503050406030204" pitchFamily="18" charset="0"/>
                            </a:rPr>
                            <m:t>x</m:t>
                          </m:r>
                        </m:e>
                        <m:sub>
                          <m:r>
                            <a:rPr kumimoji="1" lang="en-US" altLang="zh-CN" b="0" i="1" smtClean="0">
                              <a:latin typeface="Cambria Math" panose="02040503050406030204" pitchFamily="18" charset="0"/>
                            </a:rPr>
                            <m:t>4</m:t>
                          </m:r>
                        </m:sub>
                      </m:sSub>
                    </m:oMath>
                  </m:oMathPara>
                </a14:m>
                <a:endParaRPr kumimoji="1" lang="zh-CN" altLang="en-US" dirty="0"/>
              </a:p>
            </p:txBody>
          </p:sp>
        </mc:Choice>
        <mc:Fallback xmlns="">
          <p:sp>
            <p:nvSpPr>
              <p:cNvPr id="110" name="文本框 109">
                <a:extLst>
                  <a:ext uri="{FF2B5EF4-FFF2-40B4-BE49-F238E27FC236}">
                    <a16:creationId xmlns:a16="http://schemas.microsoft.com/office/drawing/2014/main" id="{9408518B-6EED-BA43-875D-4C381D4C1AFF}"/>
                  </a:ext>
                </a:extLst>
              </p:cNvPr>
              <p:cNvSpPr txBox="1">
                <a:spLocks noRot="1" noChangeAspect="1" noMove="1" noResize="1" noEditPoints="1" noAdjustHandles="1" noChangeArrowheads="1" noChangeShapeType="1" noTextEdit="1"/>
              </p:cNvSpPr>
              <p:nvPr/>
            </p:nvSpPr>
            <p:spPr>
              <a:xfrm>
                <a:off x="4485236" y="5263064"/>
                <a:ext cx="341157" cy="276999"/>
              </a:xfrm>
              <a:prstGeom prst="rect">
                <a:avLst/>
              </a:prstGeom>
              <a:blipFill>
                <a:blip r:embed="rId5"/>
                <a:stretch>
                  <a:fillRect b="-13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1" name="文本框 110">
                <a:extLst>
                  <a:ext uri="{FF2B5EF4-FFF2-40B4-BE49-F238E27FC236}">
                    <a16:creationId xmlns:a16="http://schemas.microsoft.com/office/drawing/2014/main" id="{D73400FA-D20D-B147-83EF-58C003DD8DB9}"/>
                  </a:ext>
                </a:extLst>
              </p:cNvPr>
              <p:cNvSpPr txBox="1"/>
              <p:nvPr/>
            </p:nvSpPr>
            <p:spPr>
              <a:xfrm>
                <a:off x="1272169" y="6005024"/>
                <a:ext cx="341157"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1" i="1" smtClean="0">
                          <a:solidFill>
                            <a:srgbClr val="C00000"/>
                          </a:solidFill>
                          <a:latin typeface="Cambria Math" panose="02040503050406030204" pitchFamily="18" charset="0"/>
                        </a:rPr>
                        <m:t>𝒚</m:t>
                      </m:r>
                    </m:oMath>
                  </m:oMathPara>
                </a14:m>
                <a:endParaRPr kumimoji="1" lang="en-US" altLang="zh-CN" b="1" dirty="0">
                  <a:solidFill>
                    <a:srgbClr val="C00000"/>
                  </a:solidFill>
                </a:endParaRPr>
              </a:p>
            </p:txBody>
          </p:sp>
        </mc:Choice>
        <mc:Fallback xmlns="">
          <p:sp>
            <p:nvSpPr>
              <p:cNvPr id="111" name="文本框 110">
                <a:extLst>
                  <a:ext uri="{FF2B5EF4-FFF2-40B4-BE49-F238E27FC236}">
                    <a16:creationId xmlns:a16="http://schemas.microsoft.com/office/drawing/2014/main" id="{D73400FA-D20D-B147-83EF-58C003DD8DB9}"/>
                  </a:ext>
                </a:extLst>
              </p:cNvPr>
              <p:cNvSpPr txBox="1">
                <a:spLocks noRot="1" noChangeAspect="1" noMove="1" noResize="1" noEditPoints="1" noAdjustHandles="1" noChangeArrowheads="1" noChangeShapeType="1" noTextEdit="1"/>
              </p:cNvSpPr>
              <p:nvPr/>
            </p:nvSpPr>
            <p:spPr>
              <a:xfrm>
                <a:off x="1272169" y="6005024"/>
                <a:ext cx="341157" cy="276999"/>
              </a:xfrm>
              <a:prstGeom prst="rect">
                <a:avLst/>
              </a:prstGeom>
              <a:blipFill>
                <a:blip r:embed="rId6"/>
                <a:stretch>
                  <a:fillRect b="-217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C1A596F5-F16D-4D48-89C2-D38ADADF7E9F}"/>
                  </a:ext>
                </a:extLst>
              </p:cNvPr>
              <p:cNvSpPr txBox="1"/>
              <p:nvPr/>
            </p:nvSpPr>
            <p:spPr>
              <a:xfrm>
                <a:off x="4747736" y="3844058"/>
                <a:ext cx="3467359" cy="5211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rgbClr val="C00000"/>
                          </a:solidFill>
                          <a:latin typeface="Cambria Math" panose="02040503050406030204" pitchFamily="18" charset="0"/>
                        </a:rPr>
                        <m:t>𝑦</m:t>
                      </m:r>
                      <m:r>
                        <a:rPr kumimoji="1" lang="en-US" altLang="zh-CN" b="0" i="1" smtClean="0">
                          <a:solidFill>
                            <a:srgbClr val="C00000"/>
                          </a:solidFill>
                          <a:latin typeface="Cambria Math" panose="02040503050406030204" pitchFamily="18" charset="0"/>
                        </a:rPr>
                        <m:t>=</m:t>
                      </m:r>
                      <m:r>
                        <a:rPr kumimoji="1" lang="en-US" altLang="zh-CN" b="0" i="1" smtClean="0">
                          <a:solidFill>
                            <a:srgbClr val="C00000"/>
                          </a:solidFill>
                          <a:latin typeface="Cambria Math" panose="02040503050406030204" pitchFamily="18" charset="0"/>
                        </a:rPr>
                        <m:t>𝑓</m:t>
                      </m:r>
                      <m:d>
                        <m:dPr>
                          <m:ctrlPr>
                            <a:rPr kumimoji="1" lang="en-US" altLang="zh-CN" b="0" i="1" smtClean="0">
                              <a:solidFill>
                                <a:srgbClr val="C00000"/>
                              </a:solidFill>
                              <a:latin typeface="Cambria Math" panose="02040503050406030204" pitchFamily="18" charset="0"/>
                            </a:rPr>
                          </m:ctrlPr>
                        </m:dPr>
                        <m:e>
                          <m:sSub>
                            <m:sSubPr>
                              <m:ctrlPr>
                                <a:rPr kumimoji="1" lang="en-US" altLang="zh-CN" b="0" i="1" smtClean="0">
                                  <a:solidFill>
                                    <a:srgbClr val="C00000"/>
                                  </a:solidFill>
                                  <a:latin typeface="Cambria Math" panose="02040503050406030204" pitchFamily="18" charset="0"/>
                                </a:rPr>
                              </m:ctrlPr>
                            </m:sSubPr>
                            <m:e>
                              <m:r>
                                <a:rPr kumimoji="1" lang="en-US" altLang="zh-CN" b="0" i="1" smtClean="0">
                                  <a:solidFill>
                                    <a:srgbClr val="C00000"/>
                                  </a:solidFill>
                                  <a:latin typeface="Cambria Math" panose="02040503050406030204" pitchFamily="18" charset="0"/>
                                </a:rPr>
                                <m:t>𝑥</m:t>
                              </m:r>
                            </m:e>
                            <m:sub>
                              <m:r>
                                <a:rPr kumimoji="1" lang="en-US" altLang="zh-CN" b="0" i="1" smtClean="0">
                                  <a:solidFill>
                                    <a:srgbClr val="C00000"/>
                                  </a:solidFill>
                                  <a:latin typeface="Cambria Math" panose="02040503050406030204" pitchFamily="18" charset="0"/>
                                </a:rPr>
                                <m:t>1</m:t>
                              </m:r>
                            </m:sub>
                          </m:sSub>
                          <m:r>
                            <a:rPr kumimoji="1" lang="en-US" altLang="zh-CN" b="0" i="1" smtClean="0">
                              <a:solidFill>
                                <a:srgbClr val="C00000"/>
                              </a:solidFill>
                              <a:latin typeface="Cambria Math" panose="02040503050406030204" pitchFamily="18" charset="0"/>
                            </a:rPr>
                            <m:t>,</m:t>
                          </m:r>
                          <m:sSub>
                            <m:sSubPr>
                              <m:ctrlPr>
                                <a:rPr kumimoji="1" lang="en-US" altLang="zh-CN" i="1">
                                  <a:solidFill>
                                    <a:srgbClr val="C00000"/>
                                  </a:solidFill>
                                  <a:latin typeface="Cambria Math" panose="02040503050406030204" pitchFamily="18" charset="0"/>
                                </a:rPr>
                              </m:ctrlPr>
                            </m:sSubPr>
                            <m:e>
                              <m:r>
                                <a:rPr kumimoji="1" lang="en-US" altLang="zh-CN" i="1">
                                  <a:solidFill>
                                    <a:srgbClr val="C00000"/>
                                  </a:solidFill>
                                  <a:latin typeface="Cambria Math" panose="02040503050406030204" pitchFamily="18" charset="0"/>
                                </a:rPr>
                                <m:t>𝑥</m:t>
                              </m:r>
                            </m:e>
                            <m:sub>
                              <m:r>
                                <a:rPr kumimoji="1" lang="en-US" altLang="zh-CN" b="0" i="1" smtClean="0">
                                  <a:solidFill>
                                    <a:srgbClr val="C00000"/>
                                  </a:solidFill>
                                  <a:latin typeface="Cambria Math" panose="02040503050406030204" pitchFamily="18" charset="0"/>
                                </a:rPr>
                                <m:t>2</m:t>
                              </m:r>
                            </m:sub>
                          </m:sSub>
                          <m:r>
                            <a:rPr kumimoji="1" lang="en-US" altLang="zh-CN" i="1">
                              <a:solidFill>
                                <a:srgbClr val="C00000"/>
                              </a:solidFill>
                              <a:latin typeface="Cambria Math" panose="02040503050406030204" pitchFamily="18" charset="0"/>
                            </a:rPr>
                            <m:t>,</m:t>
                          </m:r>
                          <m:sSub>
                            <m:sSubPr>
                              <m:ctrlPr>
                                <a:rPr kumimoji="1" lang="en-US" altLang="zh-CN" i="1">
                                  <a:solidFill>
                                    <a:srgbClr val="C00000"/>
                                  </a:solidFill>
                                  <a:latin typeface="Cambria Math" panose="02040503050406030204" pitchFamily="18" charset="0"/>
                                </a:rPr>
                              </m:ctrlPr>
                            </m:sSubPr>
                            <m:e>
                              <m:r>
                                <a:rPr kumimoji="1" lang="en-US" altLang="zh-CN" i="1">
                                  <a:solidFill>
                                    <a:srgbClr val="C00000"/>
                                  </a:solidFill>
                                  <a:latin typeface="Cambria Math" panose="02040503050406030204" pitchFamily="18" charset="0"/>
                                </a:rPr>
                                <m:t>𝑥</m:t>
                              </m:r>
                            </m:e>
                            <m:sub>
                              <m:r>
                                <a:rPr kumimoji="1" lang="en-US" altLang="zh-CN" b="0" i="1" smtClean="0">
                                  <a:solidFill>
                                    <a:srgbClr val="C00000"/>
                                  </a:solidFill>
                                  <a:latin typeface="Cambria Math" panose="02040503050406030204" pitchFamily="18" charset="0"/>
                                </a:rPr>
                                <m:t>3</m:t>
                              </m:r>
                            </m:sub>
                          </m:sSub>
                          <m:r>
                            <a:rPr kumimoji="1" lang="en-US" altLang="zh-CN" i="1">
                              <a:solidFill>
                                <a:srgbClr val="C00000"/>
                              </a:solidFill>
                              <a:latin typeface="Cambria Math" panose="02040503050406030204" pitchFamily="18" charset="0"/>
                            </a:rPr>
                            <m:t>,</m:t>
                          </m:r>
                          <m:sSub>
                            <m:sSubPr>
                              <m:ctrlPr>
                                <a:rPr kumimoji="1" lang="en-US" altLang="zh-CN" i="1">
                                  <a:solidFill>
                                    <a:srgbClr val="C00000"/>
                                  </a:solidFill>
                                  <a:latin typeface="Cambria Math" panose="02040503050406030204" pitchFamily="18" charset="0"/>
                                </a:rPr>
                              </m:ctrlPr>
                            </m:sSubPr>
                            <m:e>
                              <m:r>
                                <a:rPr kumimoji="1" lang="en-US" altLang="zh-CN" i="1">
                                  <a:solidFill>
                                    <a:srgbClr val="C00000"/>
                                  </a:solidFill>
                                  <a:latin typeface="Cambria Math" panose="02040503050406030204" pitchFamily="18" charset="0"/>
                                </a:rPr>
                                <m:t>𝑥</m:t>
                              </m:r>
                            </m:e>
                            <m:sub>
                              <m:r>
                                <a:rPr kumimoji="1" lang="en-US" altLang="zh-CN" b="0" i="1" smtClean="0">
                                  <a:solidFill>
                                    <a:srgbClr val="C00000"/>
                                  </a:solidFill>
                                  <a:latin typeface="Cambria Math" panose="02040503050406030204" pitchFamily="18" charset="0"/>
                                </a:rPr>
                                <m:t>4</m:t>
                              </m:r>
                            </m:sub>
                          </m:sSub>
                        </m:e>
                      </m:d>
                      <m:r>
                        <a:rPr kumimoji="1" lang="en-US" altLang="zh-CN" b="0" i="1" smtClean="0">
                          <a:solidFill>
                            <a:srgbClr val="C00000"/>
                          </a:solidFill>
                          <a:latin typeface="Cambria Math" panose="02040503050406030204" pitchFamily="18" charset="0"/>
                        </a:rPr>
                        <m:t>=</m:t>
                      </m:r>
                      <m:f>
                        <m:fPr>
                          <m:ctrlPr>
                            <a:rPr kumimoji="1" lang="en-US" altLang="zh-CN" b="0" i="1" smtClean="0">
                              <a:solidFill>
                                <a:srgbClr val="C00000"/>
                              </a:solidFill>
                              <a:latin typeface="Cambria Math" panose="02040503050406030204" pitchFamily="18" charset="0"/>
                            </a:rPr>
                          </m:ctrlPr>
                        </m:fPr>
                        <m:num>
                          <m:sSub>
                            <m:sSubPr>
                              <m:ctrlPr>
                                <a:rPr kumimoji="1" lang="en-US" altLang="zh-CN" b="0" i="1" smtClean="0">
                                  <a:solidFill>
                                    <a:srgbClr val="C00000"/>
                                  </a:solidFill>
                                  <a:latin typeface="Cambria Math" panose="02040503050406030204" pitchFamily="18" charset="0"/>
                                </a:rPr>
                              </m:ctrlPr>
                            </m:sSubPr>
                            <m:e>
                              <m:r>
                                <a:rPr kumimoji="1" lang="en-US" altLang="zh-CN" b="0" i="1" smtClean="0">
                                  <a:solidFill>
                                    <a:srgbClr val="C00000"/>
                                  </a:solidFill>
                                  <a:latin typeface="Cambria Math" panose="02040503050406030204" pitchFamily="18" charset="0"/>
                                </a:rPr>
                                <m:t>𝑥</m:t>
                              </m:r>
                            </m:e>
                            <m:sub>
                              <m:r>
                                <a:rPr kumimoji="1" lang="en-US" altLang="zh-CN" b="0" i="1" smtClean="0">
                                  <a:solidFill>
                                    <a:srgbClr val="C00000"/>
                                  </a:solidFill>
                                  <a:latin typeface="Cambria Math" panose="02040503050406030204" pitchFamily="18" charset="0"/>
                                </a:rPr>
                                <m:t>3</m:t>
                              </m:r>
                            </m:sub>
                          </m:sSub>
                          <m:sSub>
                            <m:sSubPr>
                              <m:ctrlPr>
                                <a:rPr kumimoji="1" lang="en-US" altLang="zh-CN" i="1">
                                  <a:solidFill>
                                    <a:srgbClr val="C00000"/>
                                  </a:solidFill>
                                  <a:latin typeface="Cambria Math" panose="02040503050406030204" pitchFamily="18" charset="0"/>
                                </a:rPr>
                              </m:ctrlPr>
                            </m:sSubPr>
                            <m:e>
                              <m:r>
                                <a:rPr kumimoji="1" lang="en-US" altLang="zh-CN" i="1">
                                  <a:solidFill>
                                    <a:srgbClr val="C00000"/>
                                  </a:solidFill>
                                  <a:latin typeface="Cambria Math" panose="02040503050406030204" pitchFamily="18" charset="0"/>
                                </a:rPr>
                                <m:t>𝑥</m:t>
                              </m:r>
                            </m:e>
                            <m:sub>
                              <m:r>
                                <a:rPr kumimoji="1" lang="en-US" altLang="zh-CN" b="0" i="1" smtClean="0">
                                  <a:solidFill>
                                    <a:srgbClr val="C00000"/>
                                  </a:solidFill>
                                  <a:latin typeface="Cambria Math" panose="02040503050406030204" pitchFamily="18" charset="0"/>
                                </a:rPr>
                                <m:t>4</m:t>
                              </m:r>
                            </m:sub>
                          </m:sSub>
                          <m:r>
                            <a:rPr kumimoji="1" lang="en-US" altLang="zh-CN" b="0" i="1" smtClean="0">
                              <a:solidFill>
                                <a:srgbClr val="C00000"/>
                              </a:solidFill>
                              <a:latin typeface="Cambria Math" panose="02040503050406030204" pitchFamily="18" charset="0"/>
                            </a:rPr>
                            <m:t>−</m:t>
                          </m:r>
                          <m:sSub>
                            <m:sSubPr>
                              <m:ctrlPr>
                                <a:rPr kumimoji="1" lang="en-US" altLang="zh-CN" i="1">
                                  <a:solidFill>
                                    <a:srgbClr val="C00000"/>
                                  </a:solidFill>
                                  <a:latin typeface="Cambria Math" panose="02040503050406030204" pitchFamily="18" charset="0"/>
                                </a:rPr>
                              </m:ctrlPr>
                            </m:sSubPr>
                            <m:e>
                              <m:r>
                                <a:rPr kumimoji="1" lang="en-US" altLang="zh-CN" i="1">
                                  <a:solidFill>
                                    <a:srgbClr val="C00000"/>
                                  </a:solidFill>
                                  <a:latin typeface="Cambria Math" panose="02040503050406030204" pitchFamily="18" charset="0"/>
                                </a:rPr>
                                <m:t>𝑥</m:t>
                              </m:r>
                            </m:e>
                            <m:sub>
                              <m:r>
                                <a:rPr kumimoji="1" lang="en-US" altLang="zh-CN" b="0" i="1" smtClean="0">
                                  <a:solidFill>
                                    <a:srgbClr val="C00000"/>
                                  </a:solidFill>
                                  <a:latin typeface="Cambria Math" panose="02040503050406030204" pitchFamily="18" charset="0"/>
                                </a:rPr>
                                <m:t>1</m:t>
                              </m:r>
                            </m:sub>
                          </m:sSub>
                          <m:sSub>
                            <m:sSubPr>
                              <m:ctrlPr>
                                <a:rPr kumimoji="1" lang="en-US" altLang="zh-CN" i="1">
                                  <a:solidFill>
                                    <a:srgbClr val="C00000"/>
                                  </a:solidFill>
                                  <a:latin typeface="Cambria Math" panose="02040503050406030204" pitchFamily="18" charset="0"/>
                                </a:rPr>
                              </m:ctrlPr>
                            </m:sSubPr>
                            <m:e>
                              <m:r>
                                <a:rPr kumimoji="1" lang="en-US" altLang="zh-CN" i="1">
                                  <a:solidFill>
                                    <a:srgbClr val="C00000"/>
                                  </a:solidFill>
                                  <a:latin typeface="Cambria Math" panose="02040503050406030204" pitchFamily="18" charset="0"/>
                                </a:rPr>
                                <m:t>𝑥</m:t>
                              </m:r>
                            </m:e>
                            <m:sub>
                              <m:r>
                                <a:rPr kumimoji="1" lang="en-US" altLang="zh-CN" b="0" i="1" smtClean="0">
                                  <a:solidFill>
                                    <a:srgbClr val="C00000"/>
                                  </a:solidFill>
                                  <a:latin typeface="Cambria Math" panose="02040503050406030204" pitchFamily="18" charset="0"/>
                                </a:rPr>
                                <m:t>4</m:t>
                              </m:r>
                            </m:sub>
                          </m:sSub>
                        </m:num>
                        <m:den>
                          <m:sSub>
                            <m:sSubPr>
                              <m:ctrlPr>
                                <a:rPr kumimoji="1" lang="en-US" altLang="zh-CN" i="1">
                                  <a:solidFill>
                                    <a:srgbClr val="C00000"/>
                                  </a:solidFill>
                                  <a:latin typeface="Cambria Math" panose="02040503050406030204" pitchFamily="18" charset="0"/>
                                </a:rPr>
                              </m:ctrlPr>
                            </m:sSubPr>
                            <m:e>
                              <m:r>
                                <a:rPr kumimoji="1" lang="en-US" altLang="zh-CN" i="1">
                                  <a:solidFill>
                                    <a:srgbClr val="C00000"/>
                                  </a:solidFill>
                                  <a:latin typeface="Cambria Math" panose="02040503050406030204" pitchFamily="18" charset="0"/>
                                </a:rPr>
                                <m:t>𝑥</m:t>
                              </m:r>
                            </m:e>
                            <m:sub>
                              <m:r>
                                <a:rPr kumimoji="1" lang="en-US" altLang="zh-CN" b="0" i="1" smtClean="0">
                                  <a:solidFill>
                                    <a:srgbClr val="C00000"/>
                                  </a:solidFill>
                                  <a:latin typeface="Cambria Math" panose="02040503050406030204" pitchFamily="18" charset="0"/>
                                </a:rPr>
                                <m:t>1</m:t>
                              </m:r>
                            </m:sub>
                          </m:sSub>
                          <m:r>
                            <a:rPr kumimoji="1" lang="en-US" altLang="zh-CN" b="0" i="1" smtClean="0">
                              <a:solidFill>
                                <a:srgbClr val="C00000"/>
                              </a:solidFill>
                              <a:latin typeface="Cambria Math" panose="02040503050406030204" pitchFamily="18" charset="0"/>
                            </a:rPr>
                            <m:t>−</m:t>
                          </m:r>
                          <m:sSub>
                            <m:sSubPr>
                              <m:ctrlPr>
                                <a:rPr kumimoji="1" lang="en-US" altLang="zh-CN" i="1">
                                  <a:solidFill>
                                    <a:srgbClr val="C00000"/>
                                  </a:solidFill>
                                  <a:latin typeface="Cambria Math" panose="02040503050406030204" pitchFamily="18" charset="0"/>
                                </a:rPr>
                              </m:ctrlPr>
                            </m:sSubPr>
                            <m:e>
                              <m:r>
                                <a:rPr kumimoji="1" lang="en-US" altLang="zh-CN" i="1">
                                  <a:solidFill>
                                    <a:srgbClr val="C00000"/>
                                  </a:solidFill>
                                  <a:latin typeface="Cambria Math" panose="02040503050406030204" pitchFamily="18" charset="0"/>
                                </a:rPr>
                                <m:t>𝑥</m:t>
                              </m:r>
                            </m:e>
                            <m:sub>
                              <m:r>
                                <a:rPr kumimoji="1" lang="en-US" altLang="zh-CN" b="0" i="1" smtClean="0">
                                  <a:solidFill>
                                    <a:srgbClr val="C00000"/>
                                  </a:solidFill>
                                  <a:latin typeface="Cambria Math" panose="02040503050406030204" pitchFamily="18" charset="0"/>
                                </a:rPr>
                                <m:t>2</m:t>
                              </m:r>
                            </m:sub>
                          </m:sSub>
                        </m:den>
                      </m:f>
                    </m:oMath>
                  </m:oMathPara>
                </a14:m>
                <a:endParaRPr kumimoji="1" lang="zh-CN" altLang="en-US" dirty="0">
                  <a:solidFill>
                    <a:srgbClr val="C00000"/>
                  </a:solidFill>
                </a:endParaRPr>
              </a:p>
            </p:txBody>
          </p:sp>
        </mc:Choice>
        <mc:Fallback xmlns="">
          <p:sp>
            <p:nvSpPr>
              <p:cNvPr id="16" name="文本框 15">
                <a:extLst>
                  <a:ext uri="{FF2B5EF4-FFF2-40B4-BE49-F238E27FC236}">
                    <a16:creationId xmlns:a16="http://schemas.microsoft.com/office/drawing/2014/main" id="{C1A596F5-F16D-4D48-89C2-D38ADADF7E9F}"/>
                  </a:ext>
                </a:extLst>
              </p:cNvPr>
              <p:cNvSpPr txBox="1">
                <a:spLocks noRot="1" noChangeAspect="1" noMove="1" noResize="1" noEditPoints="1" noAdjustHandles="1" noChangeArrowheads="1" noChangeShapeType="1" noTextEdit="1"/>
              </p:cNvSpPr>
              <p:nvPr/>
            </p:nvSpPr>
            <p:spPr>
              <a:xfrm>
                <a:off x="4747736" y="3844058"/>
                <a:ext cx="3467359" cy="521105"/>
              </a:xfrm>
              <a:prstGeom prst="rect">
                <a:avLst/>
              </a:prstGeom>
              <a:blipFill>
                <a:blip r:embed="rId7"/>
                <a:stretch>
                  <a:fillRect l="-1095" b="-71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11BF512C-26EC-CB47-98C3-D8CACB4AC25D}"/>
                  </a:ext>
                </a:extLst>
              </p:cNvPr>
              <p:cNvSpPr txBox="1"/>
              <p:nvPr/>
            </p:nvSpPr>
            <p:spPr>
              <a:xfrm>
                <a:off x="4594492" y="2992837"/>
                <a:ext cx="4061804" cy="647741"/>
              </a:xfrm>
              <a:prstGeom prst="rect">
                <a:avLst/>
              </a:prstGeom>
              <a:noFill/>
            </p:spPr>
            <p:txBody>
              <a:bodyPr wrap="square" rtlCol="0">
                <a:spAutoFit/>
              </a:bodyPr>
              <a:lstStyle/>
              <a:p>
                <a:r>
                  <a:rPr kumimoji="1" lang="zh-CN" altLang="en-US" dirty="0">
                    <a:latin typeface="Microsoft YaHei" panose="020B0503020204020204" pitchFamily="34" charset="-122"/>
                    <a:ea typeface="Microsoft YaHei" panose="020B0503020204020204" pitchFamily="34" charset="-122"/>
                  </a:rPr>
                  <a:t>控制模型：基于理论公式，计算低浓度料浆用量，定义</a:t>
                </a:r>
                <a14:m>
                  <m:oMath xmlns:m="http://schemas.openxmlformats.org/officeDocument/2006/math">
                    <m:r>
                      <a:rPr kumimoji="1" lang="zh-CN" altLang="en-US" b="0" i="0" dirty="0" smtClean="0">
                        <a:solidFill>
                          <a:srgbClr val="C00000"/>
                        </a:solidFill>
                        <a:latin typeface="Cambria Math" panose="02040503050406030204" pitchFamily="18" charset="0"/>
                        <a:ea typeface="Microsoft YaHei" panose="020B0503020204020204" pitchFamily="34" charset="-122"/>
                      </a:rPr>
                      <m:t> </m:t>
                    </m:r>
                    <m:r>
                      <m:rPr>
                        <m:nor/>
                      </m:rPr>
                      <a:rPr kumimoji="1" lang="zh-CN" altLang="en-US" b="1" dirty="0">
                        <a:solidFill>
                          <a:srgbClr val="C00000"/>
                        </a:solidFill>
                        <a:latin typeface="Microsoft YaHei" panose="020B0503020204020204" pitchFamily="34" charset="-122"/>
                        <a:ea typeface="Microsoft YaHei" panose="020B0503020204020204" pitchFamily="34" charset="-122"/>
                      </a:rPr>
                      <m:t>目标浓度：</m:t>
                    </m:r>
                    <m:sSub>
                      <m:sSubPr>
                        <m:ctrlPr>
                          <a:rPr kumimoji="1" lang="en-US" altLang="zh-CN" b="1" i="1">
                            <a:solidFill>
                              <a:srgbClr val="C00000"/>
                            </a:solidFill>
                            <a:latin typeface="Cambria Math" panose="02040503050406030204" pitchFamily="18" charset="0"/>
                          </a:rPr>
                        </m:ctrlPr>
                      </m:sSubPr>
                      <m:e>
                        <m:r>
                          <a:rPr kumimoji="1" lang="en-US" altLang="zh-CN" b="1" i="1">
                            <a:solidFill>
                              <a:srgbClr val="C00000"/>
                            </a:solidFill>
                            <a:latin typeface="Cambria Math" panose="02040503050406030204" pitchFamily="18" charset="0"/>
                          </a:rPr>
                          <m:t>𝒙</m:t>
                        </m:r>
                      </m:e>
                      <m:sub>
                        <m:r>
                          <a:rPr kumimoji="1" lang="en-US" altLang="zh-CN" b="1" i="1">
                            <a:solidFill>
                              <a:srgbClr val="C00000"/>
                            </a:solidFill>
                            <a:latin typeface="Cambria Math" panose="02040503050406030204" pitchFamily="18" charset="0"/>
                          </a:rPr>
                          <m:t>𝟏</m:t>
                        </m:r>
                      </m:sub>
                    </m:sSub>
                  </m:oMath>
                </a14:m>
                <a:endParaRPr kumimoji="1" lang="zh-CN" altLang="en-US" dirty="0">
                  <a:latin typeface="Microsoft YaHei" panose="020B0503020204020204" pitchFamily="34" charset="-122"/>
                  <a:ea typeface="Microsoft YaHei" panose="020B0503020204020204" pitchFamily="34" charset="-122"/>
                </a:endParaRPr>
              </a:p>
            </p:txBody>
          </p:sp>
        </mc:Choice>
        <mc:Fallback xmlns="">
          <p:sp>
            <p:nvSpPr>
              <p:cNvPr id="17" name="文本框 16">
                <a:extLst>
                  <a:ext uri="{FF2B5EF4-FFF2-40B4-BE49-F238E27FC236}">
                    <a16:creationId xmlns:a16="http://schemas.microsoft.com/office/drawing/2014/main" id="{11BF512C-26EC-CB47-98C3-D8CACB4AC25D}"/>
                  </a:ext>
                </a:extLst>
              </p:cNvPr>
              <p:cNvSpPr txBox="1">
                <a:spLocks noRot="1" noChangeAspect="1" noMove="1" noResize="1" noEditPoints="1" noAdjustHandles="1" noChangeArrowheads="1" noChangeShapeType="1" noTextEdit="1"/>
              </p:cNvSpPr>
              <p:nvPr/>
            </p:nvSpPr>
            <p:spPr>
              <a:xfrm>
                <a:off x="4594492" y="2992837"/>
                <a:ext cx="4061804" cy="647741"/>
              </a:xfrm>
              <a:prstGeom prst="rect">
                <a:avLst/>
              </a:prstGeom>
              <a:blipFill>
                <a:blip r:embed="rId8"/>
                <a:stretch>
                  <a:fillRect l="-1246" t="-3846" b="-11538"/>
                </a:stretch>
              </a:blipFill>
            </p:spPr>
            <p:txBody>
              <a:bodyPr/>
              <a:lstStyle/>
              <a:p>
                <a:r>
                  <a:rPr lang="zh-CN" altLang="en-US">
                    <a:noFill/>
                  </a:rPr>
                  <a:t> </a:t>
                </a:r>
              </a:p>
            </p:txBody>
          </p:sp>
        </mc:Fallback>
      </mc:AlternateContent>
      <p:cxnSp>
        <p:nvCxnSpPr>
          <p:cNvPr id="33" name="肘形连接符 32">
            <a:extLst>
              <a:ext uri="{FF2B5EF4-FFF2-40B4-BE49-F238E27FC236}">
                <a16:creationId xmlns:a16="http://schemas.microsoft.com/office/drawing/2014/main" id="{1A40C590-8BE9-4943-86A5-431836FA34ED}"/>
              </a:ext>
            </a:extLst>
          </p:cNvPr>
          <p:cNvCxnSpPr>
            <a:stCxn id="92" idx="6"/>
            <a:endCxn id="104" idx="1"/>
          </p:cNvCxnSpPr>
          <p:nvPr/>
        </p:nvCxnSpPr>
        <p:spPr>
          <a:xfrm>
            <a:off x="4838625" y="5070864"/>
            <a:ext cx="599993" cy="656344"/>
          </a:xfrm>
          <a:prstGeom prst="bentConnector3">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6" name="文本框 50">
                <a:extLst>
                  <a:ext uri="{FF2B5EF4-FFF2-40B4-BE49-F238E27FC236}">
                    <a16:creationId xmlns:a16="http://schemas.microsoft.com/office/drawing/2014/main" id="{21A323BA-EDBD-D848-AE19-B4C779AD5BA9}"/>
                  </a:ext>
                </a:extLst>
              </p:cNvPr>
              <p:cNvSpPr txBox="1">
                <a:spLocks noChangeArrowheads="1"/>
              </p:cNvSpPr>
              <p:nvPr/>
            </p:nvSpPr>
            <p:spPr bwMode="auto">
              <a:xfrm>
                <a:off x="659233" y="6325778"/>
                <a:ext cx="8334319" cy="37074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dirty="0">
                    <a:latin typeface="Microsoft YaHei" panose="020B0503020204020204" pitchFamily="34" charset="-122"/>
                    <a:ea typeface="Microsoft YaHei" panose="020B0503020204020204" pitchFamily="34" charset="-122"/>
                  </a:rPr>
                  <a:t>核心目标：</a:t>
                </a:r>
                <a:r>
                  <a:rPr kumimoji="1" lang="zh-CN" altLang="en-US" b="1" dirty="0">
                    <a:latin typeface="Microsoft YaHei" panose="020B0503020204020204" pitchFamily="34" charset="-122"/>
                    <a:ea typeface="Microsoft YaHei" panose="020B0503020204020204" pitchFamily="34" charset="-122"/>
                  </a:rPr>
                  <a:t>迅速、合理稀释底流浓度</a:t>
                </a:r>
                <a:r>
                  <a:rPr kumimoji="1" lang="en-US" altLang="zh-CN" b="1" dirty="0">
                    <a:latin typeface="Microsoft YaHei" panose="020B0503020204020204" pitchFamily="34" charset="-122"/>
                    <a:ea typeface="Microsoft YaHei" panose="020B0503020204020204" pitchFamily="34" charset="-122"/>
                  </a:rPr>
                  <a:t>,</a:t>
                </a:r>
                <a:r>
                  <a:rPr kumimoji="1" lang="zh-CN" altLang="en-US" b="1" dirty="0">
                    <a:latin typeface="Microsoft YaHei" panose="020B0503020204020204" pitchFamily="34" charset="-122"/>
                    <a:ea typeface="Microsoft YaHei" panose="020B0503020204020204" pitchFamily="34" charset="-122"/>
                  </a:rPr>
                  <a:t>使其接近</a:t>
                </a:r>
                <a14:m>
                  <m:oMath xmlns:m="http://schemas.openxmlformats.org/officeDocument/2006/math">
                    <m:r>
                      <m:rPr>
                        <m:nor/>
                      </m:rPr>
                      <a:rPr kumimoji="1" lang="zh-CN" altLang="en-US" b="1" dirty="0">
                        <a:solidFill>
                          <a:srgbClr val="C00000"/>
                        </a:solidFill>
                        <a:latin typeface="Microsoft YaHei" panose="020B0503020204020204" pitchFamily="34" charset="-122"/>
                        <a:ea typeface="Microsoft YaHei" panose="020B0503020204020204" pitchFamily="34" charset="-122"/>
                      </a:rPr>
                      <m:t>目标浓度：</m:t>
                    </m:r>
                    <m:sSub>
                      <m:sSubPr>
                        <m:ctrlPr>
                          <a:rPr kumimoji="1" lang="en-US" altLang="zh-CN" b="1" i="1">
                            <a:solidFill>
                              <a:srgbClr val="C00000"/>
                            </a:solidFill>
                            <a:latin typeface="Cambria Math" panose="02040503050406030204" pitchFamily="18" charset="0"/>
                          </a:rPr>
                        </m:ctrlPr>
                      </m:sSubPr>
                      <m:e>
                        <m:r>
                          <a:rPr kumimoji="1" lang="en-US" altLang="zh-CN" b="1" i="1">
                            <a:solidFill>
                              <a:srgbClr val="C00000"/>
                            </a:solidFill>
                            <a:latin typeface="Cambria Math" panose="02040503050406030204" pitchFamily="18" charset="0"/>
                          </a:rPr>
                          <m:t>𝒙</m:t>
                        </m:r>
                      </m:e>
                      <m:sub>
                        <m:r>
                          <a:rPr kumimoji="1" lang="en-US" altLang="zh-CN" b="1" i="1">
                            <a:solidFill>
                              <a:srgbClr val="C00000"/>
                            </a:solidFill>
                            <a:latin typeface="Cambria Math" panose="02040503050406030204" pitchFamily="18" charset="0"/>
                          </a:rPr>
                          <m:t>𝟏</m:t>
                        </m:r>
                      </m:sub>
                    </m:sSub>
                  </m:oMath>
                </a14:m>
                <a:endParaRPr kumimoji="1" lang="zh-CN" altLang="en-US" b="1" dirty="0">
                  <a:latin typeface="Microsoft YaHei" panose="020B0503020204020204" pitchFamily="34" charset="-122"/>
                  <a:ea typeface="Microsoft YaHei" panose="020B0503020204020204" pitchFamily="34" charset="-122"/>
                </a:endParaRPr>
              </a:p>
            </p:txBody>
          </p:sp>
        </mc:Choice>
        <mc:Fallback xmlns="">
          <p:sp>
            <p:nvSpPr>
              <p:cNvPr id="36" name="文本框 50">
                <a:extLst>
                  <a:ext uri="{FF2B5EF4-FFF2-40B4-BE49-F238E27FC236}">
                    <a16:creationId xmlns:a16="http://schemas.microsoft.com/office/drawing/2014/main" id="{21A323BA-EDBD-D848-AE19-B4C779AD5BA9}"/>
                  </a:ext>
                </a:extLst>
              </p:cNvPr>
              <p:cNvSpPr txBox="1">
                <a:spLocks noRot="1" noChangeAspect="1" noMove="1" noResize="1" noEditPoints="1" noAdjustHandles="1" noChangeArrowheads="1" noChangeShapeType="1" noTextEdit="1"/>
              </p:cNvSpPr>
              <p:nvPr/>
            </p:nvSpPr>
            <p:spPr bwMode="auto">
              <a:xfrm>
                <a:off x="659233" y="6325778"/>
                <a:ext cx="8334319" cy="370743"/>
              </a:xfrm>
              <a:prstGeom prst="rect">
                <a:avLst/>
              </a:prstGeom>
              <a:blipFill>
                <a:blip r:embed="rId9"/>
                <a:stretch>
                  <a:fillRect l="-457" t="-6667" b="-20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nvGrpSpPr>
          <p:cNvPr id="34" name="组合 33">
            <a:extLst>
              <a:ext uri="{FF2B5EF4-FFF2-40B4-BE49-F238E27FC236}">
                <a16:creationId xmlns:a16="http://schemas.microsoft.com/office/drawing/2014/main" id="{4FBAF836-723D-6542-890F-0561E14FF827}"/>
              </a:ext>
            </a:extLst>
          </p:cNvPr>
          <p:cNvGrpSpPr/>
          <p:nvPr/>
        </p:nvGrpSpPr>
        <p:grpSpPr>
          <a:xfrm>
            <a:off x="1915305" y="5494012"/>
            <a:ext cx="1808816" cy="478465"/>
            <a:chOff x="3123980" y="2258620"/>
            <a:chExt cx="1292642" cy="478465"/>
          </a:xfrm>
          <a:solidFill>
            <a:schemeClr val="bg1"/>
          </a:solidFill>
        </p:grpSpPr>
        <p:sp>
          <p:nvSpPr>
            <p:cNvPr id="35" name="罐形 34">
              <a:extLst>
                <a:ext uri="{FF2B5EF4-FFF2-40B4-BE49-F238E27FC236}">
                  <a16:creationId xmlns:a16="http://schemas.microsoft.com/office/drawing/2014/main" id="{C5C0D292-2BA9-4D47-909A-17C9D2B797BF}"/>
                </a:ext>
              </a:extLst>
            </p:cNvPr>
            <p:cNvSpPr/>
            <p:nvPr/>
          </p:nvSpPr>
          <p:spPr>
            <a:xfrm rot="5400000">
              <a:off x="3530009" y="2179674"/>
              <a:ext cx="478465" cy="636358"/>
            </a:xfrm>
            <a:prstGeom prst="can">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矩形 36">
              <a:extLst>
                <a:ext uri="{FF2B5EF4-FFF2-40B4-BE49-F238E27FC236}">
                  <a16:creationId xmlns:a16="http://schemas.microsoft.com/office/drawing/2014/main" id="{2B21D3BC-48B6-2F4E-9B77-F898136128D7}"/>
                </a:ext>
              </a:extLst>
            </p:cNvPr>
            <p:cNvSpPr/>
            <p:nvPr/>
          </p:nvSpPr>
          <p:spPr>
            <a:xfrm>
              <a:off x="3123980" y="2293483"/>
              <a:ext cx="326914" cy="388762"/>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文本框 37">
              <a:extLst>
                <a:ext uri="{FF2B5EF4-FFF2-40B4-BE49-F238E27FC236}">
                  <a16:creationId xmlns:a16="http://schemas.microsoft.com/office/drawing/2014/main" id="{CCEFB023-4722-F145-9347-88B9172D8B80}"/>
                </a:ext>
              </a:extLst>
            </p:cNvPr>
            <p:cNvSpPr txBox="1"/>
            <p:nvPr/>
          </p:nvSpPr>
          <p:spPr>
            <a:xfrm>
              <a:off x="3434576" y="2322540"/>
              <a:ext cx="982046" cy="338554"/>
            </a:xfrm>
            <a:prstGeom prst="rect">
              <a:avLst/>
            </a:prstGeom>
            <a:noFill/>
            <a:ln>
              <a:noFill/>
            </a:ln>
          </p:spPr>
          <p:txBody>
            <a:bodyPr wrap="square" rtlCol="0">
              <a:spAutoFit/>
            </a:bodyPr>
            <a:lstStyle/>
            <a:p>
              <a:r>
                <a:rPr kumimoji="1" lang="zh-CN" altLang="en-US" sz="1600" dirty="0"/>
                <a:t>渣浆泵</a:t>
              </a:r>
            </a:p>
          </p:txBody>
        </p:sp>
      </p:grpSp>
    </p:spTree>
    <p:extLst>
      <p:ext uri="{BB962C8B-B14F-4D97-AF65-F5344CB8AC3E}">
        <p14:creationId xmlns:p14="http://schemas.microsoft.com/office/powerpoint/2010/main" val="1489640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8">
            <a:extLst>
              <a:ext uri="{FF2B5EF4-FFF2-40B4-BE49-F238E27FC236}">
                <a16:creationId xmlns:a16="http://schemas.microsoft.com/office/drawing/2014/main" id="{0AB0109F-2B6F-40A1-BEA1-2CD27C104792}"/>
              </a:ext>
            </a:extLst>
          </p:cNvPr>
          <p:cNvSpPr txBox="1">
            <a:spLocks noChangeArrowheads="1"/>
          </p:cNvSpPr>
          <p:nvPr/>
        </p:nvSpPr>
        <p:spPr bwMode="auto">
          <a:xfrm>
            <a:off x="273420" y="333098"/>
            <a:ext cx="5165197" cy="1082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lnSpc>
                <a:spcPct val="120000"/>
              </a:lnSpc>
              <a:spcBef>
                <a:spcPct val="0"/>
              </a:spcBef>
              <a:spcAft>
                <a:spcPct val="0"/>
              </a:spcAft>
            </a:pPr>
            <a:r>
              <a:rPr lang="en-US" altLang="zh-CN" sz="2800" b="1" dirty="0">
                <a:solidFill>
                  <a:srgbClr val="0B3EA2"/>
                </a:solidFill>
                <a:latin typeface="微软雅黑" panose="020B0503020204020204" pitchFamily="34" charset="-122"/>
                <a:ea typeface="微软雅黑" panose="020B0503020204020204" pitchFamily="34" charset="-122"/>
                <a:cs typeface="+mn-ea"/>
                <a:sym typeface="+mn-lt"/>
              </a:rPr>
              <a:t>3.5</a:t>
            </a:r>
            <a:r>
              <a:rPr lang="zh-CN" altLang="en-US" sz="2800" b="1" dirty="0">
                <a:solidFill>
                  <a:srgbClr val="0B3EA2"/>
                </a:solidFill>
                <a:latin typeface="微软雅黑" panose="020B0503020204020204" pitchFamily="34" charset="-122"/>
                <a:ea typeface="微软雅黑" panose="020B0503020204020204" pitchFamily="34" charset="-122"/>
                <a:cs typeface="+mn-ea"/>
                <a:sym typeface="+mn-lt"/>
              </a:rPr>
              <a:t> 核心控制点</a:t>
            </a:r>
            <a:r>
              <a:rPr lang="en-US" altLang="zh-CN" sz="2800" b="1" dirty="0">
                <a:solidFill>
                  <a:srgbClr val="0B3EA2"/>
                </a:solidFill>
                <a:latin typeface="微软雅黑" panose="020B0503020204020204" pitchFamily="34" charset="-122"/>
                <a:ea typeface="微软雅黑" panose="020B0503020204020204" pitchFamily="34" charset="-122"/>
                <a:cs typeface="+mn-ea"/>
                <a:sym typeface="+mn-lt"/>
              </a:rPr>
              <a:t>2-</a:t>
            </a:r>
            <a:r>
              <a:rPr lang="zh-CN" altLang="en-US" sz="2800" b="1" dirty="0">
                <a:solidFill>
                  <a:srgbClr val="0B3EA2"/>
                </a:solidFill>
                <a:latin typeface="微软雅黑" panose="020B0503020204020204" pitchFamily="34" charset="-122"/>
                <a:ea typeface="微软雅黑" panose="020B0503020204020204" pitchFamily="34" charset="-122"/>
                <a:cs typeface="+mn-ea"/>
              </a:rPr>
              <a:t>底流增稠控制</a:t>
            </a:r>
            <a:endParaRPr lang="en-US" altLang="zh-CN" sz="2800" b="1" dirty="0">
              <a:solidFill>
                <a:srgbClr val="0B3EA2"/>
              </a:solidFill>
              <a:latin typeface="微软雅黑" panose="020B0503020204020204" pitchFamily="34" charset="-122"/>
              <a:ea typeface="微软雅黑" panose="020B0503020204020204" pitchFamily="34" charset="-122"/>
              <a:cs typeface="+mn-ea"/>
            </a:endParaRPr>
          </a:p>
          <a:p>
            <a:pPr fontAlgn="base">
              <a:lnSpc>
                <a:spcPct val="120000"/>
              </a:lnSpc>
              <a:spcBef>
                <a:spcPct val="0"/>
              </a:spcBef>
              <a:spcAft>
                <a:spcPct val="0"/>
              </a:spcAft>
            </a:pPr>
            <a:endParaRPr lang="en-US" altLang="zh-CN" sz="2800" b="1" dirty="0">
              <a:solidFill>
                <a:srgbClr val="C00000"/>
              </a:solidFill>
              <a:latin typeface="微软雅黑" panose="020B0503020204020204" pitchFamily="34" charset="-122"/>
              <a:ea typeface="微软雅黑" panose="020B0503020204020204" pitchFamily="34" charset="-122"/>
              <a:cs typeface="+mn-ea"/>
              <a:sym typeface="+mn-lt"/>
            </a:endParaRPr>
          </a:p>
        </p:txBody>
      </p:sp>
      <p:sp>
        <p:nvSpPr>
          <p:cNvPr id="12" name="矩形 11">
            <a:extLst>
              <a:ext uri="{FF2B5EF4-FFF2-40B4-BE49-F238E27FC236}">
                <a16:creationId xmlns:a16="http://schemas.microsoft.com/office/drawing/2014/main" id="{4E754A98-CC5F-4C6B-9748-B379A5173007}"/>
              </a:ext>
            </a:extLst>
          </p:cNvPr>
          <p:cNvSpPr/>
          <p:nvPr/>
        </p:nvSpPr>
        <p:spPr>
          <a:xfrm>
            <a:off x="0" y="388274"/>
            <a:ext cx="176646" cy="494580"/>
          </a:xfrm>
          <a:prstGeom prst="rect">
            <a:avLst/>
          </a:prstGeom>
          <a:solidFill>
            <a:srgbClr val="0B3EA2"/>
          </a:solidFill>
          <a:ln w="12700" cap="flat" cmpd="sng" algn="ctr">
            <a:noFill/>
            <a:prstDash val="solid"/>
            <a:miter lim="800000"/>
          </a:ln>
          <a:effectLst/>
        </p:spPr>
        <p:txBody>
          <a:bodyPr rtlCol="0" anchor="ctr"/>
          <a:lstStyle/>
          <a:p>
            <a:pPr algn="ctr"/>
            <a:endParaRPr lang="zh-CN" altLang="en-US" kern="0" dirty="0">
              <a:solidFill>
                <a:srgbClr val="FFFFFF"/>
              </a:solidFill>
              <a:latin typeface="Agency FB"/>
              <a:ea typeface="Microsoft YaHei"/>
              <a:cs typeface="+mn-ea"/>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9CABB6F-EB67-3B4E-8D2E-CBDA871CD4CB}"/>
                  </a:ext>
                </a:extLst>
              </p:cNvPr>
              <p:cNvSpPr txBox="1"/>
              <p:nvPr/>
            </p:nvSpPr>
            <p:spPr>
              <a:xfrm>
                <a:off x="4685381" y="1101446"/>
                <a:ext cx="4148067" cy="923330"/>
              </a:xfrm>
              <a:prstGeom prst="rect">
                <a:avLst/>
              </a:prstGeom>
              <a:noFill/>
            </p:spPr>
            <p:txBody>
              <a:bodyPr wrap="square" rtlCol="0">
                <a:spAutoFit/>
              </a:bodyPr>
              <a:lstStyle/>
              <a:p>
                <a:r>
                  <a:rPr kumimoji="1" lang="zh-CN" altLang="en-US" b="1" dirty="0">
                    <a:latin typeface="Microsoft YaHei" panose="020B0503020204020204" pitchFamily="34" charset="-122"/>
                    <a:ea typeface="Microsoft YaHei" panose="020B0503020204020204" pitchFamily="34" charset="-122"/>
                  </a:rPr>
                  <a:t>控制目的</a:t>
                </a:r>
                <a:r>
                  <a:rPr kumimoji="1" lang="zh-CN" altLang="en-US" dirty="0">
                    <a:latin typeface="Microsoft YaHei" panose="020B0503020204020204" pitchFamily="34" charset="-122"/>
                    <a:ea typeface="Microsoft YaHei" panose="020B0503020204020204" pitchFamily="34" charset="-122"/>
                  </a:rPr>
                  <a:t>：加入增稠药剂，使底流浓度</a:t>
                </a:r>
                <a14:m>
                  <m:oMath xmlns:m="http://schemas.openxmlformats.org/officeDocument/2006/math">
                    <m:r>
                      <a:rPr kumimoji="1" lang="zh-CN" altLang="en-US" b="1" i="1" dirty="0">
                        <a:latin typeface="Cambria Math" panose="02040503050406030204" pitchFamily="18" charset="0"/>
                      </a:rPr>
                      <m:t>靠近</m:t>
                    </m:r>
                    <m:r>
                      <a:rPr kumimoji="1" lang="zh-CN" altLang="en-US" b="1" i="1" dirty="0" smtClean="0">
                        <a:latin typeface="Cambria Math" panose="02040503050406030204" pitchFamily="18" charset="0"/>
                      </a:rPr>
                      <m:t> </m:t>
                    </m:r>
                    <m:r>
                      <m:rPr>
                        <m:nor/>
                      </m:rPr>
                      <a:rPr kumimoji="1" lang="zh-CN" altLang="en-US" b="1" dirty="0" smtClean="0">
                        <a:solidFill>
                          <a:srgbClr val="C00000"/>
                        </a:solidFill>
                        <a:latin typeface="Microsoft YaHei" panose="020B0503020204020204" pitchFamily="34" charset="-122"/>
                        <a:ea typeface="Microsoft YaHei" panose="020B0503020204020204" pitchFamily="34" charset="-122"/>
                      </a:rPr>
                      <m:t>目标浓度：</m:t>
                    </m:r>
                    <m:sSub>
                      <m:sSubPr>
                        <m:ctrlPr>
                          <a:rPr kumimoji="1" lang="en-US" altLang="zh-CN" b="1" i="1">
                            <a:solidFill>
                              <a:srgbClr val="C00000"/>
                            </a:solidFill>
                            <a:latin typeface="Cambria Math" panose="02040503050406030204" pitchFamily="18" charset="0"/>
                          </a:rPr>
                        </m:ctrlPr>
                      </m:sSubPr>
                      <m:e>
                        <m:r>
                          <a:rPr kumimoji="1" lang="en-US" altLang="zh-CN" b="1" i="1">
                            <a:solidFill>
                              <a:srgbClr val="C00000"/>
                            </a:solidFill>
                            <a:latin typeface="Cambria Math" panose="02040503050406030204" pitchFamily="18" charset="0"/>
                          </a:rPr>
                          <m:t>𝒙</m:t>
                        </m:r>
                      </m:e>
                      <m:sub>
                        <m:r>
                          <a:rPr kumimoji="1" lang="en-US" altLang="zh-CN" b="1" i="1">
                            <a:solidFill>
                              <a:srgbClr val="C00000"/>
                            </a:solidFill>
                            <a:latin typeface="Cambria Math" panose="02040503050406030204" pitchFamily="18" charset="0"/>
                          </a:rPr>
                          <m:t>𝟏</m:t>
                        </m:r>
                      </m:sub>
                    </m:sSub>
                  </m:oMath>
                </a14:m>
                <a:endParaRPr kumimoji="1" lang="zh-CN" altLang="en-US" b="1" dirty="0">
                  <a:latin typeface="Microsoft YaHei" panose="020B0503020204020204" pitchFamily="34" charset="-122"/>
                  <a:ea typeface="Microsoft YaHei" panose="020B0503020204020204" pitchFamily="34" charset="-122"/>
                </a:endParaRPr>
              </a:p>
              <a:p>
                <a:endParaRPr kumimoji="1" lang="zh-CN" altLang="en-US" dirty="0">
                  <a:latin typeface="Microsoft YaHei" panose="020B0503020204020204" pitchFamily="34" charset="-122"/>
                  <a:ea typeface="Microsoft YaHei" panose="020B0503020204020204" pitchFamily="34" charset="-122"/>
                </a:endParaRPr>
              </a:p>
            </p:txBody>
          </p:sp>
        </mc:Choice>
        <mc:Fallback xmlns="">
          <p:sp>
            <p:nvSpPr>
              <p:cNvPr id="2" name="文本框 1">
                <a:extLst>
                  <a:ext uri="{FF2B5EF4-FFF2-40B4-BE49-F238E27FC236}">
                    <a16:creationId xmlns:a16="http://schemas.microsoft.com/office/drawing/2014/main" id="{59CABB6F-EB67-3B4E-8D2E-CBDA871CD4CB}"/>
                  </a:ext>
                </a:extLst>
              </p:cNvPr>
              <p:cNvSpPr txBox="1">
                <a:spLocks noRot="1" noChangeAspect="1" noMove="1" noResize="1" noEditPoints="1" noAdjustHandles="1" noChangeArrowheads="1" noChangeShapeType="1" noTextEdit="1"/>
              </p:cNvSpPr>
              <p:nvPr/>
            </p:nvSpPr>
            <p:spPr>
              <a:xfrm>
                <a:off x="4685381" y="1101446"/>
                <a:ext cx="4148067" cy="923330"/>
              </a:xfrm>
              <a:prstGeom prst="rect">
                <a:avLst/>
              </a:prstGeom>
              <a:blipFill>
                <a:blip r:embed="rId3"/>
                <a:stretch>
                  <a:fillRect l="-1220" t="-2740"/>
                </a:stretch>
              </a:blipFill>
            </p:spPr>
            <p:txBody>
              <a:bodyPr/>
              <a:lstStyle/>
              <a:p>
                <a:r>
                  <a:rPr lang="zh-CN" altLang="en-US">
                    <a:noFill/>
                  </a:rPr>
                  <a:t> </a:t>
                </a:r>
              </a:p>
            </p:txBody>
          </p:sp>
        </mc:Fallback>
      </mc:AlternateContent>
      <p:grpSp>
        <p:nvGrpSpPr>
          <p:cNvPr id="46" name="组合 45">
            <a:extLst>
              <a:ext uri="{FF2B5EF4-FFF2-40B4-BE49-F238E27FC236}">
                <a16:creationId xmlns:a16="http://schemas.microsoft.com/office/drawing/2014/main" id="{39EB160D-C202-0E49-AA43-007B5CC85F5A}"/>
              </a:ext>
            </a:extLst>
          </p:cNvPr>
          <p:cNvGrpSpPr/>
          <p:nvPr/>
        </p:nvGrpSpPr>
        <p:grpSpPr>
          <a:xfrm>
            <a:off x="716505" y="1101446"/>
            <a:ext cx="1256255" cy="2843720"/>
            <a:chOff x="6709719" y="1890584"/>
            <a:chExt cx="883941" cy="2000932"/>
          </a:xfrm>
        </p:grpSpPr>
        <p:sp>
          <p:nvSpPr>
            <p:cNvPr id="48" name="矩形 47">
              <a:extLst>
                <a:ext uri="{FF2B5EF4-FFF2-40B4-BE49-F238E27FC236}">
                  <a16:creationId xmlns:a16="http://schemas.microsoft.com/office/drawing/2014/main" id="{752B44D3-6DE2-2549-ADD2-C7B2BE18285C}"/>
                </a:ext>
              </a:extLst>
            </p:cNvPr>
            <p:cNvSpPr/>
            <p:nvPr/>
          </p:nvSpPr>
          <p:spPr>
            <a:xfrm>
              <a:off x="6709719" y="1890584"/>
              <a:ext cx="877330" cy="15940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三角形 54">
              <a:extLst>
                <a:ext uri="{FF2B5EF4-FFF2-40B4-BE49-F238E27FC236}">
                  <a16:creationId xmlns:a16="http://schemas.microsoft.com/office/drawing/2014/main" id="{10607882-7B3B-914C-8A07-09789C432B57}"/>
                </a:ext>
              </a:extLst>
            </p:cNvPr>
            <p:cNvSpPr/>
            <p:nvPr/>
          </p:nvSpPr>
          <p:spPr>
            <a:xfrm rot="10800000">
              <a:off x="6709719" y="3484605"/>
              <a:ext cx="877330" cy="406911"/>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文本框 61">
              <a:extLst>
                <a:ext uri="{FF2B5EF4-FFF2-40B4-BE49-F238E27FC236}">
                  <a16:creationId xmlns:a16="http://schemas.microsoft.com/office/drawing/2014/main" id="{0B4A0B92-D567-2C46-A1C6-879DB0A56FCD}"/>
                </a:ext>
              </a:extLst>
            </p:cNvPr>
            <p:cNvSpPr txBox="1"/>
            <p:nvPr/>
          </p:nvSpPr>
          <p:spPr>
            <a:xfrm>
              <a:off x="6716497" y="2022946"/>
              <a:ext cx="877163" cy="646331"/>
            </a:xfrm>
            <a:prstGeom prst="rect">
              <a:avLst/>
            </a:prstGeom>
            <a:noFill/>
            <a:ln>
              <a:solidFill>
                <a:schemeClr val="tx1"/>
              </a:solidFill>
            </a:ln>
          </p:spPr>
          <p:txBody>
            <a:bodyPr wrap="none" rtlCol="0">
              <a:spAutoFit/>
            </a:bodyPr>
            <a:lstStyle/>
            <a:p>
              <a:pPr algn="ctr"/>
              <a:r>
                <a:rPr kumimoji="1" lang="zh-CN" altLang="en-US" dirty="0"/>
                <a:t>新</a:t>
              </a:r>
              <a:endParaRPr kumimoji="1" lang="en-US" altLang="zh-CN" dirty="0"/>
            </a:p>
            <a:p>
              <a:pPr algn="ctr"/>
              <a:r>
                <a:rPr kumimoji="1" lang="zh-CN" altLang="en-US" dirty="0"/>
                <a:t>浓密机</a:t>
              </a:r>
            </a:p>
          </p:txBody>
        </p:sp>
      </p:grpSp>
      <p:grpSp>
        <p:nvGrpSpPr>
          <p:cNvPr id="63" name="组合 62">
            <a:extLst>
              <a:ext uri="{FF2B5EF4-FFF2-40B4-BE49-F238E27FC236}">
                <a16:creationId xmlns:a16="http://schemas.microsoft.com/office/drawing/2014/main" id="{1EFF0048-6D52-5745-8924-374AD2E0818B}"/>
              </a:ext>
            </a:extLst>
          </p:cNvPr>
          <p:cNvGrpSpPr/>
          <p:nvPr/>
        </p:nvGrpSpPr>
        <p:grpSpPr>
          <a:xfrm>
            <a:off x="1856452" y="4862932"/>
            <a:ext cx="1740298" cy="478465"/>
            <a:chOff x="3123980" y="2258620"/>
            <a:chExt cx="1292642" cy="478465"/>
          </a:xfrm>
        </p:grpSpPr>
        <p:sp>
          <p:nvSpPr>
            <p:cNvPr id="79" name="罐形 78">
              <a:extLst>
                <a:ext uri="{FF2B5EF4-FFF2-40B4-BE49-F238E27FC236}">
                  <a16:creationId xmlns:a16="http://schemas.microsoft.com/office/drawing/2014/main" id="{D21D511A-4D91-304A-8BD7-B61696C85CAB}"/>
                </a:ext>
              </a:extLst>
            </p:cNvPr>
            <p:cNvSpPr/>
            <p:nvPr/>
          </p:nvSpPr>
          <p:spPr>
            <a:xfrm rot="5400000">
              <a:off x="3530009" y="2179674"/>
              <a:ext cx="478465" cy="636358"/>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矩形 81">
              <a:extLst>
                <a:ext uri="{FF2B5EF4-FFF2-40B4-BE49-F238E27FC236}">
                  <a16:creationId xmlns:a16="http://schemas.microsoft.com/office/drawing/2014/main" id="{BEE09C13-E1DE-CD4F-8391-10507135DFEC}"/>
                </a:ext>
              </a:extLst>
            </p:cNvPr>
            <p:cNvSpPr/>
            <p:nvPr/>
          </p:nvSpPr>
          <p:spPr>
            <a:xfrm>
              <a:off x="3123980" y="2293483"/>
              <a:ext cx="326914" cy="3887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文本框 82">
              <a:extLst>
                <a:ext uri="{FF2B5EF4-FFF2-40B4-BE49-F238E27FC236}">
                  <a16:creationId xmlns:a16="http://schemas.microsoft.com/office/drawing/2014/main" id="{530C3215-6F5D-6B4A-B3B9-AC3FADF27A47}"/>
                </a:ext>
              </a:extLst>
            </p:cNvPr>
            <p:cNvSpPr txBox="1"/>
            <p:nvPr/>
          </p:nvSpPr>
          <p:spPr>
            <a:xfrm>
              <a:off x="3434576" y="2322540"/>
              <a:ext cx="982046" cy="338554"/>
            </a:xfrm>
            <a:prstGeom prst="rect">
              <a:avLst/>
            </a:prstGeom>
            <a:noFill/>
            <a:ln>
              <a:noFill/>
            </a:ln>
          </p:spPr>
          <p:txBody>
            <a:bodyPr wrap="square" rtlCol="0">
              <a:spAutoFit/>
            </a:bodyPr>
            <a:lstStyle/>
            <a:p>
              <a:r>
                <a:rPr kumimoji="1" lang="zh-CN" altLang="en-US" sz="1600" dirty="0"/>
                <a:t>底流泵</a:t>
              </a:r>
            </a:p>
          </p:txBody>
        </p:sp>
      </p:grpSp>
      <p:cxnSp>
        <p:nvCxnSpPr>
          <p:cNvPr id="84" name="肘形连接符 83">
            <a:extLst>
              <a:ext uri="{FF2B5EF4-FFF2-40B4-BE49-F238E27FC236}">
                <a16:creationId xmlns:a16="http://schemas.microsoft.com/office/drawing/2014/main" id="{5F8B2C47-C8E0-2C4E-A9EF-DA3D72C1FDC2}"/>
              </a:ext>
            </a:extLst>
          </p:cNvPr>
          <p:cNvCxnSpPr>
            <a:cxnSpLocks/>
            <a:stCxn id="55" idx="0"/>
            <a:endCxn id="82" idx="1"/>
          </p:cNvCxnSpPr>
          <p:nvPr/>
        </p:nvCxnSpPr>
        <p:spPr>
          <a:xfrm rot="16200000" flipH="1">
            <a:off x="1024688" y="4260412"/>
            <a:ext cx="1147010" cy="51651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椭圆 90">
            <a:extLst>
              <a:ext uri="{FF2B5EF4-FFF2-40B4-BE49-F238E27FC236}">
                <a16:creationId xmlns:a16="http://schemas.microsoft.com/office/drawing/2014/main" id="{F66FB7D3-9396-2344-9DED-578E8146801B}"/>
              </a:ext>
            </a:extLst>
          </p:cNvPr>
          <p:cNvSpPr/>
          <p:nvPr/>
        </p:nvSpPr>
        <p:spPr>
          <a:xfrm>
            <a:off x="4099983" y="4888696"/>
            <a:ext cx="404300" cy="4069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rPr>
              <a:t>浓度</a:t>
            </a:r>
          </a:p>
        </p:txBody>
      </p:sp>
      <p:sp>
        <p:nvSpPr>
          <p:cNvPr id="92" name="椭圆 91">
            <a:extLst>
              <a:ext uri="{FF2B5EF4-FFF2-40B4-BE49-F238E27FC236}">
                <a16:creationId xmlns:a16="http://schemas.microsoft.com/office/drawing/2014/main" id="{06C6696C-09E8-9943-96EF-146BDF59FBC7}"/>
              </a:ext>
            </a:extLst>
          </p:cNvPr>
          <p:cNvSpPr/>
          <p:nvPr/>
        </p:nvSpPr>
        <p:spPr>
          <a:xfrm>
            <a:off x="4571981" y="4888696"/>
            <a:ext cx="404300" cy="4069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rPr>
              <a:t>流量</a:t>
            </a:r>
          </a:p>
        </p:txBody>
      </p:sp>
      <p:grpSp>
        <p:nvGrpSpPr>
          <p:cNvPr id="8" name="组合 7">
            <a:extLst>
              <a:ext uri="{FF2B5EF4-FFF2-40B4-BE49-F238E27FC236}">
                <a16:creationId xmlns:a16="http://schemas.microsoft.com/office/drawing/2014/main" id="{E2679D3F-CEFE-854F-ABF1-73BB4A31DF49}"/>
              </a:ext>
            </a:extLst>
          </p:cNvPr>
          <p:cNvGrpSpPr/>
          <p:nvPr/>
        </p:nvGrpSpPr>
        <p:grpSpPr>
          <a:xfrm>
            <a:off x="5469665" y="4859281"/>
            <a:ext cx="1374194" cy="478465"/>
            <a:chOff x="5706456" y="5219714"/>
            <a:chExt cx="1374194" cy="478465"/>
          </a:xfrm>
        </p:grpSpPr>
        <p:sp>
          <p:nvSpPr>
            <p:cNvPr id="102" name="罐形 101">
              <a:extLst>
                <a:ext uri="{FF2B5EF4-FFF2-40B4-BE49-F238E27FC236}">
                  <a16:creationId xmlns:a16="http://schemas.microsoft.com/office/drawing/2014/main" id="{1F06B8A7-2ABF-AC40-B2EC-80C7F46D2327}"/>
                </a:ext>
              </a:extLst>
            </p:cNvPr>
            <p:cNvSpPr/>
            <p:nvPr/>
          </p:nvSpPr>
          <p:spPr>
            <a:xfrm rot="5400000">
              <a:off x="5935527" y="5013713"/>
              <a:ext cx="478465" cy="890467"/>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 name="文本框 103">
              <a:extLst>
                <a:ext uri="{FF2B5EF4-FFF2-40B4-BE49-F238E27FC236}">
                  <a16:creationId xmlns:a16="http://schemas.microsoft.com/office/drawing/2014/main" id="{F75BB8D3-A95A-824D-926E-6117EFD72484}"/>
                </a:ext>
              </a:extLst>
            </p:cNvPr>
            <p:cNvSpPr txBox="1"/>
            <p:nvPr/>
          </p:nvSpPr>
          <p:spPr>
            <a:xfrm>
              <a:off x="5706456" y="5283633"/>
              <a:ext cx="1374194" cy="338554"/>
            </a:xfrm>
            <a:prstGeom prst="rect">
              <a:avLst/>
            </a:prstGeom>
            <a:noFill/>
            <a:ln>
              <a:noFill/>
            </a:ln>
          </p:spPr>
          <p:txBody>
            <a:bodyPr wrap="square" rtlCol="0">
              <a:spAutoFit/>
            </a:bodyPr>
            <a:lstStyle/>
            <a:p>
              <a:r>
                <a:rPr kumimoji="1" lang="zh-CN" altLang="en-US" sz="1600" dirty="0"/>
                <a:t>隔膜泵</a:t>
              </a:r>
            </a:p>
          </p:txBody>
        </p:sp>
      </p:grpSp>
      <mc:AlternateContent xmlns:mc="http://schemas.openxmlformats.org/markup-compatibility/2006" xmlns:a14="http://schemas.microsoft.com/office/drawing/2010/main">
        <mc:Choice Requires="a14">
          <p:sp>
            <p:nvSpPr>
              <p:cNvPr id="109" name="文本框 108">
                <a:extLst>
                  <a:ext uri="{FF2B5EF4-FFF2-40B4-BE49-F238E27FC236}">
                    <a16:creationId xmlns:a16="http://schemas.microsoft.com/office/drawing/2014/main" id="{78D895D6-B13D-B04B-80AB-EB146C8E83AF}"/>
                  </a:ext>
                </a:extLst>
              </p:cNvPr>
              <p:cNvSpPr txBox="1"/>
              <p:nvPr/>
            </p:nvSpPr>
            <p:spPr>
              <a:xfrm>
                <a:off x="4164016" y="5284376"/>
                <a:ext cx="341157"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r>
                            <m:rPr>
                              <m:sty m:val="p"/>
                            </m:rPr>
                            <a:rPr kumimoji="1" lang="en-US" altLang="zh-CN" i="1">
                              <a:latin typeface="Cambria Math" panose="02040503050406030204" pitchFamily="18" charset="0"/>
                            </a:rPr>
                            <m:t>x</m:t>
                          </m:r>
                        </m:e>
                        <m:sub>
                          <m:r>
                            <a:rPr kumimoji="1" lang="en-US" altLang="zh-CN" b="0" i="1" smtClean="0">
                              <a:latin typeface="Cambria Math" panose="02040503050406030204" pitchFamily="18" charset="0"/>
                            </a:rPr>
                            <m:t>3</m:t>
                          </m:r>
                        </m:sub>
                      </m:sSub>
                    </m:oMath>
                  </m:oMathPara>
                </a14:m>
                <a:endParaRPr kumimoji="1" lang="zh-CN" altLang="en-US" dirty="0"/>
              </a:p>
            </p:txBody>
          </p:sp>
        </mc:Choice>
        <mc:Fallback xmlns="">
          <p:sp>
            <p:nvSpPr>
              <p:cNvPr id="109" name="文本框 108">
                <a:extLst>
                  <a:ext uri="{FF2B5EF4-FFF2-40B4-BE49-F238E27FC236}">
                    <a16:creationId xmlns:a16="http://schemas.microsoft.com/office/drawing/2014/main" id="{78D895D6-B13D-B04B-80AB-EB146C8E83AF}"/>
                  </a:ext>
                </a:extLst>
              </p:cNvPr>
              <p:cNvSpPr txBox="1">
                <a:spLocks noRot="1" noChangeAspect="1" noMove="1" noResize="1" noEditPoints="1" noAdjustHandles="1" noChangeArrowheads="1" noChangeShapeType="1" noTextEdit="1"/>
              </p:cNvSpPr>
              <p:nvPr/>
            </p:nvSpPr>
            <p:spPr>
              <a:xfrm>
                <a:off x="4164016" y="5284376"/>
                <a:ext cx="341157" cy="276999"/>
              </a:xfrm>
              <a:prstGeom prst="rect">
                <a:avLst/>
              </a:prstGeom>
              <a:blipFill>
                <a:blip r:embed="rId4"/>
                <a:stretch>
                  <a:fillRect b="-13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0" name="文本框 109">
                <a:extLst>
                  <a:ext uri="{FF2B5EF4-FFF2-40B4-BE49-F238E27FC236}">
                    <a16:creationId xmlns:a16="http://schemas.microsoft.com/office/drawing/2014/main" id="{9408518B-6EED-BA43-875D-4C381D4C1AFF}"/>
                  </a:ext>
                </a:extLst>
              </p:cNvPr>
              <p:cNvSpPr txBox="1"/>
              <p:nvPr/>
            </p:nvSpPr>
            <p:spPr>
              <a:xfrm>
                <a:off x="4622892" y="5284376"/>
                <a:ext cx="341157"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r>
                            <m:rPr>
                              <m:sty m:val="p"/>
                            </m:rPr>
                            <a:rPr kumimoji="1" lang="en-US" altLang="zh-CN" i="1">
                              <a:latin typeface="Cambria Math" panose="02040503050406030204" pitchFamily="18" charset="0"/>
                            </a:rPr>
                            <m:t>x</m:t>
                          </m:r>
                        </m:e>
                        <m:sub>
                          <m:r>
                            <a:rPr kumimoji="1" lang="en-US" altLang="zh-CN" b="0" i="1" smtClean="0">
                              <a:latin typeface="Cambria Math" panose="02040503050406030204" pitchFamily="18" charset="0"/>
                            </a:rPr>
                            <m:t>4</m:t>
                          </m:r>
                        </m:sub>
                      </m:sSub>
                    </m:oMath>
                  </m:oMathPara>
                </a14:m>
                <a:endParaRPr kumimoji="1" lang="zh-CN" altLang="en-US" dirty="0"/>
              </a:p>
            </p:txBody>
          </p:sp>
        </mc:Choice>
        <mc:Fallback xmlns="">
          <p:sp>
            <p:nvSpPr>
              <p:cNvPr id="110" name="文本框 109">
                <a:extLst>
                  <a:ext uri="{FF2B5EF4-FFF2-40B4-BE49-F238E27FC236}">
                    <a16:creationId xmlns:a16="http://schemas.microsoft.com/office/drawing/2014/main" id="{9408518B-6EED-BA43-875D-4C381D4C1AFF}"/>
                  </a:ext>
                </a:extLst>
              </p:cNvPr>
              <p:cNvSpPr txBox="1">
                <a:spLocks noRot="1" noChangeAspect="1" noMove="1" noResize="1" noEditPoints="1" noAdjustHandles="1" noChangeArrowheads="1" noChangeShapeType="1" noTextEdit="1"/>
              </p:cNvSpPr>
              <p:nvPr/>
            </p:nvSpPr>
            <p:spPr>
              <a:xfrm>
                <a:off x="4622892" y="5284376"/>
                <a:ext cx="341157" cy="276999"/>
              </a:xfrm>
              <a:prstGeom prst="rect">
                <a:avLst/>
              </a:prstGeom>
              <a:blipFill>
                <a:blip r:embed="rId5"/>
                <a:stretch>
                  <a:fillRect b="-130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C1A596F5-F16D-4D48-89C2-D38ADADF7E9F}"/>
                  </a:ext>
                </a:extLst>
              </p:cNvPr>
              <p:cNvSpPr txBox="1"/>
              <p:nvPr/>
            </p:nvSpPr>
            <p:spPr>
              <a:xfrm>
                <a:off x="4869672" y="3050748"/>
                <a:ext cx="22145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solidFill>
                            <a:srgbClr val="C00000"/>
                          </a:solidFill>
                          <a:latin typeface="Cambria Math" panose="02040503050406030204" pitchFamily="18" charset="0"/>
                        </a:rPr>
                        <m:t>𝑦</m:t>
                      </m:r>
                      <m:r>
                        <a:rPr kumimoji="1" lang="en-US" altLang="zh-CN" b="0" i="1" smtClean="0">
                          <a:solidFill>
                            <a:srgbClr val="C00000"/>
                          </a:solidFill>
                          <a:latin typeface="Cambria Math" panose="02040503050406030204" pitchFamily="18" charset="0"/>
                        </a:rPr>
                        <m:t>=</m:t>
                      </m:r>
                      <m:r>
                        <a:rPr kumimoji="1" lang="en-US" altLang="zh-CN" b="0" i="1" smtClean="0">
                          <a:solidFill>
                            <a:srgbClr val="C00000"/>
                          </a:solidFill>
                          <a:latin typeface="Cambria Math" panose="02040503050406030204" pitchFamily="18" charset="0"/>
                        </a:rPr>
                        <m:t>𝑓</m:t>
                      </m:r>
                      <m:d>
                        <m:dPr>
                          <m:ctrlPr>
                            <a:rPr kumimoji="1" lang="en-US" altLang="zh-CN" b="0" i="1" smtClean="0">
                              <a:solidFill>
                                <a:srgbClr val="C00000"/>
                              </a:solidFill>
                              <a:latin typeface="Cambria Math" panose="02040503050406030204" pitchFamily="18" charset="0"/>
                            </a:rPr>
                          </m:ctrlPr>
                        </m:dPr>
                        <m:e>
                          <m:sSub>
                            <m:sSubPr>
                              <m:ctrlPr>
                                <a:rPr kumimoji="1" lang="en-US" altLang="zh-CN" b="0" i="1" smtClean="0">
                                  <a:solidFill>
                                    <a:srgbClr val="C00000"/>
                                  </a:solidFill>
                                  <a:latin typeface="Cambria Math" panose="02040503050406030204" pitchFamily="18" charset="0"/>
                                </a:rPr>
                              </m:ctrlPr>
                            </m:sSubPr>
                            <m:e>
                              <m:r>
                                <a:rPr kumimoji="1" lang="en-US" altLang="zh-CN" b="0" i="1" smtClean="0">
                                  <a:solidFill>
                                    <a:srgbClr val="C00000"/>
                                  </a:solidFill>
                                  <a:latin typeface="Cambria Math" panose="02040503050406030204" pitchFamily="18" charset="0"/>
                                </a:rPr>
                                <m:t>𝑥</m:t>
                              </m:r>
                            </m:e>
                            <m:sub>
                              <m:r>
                                <a:rPr kumimoji="1" lang="en-US" altLang="zh-CN" b="0" i="1" smtClean="0">
                                  <a:solidFill>
                                    <a:srgbClr val="C00000"/>
                                  </a:solidFill>
                                  <a:latin typeface="Cambria Math" panose="02040503050406030204" pitchFamily="18" charset="0"/>
                                </a:rPr>
                                <m:t>1</m:t>
                              </m:r>
                            </m:sub>
                          </m:sSub>
                          <m:r>
                            <a:rPr kumimoji="1" lang="en-US" altLang="zh-CN" b="0" i="1" smtClean="0">
                              <a:solidFill>
                                <a:srgbClr val="C00000"/>
                              </a:solidFill>
                              <a:latin typeface="Cambria Math" panose="02040503050406030204" pitchFamily="18" charset="0"/>
                            </a:rPr>
                            <m:t>,</m:t>
                          </m:r>
                          <m:sSub>
                            <m:sSubPr>
                              <m:ctrlPr>
                                <a:rPr kumimoji="1" lang="en-US" altLang="zh-CN" i="1">
                                  <a:solidFill>
                                    <a:srgbClr val="C00000"/>
                                  </a:solidFill>
                                  <a:latin typeface="Cambria Math" panose="02040503050406030204" pitchFamily="18" charset="0"/>
                                </a:rPr>
                              </m:ctrlPr>
                            </m:sSubPr>
                            <m:e>
                              <m:r>
                                <a:rPr kumimoji="1" lang="en-US" altLang="zh-CN" i="1">
                                  <a:solidFill>
                                    <a:srgbClr val="C00000"/>
                                  </a:solidFill>
                                  <a:latin typeface="Cambria Math" panose="02040503050406030204" pitchFamily="18" charset="0"/>
                                </a:rPr>
                                <m:t>𝑥</m:t>
                              </m:r>
                            </m:e>
                            <m:sub>
                              <m:r>
                                <a:rPr kumimoji="1" lang="en-US" altLang="zh-CN" b="0" i="1" smtClean="0">
                                  <a:solidFill>
                                    <a:srgbClr val="C00000"/>
                                  </a:solidFill>
                                  <a:latin typeface="Cambria Math" panose="02040503050406030204" pitchFamily="18" charset="0"/>
                                </a:rPr>
                                <m:t>2</m:t>
                              </m:r>
                            </m:sub>
                          </m:sSub>
                          <m:r>
                            <a:rPr kumimoji="1" lang="en-US" altLang="zh-CN" i="1">
                              <a:solidFill>
                                <a:srgbClr val="C00000"/>
                              </a:solidFill>
                              <a:latin typeface="Cambria Math" panose="02040503050406030204" pitchFamily="18" charset="0"/>
                            </a:rPr>
                            <m:t>,</m:t>
                          </m:r>
                          <m:sSub>
                            <m:sSubPr>
                              <m:ctrlPr>
                                <a:rPr kumimoji="1" lang="en-US" altLang="zh-CN" i="1">
                                  <a:solidFill>
                                    <a:srgbClr val="C00000"/>
                                  </a:solidFill>
                                  <a:latin typeface="Cambria Math" panose="02040503050406030204" pitchFamily="18" charset="0"/>
                                </a:rPr>
                              </m:ctrlPr>
                            </m:sSubPr>
                            <m:e>
                              <m:r>
                                <a:rPr kumimoji="1" lang="en-US" altLang="zh-CN" i="1">
                                  <a:solidFill>
                                    <a:srgbClr val="C00000"/>
                                  </a:solidFill>
                                  <a:latin typeface="Cambria Math" panose="02040503050406030204" pitchFamily="18" charset="0"/>
                                </a:rPr>
                                <m:t>𝑥</m:t>
                              </m:r>
                            </m:e>
                            <m:sub>
                              <m:r>
                                <a:rPr kumimoji="1" lang="en-US" altLang="zh-CN" b="0" i="1" smtClean="0">
                                  <a:solidFill>
                                    <a:srgbClr val="C00000"/>
                                  </a:solidFill>
                                  <a:latin typeface="Cambria Math" panose="02040503050406030204" pitchFamily="18" charset="0"/>
                                </a:rPr>
                                <m:t>3</m:t>
                              </m:r>
                            </m:sub>
                          </m:sSub>
                          <m:r>
                            <a:rPr kumimoji="1" lang="en-US" altLang="zh-CN" i="1">
                              <a:solidFill>
                                <a:srgbClr val="C00000"/>
                              </a:solidFill>
                              <a:latin typeface="Cambria Math" panose="02040503050406030204" pitchFamily="18" charset="0"/>
                            </a:rPr>
                            <m:t>,</m:t>
                          </m:r>
                          <m:sSub>
                            <m:sSubPr>
                              <m:ctrlPr>
                                <a:rPr kumimoji="1" lang="en-US" altLang="zh-CN" i="1">
                                  <a:solidFill>
                                    <a:srgbClr val="C00000"/>
                                  </a:solidFill>
                                  <a:latin typeface="Cambria Math" panose="02040503050406030204" pitchFamily="18" charset="0"/>
                                </a:rPr>
                              </m:ctrlPr>
                            </m:sSubPr>
                            <m:e>
                              <m:r>
                                <a:rPr kumimoji="1" lang="en-US" altLang="zh-CN" i="1">
                                  <a:solidFill>
                                    <a:srgbClr val="C00000"/>
                                  </a:solidFill>
                                  <a:latin typeface="Cambria Math" panose="02040503050406030204" pitchFamily="18" charset="0"/>
                                </a:rPr>
                                <m:t>𝑥</m:t>
                              </m:r>
                            </m:e>
                            <m:sub>
                              <m:r>
                                <a:rPr kumimoji="1" lang="en-US" altLang="zh-CN" b="0" i="1" smtClean="0">
                                  <a:solidFill>
                                    <a:srgbClr val="C00000"/>
                                  </a:solidFill>
                                  <a:latin typeface="Cambria Math" panose="02040503050406030204" pitchFamily="18" charset="0"/>
                                </a:rPr>
                                <m:t>4</m:t>
                              </m:r>
                            </m:sub>
                          </m:sSub>
                          <m:r>
                            <a:rPr kumimoji="1" lang="en-US" altLang="zh-CN" b="0" i="1" smtClean="0">
                              <a:solidFill>
                                <a:srgbClr val="C00000"/>
                              </a:solidFill>
                              <a:latin typeface="Cambria Math" panose="02040503050406030204" pitchFamily="18" charset="0"/>
                            </a:rPr>
                            <m:t>,</m:t>
                          </m:r>
                          <m:r>
                            <a:rPr kumimoji="1" lang="zh-CN" altLang="en-US" i="1">
                              <a:solidFill>
                                <a:srgbClr val="C00000"/>
                              </a:solidFill>
                              <a:latin typeface="Cambria Math" panose="02040503050406030204" pitchFamily="18" charset="0"/>
                            </a:rPr>
                            <m:t>𝛽</m:t>
                          </m:r>
                        </m:e>
                      </m:d>
                    </m:oMath>
                  </m:oMathPara>
                </a14:m>
                <a:endParaRPr kumimoji="1" lang="zh-CN" altLang="en-US" dirty="0">
                  <a:solidFill>
                    <a:srgbClr val="C00000"/>
                  </a:solidFill>
                </a:endParaRPr>
              </a:p>
            </p:txBody>
          </p:sp>
        </mc:Choice>
        <mc:Fallback xmlns="">
          <p:sp>
            <p:nvSpPr>
              <p:cNvPr id="16" name="文本框 15">
                <a:extLst>
                  <a:ext uri="{FF2B5EF4-FFF2-40B4-BE49-F238E27FC236}">
                    <a16:creationId xmlns:a16="http://schemas.microsoft.com/office/drawing/2014/main" id="{C1A596F5-F16D-4D48-89C2-D38ADADF7E9F}"/>
                  </a:ext>
                </a:extLst>
              </p:cNvPr>
              <p:cNvSpPr txBox="1">
                <a:spLocks noRot="1" noChangeAspect="1" noMove="1" noResize="1" noEditPoints="1" noAdjustHandles="1" noChangeArrowheads="1" noChangeShapeType="1" noTextEdit="1"/>
              </p:cNvSpPr>
              <p:nvPr/>
            </p:nvSpPr>
            <p:spPr>
              <a:xfrm>
                <a:off x="4869672" y="3050748"/>
                <a:ext cx="2214517" cy="276999"/>
              </a:xfrm>
              <a:prstGeom prst="rect">
                <a:avLst/>
              </a:prstGeom>
              <a:blipFill>
                <a:blip r:embed="rId6"/>
                <a:stretch>
                  <a:fillRect l="-1705" t="-4545" b="-318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11BF512C-26EC-CB47-98C3-D8CACB4AC25D}"/>
                  </a:ext>
                </a:extLst>
              </p:cNvPr>
              <p:cNvSpPr txBox="1"/>
              <p:nvPr/>
            </p:nvSpPr>
            <p:spPr>
              <a:xfrm>
                <a:off x="4673295" y="2230320"/>
                <a:ext cx="3561472" cy="646331"/>
              </a:xfrm>
              <a:prstGeom prst="rect">
                <a:avLst/>
              </a:prstGeom>
              <a:noFill/>
            </p:spPr>
            <p:txBody>
              <a:bodyPr wrap="square" rtlCol="0">
                <a:spAutoFit/>
              </a:bodyPr>
              <a:lstStyle/>
              <a:p>
                <a:r>
                  <a:rPr kumimoji="1" lang="zh-CN" altLang="en-US" dirty="0">
                    <a:latin typeface="Microsoft YaHei" panose="020B0503020204020204" pitchFamily="34" charset="-122"/>
                    <a:ea typeface="Microsoft YaHei" panose="020B0503020204020204" pitchFamily="34" charset="-122"/>
                  </a:rPr>
                  <a:t>控制模型：基于理论公式，计算稠化剂用量，</a:t>
                </a:r>
                <a14:m>
                  <m:oMath xmlns:m="http://schemas.openxmlformats.org/officeDocument/2006/math">
                    <m:r>
                      <a:rPr kumimoji="1" lang="zh-CN" altLang="en-US" b="1" i="1" smtClean="0">
                        <a:solidFill>
                          <a:srgbClr val="C00000"/>
                        </a:solidFill>
                        <a:latin typeface="Cambria Math" panose="02040503050406030204" pitchFamily="18" charset="0"/>
                      </a:rPr>
                      <m:t>𝜷</m:t>
                    </m:r>
                    <m:r>
                      <a:rPr kumimoji="1" lang="en-US" altLang="zh-CN" b="1" i="0" smtClean="0">
                        <a:solidFill>
                          <a:srgbClr val="C00000"/>
                        </a:solidFill>
                        <a:latin typeface="Cambria Math" panose="02040503050406030204" pitchFamily="18" charset="0"/>
                      </a:rPr>
                      <m:t>−</m:t>
                    </m:r>
                  </m:oMath>
                </a14:m>
                <a:r>
                  <a:rPr kumimoji="1" lang="zh-CN" altLang="en-US" b="1" dirty="0">
                    <a:solidFill>
                      <a:srgbClr val="C00000"/>
                    </a:solidFill>
                    <a:latin typeface="Microsoft YaHei" panose="020B0503020204020204" pitchFamily="34" charset="-122"/>
                    <a:ea typeface="Microsoft YaHei" panose="020B0503020204020204" pitchFamily="34" charset="-122"/>
                  </a:rPr>
                  <a:t>稠化剂参数</a:t>
                </a:r>
                <a:endParaRPr kumimoji="1" lang="zh-CN" altLang="en-US" b="1" dirty="0">
                  <a:latin typeface="Microsoft YaHei" panose="020B0503020204020204" pitchFamily="34" charset="-122"/>
                  <a:ea typeface="Microsoft YaHei" panose="020B0503020204020204" pitchFamily="34" charset="-122"/>
                </a:endParaRPr>
              </a:p>
            </p:txBody>
          </p:sp>
        </mc:Choice>
        <mc:Fallback xmlns="">
          <p:sp>
            <p:nvSpPr>
              <p:cNvPr id="17" name="文本框 16">
                <a:extLst>
                  <a:ext uri="{FF2B5EF4-FFF2-40B4-BE49-F238E27FC236}">
                    <a16:creationId xmlns:a16="http://schemas.microsoft.com/office/drawing/2014/main" id="{11BF512C-26EC-CB47-98C3-D8CACB4AC25D}"/>
                  </a:ext>
                </a:extLst>
              </p:cNvPr>
              <p:cNvSpPr txBox="1">
                <a:spLocks noRot="1" noChangeAspect="1" noMove="1" noResize="1" noEditPoints="1" noAdjustHandles="1" noChangeArrowheads="1" noChangeShapeType="1" noTextEdit="1"/>
              </p:cNvSpPr>
              <p:nvPr/>
            </p:nvSpPr>
            <p:spPr>
              <a:xfrm>
                <a:off x="4673295" y="2230320"/>
                <a:ext cx="3561472" cy="646331"/>
              </a:xfrm>
              <a:prstGeom prst="rect">
                <a:avLst/>
              </a:prstGeom>
              <a:blipFill>
                <a:blip r:embed="rId7"/>
                <a:stretch>
                  <a:fillRect l="-1423" t="-3846" b="-11538"/>
                </a:stretch>
              </a:blipFill>
            </p:spPr>
            <p:txBody>
              <a:bodyPr/>
              <a:lstStyle/>
              <a:p>
                <a:r>
                  <a:rPr lang="zh-CN" altLang="en-US">
                    <a:noFill/>
                  </a:rPr>
                  <a:t> </a:t>
                </a:r>
              </a:p>
            </p:txBody>
          </p:sp>
        </mc:Fallback>
      </mc:AlternateContent>
      <p:cxnSp>
        <p:nvCxnSpPr>
          <p:cNvPr id="9" name="直线箭头连接符 8">
            <a:extLst>
              <a:ext uri="{FF2B5EF4-FFF2-40B4-BE49-F238E27FC236}">
                <a16:creationId xmlns:a16="http://schemas.microsoft.com/office/drawing/2014/main" id="{4DEDEFDE-153B-D54C-9C64-94393507AA1D}"/>
              </a:ext>
            </a:extLst>
          </p:cNvPr>
          <p:cNvCxnSpPr>
            <a:cxnSpLocks/>
            <a:stCxn id="92" idx="6"/>
            <a:endCxn id="104" idx="1"/>
          </p:cNvCxnSpPr>
          <p:nvPr/>
        </p:nvCxnSpPr>
        <p:spPr>
          <a:xfrm>
            <a:off x="4976281" y="5092176"/>
            <a:ext cx="493384" cy="3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线箭头连接符 40">
            <a:extLst>
              <a:ext uri="{FF2B5EF4-FFF2-40B4-BE49-F238E27FC236}">
                <a16:creationId xmlns:a16="http://schemas.microsoft.com/office/drawing/2014/main" id="{5C896064-4FBE-3546-B410-FAABC773E57F}"/>
              </a:ext>
            </a:extLst>
          </p:cNvPr>
          <p:cNvCxnSpPr>
            <a:cxnSpLocks/>
            <a:endCxn id="91" idx="2"/>
          </p:cNvCxnSpPr>
          <p:nvPr/>
        </p:nvCxnSpPr>
        <p:spPr>
          <a:xfrm>
            <a:off x="3176613" y="5092176"/>
            <a:ext cx="9233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文本框 21">
            <a:extLst>
              <a:ext uri="{FF2B5EF4-FFF2-40B4-BE49-F238E27FC236}">
                <a16:creationId xmlns:a16="http://schemas.microsoft.com/office/drawing/2014/main" id="{35E50FD8-E282-BD49-AEC4-61F945D4F373}"/>
              </a:ext>
            </a:extLst>
          </p:cNvPr>
          <p:cNvSpPr txBox="1"/>
          <p:nvPr/>
        </p:nvSpPr>
        <p:spPr>
          <a:xfrm>
            <a:off x="2167163" y="3866511"/>
            <a:ext cx="1763024" cy="369332"/>
          </a:xfrm>
          <a:prstGeom prst="rect">
            <a:avLst/>
          </a:prstGeom>
          <a:noFill/>
        </p:spPr>
        <p:txBody>
          <a:bodyPr wrap="square" rtlCol="0">
            <a:spAutoFit/>
          </a:bodyPr>
          <a:lstStyle/>
          <a:p>
            <a:r>
              <a:rPr kumimoji="1" lang="zh-CN" altLang="en-US" dirty="0">
                <a:latin typeface="Microsoft YaHei" panose="020B0503020204020204" pitchFamily="34" charset="-122"/>
                <a:ea typeface="Microsoft YaHei" panose="020B0503020204020204" pitchFamily="34" charset="-122"/>
              </a:rPr>
              <a:t>稠化剂添加量</a:t>
            </a:r>
          </a:p>
        </p:txBody>
      </p:sp>
      <p:cxnSp>
        <p:nvCxnSpPr>
          <p:cNvPr id="24" name="直线箭头连接符 23">
            <a:extLst>
              <a:ext uri="{FF2B5EF4-FFF2-40B4-BE49-F238E27FC236}">
                <a16:creationId xmlns:a16="http://schemas.microsoft.com/office/drawing/2014/main" id="{7B155F25-7FDE-644A-A3C4-DF025022EFEE}"/>
              </a:ext>
            </a:extLst>
          </p:cNvPr>
          <p:cNvCxnSpPr>
            <a:cxnSpLocks/>
            <a:stCxn id="22" idx="1"/>
          </p:cNvCxnSpPr>
          <p:nvPr/>
        </p:nvCxnSpPr>
        <p:spPr>
          <a:xfrm flipH="1" flipV="1">
            <a:off x="1794393" y="3532673"/>
            <a:ext cx="372770" cy="5185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DF469F7C-44A2-0543-8BE4-990DAC6D9FE6}"/>
                  </a:ext>
                </a:extLst>
              </p:cNvPr>
              <p:cNvSpPr txBox="1"/>
              <p:nvPr/>
            </p:nvSpPr>
            <p:spPr>
              <a:xfrm>
                <a:off x="2765101" y="4161263"/>
                <a:ext cx="341157"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1" i="1" smtClean="0">
                          <a:solidFill>
                            <a:srgbClr val="C00000"/>
                          </a:solidFill>
                          <a:latin typeface="Cambria Math" panose="02040503050406030204" pitchFamily="18" charset="0"/>
                        </a:rPr>
                        <m:t>𝒚</m:t>
                      </m:r>
                    </m:oMath>
                  </m:oMathPara>
                </a14:m>
                <a:endParaRPr kumimoji="1" lang="en-US" altLang="zh-CN" b="1" dirty="0">
                  <a:solidFill>
                    <a:srgbClr val="C00000"/>
                  </a:solidFill>
                </a:endParaRPr>
              </a:p>
            </p:txBody>
          </p:sp>
        </mc:Choice>
        <mc:Fallback xmlns="">
          <p:sp>
            <p:nvSpPr>
              <p:cNvPr id="51" name="文本框 50">
                <a:extLst>
                  <a:ext uri="{FF2B5EF4-FFF2-40B4-BE49-F238E27FC236}">
                    <a16:creationId xmlns:a16="http://schemas.microsoft.com/office/drawing/2014/main" id="{DF469F7C-44A2-0543-8BE4-990DAC6D9FE6}"/>
                  </a:ext>
                </a:extLst>
              </p:cNvPr>
              <p:cNvSpPr txBox="1">
                <a:spLocks noRot="1" noChangeAspect="1" noMove="1" noResize="1" noEditPoints="1" noAdjustHandles="1" noChangeArrowheads="1" noChangeShapeType="1" noTextEdit="1"/>
              </p:cNvSpPr>
              <p:nvPr/>
            </p:nvSpPr>
            <p:spPr>
              <a:xfrm>
                <a:off x="2765101" y="4161263"/>
                <a:ext cx="341157" cy="276999"/>
              </a:xfrm>
              <a:prstGeom prst="rect">
                <a:avLst/>
              </a:prstGeom>
              <a:blipFill>
                <a:blip r:embed="rId8"/>
                <a:stretch>
                  <a:fillRect b="-27273"/>
                </a:stretch>
              </a:blipFill>
            </p:spPr>
            <p:txBody>
              <a:bodyPr/>
              <a:lstStyle/>
              <a:p>
                <a:r>
                  <a:rPr lang="zh-CN" altLang="en-US">
                    <a:noFill/>
                  </a:rPr>
                  <a:t> </a:t>
                </a:r>
              </a:p>
            </p:txBody>
          </p:sp>
        </mc:Fallback>
      </mc:AlternateContent>
      <p:sp>
        <p:nvSpPr>
          <p:cNvPr id="53" name="文本框 52">
            <a:extLst>
              <a:ext uri="{FF2B5EF4-FFF2-40B4-BE49-F238E27FC236}">
                <a16:creationId xmlns:a16="http://schemas.microsoft.com/office/drawing/2014/main" id="{493A7C33-FE02-5341-8907-46F2FC459632}"/>
              </a:ext>
            </a:extLst>
          </p:cNvPr>
          <p:cNvSpPr txBox="1"/>
          <p:nvPr/>
        </p:nvSpPr>
        <p:spPr>
          <a:xfrm>
            <a:off x="2167163" y="2507319"/>
            <a:ext cx="1763024" cy="369332"/>
          </a:xfrm>
          <a:prstGeom prst="rect">
            <a:avLst/>
          </a:prstGeom>
          <a:noFill/>
        </p:spPr>
        <p:txBody>
          <a:bodyPr wrap="square" rtlCol="0">
            <a:spAutoFit/>
          </a:bodyPr>
          <a:lstStyle/>
          <a:p>
            <a:r>
              <a:rPr kumimoji="1" lang="zh-CN" altLang="en-US" dirty="0">
                <a:latin typeface="Microsoft YaHei" panose="020B0503020204020204" pitchFamily="34" charset="-122"/>
                <a:ea typeface="Microsoft YaHei" panose="020B0503020204020204" pitchFamily="34" charset="-122"/>
              </a:rPr>
              <a:t>泥层高度</a:t>
            </a:r>
          </a:p>
        </p:txBody>
      </p:sp>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110C3948-5F7E-B247-9C1F-82B9C2B9EB6E}"/>
                  </a:ext>
                </a:extLst>
              </p:cNvPr>
              <p:cNvSpPr txBox="1"/>
              <p:nvPr/>
            </p:nvSpPr>
            <p:spPr>
              <a:xfrm>
                <a:off x="3255593" y="2553485"/>
                <a:ext cx="341157"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r>
                            <m:rPr>
                              <m:sty m:val="p"/>
                            </m:rPr>
                            <a:rPr kumimoji="1" lang="en-US" altLang="zh-CN" i="1">
                              <a:latin typeface="Cambria Math" panose="02040503050406030204" pitchFamily="18" charset="0"/>
                            </a:rPr>
                            <m:t>x</m:t>
                          </m:r>
                        </m:e>
                        <m:sub>
                          <m:r>
                            <a:rPr kumimoji="1" lang="en-US" altLang="zh-CN" b="0" i="1" smtClean="0">
                              <a:latin typeface="Cambria Math" panose="02040503050406030204" pitchFamily="18" charset="0"/>
                            </a:rPr>
                            <m:t>2</m:t>
                          </m:r>
                        </m:sub>
                      </m:sSub>
                    </m:oMath>
                  </m:oMathPara>
                </a14:m>
                <a:endParaRPr kumimoji="1" lang="zh-CN" altLang="en-US" dirty="0"/>
              </a:p>
            </p:txBody>
          </p:sp>
        </mc:Choice>
        <mc:Fallback xmlns="">
          <p:sp>
            <p:nvSpPr>
              <p:cNvPr id="54" name="文本框 53">
                <a:extLst>
                  <a:ext uri="{FF2B5EF4-FFF2-40B4-BE49-F238E27FC236}">
                    <a16:creationId xmlns:a16="http://schemas.microsoft.com/office/drawing/2014/main" id="{110C3948-5F7E-B247-9C1F-82B9C2B9EB6E}"/>
                  </a:ext>
                </a:extLst>
              </p:cNvPr>
              <p:cNvSpPr txBox="1">
                <a:spLocks noRot="1" noChangeAspect="1" noMove="1" noResize="1" noEditPoints="1" noAdjustHandles="1" noChangeArrowheads="1" noChangeShapeType="1" noTextEdit="1"/>
              </p:cNvSpPr>
              <p:nvPr/>
            </p:nvSpPr>
            <p:spPr>
              <a:xfrm>
                <a:off x="3255593" y="2553485"/>
                <a:ext cx="341157" cy="276999"/>
              </a:xfrm>
              <a:prstGeom prst="rect">
                <a:avLst/>
              </a:prstGeom>
              <a:blipFill>
                <a:blip r:embed="rId9"/>
                <a:stretch>
                  <a:fillRect b="-13043"/>
                </a:stretch>
              </a:blipFill>
            </p:spPr>
            <p:txBody>
              <a:bodyPr/>
              <a:lstStyle/>
              <a:p>
                <a:r>
                  <a:rPr lang="zh-CN" altLang="en-US">
                    <a:noFill/>
                  </a:rPr>
                  <a:t> </a:t>
                </a:r>
              </a:p>
            </p:txBody>
          </p:sp>
        </mc:Fallback>
      </mc:AlternateContent>
      <p:cxnSp>
        <p:nvCxnSpPr>
          <p:cNvPr id="28" name="直线连接符 27">
            <a:extLst>
              <a:ext uri="{FF2B5EF4-FFF2-40B4-BE49-F238E27FC236}">
                <a16:creationId xmlns:a16="http://schemas.microsoft.com/office/drawing/2014/main" id="{D3C5C31F-391F-454C-B6B2-1B5534EAE06C}"/>
              </a:ext>
            </a:extLst>
          </p:cNvPr>
          <p:cNvCxnSpPr/>
          <p:nvPr/>
        </p:nvCxnSpPr>
        <p:spPr>
          <a:xfrm>
            <a:off x="716505" y="2422746"/>
            <a:ext cx="1256255"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直线箭头连接符 56">
            <a:extLst>
              <a:ext uri="{FF2B5EF4-FFF2-40B4-BE49-F238E27FC236}">
                <a16:creationId xmlns:a16="http://schemas.microsoft.com/office/drawing/2014/main" id="{6847E939-1381-7F45-A4A3-F3AEF254AD8A}"/>
              </a:ext>
            </a:extLst>
          </p:cNvPr>
          <p:cNvCxnSpPr>
            <a:cxnSpLocks/>
            <a:stCxn id="53" idx="1"/>
          </p:cNvCxnSpPr>
          <p:nvPr/>
        </p:nvCxnSpPr>
        <p:spPr>
          <a:xfrm flipH="1" flipV="1">
            <a:off x="1723523" y="2451805"/>
            <a:ext cx="443640" cy="2401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文本框 50">
            <a:extLst>
              <a:ext uri="{FF2B5EF4-FFF2-40B4-BE49-F238E27FC236}">
                <a16:creationId xmlns:a16="http://schemas.microsoft.com/office/drawing/2014/main" id="{3C4EDE9E-A6D4-EF42-A053-CA9C565D41A0}"/>
              </a:ext>
            </a:extLst>
          </p:cNvPr>
          <p:cNvSpPr txBox="1">
            <a:spLocks noChangeArrowheads="1"/>
          </p:cNvSpPr>
          <p:nvPr/>
        </p:nvSpPr>
        <p:spPr bwMode="auto">
          <a:xfrm>
            <a:off x="407576" y="6164979"/>
            <a:ext cx="84306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dirty="0">
                <a:latin typeface="Microsoft YaHei" panose="020B0503020204020204" pitchFamily="34" charset="-122"/>
                <a:ea typeface="Microsoft YaHei" panose="020B0503020204020204" pitchFamily="34" charset="-122"/>
              </a:rPr>
              <a:t>核心目标：当底流浓度不达标时，计算加入稠化剂</a:t>
            </a:r>
            <a:r>
              <a:rPr lang="zh-CN" altLang="en-US" b="1" dirty="0">
                <a:solidFill>
                  <a:srgbClr val="C00000"/>
                </a:solidFill>
                <a:latin typeface="Microsoft YaHei" panose="020B0503020204020204" pitchFamily="34" charset="-122"/>
                <a:ea typeface="Microsoft YaHei" panose="020B0503020204020204" pitchFamily="34" charset="-122"/>
              </a:rPr>
              <a:t>最小量</a:t>
            </a:r>
            <a:r>
              <a:rPr lang="zh-CN" altLang="en-US" b="1" dirty="0">
                <a:latin typeface="Microsoft YaHei" panose="020B0503020204020204" pitchFamily="34" charset="-122"/>
                <a:ea typeface="Microsoft YaHei" panose="020B0503020204020204" pitchFamily="34" charset="-122"/>
              </a:rPr>
              <a:t>，迅速增加底流浓度，且控制成本。</a:t>
            </a:r>
            <a:endParaRPr lang="zh-CN" altLang="en-US" b="1" dirty="0">
              <a:solidFill>
                <a:srgbClr val="C0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657856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8">
            <a:extLst>
              <a:ext uri="{FF2B5EF4-FFF2-40B4-BE49-F238E27FC236}">
                <a16:creationId xmlns:a16="http://schemas.microsoft.com/office/drawing/2014/main" id="{0AB0109F-2B6F-40A1-BEA1-2CD27C104792}"/>
              </a:ext>
            </a:extLst>
          </p:cNvPr>
          <p:cNvSpPr txBox="1">
            <a:spLocks noChangeArrowheads="1"/>
          </p:cNvSpPr>
          <p:nvPr/>
        </p:nvSpPr>
        <p:spPr bwMode="auto">
          <a:xfrm>
            <a:off x="273420" y="333098"/>
            <a:ext cx="5524269" cy="565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lnSpc>
                <a:spcPct val="120000"/>
              </a:lnSpc>
              <a:spcBef>
                <a:spcPct val="0"/>
              </a:spcBef>
              <a:spcAft>
                <a:spcPct val="0"/>
              </a:spcAft>
            </a:pPr>
            <a:r>
              <a:rPr lang="en-US" altLang="zh-CN" sz="2800" b="1" dirty="0">
                <a:solidFill>
                  <a:srgbClr val="0B3EA2"/>
                </a:solidFill>
                <a:latin typeface="微软雅黑" panose="020B0503020204020204" pitchFamily="34" charset="-122"/>
                <a:ea typeface="微软雅黑" panose="020B0503020204020204" pitchFamily="34" charset="-122"/>
                <a:cs typeface="+mn-ea"/>
                <a:sym typeface="+mn-lt"/>
              </a:rPr>
              <a:t>3.6</a:t>
            </a:r>
            <a:r>
              <a:rPr lang="zh-CN" altLang="en-US" sz="2800" b="1" dirty="0">
                <a:solidFill>
                  <a:srgbClr val="0B3EA2"/>
                </a:solidFill>
                <a:latin typeface="微软雅黑" panose="020B0503020204020204" pitchFamily="34" charset="-122"/>
                <a:ea typeface="微软雅黑" panose="020B0503020204020204" pitchFamily="34" charset="-122"/>
                <a:cs typeface="+mn-ea"/>
                <a:sym typeface="+mn-lt"/>
              </a:rPr>
              <a:t> 核心控制点</a:t>
            </a:r>
            <a:r>
              <a:rPr lang="en-US" altLang="zh-CN" sz="2800" b="1" dirty="0">
                <a:solidFill>
                  <a:srgbClr val="0B3EA2"/>
                </a:solidFill>
                <a:latin typeface="微软雅黑" panose="020B0503020204020204" pitchFamily="34" charset="-122"/>
                <a:ea typeface="微软雅黑" panose="020B0503020204020204" pitchFamily="34" charset="-122"/>
                <a:cs typeface="+mn-ea"/>
                <a:sym typeface="+mn-lt"/>
              </a:rPr>
              <a:t>3-</a:t>
            </a:r>
            <a:r>
              <a:rPr lang="zh-CN" altLang="en-US" sz="2800" b="1" dirty="0">
                <a:solidFill>
                  <a:srgbClr val="0B3EA2"/>
                </a:solidFill>
                <a:latin typeface="微软雅黑" panose="020B0503020204020204" pitchFamily="34" charset="-122"/>
                <a:ea typeface="微软雅黑" panose="020B0503020204020204" pitchFamily="34" charset="-122"/>
                <a:cs typeface="+mn-ea"/>
                <a:sym typeface="+mn-lt"/>
              </a:rPr>
              <a:t>搅拌机液位控制</a:t>
            </a:r>
            <a:endParaRPr lang="en-US" altLang="zh-CN" sz="2800" b="1" dirty="0">
              <a:solidFill>
                <a:srgbClr val="C00000"/>
              </a:solidFill>
              <a:latin typeface="微软雅黑" panose="020B0503020204020204" pitchFamily="34" charset="-122"/>
              <a:ea typeface="微软雅黑" panose="020B0503020204020204" pitchFamily="34" charset="-122"/>
              <a:cs typeface="+mn-ea"/>
              <a:sym typeface="+mn-lt"/>
            </a:endParaRPr>
          </a:p>
        </p:txBody>
      </p:sp>
      <p:sp>
        <p:nvSpPr>
          <p:cNvPr id="12" name="矩形 11">
            <a:extLst>
              <a:ext uri="{FF2B5EF4-FFF2-40B4-BE49-F238E27FC236}">
                <a16:creationId xmlns:a16="http://schemas.microsoft.com/office/drawing/2014/main" id="{4E754A98-CC5F-4C6B-9748-B379A5173007}"/>
              </a:ext>
            </a:extLst>
          </p:cNvPr>
          <p:cNvSpPr/>
          <p:nvPr/>
        </p:nvSpPr>
        <p:spPr>
          <a:xfrm>
            <a:off x="0" y="388274"/>
            <a:ext cx="176646" cy="494580"/>
          </a:xfrm>
          <a:prstGeom prst="rect">
            <a:avLst/>
          </a:prstGeom>
          <a:solidFill>
            <a:srgbClr val="0B3EA2"/>
          </a:solidFill>
          <a:ln w="12700" cap="flat" cmpd="sng" algn="ctr">
            <a:noFill/>
            <a:prstDash val="solid"/>
            <a:miter lim="800000"/>
          </a:ln>
          <a:effectLst/>
        </p:spPr>
        <p:txBody>
          <a:bodyPr rtlCol="0" anchor="ctr"/>
          <a:lstStyle/>
          <a:p>
            <a:pPr algn="ctr"/>
            <a:endParaRPr lang="zh-CN" altLang="en-US" kern="0" dirty="0">
              <a:solidFill>
                <a:srgbClr val="FFFFFF"/>
              </a:solidFill>
              <a:latin typeface="Agency FB"/>
              <a:ea typeface="Microsoft YaHei"/>
              <a:cs typeface="+mn-ea"/>
            </a:endParaRPr>
          </a:p>
        </p:txBody>
      </p:sp>
      <p:pic>
        <p:nvPicPr>
          <p:cNvPr id="34" name="图片 33">
            <a:extLst>
              <a:ext uri="{FF2B5EF4-FFF2-40B4-BE49-F238E27FC236}">
                <a16:creationId xmlns:a16="http://schemas.microsoft.com/office/drawing/2014/main" id="{409E210D-DF72-E242-A8EB-E2F4650EE293}"/>
              </a:ext>
            </a:extLst>
          </p:cNvPr>
          <p:cNvPicPr/>
          <p:nvPr/>
        </p:nvPicPr>
        <p:blipFill>
          <a:blip r:embed="rId3"/>
          <a:stretch>
            <a:fillRect/>
          </a:stretch>
        </p:blipFill>
        <p:spPr>
          <a:xfrm>
            <a:off x="176646" y="1067520"/>
            <a:ext cx="8617957" cy="2681050"/>
          </a:xfrm>
          <a:prstGeom prst="rect">
            <a:avLst/>
          </a:prstGeom>
        </p:spPr>
      </p:pic>
      <mc:AlternateContent xmlns:mc="http://schemas.openxmlformats.org/markup-compatibility/2006" xmlns:a14="http://schemas.microsoft.com/office/drawing/2010/main">
        <mc:Choice Requires="a14">
          <p:sp>
            <p:nvSpPr>
              <p:cNvPr id="35" name="矩形 34">
                <a:extLst>
                  <a:ext uri="{FF2B5EF4-FFF2-40B4-BE49-F238E27FC236}">
                    <a16:creationId xmlns:a16="http://schemas.microsoft.com/office/drawing/2014/main" id="{BAC372F3-E3BF-A449-A96D-87A93A349442}"/>
                  </a:ext>
                </a:extLst>
              </p:cNvPr>
              <p:cNvSpPr/>
              <p:nvPr/>
            </p:nvSpPr>
            <p:spPr>
              <a:xfrm>
                <a:off x="257777" y="3519150"/>
                <a:ext cx="9054971" cy="920573"/>
              </a:xfrm>
              <a:prstGeom prst="rect">
                <a:avLst/>
              </a:prstGeom>
            </p:spPr>
            <p:txBody>
              <a:bodyPr wrap="square">
                <a:spAutoFit/>
              </a:bodyPr>
              <a:lstStyle/>
              <a:p>
                <a:pPr indent="266700" algn="just">
                  <a:lnSpc>
                    <a:spcPct val="150000"/>
                  </a:lnSpc>
                  <a:spcAft>
                    <a:spcPts val="0"/>
                  </a:spcAft>
                </a:pPr>
                <a:r>
                  <a:rPr lang="zh-CN" altLang="zh-CN" sz="2000" b="1" dirty="0">
                    <a:solidFill>
                      <a:schemeClr val="tx1"/>
                    </a:solidFill>
                    <a:latin typeface="Microsoft YaHei" panose="020B0503020204020204" pitchFamily="34" charset="-122"/>
                    <a:ea typeface="Microsoft YaHei" panose="020B0503020204020204" pitchFamily="34" charset="-122"/>
                  </a:rPr>
                  <a:t>控制算法</a:t>
                </a:r>
                <a:r>
                  <a:rPr lang="zh-CN" altLang="en-US" sz="2000" b="1" dirty="0">
                    <a:solidFill>
                      <a:schemeClr val="tx1"/>
                    </a:solidFill>
                    <a:latin typeface="Microsoft YaHei" panose="020B0503020204020204" pitchFamily="34" charset="-122"/>
                    <a:ea typeface="Microsoft YaHei" panose="020B0503020204020204" pitchFamily="34" charset="-122"/>
                  </a:rPr>
                  <a:t>：</a:t>
                </a:r>
                <a:r>
                  <a:rPr lang="en-US" altLang="zh-CN" sz="2000" b="1" dirty="0">
                    <a:solidFill>
                      <a:schemeClr val="tx1"/>
                    </a:solidFill>
                    <a:latin typeface="Microsoft YaHei" panose="020B0503020204020204" pitchFamily="34" charset="-122"/>
                    <a:ea typeface="Microsoft YaHei" panose="020B0503020204020204" pitchFamily="34" charset="-122"/>
                  </a:rPr>
                  <a:t>PID</a:t>
                </a:r>
                <a:r>
                  <a:rPr lang="zh-CN" altLang="en-US" sz="2000" b="1" dirty="0">
                    <a:solidFill>
                      <a:schemeClr val="tx1"/>
                    </a:solidFill>
                    <a:latin typeface="Microsoft YaHei" panose="020B0503020204020204" pitchFamily="34" charset="-122"/>
                    <a:ea typeface="Microsoft YaHei" panose="020B0503020204020204" pitchFamily="34" charset="-122"/>
                  </a:rPr>
                  <a:t>反馈控制</a:t>
                </a:r>
                <a:r>
                  <a:rPr lang="zh-CN" altLang="zh-CN" sz="2000" b="1" dirty="0">
                    <a:solidFill>
                      <a:schemeClr val="tx1"/>
                    </a:solidFill>
                    <a:latin typeface="Microsoft YaHei" panose="020B0503020204020204" pitchFamily="34" charset="-122"/>
                    <a:ea typeface="Microsoft YaHei" panose="020B0503020204020204" pitchFamily="34" charset="-122"/>
                  </a:rPr>
                  <a:t> </a:t>
                </a:r>
                <a:endParaRPr lang="en-US" altLang="zh-CN" sz="2000" b="1" kern="1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endParaRPr>
              </a:p>
              <a:p>
                <a:pPr algn="just">
                  <a:lnSpc>
                    <a:spcPct val="150000"/>
                  </a:lnSpc>
                </a:pPr>
                <a:r>
                  <a:rPr lang="en-US" altLang="zh-CN" kern="1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1.</a:t>
                </a:r>
                <a:r>
                  <a:rPr lang="zh-CN" altLang="en-US" kern="1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  外环</a:t>
                </a:r>
                <a:r>
                  <a:rPr lang="en-US" altLang="zh-CN" kern="100" dirty="0" err="1">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pid</a:t>
                </a:r>
                <a:r>
                  <a:rPr lang="zh-CN" altLang="en-US" kern="1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控制：根据</a:t>
                </a:r>
                <a:r>
                  <a:rPr lang="zh-CN" altLang="en-US" b="1" kern="100"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液位设定值</a:t>
                </a:r>
                <a14:m>
                  <m:oMath xmlns:m="http://schemas.openxmlformats.org/officeDocument/2006/math">
                    <m:sSub>
                      <m:sSubPr>
                        <m:ctrlPr>
                          <a:rPr kumimoji="1" lang="en-US" altLang="zh-CN" b="1" i="1">
                            <a:solidFill>
                              <a:schemeClr val="tx1"/>
                            </a:solidFill>
                            <a:latin typeface="Cambria Math" panose="02040503050406030204" pitchFamily="18" charset="0"/>
                          </a:rPr>
                        </m:ctrlPr>
                      </m:sSubPr>
                      <m:e>
                        <m:r>
                          <a:rPr kumimoji="1" lang="en-US" altLang="zh-CN" b="1" i="1" smtClean="0">
                            <a:solidFill>
                              <a:schemeClr val="tx1"/>
                            </a:solidFill>
                            <a:latin typeface="Cambria Math" panose="02040503050406030204" pitchFamily="18" charset="0"/>
                          </a:rPr>
                          <m:t>𝒙</m:t>
                        </m:r>
                      </m:e>
                      <m:sub>
                        <m:r>
                          <a:rPr kumimoji="1" lang="en-US" altLang="zh-CN" b="1" i="1">
                            <a:solidFill>
                              <a:schemeClr val="tx1"/>
                            </a:solidFill>
                            <a:latin typeface="Cambria Math" panose="02040503050406030204" pitchFamily="18" charset="0"/>
                          </a:rPr>
                          <m:t>𝟏</m:t>
                        </m:r>
                      </m:sub>
                    </m:sSub>
                  </m:oMath>
                </a14:m>
                <a:r>
                  <a:rPr lang="zh-CN" altLang="en-US" kern="1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b="1" kern="1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液位实际监测</a:t>
                </a:r>
                <a14:m>
                  <m:oMath xmlns:m="http://schemas.openxmlformats.org/officeDocument/2006/math">
                    <m:sSub>
                      <m:sSubPr>
                        <m:ctrlPr>
                          <a:rPr kumimoji="1" lang="en-US" altLang="zh-CN" b="1" i="1">
                            <a:solidFill>
                              <a:schemeClr val="tx1"/>
                            </a:solidFill>
                            <a:latin typeface="Cambria Math" panose="02040503050406030204" pitchFamily="18" charset="0"/>
                          </a:rPr>
                        </m:ctrlPr>
                      </m:sSubPr>
                      <m:e>
                        <m:r>
                          <a:rPr kumimoji="1" lang="en-US" altLang="zh-CN" b="1" i="1">
                            <a:solidFill>
                              <a:schemeClr val="tx1"/>
                            </a:solidFill>
                            <a:latin typeface="Cambria Math" panose="02040503050406030204" pitchFamily="18" charset="0"/>
                          </a:rPr>
                          <m:t>𝒙</m:t>
                        </m:r>
                      </m:e>
                      <m:sub>
                        <m:r>
                          <a:rPr kumimoji="1" lang="en-US" altLang="zh-CN" b="1" i="1" smtClean="0">
                            <a:solidFill>
                              <a:schemeClr val="tx1"/>
                            </a:solidFill>
                            <a:latin typeface="Cambria Math" panose="02040503050406030204" pitchFamily="18" charset="0"/>
                          </a:rPr>
                          <m:t>𝟐</m:t>
                        </m:r>
                      </m:sub>
                    </m:sSub>
                  </m:oMath>
                </a14:m>
                <a:r>
                  <a:rPr lang="zh-CN" altLang="en-US" kern="1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控制</a:t>
                </a:r>
                <a:r>
                  <a:rPr lang="zh-CN" altLang="en-US" b="1" kern="100"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流量设定值</a:t>
                </a:r>
                <a14:m>
                  <m:oMath xmlns:m="http://schemas.openxmlformats.org/officeDocument/2006/math">
                    <m:sSub>
                      <m:sSubPr>
                        <m:ctrlPr>
                          <a:rPr kumimoji="1" lang="en-US" altLang="zh-CN" b="1" i="1">
                            <a:solidFill>
                              <a:schemeClr val="tx1"/>
                            </a:solidFill>
                            <a:latin typeface="Cambria Math" panose="02040503050406030204" pitchFamily="18" charset="0"/>
                          </a:rPr>
                        </m:ctrlPr>
                      </m:sSubPr>
                      <m:e>
                        <m:r>
                          <a:rPr kumimoji="1" lang="en-US" altLang="zh-CN" b="1" i="1">
                            <a:solidFill>
                              <a:schemeClr val="tx1"/>
                            </a:solidFill>
                            <a:latin typeface="Cambria Math" panose="02040503050406030204" pitchFamily="18" charset="0"/>
                          </a:rPr>
                          <m:t>𝒚</m:t>
                        </m:r>
                      </m:e>
                      <m:sub>
                        <m:r>
                          <a:rPr kumimoji="1" lang="en-US" altLang="zh-CN" b="1" i="1" smtClean="0">
                            <a:solidFill>
                              <a:schemeClr val="tx1"/>
                            </a:solidFill>
                            <a:latin typeface="Cambria Math" panose="02040503050406030204" pitchFamily="18" charset="0"/>
                          </a:rPr>
                          <m:t>𝟏</m:t>
                        </m:r>
                      </m:sub>
                    </m:sSub>
                    <m:r>
                      <a:rPr kumimoji="1" lang="en-US" altLang="zh-CN" b="1" i="1">
                        <a:solidFill>
                          <a:schemeClr val="tx1"/>
                        </a:solidFill>
                        <a:latin typeface="Cambria Math" panose="02040503050406030204" pitchFamily="18" charset="0"/>
                      </a:rPr>
                      <m:t> </m:t>
                    </m:r>
                  </m:oMath>
                </a14:m>
                <a:r>
                  <a:rPr lang="zh-CN" altLang="en-US" kern="1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a:t>
                </a:r>
                <a:endParaRPr lang="en-US" altLang="zh-CN" kern="1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mc:Choice>
        <mc:Fallback xmlns="">
          <p:sp>
            <p:nvSpPr>
              <p:cNvPr id="35" name="矩形 34">
                <a:extLst>
                  <a:ext uri="{FF2B5EF4-FFF2-40B4-BE49-F238E27FC236}">
                    <a16:creationId xmlns:a16="http://schemas.microsoft.com/office/drawing/2014/main" id="{BAC372F3-E3BF-A449-A96D-87A93A349442}"/>
                  </a:ext>
                </a:extLst>
              </p:cNvPr>
              <p:cNvSpPr>
                <a:spLocks noRot="1" noChangeAspect="1" noMove="1" noResize="1" noEditPoints="1" noAdjustHandles="1" noChangeArrowheads="1" noChangeShapeType="1" noTextEdit="1"/>
              </p:cNvSpPr>
              <p:nvPr/>
            </p:nvSpPr>
            <p:spPr>
              <a:xfrm>
                <a:off x="257777" y="3519150"/>
                <a:ext cx="9054971" cy="920573"/>
              </a:xfrm>
              <a:prstGeom prst="rect">
                <a:avLst/>
              </a:prstGeom>
              <a:blipFill>
                <a:blip r:embed="rId4"/>
                <a:stretch>
                  <a:fillRect l="-420" b="-81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37AD6620-6EB6-6143-9A0F-6785B771395D}"/>
                  </a:ext>
                </a:extLst>
              </p:cNvPr>
              <p:cNvSpPr/>
              <p:nvPr/>
            </p:nvSpPr>
            <p:spPr>
              <a:xfrm>
                <a:off x="533915" y="882854"/>
                <a:ext cx="48115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1" i="1" smtClean="0">
                              <a:solidFill>
                                <a:schemeClr val="tx1"/>
                              </a:solidFill>
                              <a:latin typeface="Cambria Math" panose="02040503050406030204" pitchFamily="18" charset="0"/>
                            </a:rPr>
                          </m:ctrlPr>
                        </m:sSubPr>
                        <m:e>
                          <m:r>
                            <a:rPr kumimoji="1" lang="en-US" altLang="zh-CN" b="1" i="1">
                              <a:solidFill>
                                <a:schemeClr val="tx1"/>
                              </a:solidFill>
                              <a:latin typeface="Cambria Math" panose="02040503050406030204" pitchFamily="18" charset="0"/>
                            </a:rPr>
                            <m:t>𝒙</m:t>
                          </m:r>
                        </m:e>
                        <m:sub>
                          <m:r>
                            <a:rPr kumimoji="1" lang="en-US" altLang="zh-CN" b="1" i="1">
                              <a:solidFill>
                                <a:schemeClr val="tx1"/>
                              </a:solidFill>
                              <a:latin typeface="Cambria Math" panose="02040503050406030204" pitchFamily="18" charset="0"/>
                            </a:rPr>
                            <m:t>𝟏</m:t>
                          </m:r>
                        </m:sub>
                      </m:sSub>
                    </m:oMath>
                  </m:oMathPara>
                </a14:m>
                <a:endParaRPr lang="zh-CN" altLang="en-US" dirty="0">
                  <a:solidFill>
                    <a:schemeClr val="tx1"/>
                  </a:solidFill>
                </a:endParaRPr>
              </a:p>
            </p:txBody>
          </p:sp>
        </mc:Choice>
        <mc:Fallback xmlns="">
          <p:sp>
            <p:nvSpPr>
              <p:cNvPr id="2" name="矩形 1">
                <a:extLst>
                  <a:ext uri="{FF2B5EF4-FFF2-40B4-BE49-F238E27FC236}">
                    <a16:creationId xmlns:a16="http://schemas.microsoft.com/office/drawing/2014/main" id="{37AD6620-6EB6-6143-9A0F-6785B771395D}"/>
                  </a:ext>
                </a:extLst>
              </p:cNvPr>
              <p:cNvSpPr>
                <a:spLocks noRot="1" noChangeAspect="1" noMove="1" noResize="1" noEditPoints="1" noAdjustHandles="1" noChangeArrowheads="1" noChangeShapeType="1" noTextEdit="1"/>
              </p:cNvSpPr>
              <p:nvPr/>
            </p:nvSpPr>
            <p:spPr>
              <a:xfrm>
                <a:off x="533915" y="882854"/>
                <a:ext cx="481157"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BD38AEB4-30A7-C84E-BD89-6C40F7282808}"/>
                  </a:ext>
                </a:extLst>
              </p:cNvPr>
              <p:cNvSpPr/>
              <p:nvPr/>
            </p:nvSpPr>
            <p:spPr>
              <a:xfrm>
                <a:off x="1609341" y="2223379"/>
                <a:ext cx="48115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1" i="1" smtClean="0">
                              <a:solidFill>
                                <a:schemeClr val="tx1"/>
                              </a:solidFill>
                              <a:latin typeface="Cambria Math" panose="02040503050406030204" pitchFamily="18" charset="0"/>
                            </a:rPr>
                          </m:ctrlPr>
                        </m:sSubPr>
                        <m:e>
                          <m:r>
                            <a:rPr kumimoji="1" lang="en-US" altLang="zh-CN" b="1" i="1">
                              <a:solidFill>
                                <a:schemeClr val="tx1"/>
                              </a:solidFill>
                              <a:latin typeface="Cambria Math" panose="02040503050406030204" pitchFamily="18" charset="0"/>
                            </a:rPr>
                            <m:t>𝒙</m:t>
                          </m:r>
                        </m:e>
                        <m:sub>
                          <m:r>
                            <a:rPr kumimoji="1" lang="en-US" altLang="zh-CN" b="1" i="1" smtClean="0">
                              <a:solidFill>
                                <a:schemeClr val="tx1"/>
                              </a:solidFill>
                              <a:latin typeface="Cambria Math" panose="02040503050406030204" pitchFamily="18" charset="0"/>
                            </a:rPr>
                            <m:t>𝟐</m:t>
                          </m:r>
                        </m:sub>
                      </m:sSub>
                    </m:oMath>
                  </m:oMathPara>
                </a14:m>
                <a:endParaRPr lang="zh-CN" altLang="en-US" dirty="0">
                  <a:solidFill>
                    <a:schemeClr val="tx1"/>
                  </a:solidFill>
                </a:endParaRPr>
              </a:p>
            </p:txBody>
          </p:sp>
        </mc:Choice>
        <mc:Fallback xmlns="">
          <p:sp>
            <p:nvSpPr>
              <p:cNvPr id="7" name="矩形 6">
                <a:extLst>
                  <a:ext uri="{FF2B5EF4-FFF2-40B4-BE49-F238E27FC236}">
                    <a16:creationId xmlns:a16="http://schemas.microsoft.com/office/drawing/2014/main" id="{BD38AEB4-30A7-C84E-BD89-6C40F7282808}"/>
                  </a:ext>
                </a:extLst>
              </p:cNvPr>
              <p:cNvSpPr>
                <a:spLocks noRot="1" noChangeAspect="1" noMove="1" noResize="1" noEditPoints="1" noAdjustHandles="1" noChangeArrowheads="1" noChangeShapeType="1" noTextEdit="1"/>
              </p:cNvSpPr>
              <p:nvPr/>
            </p:nvSpPr>
            <p:spPr>
              <a:xfrm>
                <a:off x="1609341" y="2223379"/>
                <a:ext cx="481157"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1DB77062-8D42-6542-87DD-4ACBC946B0A0}"/>
                  </a:ext>
                </a:extLst>
              </p:cNvPr>
              <p:cNvSpPr/>
              <p:nvPr/>
            </p:nvSpPr>
            <p:spPr>
              <a:xfrm>
                <a:off x="3335093" y="902250"/>
                <a:ext cx="4859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1" i="1" smtClean="0">
                              <a:solidFill>
                                <a:schemeClr val="tx1"/>
                              </a:solidFill>
                              <a:latin typeface="Cambria Math" panose="02040503050406030204" pitchFamily="18" charset="0"/>
                            </a:rPr>
                          </m:ctrlPr>
                        </m:sSubPr>
                        <m:e>
                          <m:r>
                            <a:rPr kumimoji="1" lang="en-US" altLang="zh-CN" b="1" i="1" smtClean="0">
                              <a:solidFill>
                                <a:schemeClr val="tx1"/>
                              </a:solidFill>
                              <a:latin typeface="Cambria Math" panose="02040503050406030204" pitchFamily="18" charset="0"/>
                            </a:rPr>
                            <m:t>𝒚</m:t>
                          </m:r>
                        </m:e>
                        <m:sub>
                          <m:r>
                            <a:rPr kumimoji="1" lang="en-US" altLang="zh-CN" b="1" i="1" smtClean="0">
                              <a:solidFill>
                                <a:schemeClr val="tx1"/>
                              </a:solidFill>
                              <a:latin typeface="Cambria Math" panose="02040503050406030204" pitchFamily="18" charset="0"/>
                            </a:rPr>
                            <m:t>𝟏</m:t>
                          </m:r>
                        </m:sub>
                      </m:sSub>
                    </m:oMath>
                  </m:oMathPara>
                </a14:m>
                <a:endParaRPr lang="zh-CN" altLang="en-US" dirty="0">
                  <a:solidFill>
                    <a:schemeClr val="tx1"/>
                  </a:solidFill>
                </a:endParaRPr>
              </a:p>
            </p:txBody>
          </p:sp>
        </mc:Choice>
        <mc:Fallback xmlns="">
          <p:sp>
            <p:nvSpPr>
              <p:cNvPr id="8" name="矩形 7">
                <a:extLst>
                  <a:ext uri="{FF2B5EF4-FFF2-40B4-BE49-F238E27FC236}">
                    <a16:creationId xmlns:a16="http://schemas.microsoft.com/office/drawing/2014/main" id="{1DB77062-8D42-6542-87DD-4ACBC946B0A0}"/>
                  </a:ext>
                </a:extLst>
              </p:cNvPr>
              <p:cNvSpPr>
                <a:spLocks noRot="1" noChangeAspect="1" noMove="1" noResize="1" noEditPoints="1" noAdjustHandles="1" noChangeArrowheads="1" noChangeShapeType="1" noTextEdit="1"/>
              </p:cNvSpPr>
              <p:nvPr/>
            </p:nvSpPr>
            <p:spPr>
              <a:xfrm>
                <a:off x="3335093" y="902250"/>
                <a:ext cx="485966" cy="369332"/>
              </a:xfrm>
              <a:prstGeom prst="rect">
                <a:avLst/>
              </a:prstGeom>
              <a:blipFill>
                <a:blip r:embed="rId7"/>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DFAD85B9-E305-3F41-A210-E65E0B570EA6}"/>
                  </a:ext>
                </a:extLst>
              </p:cNvPr>
              <p:cNvSpPr/>
              <p:nvPr/>
            </p:nvSpPr>
            <p:spPr>
              <a:xfrm>
                <a:off x="7113012" y="932903"/>
                <a:ext cx="4859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1" i="1" smtClean="0">
                              <a:solidFill>
                                <a:schemeClr val="tx1"/>
                              </a:solidFill>
                              <a:latin typeface="Cambria Math" panose="02040503050406030204" pitchFamily="18" charset="0"/>
                            </a:rPr>
                          </m:ctrlPr>
                        </m:sSubPr>
                        <m:e>
                          <m:r>
                            <a:rPr kumimoji="1" lang="en-US" altLang="zh-CN" b="1" i="1" smtClean="0">
                              <a:solidFill>
                                <a:schemeClr val="tx1"/>
                              </a:solidFill>
                              <a:latin typeface="Cambria Math" panose="02040503050406030204" pitchFamily="18" charset="0"/>
                            </a:rPr>
                            <m:t>𝒚</m:t>
                          </m:r>
                        </m:e>
                        <m:sub>
                          <m:r>
                            <a:rPr kumimoji="1" lang="en-US" altLang="zh-CN" b="1" i="1" smtClean="0">
                              <a:solidFill>
                                <a:schemeClr val="tx1"/>
                              </a:solidFill>
                              <a:latin typeface="Cambria Math" panose="02040503050406030204" pitchFamily="18" charset="0"/>
                            </a:rPr>
                            <m:t>𝟐</m:t>
                          </m:r>
                        </m:sub>
                      </m:sSub>
                    </m:oMath>
                  </m:oMathPara>
                </a14:m>
                <a:endParaRPr lang="zh-CN" altLang="en-US" dirty="0">
                  <a:solidFill>
                    <a:schemeClr val="tx1"/>
                  </a:solidFill>
                </a:endParaRPr>
              </a:p>
            </p:txBody>
          </p:sp>
        </mc:Choice>
        <mc:Fallback xmlns="">
          <p:sp>
            <p:nvSpPr>
              <p:cNvPr id="9" name="矩形 8">
                <a:extLst>
                  <a:ext uri="{FF2B5EF4-FFF2-40B4-BE49-F238E27FC236}">
                    <a16:creationId xmlns:a16="http://schemas.microsoft.com/office/drawing/2014/main" id="{DFAD85B9-E305-3F41-A210-E65E0B570EA6}"/>
                  </a:ext>
                </a:extLst>
              </p:cNvPr>
              <p:cNvSpPr>
                <a:spLocks noRot="1" noChangeAspect="1" noMove="1" noResize="1" noEditPoints="1" noAdjustHandles="1" noChangeArrowheads="1" noChangeShapeType="1" noTextEdit="1"/>
              </p:cNvSpPr>
              <p:nvPr/>
            </p:nvSpPr>
            <p:spPr>
              <a:xfrm>
                <a:off x="7113012" y="932903"/>
                <a:ext cx="485966" cy="369332"/>
              </a:xfrm>
              <a:prstGeom prst="rect">
                <a:avLst/>
              </a:prstGeom>
              <a:blipFill>
                <a:blip r:embed="rId8"/>
                <a:stretch>
                  <a:fillRect b="-32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6F17BB23-2231-664C-AED8-75A1FC3C1349}"/>
                  </a:ext>
                </a:extLst>
              </p:cNvPr>
              <p:cNvSpPr/>
              <p:nvPr/>
            </p:nvSpPr>
            <p:spPr>
              <a:xfrm>
                <a:off x="4528065" y="1627830"/>
                <a:ext cx="48115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1" i="1" smtClean="0">
                              <a:solidFill>
                                <a:schemeClr val="tx1"/>
                              </a:solidFill>
                              <a:latin typeface="Cambria Math" panose="02040503050406030204" pitchFamily="18" charset="0"/>
                            </a:rPr>
                          </m:ctrlPr>
                        </m:sSubPr>
                        <m:e>
                          <m:r>
                            <a:rPr kumimoji="1" lang="en-US" altLang="zh-CN" b="1" i="1">
                              <a:solidFill>
                                <a:schemeClr val="tx1"/>
                              </a:solidFill>
                              <a:latin typeface="Cambria Math" panose="02040503050406030204" pitchFamily="18" charset="0"/>
                            </a:rPr>
                            <m:t>𝒙</m:t>
                          </m:r>
                        </m:e>
                        <m:sub>
                          <m:r>
                            <a:rPr kumimoji="1" lang="en-US" altLang="zh-CN" b="1" i="1" smtClean="0">
                              <a:solidFill>
                                <a:schemeClr val="tx1"/>
                              </a:solidFill>
                              <a:latin typeface="Cambria Math" panose="02040503050406030204" pitchFamily="18" charset="0"/>
                            </a:rPr>
                            <m:t>𝟑</m:t>
                          </m:r>
                        </m:sub>
                      </m:sSub>
                    </m:oMath>
                  </m:oMathPara>
                </a14:m>
                <a:endParaRPr lang="zh-CN" altLang="en-US" dirty="0">
                  <a:solidFill>
                    <a:schemeClr val="tx1"/>
                  </a:solidFill>
                </a:endParaRPr>
              </a:p>
            </p:txBody>
          </p:sp>
        </mc:Choice>
        <mc:Fallback xmlns="">
          <p:sp>
            <p:nvSpPr>
              <p:cNvPr id="10" name="矩形 9">
                <a:extLst>
                  <a:ext uri="{FF2B5EF4-FFF2-40B4-BE49-F238E27FC236}">
                    <a16:creationId xmlns:a16="http://schemas.microsoft.com/office/drawing/2014/main" id="{6F17BB23-2231-664C-AED8-75A1FC3C1349}"/>
                  </a:ext>
                </a:extLst>
              </p:cNvPr>
              <p:cNvSpPr>
                <a:spLocks noRot="1" noChangeAspect="1" noMove="1" noResize="1" noEditPoints="1" noAdjustHandles="1" noChangeArrowheads="1" noChangeShapeType="1" noTextEdit="1"/>
              </p:cNvSpPr>
              <p:nvPr/>
            </p:nvSpPr>
            <p:spPr>
              <a:xfrm>
                <a:off x="4528065" y="1627830"/>
                <a:ext cx="481157" cy="369332"/>
              </a:xfrm>
              <a:prstGeom prst="rect">
                <a:avLst/>
              </a:prstGeom>
              <a:blipFill>
                <a:blip r:embed="rId9"/>
                <a:stretch>
                  <a:fillRect/>
                </a:stretch>
              </a:blipFill>
            </p:spPr>
            <p:txBody>
              <a:bodyPr/>
              <a:lstStyle/>
              <a:p>
                <a:r>
                  <a:rPr lang="zh-CN" altLang="en-US">
                    <a:noFill/>
                  </a:rPr>
                  <a:t> </a:t>
                </a:r>
              </a:p>
            </p:txBody>
          </p:sp>
        </mc:Fallback>
      </mc:AlternateContent>
      <p:grpSp>
        <p:nvGrpSpPr>
          <p:cNvPr id="17" name="组合 16">
            <a:extLst>
              <a:ext uri="{FF2B5EF4-FFF2-40B4-BE49-F238E27FC236}">
                <a16:creationId xmlns:a16="http://schemas.microsoft.com/office/drawing/2014/main" id="{0A1FA01B-5290-3D48-A389-2F4114725151}"/>
              </a:ext>
            </a:extLst>
          </p:cNvPr>
          <p:cNvGrpSpPr/>
          <p:nvPr/>
        </p:nvGrpSpPr>
        <p:grpSpPr>
          <a:xfrm>
            <a:off x="2792369" y="5388478"/>
            <a:ext cx="2400135" cy="584815"/>
            <a:chOff x="2862828" y="5097574"/>
            <a:chExt cx="2400135" cy="584815"/>
          </a:xfrm>
        </p:grpSpPr>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A185AB0A-4F37-8F46-B916-350A000FB652}"/>
                    </a:ext>
                  </a:extLst>
                </p:cNvPr>
                <p:cNvSpPr/>
                <p:nvPr/>
              </p:nvSpPr>
              <p:spPr>
                <a:xfrm>
                  <a:off x="2862828" y="5313057"/>
                  <a:ext cx="4859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1" i="1" smtClean="0">
                                <a:solidFill>
                                  <a:schemeClr val="tx1"/>
                                </a:solidFill>
                                <a:latin typeface="Cambria Math" panose="02040503050406030204" pitchFamily="18" charset="0"/>
                              </a:rPr>
                            </m:ctrlPr>
                          </m:sSubPr>
                          <m:e>
                            <m:r>
                              <a:rPr kumimoji="1" lang="en-US" altLang="zh-CN" b="1" i="1" smtClean="0">
                                <a:solidFill>
                                  <a:schemeClr val="tx1"/>
                                </a:solidFill>
                                <a:latin typeface="Cambria Math" panose="02040503050406030204" pitchFamily="18" charset="0"/>
                              </a:rPr>
                              <m:t>𝒚</m:t>
                            </m:r>
                          </m:e>
                          <m:sub>
                            <m:r>
                              <a:rPr kumimoji="1" lang="en-US" altLang="zh-CN" b="1" i="1" smtClean="0">
                                <a:solidFill>
                                  <a:schemeClr val="tx1"/>
                                </a:solidFill>
                                <a:latin typeface="Cambria Math" panose="02040503050406030204" pitchFamily="18" charset="0"/>
                              </a:rPr>
                              <m:t>𝟏</m:t>
                            </m:r>
                          </m:sub>
                        </m:sSub>
                      </m:oMath>
                    </m:oMathPara>
                  </a14:m>
                  <a:endParaRPr lang="zh-CN" altLang="en-US" dirty="0">
                    <a:solidFill>
                      <a:schemeClr val="tx1"/>
                    </a:solidFill>
                  </a:endParaRPr>
                </a:p>
              </p:txBody>
            </p:sp>
          </mc:Choice>
          <mc:Fallback xmlns="">
            <p:sp>
              <p:nvSpPr>
                <p:cNvPr id="13" name="矩形 12">
                  <a:extLst>
                    <a:ext uri="{FF2B5EF4-FFF2-40B4-BE49-F238E27FC236}">
                      <a16:creationId xmlns:a16="http://schemas.microsoft.com/office/drawing/2014/main" id="{A185AB0A-4F37-8F46-B916-350A000FB652}"/>
                    </a:ext>
                  </a:extLst>
                </p:cNvPr>
                <p:cNvSpPr>
                  <a:spLocks noRot="1" noChangeAspect="1" noMove="1" noResize="1" noEditPoints="1" noAdjustHandles="1" noChangeArrowheads="1" noChangeShapeType="1" noTextEdit="1"/>
                </p:cNvSpPr>
                <p:nvPr/>
              </p:nvSpPr>
              <p:spPr>
                <a:xfrm>
                  <a:off x="2862828" y="5313057"/>
                  <a:ext cx="485966" cy="369332"/>
                </a:xfrm>
                <a:prstGeom prst="rect">
                  <a:avLst/>
                </a:prstGeom>
                <a:blipFill>
                  <a:blip r:embed="rId10"/>
                  <a:stretch>
                    <a:fillRect b="-6667"/>
                  </a:stretch>
                </a:blipFill>
              </p:spPr>
              <p:txBody>
                <a:bodyPr/>
                <a:lstStyle/>
                <a:p>
                  <a:r>
                    <a:rPr lang="zh-CN" altLang="en-US">
                      <a:noFill/>
                    </a:rPr>
                    <a:t> </a:t>
                  </a:r>
                </a:p>
              </p:txBody>
            </p:sp>
          </mc:Fallback>
        </mc:AlternateContent>
        <p:cxnSp>
          <p:nvCxnSpPr>
            <p:cNvPr id="5" name="直线箭头连接符 4">
              <a:extLst>
                <a:ext uri="{FF2B5EF4-FFF2-40B4-BE49-F238E27FC236}">
                  <a16:creationId xmlns:a16="http://schemas.microsoft.com/office/drawing/2014/main" id="{D463BCD8-FAC7-7A4D-B187-CB23E323DF11}"/>
                </a:ext>
              </a:extLst>
            </p:cNvPr>
            <p:cNvCxnSpPr>
              <a:cxnSpLocks/>
            </p:cNvCxnSpPr>
            <p:nvPr/>
          </p:nvCxnSpPr>
          <p:spPr>
            <a:xfrm flipV="1">
              <a:off x="3343984" y="5466906"/>
              <a:ext cx="1433013" cy="54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D9013B74-9F4A-5547-BF1C-24941FEDBB7A}"/>
                    </a:ext>
                  </a:extLst>
                </p:cNvPr>
                <p:cNvSpPr/>
                <p:nvPr/>
              </p:nvSpPr>
              <p:spPr>
                <a:xfrm>
                  <a:off x="4776997" y="5313057"/>
                  <a:ext cx="4859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1" i="1" smtClean="0">
                                <a:solidFill>
                                  <a:schemeClr val="tx1"/>
                                </a:solidFill>
                                <a:latin typeface="Cambria Math" panose="02040503050406030204" pitchFamily="18" charset="0"/>
                              </a:rPr>
                            </m:ctrlPr>
                          </m:sSubPr>
                          <m:e>
                            <m:r>
                              <a:rPr kumimoji="1" lang="en-US" altLang="zh-CN" b="1" i="1" smtClean="0">
                                <a:solidFill>
                                  <a:schemeClr val="tx1"/>
                                </a:solidFill>
                                <a:latin typeface="Cambria Math" panose="02040503050406030204" pitchFamily="18" charset="0"/>
                              </a:rPr>
                              <m:t>𝒚</m:t>
                            </m:r>
                          </m:e>
                          <m:sub>
                            <m:r>
                              <a:rPr kumimoji="1" lang="en-US" altLang="zh-CN" b="1" i="1" smtClean="0">
                                <a:solidFill>
                                  <a:schemeClr val="tx1"/>
                                </a:solidFill>
                                <a:latin typeface="Cambria Math" panose="02040503050406030204" pitchFamily="18" charset="0"/>
                              </a:rPr>
                              <m:t>𝟐</m:t>
                            </m:r>
                          </m:sub>
                        </m:sSub>
                      </m:oMath>
                    </m:oMathPara>
                  </a14:m>
                  <a:endParaRPr lang="zh-CN" altLang="en-US" dirty="0">
                    <a:solidFill>
                      <a:schemeClr val="tx1"/>
                    </a:solidFill>
                  </a:endParaRPr>
                </a:p>
              </p:txBody>
            </p:sp>
          </mc:Choice>
          <mc:Fallback xmlns="">
            <p:sp>
              <p:nvSpPr>
                <p:cNvPr id="15" name="矩形 14">
                  <a:extLst>
                    <a:ext uri="{FF2B5EF4-FFF2-40B4-BE49-F238E27FC236}">
                      <a16:creationId xmlns:a16="http://schemas.microsoft.com/office/drawing/2014/main" id="{D9013B74-9F4A-5547-BF1C-24941FEDBB7A}"/>
                    </a:ext>
                  </a:extLst>
                </p:cNvPr>
                <p:cNvSpPr>
                  <a:spLocks noRot="1" noChangeAspect="1" noMove="1" noResize="1" noEditPoints="1" noAdjustHandles="1" noChangeArrowheads="1" noChangeShapeType="1" noTextEdit="1"/>
                </p:cNvSpPr>
                <p:nvPr/>
              </p:nvSpPr>
              <p:spPr>
                <a:xfrm>
                  <a:off x="4776997" y="5313057"/>
                  <a:ext cx="485966" cy="369332"/>
                </a:xfrm>
                <a:prstGeom prst="rect">
                  <a:avLst/>
                </a:prstGeom>
                <a:blipFill>
                  <a:blip r:embed="rId11"/>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A413E0A5-84AC-E444-88C8-655D6023A6E9}"/>
                    </a:ext>
                  </a:extLst>
                </p:cNvPr>
                <p:cNvSpPr/>
                <p:nvPr/>
              </p:nvSpPr>
              <p:spPr>
                <a:xfrm>
                  <a:off x="3443903" y="5097574"/>
                  <a:ext cx="114666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𝑓</m:t>
                        </m:r>
                        <m:r>
                          <a:rPr lang="en-US" altLang="zh-CN" b="0" i="1" smtClean="0">
                            <a:solidFill>
                              <a:schemeClr val="tx1"/>
                            </a:solidFill>
                            <a:latin typeface="Cambria Math" panose="02040503050406030204" pitchFamily="18" charset="0"/>
                          </a:rPr>
                          <m:t>(</m:t>
                        </m:r>
                        <m:sSub>
                          <m:sSubPr>
                            <m:ctrlPr>
                              <a:rPr kumimoji="1" lang="en-US" altLang="zh-CN" b="1" i="1">
                                <a:latin typeface="Cambria Math" panose="02040503050406030204" pitchFamily="18" charset="0"/>
                              </a:rPr>
                            </m:ctrlPr>
                          </m:sSubPr>
                          <m:e>
                            <m:r>
                              <a:rPr kumimoji="1" lang="en-US" altLang="zh-CN" b="1" i="1">
                                <a:latin typeface="Cambria Math" panose="02040503050406030204" pitchFamily="18" charset="0"/>
                              </a:rPr>
                              <m:t>𝒚</m:t>
                            </m:r>
                          </m:e>
                          <m:sub>
                            <m:r>
                              <a:rPr kumimoji="1" lang="en-US" altLang="zh-CN" b="1" i="1">
                                <a:latin typeface="Cambria Math" panose="02040503050406030204" pitchFamily="18" charset="0"/>
                              </a:rPr>
                              <m:t>𝟏</m:t>
                            </m:r>
                          </m:sub>
                        </m:sSub>
                        <m:r>
                          <a:rPr kumimoji="1" lang="en-US" altLang="zh-CN" b="0" i="1" smtClean="0">
                            <a:latin typeface="Cambria Math" panose="02040503050406030204" pitchFamily="18" charset="0"/>
                          </a:rPr>
                          <m:t>,</m:t>
                        </m:r>
                        <m:sSub>
                          <m:sSubPr>
                            <m:ctrlPr>
                              <a:rPr kumimoji="1" lang="en-US" altLang="zh-CN" b="1" i="1">
                                <a:latin typeface="Cambria Math" panose="02040503050406030204" pitchFamily="18" charset="0"/>
                              </a:rPr>
                            </m:ctrlPr>
                          </m:sSubPr>
                          <m:e>
                            <m:r>
                              <a:rPr kumimoji="1" lang="en-US" altLang="zh-CN" b="1" i="1">
                                <a:latin typeface="Cambria Math" panose="02040503050406030204" pitchFamily="18" charset="0"/>
                              </a:rPr>
                              <m:t>𝒚</m:t>
                            </m:r>
                          </m:e>
                          <m:sub>
                            <m:r>
                              <a:rPr kumimoji="1" lang="en-US" altLang="zh-CN" b="1" i="1" smtClean="0">
                                <a:latin typeface="Cambria Math" panose="02040503050406030204" pitchFamily="18" charset="0"/>
                              </a:rPr>
                              <m:t>𝟑</m:t>
                            </m:r>
                          </m:sub>
                        </m:sSub>
                        <m:r>
                          <a:rPr lang="en-US" altLang="zh-CN" b="0" i="1" smtClean="0">
                            <a:solidFill>
                              <a:schemeClr val="tx1"/>
                            </a:solidFill>
                            <a:latin typeface="Cambria Math" panose="02040503050406030204" pitchFamily="18" charset="0"/>
                          </a:rPr>
                          <m:t>)</m:t>
                        </m:r>
                      </m:oMath>
                    </m:oMathPara>
                  </a14:m>
                  <a:endParaRPr lang="zh-CN" altLang="en-US" dirty="0">
                    <a:solidFill>
                      <a:schemeClr val="tx1"/>
                    </a:solidFill>
                  </a:endParaRPr>
                </a:p>
              </p:txBody>
            </p:sp>
          </mc:Choice>
          <mc:Fallback xmlns="">
            <p:sp>
              <p:nvSpPr>
                <p:cNvPr id="16" name="矩形 15">
                  <a:extLst>
                    <a:ext uri="{FF2B5EF4-FFF2-40B4-BE49-F238E27FC236}">
                      <a16:creationId xmlns:a16="http://schemas.microsoft.com/office/drawing/2014/main" id="{A413E0A5-84AC-E444-88C8-655D6023A6E9}"/>
                    </a:ext>
                  </a:extLst>
                </p:cNvPr>
                <p:cNvSpPr>
                  <a:spLocks noRot="1" noChangeAspect="1" noMove="1" noResize="1" noEditPoints="1" noAdjustHandles="1" noChangeArrowheads="1" noChangeShapeType="1" noTextEdit="1"/>
                </p:cNvSpPr>
                <p:nvPr/>
              </p:nvSpPr>
              <p:spPr>
                <a:xfrm>
                  <a:off x="3443903" y="5097574"/>
                  <a:ext cx="1146661" cy="369332"/>
                </a:xfrm>
                <a:prstGeom prst="rect">
                  <a:avLst/>
                </a:prstGeom>
                <a:blipFill>
                  <a:blip r:embed="rId12"/>
                  <a:stretch>
                    <a:fillRect b="-13333"/>
                  </a:stretch>
                </a:blipFill>
              </p:spPr>
              <p:txBody>
                <a:bodyPr/>
                <a:lstStyle/>
                <a:p>
                  <a:r>
                    <a:rPr lang="zh-CN" altLang="en-US">
                      <a:noFill/>
                    </a:rPr>
                    <a:t> </a:t>
                  </a:r>
                </a:p>
              </p:txBody>
            </p:sp>
          </mc:Fallback>
        </mc:AlternateContent>
      </p:grpSp>
      <p:grpSp>
        <p:nvGrpSpPr>
          <p:cNvPr id="20" name="组合 19">
            <a:extLst>
              <a:ext uri="{FF2B5EF4-FFF2-40B4-BE49-F238E27FC236}">
                <a16:creationId xmlns:a16="http://schemas.microsoft.com/office/drawing/2014/main" id="{63CD394F-81C5-424E-8D47-A10BB2A35BB9}"/>
              </a:ext>
            </a:extLst>
          </p:cNvPr>
          <p:cNvGrpSpPr/>
          <p:nvPr/>
        </p:nvGrpSpPr>
        <p:grpSpPr>
          <a:xfrm>
            <a:off x="2792369" y="4392220"/>
            <a:ext cx="2400135" cy="584815"/>
            <a:chOff x="2862828" y="5097574"/>
            <a:chExt cx="2400135" cy="584815"/>
          </a:xfrm>
        </p:grpSpPr>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15F820F7-089D-7E40-B6DF-20C142CD6D42}"/>
                    </a:ext>
                  </a:extLst>
                </p:cNvPr>
                <p:cNvSpPr/>
                <p:nvPr/>
              </p:nvSpPr>
              <p:spPr>
                <a:xfrm>
                  <a:off x="2862828" y="5313057"/>
                  <a:ext cx="48115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1" i="1" smtClean="0">
                                <a:solidFill>
                                  <a:schemeClr val="tx1"/>
                                </a:solidFill>
                                <a:latin typeface="Cambria Math" panose="02040503050406030204" pitchFamily="18" charset="0"/>
                              </a:rPr>
                            </m:ctrlPr>
                          </m:sSubPr>
                          <m:e>
                            <m:r>
                              <a:rPr kumimoji="1" lang="en-US" altLang="zh-CN" b="1" i="1" smtClean="0">
                                <a:solidFill>
                                  <a:schemeClr val="tx1"/>
                                </a:solidFill>
                                <a:latin typeface="Cambria Math" panose="02040503050406030204" pitchFamily="18" charset="0"/>
                              </a:rPr>
                              <m:t>𝒙</m:t>
                            </m:r>
                          </m:e>
                          <m:sub>
                            <m:r>
                              <a:rPr kumimoji="1" lang="en-US" altLang="zh-CN" b="1" i="1" smtClean="0">
                                <a:solidFill>
                                  <a:schemeClr val="tx1"/>
                                </a:solidFill>
                                <a:latin typeface="Cambria Math" panose="02040503050406030204" pitchFamily="18" charset="0"/>
                              </a:rPr>
                              <m:t>𝟏</m:t>
                            </m:r>
                          </m:sub>
                        </m:sSub>
                      </m:oMath>
                    </m:oMathPara>
                  </a14:m>
                  <a:endParaRPr lang="zh-CN" altLang="en-US" dirty="0">
                    <a:solidFill>
                      <a:schemeClr val="tx1"/>
                    </a:solidFill>
                  </a:endParaRPr>
                </a:p>
              </p:txBody>
            </p:sp>
          </mc:Choice>
          <mc:Fallback xmlns="">
            <p:sp>
              <p:nvSpPr>
                <p:cNvPr id="21" name="矩形 20">
                  <a:extLst>
                    <a:ext uri="{FF2B5EF4-FFF2-40B4-BE49-F238E27FC236}">
                      <a16:creationId xmlns:a16="http://schemas.microsoft.com/office/drawing/2014/main" id="{15F820F7-089D-7E40-B6DF-20C142CD6D42}"/>
                    </a:ext>
                  </a:extLst>
                </p:cNvPr>
                <p:cNvSpPr>
                  <a:spLocks noRot="1" noChangeAspect="1" noMove="1" noResize="1" noEditPoints="1" noAdjustHandles="1" noChangeArrowheads="1" noChangeShapeType="1" noTextEdit="1"/>
                </p:cNvSpPr>
                <p:nvPr/>
              </p:nvSpPr>
              <p:spPr>
                <a:xfrm>
                  <a:off x="2862828" y="5313057"/>
                  <a:ext cx="481157" cy="369332"/>
                </a:xfrm>
                <a:prstGeom prst="rect">
                  <a:avLst/>
                </a:prstGeom>
                <a:blipFill>
                  <a:blip r:embed="rId13"/>
                  <a:stretch>
                    <a:fillRect/>
                  </a:stretch>
                </a:blipFill>
              </p:spPr>
              <p:txBody>
                <a:bodyPr/>
                <a:lstStyle/>
                <a:p>
                  <a:r>
                    <a:rPr lang="zh-CN" altLang="en-US">
                      <a:noFill/>
                    </a:rPr>
                    <a:t> </a:t>
                  </a:r>
                </a:p>
              </p:txBody>
            </p:sp>
          </mc:Fallback>
        </mc:AlternateContent>
        <p:cxnSp>
          <p:nvCxnSpPr>
            <p:cNvPr id="22" name="直线箭头连接符 21">
              <a:extLst>
                <a:ext uri="{FF2B5EF4-FFF2-40B4-BE49-F238E27FC236}">
                  <a16:creationId xmlns:a16="http://schemas.microsoft.com/office/drawing/2014/main" id="{9E67A32E-D059-A641-9B16-29342A27000E}"/>
                </a:ext>
              </a:extLst>
            </p:cNvPr>
            <p:cNvCxnSpPr>
              <a:cxnSpLocks/>
            </p:cNvCxnSpPr>
            <p:nvPr/>
          </p:nvCxnSpPr>
          <p:spPr>
            <a:xfrm flipV="1">
              <a:off x="3343984" y="5466906"/>
              <a:ext cx="1433013" cy="54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2F22810A-27D9-C240-A342-53CE3B7313FD}"/>
                    </a:ext>
                  </a:extLst>
                </p:cNvPr>
                <p:cNvSpPr/>
                <p:nvPr/>
              </p:nvSpPr>
              <p:spPr>
                <a:xfrm>
                  <a:off x="4776997" y="5313057"/>
                  <a:ext cx="4859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1" i="1" smtClean="0">
                                <a:solidFill>
                                  <a:schemeClr val="tx1"/>
                                </a:solidFill>
                                <a:latin typeface="Cambria Math" panose="02040503050406030204" pitchFamily="18" charset="0"/>
                              </a:rPr>
                            </m:ctrlPr>
                          </m:sSubPr>
                          <m:e>
                            <m:r>
                              <a:rPr kumimoji="1" lang="en-US" altLang="zh-CN" b="1" i="1" smtClean="0">
                                <a:solidFill>
                                  <a:schemeClr val="tx1"/>
                                </a:solidFill>
                                <a:latin typeface="Cambria Math" panose="02040503050406030204" pitchFamily="18" charset="0"/>
                              </a:rPr>
                              <m:t>𝒚</m:t>
                            </m:r>
                          </m:e>
                          <m:sub>
                            <m:r>
                              <a:rPr kumimoji="1" lang="en-US" altLang="zh-CN" b="1" i="1" smtClean="0">
                                <a:solidFill>
                                  <a:schemeClr val="tx1"/>
                                </a:solidFill>
                                <a:latin typeface="Cambria Math" panose="02040503050406030204" pitchFamily="18" charset="0"/>
                              </a:rPr>
                              <m:t>𝟏</m:t>
                            </m:r>
                          </m:sub>
                        </m:sSub>
                      </m:oMath>
                    </m:oMathPara>
                  </a14:m>
                  <a:endParaRPr lang="zh-CN" altLang="en-US" dirty="0">
                    <a:solidFill>
                      <a:schemeClr val="tx1"/>
                    </a:solidFill>
                  </a:endParaRPr>
                </a:p>
              </p:txBody>
            </p:sp>
          </mc:Choice>
          <mc:Fallback xmlns="">
            <p:sp>
              <p:nvSpPr>
                <p:cNvPr id="23" name="矩形 22">
                  <a:extLst>
                    <a:ext uri="{FF2B5EF4-FFF2-40B4-BE49-F238E27FC236}">
                      <a16:creationId xmlns:a16="http://schemas.microsoft.com/office/drawing/2014/main" id="{2F22810A-27D9-C240-A342-53CE3B7313FD}"/>
                    </a:ext>
                  </a:extLst>
                </p:cNvPr>
                <p:cNvSpPr>
                  <a:spLocks noRot="1" noChangeAspect="1" noMove="1" noResize="1" noEditPoints="1" noAdjustHandles="1" noChangeArrowheads="1" noChangeShapeType="1" noTextEdit="1"/>
                </p:cNvSpPr>
                <p:nvPr/>
              </p:nvSpPr>
              <p:spPr>
                <a:xfrm>
                  <a:off x="4776997" y="5313057"/>
                  <a:ext cx="485966" cy="369332"/>
                </a:xfrm>
                <a:prstGeom prst="rect">
                  <a:avLst/>
                </a:prstGeom>
                <a:blipFill>
                  <a:blip r:embed="rId14"/>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EE2DD8C8-1248-0949-816A-B4468E65418A}"/>
                    </a:ext>
                  </a:extLst>
                </p:cNvPr>
                <p:cNvSpPr/>
                <p:nvPr/>
              </p:nvSpPr>
              <p:spPr>
                <a:xfrm>
                  <a:off x="3443903" y="5097574"/>
                  <a:ext cx="113704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𝑓</m:t>
                        </m:r>
                        <m:r>
                          <a:rPr lang="en-US" altLang="zh-CN" b="0" i="1" smtClean="0">
                            <a:solidFill>
                              <a:schemeClr val="tx1"/>
                            </a:solidFill>
                            <a:latin typeface="Cambria Math" panose="02040503050406030204" pitchFamily="18" charset="0"/>
                          </a:rPr>
                          <m:t>(</m:t>
                        </m:r>
                        <m:sSub>
                          <m:sSubPr>
                            <m:ctrlPr>
                              <a:rPr kumimoji="1" lang="en-US" altLang="zh-CN" b="1" i="1">
                                <a:latin typeface="Cambria Math" panose="02040503050406030204" pitchFamily="18" charset="0"/>
                              </a:rPr>
                            </m:ctrlPr>
                          </m:sSubPr>
                          <m:e>
                            <m:r>
                              <a:rPr kumimoji="1" lang="en-US" altLang="zh-CN" b="1" i="1" smtClean="0">
                                <a:latin typeface="Cambria Math" panose="02040503050406030204" pitchFamily="18" charset="0"/>
                              </a:rPr>
                              <m:t>𝒙</m:t>
                            </m:r>
                          </m:e>
                          <m:sub>
                            <m:r>
                              <a:rPr kumimoji="1" lang="en-US" altLang="zh-CN" b="1" i="1">
                                <a:latin typeface="Cambria Math" panose="02040503050406030204" pitchFamily="18" charset="0"/>
                              </a:rPr>
                              <m:t>𝟏</m:t>
                            </m:r>
                          </m:sub>
                        </m:sSub>
                        <m:r>
                          <a:rPr kumimoji="1" lang="en-US" altLang="zh-CN" b="0" i="1" smtClean="0">
                            <a:latin typeface="Cambria Math" panose="02040503050406030204" pitchFamily="18" charset="0"/>
                          </a:rPr>
                          <m:t>,</m:t>
                        </m:r>
                        <m:sSub>
                          <m:sSubPr>
                            <m:ctrlPr>
                              <a:rPr kumimoji="1" lang="en-US" altLang="zh-CN" b="1" i="1">
                                <a:latin typeface="Cambria Math" panose="02040503050406030204" pitchFamily="18" charset="0"/>
                              </a:rPr>
                            </m:ctrlPr>
                          </m:sSubPr>
                          <m:e>
                            <m:r>
                              <a:rPr kumimoji="1" lang="en-US" altLang="zh-CN" b="1" i="1" smtClean="0">
                                <a:latin typeface="Cambria Math" panose="02040503050406030204" pitchFamily="18" charset="0"/>
                              </a:rPr>
                              <m:t>𝒙</m:t>
                            </m:r>
                          </m:e>
                          <m:sub>
                            <m:r>
                              <a:rPr kumimoji="1" lang="en-US" altLang="zh-CN" b="1" i="1" smtClean="0">
                                <a:latin typeface="Cambria Math" panose="02040503050406030204" pitchFamily="18" charset="0"/>
                              </a:rPr>
                              <m:t>𝟐</m:t>
                            </m:r>
                          </m:sub>
                        </m:sSub>
                        <m:r>
                          <a:rPr lang="en-US" altLang="zh-CN" b="0" i="1" smtClean="0">
                            <a:solidFill>
                              <a:schemeClr val="tx1"/>
                            </a:solidFill>
                            <a:latin typeface="Cambria Math" panose="02040503050406030204" pitchFamily="18" charset="0"/>
                          </a:rPr>
                          <m:t>)</m:t>
                        </m:r>
                      </m:oMath>
                    </m:oMathPara>
                  </a14:m>
                  <a:endParaRPr lang="zh-CN" altLang="en-US" dirty="0">
                    <a:solidFill>
                      <a:schemeClr val="tx1"/>
                    </a:solidFill>
                  </a:endParaRPr>
                </a:p>
              </p:txBody>
            </p:sp>
          </mc:Choice>
          <mc:Fallback xmlns="">
            <p:sp>
              <p:nvSpPr>
                <p:cNvPr id="24" name="矩形 23">
                  <a:extLst>
                    <a:ext uri="{FF2B5EF4-FFF2-40B4-BE49-F238E27FC236}">
                      <a16:creationId xmlns:a16="http://schemas.microsoft.com/office/drawing/2014/main" id="{EE2DD8C8-1248-0949-816A-B4468E65418A}"/>
                    </a:ext>
                  </a:extLst>
                </p:cNvPr>
                <p:cNvSpPr>
                  <a:spLocks noRot="1" noChangeAspect="1" noMove="1" noResize="1" noEditPoints="1" noAdjustHandles="1" noChangeArrowheads="1" noChangeShapeType="1" noTextEdit="1"/>
                </p:cNvSpPr>
                <p:nvPr/>
              </p:nvSpPr>
              <p:spPr>
                <a:xfrm>
                  <a:off x="3443903" y="5097574"/>
                  <a:ext cx="1137042" cy="369332"/>
                </a:xfrm>
                <a:prstGeom prst="rect">
                  <a:avLst/>
                </a:prstGeom>
                <a:blipFill>
                  <a:blip r:embed="rId15"/>
                  <a:stretch>
                    <a:fillRect b="-13333"/>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AF6B191F-E16E-CE4D-9C79-07436F150935}"/>
                  </a:ext>
                </a:extLst>
              </p:cNvPr>
              <p:cNvSpPr/>
              <p:nvPr/>
            </p:nvSpPr>
            <p:spPr>
              <a:xfrm>
                <a:off x="257777" y="4464506"/>
                <a:ext cx="8711811" cy="874407"/>
              </a:xfrm>
              <a:prstGeom prst="rect">
                <a:avLst/>
              </a:prstGeom>
            </p:spPr>
            <p:txBody>
              <a:bodyPr wrap="square">
                <a:spAutoFit/>
              </a:bodyPr>
              <a:lstStyle/>
              <a:p>
                <a:pPr algn="just">
                  <a:lnSpc>
                    <a:spcPct val="150000"/>
                  </a:lnSpc>
                </a:pPr>
                <a:endParaRPr lang="en-US" altLang="zh-CN" kern="1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endParaRPr>
              </a:p>
              <a:p>
                <a:pPr algn="just">
                  <a:lnSpc>
                    <a:spcPct val="150000"/>
                  </a:lnSpc>
                </a:pPr>
                <a:r>
                  <a:rPr lang="en-US" altLang="zh-CN" kern="1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2.</a:t>
                </a:r>
                <a:r>
                  <a:rPr lang="zh-CN" altLang="en-US" kern="1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  内环</a:t>
                </a:r>
                <a:r>
                  <a:rPr lang="en-US" altLang="zh-CN" kern="100" dirty="0" err="1">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pid</a:t>
                </a:r>
                <a:r>
                  <a:rPr lang="zh-CN" altLang="en-US" kern="1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控制：根据</a:t>
                </a:r>
                <a:r>
                  <a:rPr lang="zh-CN" altLang="en-US" b="1" kern="100"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流量设定值</a:t>
                </a:r>
                <a14:m>
                  <m:oMath xmlns:m="http://schemas.openxmlformats.org/officeDocument/2006/math">
                    <m:sSub>
                      <m:sSubPr>
                        <m:ctrlPr>
                          <a:rPr kumimoji="1" lang="en-US" altLang="zh-CN" b="1" i="1">
                            <a:solidFill>
                              <a:schemeClr val="tx1"/>
                            </a:solidFill>
                            <a:latin typeface="Cambria Math" panose="02040503050406030204" pitchFamily="18" charset="0"/>
                          </a:rPr>
                        </m:ctrlPr>
                      </m:sSubPr>
                      <m:e>
                        <m:r>
                          <a:rPr kumimoji="1" lang="en-US" altLang="zh-CN" b="1" i="1">
                            <a:solidFill>
                              <a:schemeClr val="tx1"/>
                            </a:solidFill>
                            <a:latin typeface="Cambria Math" panose="02040503050406030204" pitchFamily="18" charset="0"/>
                          </a:rPr>
                          <m:t>𝒚</m:t>
                        </m:r>
                      </m:e>
                      <m:sub>
                        <m:r>
                          <a:rPr kumimoji="1" lang="en-US" altLang="zh-CN" b="1" i="1">
                            <a:solidFill>
                              <a:schemeClr val="tx1"/>
                            </a:solidFill>
                            <a:latin typeface="Cambria Math" panose="02040503050406030204" pitchFamily="18" charset="0"/>
                          </a:rPr>
                          <m:t>𝟏</m:t>
                        </m:r>
                      </m:sub>
                    </m:sSub>
                  </m:oMath>
                </a14:m>
                <a:r>
                  <a:rPr lang="zh-CN" altLang="en-US" kern="1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b="1" kern="1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流量监测值</a:t>
                </a:r>
                <a14:m>
                  <m:oMath xmlns:m="http://schemas.openxmlformats.org/officeDocument/2006/math">
                    <m:sSub>
                      <m:sSubPr>
                        <m:ctrlPr>
                          <a:rPr kumimoji="1" lang="en-US" altLang="zh-CN" b="1" i="1">
                            <a:solidFill>
                              <a:schemeClr val="tx1"/>
                            </a:solidFill>
                            <a:latin typeface="Cambria Math" panose="02040503050406030204" pitchFamily="18" charset="0"/>
                          </a:rPr>
                        </m:ctrlPr>
                      </m:sSubPr>
                      <m:e>
                        <m:r>
                          <a:rPr kumimoji="1" lang="en-US" altLang="zh-CN" b="1" i="1">
                            <a:solidFill>
                              <a:schemeClr val="tx1"/>
                            </a:solidFill>
                            <a:latin typeface="Cambria Math" panose="02040503050406030204" pitchFamily="18" charset="0"/>
                          </a:rPr>
                          <m:t>𝒚</m:t>
                        </m:r>
                      </m:e>
                      <m:sub>
                        <m:r>
                          <a:rPr kumimoji="1" lang="en-US" altLang="zh-CN" b="1" i="1">
                            <a:solidFill>
                              <a:schemeClr val="tx1"/>
                            </a:solidFill>
                            <a:latin typeface="Cambria Math" panose="02040503050406030204" pitchFamily="18" charset="0"/>
                          </a:rPr>
                          <m:t>𝟑</m:t>
                        </m:r>
                      </m:sub>
                    </m:sSub>
                  </m:oMath>
                </a14:m>
                <a:r>
                  <a:rPr lang="zh-CN" altLang="en-US" kern="1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控制</a:t>
                </a:r>
                <a:r>
                  <a:rPr lang="zh-CN" altLang="en-US" b="1" kern="100"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电动阀转速</a:t>
                </a:r>
                <a14:m>
                  <m:oMath xmlns:m="http://schemas.openxmlformats.org/officeDocument/2006/math">
                    <m:sSub>
                      <m:sSubPr>
                        <m:ctrlPr>
                          <a:rPr kumimoji="1" lang="en-US" altLang="zh-CN" b="1" i="1">
                            <a:solidFill>
                              <a:schemeClr val="tx1"/>
                            </a:solidFill>
                            <a:latin typeface="Cambria Math" panose="02040503050406030204" pitchFamily="18" charset="0"/>
                          </a:rPr>
                        </m:ctrlPr>
                      </m:sSubPr>
                      <m:e>
                        <m:r>
                          <a:rPr kumimoji="1" lang="en-US" altLang="zh-CN" b="1" i="1">
                            <a:solidFill>
                              <a:schemeClr val="tx1"/>
                            </a:solidFill>
                            <a:latin typeface="Cambria Math" panose="02040503050406030204" pitchFamily="18" charset="0"/>
                          </a:rPr>
                          <m:t>𝒚</m:t>
                        </m:r>
                      </m:e>
                      <m:sub>
                        <m:r>
                          <a:rPr kumimoji="1" lang="en-US" altLang="zh-CN" b="1" i="1">
                            <a:solidFill>
                              <a:schemeClr val="tx1"/>
                            </a:solidFill>
                            <a:latin typeface="Cambria Math" panose="02040503050406030204" pitchFamily="18" charset="0"/>
                          </a:rPr>
                          <m:t>𝟐</m:t>
                        </m:r>
                      </m:sub>
                    </m:sSub>
                    <m:r>
                      <a:rPr kumimoji="1" lang="en-US" altLang="zh-CN" b="1" i="1">
                        <a:solidFill>
                          <a:schemeClr val="tx1"/>
                        </a:solidFill>
                        <a:latin typeface="Cambria Math" panose="02040503050406030204" pitchFamily="18" charset="0"/>
                      </a:rPr>
                      <m:t> </m:t>
                    </m:r>
                  </m:oMath>
                </a14:m>
                <a:r>
                  <a:rPr lang="zh-CN" altLang="en-US" kern="1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rPr>
                  <a:t>。</a:t>
                </a:r>
                <a:endParaRPr lang="en-US" altLang="zh-CN" kern="100" dirty="0">
                  <a:solidFill>
                    <a:schemeClr val="tx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mc:Choice>
        <mc:Fallback xmlns="">
          <p:sp>
            <p:nvSpPr>
              <p:cNvPr id="18" name="矩形 17">
                <a:extLst>
                  <a:ext uri="{FF2B5EF4-FFF2-40B4-BE49-F238E27FC236}">
                    <a16:creationId xmlns:a16="http://schemas.microsoft.com/office/drawing/2014/main" id="{AF6B191F-E16E-CE4D-9C79-07436F150935}"/>
                  </a:ext>
                </a:extLst>
              </p:cNvPr>
              <p:cNvSpPr>
                <a:spLocks noRot="1" noChangeAspect="1" noMove="1" noResize="1" noEditPoints="1" noAdjustHandles="1" noChangeArrowheads="1" noChangeShapeType="1" noTextEdit="1"/>
              </p:cNvSpPr>
              <p:nvPr/>
            </p:nvSpPr>
            <p:spPr>
              <a:xfrm>
                <a:off x="257777" y="4464506"/>
                <a:ext cx="8711811" cy="874407"/>
              </a:xfrm>
              <a:prstGeom prst="rect">
                <a:avLst/>
              </a:prstGeom>
              <a:blipFill>
                <a:blip r:embed="rId16"/>
                <a:stretch>
                  <a:fillRect l="-437" b="-10145"/>
                </a:stretch>
              </a:blipFill>
            </p:spPr>
            <p:txBody>
              <a:bodyPr/>
              <a:lstStyle/>
              <a:p>
                <a:r>
                  <a:rPr lang="zh-CN" altLang="en-US">
                    <a:noFill/>
                  </a:rPr>
                  <a:t> </a:t>
                </a:r>
              </a:p>
            </p:txBody>
          </p:sp>
        </mc:Fallback>
      </mc:AlternateContent>
      <p:sp>
        <p:nvSpPr>
          <p:cNvPr id="26" name="文本框 50">
            <a:extLst>
              <a:ext uri="{FF2B5EF4-FFF2-40B4-BE49-F238E27FC236}">
                <a16:creationId xmlns:a16="http://schemas.microsoft.com/office/drawing/2014/main" id="{B61B4E1A-A781-BA4B-8B75-8665176A4C83}"/>
              </a:ext>
            </a:extLst>
          </p:cNvPr>
          <p:cNvSpPr txBox="1">
            <a:spLocks noChangeArrowheads="1"/>
          </p:cNvSpPr>
          <p:nvPr/>
        </p:nvSpPr>
        <p:spPr bwMode="auto">
          <a:xfrm>
            <a:off x="268655" y="6302916"/>
            <a:ext cx="89999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dirty="0">
                <a:latin typeface="Microsoft YaHei" panose="020B0503020204020204" pitchFamily="34" charset="-122"/>
                <a:ea typeface="Microsoft YaHei" panose="020B0503020204020204" pitchFamily="34" charset="-122"/>
              </a:rPr>
              <a:t>核心目标：保持搅拌机内</a:t>
            </a:r>
            <a:r>
              <a:rPr lang="zh-CN" altLang="en-US" b="1" dirty="0">
                <a:solidFill>
                  <a:srgbClr val="C00000"/>
                </a:solidFill>
                <a:latin typeface="Microsoft YaHei" panose="020B0503020204020204" pitchFamily="34" charset="-122"/>
                <a:ea typeface="Microsoft YaHei" panose="020B0503020204020204" pitchFamily="34" charset="-122"/>
              </a:rPr>
              <a:t>液面高度稳定</a:t>
            </a:r>
            <a:r>
              <a:rPr lang="zh-CN" altLang="en-US" b="1" dirty="0">
                <a:latin typeface="Microsoft YaHei" panose="020B0503020204020204" pitchFamily="34" charset="-122"/>
                <a:ea typeface="Microsoft YaHei" panose="020B0503020204020204" pitchFamily="34" charset="-122"/>
              </a:rPr>
              <a:t>，使搅拌更均匀，且</a:t>
            </a:r>
            <a:r>
              <a:rPr lang="zh-CN" altLang="en-US" b="1" dirty="0">
                <a:solidFill>
                  <a:srgbClr val="C00000"/>
                </a:solidFill>
                <a:latin typeface="Microsoft YaHei" panose="020B0503020204020204" pitchFamily="34" charset="-122"/>
                <a:ea typeface="Microsoft YaHei" panose="020B0503020204020204" pitchFamily="34" charset="-122"/>
              </a:rPr>
              <a:t>防止溢浆</a:t>
            </a:r>
          </a:p>
        </p:txBody>
      </p:sp>
    </p:spTree>
    <p:extLst>
      <p:ext uri="{BB962C8B-B14F-4D97-AF65-F5344CB8AC3E}">
        <p14:creationId xmlns:p14="http://schemas.microsoft.com/office/powerpoint/2010/main" val="2169574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1CEDC0E8-9F40-4243-AE37-42C050CF3F5C}"/>
              </a:ext>
            </a:extLst>
          </p:cNvPr>
          <p:cNvSpPr/>
          <p:nvPr/>
        </p:nvSpPr>
        <p:spPr>
          <a:xfrm>
            <a:off x="388189" y="974785"/>
            <a:ext cx="2118226" cy="194957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1" name="TextBox 108">
            <a:extLst>
              <a:ext uri="{FF2B5EF4-FFF2-40B4-BE49-F238E27FC236}">
                <a16:creationId xmlns:a16="http://schemas.microsoft.com/office/drawing/2014/main" id="{0AB0109F-2B6F-40A1-BEA1-2CD27C104792}"/>
              </a:ext>
            </a:extLst>
          </p:cNvPr>
          <p:cNvSpPr txBox="1">
            <a:spLocks noChangeArrowheads="1"/>
          </p:cNvSpPr>
          <p:nvPr/>
        </p:nvSpPr>
        <p:spPr bwMode="auto">
          <a:xfrm>
            <a:off x="273420" y="333098"/>
            <a:ext cx="6242415" cy="1082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lnSpc>
                <a:spcPct val="120000"/>
              </a:lnSpc>
              <a:spcBef>
                <a:spcPct val="0"/>
              </a:spcBef>
              <a:spcAft>
                <a:spcPct val="0"/>
              </a:spcAft>
            </a:pPr>
            <a:r>
              <a:rPr lang="en-US" altLang="zh-CN" sz="2800" b="1" dirty="0">
                <a:solidFill>
                  <a:srgbClr val="0B3EA2"/>
                </a:solidFill>
                <a:latin typeface="微软雅黑" panose="020B0503020204020204" pitchFamily="34" charset="-122"/>
                <a:ea typeface="微软雅黑" panose="020B0503020204020204" pitchFamily="34" charset="-122"/>
                <a:cs typeface="+mn-ea"/>
                <a:sym typeface="+mn-lt"/>
              </a:rPr>
              <a:t>3.7</a:t>
            </a:r>
            <a:r>
              <a:rPr lang="zh-CN" altLang="en-US" sz="2800" b="1" dirty="0">
                <a:solidFill>
                  <a:srgbClr val="0B3EA2"/>
                </a:solidFill>
                <a:latin typeface="微软雅黑" panose="020B0503020204020204" pitchFamily="34" charset="-122"/>
                <a:ea typeface="微软雅黑" panose="020B0503020204020204" pitchFamily="34" charset="-122"/>
                <a:cs typeface="+mn-ea"/>
                <a:sym typeface="+mn-lt"/>
              </a:rPr>
              <a:t> 核心控制点</a:t>
            </a:r>
            <a:r>
              <a:rPr lang="en-US" altLang="zh-CN" sz="2800" b="1" dirty="0">
                <a:solidFill>
                  <a:srgbClr val="0B3EA2"/>
                </a:solidFill>
                <a:latin typeface="微软雅黑" panose="020B0503020204020204" pitchFamily="34" charset="-122"/>
                <a:ea typeface="微软雅黑" panose="020B0503020204020204" pitchFamily="34" charset="-122"/>
                <a:cs typeface="+mn-ea"/>
                <a:sym typeface="+mn-lt"/>
              </a:rPr>
              <a:t>4-</a:t>
            </a:r>
            <a:r>
              <a:rPr lang="zh-CN" altLang="en-US" sz="2800" b="1" dirty="0">
                <a:solidFill>
                  <a:srgbClr val="0B3EA2"/>
                </a:solidFill>
                <a:latin typeface="微软雅黑" panose="020B0503020204020204" pitchFamily="34" charset="-122"/>
                <a:ea typeface="微软雅黑" panose="020B0503020204020204" pitchFamily="34" charset="-122"/>
                <a:cs typeface="+mn-ea"/>
              </a:rPr>
              <a:t>自流、泵送切换控制</a:t>
            </a:r>
            <a:endParaRPr lang="en-US" altLang="zh-CN" sz="2800" b="1" dirty="0">
              <a:solidFill>
                <a:srgbClr val="0B3EA2"/>
              </a:solidFill>
              <a:latin typeface="微软雅黑" panose="020B0503020204020204" pitchFamily="34" charset="-122"/>
              <a:ea typeface="微软雅黑" panose="020B0503020204020204" pitchFamily="34" charset="-122"/>
              <a:cs typeface="+mn-ea"/>
            </a:endParaRPr>
          </a:p>
          <a:p>
            <a:pPr fontAlgn="base">
              <a:lnSpc>
                <a:spcPct val="120000"/>
              </a:lnSpc>
              <a:spcBef>
                <a:spcPct val="0"/>
              </a:spcBef>
              <a:spcAft>
                <a:spcPct val="0"/>
              </a:spcAft>
            </a:pPr>
            <a:endParaRPr lang="en-US" altLang="zh-CN" sz="2800" b="1" dirty="0">
              <a:solidFill>
                <a:srgbClr val="C00000"/>
              </a:solidFill>
              <a:latin typeface="微软雅黑" panose="020B0503020204020204" pitchFamily="34" charset="-122"/>
              <a:ea typeface="微软雅黑" panose="020B0503020204020204" pitchFamily="34" charset="-122"/>
              <a:cs typeface="+mn-ea"/>
              <a:sym typeface="+mn-lt"/>
            </a:endParaRPr>
          </a:p>
        </p:txBody>
      </p:sp>
      <p:sp>
        <p:nvSpPr>
          <p:cNvPr id="12" name="矩形 11">
            <a:extLst>
              <a:ext uri="{FF2B5EF4-FFF2-40B4-BE49-F238E27FC236}">
                <a16:creationId xmlns:a16="http://schemas.microsoft.com/office/drawing/2014/main" id="{4E754A98-CC5F-4C6B-9748-B379A5173007}"/>
              </a:ext>
            </a:extLst>
          </p:cNvPr>
          <p:cNvSpPr/>
          <p:nvPr/>
        </p:nvSpPr>
        <p:spPr>
          <a:xfrm>
            <a:off x="0" y="388274"/>
            <a:ext cx="176646" cy="494580"/>
          </a:xfrm>
          <a:prstGeom prst="rect">
            <a:avLst/>
          </a:prstGeom>
          <a:solidFill>
            <a:srgbClr val="0B3EA2"/>
          </a:solidFill>
          <a:ln w="12700" cap="flat" cmpd="sng" algn="ctr">
            <a:noFill/>
            <a:prstDash val="solid"/>
            <a:miter lim="800000"/>
          </a:ln>
          <a:effectLst/>
        </p:spPr>
        <p:txBody>
          <a:bodyPr rtlCol="0" anchor="ctr"/>
          <a:lstStyle/>
          <a:p>
            <a:pPr algn="ctr"/>
            <a:endParaRPr lang="zh-CN" altLang="en-US" kern="0" dirty="0">
              <a:solidFill>
                <a:srgbClr val="FFFFFF"/>
              </a:solidFill>
              <a:latin typeface="Agency FB"/>
              <a:ea typeface="Microsoft YaHei"/>
              <a:cs typeface="+mn-ea"/>
            </a:endParaRPr>
          </a:p>
        </p:txBody>
      </p:sp>
      <p:sp>
        <p:nvSpPr>
          <p:cNvPr id="3" name="右箭头 2">
            <a:extLst>
              <a:ext uri="{FF2B5EF4-FFF2-40B4-BE49-F238E27FC236}">
                <a16:creationId xmlns:a16="http://schemas.microsoft.com/office/drawing/2014/main" id="{9F3D921C-07FB-DA44-8185-21E5603FD51F}"/>
              </a:ext>
            </a:extLst>
          </p:cNvPr>
          <p:cNvSpPr/>
          <p:nvPr/>
        </p:nvSpPr>
        <p:spPr>
          <a:xfrm>
            <a:off x="2563291" y="1843820"/>
            <a:ext cx="2395647" cy="215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FFF0708A-D69A-DA4E-BD2B-07B98D94D7D1}"/>
              </a:ext>
            </a:extLst>
          </p:cNvPr>
          <p:cNvSpPr txBox="1"/>
          <p:nvPr/>
        </p:nvSpPr>
        <p:spPr>
          <a:xfrm>
            <a:off x="3174519" y="1474488"/>
            <a:ext cx="1181818" cy="369332"/>
          </a:xfrm>
          <a:prstGeom prst="rect">
            <a:avLst/>
          </a:prstGeom>
          <a:noFill/>
        </p:spPr>
        <p:txBody>
          <a:bodyPr wrap="square" rtlCol="0">
            <a:spAutoFit/>
          </a:bodyPr>
          <a:lstStyle/>
          <a:p>
            <a:r>
              <a:rPr kumimoji="1" lang="zh-CN" altLang="en-US" dirty="0">
                <a:latin typeface="Microsoft YaHei" panose="020B0503020204020204" pitchFamily="34" charset="-122"/>
                <a:ea typeface="Microsoft YaHei" panose="020B0503020204020204" pitchFamily="34" charset="-122"/>
              </a:rPr>
              <a:t>精确计算</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8DC2A45-F69F-C340-8ECA-051CC07C672C}"/>
                  </a:ext>
                </a:extLst>
              </p:cNvPr>
              <p:cNvSpPr txBox="1"/>
              <p:nvPr/>
            </p:nvSpPr>
            <p:spPr>
              <a:xfrm>
                <a:off x="5015815" y="1736313"/>
                <a:ext cx="1781799" cy="369332"/>
              </a:xfrm>
              <a:prstGeom prst="rect">
                <a:avLst/>
              </a:prstGeom>
              <a:solidFill>
                <a:schemeClr val="accent3"/>
              </a:solidFill>
            </p:spPr>
            <p:txBody>
              <a:bodyPr wrap="square" rtlCol="0">
                <a:spAutoFit/>
              </a:bodyPr>
              <a:lstStyle/>
              <a:p>
                <a:r>
                  <a:rPr kumimoji="1" lang="zh-CN" altLang="en-US" dirty="0">
                    <a:latin typeface="Microsoft YaHei" panose="020B0503020204020204" pitchFamily="34" charset="-122"/>
                    <a:ea typeface="Microsoft YaHei" panose="020B0503020204020204" pitchFamily="34" charset="-122"/>
                  </a:rPr>
                  <a:t>理论管道压力</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0</m:t>
                        </m:r>
                      </m:sub>
                    </m:sSub>
                  </m:oMath>
                </a14:m>
                <a:endParaRPr kumimoji="1" lang="zh-CN" altLang="en-US" dirty="0">
                  <a:latin typeface="Microsoft YaHei" panose="020B0503020204020204" pitchFamily="34" charset="-122"/>
                  <a:ea typeface="Microsoft YaHei" panose="020B0503020204020204" pitchFamily="34" charset="-122"/>
                </a:endParaRPr>
              </a:p>
            </p:txBody>
          </p:sp>
        </mc:Choice>
        <mc:Fallback xmlns="">
          <p:sp>
            <p:nvSpPr>
              <p:cNvPr id="5" name="文本框 4">
                <a:extLst>
                  <a:ext uri="{FF2B5EF4-FFF2-40B4-BE49-F238E27FC236}">
                    <a16:creationId xmlns:a16="http://schemas.microsoft.com/office/drawing/2014/main" id="{B8DC2A45-F69F-C340-8ECA-051CC07C672C}"/>
                  </a:ext>
                </a:extLst>
              </p:cNvPr>
              <p:cNvSpPr txBox="1">
                <a:spLocks noRot="1" noChangeAspect="1" noMove="1" noResize="1" noEditPoints="1" noAdjustHandles="1" noChangeArrowheads="1" noChangeShapeType="1" noTextEdit="1"/>
              </p:cNvSpPr>
              <p:nvPr/>
            </p:nvSpPr>
            <p:spPr>
              <a:xfrm>
                <a:off x="5015815" y="1736313"/>
                <a:ext cx="1781799" cy="369332"/>
              </a:xfrm>
              <a:prstGeom prst="rect">
                <a:avLst/>
              </a:prstGeom>
              <a:blipFill>
                <a:blip r:embed="rId3"/>
                <a:stretch>
                  <a:fillRect l="-2837" t="-6667"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864CDF6-C348-B149-9863-9C4234D94F84}"/>
                  </a:ext>
                </a:extLst>
              </p:cNvPr>
              <p:cNvSpPr txBox="1"/>
              <p:nvPr/>
            </p:nvSpPr>
            <p:spPr>
              <a:xfrm>
                <a:off x="2563291" y="2213152"/>
                <a:ext cx="2395647" cy="1477328"/>
              </a:xfrm>
              <a:prstGeom prst="rect">
                <a:avLst/>
              </a:prstGeom>
              <a:noFill/>
            </p:spPr>
            <p:txBody>
              <a:bodyPr wrap="square" rtlCol="0">
                <a:spAutoFit/>
              </a:bodyPr>
              <a:lstStyle/>
              <a:p>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𝑃</m:t>
                        </m:r>
                      </m:e>
                      <m:sub>
                        <m:r>
                          <a:rPr kumimoji="1" lang="en-US" altLang="zh-CN" b="0" i="1" smtClean="0">
                            <a:latin typeface="Cambria Math" panose="02040503050406030204" pitchFamily="18" charset="0"/>
                          </a:rPr>
                          <m:t>0</m:t>
                        </m:r>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h𝑟</m:t>
                    </m:r>
                  </m:oMath>
                </a14:m>
                <a:r>
                  <a:rPr kumimoji="1" lang="en-US" altLang="zh-CN" b="0" dirty="0">
                    <a:latin typeface="Microsoft YaHei" panose="020B0503020204020204" pitchFamily="34" charset="-122"/>
                    <a:ea typeface="Microsoft YaHei" panose="020B0503020204020204" pitchFamily="34" charset="-122"/>
                  </a:rPr>
                  <a:t>+</a:t>
                </a:r>
                <a14:m>
                  <m:oMath xmlns:m="http://schemas.openxmlformats.org/officeDocument/2006/math">
                    <m:r>
                      <a:rPr kumimoji="1" lang="en-US" altLang="zh-CN" b="0" i="1" dirty="0" smtClean="0">
                        <a:latin typeface="Cambria Math" panose="02040503050406030204" pitchFamily="18" charset="0"/>
                        <a:ea typeface="Cambria Math" panose="02040503050406030204" pitchFamily="18" charset="0"/>
                      </a:rPr>
                      <m:t>𝜑</m:t>
                    </m:r>
                    <m:r>
                      <a:rPr kumimoji="1" lang="en-US" altLang="zh-CN" b="0" i="1" dirty="0" smtClean="0">
                        <a:latin typeface="Cambria Math" panose="02040503050406030204" pitchFamily="18" charset="0"/>
                        <a:ea typeface="Cambria Math" panose="02040503050406030204" pitchFamily="18" charset="0"/>
                      </a:rPr>
                      <m:t>(</m:t>
                    </m:r>
                    <m:r>
                      <a:rPr kumimoji="1" lang="en-US" altLang="zh-CN" b="0" i="1" dirty="0" smtClean="0">
                        <a:latin typeface="Cambria Math" panose="02040503050406030204" pitchFamily="18" charset="0"/>
                        <a:ea typeface="Cambria Math" panose="02040503050406030204" pitchFamily="18" charset="0"/>
                      </a:rPr>
                      <m:t>𝛽</m:t>
                    </m:r>
                    <m:r>
                      <a:rPr kumimoji="1" lang="en-US" altLang="zh-CN" b="0" i="1" dirty="0" smtClean="0">
                        <a:latin typeface="Cambria Math" panose="02040503050406030204" pitchFamily="18" charset="0"/>
                        <a:ea typeface="Cambria Math" panose="02040503050406030204" pitchFamily="18" charset="0"/>
                      </a:rPr>
                      <m:t>)</m:t>
                    </m:r>
                  </m:oMath>
                </a14:m>
                <a:endParaRPr kumimoji="1" lang="en-US" altLang="zh-CN" b="0" dirty="0">
                  <a:latin typeface="Microsoft YaHei" panose="020B0503020204020204" pitchFamily="34" charset="-122"/>
                  <a:ea typeface="Microsoft YaHei" panose="020B0503020204020204" pitchFamily="34" charset="-122"/>
                </a:endParaRPr>
              </a:p>
              <a:p>
                <a14:m>
                  <m:oMath xmlns:m="http://schemas.openxmlformats.org/officeDocument/2006/math">
                    <m:r>
                      <a:rPr kumimoji="1" lang="en-US" altLang="zh-CN" b="0" i="1" smtClean="0">
                        <a:latin typeface="Cambria Math" panose="02040503050406030204" pitchFamily="18" charset="0"/>
                      </a:rPr>
                      <m:t>𝑟</m:t>
                    </m:r>
                  </m:oMath>
                </a14:m>
                <a:r>
                  <a:rPr kumimoji="1" lang="en-US" altLang="zh-CN" dirty="0">
                    <a:latin typeface="Microsoft YaHei" panose="020B0503020204020204" pitchFamily="34" charset="-122"/>
                    <a:ea typeface="Microsoft YaHei" panose="020B0503020204020204" pitchFamily="34" charset="-122"/>
                  </a:rPr>
                  <a:t>: </a:t>
                </a:r>
                <a:r>
                  <a:rPr kumimoji="1" lang="zh-CN" altLang="en-US" dirty="0">
                    <a:latin typeface="Microsoft YaHei" panose="020B0503020204020204" pitchFamily="34" charset="-122"/>
                    <a:ea typeface="Microsoft YaHei" panose="020B0503020204020204" pitchFamily="34" charset="-122"/>
                  </a:rPr>
                  <a:t>物料容重</a:t>
                </a:r>
                <a:r>
                  <a:rPr kumimoji="1" lang="en-US" altLang="zh-CN" dirty="0">
                    <a:latin typeface="Microsoft YaHei" panose="020B0503020204020204" pitchFamily="34" charset="-122"/>
                    <a:ea typeface="Microsoft YaHei" panose="020B0503020204020204" pitchFamily="34" charset="-122"/>
                  </a:rPr>
                  <a:t>~</a:t>
                </a:r>
                <a:r>
                  <a:rPr kumimoji="1" lang="zh-CN" altLang="en-US" dirty="0">
                    <a:latin typeface="Microsoft YaHei" panose="020B0503020204020204" pitchFamily="34" charset="-122"/>
                    <a:ea typeface="Microsoft YaHei" panose="020B0503020204020204" pitchFamily="34" charset="-122"/>
                  </a:rPr>
                  <a:t>膏体浓度</a:t>
                </a:r>
                <a:endParaRPr kumimoji="1" lang="en-US" altLang="zh-CN" dirty="0">
                  <a:latin typeface="Microsoft YaHei" panose="020B0503020204020204" pitchFamily="34" charset="-122"/>
                  <a:ea typeface="Microsoft YaHei" panose="020B0503020204020204" pitchFamily="34" charset="-122"/>
                </a:endParaRPr>
              </a:p>
              <a:p>
                <a14:m>
                  <m:oMath xmlns:m="http://schemas.openxmlformats.org/officeDocument/2006/math">
                    <m:r>
                      <a:rPr kumimoji="1" lang="en-US" altLang="zh-CN" b="0" i="1" smtClean="0">
                        <a:latin typeface="Cambria Math" panose="02040503050406030204" pitchFamily="18" charset="0"/>
                      </a:rPr>
                      <m:t>h</m:t>
                    </m:r>
                  </m:oMath>
                </a14:m>
                <a:r>
                  <a:rPr kumimoji="1" lang="en-US" altLang="zh-CN" dirty="0">
                    <a:latin typeface="Microsoft YaHei" panose="020B0503020204020204" pitchFamily="34" charset="-122"/>
                    <a:ea typeface="Microsoft YaHei" panose="020B0503020204020204" pitchFamily="34" charset="-122"/>
                  </a:rPr>
                  <a:t>:</a:t>
                </a:r>
                <a:r>
                  <a:rPr kumimoji="1" lang="zh-CN" altLang="en-US" dirty="0">
                    <a:latin typeface="Microsoft YaHei" panose="020B0503020204020204" pitchFamily="34" charset="-122"/>
                    <a:ea typeface="Microsoft YaHei" panose="020B0503020204020204" pitchFamily="34" charset="-122"/>
                  </a:rPr>
                  <a:t>钻孔深度</a:t>
                </a:r>
                <a:endParaRPr kumimoji="1" lang="en-US" altLang="zh-CN" dirty="0">
                  <a:latin typeface="Microsoft YaHei" panose="020B0503020204020204" pitchFamily="34" charset="-122"/>
                  <a:ea typeface="Microsoft YaHei" panose="020B0503020204020204" pitchFamily="34" charset="-122"/>
                </a:endParaRPr>
              </a:p>
              <a:p>
                <a14:m>
                  <m:oMath xmlns:m="http://schemas.openxmlformats.org/officeDocument/2006/math">
                    <m:r>
                      <a:rPr kumimoji="1" lang="en-US" altLang="zh-CN" i="1" smtClean="0">
                        <a:latin typeface="Cambria Math" panose="02040503050406030204" pitchFamily="18" charset="0"/>
                        <a:ea typeface="Cambria Math" panose="02040503050406030204" pitchFamily="18" charset="0"/>
                      </a:rPr>
                      <m:t>𝛽</m:t>
                    </m:r>
                  </m:oMath>
                </a14:m>
                <a:r>
                  <a:rPr kumimoji="1" lang="en-US" altLang="zh-CN" dirty="0">
                    <a:latin typeface="Microsoft YaHei" panose="020B0503020204020204" pitchFamily="34" charset="-122"/>
                    <a:ea typeface="Microsoft YaHei" panose="020B0503020204020204" pitchFamily="34" charset="-122"/>
                  </a:rPr>
                  <a:t>:</a:t>
                </a:r>
                <a:r>
                  <a:rPr kumimoji="1" lang="zh-CN" altLang="en-US" dirty="0">
                    <a:latin typeface="Microsoft YaHei" panose="020B0503020204020204" pitchFamily="34" charset="-122"/>
                    <a:ea typeface="Microsoft YaHei" panose="020B0503020204020204" pitchFamily="34" charset="-122"/>
                  </a:rPr>
                  <a:t>管道磨损参数</a:t>
                </a:r>
                <a:endParaRPr kumimoji="1" lang="en-US" altLang="zh-CN" dirty="0">
                  <a:latin typeface="Microsoft YaHei" panose="020B0503020204020204" pitchFamily="34" charset="-122"/>
                  <a:ea typeface="Microsoft YaHei" panose="020B0503020204020204" pitchFamily="34" charset="-122"/>
                </a:endParaRPr>
              </a:p>
            </p:txBody>
          </p:sp>
        </mc:Choice>
        <mc:Fallback xmlns="">
          <p:sp>
            <p:nvSpPr>
              <p:cNvPr id="6" name="文本框 5">
                <a:extLst>
                  <a:ext uri="{FF2B5EF4-FFF2-40B4-BE49-F238E27FC236}">
                    <a16:creationId xmlns:a16="http://schemas.microsoft.com/office/drawing/2014/main" id="{6864CDF6-C348-B149-9863-9C4234D94F84}"/>
                  </a:ext>
                </a:extLst>
              </p:cNvPr>
              <p:cNvSpPr txBox="1">
                <a:spLocks noRot="1" noChangeAspect="1" noMove="1" noResize="1" noEditPoints="1" noAdjustHandles="1" noChangeArrowheads="1" noChangeShapeType="1" noTextEdit="1"/>
              </p:cNvSpPr>
              <p:nvPr/>
            </p:nvSpPr>
            <p:spPr>
              <a:xfrm>
                <a:off x="2563291" y="2213152"/>
                <a:ext cx="2395647" cy="1477328"/>
              </a:xfrm>
              <a:prstGeom prst="rect">
                <a:avLst/>
              </a:prstGeom>
              <a:blipFill>
                <a:blip r:embed="rId4"/>
                <a:stretch>
                  <a:fillRect l="-2116" t="-847" b="-5085"/>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BBFB4F8C-A107-1940-A17F-E8BE5F318C68}"/>
              </a:ext>
            </a:extLst>
          </p:cNvPr>
          <p:cNvSpPr txBox="1"/>
          <p:nvPr/>
        </p:nvSpPr>
        <p:spPr>
          <a:xfrm>
            <a:off x="5015815" y="2924355"/>
            <a:ext cx="1781799" cy="369332"/>
          </a:xfrm>
          <a:prstGeom prst="rect">
            <a:avLst/>
          </a:prstGeom>
          <a:solidFill>
            <a:schemeClr val="accent3"/>
          </a:solidFill>
        </p:spPr>
        <p:txBody>
          <a:bodyPr wrap="square" rtlCol="0">
            <a:spAutoFit/>
          </a:bodyPr>
          <a:lstStyle/>
          <a:p>
            <a:r>
              <a:rPr kumimoji="1" lang="zh-CN" altLang="en-US" dirty="0">
                <a:latin typeface="Microsoft YaHei" panose="020B0503020204020204" pitchFamily="34" charset="-122"/>
                <a:ea typeface="Microsoft YaHei" panose="020B0503020204020204" pitchFamily="34" charset="-122"/>
              </a:rPr>
              <a:t>实际监测压力</a:t>
            </a:r>
            <a:r>
              <a:rPr kumimoji="1" lang="en-US" altLang="zh-CN" dirty="0">
                <a:latin typeface="Microsoft YaHei" panose="020B0503020204020204" pitchFamily="34" charset="-122"/>
                <a:ea typeface="Microsoft YaHei" panose="020B0503020204020204" pitchFamily="34" charset="-122"/>
              </a:rPr>
              <a:t>P</a:t>
            </a:r>
            <a:endParaRPr kumimoji="1" lang="zh-CN" altLang="en-US" dirty="0">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0A038C8-BBA2-0E4A-A71E-0836A6BF86F9}"/>
                  </a:ext>
                </a:extLst>
              </p:cNvPr>
              <p:cNvSpPr txBox="1"/>
              <p:nvPr/>
            </p:nvSpPr>
            <p:spPr>
              <a:xfrm>
                <a:off x="1958194" y="3965651"/>
                <a:ext cx="2232406" cy="71942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zh-CN" i="1" smtClean="0">
                              <a:latin typeface="Cambria Math" panose="02040503050406030204" pitchFamily="18" charset="0"/>
                            </a:rPr>
                          </m:ctrlPr>
                        </m:dPr>
                        <m:e>
                          <m:eqArr>
                            <m:eqArrPr>
                              <m:ctrlPr>
                                <a:rPr kumimoji="1" lang="en-US" altLang="zh-CN" i="1" smtClean="0">
                                  <a:latin typeface="Cambria Math" panose="02040503050406030204" pitchFamily="18" charset="0"/>
                                </a:rPr>
                              </m:ctrlPr>
                            </m:eqArrPr>
                            <m:e>
                              <m:r>
                                <a:rPr kumimoji="1" lang="en-US" altLang="zh-CN" b="0" i="1" smtClean="0">
                                  <a:latin typeface="Cambria Math" panose="02040503050406030204" pitchFamily="18" charset="0"/>
                                </a:rPr>
                                <m:t>𝑃</m:t>
                              </m:r>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𝑃</m:t>
                                  </m:r>
                                </m:e>
                                <m:sub>
                                  <m:r>
                                    <a:rPr kumimoji="1" lang="en-US" altLang="zh-CN" b="0" i="1" smtClean="0">
                                      <a:latin typeface="Cambria Math" panose="02040503050406030204" pitchFamily="18" charset="0"/>
                                      <a:ea typeface="Cambria Math" panose="02040503050406030204" pitchFamily="18" charset="0"/>
                                    </a:rPr>
                                    <m:t>0</m:t>
                                  </m:r>
                                </m:sub>
                              </m:sSub>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𝜖</m:t>
                              </m:r>
                              <m:r>
                                <a:rPr kumimoji="1" lang="en-US" altLang="zh-CN" b="0" i="1" smtClean="0">
                                  <a:latin typeface="Cambria Math" panose="02040503050406030204" pitchFamily="18" charset="0"/>
                                  <a:ea typeface="Cambria Math" panose="02040503050406030204" pitchFamily="18" charset="0"/>
                                </a:rPr>
                                <m:t>:自流输送</m:t>
                              </m:r>
                            </m:e>
                            <m:e>
                              <m:r>
                                <a:rPr kumimoji="1" lang="en-US" altLang="zh-CN" i="1">
                                  <a:latin typeface="Cambria Math" panose="02040503050406030204" pitchFamily="18" charset="0"/>
                                </a:rPr>
                                <m:t>𝑃</m:t>
                              </m:r>
                              <m:r>
                                <a:rPr kumimoji="1" lang="en-US" altLang="zh-CN" i="1" smtClean="0">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𝑃</m:t>
                                  </m:r>
                                </m:e>
                                <m:sub>
                                  <m:r>
                                    <a:rPr kumimoji="1" lang="en-US" altLang="zh-CN" i="1">
                                      <a:latin typeface="Cambria Math" panose="02040503050406030204" pitchFamily="18" charset="0"/>
                                      <a:ea typeface="Cambria Math" panose="02040503050406030204" pitchFamily="18" charset="0"/>
                                    </a:rPr>
                                    <m:t>0</m:t>
                                  </m:r>
                                </m:sub>
                              </m:sSub>
                              <m:r>
                                <a:rPr kumimoji="1" lang="en-US" altLang="zh-CN" i="1">
                                  <a:latin typeface="Cambria Math" panose="02040503050406030204" pitchFamily="18" charset="0"/>
                                  <a:ea typeface="Cambria Math" panose="02040503050406030204" pitchFamily="18" charset="0"/>
                                </a:rPr>
                                <m:t>:</m:t>
                              </m:r>
                              <m:r>
                                <a:rPr kumimoji="1" lang="zh-CN" altLang="en-US" i="1" smtClean="0">
                                  <a:latin typeface="Cambria Math" panose="02040503050406030204" pitchFamily="18" charset="0"/>
                                  <a:ea typeface="Cambria Math" panose="02040503050406030204" pitchFamily="18" charset="0"/>
                                </a:rPr>
                                <m:t>泵送</m:t>
                              </m:r>
                            </m:e>
                          </m:eqArr>
                        </m:e>
                      </m:d>
                    </m:oMath>
                  </m:oMathPara>
                </a14:m>
                <a:endParaRPr kumimoji="1" lang="zh-CN" altLang="en-US" dirty="0">
                  <a:latin typeface="Microsoft YaHei" panose="020B0503020204020204" pitchFamily="34" charset="-122"/>
                  <a:ea typeface="Microsoft YaHei" panose="020B0503020204020204" pitchFamily="34" charset="-122"/>
                </a:endParaRPr>
              </a:p>
            </p:txBody>
          </p:sp>
        </mc:Choice>
        <mc:Fallback xmlns="">
          <p:sp>
            <p:nvSpPr>
              <p:cNvPr id="9" name="文本框 8">
                <a:extLst>
                  <a:ext uri="{FF2B5EF4-FFF2-40B4-BE49-F238E27FC236}">
                    <a16:creationId xmlns:a16="http://schemas.microsoft.com/office/drawing/2014/main" id="{20A038C8-BBA2-0E4A-A71E-0836A6BF86F9}"/>
                  </a:ext>
                </a:extLst>
              </p:cNvPr>
              <p:cNvSpPr txBox="1">
                <a:spLocks noRot="1" noChangeAspect="1" noMove="1" noResize="1" noEditPoints="1" noAdjustHandles="1" noChangeArrowheads="1" noChangeShapeType="1" noTextEdit="1"/>
              </p:cNvSpPr>
              <p:nvPr/>
            </p:nvSpPr>
            <p:spPr>
              <a:xfrm>
                <a:off x="1958194" y="3965651"/>
                <a:ext cx="2232406" cy="719428"/>
              </a:xfrm>
              <a:prstGeom prst="rect">
                <a:avLst/>
              </a:prstGeom>
              <a:blipFill>
                <a:blip r:embed="rId5"/>
                <a:stretch>
                  <a:fillRect l="-59322" t="-228070" r="-1130" b="-324561"/>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0F0B2D7F-869E-6445-A94E-85B8A0A31604}"/>
              </a:ext>
            </a:extLst>
          </p:cNvPr>
          <p:cNvSpPr txBox="1"/>
          <p:nvPr/>
        </p:nvSpPr>
        <p:spPr>
          <a:xfrm>
            <a:off x="388188" y="5125259"/>
            <a:ext cx="8376249" cy="369332"/>
          </a:xfrm>
          <a:prstGeom prst="rect">
            <a:avLst/>
          </a:prstGeom>
          <a:noFill/>
        </p:spPr>
        <p:txBody>
          <a:bodyPr wrap="square" rtlCol="0">
            <a:spAutoFit/>
          </a:bodyPr>
          <a:lstStyle/>
          <a:p>
            <a:r>
              <a:rPr kumimoji="1" lang="zh-CN" altLang="en-US" dirty="0">
                <a:latin typeface="Microsoft YaHei" panose="020B0503020204020204" pitchFamily="34" charset="-122"/>
                <a:ea typeface="Microsoft YaHei" panose="020B0503020204020204" pitchFamily="34" charset="-122"/>
              </a:rPr>
              <a:t>理论依据：当</a:t>
            </a:r>
            <a:r>
              <a:rPr kumimoji="1" lang="zh-CN" altLang="en-US" b="1" dirty="0">
                <a:latin typeface="Microsoft YaHei" panose="020B0503020204020204" pitchFamily="34" charset="-122"/>
                <a:ea typeface="Microsoft YaHei" panose="020B0503020204020204" pitchFamily="34" charset="-122"/>
              </a:rPr>
              <a:t>监测压力</a:t>
            </a:r>
            <a:r>
              <a:rPr kumimoji="1" lang="en-US" altLang="zh-CN" b="1" dirty="0">
                <a:latin typeface="Microsoft YaHei" panose="020B0503020204020204" pitchFamily="34" charset="-122"/>
                <a:ea typeface="Microsoft YaHei" panose="020B0503020204020204" pitchFamily="34" charset="-122"/>
              </a:rPr>
              <a:t>P</a:t>
            </a:r>
            <a:r>
              <a:rPr kumimoji="1" lang="zh-CN" altLang="en-US" b="1" dirty="0">
                <a:latin typeface="Microsoft YaHei" panose="020B0503020204020204" pitchFamily="34" charset="-122"/>
                <a:ea typeface="Microsoft YaHei" panose="020B0503020204020204" pitchFamily="34" charset="-122"/>
              </a:rPr>
              <a:t>较小时</a:t>
            </a:r>
            <a:r>
              <a:rPr kumimoji="1" lang="zh-CN" altLang="en-US" dirty="0">
                <a:latin typeface="Microsoft YaHei" panose="020B0503020204020204" pitchFamily="34" charset="-122"/>
                <a:ea typeface="Microsoft YaHei" panose="020B0503020204020204" pitchFamily="34" charset="-122"/>
              </a:rPr>
              <a:t>，说明井下</a:t>
            </a:r>
            <a:r>
              <a:rPr kumimoji="1" lang="zh-CN" altLang="en-US" b="1" dirty="0">
                <a:solidFill>
                  <a:srgbClr val="C00000"/>
                </a:solidFill>
                <a:latin typeface="Microsoft YaHei" panose="020B0503020204020204" pitchFamily="34" charset="-122"/>
                <a:ea typeface="Microsoft YaHei" panose="020B0503020204020204" pitchFamily="34" charset="-122"/>
              </a:rPr>
              <a:t>存在空气柱</a:t>
            </a:r>
            <a:r>
              <a:rPr kumimoji="1" lang="zh-CN" altLang="en-US" dirty="0">
                <a:latin typeface="Microsoft YaHei" panose="020B0503020204020204" pitchFamily="34" charset="-122"/>
                <a:ea typeface="Microsoft YaHei" panose="020B0503020204020204" pitchFamily="34" charset="-122"/>
              </a:rPr>
              <a:t>，应</a:t>
            </a:r>
            <a:r>
              <a:rPr kumimoji="1" lang="zh-CN" altLang="en-US" b="1" dirty="0">
                <a:latin typeface="Microsoft YaHei" panose="020B0503020204020204" pitchFamily="34" charset="-122"/>
                <a:ea typeface="Microsoft YaHei" panose="020B0503020204020204" pitchFamily="34" charset="-122"/>
              </a:rPr>
              <a:t>开启泵送</a:t>
            </a:r>
            <a:r>
              <a:rPr kumimoji="1" lang="zh-CN" altLang="en-US" dirty="0">
                <a:latin typeface="Microsoft YaHei" panose="020B0503020204020204" pitchFamily="34" charset="-122"/>
                <a:ea typeface="Microsoft YaHei" panose="020B0503020204020204" pitchFamily="34" charset="-122"/>
              </a:rPr>
              <a:t>模式</a:t>
            </a:r>
          </a:p>
        </p:txBody>
      </p:sp>
      <p:sp>
        <p:nvSpPr>
          <p:cNvPr id="15" name="文本框 14">
            <a:extLst>
              <a:ext uri="{FF2B5EF4-FFF2-40B4-BE49-F238E27FC236}">
                <a16:creationId xmlns:a16="http://schemas.microsoft.com/office/drawing/2014/main" id="{D1F28CFE-D56A-4545-9C3F-5F6D723B7BE6}"/>
              </a:ext>
            </a:extLst>
          </p:cNvPr>
          <p:cNvSpPr txBox="1"/>
          <p:nvPr/>
        </p:nvSpPr>
        <p:spPr>
          <a:xfrm>
            <a:off x="388188" y="4140699"/>
            <a:ext cx="1233578" cy="369332"/>
          </a:xfrm>
          <a:prstGeom prst="rect">
            <a:avLst/>
          </a:prstGeom>
          <a:noFill/>
        </p:spPr>
        <p:txBody>
          <a:bodyPr wrap="square" rtlCol="0">
            <a:spAutoFit/>
          </a:bodyPr>
          <a:lstStyle/>
          <a:p>
            <a:r>
              <a:rPr kumimoji="1" lang="zh-CN" altLang="en-US" dirty="0">
                <a:latin typeface="Microsoft YaHei" panose="020B0503020204020204" pitchFamily="34" charset="-122"/>
                <a:ea typeface="Microsoft YaHei" panose="020B0503020204020204" pitchFamily="34" charset="-122"/>
              </a:rPr>
              <a:t>研判规则：</a:t>
            </a:r>
          </a:p>
        </p:txBody>
      </p:sp>
      <p:cxnSp>
        <p:nvCxnSpPr>
          <p:cNvPr id="17" name="直线箭头连接符 16">
            <a:extLst>
              <a:ext uri="{FF2B5EF4-FFF2-40B4-BE49-F238E27FC236}">
                <a16:creationId xmlns:a16="http://schemas.microsoft.com/office/drawing/2014/main" id="{E8F94622-ABA9-0549-AA9C-1EE1744A15B6}"/>
              </a:ext>
            </a:extLst>
          </p:cNvPr>
          <p:cNvCxnSpPr>
            <a:cxnSpLocks/>
            <a:endCxn id="13" idx="3"/>
          </p:cNvCxnSpPr>
          <p:nvPr/>
        </p:nvCxnSpPr>
        <p:spPr>
          <a:xfrm flipH="1">
            <a:off x="6797614" y="3109021"/>
            <a:ext cx="18029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BE56D697-F2D8-E246-B748-36039377C8A8}"/>
              </a:ext>
            </a:extLst>
          </p:cNvPr>
          <p:cNvSpPr txBox="1"/>
          <p:nvPr/>
        </p:nvSpPr>
        <p:spPr>
          <a:xfrm>
            <a:off x="6952890" y="2732665"/>
            <a:ext cx="1725283" cy="369332"/>
          </a:xfrm>
          <a:prstGeom prst="rect">
            <a:avLst/>
          </a:prstGeom>
          <a:noFill/>
        </p:spPr>
        <p:txBody>
          <a:bodyPr wrap="square" rtlCol="0">
            <a:spAutoFit/>
          </a:bodyPr>
          <a:lstStyle/>
          <a:p>
            <a:r>
              <a:rPr kumimoji="1" lang="zh-CN" altLang="en-US" dirty="0">
                <a:latin typeface="Microsoft YaHei" panose="020B0503020204020204" pitchFamily="34" charset="-122"/>
                <a:ea typeface="Microsoft YaHei" panose="020B0503020204020204" pitchFamily="34" charset="-122"/>
              </a:rPr>
              <a:t>外部监测数据</a:t>
            </a:r>
          </a:p>
        </p:txBody>
      </p:sp>
      <p:sp>
        <p:nvSpPr>
          <p:cNvPr id="21" name="圆角矩形 20">
            <a:extLst>
              <a:ext uri="{FF2B5EF4-FFF2-40B4-BE49-F238E27FC236}">
                <a16:creationId xmlns:a16="http://schemas.microsoft.com/office/drawing/2014/main" id="{8ADD510B-2A19-2F42-9350-7EAF9874578C}"/>
              </a:ext>
            </a:extLst>
          </p:cNvPr>
          <p:cNvSpPr/>
          <p:nvPr/>
        </p:nvSpPr>
        <p:spPr>
          <a:xfrm>
            <a:off x="706886" y="1085860"/>
            <a:ext cx="1593330" cy="325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dirty="0"/>
              <a:t>充填浓度</a:t>
            </a:r>
          </a:p>
        </p:txBody>
      </p:sp>
      <p:sp>
        <p:nvSpPr>
          <p:cNvPr id="24" name="圆角矩形 23">
            <a:extLst>
              <a:ext uri="{FF2B5EF4-FFF2-40B4-BE49-F238E27FC236}">
                <a16:creationId xmlns:a16="http://schemas.microsoft.com/office/drawing/2014/main" id="{C89EED6D-5206-B845-94E5-F149AE408D2C}"/>
              </a:ext>
            </a:extLst>
          </p:cNvPr>
          <p:cNvSpPr/>
          <p:nvPr/>
        </p:nvSpPr>
        <p:spPr>
          <a:xfrm>
            <a:off x="706885" y="1780508"/>
            <a:ext cx="1593330" cy="325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dirty="0">
                <a:latin typeface="Microsoft YaHei" panose="020B0503020204020204" pitchFamily="34" charset="-122"/>
                <a:ea typeface="Microsoft YaHei" panose="020B0503020204020204" pitchFamily="34" charset="-122"/>
              </a:rPr>
              <a:t>钻孔深度</a:t>
            </a:r>
          </a:p>
        </p:txBody>
      </p:sp>
      <p:sp>
        <p:nvSpPr>
          <p:cNvPr id="25" name="圆角矩形 24">
            <a:extLst>
              <a:ext uri="{FF2B5EF4-FFF2-40B4-BE49-F238E27FC236}">
                <a16:creationId xmlns:a16="http://schemas.microsoft.com/office/drawing/2014/main" id="{9A18DFBA-FCE2-AA43-A491-D92E56237DDC}"/>
              </a:ext>
            </a:extLst>
          </p:cNvPr>
          <p:cNvSpPr/>
          <p:nvPr/>
        </p:nvSpPr>
        <p:spPr>
          <a:xfrm>
            <a:off x="706884" y="2433993"/>
            <a:ext cx="1593330" cy="325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dirty="0">
                <a:latin typeface="Microsoft YaHei" panose="020B0503020204020204" pitchFamily="34" charset="-122"/>
                <a:ea typeface="Microsoft YaHei" panose="020B0503020204020204" pitchFamily="34" charset="-122"/>
              </a:rPr>
              <a:t>管道磨损参数</a:t>
            </a:r>
          </a:p>
        </p:txBody>
      </p:sp>
      <p:sp>
        <p:nvSpPr>
          <p:cNvPr id="20" name="文本框 50">
            <a:extLst>
              <a:ext uri="{FF2B5EF4-FFF2-40B4-BE49-F238E27FC236}">
                <a16:creationId xmlns:a16="http://schemas.microsoft.com/office/drawing/2014/main" id="{BCA9D24A-669B-DD4A-BB81-DADEDCDD36DE}"/>
              </a:ext>
            </a:extLst>
          </p:cNvPr>
          <p:cNvSpPr txBox="1">
            <a:spLocks noChangeArrowheads="1"/>
          </p:cNvSpPr>
          <p:nvPr/>
        </p:nvSpPr>
        <p:spPr bwMode="auto">
          <a:xfrm>
            <a:off x="388188" y="6069274"/>
            <a:ext cx="79123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dirty="0">
                <a:latin typeface="Microsoft YaHei" panose="020B0503020204020204" pitchFamily="34" charset="-122"/>
                <a:ea typeface="Microsoft YaHei" panose="020B0503020204020204" pitchFamily="34" charset="-122"/>
              </a:rPr>
              <a:t>核心目标：</a:t>
            </a:r>
            <a:r>
              <a:rPr kumimoji="1" lang="zh-CN" altLang="en-US" b="1" dirty="0">
                <a:latin typeface="Microsoft YaHei" panose="020B0503020204020204" pitchFamily="34" charset="-122"/>
                <a:ea typeface="Microsoft YaHei" panose="020B0503020204020204" pitchFamily="34" charset="-122"/>
              </a:rPr>
              <a:t> 保证井下</a:t>
            </a:r>
            <a:r>
              <a:rPr kumimoji="1" lang="zh-CN" altLang="en-US" b="1" dirty="0">
                <a:solidFill>
                  <a:srgbClr val="C00000"/>
                </a:solidFill>
                <a:latin typeface="Microsoft YaHei" panose="020B0503020204020204" pitchFamily="34" charset="-122"/>
                <a:ea typeface="Microsoft YaHei" panose="020B0503020204020204" pitchFamily="34" charset="-122"/>
              </a:rPr>
              <a:t>管道满管，保护管道</a:t>
            </a:r>
            <a:endParaRPr lang="zh-CN" altLang="en-US" b="1" dirty="0">
              <a:solidFill>
                <a:srgbClr val="C0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923267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8">
            <a:extLst>
              <a:ext uri="{FF2B5EF4-FFF2-40B4-BE49-F238E27FC236}">
                <a16:creationId xmlns:a16="http://schemas.microsoft.com/office/drawing/2014/main" id="{0AB0109F-2B6F-40A1-BEA1-2CD27C104792}"/>
              </a:ext>
            </a:extLst>
          </p:cNvPr>
          <p:cNvSpPr txBox="1">
            <a:spLocks noChangeArrowheads="1"/>
          </p:cNvSpPr>
          <p:nvPr/>
        </p:nvSpPr>
        <p:spPr bwMode="auto">
          <a:xfrm>
            <a:off x="273420" y="333098"/>
            <a:ext cx="5883342" cy="565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lnSpc>
                <a:spcPct val="120000"/>
              </a:lnSpc>
              <a:spcBef>
                <a:spcPct val="0"/>
              </a:spcBef>
              <a:spcAft>
                <a:spcPct val="0"/>
              </a:spcAft>
            </a:pPr>
            <a:r>
              <a:rPr lang="en-US" altLang="zh-CN" sz="2800" b="1" dirty="0">
                <a:solidFill>
                  <a:srgbClr val="0B3EA2"/>
                </a:solidFill>
                <a:latin typeface="微软雅黑" panose="020B0503020204020204" pitchFamily="34" charset="-122"/>
                <a:ea typeface="微软雅黑" panose="020B0503020204020204" pitchFamily="34" charset="-122"/>
                <a:cs typeface="+mn-ea"/>
                <a:sym typeface="+mn-lt"/>
              </a:rPr>
              <a:t>3.8</a:t>
            </a:r>
            <a:r>
              <a:rPr lang="zh-CN" altLang="en-US" sz="2800" b="1" dirty="0">
                <a:solidFill>
                  <a:srgbClr val="0B3EA2"/>
                </a:solidFill>
                <a:latin typeface="微软雅黑" panose="020B0503020204020204" pitchFamily="34" charset="-122"/>
                <a:ea typeface="微软雅黑" panose="020B0503020204020204" pitchFamily="34" charset="-122"/>
                <a:cs typeface="+mn-ea"/>
                <a:sym typeface="+mn-lt"/>
              </a:rPr>
              <a:t> 核心控制点</a:t>
            </a:r>
            <a:r>
              <a:rPr lang="en-US" altLang="zh-CN" sz="2800" b="1" dirty="0">
                <a:solidFill>
                  <a:srgbClr val="0B3EA2"/>
                </a:solidFill>
                <a:latin typeface="微软雅黑" panose="020B0503020204020204" pitchFamily="34" charset="-122"/>
                <a:ea typeface="微软雅黑" panose="020B0503020204020204" pitchFamily="34" charset="-122"/>
                <a:cs typeface="+mn-ea"/>
                <a:sym typeface="+mn-lt"/>
              </a:rPr>
              <a:t>5-</a:t>
            </a:r>
            <a:r>
              <a:rPr lang="zh-CN" altLang="en-US" sz="2800" b="1" dirty="0">
                <a:solidFill>
                  <a:srgbClr val="0B3EA2"/>
                </a:solidFill>
                <a:latin typeface="微软雅黑" panose="020B0503020204020204" pitchFamily="34" charset="-122"/>
                <a:ea typeface="微软雅黑" panose="020B0503020204020204" pitchFamily="34" charset="-122"/>
                <a:cs typeface="+mn-ea"/>
                <a:sym typeface="+mn-lt"/>
              </a:rPr>
              <a:t>底流浓度精准控制</a:t>
            </a:r>
            <a:endParaRPr lang="en-US" altLang="zh-CN" sz="2800" b="1" dirty="0">
              <a:solidFill>
                <a:srgbClr val="C00000"/>
              </a:solidFill>
              <a:latin typeface="微软雅黑" panose="020B0503020204020204" pitchFamily="34" charset="-122"/>
              <a:ea typeface="微软雅黑" panose="020B0503020204020204" pitchFamily="34" charset="-122"/>
              <a:cs typeface="+mn-ea"/>
              <a:sym typeface="+mn-lt"/>
            </a:endParaRPr>
          </a:p>
        </p:txBody>
      </p:sp>
      <p:sp>
        <p:nvSpPr>
          <p:cNvPr id="12" name="矩形 11">
            <a:extLst>
              <a:ext uri="{FF2B5EF4-FFF2-40B4-BE49-F238E27FC236}">
                <a16:creationId xmlns:a16="http://schemas.microsoft.com/office/drawing/2014/main" id="{4E754A98-CC5F-4C6B-9748-B379A5173007}"/>
              </a:ext>
            </a:extLst>
          </p:cNvPr>
          <p:cNvSpPr/>
          <p:nvPr/>
        </p:nvSpPr>
        <p:spPr>
          <a:xfrm>
            <a:off x="0" y="388274"/>
            <a:ext cx="176646" cy="494580"/>
          </a:xfrm>
          <a:prstGeom prst="rect">
            <a:avLst/>
          </a:prstGeom>
          <a:solidFill>
            <a:srgbClr val="0B3EA2"/>
          </a:solidFill>
          <a:ln w="12700" cap="flat" cmpd="sng" algn="ctr">
            <a:noFill/>
            <a:prstDash val="solid"/>
            <a:miter lim="800000"/>
          </a:ln>
          <a:effectLst/>
        </p:spPr>
        <p:txBody>
          <a:bodyPr rtlCol="0" anchor="ctr"/>
          <a:lstStyle/>
          <a:p>
            <a:pPr algn="ctr"/>
            <a:endParaRPr lang="zh-CN" altLang="en-US" kern="0" dirty="0">
              <a:solidFill>
                <a:srgbClr val="FFFFFF"/>
              </a:solidFill>
              <a:latin typeface="Agency FB"/>
              <a:ea typeface="Microsoft YaHei"/>
              <a:cs typeface="+mn-ea"/>
            </a:endParaRPr>
          </a:p>
        </p:txBody>
      </p:sp>
      <p:sp>
        <p:nvSpPr>
          <p:cNvPr id="73" name="左大括号 72">
            <a:extLst>
              <a:ext uri="{FF2B5EF4-FFF2-40B4-BE49-F238E27FC236}">
                <a16:creationId xmlns:a16="http://schemas.microsoft.com/office/drawing/2014/main" id="{F853DDCF-D69F-0E4B-8854-6E8861E9EA5C}"/>
              </a:ext>
            </a:extLst>
          </p:cNvPr>
          <p:cNvSpPr/>
          <p:nvPr/>
        </p:nvSpPr>
        <p:spPr>
          <a:xfrm>
            <a:off x="4002039" y="1047825"/>
            <a:ext cx="306387" cy="1852613"/>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1600">
              <a:latin typeface="Microsoft YaHei" panose="020B0503020204020204" pitchFamily="34" charset="-122"/>
              <a:ea typeface="Microsoft YaHei" panose="020B0503020204020204" pitchFamily="34" charset="-122"/>
            </a:endParaRPr>
          </a:p>
        </p:txBody>
      </p:sp>
      <p:grpSp>
        <p:nvGrpSpPr>
          <p:cNvPr id="2" name="组合 1">
            <a:extLst>
              <a:ext uri="{FF2B5EF4-FFF2-40B4-BE49-F238E27FC236}">
                <a16:creationId xmlns:a16="http://schemas.microsoft.com/office/drawing/2014/main" id="{0D34C22B-0190-AE43-A967-14B082B1B35E}"/>
              </a:ext>
            </a:extLst>
          </p:cNvPr>
          <p:cNvGrpSpPr/>
          <p:nvPr/>
        </p:nvGrpSpPr>
        <p:grpSpPr>
          <a:xfrm>
            <a:off x="80914" y="1162125"/>
            <a:ext cx="8974137" cy="5063840"/>
            <a:chOff x="80914" y="1162125"/>
            <a:chExt cx="8974137" cy="5063840"/>
          </a:xfrm>
        </p:grpSpPr>
        <p:sp>
          <p:nvSpPr>
            <p:cNvPr id="35" name="矩形 34">
              <a:extLst>
                <a:ext uri="{FF2B5EF4-FFF2-40B4-BE49-F238E27FC236}">
                  <a16:creationId xmlns:a16="http://schemas.microsoft.com/office/drawing/2014/main" id="{81B7EAE0-4179-5445-B133-1203B6C4850D}"/>
                </a:ext>
              </a:extLst>
            </p:cNvPr>
            <p:cNvSpPr/>
            <p:nvPr/>
          </p:nvSpPr>
          <p:spPr>
            <a:xfrm>
              <a:off x="1574751" y="5475363"/>
              <a:ext cx="2447925" cy="433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dirty="0">
                  <a:solidFill>
                    <a:schemeClr val="bg1"/>
                  </a:solidFill>
                  <a:latin typeface="Microsoft YaHei" panose="020B0503020204020204" pitchFamily="34" charset="-122"/>
                  <a:ea typeface="Microsoft YaHei" panose="020B0503020204020204" pitchFamily="34" charset="-122"/>
                </a:rPr>
                <a:t>实时数据接收单元</a:t>
              </a:r>
            </a:p>
          </p:txBody>
        </p:sp>
        <p:sp>
          <p:nvSpPr>
            <p:cNvPr id="36" name="流程图: 文档 6">
              <a:extLst>
                <a:ext uri="{FF2B5EF4-FFF2-40B4-BE49-F238E27FC236}">
                  <a16:creationId xmlns:a16="http://schemas.microsoft.com/office/drawing/2014/main" id="{EC92FBDB-FD07-254F-942E-872309B055FA}"/>
                </a:ext>
              </a:extLst>
            </p:cNvPr>
            <p:cNvSpPr/>
            <p:nvPr/>
          </p:nvSpPr>
          <p:spPr>
            <a:xfrm>
              <a:off x="80914" y="4756225"/>
              <a:ext cx="793750" cy="6477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dirty="0">
                  <a:solidFill>
                    <a:schemeClr val="bg1"/>
                  </a:solidFill>
                  <a:latin typeface="Microsoft YaHei" panose="020B0503020204020204" pitchFamily="34" charset="-122"/>
                  <a:ea typeface="Microsoft YaHei" panose="020B0503020204020204" pitchFamily="34" charset="-122"/>
                </a:rPr>
                <a:t>生产环境</a:t>
              </a:r>
            </a:p>
          </p:txBody>
        </p:sp>
        <p:cxnSp>
          <p:nvCxnSpPr>
            <p:cNvPr id="37" name="曲线连接符 36">
              <a:extLst>
                <a:ext uri="{FF2B5EF4-FFF2-40B4-BE49-F238E27FC236}">
                  <a16:creationId xmlns:a16="http://schemas.microsoft.com/office/drawing/2014/main" id="{4C101BAC-3CEF-2048-9F6E-26075F58C14C}"/>
                </a:ext>
              </a:extLst>
            </p:cNvPr>
            <p:cNvCxnSpPr>
              <a:stCxn id="36" idx="3"/>
              <a:endCxn id="35" idx="1"/>
            </p:cNvCxnSpPr>
            <p:nvPr/>
          </p:nvCxnSpPr>
          <p:spPr>
            <a:xfrm>
              <a:off x="874664" y="5080075"/>
              <a:ext cx="700087" cy="612775"/>
            </a:xfrm>
            <a:prstGeom prst="curvedConnector3">
              <a:avLst>
                <a:gd name="adj1" fmla="val 50000"/>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8" name="矩形 37">
              <a:extLst>
                <a:ext uri="{FF2B5EF4-FFF2-40B4-BE49-F238E27FC236}">
                  <a16:creationId xmlns:a16="http://schemas.microsoft.com/office/drawing/2014/main" id="{97D17A20-67C1-B04D-B461-51E867D88921}"/>
                </a:ext>
              </a:extLst>
            </p:cNvPr>
            <p:cNvSpPr/>
            <p:nvPr/>
          </p:nvSpPr>
          <p:spPr>
            <a:xfrm>
              <a:off x="1574751" y="2321000"/>
              <a:ext cx="2447925" cy="2435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Microsoft YaHei" panose="020B0503020204020204" pitchFamily="34" charset="-122"/>
                <a:ea typeface="Microsoft YaHei" panose="020B0503020204020204" pitchFamily="34" charset="-122"/>
              </a:endParaRPr>
            </a:p>
          </p:txBody>
        </p:sp>
        <p:sp>
          <p:nvSpPr>
            <p:cNvPr id="39" name="上箭头 38">
              <a:extLst>
                <a:ext uri="{FF2B5EF4-FFF2-40B4-BE49-F238E27FC236}">
                  <a16:creationId xmlns:a16="http://schemas.microsoft.com/office/drawing/2014/main" id="{669AD77E-8CA9-E74B-921D-4E4A53F06142}"/>
                </a:ext>
              </a:extLst>
            </p:cNvPr>
            <p:cNvSpPr/>
            <p:nvPr/>
          </p:nvSpPr>
          <p:spPr>
            <a:xfrm>
              <a:off x="2584401" y="4834013"/>
              <a:ext cx="288925" cy="5762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chemeClr val="tx1"/>
                </a:solidFill>
                <a:latin typeface="Microsoft YaHei" panose="020B0503020204020204" pitchFamily="34" charset="-122"/>
                <a:ea typeface="Microsoft YaHei" panose="020B0503020204020204" pitchFamily="34" charset="-122"/>
              </a:endParaRPr>
            </a:p>
          </p:txBody>
        </p:sp>
        <p:sp>
          <p:nvSpPr>
            <p:cNvPr id="40" name="左大括号 39">
              <a:extLst>
                <a:ext uri="{FF2B5EF4-FFF2-40B4-BE49-F238E27FC236}">
                  <a16:creationId xmlns:a16="http://schemas.microsoft.com/office/drawing/2014/main" id="{A93F1F43-9F51-D642-9628-2BC575D7FB23}"/>
                </a:ext>
              </a:extLst>
            </p:cNvPr>
            <p:cNvSpPr/>
            <p:nvPr/>
          </p:nvSpPr>
          <p:spPr>
            <a:xfrm>
              <a:off x="4041726" y="4432375"/>
              <a:ext cx="288925" cy="1733550"/>
            </a:xfrm>
            <a:prstGeom prst="leftBrace">
              <a:avLst>
                <a:gd name="adj1" fmla="val 8333"/>
                <a:gd name="adj2" fmla="val 42702"/>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1600">
                <a:latin typeface="Microsoft YaHei" panose="020B0503020204020204" pitchFamily="34" charset="-122"/>
                <a:ea typeface="Microsoft YaHei" panose="020B0503020204020204" pitchFamily="34" charset="-122"/>
              </a:endParaRPr>
            </a:p>
          </p:txBody>
        </p:sp>
        <p:sp>
          <p:nvSpPr>
            <p:cNvPr id="41" name="文本框 37">
              <a:extLst>
                <a:ext uri="{FF2B5EF4-FFF2-40B4-BE49-F238E27FC236}">
                  <a16:creationId xmlns:a16="http://schemas.microsoft.com/office/drawing/2014/main" id="{51DE7525-2D0D-A044-85D9-F0DE8190CFFE}"/>
                </a:ext>
              </a:extLst>
            </p:cNvPr>
            <p:cNvSpPr txBox="1">
              <a:spLocks noChangeArrowheads="1"/>
            </p:cNvSpPr>
            <p:nvPr/>
          </p:nvSpPr>
          <p:spPr bwMode="auto">
            <a:xfrm>
              <a:off x="2933651" y="4981650"/>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dirty="0">
                  <a:latin typeface="Microsoft YaHei" panose="020B0503020204020204" pitchFamily="34" charset="-122"/>
                  <a:ea typeface="Microsoft YaHei" panose="020B0503020204020204" pitchFamily="34" charset="-122"/>
                </a:rPr>
                <a:t>输入参数</a:t>
              </a:r>
            </a:p>
          </p:txBody>
        </p:sp>
        <p:sp>
          <p:nvSpPr>
            <p:cNvPr id="42" name="文本框 38">
              <a:extLst>
                <a:ext uri="{FF2B5EF4-FFF2-40B4-BE49-F238E27FC236}">
                  <a16:creationId xmlns:a16="http://schemas.microsoft.com/office/drawing/2014/main" id="{0DC232F1-127A-F942-9BA2-9B9538AAD81B}"/>
                </a:ext>
              </a:extLst>
            </p:cNvPr>
            <p:cNvSpPr txBox="1">
              <a:spLocks noChangeArrowheads="1"/>
            </p:cNvSpPr>
            <p:nvPr/>
          </p:nvSpPr>
          <p:spPr bwMode="auto">
            <a:xfrm>
              <a:off x="4403676" y="4202188"/>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a:latin typeface="Microsoft YaHei" panose="020B0503020204020204" pitchFamily="34" charset="-122"/>
                  <a:ea typeface="Microsoft YaHei" panose="020B0503020204020204" pitchFamily="34" charset="-122"/>
                </a:rPr>
                <a:t>浓密机监测数据</a:t>
              </a:r>
            </a:p>
          </p:txBody>
        </p:sp>
        <p:sp>
          <p:nvSpPr>
            <p:cNvPr id="43" name="文本框 39">
              <a:extLst>
                <a:ext uri="{FF2B5EF4-FFF2-40B4-BE49-F238E27FC236}">
                  <a16:creationId xmlns:a16="http://schemas.microsoft.com/office/drawing/2014/main" id="{ACA7AE5F-7ED0-F644-9A14-CB51CFC6CA08}"/>
                </a:ext>
              </a:extLst>
            </p:cNvPr>
            <p:cNvSpPr txBox="1">
              <a:spLocks noChangeArrowheads="1"/>
            </p:cNvSpPr>
            <p:nvPr/>
          </p:nvSpPr>
          <p:spPr bwMode="auto">
            <a:xfrm>
              <a:off x="4357123" y="5887411"/>
              <a:ext cx="18261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b="1" dirty="0">
                  <a:latin typeface="Microsoft YaHei" panose="020B0503020204020204" pitchFamily="34" charset="-122"/>
                  <a:ea typeface="Microsoft YaHei" panose="020B0503020204020204" pitchFamily="34" charset="-122"/>
                </a:rPr>
                <a:t>目标值：期望浓度</a:t>
              </a:r>
            </a:p>
          </p:txBody>
        </p:sp>
        <p:sp>
          <p:nvSpPr>
            <p:cNvPr id="47" name="左大括号 46">
              <a:extLst>
                <a:ext uri="{FF2B5EF4-FFF2-40B4-BE49-F238E27FC236}">
                  <a16:creationId xmlns:a16="http://schemas.microsoft.com/office/drawing/2014/main" id="{5B898083-2A50-4E47-BE9B-7E7CB3155771}"/>
                </a:ext>
              </a:extLst>
            </p:cNvPr>
            <p:cNvSpPr/>
            <p:nvPr/>
          </p:nvSpPr>
          <p:spPr>
            <a:xfrm>
              <a:off x="6183264" y="3589413"/>
              <a:ext cx="307975" cy="18542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1600">
                <a:latin typeface="Microsoft YaHei" panose="020B0503020204020204" pitchFamily="34" charset="-122"/>
                <a:ea typeface="Microsoft YaHei" panose="020B0503020204020204" pitchFamily="34" charset="-122"/>
              </a:endParaRPr>
            </a:p>
          </p:txBody>
        </p:sp>
        <p:sp>
          <p:nvSpPr>
            <p:cNvPr id="49" name="文本框 41">
              <a:extLst>
                <a:ext uri="{FF2B5EF4-FFF2-40B4-BE49-F238E27FC236}">
                  <a16:creationId xmlns:a16="http://schemas.microsoft.com/office/drawing/2014/main" id="{A2C0824B-07D9-974E-BC41-8098982D13B7}"/>
                </a:ext>
              </a:extLst>
            </p:cNvPr>
            <p:cNvSpPr txBox="1">
              <a:spLocks noChangeArrowheads="1"/>
            </p:cNvSpPr>
            <p:nvPr/>
          </p:nvSpPr>
          <p:spPr bwMode="auto">
            <a:xfrm>
              <a:off x="6483301" y="3429075"/>
              <a:ext cx="2236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dirty="0">
                  <a:latin typeface="Microsoft YaHei" panose="020B0503020204020204" pitchFamily="34" charset="-122"/>
                  <a:ea typeface="Microsoft YaHei" panose="020B0503020204020204" pitchFamily="34" charset="-122"/>
                </a:rPr>
                <a:t>进料信息：浓度、流量</a:t>
              </a:r>
            </a:p>
          </p:txBody>
        </p:sp>
        <p:sp>
          <p:nvSpPr>
            <p:cNvPr id="50" name="文本框 50">
              <a:extLst>
                <a:ext uri="{FF2B5EF4-FFF2-40B4-BE49-F238E27FC236}">
                  <a16:creationId xmlns:a16="http://schemas.microsoft.com/office/drawing/2014/main" id="{37242E02-AD2B-0C4B-9624-D0071BF730B4}"/>
                </a:ext>
              </a:extLst>
            </p:cNvPr>
            <p:cNvSpPr txBox="1">
              <a:spLocks noChangeArrowheads="1"/>
            </p:cNvSpPr>
            <p:nvPr/>
          </p:nvSpPr>
          <p:spPr bwMode="auto">
            <a:xfrm>
              <a:off x="6483301" y="3911675"/>
              <a:ext cx="25717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dirty="0">
                  <a:latin typeface="Microsoft YaHei" panose="020B0503020204020204" pitchFamily="34" charset="-122"/>
                  <a:ea typeface="Microsoft YaHei" panose="020B0503020204020204" pitchFamily="34" charset="-122"/>
                </a:rPr>
                <a:t>运行情况：泥层高度、爬架扭矩、絮凝剂使用情况等</a:t>
              </a:r>
            </a:p>
          </p:txBody>
        </p:sp>
        <p:sp>
          <p:nvSpPr>
            <p:cNvPr id="51" name="文本框 51">
              <a:extLst>
                <a:ext uri="{FF2B5EF4-FFF2-40B4-BE49-F238E27FC236}">
                  <a16:creationId xmlns:a16="http://schemas.microsoft.com/office/drawing/2014/main" id="{AFA71B8A-D18C-EC49-9E72-31674E42B452}"/>
                </a:ext>
              </a:extLst>
            </p:cNvPr>
            <p:cNvSpPr txBox="1">
              <a:spLocks noChangeArrowheads="1"/>
            </p:cNvSpPr>
            <p:nvPr/>
          </p:nvSpPr>
          <p:spPr bwMode="auto">
            <a:xfrm>
              <a:off x="6483301" y="4859413"/>
              <a:ext cx="256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dirty="0">
                  <a:latin typeface="Microsoft YaHei" panose="020B0503020204020204" pitchFamily="34" charset="-122"/>
                  <a:ea typeface="Microsoft YaHei" panose="020B0503020204020204" pitchFamily="34" charset="-122"/>
                </a:rPr>
                <a:t>底流信息：当前底流浓度、流量</a:t>
              </a:r>
            </a:p>
          </p:txBody>
        </p:sp>
        <p:sp>
          <p:nvSpPr>
            <p:cNvPr id="52" name="文本框 43">
              <a:extLst>
                <a:ext uri="{FF2B5EF4-FFF2-40B4-BE49-F238E27FC236}">
                  <a16:creationId xmlns:a16="http://schemas.microsoft.com/office/drawing/2014/main" id="{5B61877E-BFFB-9143-9DCF-D226028D35B8}"/>
                </a:ext>
              </a:extLst>
            </p:cNvPr>
            <p:cNvSpPr txBox="1">
              <a:spLocks noChangeArrowheads="1"/>
            </p:cNvSpPr>
            <p:nvPr/>
          </p:nvSpPr>
          <p:spPr bwMode="auto">
            <a:xfrm>
              <a:off x="1554114" y="2949650"/>
              <a:ext cx="4445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a:solidFill>
                    <a:schemeClr val="bg1"/>
                  </a:solidFill>
                  <a:latin typeface="Microsoft YaHei" panose="020B0503020204020204" pitchFamily="34" charset="-122"/>
                  <a:ea typeface="Microsoft YaHei" panose="020B0503020204020204" pitchFamily="34" charset="-122"/>
                </a:rPr>
                <a:t>控制模型</a:t>
              </a:r>
            </a:p>
          </p:txBody>
        </p:sp>
        <p:sp>
          <p:nvSpPr>
            <p:cNvPr id="53" name="流程图: 磁盘 48">
              <a:extLst>
                <a:ext uri="{FF2B5EF4-FFF2-40B4-BE49-F238E27FC236}">
                  <a16:creationId xmlns:a16="http://schemas.microsoft.com/office/drawing/2014/main" id="{1C816C5C-B886-C14C-B777-F151A1D8D333}"/>
                </a:ext>
              </a:extLst>
            </p:cNvPr>
            <p:cNvSpPr/>
            <p:nvPr/>
          </p:nvSpPr>
          <p:spPr>
            <a:xfrm>
              <a:off x="5014819" y="2981146"/>
              <a:ext cx="877889" cy="1133738"/>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dirty="0">
                  <a:latin typeface="Microsoft YaHei" panose="020B0503020204020204" pitchFamily="34" charset="-122"/>
                  <a:ea typeface="Microsoft YaHei" panose="020B0503020204020204" pitchFamily="34" charset="-122"/>
                </a:rPr>
                <a:t>历史生产数据</a:t>
              </a:r>
            </a:p>
          </p:txBody>
        </p:sp>
        <p:grpSp>
          <p:nvGrpSpPr>
            <p:cNvPr id="54" name="组合 58">
              <a:extLst>
                <a:ext uri="{FF2B5EF4-FFF2-40B4-BE49-F238E27FC236}">
                  <a16:creationId xmlns:a16="http://schemas.microsoft.com/office/drawing/2014/main" id="{60B6B25C-D347-BD47-B126-84F7744D1EA7}"/>
                </a:ext>
              </a:extLst>
            </p:cNvPr>
            <p:cNvGrpSpPr>
              <a:grpSpLocks/>
            </p:cNvGrpSpPr>
            <p:nvPr/>
          </p:nvGrpSpPr>
          <p:grpSpPr bwMode="auto">
            <a:xfrm>
              <a:off x="4121101" y="3107725"/>
              <a:ext cx="1139396" cy="861774"/>
              <a:chOff x="927343" y="3474576"/>
              <a:chExt cx="788706" cy="861219"/>
            </a:xfrm>
          </p:grpSpPr>
          <p:sp>
            <p:nvSpPr>
              <p:cNvPr id="56" name="文本框 52">
                <a:extLst>
                  <a:ext uri="{FF2B5EF4-FFF2-40B4-BE49-F238E27FC236}">
                    <a16:creationId xmlns:a16="http://schemas.microsoft.com/office/drawing/2014/main" id="{A3EE5655-B883-654D-9D49-CD97B38272B3}"/>
                  </a:ext>
                </a:extLst>
              </p:cNvPr>
              <p:cNvSpPr txBox="1">
                <a:spLocks noChangeArrowheads="1"/>
              </p:cNvSpPr>
              <p:nvPr/>
            </p:nvSpPr>
            <p:spPr bwMode="auto">
              <a:xfrm>
                <a:off x="985585" y="3474576"/>
                <a:ext cx="730464" cy="86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dirty="0">
                    <a:latin typeface="Microsoft YaHei" panose="020B0503020204020204" pitchFamily="34" charset="-122"/>
                    <a:ea typeface="Microsoft YaHei" panose="020B0503020204020204" pitchFamily="34" charset="-122"/>
                  </a:rPr>
                  <a:t>数据</a:t>
                </a:r>
                <a:endParaRPr lang="en-US" altLang="zh-CN" sz="1600" dirty="0">
                  <a:latin typeface="Microsoft YaHei" panose="020B0503020204020204" pitchFamily="34" charset="-122"/>
                  <a:ea typeface="Microsoft YaHei" panose="020B0503020204020204" pitchFamily="34" charset="-122"/>
                </a:endParaRPr>
              </a:p>
              <a:p>
                <a:endParaRPr lang="en-US" altLang="zh-CN" sz="1600" dirty="0">
                  <a:latin typeface="Microsoft YaHei" panose="020B0503020204020204" pitchFamily="34" charset="-122"/>
                  <a:ea typeface="Microsoft YaHei" panose="020B0503020204020204" pitchFamily="34" charset="-122"/>
                </a:endParaRPr>
              </a:p>
              <a:p>
                <a:r>
                  <a:rPr lang="zh-CN" altLang="en-US" sz="1600" dirty="0">
                    <a:latin typeface="Microsoft YaHei" panose="020B0503020204020204" pitchFamily="34" charset="-122"/>
                    <a:ea typeface="Microsoft YaHei" panose="020B0503020204020204" pitchFamily="34" charset="-122"/>
                  </a:rPr>
                  <a:t>交互</a:t>
                </a:r>
              </a:p>
            </p:txBody>
          </p:sp>
          <p:sp>
            <p:nvSpPr>
              <p:cNvPr id="57" name="左右箭头 56">
                <a:extLst>
                  <a:ext uri="{FF2B5EF4-FFF2-40B4-BE49-F238E27FC236}">
                    <a16:creationId xmlns:a16="http://schemas.microsoft.com/office/drawing/2014/main" id="{921E990B-55CE-4D40-94D2-629247204C07}"/>
                  </a:ext>
                </a:extLst>
              </p:cNvPr>
              <p:cNvSpPr/>
              <p:nvPr/>
            </p:nvSpPr>
            <p:spPr>
              <a:xfrm>
                <a:off x="927343" y="3816344"/>
                <a:ext cx="543951" cy="18403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chemeClr val="tx1"/>
                  </a:solidFill>
                  <a:latin typeface="Microsoft YaHei" panose="020B0503020204020204" pitchFamily="34" charset="-122"/>
                  <a:ea typeface="Microsoft YaHei" panose="020B0503020204020204" pitchFamily="34" charset="-122"/>
                </a:endParaRPr>
              </a:p>
            </p:txBody>
          </p:sp>
        </p:grpSp>
        <p:grpSp>
          <p:nvGrpSpPr>
            <p:cNvPr id="58" name="组合 53">
              <a:extLst>
                <a:ext uri="{FF2B5EF4-FFF2-40B4-BE49-F238E27FC236}">
                  <a16:creationId xmlns:a16="http://schemas.microsoft.com/office/drawing/2014/main" id="{99ABB375-ED64-5548-B22E-65B5721D9E15}"/>
                </a:ext>
              </a:extLst>
            </p:cNvPr>
            <p:cNvGrpSpPr>
              <a:grpSpLocks/>
            </p:cNvGrpSpPr>
            <p:nvPr/>
          </p:nvGrpSpPr>
          <p:grpSpPr bwMode="auto">
            <a:xfrm>
              <a:off x="2062114" y="2665488"/>
              <a:ext cx="1482725" cy="1849437"/>
              <a:chOff x="1988954" y="3174589"/>
              <a:chExt cx="1484182" cy="1849373"/>
            </a:xfrm>
          </p:grpSpPr>
          <p:sp>
            <p:nvSpPr>
              <p:cNvPr id="59" name="圆角矩形 58">
                <a:extLst>
                  <a:ext uri="{FF2B5EF4-FFF2-40B4-BE49-F238E27FC236}">
                    <a16:creationId xmlns:a16="http://schemas.microsoft.com/office/drawing/2014/main" id="{80F7C2DD-1A6F-3E40-8099-1DDFED1886C7}"/>
                  </a:ext>
                </a:extLst>
              </p:cNvPr>
              <p:cNvSpPr/>
              <p:nvPr/>
            </p:nvSpPr>
            <p:spPr>
              <a:xfrm>
                <a:off x="1988954" y="4641388"/>
                <a:ext cx="1479414" cy="382574"/>
              </a:xfrm>
              <a:prstGeom prst="roundRect">
                <a:avLst/>
              </a:prstGeom>
              <a:solidFill>
                <a:srgbClr val="E7F4FF"/>
              </a:solidFill>
            </p:spPr>
            <p:style>
              <a:lnRef idx="1">
                <a:schemeClr val="accent5"/>
              </a:lnRef>
              <a:fillRef idx="2">
                <a:schemeClr val="accent5"/>
              </a:fillRef>
              <a:effectRef idx="1">
                <a:schemeClr val="accent5"/>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a:latin typeface="Microsoft YaHei" panose="020B0503020204020204" pitchFamily="34" charset="-122"/>
                    <a:ea typeface="Microsoft YaHei" panose="020B0503020204020204" pitchFamily="34" charset="-122"/>
                  </a:rPr>
                  <a:t>参数降维</a:t>
                </a:r>
              </a:p>
            </p:txBody>
          </p:sp>
          <p:sp>
            <p:nvSpPr>
              <p:cNvPr id="60" name="圆角矩形 59">
                <a:extLst>
                  <a:ext uri="{FF2B5EF4-FFF2-40B4-BE49-F238E27FC236}">
                    <a16:creationId xmlns:a16="http://schemas.microsoft.com/office/drawing/2014/main" id="{1CBE2AF0-1F60-0348-A538-3F875F14366B}"/>
                  </a:ext>
                </a:extLst>
              </p:cNvPr>
              <p:cNvSpPr/>
              <p:nvPr/>
            </p:nvSpPr>
            <p:spPr>
              <a:xfrm>
                <a:off x="1990543" y="3920688"/>
                <a:ext cx="1479415" cy="439722"/>
              </a:xfrm>
              <a:prstGeom prst="roundRect">
                <a:avLst/>
              </a:prstGeom>
              <a:solidFill>
                <a:srgbClr val="E7F4FF"/>
              </a:solidFill>
            </p:spPr>
            <p:style>
              <a:lnRef idx="1">
                <a:schemeClr val="accent5"/>
              </a:lnRef>
              <a:fillRef idx="2">
                <a:schemeClr val="accent5"/>
              </a:fillRef>
              <a:effectRef idx="1">
                <a:schemeClr val="accent5"/>
              </a:effectRef>
              <a:fontRef idx="minor">
                <a:schemeClr val="dk1"/>
              </a:fontRef>
            </p:style>
            <p:txBody>
              <a:bodyPr anchor="ctr"/>
              <a:lstStyle/>
              <a:p>
                <a:pPr algn="ctr">
                  <a:defRPr/>
                </a:pPr>
                <a:r>
                  <a:rPr lang="zh-CN" altLang="en-US" sz="1400" dirty="0">
                    <a:solidFill>
                      <a:schemeClr val="tx1"/>
                    </a:solidFill>
                    <a:latin typeface="Microsoft YaHei" panose="020B0503020204020204" pitchFamily="34" charset="-122"/>
                    <a:ea typeface="Microsoft YaHei" panose="020B0503020204020204" pitchFamily="34" charset="-122"/>
                  </a:rPr>
                  <a:t>参数分析推演</a:t>
                </a:r>
              </a:p>
            </p:txBody>
          </p:sp>
          <p:sp>
            <p:nvSpPr>
              <p:cNvPr id="61" name="上箭头 60">
                <a:extLst>
                  <a:ext uri="{FF2B5EF4-FFF2-40B4-BE49-F238E27FC236}">
                    <a16:creationId xmlns:a16="http://schemas.microsoft.com/office/drawing/2014/main" id="{46D8A8D1-6B58-B146-910A-47CF576A00C9}"/>
                  </a:ext>
                </a:extLst>
              </p:cNvPr>
              <p:cNvSpPr/>
              <p:nvPr/>
            </p:nvSpPr>
            <p:spPr>
              <a:xfrm>
                <a:off x="2176463" y="4403271"/>
                <a:ext cx="103288" cy="173031"/>
              </a:xfrm>
              <a:prstGeom prst="upArrow">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zh-CN" altLang="en-US" sz="1600">
                  <a:solidFill>
                    <a:schemeClr val="bg1"/>
                  </a:solidFill>
                  <a:latin typeface="Microsoft YaHei" panose="020B0503020204020204" pitchFamily="34" charset="-122"/>
                  <a:ea typeface="Microsoft YaHei" panose="020B0503020204020204" pitchFamily="34" charset="-122"/>
                </a:endParaRPr>
              </a:p>
            </p:txBody>
          </p:sp>
          <p:sp>
            <p:nvSpPr>
              <p:cNvPr id="64" name="上箭头 63">
                <a:extLst>
                  <a:ext uri="{FF2B5EF4-FFF2-40B4-BE49-F238E27FC236}">
                    <a16:creationId xmlns:a16="http://schemas.microsoft.com/office/drawing/2014/main" id="{FE283B76-D3F5-D34C-9BCD-F403062F7AD7}"/>
                  </a:ext>
                </a:extLst>
              </p:cNvPr>
              <p:cNvSpPr/>
              <p:nvPr/>
            </p:nvSpPr>
            <p:spPr>
              <a:xfrm>
                <a:off x="3171215" y="4398509"/>
                <a:ext cx="103288" cy="173032"/>
              </a:xfrm>
              <a:prstGeom prst="upArrow">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zh-CN" altLang="en-US" sz="1600">
                  <a:solidFill>
                    <a:schemeClr val="bg1"/>
                  </a:solidFill>
                  <a:latin typeface="Microsoft YaHei" panose="020B0503020204020204" pitchFamily="34" charset="-122"/>
                  <a:ea typeface="Microsoft YaHei" panose="020B0503020204020204" pitchFamily="34" charset="-122"/>
                </a:endParaRPr>
              </a:p>
            </p:txBody>
          </p:sp>
          <p:sp>
            <p:nvSpPr>
              <p:cNvPr id="65" name="文本框 47">
                <a:extLst>
                  <a:ext uri="{FF2B5EF4-FFF2-40B4-BE49-F238E27FC236}">
                    <a16:creationId xmlns:a16="http://schemas.microsoft.com/office/drawing/2014/main" id="{7D9A3333-2662-B843-BF3A-7B35F5158D2F}"/>
                  </a:ext>
                </a:extLst>
              </p:cNvPr>
              <p:cNvSpPr txBox="1">
                <a:spLocks noChangeArrowheads="1"/>
              </p:cNvSpPr>
              <p:nvPr/>
            </p:nvSpPr>
            <p:spPr bwMode="auto">
              <a:xfrm>
                <a:off x="2338797" y="4355346"/>
                <a:ext cx="871604" cy="261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100">
                    <a:solidFill>
                      <a:schemeClr val="bg1"/>
                    </a:solidFill>
                    <a:latin typeface="Microsoft YaHei" panose="020B0503020204020204" pitchFamily="34" charset="-122"/>
                    <a:ea typeface="Microsoft YaHei" panose="020B0503020204020204" pitchFamily="34" charset="-122"/>
                  </a:rPr>
                  <a:t>低维特征</a:t>
                </a:r>
              </a:p>
            </p:txBody>
          </p:sp>
          <p:sp>
            <p:nvSpPr>
              <p:cNvPr id="66" name="圆角矩形 65">
                <a:extLst>
                  <a:ext uri="{FF2B5EF4-FFF2-40B4-BE49-F238E27FC236}">
                    <a16:creationId xmlns:a16="http://schemas.microsoft.com/office/drawing/2014/main" id="{487CFD9E-1626-264C-AD5B-1AA567722EEE}"/>
                  </a:ext>
                </a:extLst>
              </p:cNvPr>
              <p:cNvSpPr/>
              <p:nvPr/>
            </p:nvSpPr>
            <p:spPr>
              <a:xfrm>
                <a:off x="1993721" y="3174589"/>
                <a:ext cx="1479415" cy="439722"/>
              </a:xfrm>
              <a:prstGeom prst="roundRect">
                <a:avLst/>
              </a:prstGeom>
              <a:solidFill>
                <a:srgbClr val="E7F4FF"/>
              </a:solidFill>
            </p:spPr>
            <p:style>
              <a:lnRef idx="1">
                <a:schemeClr val="accent5"/>
              </a:lnRef>
              <a:fillRef idx="2">
                <a:schemeClr val="accent5"/>
              </a:fillRef>
              <a:effectRef idx="1">
                <a:schemeClr val="accent5"/>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dirty="0">
                    <a:latin typeface="Microsoft YaHei" panose="020B0503020204020204" pitchFamily="34" charset="-122"/>
                    <a:ea typeface="Microsoft YaHei" panose="020B0503020204020204" pitchFamily="34" charset="-122"/>
                  </a:rPr>
                  <a:t>电机转速规划</a:t>
                </a:r>
              </a:p>
            </p:txBody>
          </p:sp>
          <p:sp>
            <p:nvSpPr>
              <p:cNvPr id="67" name="上箭头 66">
                <a:extLst>
                  <a:ext uri="{FF2B5EF4-FFF2-40B4-BE49-F238E27FC236}">
                    <a16:creationId xmlns:a16="http://schemas.microsoft.com/office/drawing/2014/main" id="{5383712A-40B2-5544-8D92-862315D01431}"/>
                  </a:ext>
                </a:extLst>
              </p:cNvPr>
              <p:cNvSpPr/>
              <p:nvPr/>
            </p:nvSpPr>
            <p:spPr>
              <a:xfrm>
                <a:off x="2168517" y="3682571"/>
                <a:ext cx="103289" cy="173031"/>
              </a:xfrm>
              <a:prstGeom prst="upArrow">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zh-CN" altLang="en-US" sz="1600">
                  <a:solidFill>
                    <a:schemeClr val="bg1"/>
                  </a:solidFill>
                  <a:latin typeface="Microsoft YaHei" panose="020B0503020204020204" pitchFamily="34" charset="-122"/>
                  <a:ea typeface="Microsoft YaHei" panose="020B0503020204020204" pitchFamily="34" charset="-122"/>
                </a:endParaRPr>
              </a:p>
            </p:txBody>
          </p:sp>
          <p:sp>
            <p:nvSpPr>
              <p:cNvPr id="68" name="上箭头 67">
                <a:extLst>
                  <a:ext uri="{FF2B5EF4-FFF2-40B4-BE49-F238E27FC236}">
                    <a16:creationId xmlns:a16="http://schemas.microsoft.com/office/drawing/2014/main" id="{92C8A53A-6B7E-B14B-8F69-53B5E6694389}"/>
                  </a:ext>
                </a:extLst>
              </p:cNvPr>
              <p:cNvSpPr/>
              <p:nvPr/>
            </p:nvSpPr>
            <p:spPr>
              <a:xfrm>
                <a:off x="3163269" y="3679397"/>
                <a:ext cx="103289" cy="173031"/>
              </a:xfrm>
              <a:prstGeom prst="upArrow">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zh-CN" altLang="en-US" sz="1600">
                  <a:solidFill>
                    <a:schemeClr val="bg1"/>
                  </a:solidFill>
                  <a:latin typeface="Microsoft YaHei" panose="020B0503020204020204" pitchFamily="34" charset="-122"/>
                  <a:ea typeface="Microsoft YaHei" panose="020B0503020204020204" pitchFamily="34" charset="-122"/>
                </a:endParaRPr>
              </a:p>
            </p:txBody>
          </p:sp>
          <p:sp>
            <p:nvSpPr>
              <p:cNvPr id="69" name="文本框 64">
                <a:extLst>
                  <a:ext uri="{FF2B5EF4-FFF2-40B4-BE49-F238E27FC236}">
                    <a16:creationId xmlns:a16="http://schemas.microsoft.com/office/drawing/2014/main" id="{0208E28E-170B-674D-A0E9-D3804596A73A}"/>
                  </a:ext>
                </a:extLst>
              </p:cNvPr>
              <p:cNvSpPr txBox="1">
                <a:spLocks noChangeArrowheads="1"/>
              </p:cNvSpPr>
              <p:nvPr/>
            </p:nvSpPr>
            <p:spPr bwMode="auto">
              <a:xfrm>
                <a:off x="2202322" y="3635266"/>
                <a:ext cx="1109020" cy="261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100" dirty="0">
                    <a:solidFill>
                      <a:schemeClr val="bg1"/>
                    </a:solidFill>
                    <a:latin typeface="Microsoft YaHei" panose="020B0503020204020204" pitchFamily="34" charset="-122"/>
                    <a:ea typeface="Microsoft YaHei" panose="020B0503020204020204" pitchFamily="34" charset="-122"/>
                  </a:rPr>
                  <a:t>参数调节策略</a:t>
                </a:r>
              </a:p>
            </p:txBody>
          </p:sp>
        </p:grpSp>
        <p:sp>
          <p:nvSpPr>
            <p:cNvPr id="70" name="矩形 69">
              <a:extLst>
                <a:ext uri="{FF2B5EF4-FFF2-40B4-BE49-F238E27FC236}">
                  <a16:creationId xmlns:a16="http://schemas.microsoft.com/office/drawing/2014/main" id="{DA6C1E76-688A-4040-AE8C-D86CC0845A22}"/>
                </a:ext>
              </a:extLst>
            </p:cNvPr>
            <p:cNvSpPr/>
            <p:nvPr/>
          </p:nvSpPr>
          <p:spPr>
            <a:xfrm>
              <a:off x="1528714" y="1162125"/>
              <a:ext cx="2447925" cy="43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dirty="0">
                  <a:solidFill>
                    <a:schemeClr val="bg1"/>
                  </a:solidFill>
                  <a:latin typeface="Microsoft YaHei" panose="020B0503020204020204" pitchFamily="34" charset="-122"/>
                  <a:ea typeface="Microsoft YaHei" panose="020B0503020204020204" pitchFamily="34" charset="-122"/>
                </a:rPr>
                <a:t>自动控制系统</a:t>
              </a:r>
            </a:p>
          </p:txBody>
        </p:sp>
        <p:sp>
          <p:nvSpPr>
            <p:cNvPr id="71" name="上箭头 70">
              <a:extLst>
                <a:ext uri="{FF2B5EF4-FFF2-40B4-BE49-F238E27FC236}">
                  <a16:creationId xmlns:a16="http://schemas.microsoft.com/office/drawing/2014/main" id="{9F02D6AF-F3AC-FF4D-9C4C-BCB317F1C941}"/>
                </a:ext>
              </a:extLst>
            </p:cNvPr>
            <p:cNvSpPr/>
            <p:nvPr/>
          </p:nvSpPr>
          <p:spPr>
            <a:xfrm>
              <a:off x="2239914" y="1652663"/>
              <a:ext cx="288925" cy="5762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chemeClr val="tx1"/>
                </a:solidFill>
                <a:latin typeface="Microsoft YaHei" panose="020B0503020204020204" pitchFamily="34" charset="-122"/>
                <a:ea typeface="Microsoft YaHei" panose="020B0503020204020204" pitchFamily="34" charset="-122"/>
              </a:endParaRPr>
            </a:p>
          </p:txBody>
        </p:sp>
        <p:sp>
          <p:nvSpPr>
            <p:cNvPr id="72" name="文本框 68">
              <a:extLst>
                <a:ext uri="{FF2B5EF4-FFF2-40B4-BE49-F238E27FC236}">
                  <a16:creationId xmlns:a16="http://schemas.microsoft.com/office/drawing/2014/main" id="{C4F49FAA-CFFD-BF4B-BA96-FB03A63AB88C}"/>
                </a:ext>
              </a:extLst>
            </p:cNvPr>
            <p:cNvSpPr txBox="1">
              <a:spLocks noChangeArrowheads="1"/>
            </p:cNvSpPr>
            <p:nvPr/>
          </p:nvSpPr>
          <p:spPr bwMode="auto">
            <a:xfrm>
              <a:off x="2589164" y="1800300"/>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a:latin typeface="Microsoft YaHei" panose="020B0503020204020204" pitchFamily="34" charset="-122"/>
                  <a:ea typeface="Microsoft YaHei" panose="020B0503020204020204" pitchFamily="34" charset="-122"/>
                </a:rPr>
                <a:t>控制指令</a:t>
              </a:r>
            </a:p>
          </p:txBody>
        </p:sp>
        <p:sp>
          <p:nvSpPr>
            <p:cNvPr id="74" name="文本框 70">
              <a:extLst>
                <a:ext uri="{FF2B5EF4-FFF2-40B4-BE49-F238E27FC236}">
                  <a16:creationId xmlns:a16="http://schemas.microsoft.com/office/drawing/2014/main" id="{6B644699-3CB8-0949-9C53-92525BA4ED8C}"/>
                </a:ext>
              </a:extLst>
            </p:cNvPr>
            <p:cNvSpPr txBox="1">
              <a:spLocks noChangeArrowheads="1"/>
            </p:cNvSpPr>
            <p:nvPr/>
          </p:nvSpPr>
          <p:spPr bwMode="auto">
            <a:xfrm>
              <a:off x="4330651" y="1169706"/>
              <a:ext cx="453739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b="1" dirty="0">
                  <a:solidFill>
                    <a:srgbClr val="C00000"/>
                  </a:solidFill>
                  <a:latin typeface="Microsoft YaHei" panose="020B0503020204020204" pitchFamily="34" charset="-122"/>
                  <a:ea typeface="Microsoft YaHei" panose="020B0503020204020204" pitchFamily="34" charset="-122"/>
                </a:rPr>
                <a:t>爬架转速改变量</a:t>
              </a:r>
            </a:p>
          </p:txBody>
        </p:sp>
        <p:sp>
          <p:nvSpPr>
            <p:cNvPr id="75" name="文本框 71">
              <a:extLst>
                <a:ext uri="{FF2B5EF4-FFF2-40B4-BE49-F238E27FC236}">
                  <a16:creationId xmlns:a16="http://schemas.microsoft.com/office/drawing/2014/main" id="{4ECF52CD-E6DD-7145-8CA4-AFBD22ECEE10}"/>
                </a:ext>
              </a:extLst>
            </p:cNvPr>
            <p:cNvSpPr txBox="1">
              <a:spLocks noChangeArrowheads="1"/>
            </p:cNvSpPr>
            <p:nvPr/>
          </p:nvSpPr>
          <p:spPr bwMode="auto">
            <a:xfrm>
              <a:off x="4291580" y="2216248"/>
              <a:ext cx="41084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b="1" dirty="0">
                  <a:solidFill>
                    <a:srgbClr val="C00000"/>
                  </a:solidFill>
                  <a:latin typeface="Microsoft YaHei" panose="020B0503020204020204" pitchFamily="34" charset="-122"/>
                  <a:ea typeface="Microsoft YaHei" panose="020B0503020204020204" pitchFamily="34" charset="-122"/>
                </a:rPr>
                <a:t>底流泵转速改变量（调整底流流量）</a:t>
              </a:r>
            </a:p>
          </p:txBody>
        </p:sp>
        <p:cxnSp>
          <p:nvCxnSpPr>
            <p:cNvPr id="76" name="肘形连接符 75">
              <a:extLst>
                <a:ext uri="{FF2B5EF4-FFF2-40B4-BE49-F238E27FC236}">
                  <a16:creationId xmlns:a16="http://schemas.microsoft.com/office/drawing/2014/main" id="{BDF8DDC0-3DD1-4643-ACDD-F78B2B2084D3}"/>
                </a:ext>
              </a:extLst>
            </p:cNvPr>
            <p:cNvCxnSpPr>
              <a:stCxn id="70" idx="1"/>
            </p:cNvCxnSpPr>
            <p:nvPr/>
          </p:nvCxnSpPr>
          <p:spPr>
            <a:xfrm rot="10800000" flipV="1">
              <a:off x="207914" y="1378025"/>
              <a:ext cx="1320800" cy="33782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文本框 78">
              <a:extLst>
                <a:ext uri="{FF2B5EF4-FFF2-40B4-BE49-F238E27FC236}">
                  <a16:creationId xmlns:a16="http://schemas.microsoft.com/office/drawing/2014/main" id="{FB043CF8-05CB-844A-824C-3D3E72BABF08}"/>
                </a:ext>
              </a:extLst>
            </p:cNvPr>
            <p:cNvSpPr txBox="1">
              <a:spLocks noChangeArrowheads="1"/>
            </p:cNvSpPr>
            <p:nvPr/>
          </p:nvSpPr>
          <p:spPr bwMode="auto">
            <a:xfrm>
              <a:off x="374601" y="1400250"/>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dirty="0">
                  <a:latin typeface="Microsoft YaHei" panose="020B0503020204020204" pitchFamily="34" charset="-122"/>
                  <a:ea typeface="Microsoft YaHei" panose="020B0503020204020204" pitchFamily="34" charset="-122"/>
                </a:rPr>
                <a:t>硬件调控</a:t>
              </a:r>
            </a:p>
          </p:txBody>
        </p:sp>
        <p:sp>
          <p:nvSpPr>
            <p:cNvPr id="78" name="左弧形箭头 75">
              <a:extLst>
                <a:ext uri="{FF2B5EF4-FFF2-40B4-BE49-F238E27FC236}">
                  <a16:creationId xmlns:a16="http://schemas.microsoft.com/office/drawing/2014/main" id="{B265356D-2EE2-6A4A-81EE-180BF79007D4}"/>
                </a:ext>
              </a:extLst>
            </p:cNvPr>
            <p:cNvSpPr/>
            <p:nvPr/>
          </p:nvSpPr>
          <p:spPr>
            <a:xfrm>
              <a:off x="374601" y="2900438"/>
              <a:ext cx="255588" cy="73025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chemeClr val="tx1"/>
                </a:solidFill>
                <a:latin typeface="Microsoft YaHei" panose="020B0503020204020204" pitchFamily="34" charset="-122"/>
                <a:ea typeface="Microsoft YaHei" panose="020B0503020204020204" pitchFamily="34" charset="-122"/>
              </a:endParaRPr>
            </a:p>
          </p:txBody>
        </p:sp>
        <p:sp>
          <p:nvSpPr>
            <p:cNvPr id="80" name="左弧形箭头 80">
              <a:extLst>
                <a:ext uri="{FF2B5EF4-FFF2-40B4-BE49-F238E27FC236}">
                  <a16:creationId xmlns:a16="http://schemas.microsoft.com/office/drawing/2014/main" id="{ECD5DC4A-DE71-7344-BCD0-BAC0F22A09E6}"/>
                </a:ext>
              </a:extLst>
            </p:cNvPr>
            <p:cNvSpPr/>
            <p:nvPr/>
          </p:nvSpPr>
          <p:spPr>
            <a:xfrm rot="10800000">
              <a:off x="1041351" y="2900438"/>
              <a:ext cx="255588" cy="73025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chemeClr val="tx1"/>
                </a:solidFill>
                <a:latin typeface="Microsoft YaHei" panose="020B0503020204020204" pitchFamily="34" charset="-122"/>
                <a:ea typeface="Microsoft YaHei" panose="020B0503020204020204" pitchFamily="34" charset="-122"/>
              </a:endParaRPr>
            </a:p>
          </p:txBody>
        </p:sp>
        <p:sp>
          <p:nvSpPr>
            <p:cNvPr id="81" name="文本框 81">
              <a:extLst>
                <a:ext uri="{FF2B5EF4-FFF2-40B4-BE49-F238E27FC236}">
                  <a16:creationId xmlns:a16="http://schemas.microsoft.com/office/drawing/2014/main" id="{4692A0E5-F5D7-464D-8602-6BB59DECAFB2}"/>
                </a:ext>
              </a:extLst>
            </p:cNvPr>
            <p:cNvSpPr txBox="1">
              <a:spLocks noChangeArrowheads="1"/>
            </p:cNvSpPr>
            <p:nvPr/>
          </p:nvSpPr>
          <p:spPr bwMode="auto">
            <a:xfrm>
              <a:off x="684164" y="2478163"/>
              <a:ext cx="58578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dirty="0">
                  <a:latin typeface="Microsoft YaHei" panose="020B0503020204020204" pitchFamily="34" charset="-122"/>
                  <a:ea typeface="Microsoft YaHei" panose="020B0503020204020204" pitchFamily="34" charset="-122"/>
                </a:rPr>
                <a:t>环路反馈控制</a:t>
              </a:r>
            </a:p>
          </p:txBody>
        </p:sp>
      </p:grpSp>
      <p:sp>
        <p:nvSpPr>
          <p:cNvPr id="44" name="文本框 50">
            <a:extLst>
              <a:ext uri="{FF2B5EF4-FFF2-40B4-BE49-F238E27FC236}">
                <a16:creationId xmlns:a16="http://schemas.microsoft.com/office/drawing/2014/main" id="{07E8A71A-C772-FE4E-9A42-C3100CEEE990}"/>
              </a:ext>
            </a:extLst>
          </p:cNvPr>
          <p:cNvSpPr txBox="1">
            <a:spLocks noChangeArrowheads="1"/>
          </p:cNvSpPr>
          <p:nvPr/>
        </p:nvSpPr>
        <p:spPr bwMode="auto">
          <a:xfrm>
            <a:off x="516219" y="6437834"/>
            <a:ext cx="87813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dirty="0">
                <a:latin typeface="Microsoft YaHei" panose="020B0503020204020204" pitchFamily="34" charset="-122"/>
                <a:ea typeface="Microsoft YaHei" panose="020B0503020204020204" pitchFamily="34" charset="-122"/>
              </a:rPr>
              <a:t>核心目标：在</a:t>
            </a:r>
            <a:r>
              <a:rPr lang="zh-CN" altLang="en-US" b="1" dirty="0">
                <a:solidFill>
                  <a:srgbClr val="C00000"/>
                </a:solidFill>
                <a:latin typeface="Microsoft YaHei" panose="020B0503020204020204" pitchFamily="34" charset="-122"/>
                <a:ea typeface="Microsoft YaHei" panose="020B0503020204020204" pitchFamily="34" charset="-122"/>
              </a:rPr>
              <a:t>不消耗稠化剂</a:t>
            </a:r>
            <a:r>
              <a:rPr lang="zh-CN" altLang="en-US" b="1" dirty="0">
                <a:latin typeface="Microsoft YaHei" panose="020B0503020204020204" pitchFamily="34" charset="-122"/>
                <a:ea typeface="Microsoft YaHei" panose="020B0503020204020204" pitchFamily="34" charset="-122"/>
              </a:rPr>
              <a:t>情况下，使浓密机</a:t>
            </a:r>
            <a:r>
              <a:rPr lang="zh-CN" altLang="en-US" b="1" dirty="0">
                <a:solidFill>
                  <a:srgbClr val="C00000"/>
                </a:solidFill>
                <a:latin typeface="Microsoft YaHei" panose="020B0503020204020204" pitchFamily="34" charset="-122"/>
                <a:ea typeface="Microsoft YaHei" panose="020B0503020204020204" pitchFamily="34" charset="-122"/>
              </a:rPr>
              <a:t>底流浓度长时间达到浓度要求</a:t>
            </a:r>
          </a:p>
        </p:txBody>
      </p:sp>
    </p:spTree>
    <p:extLst>
      <p:ext uri="{BB962C8B-B14F-4D97-AF65-F5344CB8AC3E}">
        <p14:creationId xmlns:p14="http://schemas.microsoft.com/office/powerpoint/2010/main" val="908434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4A745EC-9E8F-F145-9036-5B9A0238201F}"/>
              </a:ext>
            </a:extLst>
          </p:cNvPr>
          <p:cNvSpPr/>
          <p:nvPr/>
        </p:nvSpPr>
        <p:spPr>
          <a:xfrm>
            <a:off x="173327" y="1324659"/>
            <a:ext cx="7882094" cy="369332"/>
          </a:xfrm>
          <a:prstGeom prst="rect">
            <a:avLst/>
          </a:prstGeom>
        </p:spPr>
        <p:txBody>
          <a:bodyPr wrap="none">
            <a:spAutoFit/>
          </a:bodyPr>
          <a:lstStyle/>
          <a:p>
            <a:r>
              <a:rPr lang="zh-CN" altLang="en-US" b="1" dirty="0">
                <a:latin typeface="Microsoft YaHei" panose="020B0503020204020204" pitchFamily="34" charset="-122"/>
                <a:ea typeface="Microsoft YaHei" panose="020B0503020204020204" pitchFamily="34" charset="-122"/>
              </a:rPr>
              <a:t>浓度监测遇到的问题：</a:t>
            </a:r>
            <a:r>
              <a:rPr lang="zh-CN" altLang="en-US" dirty="0">
                <a:latin typeface="Microsoft YaHei" panose="020B0503020204020204" pitchFamily="34" charset="-122"/>
                <a:ea typeface="Microsoft YaHei" panose="020B0503020204020204" pitchFamily="34" charset="-122"/>
              </a:rPr>
              <a:t>超声浓度计精确度有限、满管率对监测值有较大影响</a:t>
            </a:r>
          </a:p>
        </p:txBody>
      </p:sp>
      <p:pic>
        <p:nvPicPr>
          <p:cNvPr id="5" name="图片 4">
            <a:extLst>
              <a:ext uri="{FF2B5EF4-FFF2-40B4-BE49-F238E27FC236}">
                <a16:creationId xmlns:a16="http://schemas.microsoft.com/office/drawing/2014/main" id="{ADE5D7A3-4F16-9742-B6CD-479E1D629D3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597" y="2260645"/>
            <a:ext cx="3431918" cy="3090052"/>
          </a:xfrm>
          <a:prstGeom prst="rect">
            <a:avLst/>
          </a:prstGeom>
          <a:noFill/>
        </p:spPr>
      </p:pic>
      <p:sp>
        <p:nvSpPr>
          <p:cNvPr id="6" name="文本框 5">
            <a:extLst>
              <a:ext uri="{FF2B5EF4-FFF2-40B4-BE49-F238E27FC236}">
                <a16:creationId xmlns:a16="http://schemas.microsoft.com/office/drawing/2014/main" id="{5BD5E637-1791-A849-83A9-9CFE13E99B0B}"/>
              </a:ext>
            </a:extLst>
          </p:cNvPr>
          <p:cNvSpPr txBox="1"/>
          <p:nvPr/>
        </p:nvSpPr>
        <p:spPr>
          <a:xfrm>
            <a:off x="4622309" y="4757949"/>
            <a:ext cx="1383712" cy="369332"/>
          </a:xfrm>
          <a:prstGeom prst="rect">
            <a:avLst/>
          </a:prstGeom>
          <a:noFill/>
        </p:spPr>
        <p:txBody>
          <a:bodyPr wrap="none" rtlCol="0">
            <a:spAutoFit/>
          </a:bodyPr>
          <a:lstStyle/>
          <a:p>
            <a:r>
              <a:rPr lang="zh-CN" altLang="en-US" b="1" dirty="0">
                <a:latin typeface="Microsoft YaHei" panose="020B0503020204020204" pitchFamily="34" charset="-122"/>
                <a:ea typeface="Microsoft YaHei" panose="020B0503020204020204" pitchFamily="34" charset="-122"/>
              </a:rPr>
              <a:t>技术方案：</a:t>
            </a:r>
          </a:p>
        </p:txBody>
      </p:sp>
      <p:sp>
        <p:nvSpPr>
          <p:cNvPr id="7" name="文本框 6">
            <a:extLst>
              <a:ext uri="{FF2B5EF4-FFF2-40B4-BE49-F238E27FC236}">
                <a16:creationId xmlns:a16="http://schemas.microsoft.com/office/drawing/2014/main" id="{397EA50E-F764-0E43-A5E0-13A7FEEB268D}"/>
              </a:ext>
            </a:extLst>
          </p:cNvPr>
          <p:cNvSpPr txBox="1"/>
          <p:nvPr/>
        </p:nvSpPr>
        <p:spPr>
          <a:xfrm>
            <a:off x="4622309" y="5127281"/>
            <a:ext cx="4306031" cy="923330"/>
          </a:xfrm>
          <a:prstGeom prst="rect">
            <a:avLst/>
          </a:prstGeom>
          <a:noFill/>
        </p:spPr>
        <p:txBody>
          <a:bodyPr wrap="square" rtlCol="0">
            <a:spAutoFit/>
          </a:bodyPr>
          <a:lstStyle/>
          <a:p>
            <a:pPr marL="342900" indent="-342900">
              <a:buAutoNum type="arabicPeriod"/>
            </a:pPr>
            <a:r>
              <a:rPr lang="zh-CN" altLang="en-US" dirty="0">
                <a:latin typeface="Microsoft YaHei" panose="020B0503020204020204" pitchFamily="34" charset="-122"/>
                <a:ea typeface="Microsoft YaHei" panose="020B0503020204020204" pitchFamily="34" charset="-122"/>
              </a:rPr>
              <a:t>图像分类</a:t>
            </a:r>
            <a:endParaRPr lang="en-US" altLang="zh-CN" dirty="0">
              <a:latin typeface="Microsoft YaHei" panose="020B0503020204020204" pitchFamily="34" charset="-122"/>
              <a:ea typeface="Microsoft YaHei" panose="020B0503020204020204" pitchFamily="34" charset="-122"/>
            </a:endParaRPr>
          </a:p>
          <a:p>
            <a:pPr marL="342900" indent="-342900">
              <a:buAutoNum type="arabicPeriod"/>
            </a:pPr>
            <a:r>
              <a:rPr lang="zh-CN" altLang="en-US" dirty="0">
                <a:latin typeface="Microsoft YaHei" panose="020B0503020204020204" pitchFamily="34" charset="-122"/>
                <a:ea typeface="Microsoft YaHei" panose="020B0503020204020204" pitchFamily="34" charset="-122"/>
              </a:rPr>
              <a:t>图像集成分类（每七帧图像）</a:t>
            </a:r>
            <a:endParaRPr lang="en-US" altLang="zh-CN" dirty="0">
              <a:latin typeface="Microsoft YaHei" panose="020B0503020204020204" pitchFamily="34" charset="-122"/>
              <a:ea typeface="Microsoft YaHei" panose="020B0503020204020204" pitchFamily="34" charset="-122"/>
            </a:endParaRPr>
          </a:p>
          <a:p>
            <a:pPr marL="342900" indent="-342900">
              <a:buAutoNum type="arabicPeriod"/>
            </a:pPr>
            <a:r>
              <a:rPr lang="zh-CN" altLang="en-US" dirty="0">
                <a:latin typeface="Microsoft YaHei" panose="020B0503020204020204" pitchFamily="34" charset="-122"/>
                <a:ea typeface="Microsoft YaHei" panose="020B0503020204020204" pitchFamily="34" charset="-122"/>
              </a:rPr>
              <a:t>视频分类：融合表征信息和运动信息</a:t>
            </a:r>
            <a:endParaRPr lang="en-US" altLang="zh-CN" dirty="0">
              <a:latin typeface="Microsoft YaHei" panose="020B0503020204020204" pitchFamily="34" charset="-122"/>
              <a:ea typeface="Microsoft YaHei" panose="020B0503020204020204" pitchFamily="34" charset="-122"/>
            </a:endParaRPr>
          </a:p>
        </p:txBody>
      </p:sp>
      <p:sp>
        <p:nvSpPr>
          <p:cNvPr id="8" name="TextBox 108">
            <a:extLst>
              <a:ext uri="{FF2B5EF4-FFF2-40B4-BE49-F238E27FC236}">
                <a16:creationId xmlns:a16="http://schemas.microsoft.com/office/drawing/2014/main" id="{1E4B5434-1C21-464E-B26A-7079C4A35DD1}"/>
              </a:ext>
            </a:extLst>
          </p:cNvPr>
          <p:cNvSpPr txBox="1">
            <a:spLocks noChangeArrowheads="1"/>
          </p:cNvSpPr>
          <p:nvPr/>
        </p:nvSpPr>
        <p:spPr bwMode="auto">
          <a:xfrm>
            <a:off x="273420" y="333098"/>
            <a:ext cx="7816563" cy="565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lnSpc>
                <a:spcPct val="120000"/>
              </a:lnSpc>
              <a:spcBef>
                <a:spcPct val="0"/>
              </a:spcBef>
              <a:spcAft>
                <a:spcPct val="0"/>
              </a:spcAft>
            </a:pPr>
            <a:r>
              <a:rPr lang="en-US" altLang="zh-CN" sz="2800" b="1" dirty="0">
                <a:solidFill>
                  <a:srgbClr val="0B3EA2"/>
                </a:solidFill>
                <a:latin typeface="微软雅黑" panose="020B0503020204020204" pitchFamily="34" charset="-122"/>
                <a:ea typeface="微软雅黑" panose="020B0503020204020204" pitchFamily="34" charset="-122"/>
                <a:cs typeface="+mn-ea"/>
                <a:sym typeface="+mn-lt"/>
              </a:rPr>
              <a:t>3.9</a:t>
            </a:r>
            <a:r>
              <a:rPr lang="zh-CN" altLang="en-US" sz="2800" b="1" dirty="0">
                <a:solidFill>
                  <a:srgbClr val="0B3EA2"/>
                </a:solidFill>
                <a:latin typeface="微软雅黑" panose="020B0503020204020204" pitchFamily="34" charset="-122"/>
                <a:ea typeface="微软雅黑" panose="020B0503020204020204" pitchFamily="34" charset="-122"/>
                <a:cs typeface="+mn-ea"/>
                <a:sym typeface="+mn-lt"/>
              </a:rPr>
              <a:t> 辅助监测手段</a:t>
            </a:r>
            <a:r>
              <a:rPr lang="en-US" altLang="zh-CN" sz="2800" b="1" dirty="0">
                <a:solidFill>
                  <a:srgbClr val="0B3EA2"/>
                </a:solidFill>
                <a:latin typeface="微软雅黑" panose="020B0503020204020204" pitchFamily="34" charset="-122"/>
                <a:ea typeface="微软雅黑" panose="020B0503020204020204" pitchFamily="34" charset="-122"/>
                <a:cs typeface="+mn-ea"/>
                <a:sym typeface="+mn-lt"/>
              </a:rPr>
              <a:t>-</a:t>
            </a:r>
            <a:r>
              <a:rPr lang="zh-CN" altLang="en-US" sz="2800" b="1" dirty="0">
                <a:solidFill>
                  <a:srgbClr val="0B3EA2"/>
                </a:solidFill>
                <a:latin typeface="微软雅黑" panose="020B0503020204020204" pitchFamily="34" charset="-122"/>
                <a:ea typeface="微软雅黑" panose="020B0503020204020204" pitchFamily="34" charset="-122"/>
                <a:cs typeface="+mn-ea"/>
                <a:sym typeface="+mn-lt"/>
              </a:rPr>
              <a:t>基于监控视频的膏体浓度检测</a:t>
            </a:r>
            <a:endParaRPr lang="en-US" altLang="zh-CN" sz="2800" b="1" dirty="0">
              <a:solidFill>
                <a:srgbClr val="C00000"/>
              </a:solidFill>
              <a:latin typeface="微软雅黑" panose="020B0503020204020204" pitchFamily="34" charset="-122"/>
              <a:ea typeface="微软雅黑" panose="020B0503020204020204" pitchFamily="34" charset="-122"/>
              <a:cs typeface="+mn-ea"/>
              <a:sym typeface="+mn-lt"/>
            </a:endParaRPr>
          </a:p>
        </p:txBody>
      </p:sp>
      <p:sp>
        <p:nvSpPr>
          <p:cNvPr id="9" name="矩形 8">
            <a:extLst>
              <a:ext uri="{FF2B5EF4-FFF2-40B4-BE49-F238E27FC236}">
                <a16:creationId xmlns:a16="http://schemas.microsoft.com/office/drawing/2014/main" id="{B2BCD4EC-88CC-C843-BA36-0A3DC0255097}"/>
              </a:ext>
            </a:extLst>
          </p:cNvPr>
          <p:cNvSpPr/>
          <p:nvPr/>
        </p:nvSpPr>
        <p:spPr>
          <a:xfrm>
            <a:off x="0" y="388274"/>
            <a:ext cx="176646" cy="494580"/>
          </a:xfrm>
          <a:prstGeom prst="rect">
            <a:avLst/>
          </a:prstGeom>
          <a:solidFill>
            <a:srgbClr val="0B3EA2"/>
          </a:solidFill>
          <a:ln w="12700" cap="flat" cmpd="sng" algn="ctr">
            <a:noFill/>
            <a:prstDash val="solid"/>
            <a:miter lim="800000"/>
          </a:ln>
          <a:effectLst/>
        </p:spPr>
        <p:txBody>
          <a:bodyPr rtlCol="0" anchor="ctr"/>
          <a:lstStyle/>
          <a:p>
            <a:pPr algn="ctr"/>
            <a:endParaRPr lang="zh-CN" altLang="en-US" kern="0" dirty="0">
              <a:solidFill>
                <a:srgbClr val="FFFFFF"/>
              </a:solidFill>
              <a:latin typeface="Agency FB"/>
              <a:ea typeface="Microsoft YaHei"/>
              <a:cs typeface="+mn-ea"/>
            </a:endParaRPr>
          </a:p>
        </p:txBody>
      </p:sp>
      <p:sp>
        <p:nvSpPr>
          <p:cNvPr id="11" name="文本框 10">
            <a:extLst>
              <a:ext uri="{FF2B5EF4-FFF2-40B4-BE49-F238E27FC236}">
                <a16:creationId xmlns:a16="http://schemas.microsoft.com/office/drawing/2014/main" id="{7969352F-DD4E-B24A-88D9-77F66DDA5031}"/>
              </a:ext>
            </a:extLst>
          </p:cNvPr>
          <p:cNvSpPr txBox="1"/>
          <p:nvPr/>
        </p:nvSpPr>
        <p:spPr>
          <a:xfrm>
            <a:off x="4622309" y="1951130"/>
            <a:ext cx="4306031" cy="2308324"/>
          </a:xfrm>
          <a:prstGeom prst="rect">
            <a:avLst/>
          </a:prstGeom>
          <a:noFill/>
        </p:spPr>
        <p:txBody>
          <a:bodyPr wrap="square" rtlCol="0">
            <a:spAutoFit/>
          </a:bodyPr>
          <a:lstStyle/>
          <a:p>
            <a:r>
              <a:rPr lang="zh-CN" altLang="en-US" b="1" dirty="0">
                <a:latin typeface="Microsoft YaHei" panose="020B0503020204020204" pitchFamily="34" charset="-122"/>
                <a:ea typeface="Microsoft YaHei" panose="020B0503020204020204" pitchFamily="34" charset="-122"/>
              </a:rPr>
              <a:t>基于视频图像进行膏体浓度检测：</a:t>
            </a:r>
            <a:endParaRPr lang="en-US" altLang="zh-CN" b="1" dirty="0">
              <a:latin typeface="Microsoft YaHei" panose="020B0503020204020204" pitchFamily="34" charset="-122"/>
              <a:ea typeface="Microsoft YaHei" panose="020B0503020204020204" pitchFamily="34" charset="-122"/>
            </a:endParaRPr>
          </a:p>
          <a:p>
            <a:endParaRPr lang="en-US" altLang="zh-CN" b="1"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1.</a:t>
            </a:r>
            <a:r>
              <a:rPr lang="zh-CN" altLang="en-US" dirty="0">
                <a:latin typeface="Microsoft YaHei" panose="020B0503020204020204" pitchFamily="34" charset="-122"/>
                <a:ea typeface="Microsoft YaHei" panose="020B0503020204020204" pitchFamily="34" charset="-122"/>
              </a:rPr>
              <a:t> 烘干法</a:t>
            </a:r>
            <a:r>
              <a:rPr lang="zh-CN" altLang="en-US" b="1" dirty="0">
                <a:latin typeface="Microsoft YaHei" panose="020B0503020204020204" pitchFamily="34" charset="-122"/>
                <a:ea typeface="Microsoft YaHei" panose="020B0503020204020204" pitchFamily="34" charset="-122"/>
              </a:rPr>
              <a:t>计算膏体浓度</a:t>
            </a:r>
            <a:r>
              <a:rPr lang="zh-CN" altLang="en-US" dirty="0">
                <a:latin typeface="Microsoft YaHei" panose="020B0503020204020204" pitchFamily="34" charset="-122"/>
                <a:ea typeface="Microsoft YaHei" panose="020B0503020204020204" pitchFamily="34" charset="-122"/>
              </a:rPr>
              <a:t>，并拍摄搅拌视频</a:t>
            </a:r>
            <a:endParaRPr lang="en-US" altLang="zh-CN"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2.</a:t>
            </a:r>
            <a:r>
              <a:rPr lang="zh-CN" altLang="en-US" dirty="0">
                <a:latin typeface="Microsoft YaHei" panose="020B0503020204020204" pitchFamily="34" charset="-122"/>
                <a:ea typeface="Microsoft YaHei" panose="020B0503020204020204" pitchFamily="34" charset="-122"/>
              </a:rPr>
              <a:t> 使用</a:t>
            </a:r>
            <a:r>
              <a:rPr lang="zh-CN" altLang="en-US" b="1" dirty="0">
                <a:latin typeface="Microsoft YaHei" panose="020B0503020204020204" pitchFamily="34" charset="-122"/>
                <a:ea typeface="Microsoft YaHei" panose="020B0503020204020204" pitchFamily="34" charset="-122"/>
              </a:rPr>
              <a:t>图像处理、视频处理</a:t>
            </a:r>
            <a:r>
              <a:rPr lang="zh-CN" altLang="en-US" dirty="0">
                <a:latin typeface="Microsoft YaHei" panose="020B0503020204020204" pitchFamily="34" charset="-122"/>
                <a:ea typeface="Microsoft YaHei" panose="020B0503020204020204" pitchFamily="34" charset="-122"/>
              </a:rPr>
              <a:t>算法建立实时浓度检测模型</a:t>
            </a:r>
            <a:endParaRPr lang="en-US" altLang="zh-CN"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3.</a:t>
            </a:r>
            <a:r>
              <a:rPr lang="zh-CN" altLang="en-US" dirty="0">
                <a:latin typeface="Microsoft YaHei" panose="020B0503020204020204" pitchFamily="34" charset="-122"/>
                <a:ea typeface="Microsoft YaHei" panose="020B0503020204020204" pitchFamily="34" charset="-122"/>
              </a:rPr>
              <a:t> 与</a:t>
            </a:r>
            <a:r>
              <a:rPr lang="zh-CN" altLang="en-US" b="1" dirty="0">
                <a:latin typeface="Microsoft YaHei" panose="020B0503020204020204" pitchFamily="34" charset="-122"/>
                <a:ea typeface="Microsoft YaHei" panose="020B0503020204020204" pitchFamily="34" charset="-122"/>
              </a:rPr>
              <a:t>超声浓度计</a:t>
            </a:r>
            <a:r>
              <a:rPr lang="zh-CN" altLang="en-US" dirty="0">
                <a:latin typeface="Microsoft YaHei" panose="020B0503020204020204" pitchFamily="34" charset="-122"/>
                <a:ea typeface="Microsoft YaHei" panose="020B0503020204020204" pitchFamily="34" charset="-122"/>
              </a:rPr>
              <a:t>、</a:t>
            </a:r>
            <a:r>
              <a:rPr lang="zh-CN" altLang="en-US" b="1" dirty="0">
                <a:latin typeface="Microsoft YaHei" panose="020B0503020204020204" pitchFamily="34" charset="-122"/>
                <a:ea typeface="Microsoft YaHei" panose="020B0503020204020204" pitchFamily="34" charset="-122"/>
              </a:rPr>
              <a:t>核浓度计</a:t>
            </a:r>
            <a:r>
              <a:rPr lang="zh-CN" altLang="en-US" dirty="0">
                <a:latin typeface="Microsoft YaHei" panose="020B0503020204020204" pitchFamily="34" charset="-122"/>
                <a:ea typeface="Microsoft YaHei" panose="020B0503020204020204" pitchFamily="34" charset="-122"/>
              </a:rPr>
              <a:t>进行</a:t>
            </a:r>
            <a:r>
              <a:rPr lang="zh-CN" altLang="en-US" b="1" dirty="0">
                <a:solidFill>
                  <a:srgbClr val="C00000"/>
                </a:solidFill>
                <a:latin typeface="Microsoft YaHei" panose="020B0503020204020204" pitchFamily="34" charset="-122"/>
                <a:ea typeface="Microsoft YaHei" panose="020B0503020204020204" pitchFamily="34" charset="-122"/>
              </a:rPr>
              <a:t>互补校准</a:t>
            </a:r>
          </a:p>
        </p:txBody>
      </p:sp>
    </p:spTree>
    <p:extLst>
      <p:ext uri="{BB962C8B-B14F-4D97-AF65-F5344CB8AC3E}">
        <p14:creationId xmlns:p14="http://schemas.microsoft.com/office/powerpoint/2010/main" val="116817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08">
            <a:extLst>
              <a:ext uri="{FF2B5EF4-FFF2-40B4-BE49-F238E27FC236}">
                <a16:creationId xmlns:a16="http://schemas.microsoft.com/office/drawing/2014/main" id="{1E4B5434-1C21-464E-B26A-7079C4A35DD1}"/>
              </a:ext>
            </a:extLst>
          </p:cNvPr>
          <p:cNvSpPr txBox="1">
            <a:spLocks noChangeArrowheads="1"/>
          </p:cNvSpPr>
          <p:nvPr/>
        </p:nvSpPr>
        <p:spPr bwMode="auto">
          <a:xfrm>
            <a:off x="273420" y="333098"/>
            <a:ext cx="4806124" cy="565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lnSpc>
                <a:spcPct val="120000"/>
              </a:lnSpc>
              <a:spcBef>
                <a:spcPct val="0"/>
              </a:spcBef>
              <a:spcAft>
                <a:spcPct val="0"/>
              </a:spcAft>
            </a:pPr>
            <a:r>
              <a:rPr lang="en-US" altLang="zh-CN" sz="2800" b="1" dirty="0">
                <a:solidFill>
                  <a:srgbClr val="0B3EA2"/>
                </a:solidFill>
                <a:latin typeface="微软雅黑" panose="020B0503020204020204" pitchFamily="34" charset="-122"/>
                <a:ea typeface="微软雅黑" panose="020B0503020204020204" pitchFamily="34" charset="-122"/>
                <a:cs typeface="+mn-ea"/>
                <a:sym typeface="+mn-lt"/>
              </a:rPr>
              <a:t>3.10</a:t>
            </a:r>
            <a:r>
              <a:rPr lang="zh-CN" altLang="en-US" sz="2800" b="1" dirty="0">
                <a:solidFill>
                  <a:srgbClr val="0B3EA2"/>
                </a:solidFill>
                <a:latin typeface="微软雅黑" panose="020B0503020204020204" pitchFamily="34" charset="-122"/>
                <a:ea typeface="微软雅黑" panose="020B0503020204020204" pitchFamily="34" charset="-122"/>
                <a:cs typeface="+mn-ea"/>
                <a:sym typeface="+mn-lt"/>
              </a:rPr>
              <a:t> 辅助监测手段</a:t>
            </a:r>
            <a:r>
              <a:rPr lang="en-US" altLang="zh-CN" sz="2800" b="1" dirty="0">
                <a:solidFill>
                  <a:srgbClr val="0B3EA2"/>
                </a:solidFill>
                <a:latin typeface="微软雅黑" panose="020B0503020204020204" pitchFamily="34" charset="-122"/>
                <a:ea typeface="微软雅黑" panose="020B0503020204020204" pitchFamily="34" charset="-122"/>
                <a:cs typeface="+mn-ea"/>
                <a:sym typeface="+mn-lt"/>
              </a:rPr>
              <a:t>-</a:t>
            </a:r>
            <a:r>
              <a:rPr lang="zh-CN" altLang="en-US" sz="2800" b="1" dirty="0">
                <a:solidFill>
                  <a:srgbClr val="0B3EA2"/>
                </a:solidFill>
                <a:latin typeface="微软雅黑" panose="020B0503020204020204" pitchFamily="34" charset="-122"/>
                <a:ea typeface="微软雅黑" panose="020B0503020204020204" pitchFamily="34" charset="-122"/>
                <a:cs typeface="+mn-ea"/>
                <a:sym typeface="+mn-lt"/>
              </a:rPr>
              <a:t>互补监测</a:t>
            </a:r>
            <a:endParaRPr lang="en-US" altLang="zh-CN" sz="2800" b="1" dirty="0">
              <a:solidFill>
                <a:srgbClr val="C00000"/>
              </a:solidFill>
              <a:latin typeface="微软雅黑" panose="020B0503020204020204" pitchFamily="34" charset="-122"/>
              <a:ea typeface="微软雅黑" panose="020B0503020204020204" pitchFamily="34" charset="-122"/>
              <a:cs typeface="+mn-ea"/>
              <a:sym typeface="+mn-lt"/>
            </a:endParaRPr>
          </a:p>
        </p:txBody>
      </p:sp>
      <p:sp>
        <p:nvSpPr>
          <p:cNvPr id="9" name="矩形 8">
            <a:extLst>
              <a:ext uri="{FF2B5EF4-FFF2-40B4-BE49-F238E27FC236}">
                <a16:creationId xmlns:a16="http://schemas.microsoft.com/office/drawing/2014/main" id="{B2BCD4EC-88CC-C843-BA36-0A3DC0255097}"/>
              </a:ext>
            </a:extLst>
          </p:cNvPr>
          <p:cNvSpPr/>
          <p:nvPr/>
        </p:nvSpPr>
        <p:spPr>
          <a:xfrm>
            <a:off x="0" y="388274"/>
            <a:ext cx="176646" cy="494580"/>
          </a:xfrm>
          <a:prstGeom prst="rect">
            <a:avLst/>
          </a:prstGeom>
          <a:solidFill>
            <a:srgbClr val="0B3EA2"/>
          </a:solidFill>
          <a:ln w="12700" cap="flat" cmpd="sng" algn="ctr">
            <a:noFill/>
            <a:prstDash val="solid"/>
            <a:miter lim="800000"/>
          </a:ln>
          <a:effectLst/>
        </p:spPr>
        <p:txBody>
          <a:bodyPr rtlCol="0" anchor="ctr"/>
          <a:lstStyle/>
          <a:p>
            <a:pPr algn="ctr"/>
            <a:endParaRPr lang="zh-CN" altLang="en-US" kern="0" dirty="0">
              <a:solidFill>
                <a:srgbClr val="FFFFFF"/>
              </a:solidFill>
              <a:latin typeface="Agency FB"/>
              <a:ea typeface="Microsoft YaHei"/>
              <a:cs typeface="+mn-ea"/>
            </a:endParaRPr>
          </a:p>
        </p:txBody>
      </p:sp>
      <p:sp>
        <p:nvSpPr>
          <p:cNvPr id="12" name="文本框 11">
            <a:extLst>
              <a:ext uri="{FF2B5EF4-FFF2-40B4-BE49-F238E27FC236}">
                <a16:creationId xmlns:a16="http://schemas.microsoft.com/office/drawing/2014/main" id="{EA6F36B0-7A23-C64A-8CF0-2B02599FB0B0}"/>
              </a:ext>
            </a:extLst>
          </p:cNvPr>
          <p:cNvSpPr txBox="1"/>
          <p:nvPr/>
        </p:nvSpPr>
        <p:spPr>
          <a:xfrm>
            <a:off x="-125430" y="1210002"/>
            <a:ext cx="7570026" cy="646331"/>
          </a:xfrm>
          <a:prstGeom prst="rect">
            <a:avLst/>
          </a:prstGeom>
          <a:noFill/>
        </p:spPr>
        <p:txBody>
          <a:bodyPr wrap="square" rtlCol="0">
            <a:spAutoFit/>
          </a:bodyPr>
          <a:lstStyle/>
          <a:p>
            <a:pPr lvl="2"/>
            <a:r>
              <a:rPr kumimoji="1" lang="zh-CN" altLang="en-US" b="1" dirty="0">
                <a:latin typeface="Microsoft YaHei" panose="020B0503020204020204" pitchFamily="34" charset="-122"/>
                <a:ea typeface="Microsoft YaHei" panose="020B0503020204020204" pitchFamily="34" charset="-122"/>
              </a:rPr>
              <a:t>目的：</a:t>
            </a:r>
            <a:r>
              <a:rPr kumimoji="1" lang="zh-CN" altLang="en-US" dirty="0">
                <a:latin typeface="Microsoft YaHei" panose="020B0503020204020204" pitchFamily="34" charset="-122"/>
                <a:ea typeface="Microsoft YaHei" panose="020B0503020204020204" pitchFamily="34" charset="-122"/>
              </a:rPr>
              <a:t>利用监测项之间的</a:t>
            </a:r>
            <a:r>
              <a:rPr kumimoji="1" lang="zh-CN" altLang="en-US" b="1" dirty="0">
                <a:latin typeface="Microsoft YaHei" panose="020B0503020204020204" pitchFamily="34" charset="-122"/>
                <a:ea typeface="Microsoft YaHei" panose="020B0503020204020204" pitchFamily="34" charset="-122"/>
              </a:rPr>
              <a:t>信息相关性</a:t>
            </a:r>
            <a:r>
              <a:rPr kumimoji="1" lang="zh-CN" altLang="en-US" dirty="0">
                <a:latin typeface="Microsoft YaHei" panose="020B0503020204020204" pitchFamily="34" charset="-122"/>
                <a:ea typeface="Microsoft YaHei" panose="020B0503020204020204" pitchFamily="34" charset="-122"/>
              </a:rPr>
              <a:t>，分析仪表工作状态、并</a:t>
            </a:r>
            <a:r>
              <a:rPr kumimoji="1" lang="zh-CN" altLang="en-US" b="1" dirty="0">
                <a:latin typeface="Microsoft YaHei" panose="020B0503020204020204" pitchFamily="34" charset="-122"/>
                <a:ea typeface="Microsoft YaHei" panose="020B0503020204020204" pitchFamily="34" charset="-122"/>
              </a:rPr>
              <a:t>修正监测误差</a:t>
            </a:r>
            <a:endParaRPr kumimoji="1" lang="zh-CN" altLang="zh-CN" b="1" dirty="0">
              <a:latin typeface="Microsoft YaHei" panose="020B0503020204020204" pitchFamily="34" charset="-122"/>
              <a:ea typeface="Microsoft YaHei" panose="020B0503020204020204" pitchFamily="34" charset="-122"/>
            </a:endParaRPr>
          </a:p>
        </p:txBody>
      </p:sp>
      <p:sp>
        <p:nvSpPr>
          <p:cNvPr id="13" name="Rectangle 4">
            <a:extLst>
              <a:ext uri="{FF2B5EF4-FFF2-40B4-BE49-F238E27FC236}">
                <a16:creationId xmlns:a16="http://schemas.microsoft.com/office/drawing/2014/main" id="{6F3A30FE-CD3F-1141-88A6-C28366949E37}"/>
              </a:ext>
            </a:extLst>
          </p:cNvPr>
          <p:cNvSpPr>
            <a:spLocks noChangeArrowheads="1"/>
          </p:cNvSpPr>
          <p:nvPr/>
        </p:nvSpPr>
        <p:spPr bwMode="auto">
          <a:xfrm>
            <a:off x="-300889" y="2275815"/>
            <a:ext cx="1323719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pSp>
        <p:nvGrpSpPr>
          <p:cNvPr id="58" name="组合 57">
            <a:extLst>
              <a:ext uri="{FF2B5EF4-FFF2-40B4-BE49-F238E27FC236}">
                <a16:creationId xmlns:a16="http://schemas.microsoft.com/office/drawing/2014/main" id="{509EDA8B-77B5-FD44-83B7-5E6428080869}"/>
              </a:ext>
            </a:extLst>
          </p:cNvPr>
          <p:cNvGrpSpPr/>
          <p:nvPr/>
        </p:nvGrpSpPr>
        <p:grpSpPr>
          <a:xfrm>
            <a:off x="1635999" y="1687300"/>
            <a:ext cx="5495028" cy="2611503"/>
            <a:chOff x="1316822" y="1989224"/>
            <a:chExt cx="5495028" cy="2611503"/>
          </a:xfrm>
        </p:grpSpPr>
        <p:sp>
          <p:nvSpPr>
            <p:cNvPr id="3" name="椭圆 2">
              <a:extLst>
                <a:ext uri="{FF2B5EF4-FFF2-40B4-BE49-F238E27FC236}">
                  <a16:creationId xmlns:a16="http://schemas.microsoft.com/office/drawing/2014/main" id="{6602899B-4730-E743-813F-00B6CF9E5152}"/>
                </a:ext>
              </a:extLst>
            </p:cNvPr>
            <p:cNvSpPr/>
            <p:nvPr/>
          </p:nvSpPr>
          <p:spPr>
            <a:xfrm>
              <a:off x="1316822" y="2701359"/>
              <a:ext cx="1166549" cy="1166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Microsoft YaHei" panose="020B0503020204020204" pitchFamily="34" charset="-122"/>
                  <a:ea typeface="Microsoft YaHei" panose="020B0503020204020204" pitchFamily="34" charset="-122"/>
                </a:rPr>
                <a:t>仪表</a:t>
              </a:r>
              <a:r>
                <a:rPr kumimoji="1" lang="en-US" altLang="zh-CN" dirty="0">
                  <a:latin typeface="Microsoft YaHei" panose="020B0503020204020204" pitchFamily="34" charset="-122"/>
                  <a:ea typeface="Microsoft YaHei" panose="020B0503020204020204" pitchFamily="34" charset="-122"/>
                </a:rPr>
                <a:t>A</a:t>
              </a:r>
              <a:r>
                <a:rPr kumimoji="1" lang="zh-CN" altLang="en-US" dirty="0">
                  <a:latin typeface="Microsoft YaHei" panose="020B0503020204020204" pitchFamily="34" charset="-122"/>
                  <a:ea typeface="Microsoft YaHei" panose="020B0503020204020204" pitchFamily="34" charset="-122"/>
                </a:rPr>
                <a:t>监测值</a:t>
              </a:r>
            </a:p>
          </p:txBody>
        </p:sp>
        <p:sp>
          <p:nvSpPr>
            <p:cNvPr id="18" name="椭圆 17">
              <a:extLst>
                <a:ext uri="{FF2B5EF4-FFF2-40B4-BE49-F238E27FC236}">
                  <a16:creationId xmlns:a16="http://schemas.microsoft.com/office/drawing/2014/main" id="{676D4067-D142-4A47-88BF-BF6F91FC8C2B}"/>
                </a:ext>
              </a:extLst>
            </p:cNvPr>
            <p:cNvSpPr/>
            <p:nvPr/>
          </p:nvSpPr>
          <p:spPr>
            <a:xfrm>
              <a:off x="5897450" y="3686327"/>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Microsoft YaHei" panose="020B0503020204020204" pitchFamily="34" charset="-122"/>
                  <a:ea typeface="Microsoft YaHei" panose="020B0503020204020204" pitchFamily="34" charset="-122"/>
                </a:rPr>
                <a:t>仪表</a:t>
              </a:r>
              <a:r>
                <a:rPr kumimoji="1" lang="en-US" altLang="zh-CN" dirty="0">
                  <a:latin typeface="Microsoft YaHei" panose="020B0503020204020204" pitchFamily="34" charset="-122"/>
                  <a:ea typeface="Microsoft YaHei" panose="020B0503020204020204" pitchFamily="34" charset="-122"/>
                </a:rPr>
                <a:t>B</a:t>
              </a:r>
              <a:r>
                <a:rPr kumimoji="1" lang="zh-CN" altLang="en-US" dirty="0">
                  <a:latin typeface="Microsoft YaHei" panose="020B0503020204020204" pitchFamily="34" charset="-122"/>
                  <a:ea typeface="Microsoft YaHei" panose="020B0503020204020204" pitchFamily="34" charset="-122"/>
                </a:rPr>
                <a:t>监测值</a:t>
              </a:r>
            </a:p>
          </p:txBody>
        </p:sp>
        <p:sp>
          <p:nvSpPr>
            <p:cNvPr id="19" name="椭圆 18">
              <a:extLst>
                <a:ext uri="{FF2B5EF4-FFF2-40B4-BE49-F238E27FC236}">
                  <a16:creationId xmlns:a16="http://schemas.microsoft.com/office/drawing/2014/main" id="{8747C207-C287-1449-839B-574D7D398943}"/>
                </a:ext>
              </a:extLst>
            </p:cNvPr>
            <p:cNvSpPr/>
            <p:nvPr/>
          </p:nvSpPr>
          <p:spPr>
            <a:xfrm>
              <a:off x="5897450" y="198922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Microsoft YaHei" panose="020B0503020204020204" pitchFamily="34" charset="-122"/>
                  <a:ea typeface="Microsoft YaHei" panose="020B0503020204020204" pitchFamily="34" charset="-122"/>
                </a:rPr>
                <a:t>仪表</a:t>
              </a:r>
              <a:r>
                <a:rPr kumimoji="1" lang="en-US" altLang="zh-CN" dirty="0">
                  <a:latin typeface="Microsoft YaHei" panose="020B0503020204020204" pitchFamily="34" charset="-122"/>
                  <a:ea typeface="Microsoft YaHei" panose="020B0503020204020204" pitchFamily="34" charset="-122"/>
                </a:rPr>
                <a:t>C</a:t>
              </a:r>
              <a:r>
                <a:rPr kumimoji="1" lang="zh-CN" altLang="en-US" dirty="0">
                  <a:latin typeface="Microsoft YaHei" panose="020B0503020204020204" pitchFamily="34" charset="-122"/>
                  <a:ea typeface="Microsoft YaHei" panose="020B0503020204020204" pitchFamily="34" charset="-122"/>
                </a:rPr>
                <a:t>监测值</a:t>
              </a:r>
            </a:p>
          </p:txBody>
        </p:sp>
        <p:cxnSp>
          <p:nvCxnSpPr>
            <p:cNvPr id="20" name="直线箭头连接符 19">
              <a:extLst>
                <a:ext uri="{FF2B5EF4-FFF2-40B4-BE49-F238E27FC236}">
                  <a16:creationId xmlns:a16="http://schemas.microsoft.com/office/drawing/2014/main" id="{2023BB41-1C9C-D14C-89C3-BE654DFFA58B}"/>
                </a:ext>
              </a:extLst>
            </p:cNvPr>
            <p:cNvCxnSpPr>
              <a:cxnSpLocks/>
              <a:stCxn id="19" idx="2"/>
              <a:endCxn id="21" idx="6"/>
            </p:cNvCxnSpPr>
            <p:nvPr/>
          </p:nvCxnSpPr>
          <p:spPr>
            <a:xfrm flipH="1">
              <a:off x="5123055" y="2446424"/>
              <a:ext cx="774395" cy="838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ECBB1CE5-E7D2-2B47-A084-47C3752D925E}"/>
                </a:ext>
              </a:extLst>
            </p:cNvPr>
            <p:cNvSpPr/>
            <p:nvPr/>
          </p:nvSpPr>
          <p:spPr>
            <a:xfrm>
              <a:off x="3956506" y="2701263"/>
              <a:ext cx="1166549" cy="11665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Microsoft YaHei" panose="020B0503020204020204" pitchFamily="34" charset="-122"/>
                  <a:ea typeface="Microsoft YaHei" panose="020B0503020204020204" pitchFamily="34" charset="-122"/>
                </a:rPr>
                <a:t>仪表</a:t>
              </a:r>
              <a:r>
                <a:rPr kumimoji="1" lang="en-US" altLang="zh-CN" dirty="0">
                  <a:latin typeface="Microsoft YaHei" panose="020B0503020204020204" pitchFamily="34" charset="-122"/>
                  <a:ea typeface="Microsoft YaHei" panose="020B0503020204020204" pitchFamily="34" charset="-122"/>
                </a:rPr>
                <a:t>A</a:t>
              </a:r>
              <a:r>
                <a:rPr kumimoji="1" lang="zh-CN" altLang="en-US" dirty="0">
                  <a:latin typeface="Microsoft YaHei" panose="020B0503020204020204" pitchFamily="34" charset="-122"/>
                  <a:ea typeface="Microsoft YaHei" panose="020B0503020204020204" pitchFamily="34" charset="-122"/>
                </a:rPr>
                <a:t>理论值</a:t>
              </a:r>
            </a:p>
          </p:txBody>
        </p:sp>
        <p:cxnSp>
          <p:nvCxnSpPr>
            <p:cNvPr id="23" name="直线箭头连接符 22">
              <a:extLst>
                <a:ext uri="{FF2B5EF4-FFF2-40B4-BE49-F238E27FC236}">
                  <a16:creationId xmlns:a16="http://schemas.microsoft.com/office/drawing/2014/main" id="{399365A7-514D-1647-8F3C-1918C3EF736B}"/>
                </a:ext>
              </a:extLst>
            </p:cNvPr>
            <p:cNvCxnSpPr>
              <a:cxnSpLocks/>
              <a:stCxn id="18" idx="2"/>
              <a:endCxn id="21" idx="6"/>
            </p:cNvCxnSpPr>
            <p:nvPr/>
          </p:nvCxnSpPr>
          <p:spPr>
            <a:xfrm flipH="1" flipV="1">
              <a:off x="5123055" y="3284538"/>
              <a:ext cx="774395" cy="858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矩形 30">
                  <a:extLst>
                    <a:ext uri="{FF2B5EF4-FFF2-40B4-BE49-F238E27FC236}">
                      <a16:creationId xmlns:a16="http://schemas.microsoft.com/office/drawing/2014/main" id="{F86B73CE-308A-9B44-98B3-0C916A2C52A7}"/>
                    </a:ext>
                  </a:extLst>
                </p:cNvPr>
                <p:cNvSpPr/>
                <p:nvPr/>
              </p:nvSpPr>
              <p:spPr>
                <a:xfrm>
                  <a:off x="3901369" y="3907558"/>
                  <a:ext cx="129285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 altLang="zh-CN" i="1">
                            <a:latin typeface="Cambria Math" panose="02040503050406030204" pitchFamily="18" charset="0"/>
                          </a:rPr>
                          <m:t>𝐴</m:t>
                        </m:r>
                        <m:r>
                          <a:rPr kumimoji="1" lang="en"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𝑁</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𝜇</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𝜎</m:t>
                        </m:r>
                        <m:r>
                          <a:rPr kumimoji="1" lang="en-US" altLang="zh-CN" i="1">
                            <a:latin typeface="Cambria Math" panose="02040503050406030204" pitchFamily="18" charset="0"/>
                            <a:ea typeface="Cambria Math" panose="02040503050406030204" pitchFamily="18" charset="0"/>
                          </a:rPr>
                          <m:t>)</m:t>
                        </m:r>
                      </m:oMath>
                    </m:oMathPara>
                  </a14:m>
                  <a:endParaRPr lang="zh-CN" altLang="en-US" dirty="0">
                    <a:latin typeface="Microsoft YaHei" panose="020B0503020204020204" pitchFamily="34" charset="-122"/>
                    <a:ea typeface="Microsoft YaHei" panose="020B0503020204020204" pitchFamily="34" charset="-122"/>
                  </a:endParaRPr>
                </a:p>
              </p:txBody>
            </p:sp>
          </mc:Choice>
          <mc:Fallback xmlns="">
            <p:sp>
              <p:nvSpPr>
                <p:cNvPr id="31" name="矩形 30">
                  <a:extLst>
                    <a:ext uri="{FF2B5EF4-FFF2-40B4-BE49-F238E27FC236}">
                      <a16:creationId xmlns:a16="http://schemas.microsoft.com/office/drawing/2014/main" id="{F86B73CE-308A-9B44-98B3-0C916A2C52A7}"/>
                    </a:ext>
                  </a:extLst>
                </p:cNvPr>
                <p:cNvSpPr>
                  <a:spLocks noRot="1" noChangeAspect="1" noMove="1" noResize="1" noEditPoints="1" noAdjustHandles="1" noChangeArrowheads="1" noChangeShapeType="1" noTextEdit="1"/>
                </p:cNvSpPr>
                <p:nvPr/>
              </p:nvSpPr>
              <p:spPr>
                <a:xfrm>
                  <a:off x="3901369" y="3907558"/>
                  <a:ext cx="1292854" cy="369332"/>
                </a:xfrm>
                <a:prstGeom prst="rect">
                  <a:avLst/>
                </a:prstGeom>
                <a:blipFill>
                  <a:blip r:embed="rId2"/>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A05934B9-BE11-7B40-AD1E-2BD1E4719C5F}"/>
                    </a:ext>
                  </a:extLst>
                </p:cNvPr>
                <p:cNvSpPr/>
                <p:nvPr/>
              </p:nvSpPr>
              <p:spPr>
                <a:xfrm>
                  <a:off x="1840447" y="3907558"/>
                  <a:ext cx="3874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m:t>
                        </m:r>
                      </m:oMath>
                    </m:oMathPara>
                  </a14:m>
                  <a:endParaRPr lang="zh-CN" altLang="en-US" dirty="0">
                    <a:latin typeface="Microsoft YaHei" panose="020B0503020204020204" pitchFamily="34" charset="-122"/>
                    <a:ea typeface="Microsoft YaHei" panose="020B0503020204020204" pitchFamily="34" charset="-122"/>
                  </a:endParaRPr>
                </a:p>
              </p:txBody>
            </p:sp>
          </mc:Choice>
          <mc:Fallback xmlns="">
            <p:sp>
              <p:nvSpPr>
                <p:cNvPr id="32" name="矩形 31">
                  <a:extLst>
                    <a:ext uri="{FF2B5EF4-FFF2-40B4-BE49-F238E27FC236}">
                      <a16:creationId xmlns:a16="http://schemas.microsoft.com/office/drawing/2014/main" id="{A05934B9-BE11-7B40-AD1E-2BD1E4719C5F}"/>
                    </a:ext>
                  </a:extLst>
                </p:cNvPr>
                <p:cNvSpPr>
                  <a:spLocks noRot="1" noChangeAspect="1" noMove="1" noResize="1" noEditPoints="1" noAdjustHandles="1" noChangeArrowheads="1" noChangeShapeType="1" noTextEdit="1"/>
                </p:cNvSpPr>
                <p:nvPr/>
              </p:nvSpPr>
              <p:spPr>
                <a:xfrm>
                  <a:off x="1840447" y="3907558"/>
                  <a:ext cx="387477" cy="369332"/>
                </a:xfrm>
                <a:prstGeom prst="rect">
                  <a:avLst/>
                </a:prstGeom>
                <a:blipFill>
                  <a:blip r:embed="rId3"/>
                  <a:stretch>
                    <a:fillRect/>
                  </a:stretch>
                </a:blipFill>
              </p:spPr>
              <p:txBody>
                <a:bodyPr/>
                <a:lstStyle/>
                <a:p>
                  <a:r>
                    <a:rPr lang="zh-CN" altLang="en-US">
                      <a:noFill/>
                    </a:rPr>
                    <a:t> </a:t>
                  </a:r>
                </a:p>
              </p:txBody>
            </p:sp>
          </mc:Fallback>
        </mc:AlternateContent>
        <p:sp>
          <p:nvSpPr>
            <p:cNvPr id="33" name="文本框 32">
              <a:extLst>
                <a:ext uri="{FF2B5EF4-FFF2-40B4-BE49-F238E27FC236}">
                  <a16:creationId xmlns:a16="http://schemas.microsoft.com/office/drawing/2014/main" id="{57C853EF-CB39-3D4F-BDD9-80A7C9FFEE78}"/>
                </a:ext>
              </a:extLst>
            </p:cNvPr>
            <p:cNvSpPr txBox="1"/>
            <p:nvPr/>
          </p:nvSpPr>
          <p:spPr>
            <a:xfrm>
              <a:off x="5417783" y="2430618"/>
              <a:ext cx="534805" cy="1754326"/>
            </a:xfrm>
            <a:prstGeom prst="rect">
              <a:avLst/>
            </a:prstGeom>
            <a:noFill/>
          </p:spPr>
          <p:txBody>
            <a:bodyPr wrap="square" rtlCol="0">
              <a:spAutoFit/>
            </a:bodyPr>
            <a:lstStyle/>
            <a:p>
              <a:r>
                <a:rPr kumimoji="1" lang="zh-CN" altLang="en-US" dirty="0">
                  <a:latin typeface="Microsoft YaHei" panose="020B0503020204020204" pitchFamily="34" charset="-122"/>
                  <a:ea typeface="Microsoft YaHei" panose="020B0503020204020204" pitchFamily="34" charset="-122"/>
                </a:rPr>
                <a:t>推算</a:t>
              </a:r>
              <a:r>
                <a:rPr kumimoji="1" lang="en-US" altLang="zh-CN" dirty="0">
                  <a:latin typeface="Microsoft YaHei" panose="020B0503020204020204" pitchFamily="34" charset="-122"/>
                  <a:ea typeface="Microsoft YaHei" panose="020B0503020204020204" pitchFamily="34" charset="-122"/>
                </a:rPr>
                <a:t>(</a:t>
              </a:r>
              <a:r>
                <a:rPr kumimoji="1" lang="zh-CN" altLang="en-US" dirty="0">
                  <a:latin typeface="Microsoft YaHei" panose="020B0503020204020204" pitchFamily="34" charset="-122"/>
                  <a:ea typeface="Microsoft YaHei" panose="020B0503020204020204" pitchFamily="34" charset="-122"/>
                </a:rPr>
                <a:t>分布估计</a:t>
              </a:r>
              <a:r>
                <a:rPr kumimoji="1" lang="en-US" altLang="zh-CN" dirty="0">
                  <a:latin typeface="Microsoft YaHei" panose="020B0503020204020204" pitchFamily="34" charset="-122"/>
                  <a:ea typeface="Microsoft YaHei" panose="020B0503020204020204" pitchFamily="34" charset="-122"/>
                </a:rPr>
                <a:t>)</a:t>
              </a:r>
              <a:endParaRPr kumimoji="1" lang="zh-CN" altLang="en-US" dirty="0">
                <a:latin typeface="Microsoft YaHei" panose="020B0503020204020204" pitchFamily="34" charset="-122"/>
                <a:ea typeface="Microsoft YaHei" panose="020B0503020204020204" pitchFamily="34" charset="-122"/>
              </a:endParaRPr>
            </a:p>
          </p:txBody>
        </p:sp>
        <p:cxnSp>
          <p:nvCxnSpPr>
            <p:cNvPr id="35" name="直线箭头连接符 34">
              <a:extLst>
                <a:ext uri="{FF2B5EF4-FFF2-40B4-BE49-F238E27FC236}">
                  <a16:creationId xmlns:a16="http://schemas.microsoft.com/office/drawing/2014/main" id="{9472375D-FB21-244B-A203-F5700D070091}"/>
                </a:ext>
              </a:extLst>
            </p:cNvPr>
            <p:cNvCxnSpPr>
              <a:cxnSpLocks/>
              <a:stCxn id="21" idx="2"/>
              <a:endCxn id="3" idx="6"/>
            </p:cNvCxnSpPr>
            <p:nvPr/>
          </p:nvCxnSpPr>
          <p:spPr>
            <a:xfrm flipH="1">
              <a:off x="2483371" y="3284538"/>
              <a:ext cx="1473135" cy="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2D163D1A-B517-D642-8753-72ABDAC23FFF}"/>
                </a:ext>
              </a:extLst>
            </p:cNvPr>
            <p:cNvSpPr txBox="1"/>
            <p:nvPr/>
          </p:nvSpPr>
          <p:spPr>
            <a:xfrm>
              <a:off x="2988918" y="2877328"/>
              <a:ext cx="931653" cy="378192"/>
            </a:xfrm>
            <a:prstGeom prst="rect">
              <a:avLst/>
            </a:prstGeom>
            <a:noFill/>
          </p:spPr>
          <p:txBody>
            <a:bodyPr wrap="square" rtlCol="0">
              <a:spAutoFit/>
            </a:bodyPr>
            <a:lstStyle/>
            <a:p>
              <a:r>
                <a:rPr kumimoji="1" lang="zh-CN" altLang="en-US" dirty="0">
                  <a:latin typeface="Microsoft YaHei" panose="020B0503020204020204" pitchFamily="34" charset="-122"/>
                  <a:ea typeface="Microsoft YaHei" panose="020B0503020204020204" pitchFamily="34" charset="-122"/>
                </a:rPr>
                <a:t>校验</a:t>
              </a:r>
            </a:p>
          </p:txBody>
        </p:sp>
      </p:gr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69016367-C731-FC4F-B1DB-D0C8516D71C7}"/>
                  </a:ext>
                </a:extLst>
              </p:cNvPr>
              <p:cNvSpPr txBox="1"/>
              <p:nvPr/>
            </p:nvSpPr>
            <p:spPr>
              <a:xfrm>
                <a:off x="2713692" y="4428516"/>
                <a:ext cx="15083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𝑃</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𝑎</m:t>
                      </m:r>
                      <m:r>
                        <a:rPr kumimoji="1" lang="en-US" altLang="zh-CN" b="0" i="1" smtClean="0">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𝑁</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𝜇</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𝜎</m:t>
                      </m:r>
                      <m:r>
                        <a:rPr kumimoji="1" lang="en-US" altLang="zh-CN" i="1">
                          <a:latin typeface="Cambria Math" panose="02040503050406030204" pitchFamily="18" charset="0"/>
                          <a:ea typeface="Cambria Math" panose="02040503050406030204" pitchFamily="18" charset="0"/>
                        </a:rPr>
                        <m:t>))~</m:t>
                      </m:r>
                    </m:oMath>
                  </m:oMathPara>
                </a14:m>
                <a:endParaRPr kumimoji="1" lang="zh-CN" altLang="en-US" dirty="0">
                  <a:latin typeface="Microsoft YaHei" panose="020B0503020204020204" pitchFamily="34" charset="-122"/>
                  <a:ea typeface="Microsoft YaHei" panose="020B0503020204020204" pitchFamily="34" charset="-122"/>
                </a:endParaRPr>
              </a:p>
            </p:txBody>
          </p:sp>
        </mc:Choice>
        <mc:Fallback xmlns="">
          <p:sp>
            <p:nvSpPr>
              <p:cNvPr id="42" name="文本框 41">
                <a:extLst>
                  <a:ext uri="{FF2B5EF4-FFF2-40B4-BE49-F238E27FC236}">
                    <a16:creationId xmlns:a16="http://schemas.microsoft.com/office/drawing/2014/main" id="{69016367-C731-FC4F-B1DB-D0C8516D71C7}"/>
                  </a:ext>
                </a:extLst>
              </p:cNvPr>
              <p:cNvSpPr txBox="1">
                <a:spLocks noRot="1" noChangeAspect="1" noMove="1" noResize="1" noEditPoints="1" noAdjustHandles="1" noChangeArrowheads="1" noChangeShapeType="1" noTextEdit="1"/>
              </p:cNvSpPr>
              <p:nvPr/>
            </p:nvSpPr>
            <p:spPr>
              <a:xfrm>
                <a:off x="2713692" y="4428516"/>
                <a:ext cx="1508362" cy="276999"/>
              </a:xfrm>
              <a:prstGeom prst="rect">
                <a:avLst/>
              </a:prstGeom>
              <a:blipFill>
                <a:blip r:embed="rId4"/>
                <a:stretch>
                  <a:fillRect l="-2521" r="-840" b="-30435"/>
                </a:stretch>
              </a:blipFill>
            </p:spPr>
            <p:txBody>
              <a:bodyPr/>
              <a:lstStyle/>
              <a:p>
                <a:r>
                  <a:rPr lang="zh-CN" altLang="en-US">
                    <a:noFill/>
                  </a:rPr>
                  <a:t> </a:t>
                </a:r>
              </a:p>
            </p:txBody>
          </p:sp>
        </mc:Fallback>
      </mc:AlternateContent>
      <p:sp>
        <p:nvSpPr>
          <p:cNvPr id="43" name="矩形 42">
            <a:extLst>
              <a:ext uri="{FF2B5EF4-FFF2-40B4-BE49-F238E27FC236}">
                <a16:creationId xmlns:a16="http://schemas.microsoft.com/office/drawing/2014/main" id="{1565D272-306B-A743-A22B-5CF389008148}"/>
              </a:ext>
            </a:extLst>
          </p:cNvPr>
          <p:cNvSpPr/>
          <p:nvPr/>
        </p:nvSpPr>
        <p:spPr>
          <a:xfrm>
            <a:off x="4212820" y="4492870"/>
            <a:ext cx="1325691" cy="1341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Microsoft YaHei" panose="020B0503020204020204" pitchFamily="34" charset="-122"/>
              <a:ea typeface="Microsoft YaHei" panose="020B0503020204020204" pitchFamily="34" charset="-122"/>
            </a:endParaRPr>
          </a:p>
        </p:txBody>
      </p:sp>
      <p:sp>
        <p:nvSpPr>
          <p:cNvPr id="46" name="矩形 45">
            <a:extLst>
              <a:ext uri="{FF2B5EF4-FFF2-40B4-BE49-F238E27FC236}">
                <a16:creationId xmlns:a16="http://schemas.microsoft.com/office/drawing/2014/main" id="{807421EA-2158-3F40-A32F-42B27F162FF4}"/>
              </a:ext>
            </a:extLst>
          </p:cNvPr>
          <p:cNvSpPr/>
          <p:nvPr/>
        </p:nvSpPr>
        <p:spPr>
          <a:xfrm>
            <a:off x="5538511" y="4492870"/>
            <a:ext cx="1325691" cy="1341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Microsoft YaHei" panose="020B0503020204020204" pitchFamily="34" charset="-122"/>
              <a:ea typeface="Microsoft YaHei" panose="020B0503020204020204" pitchFamily="34" charset="-122"/>
            </a:endParaRPr>
          </a:p>
        </p:txBody>
      </p:sp>
      <p:sp>
        <p:nvSpPr>
          <p:cNvPr id="47" name="矩形 46">
            <a:extLst>
              <a:ext uri="{FF2B5EF4-FFF2-40B4-BE49-F238E27FC236}">
                <a16:creationId xmlns:a16="http://schemas.microsoft.com/office/drawing/2014/main" id="{A78CF8E3-1CAD-0148-A9E7-9D46C83DFDDC}"/>
              </a:ext>
            </a:extLst>
          </p:cNvPr>
          <p:cNvSpPr/>
          <p:nvPr/>
        </p:nvSpPr>
        <p:spPr>
          <a:xfrm>
            <a:off x="6864202" y="4492870"/>
            <a:ext cx="1325691" cy="13414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49" name="矩形 48">
                <a:extLst>
                  <a:ext uri="{FF2B5EF4-FFF2-40B4-BE49-F238E27FC236}">
                    <a16:creationId xmlns:a16="http://schemas.microsoft.com/office/drawing/2014/main" id="{3770B890-E17F-9848-9865-5CF350BB2065}"/>
                  </a:ext>
                </a:extLst>
              </p:cNvPr>
              <p:cNvSpPr/>
              <p:nvPr/>
            </p:nvSpPr>
            <p:spPr>
              <a:xfrm>
                <a:off x="4035516" y="4688072"/>
                <a:ext cx="38183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m:t>
                      </m:r>
                    </m:oMath>
                  </m:oMathPara>
                </a14:m>
                <a:endParaRPr lang="zh-CN" altLang="en-US" dirty="0">
                  <a:latin typeface="Microsoft YaHei" panose="020B0503020204020204" pitchFamily="34" charset="-122"/>
                  <a:ea typeface="Microsoft YaHei" panose="020B0503020204020204" pitchFamily="34" charset="-122"/>
                </a:endParaRPr>
              </a:p>
            </p:txBody>
          </p:sp>
        </mc:Choice>
        <mc:Fallback xmlns="">
          <p:sp>
            <p:nvSpPr>
              <p:cNvPr id="49" name="矩形 48">
                <a:extLst>
                  <a:ext uri="{FF2B5EF4-FFF2-40B4-BE49-F238E27FC236}">
                    <a16:creationId xmlns:a16="http://schemas.microsoft.com/office/drawing/2014/main" id="{3770B890-E17F-9848-9865-5CF350BB2065}"/>
                  </a:ext>
                </a:extLst>
              </p:cNvPr>
              <p:cNvSpPr>
                <a:spLocks noRot="1" noChangeAspect="1" noMove="1" noResize="1" noEditPoints="1" noAdjustHandles="1" noChangeArrowheads="1" noChangeShapeType="1" noTextEdit="1"/>
              </p:cNvSpPr>
              <p:nvPr/>
            </p:nvSpPr>
            <p:spPr>
              <a:xfrm>
                <a:off x="4035516" y="4688072"/>
                <a:ext cx="381835"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矩形 50">
                <a:extLst>
                  <a:ext uri="{FF2B5EF4-FFF2-40B4-BE49-F238E27FC236}">
                    <a16:creationId xmlns:a16="http://schemas.microsoft.com/office/drawing/2014/main" id="{B70E1E9F-A76D-6B4B-9472-05EFDFB1DB38}"/>
                  </a:ext>
                </a:extLst>
              </p:cNvPr>
              <p:cNvSpPr/>
              <p:nvPr/>
            </p:nvSpPr>
            <p:spPr>
              <a:xfrm>
                <a:off x="5292046" y="4699324"/>
                <a:ext cx="40004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𝛽</m:t>
                      </m:r>
                    </m:oMath>
                  </m:oMathPara>
                </a14:m>
                <a:endParaRPr lang="zh-CN" altLang="en-US" dirty="0">
                  <a:latin typeface="Microsoft YaHei" panose="020B0503020204020204" pitchFamily="34" charset="-122"/>
                  <a:ea typeface="Microsoft YaHei" panose="020B0503020204020204" pitchFamily="34" charset="-122"/>
                </a:endParaRPr>
              </a:p>
            </p:txBody>
          </p:sp>
        </mc:Choice>
        <mc:Fallback xmlns="">
          <p:sp>
            <p:nvSpPr>
              <p:cNvPr id="51" name="矩形 50">
                <a:extLst>
                  <a:ext uri="{FF2B5EF4-FFF2-40B4-BE49-F238E27FC236}">
                    <a16:creationId xmlns:a16="http://schemas.microsoft.com/office/drawing/2014/main" id="{B70E1E9F-A76D-6B4B-9472-05EFDFB1DB38}"/>
                  </a:ext>
                </a:extLst>
              </p:cNvPr>
              <p:cNvSpPr>
                <a:spLocks noRot="1" noChangeAspect="1" noMove="1" noResize="1" noEditPoints="1" noAdjustHandles="1" noChangeArrowheads="1" noChangeShapeType="1" noTextEdit="1"/>
              </p:cNvSpPr>
              <p:nvPr/>
            </p:nvSpPr>
            <p:spPr>
              <a:xfrm>
                <a:off x="5292046" y="4699324"/>
                <a:ext cx="400045" cy="369332"/>
              </a:xfrm>
              <a:prstGeom prst="rect">
                <a:avLst/>
              </a:prstGeom>
              <a:blipFill>
                <a:blip r:embed="rId6"/>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矩形 51">
                <a:extLst>
                  <a:ext uri="{FF2B5EF4-FFF2-40B4-BE49-F238E27FC236}">
                    <a16:creationId xmlns:a16="http://schemas.microsoft.com/office/drawing/2014/main" id="{1341F2A1-A306-1147-9B42-99B072D3F385}"/>
                  </a:ext>
                </a:extLst>
              </p:cNvPr>
              <p:cNvSpPr/>
              <p:nvPr/>
            </p:nvSpPr>
            <p:spPr>
              <a:xfrm>
                <a:off x="6672194" y="4694486"/>
                <a:ext cx="3816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𝛾</m:t>
                      </m:r>
                    </m:oMath>
                  </m:oMathPara>
                </a14:m>
                <a:endParaRPr lang="zh-CN" altLang="en-US" dirty="0">
                  <a:latin typeface="Microsoft YaHei" panose="020B0503020204020204" pitchFamily="34" charset="-122"/>
                  <a:ea typeface="Microsoft YaHei" panose="020B0503020204020204" pitchFamily="34" charset="-122"/>
                </a:endParaRPr>
              </a:p>
            </p:txBody>
          </p:sp>
        </mc:Choice>
        <mc:Fallback xmlns="">
          <p:sp>
            <p:nvSpPr>
              <p:cNvPr id="52" name="矩形 51">
                <a:extLst>
                  <a:ext uri="{FF2B5EF4-FFF2-40B4-BE49-F238E27FC236}">
                    <a16:creationId xmlns:a16="http://schemas.microsoft.com/office/drawing/2014/main" id="{1341F2A1-A306-1147-9B42-99B072D3F385}"/>
                  </a:ext>
                </a:extLst>
              </p:cNvPr>
              <p:cNvSpPr>
                <a:spLocks noRot="1" noChangeAspect="1" noMove="1" noResize="1" noEditPoints="1" noAdjustHandles="1" noChangeArrowheads="1" noChangeShapeType="1" noTextEdit="1"/>
              </p:cNvSpPr>
              <p:nvPr/>
            </p:nvSpPr>
            <p:spPr>
              <a:xfrm>
                <a:off x="6672194" y="4694486"/>
                <a:ext cx="381643" cy="369332"/>
              </a:xfrm>
              <a:prstGeom prst="rect">
                <a:avLst/>
              </a:prstGeom>
              <a:blipFill>
                <a:blip r:embed="rId7"/>
                <a:stretch>
                  <a:fillRect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矩形 52">
                <a:extLst>
                  <a:ext uri="{FF2B5EF4-FFF2-40B4-BE49-F238E27FC236}">
                    <a16:creationId xmlns:a16="http://schemas.microsoft.com/office/drawing/2014/main" id="{E1817DDA-8B85-E944-9D95-3393644EBB85}"/>
                  </a:ext>
                </a:extLst>
              </p:cNvPr>
              <p:cNvSpPr/>
              <p:nvPr/>
            </p:nvSpPr>
            <p:spPr>
              <a:xfrm>
                <a:off x="8033940" y="4694486"/>
                <a:ext cx="44916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oMath>
                  </m:oMathPara>
                </a14:m>
                <a:endParaRPr lang="zh-CN" altLang="en-US" dirty="0">
                  <a:latin typeface="Microsoft YaHei" panose="020B0503020204020204" pitchFamily="34" charset="-122"/>
                  <a:ea typeface="Microsoft YaHei" panose="020B0503020204020204" pitchFamily="34" charset="-122"/>
                </a:endParaRPr>
              </a:p>
            </p:txBody>
          </p:sp>
        </mc:Choice>
        <mc:Fallback xmlns="">
          <p:sp>
            <p:nvSpPr>
              <p:cNvPr id="53" name="矩形 52">
                <a:extLst>
                  <a:ext uri="{FF2B5EF4-FFF2-40B4-BE49-F238E27FC236}">
                    <a16:creationId xmlns:a16="http://schemas.microsoft.com/office/drawing/2014/main" id="{E1817DDA-8B85-E944-9D95-3393644EBB85}"/>
                  </a:ext>
                </a:extLst>
              </p:cNvPr>
              <p:cNvSpPr>
                <a:spLocks noRot="1" noChangeAspect="1" noMove="1" noResize="1" noEditPoints="1" noAdjustHandles="1" noChangeArrowheads="1" noChangeShapeType="1" noTextEdit="1"/>
              </p:cNvSpPr>
              <p:nvPr/>
            </p:nvSpPr>
            <p:spPr>
              <a:xfrm>
                <a:off x="8033940" y="4694486"/>
                <a:ext cx="449161"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7CD6037B-D1B8-0A46-8E75-3F3DA92FBB6F}"/>
                  </a:ext>
                </a:extLst>
              </p:cNvPr>
              <p:cNvSpPr txBox="1"/>
              <p:nvPr/>
            </p:nvSpPr>
            <p:spPr>
              <a:xfrm>
                <a:off x="711396" y="4370126"/>
                <a:ext cx="2275430" cy="369332"/>
              </a:xfrm>
              <a:prstGeom prst="rect">
                <a:avLst/>
              </a:prstGeom>
              <a:noFill/>
            </p:spPr>
            <p:txBody>
              <a:bodyPr wrap="square" rtlCol="0">
                <a:spAutoFit/>
              </a:bodyPr>
              <a:lstStyle/>
              <a:p>
                <a:r>
                  <a:rPr kumimoji="1" lang="zh-CN" altLang="en-US" b="1" dirty="0">
                    <a:latin typeface="Microsoft YaHei" panose="020B0503020204020204" pitchFamily="34" charset="-122"/>
                    <a:ea typeface="Microsoft YaHei" panose="020B0503020204020204" pitchFamily="34" charset="-122"/>
                  </a:rPr>
                  <a:t>监测值</a:t>
                </a:r>
                <a14:m>
                  <m:oMath xmlns:m="http://schemas.openxmlformats.org/officeDocument/2006/math">
                    <m:r>
                      <a:rPr kumimoji="1" lang="en-US" altLang="zh-CN" b="1" i="1">
                        <a:latin typeface="Cambria Math" panose="02040503050406030204" pitchFamily="18" charset="0"/>
                      </a:rPr>
                      <m:t>𝐚</m:t>
                    </m:r>
                  </m:oMath>
                </a14:m>
                <a:r>
                  <a:rPr kumimoji="1" lang="zh-CN" altLang="en-US" b="1" dirty="0">
                    <a:latin typeface="Microsoft YaHei" panose="020B0503020204020204" pitchFamily="34" charset="-122"/>
                    <a:ea typeface="Microsoft YaHei" panose="020B0503020204020204" pitchFamily="34" charset="-122"/>
                  </a:rPr>
                  <a:t>的正确性</a:t>
                </a:r>
                <a:r>
                  <a:rPr kumimoji="1" lang="zh-CN" altLang="en-US" dirty="0">
                    <a:latin typeface="Microsoft YaHei" panose="020B0503020204020204" pitchFamily="34" charset="-122"/>
                    <a:ea typeface="Microsoft YaHei" panose="020B0503020204020204" pitchFamily="34" charset="-122"/>
                  </a:rPr>
                  <a:t>：</a:t>
                </a:r>
              </a:p>
            </p:txBody>
          </p:sp>
        </mc:Choice>
        <mc:Fallback xmlns="">
          <p:sp>
            <p:nvSpPr>
              <p:cNvPr id="54" name="文本框 53">
                <a:extLst>
                  <a:ext uri="{FF2B5EF4-FFF2-40B4-BE49-F238E27FC236}">
                    <a16:creationId xmlns:a16="http://schemas.microsoft.com/office/drawing/2014/main" id="{7CD6037B-D1B8-0A46-8E75-3F3DA92FBB6F}"/>
                  </a:ext>
                </a:extLst>
              </p:cNvPr>
              <p:cNvSpPr txBox="1">
                <a:spLocks noRot="1" noChangeAspect="1" noMove="1" noResize="1" noEditPoints="1" noAdjustHandles="1" noChangeArrowheads="1" noChangeShapeType="1" noTextEdit="1"/>
              </p:cNvSpPr>
              <p:nvPr/>
            </p:nvSpPr>
            <p:spPr>
              <a:xfrm>
                <a:off x="711396" y="4370126"/>
                <a:ext cx="2275430" cy="369332"/>
              </a:xfrm>
              <a:prstGeom prst="rect">
                <a:avLst/>
              </a:prstGeom>
              <a:blipFill>
                <a:blip r:embed="rId9"/>
                <a:stretch>
                  <a:fillRect l="-2222" t="-6667" b="-23333"/>
                </a:stretch>
              </a:blipFill>
            </p:spPr>
            <p:txBody>
              <a:bodyPr/>
              <a:lstStyle/>
              <a:p>
                <a:r>
                  <a:rPr lang="zh-CN" altLang="en-US">
                    <a:noFill/>
                  </a:rPr>
                  <a:t> </a:t>
                </a:r>
              </a:p>
            </p:txBody>
          </p:sp>
        </mc:Fallback>
      </mc:AlternateContent>
      <p:sp>
        <p:nvSpPr>
          <p:cNvPr id="55" name="文本框 54">
            <a:extLst>
              <a:ext uri="{FF2B5EF4-FFF2-40B4-BE49-F238E27FC236}">
                <a16:creationId xmlns:a16="http://schemas.microsoft.com/office/drawing/2014/main" id="{20C579E8-0418-0943-9043-41744CA9C5DC}"/>
              </a:ext>
            </a:extLst>
          </p:cNvPr>
          <p:cNvSpPr txBox="1"/>
          <p:nvPr/>
        </p:nvSpPr>
        <p:spPr>
          <a:xfrm>
            <a:off x="4142333" y="4809731"/>
            <a:ext cx="1396178" cy="923330"/>
          </a:xfrm>
          <a:prstGeom prst="rect">
            <a:avLst/>
          </a:prstGeom>
          <a:noFill/>
        </p:spPr>
        <p:txBody>
          <a:bodyPr wrap="square" rtlCol="0">
            <a:spAutoFit/>
          </a:bodyPr>
          <a:lstStyle/>
          <a:p>
            <a:pPr algn="ctr"/>
            <a:r>
              <a:rPr kumimoji="1" lang="zh-CN" altLang="en-US" b="1" dirty="0">
                <a:solidFill>
                  <a:srgbClr val="C00000"/>
                </a:solidFill>
                <a:latin typeface="Microsoft YaHei" panose="020B0503020204020204" pitchFamily="34" charset="-122"/>
                <a:ea typeface="Microsoft YaHei" panose="020B0503020204020204" pitchFamily="34" charset="-122"/>
              </a:rPr>
              <a:t>舍弃</a:t>
            </a:r>
            <a:r>
              <a:rPr kumimoji="1" lang="zh-CN" altLang="en-US" dirty="0">
                <a:latin typeface="Microsoft YaHei" panose="020B0503020204020204" pitchFamily="34" charset="-122"/>
                <a:ea typeface="Microsoft YaHei" panose="020B0503020204020204" pitchFamily="34" charset="-122"/>
              </a:rPr>
              <a:t>：</a:t>
            </a:r>
            <a:endParaRPr kumimoji="1" lang="en-US" altLang="zh-CN" dirty="0">
              <a:latin typeface="Microsoft YaHei" panose="020B0503020204020204" pitchFamily="34" charset="-122"/>
              <a:ea typeface="Microsoft YaHei" panose="020B0503020204020204" pitchFamily="34" charset="-122"/>
            </a:endParaRPr>
          </a:p>
          <a:p>
            <a:r>
              <a:rPr kumimoji="1" lang="zh-CN" altLang="en-US" dirty="0">
                <a:latin typeface="Microsoft YaHei" panose="020B0503020204020204" pitchFamily="34" charset="-122"/>
                <a:ea typeface="Microsoft YaHei" panose="020B0503020204020204" pitchFamily="34" charset="-122"/>
              </a:rPr>
              <a:t>说明仪表</a:t>
            </a:r>
            <a:r>
              <a:rPr kumimoji="1" lang="en-US" altLang="zh-CN" dirty="0">
                <a:latin typeface="Microsoft YaHei" panose="020B0503020204020204" pitchFamily="34" charset="-122"/>
                <a:ea typeface="Microsoft YaHei" panose="020B0503020204020204" pitchFamily="34" charset="-122"/>
              </a:rPr>
              <a:t>A</a:t>
            </a:r>
            <a:r>
              <a:rPr kumimoji="1" lang="zh-CN" altLang="en-US" dirty="0">
                <a:latin typeface="Microsoft YaHei" panose="020B0503020204020204" pitchFamily="34" charset="-122"/>
                <a:ea typeface="Microsoft YaHei" panose="020B0503020204020204" pitchFamily="34" charset="-122"/>
              </a:rPr>
              <a:t>已经损坏</a:t>
            </a:r>
          </a:p>
        </p:txBody>
      </p:sp>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D58256E5-42C3-754F-8264-54A2C92E1636}"/>
                  </a:ext>
                </a:extLst>
              </p:cNvPr>
              <p:cNvSpPr txBox="1"/>
              <p:nvPr/>
            </p:nvSpPr>
            <p:spPr>
              <a:xfrm>
                <a:off x="5373858" y="4810228"/>
                <a:ext cx="1807461" cy="923330"/>
              </a:xfrm>
              <a:prstGeom prst="rect">
                <a:avLst/>
              </a:prstGeom>
              <a:noFill/>
            </p:spPr>
            <p:txBody>
              <a:bodyPr wrap="square" rtlCol="0">
                <a:spAutoFit/>
              </a:bodyPr>
              <a:lstStyle/>
              <a:p>
                <a:pPr algn="ctr"/>
                <a:r>
                  <a:rPr kumimoji="1" lang="zh-CN" altLang="en-US" b="1" dirty="0">
                    <a:solidFill>
                      <a:srgbClr val="C00000"/>
                    </a:solidFill>
                    <a:latin typeface="Microsoft YaHei" panose="020B0503020204020204" pitchFamily="34" charset="-122"/>
                    <a:ea typeface="Microsoft YaHei" panose="020B0503020204020204" pitchFamily="34" charset="-122"/>
                  </a:rPr>
                  <a:t>矫正</a:t>
                </a:r>
                <a:r>
                  <a:rPr kumimoji="1" lang="zh-CN" altLang="en-US" dirty="0">
                    <a:latin typeface="Microsoft YaHei" panose="020B0503020204020204" pitchFamily="34" charset="-122"/>
                    <a:ea typeface="Microsoft YaHei" panose="020B0503020204020204" pitchFamily="34" charset="-122"/>
                  </a:rPr>
                  <a:t>：</a:t>
                </a:r>
                <a:endParaRPr kumimoji="1" lang="en-US" altLang="zh-CN" dirty="0">
                  <a:latin typeface="Microsoft YaHei" panose="020B0503020204020204" pitchFamily="34" charset="-122"/>
                  <a:ea typeface="Microsoft YaHei" panose="020B0503020204020204" pitchFamily="34" charset="-122"/>
                </a:endParaRPr>
              </a:p>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𝜇</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𝜎</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𝑎</m:t>
                      </m:r>
                      <m:r>
                        <a:rPr lang="en-US" altLang="zh-CN" b="0" i="1" smtClean="0">
                          <a:latin typeface="Cambria Math" panose="02040503050406030204" pitchFamily="18" charset="0"/>
                        </a:rPr>
                        <m:t>)</m:t>
                      </m:r>
                    </m:oMath>
                  </m:oMathPara>
                </a14:m>
                <a:endParaRPr lang="zh-CN" altLang="en-US" dirty="0">
                  <a:latin typeface="Microsoft YaHei" panose="020B0503020204020204" pitchFamily="34" charset="-122"/>
                  <a:ea typeface="Microsoft YaHei" panose="020B0503020204020204" pitchFamily="34" charset="-122"/>
                </a:endParaRPr>
              </a:p>
              <a:p>
                <a:pPr algn="ctr"/>
                <a:endParaRPr kumimoji="1" lang="en-US" altLang="zh-CN" dirty="0">
                  <a:latin typeface="Microsoft YaHei" panose="020B0503020204020204" pitchFamily="34" charset="-122"/>
                  <a:ea typeface="Microsoft YaHei" panose="020B0503020204020204" pitchFamily="34" charset="-122"/>
                </a:endParaRPr>
              </a:p>
            </p:txBody>
          </p:sp>
        </mc:Choice>
        <mc:Fallback xmlns="">
          <p:sp>
            <p:nvSpPr>
              <p:cNvPr id="56" name="文本框 55">
                <a:extLst>
                  <a:ext uri="{FF2B5EF4-FFF2-40B4-BE49-F238E27FC236}">
                    <a16:creationId xmlns:a16="http://schemas.microsoft.com/office/drawing/2014/main" id="{D58256E5-42C3-754F-8264-54A2C92E1636}"/>
                  </a:ext>
                </a:extLst>
              </p:cNvPr>
              <p:cNvSpPr txBox="1">
                <a:spLocks noRot="1" noChangeAspect="1" noMove="1" noResize="1" noEditPoints="1" noAdjustHandles="1" noChangeArrowheads="1" noChangeShapeType="1" noTextEdit="1"/>
              </p:cNvSpPr>
              <p:nvPr/>
            </p:nvSpPr>
            <p:spPr>
              <a:xfrm>
                <a:off x="5373858" y="4810228"/>
                <a:ext cx="1807461" cy="923330"/>
              </a:xfrm>
              <a:prstGeom prst="rect">
                <a:avLst/>
              </a:prstGeom>
              <a:blipFill>
                <a:blip r:embed="rId10"/>
                <a:stretch>
                  <a:fillRect t="-2740"/>
                </a:stretch>
              </a:blipFill>
            </p:spPr>
            <p:txBody>
              <a:bodyPr/>
              <a:lstStyle/>
              <a:p>
                <a:r>
                  <a:rPr lang="zh-CN" altLang="en-US">
                    <a:noFill/>
                  </a:rPr>
                  <a:t> </a:t>
                </a:r>
              </a:p>
            </p:txBody>
          </p:sp>
        </mc:Fallback>
      </mc:AlternateContent>
      <p:sp>
        <p:nvSpPr>
          <p:cNvPr id="57" name="文本框 56">
            <a:extLst>
              <a:ext uri="{FF2B5EF4-FFF2-40B4-BE49-F238E27FC236}">
                <a16:creationId xmlns:a16="http://schemas.microsoft.com/office/drawing/2014/main" id="{FC1FA677-7ABD-164F-8790-3B17AEACFC60}"/>
              </a:ext>
            </a:extLst>
          </p:cNvPr>
          <p:cNvSpPr txBox="1"/>
          <p:nvPr/>
        </p:nvSpPr>
        <p:spPr>
          <a:xfrm>
            <a:off x="6747590" y="4809731"/>
            <a:ext cx="1807461" cy="646331"/>
          </a:xfrm>
          <a:prstGeom prst="rect">
            <a:avLst/>
          </a:prstGeom>
          <a:noFill/>
        </p:spPr>
        <p:txBody>
          <a:bodyPr wrap="square" rtlCol="0">
            <a:spAutoFit/>
          </a:bodyPr>
          <a:lstStyle/>
          <a:p>
            <a:pPr algn="ctr"/>
            <a:r>
              <a:rPr kumimoji="1" lang="zh-CN" altLang="en-US" b="1" dirty="0">
                <a:solidFill>
                  <a:srgbClr val="C00000"/>
                </a:solidFill>
                <a:latin typeface="Microsoft YaHei" panose="020B0503020204020204" pitchFamily="34" charset="-122"/>
                <a:ea typeface="Microsoft YaHei" panose="020B0503020204020204" pitchFamily="34" charset="-122"/>
              </a:rPr>
              <a:t>监测正常</a:t>
            </a:r>
            <a:endParaRPr kumimoji="1" lang="en-US" altLang="zh-CN" dirty="0">
              <a:latin typeface="Microsoft YaHei" panose="020B0503020204020204" pitchFamily="34" charset="-122"/>
              <a:ea typeface="Microsoft YaHei" panose="020B0503020204020204" pitchFamily="34" charset="-122"/>
            </a:endParaRPr>
          </a:p>
          <a:p>
            <a:pPr algn="ctr"/>
            <a:endParaRPr kumimoji="1" lang="en-US" altLang="zh-CN"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C7D604F1-302A-D14B-B0E2-AE697B70ACC3}"/>
              </a:ext>
            </a:extLst>
          </p:cNvPr>
          <p:cNvSpPr txBox="1"/>
          <p:nvPr/>
        </p:nvSpPr>
        <p:spPr>
          <a:xfrm>
            <a:off x="932904" y="5903628"/>
            <a:ext cx="7802025" cy="923330"/>
          </a:xfrm>
          <a:prstGeom prst="rect">
            <a:avLst/>
          </a:prstGeom>
          <a:noFill/>
        </p:spPr>
        <p:txBody>
          <a:bodyPr wrap="square" rtlCol="0">
            <a:spAutoFit/>
          </a:bodyPr>
          <a:lstStyle/>
          <a:p>
            <a:r>
              <a:rPr kumimoji="1" lang="zh-CN" altLang="en-US" dirty="0">
                <a:latin typeface="Microsoft YaHei" panose="020B0503020204020204" pitchFamily="34" charset="-122"/>
                <a:ea typeface="Microsoft YaHei" panose="020B0503020204020204" pitchFamily="34" charset="-122"/>
              </a:rPr>
              <a:t>场景实例</a:t>
            </a:r>
            <a:r>
              <a:rPr kumimoji="1" lang="en-US" altLang="zh-CN" dirty="0">
                <a:latin typeface="Microsoft YaHei" panose="020B0503020204020204" pitchFamily="34" charset="-122"/>
                <a:ea typeface="Microsoft YaHei" panose="020B0503020204020204" pitchFamily="34" charset="-122"/>
              </a:rPr>
              <a:t>1</a:t>
            </a:r>
            <a:r>
              <a:rPr kumimoji="1" lang="zh-CN" altLang="en-US" dirty="0">
                <a:latin typeface="Microsoft YaHei" panose="020B0503020204020204" pitchFamily="34" charset="-122"/>
                <a:ea typeface="Microsoft YaHei" panose="020B0503020204020204" pitchFamily="34" charset="-122"/>
              </a:rPr>
              <a:t>：</a:t>
            </a:r>
            <a:r>
              <a:rPr lang="zh-CN" altLang="en-US" b="1" dirty="0">
                <a:latin typeface="Microsoft YaHei" panose="020B0503020204020204" pitchFamily="34" charset="-122"/>
                <a:ea typeface="Microsoft YaHei" panose="020B0503020204020204" pitchFamily="34" charset="-122"/>
              </a:rPr>
              <a:t>水泥微粉秤</a:t>
            </a:r>
            <a:r>
              <a:rPr lang="zh-CN" altLang="en-US" dirty="0">
                <a:latin typeface="Microsoft YaHei" panose="020B0503020204020204" pitchFamily="34" charset="-122"/>
                <a:ea typeface="Microsoft YaHei" panose="020B0503020204020204" pitchFamily="34" charset="-122"/>
              </a:rPr>
              <a:t>示数不准，用</a:t>
            </a:r>
            <a:r>
              <a:rPr lang="zh-CN" altLang="en-US" b="1" dirty="0">
                <a:latin typeface="Microsoft YaHei" panose="020B0503020204020204" pitchFamily="34" charset="-122"/>
                <a:ea typeface="Microsoft YaHei" panose="020B0503020204020204" pitchFamily="34" charset="-122"/>
              </a:rPr>
              <a:t>螺旋给料机的转速频率</a:t>
            </a:r>
            <a:r>
              <a:rPr lang="zh-CN" altLang="en-US" dirty="0">
                <a:latin typeface="Microsoft YaHei" panose="020B0503020204020204" pitchFamily="34" charset="-122"/>
                <a:ea typeface="Microsoft YaHei" panose="020B0503020204020204" pitchFamily="34" charset="-122"/>
              </a:rPr>
              <a:t>间接计算</a:t>
            </a:r>
            <a:endParaRPr lang="en-US" altLang="zh-CN" dirty="0">
              <a:latin typeface="Microsoft YaHei" panose="020B0503020204020204" pitchFamily="34" charset="-122"/>
              <a:ea typeface="Microsoft YaHei" panose="020B0503020204020204" pitchFamily="34" charset="-122"/>
            </a:endParaRPr>
          </a:p>
          <a:p>
            <a:endParaRPr lang="en-US" altLang="zh-CN" dirty="0">
              <a:latin typeface="Microsoft YaHei" panose="020B0503020204020204" pitchFamily="34" charset="-122"/>
              <a:ea typeface="Microsoft YaHei" panose="020B0503020204020204" pitchFamily="34" charset="-122"/>
            </a:endParaRPr>
          </a:p>
          <a:p>
            <a:r>
              <a:rPr kumimoji="1" lang="zh-CN" altLang="en-US" dirty="0">
                <a:latin typeface="Microsoft YaHei" panose="020B0503020204020204" pitchFamily="34" charset="-122"/>
                <a:ea typeface="Microsoft YaHei" panose="020B0503020204020204" pitchFamily="34" charset="-122"/>
              </a:rPr>
              <a:t>场景实例</a:t>
            </a:r>
            <a:r>
              <a:rPr kumimoji="1" lang="en-US" altLang="zh-CN" dirty="0">
                <a:latin typeface="Microsoft YaHei" panose="020B0503020204020204" pitchFamily="34" charset="-122"/>
                <a:ea typeface="Microsoft YaHei" panose="020B0503020204020204" pitchFamily="34" charset="-122"/>
              </a:rPr>
              <a:t>2</a:t>
            </a:r>
            <a:r>
              <a:rPr kumimoji="1" lang="zh-CN" altLang="en-US" dirty="0">
                <a:latin typeface="Microsoft YaHei" panose="020B0503020204020204" pitchFamily="34" charset="-122"/>
                <a:ea typeface="Microsoft YaHei" panose="020B0503020204020204" pitchFamily="34" charset="-122"/>
              </a:rPr>
              <a:t>：</a:t>
            </a:r>
            <a:r>
              <a:rPr kumimoji="1" lang="zh-CN" altLang="en-US" b="1" dirty="0">
                <a:latin typeface="Microsoft YaHei" panose="020B0503020204020204" pitchFamily="34" charset="-122"/>
                <a:ea typeface="Microsoft YaHei" panose="020B0503020204020204" pitchFamily="34" charset="-122"/>
              </a:rPr>
              <a:t>泥层高度计</a:t>
            </a:r>
            <a:r>
              <a:rPr lang="zh-CN" altLang="en-US" dirty="0">
                <a:latin typeface="Microsoft YaHei" panose="020B0503020204020204" pitchFamily="34" charset="-122"/>
                <a:ea typeface="Microsoft YaHei" panose="020B0503020204020204" pitchFamily="34" charset="-122"/>
              </a:rPr>
              <a:t>示数不准，用</a:t>
            </a:r>
            <a:r>
              <a:rPr lang="zh-CN" altLang="en-US" b="1" dirty="0">
                <a:latin typeface="Microsoft YaHei" panose="020B0503020204020204" pitchFamily="34" charset="-122"/>
                <a:ea typeface="Microsoft YaHei" panose="020B0503020204020204" pitchFamily="34" charset="-122"/>
              </a:rPr>
              <a:t>泥层压力计、底流浓度</a:t>
            </a:r>
            <a:r>
              <a:rPr lang="zh-CN" altLang="en-US" dirty="0">
                <a:latin typeface="Microsoft YaHei" panose="020B0503020204020204" pitchFamily="34" charset="-122"/>
                <a:ea typeface="Microsoft YaHei" panose="020B0503020204020204" pitchFamily="34" charset="-122"/>
              </a:rPr>
              <a:t>间接计算</a:t>
            </a:r>
            <a:endParaRPr lang="en-US" altLang="zh-CN"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725647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94">
            <a:extLst>
              <a:ext uri="{FF2B5EF4-FFF2-40B4-BE49-F238E27FC236}">
                <a16:creationId xmlns:a16="http://schemas.microsoft.com/office/drawing/2014/main" id="{524CC706-2E9D-4B14-8493-737646369F8B}"/>
              </a:ext>
            </a:extLst>
          </p:cNvPr>
          <p:cNvSpPr txBox="1">
            <a:spLocks noChangeArrowheads="1"/>
          </p:cNvSpPr>
          <p:nvPr/>
        </p:nvSpPr>
        <p:spPr bwMode="auto">
          <a:xfrm>
            <a:off x="1752600" y="3779449"/>
            <a:ext cx="5638800" cy="1369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4400" b="1" dirty="0">
                <a:solidFill>
                  <a:srgbClr val="0B3EA2"/>
                </a:solidFill>
                <a:latin typeface="Calibri" panose="020F0502020204030204" pitchFamily="34" charset="0"/>
                <a:ea typeface="微软雅黑" panose="020B0503020204020204" pitchFamily="34" charset="-122"/>
                <a:cs typeface="Calibri" panose="020F0502020204030204" pitchFamily="34" charset="0"/>
                <a:sym typeface="+mn-lt"/>
              </a:rPr>
              <a:t>可视化平台</a:t>
            </a:r>
          </a:p>
          <a:p>
            <a:pPr algn="ctr" eaLnBrk="1" hangingPunct="1"/>
            <a:endParaRPr lang="zh-CN" altLang="en-US" sz="4050" b="1" kern="0" dirty="0">
              <a:solidFill>
                <a:srgbClr val="0B3EA2"/>
              </a:solidFill>
              <a:latin typeface="微软雅黑" panose="020B0503020204020204" pitchFamily="34" charset="-122"/>
              <a:ea typeface="微软雅黑" panose="020B0503020204020204" pitchFamily="34" charset="-122"/>
              <a:cs typeface="+mn-ea"/>
              <a:sym typeface="+mn-lt"/>
            </a:endParaRPr>
          </a:p>
        </p:txBody>
      </p:sp>
      <p:cxnSp>
        <p:nvCxnSpPr>
          <p:cNvPr id="10" name="直接连接符 9">
            <a:extLst>
              <a:ext uri="{FF2B5EF4-FFF2-40B4-BE49-F238E27FC236}">
                <a16:creationId xmlns:a16="http://schemas.microsoft.com/office/drawing/2014/main" id="{8A0E2862-BC46-4582-AC73-616A37CEFBC3}"/>
              </a:ext>
            </a:extLst>
          </p:cNvPr>
          <p:cNvCxnSpPr/>
          <p:nvPr/>
        </p:nvCxnSpPr>
        <p:spPr>
          <a:xfrm>
            <a:off x="2566686" y="3500535"/>
            <a:ext cx="4010628" cy="0"/>
          </a:xfrm>
          <a:prstGeom prst="line">
            <a:avLst/>
          </a:prstGeom>
          <a:ln>
            <a:solidFill>
              <a:srgbClr val="0D47BB"/>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矩形: 圆角 10">
            <a:extLst>
              <a:ext uri="{FF2B5EF4-FFF2-40B4-BE49-F238E27FC236}">
                <a16:creationId xmlns:a16="http://schemas.microsoft.com/office/drawing/2014/main" id="{1710FE5A-A894-4DCC-BC20-DEC4565EE256}"/>
              </a:ext>
            </a:extLst>
          </p:cNvPr>
          <p:cNvSpPr/>
          <p:nvPr/>
        </p:nvSpPr>
        <p:spPr>
          <a:xfrm>
            <a:off x="4060835" y="2067077"/>
            <a:ext cx="1022330" cy="1037696"/>
          </a:xfrm>
          <a:prstGeom prst="roundRect">
            <a:avLst/>
          </a:prstGeom>
          <a:solidFill>
            <a:srgbClr val="0B3EA2"/>
          </a:solidFill>
          <a:ln w="57150">
            <a:solidFill>
              <a:srgbClr val="BDD2F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495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a:t>
            </a:r>
            <a:endParaRPr lang="zh-CN" altLang="en-US" sz="495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033858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4E754A98-CC5F-4C6B-9748-B379A5173007}"/>
              </a:ext>
            </a:extLst>
          </p:cNvPr>
          <p:cNvSpPr/>
          <p:nvPr/>
        </p:nvSpPr>
        <p:spPr>
          <a:xfrm>
            <a:off x="0" y="388274"/>
            <a:ext cx="176646" cy="494580"/>
          </a:xfrm>
          <a:prstGeom prst="rect">
            <a:avLst/>
          </a:prstGeom>
          <a:solidFill>
            <a:srgbClr val="0B3EA2"/>
          </a:solidFill>
          <a:ln w="12700" cap="flat" cmpd="sng" algn="ctr">
            <a:noFill/>
            <a:prstDash val="solid"/>
            <a:miter lim="800000"/>
          </a:ln>
          <a:effectLst/>
        </p:spPr>
        <p:txBody>
          <a:bodyPr rtlCol="0" anchor="ctr"/>
          <a:lstStyle/>
          <a:p>
            <a:pPr algn="ctr"/>
            <a:endParaRPr lang="zh-CN" altLang="en-US" kern="0" dirty="0">
              <a:solidFill>
                <a:srgbClr val="FFFFFF"/>
              </a:solidFill>
              <a:latin typeface="Agency FB"/>
              <a:ea typeface="Microsoft YaHei"/>
              <a:cs typeface="+mn-ea"/>
            </a:endParaRPr>
          </a:p>
        </p:txBody>
      </p:sp>
      <p:sp>
        <p:nvSpPr>
          <p:cNvPr id="33" name="TextBox 108">
            <a:extLst>
              <a:ext uri="{FF2B5EF4-FFF2-40B4-BE49-F238E27FC236}">
                <a16:creationId xmlns:a16="http://schemas.microsoft.com/office/drawing/2014/main" id="{74FB405E-8AC9-4861-BE21-BED0F8F86D4B}"/>
              </a:ext>
            </a:extLst>
          </p:cNvPr>
          <p:cNvSpPr txBox="1">
            <a:spLocks noChangeArrowheads="1"/>
          </p:cNvSpPr>
          <p:nvPr/>
        </p:nvSpPr>
        <p:spPr bwMode="auto">
          <a:xfrm>
            <a:off x="273420" y="333098"/>
            <a:ext cx="4320413" cy="565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lnSpc>
                <a:spcPct val="120000"/>
              </a:lnSpc>
              <a:spcBef>
                <a:spcPct val="0"/>
              </a:spcBef>
              <a:spcAft>
                <a:spcPct val="0"/>
              </a:spcAft>
            </a:pPr>
            <a:r>
              <a:rPr lang="en-US" altLang="zh-CN" sz="2800" b="1" dirty="0">
                <a:solidFill>
                  <a:srgbClr val="0B3EA2"/>
                </a:solidFill>
                <a:latin typeface="微软雅黑" panose="020B0503020204020204" pitchFamily="34" charset="-122"/>
                <a:ea typeface="微软雅黑" panose="020B0503020204020204" pitchFamily="34" charset="-122"/>
                <a:cs typeface="+mn-ea"/>
                <a:sym typeface="+mn-lt"/>
              </a:rPr>
              <a:t>4.1</a:t>
            </a:r>
            <a:r>
              <a:rPr lang="zh-CN" altLang="en-US" sz="2800" b="1" dirty="0">
                <a:solidFill>
                  <a:srgbClr val="0B3EA2"/>
                </a:solidFill>
                <a:latin typeface="微软雅黑" panose="020B0503020204020204" pitchFamily="34" charset="-122"/>
                <a:ea typeface="微软雅黑" panose="020B0503020204020204" pitchFamily="34" charset="-122"/>
                <a:cs typeface="+mn-ea"/>
                <a:sym typeface="+mn-lt"/>
              </a:rPr>
              <a:t>开发可视化平台的目的</a:t>
            </a:r>
            <a:endParaRPr lang="en-US" altLang="zh-CN" sz="2800" b="1" dirty="0">
              <a:solidFill>
                <a:srgbClr val="C00000"/>
              </a:solidFill>
              <a:latin typeface="微软雅黑" panose="020B0503020204020204" pitchFamily="34" charset="-122"/>
              <a:ea typeface="微软雅黑" panose="020B0503020204020204" pitchFamily="34" charset="-122"/>
              <a:cs typeface="+mn-ea"/>
              <a:sym typeface="+mn-lt"/>
            </a:endParaRPr>
          </a:p>
        </p:txBody>
      </p:sp>
      <p:sp>
        <p:nvSpPr>
          <p:cNvPr id="38" name="矩形 37">
            <a:extLst>
              <a:ext uri="{FF2B5EF4-FFF2-40B4-BE49-F238E27FC236}">
                <a16:creationId xmlns:a16="http://schemas.microsoft.com/office/drawing/2014/main" id="{328E535B-29B5-4218-A3B3-47AE8B15C60E}"/>
              </a:ext>
            </a:extLst>
          </p:cNvPr>
          <p:cNvSpPr/>
          <p:nvPr/>
        </p:nvSpPr>
        <p:spPr>
          <a:xfrm>
            <a:off x="825876" y="1163638"/>
            <a:ext cx="7692190" cy="941155"/>
          </a:xfrm>
          <a:prstGeom prst="rect">
            <a:avLst/>
          </a:prstGeom>
        </p:spPr>
        <p:txBody>
          <a:bodyPr wrap="square">
            <a:spAutoFit/>
          </a:bodyPr>
          <a:lstStyle/>
          <a:p>
            <a:pPr algn="ctr">
              <a:lnSpc>
                <a:spcPct val="120000"/>
              </a:lnSpc>
            </a:pPr>
            <a:r>
              <a:rPr lang="zh-CN" altLang="en-US" sz="2400" kern="100" dirty="0">
                <a:solidFill>
                  <a:srgbClr val="0B3EA2"/>
                </a:solidFill>
                <a:latin typeface="微软雅黑" panose="020B0503020204020204" pitchFamily="34" charset="-122"/>
                <a:ea typeface="微软雅黑" panose="020B0503020204020204" pitchFamily="34" charset="-122"/>
                <a:cs typeface="Times New Roman" panose="02020603050405020304" pitchFamily="18" charset="0"/>
              </a:rPr>
              <a:t>原有美卓自控系统包含可视化模块，我们为何要</a:t>
            </a:r>
            <a:r>
              <a:rPr lang="zh-CN" altLang="en-US" sz="2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再</a:t>
            </a:r>
            <a:r>
              <a:rPr lang="zh-CN" altLang="en-US" sz="2400" kern="100" dirty="0">
                <a:solidFill>
                  <a:srgbClr val="0B3EA2"/>
                </a:solidFill>
                <a:latin typeface="微软雅黑" panose="020B0503020204020204" pitchFamily="34" charset="-122"/>
                <a:ea typeface="微软雅黑" panose="020B0503020204020204" pitchFamily="34" charset="-122"/>
                <a:cs typeface="Times New Roman" panose="02020603050405020304" pitchFamily="18" charset="0"/>
              </a:rPr>
              <a:t>开发一个全充填流程数据可视化平台？</a:t>
            </a:r>
          </a:p>
        </p:txBody>
      </p:sp>
      <p:grpSp>
        <p:nvGrpSpPr>
          <p:cNvPr id="4" name="组合 3"/>
          <p:cNvGrpSpPr/>
          <p:nvPr/>
        </p:nvGrpSpPr>
        <p:grpSpPr>
          <a:xfrm>
            <a:off x="825876" y="2578089"/>
            <a:ext cx="7535913" cy="3725435"/>
            <a:chOff x="781633" y="1216216"/>
            <a:chExt cx="7535913" cy="3725435"/>
          </a:xfrm>
        </p:grpSpPr>
        <p:sp>
          <p:nvSpPr>
            <p:cNvPr id="9" name="五边形 3">
              <a:extLst>
                <a:ext uri="{FF2B5EF4-FFF2-40B4-BE49-F238E27FC236}">
                  <a16:creationId xmlns:a16="http://schemas.microsoft.com/office/drawing/2014/main" id="{C52C3B54-CC75-490B-BB8D-C8D7988F6B65}"/>
                </a:ext>
              </a:extLst>
            </p:cNvPr>
            <p:cNvSpPr/>
            <p:nvPr/>
          </p:nvSpPr>
          <p:spPr>
            <a:xfrm>
              <a:off x="1647238" y="1358587"/>
              <a:ext cx="641573" cy="578853"/>
            </a:xfrm>
            <a:prstGeom prst="homePlate">
              <a:avLst>
                <a:gd name="adj" fmla="val 42102"/>
              </a:avLst>
            </a:prstGeom>
            <a:solidFill>
              <a:srgbClr val="0B3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kern="1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Arial" pitchFamily="34" charset="0"/>
                </a:rPr>
                <a:t>1</a:t>
              </a:r>
              <a:endParaRPr lang="en-US" altLang="zh-CN" sz="2000" b="1" kern="100"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cs typeface="Arial" pitchFamily="34" charset="0"/>
              </a:endParaRPr>
            </a:p>
          </p:txBody>
        </p:sp>
        <p:sp>
          <p:nvSpPr>
            <p:cNvPr id="10" name="Freeform 1">
              <a:extLst>
                <a:ext uri="{FF2B5EF4-FFF2-40B4-BE49-F238E27FC236}">
                  <a16:creationId xmlns:a16="http://schemas.microsoft.com/office/drawing/2014/main" id="{378C3AD4-46EC-467F-AC0F-2E0F549699EA}"/>
                </a:ext>
              </a:extLst>
            </p:cNvPr>
            <p:cNvSpPr>
              <a:spLocks noChangeArrowheads="1"/>
            </p:cNvSpPr>
            <p:nvPr/>
          </p:nvSpPr>
          <p:spPr bwMode="auto">
            <a:xfrm rot="10800000">
              <a:off x="2111935" y="1353150"/>
              <a:ext cx="1078777" cy="584320"/>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chemeClr val="accent5">
                <a:lumMod val="20000"/>
                <a:lumOff val="80000"/>
              </a:schemeClr>
            </a:solidFill>
            <a:ln>
              <a:noFill/>
            </a:ln>
            <a:effectLst/>
          </p:spPr>
          <p:txBody>
            <a:bodyPr wrap="none" anchor="ctr"/>
            <a:lstStyle/>
            <a:p>
              <a:endParaRPr lang="en-US" sz="2000">
                <a:solidFill>
                  <a:srgbClr val="0C0C0C"/>
                </a:solidFill>
                <a:latin typeface="微软雅黑" pitchFamily="34" charset="-122"/>
                <a:ea typeface="微软雅黑" pitchFamily="34" charset="-122"/>
              </a:endParaRPr>
            </a:p>
          </p:txBody>
        </p:sp>
        <p:sp>
          <p:nvSpPr>
            <p:cNvPr id="14" name="矩形 13">
              <a:extLst>
                <a:ext uri="{FF2B5EF4-FFF2-40B4-BE49-F238E27FC236}">
                  <a16:creationId xmlns:a16="http://schemas.microsoft.com/office/drawing/2014/main" id="{3D17550B-929B-4CFE-9628-35DB082B62C3}"/>
                </a:ext>
              </a:extLst>
            </p:cNvPr>
            <p:cNvSpPr/>
            <p:nvPr/>
          </p:nvSpPr>
          <p:spPr>
            <a:xfrm>
              <a:off x="2753681" y="1353149"/>
              <a:ext cx="4890097" cy="584313"/>
            </a:xfrm>
            <a:prstGeom prst="rect">
              <a:avLst/>
            </a:prstGeom>
            <a:solidFill>
              <a:schemeClr val="accent5">
                <a:lumMod val="20000"/>
                <a:lumOff val="80000"/>
              </a:schemeClr>
            </a:solidFill>
            <a:ln>
              <a:noFill/>
            </a:ln>
            <a:effectLst/>
          </p:spPr>
          <p:txBody>
            <a:bodyPr wrap="none" anchor="ctr"/>
            <a:lstStyle/>
            <a:p>
              <a:endParaRPr lang="zh-CN" altLang="en-US" sz="2000" dirty="0">
                <a:solidFill>
                  <a:srgbClr val="0C0C0C"/>
                </a:solidFill>
                <a:latin typeface="微软雅黑" pitchFamily="34" charset="-122"/>
                <a:ea typeface="微软雅黑" pitchFamily="34" charset="-122"/>
              </a:endParaRPr>
            </a:p>
          </p:txBody>
        </p:sp>
        <p:sp>
          <p:nvSpPr>
            <p:cNvPr id="15" name="矩形 14">
              <a:extLst>
                <a:ext uri="{FF2B5EF4-FFF2-40B4-BE49-F238E27FC236}">
                  <a16:creationId xmlns:a16="http://schemas.microsoft.com/office/drawing/2014/main" id="{0ED95460-47A9-4AF4-B721-ACBCD0069800}"/>
                </a:ext>
              </a:extLst>
            </p:cNvPr>
            <p:cNvSpPr/>
            <p:nvPr/>
          </p:nvSpPr>
          <p:spPr>
            <a:xfrm>
              <a:off x="2540160" y="1424434"/>
              <a:ext cx="5777386" cy="492443"/>
            </a:xfrm>
            <a:prstGeom prst="rect">
              <a:avLst/>
            </a:prstGeom>
          </p:spPr>
          <p:txBody>
            <a:bodyPr wrap="square">
              <a:spAutoFit/>
            </a:bodyPr>
            <a:lstStyle/>
            <a:p>
              <a:pPr>
                <a:lnSpc>
                  <a:spcPct val="130000"/>
                </a:lnSpc>
              </a:pPr>
              <a:r>
                <a:rPr lang="zh-CN" altLang="en-US" sz="2000" kern="100" dirty="0">
                  <a:latin typeface="微软雅黑" pitchFamily="34" charset="-122"/>
                  <a:ea typeface="微软雅黑" pitchFamily="34" charset="-122"/>
                  <a:cs typeface="Arial" pitchFamily="34" charset="0"/>
                </a:rPr>
                <a:t>没有权限对美卓的自动可视化系统扩展</a:t>
              </a:r>
            </a:p>
          </p:txBody>
        </p:sp>
        <p:sp>
          <p:nvSpPr>
            <p:cNvPr id="34" name="五边形 3">
              <a:extLst>
                <a:ext uri="{FF2B5EF4-FFF2-40B4-BE49-F238E27FC236}">
                  <a16:creationId xmlns:a16="http://schemas.microsoft.com/office/drawing/2014/main" id="{16A0F4B3-0B0A-4857-B0DF-AC0DC308E975}"/>
                </a:ext>
              </a:extLst>
            </p:cNvPr>
            <p:cNvSpPr/>
            <p:nvPr/>
          </p:nvSpPr>
          <p:spPr>
            <a:xfrm>
              <a:off x="1647238" y="2052934"/>
              <a:ext cx="642250" cy="578853"/>
            </a:xfrm>
            <a:prstGeom prst="homePlate">
              <a:avLst>
                <a:gd name="adj" fmla="val 42102"/>
              </a:avLst>
            </a:prstGeom>
            <a:solidFill>
              <a:srgbClr val="0B3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kern="1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Arial" pitchFamily="34" charset="0"/>
                </a:rPr>
                <a:t>2</a:t>
              </a:r>
              <a:endParaRPr lang="en-US" altLang="zh-CN" sz="2000" b="1" kern="100"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cs typeface="Arial" pitchFamily="34" charset="0"/>
              </a:endParaRPr>
            </a:p>
          </p:txBody>
        </p:sp>
        <p:sp>
          <p:nvSpPr>
            <p:cNvPr id="35" name="Freeform 1">
              <a:extLst>
                <a:ext uri="{FF2B5EF4-FFF2-40B4-BE49-F238E27FC236}">
                  <a16:creationId xmlns:a16="http://schemas.microsoft.com/office/drawing/2014/main" id="{9301F5CD-0ED9-4039-91C9-DF47BB04163E}"/>
                </a:ext>
              </a:extLst>
            </p:cNvPr>
            <p:cNvSpPr>
              <a:spLocks noChangeArrowheads="1"/>
            </p:cNvSpPr>
            <p:nvPr/>
          </p:nvSpPr>
          <p:spPr bwMode="auto">
            <a:xfrm rot="10800000">
              <a:off x="2112631" y="2047497"/>
              <a:ext cx="1078656" cy="584320"/>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chemeClr val="accent2">
                <a:lumMod val="20000"/>
                <a:lumOff val="80000"/>
              </a:schemeClr>
            </a:solidFill>
            <a:ln>
              <a:noFill/>
            </a:ln>
            <a:effectLst/>
          </p:spPr>
          <p:txBody>
            <a:bodyPr wrap="none" anchor="ctr"/>
            <a:lstStyle/>
            <a:p>
              <a:endParaRPr lang="en-US" sz="2000">
                <a:solidFill>
                  <a:srgbClr val="0C0C0C"/>
                </a:solidFill>
                <a:latin typeface="微软雅黑" pitchFamily="34" charset="-122"/>
                <a:ea typeface="微软雅黑" pitchFamily="34" charset="-122"/>
              </a:endParaRPr>
            </a:p>
          </p:txBody>
        </p:sp>
        <p:sp>
          <p:nvSpPr>
            <p:cNvPr id="36" name="矩形 35">
              <a:extLst>
                <a:ext uri="{FF2B5EF4-FFF2-40B4-BE49-F238E27FC236}">
                  <a16:creationId xmlns:a16="http://schemas.microsoft.com/office/drawing/2014/main" id="{FCB9DEB3-B643-45E5-ADCE-956C568A952F}"/>
                </a:ext>
              </a:extLst>
            </p:cNvPr>
            <p:cNvSpPr/>
            <p:nvPr/>
          </p:nvSpPr>
          <p:spPr>
            <a:xfrm>
              <a:off x="2754307" y="2047496"/>
              <a:ext cx="4889471" cy="584313"/>
            </a:xfrm>
            <a:prstGeom prst="rect">
              <a:avLst/>
            </a:prstGeom>
            <a:solidFill>
              <a:schemeClr val="accent2">
                <a:lumMod val="20000"/>
                <a:lumOff val="80000"/>
              </a:schemeClr>
            </a:solidFill>
            <a:ln>
              <a:noFill/>
            </a:ln>
            <a:effectLst/>
          </p:spPr>
          <p:txBody>
            <a:bodyPr wrap="none" anchor="ctr"/>
            <a:lstStyle/>
            <a:p>
              <a:endParaRPr lang="zh-CN" altLang="en-US" sz="2000" dirty="0">
                <a:solidFill>
                  <a:srgbClr val="0C0C0C"/>
                </a:solidFill>
                <a:latin typeface="微软雅黑" pitchFamily="34" charset="-122"/>
                <a:ea typeface="微软雅黑" pitchFamily="34" charset="-122"/>
              </a:endParaRPr>
            </a:p>
          </p:txBody>
        </p:sp>
        <p:sp>
          <p:nvSpPr>
            <p:cNvPr id="37" name="矩形 36">
              <a:extLst>
                <a:ext uri="{FF2B5EF4-FFF2-40B4-BE49-F238E27FC236}">
                  <a16:creationId xmlns:a16="http://schemas.microsoft.com/office/drawing/2014/main" id="{4B71D461-DECA-4F01-9090-E17CA38D6B6A}"/>
                </a:ext>
              </a:extLst>
            </p:cNvPr>
            <p:cNvSpPr/>
            <p:nvPr/>
          </p:nvSpPr>
          <p:spPr>
            <a:xfrm>
              <a:off x="2540808" y="2118781"/>
              <a:ext cx="5274574" cy="492443"/>
            </a:xfrm>
            <a:prstGeom prst="rect">
              <a:avLst/>
            </a:prstGeom>
          </p:spPr>
          <p:txBody>
            <a:bodyPr wrap="square">
              <a:spAutoFit/>
            </a:bodyPr>
            <a:lstStyle/>
            <a:p>
              <a:pPr>
                <a:lnSpc>
                  <a:spcPct val="130000"/>
                </a:lnSpc>
              </a:pPr>
              <a:r>
                <a:rPr lang="zh-CN" altLang="en-US" sz="2000" kern="100" dirty="0">
                  <a:latin typeface="微软雅黑" pitchFamily="34" charset="-122"/>
                  <a:ea typeface="微软雅黑" pitchFamily="34" charset="-122"/>
                  <a:cs typeface="Arial" pitchFamily="34" charset="0"/>
                </a:rPr>
                <a:t>监测数据可视化与智能控制是一体的</a:t>
              </a:r>
            </a:p>
          </p:txBody>
        </p:sp>
        <p:sp>
          <p:nvSpPr>
            <p:cNvPr id="19" name="Freeform 1">
              <a:extLst>
                <a:ext uri="{FF2B5EF4-FFF2-40B4-BE49-F238E27FC236}">
                  <a16:creationId xmlns:a16="http://schemas.microsoft.com/office/drawing/2014/main" id="{963FE97F-49F7-4C2A-89E3-0529A33BB9A9}"/>
                </a:ext>
              </a:extLst>
            </p:cNvPr>
            <p:cNvSpPr>
              <a:spLocks noChangeArrowheads="1"/>
            </p:cNvSpPr>
            <p:nvPr/>
          </p:nvSpPr>
          <p:spPr bwMode="auto">
            <a:xfrm rot="10800000">
              <a:off x="2066506" y="2741844"/>
              <a:ext cx="982403" cy="584320"/>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chemeClr val="accent5">
                <a:lumMod val="20000"/>
                <a:lumOff val="80000"/>
              </a:schemeClr>
            </a:solidFill>
            <a:ln>
              <a:noFill/>
            </a:ln>
            <a:effectLst/>
          </p:spPr>
          <p:txBody>
            <a:bodyPr wrap="none" anchor="ctr"/>
            <a:lstStyle/>
            <a:p>
              <a:endParaRPr lang="en-US" sz="2000">
                <a:solidFill>
                  <a:srgbClr val="0C0C0C"/>
                </a:solidFill>
                <a:latin typeface="微软雅黑" pitchFamily="34" charset="-122"/>
                <a:ea typeface="微软雅黑" pitchFamily="34" charset="-122"/>
              </a:endParaRPr>
            </a:p>
          </p:txBody>
        </p:sp>
        <p:sp>
          <p:nvSpPr>
            <p:cNvPr id="20" name="矩形 19">
              <a:extLst>
                <a:ext uri="{FF2B5EF4-FFF2-40B4-BE49-F238E27FC236}">
                  <a16:creationId xmlns:a16="http://schemas.microsoft.com/office/drawing/2014/main" id="{0A06A1BD-6040-40BD-9902-1B43E689CA75}"/>
                </a:ext>
              </a:extLst>
            </p:cNvPr>
            <p:cNvSpPr/>
            <p:nvPr/>
          </p:nvSpPr>
          <p:spPr>
            <a:xfrm>
              <a:off x="2545044" y="2741843"/>
              <a:ext cx="5098734" cy="584313"/>
            </a:xfrm>
            <a:prstGeom prst="rect">
              <a:avLst/>
            </a:prstGeom>
            <a:solidFill>
              <a:schemeClr val="accent5">
                <a:lumMod val="20000"/>
                <a:lumOff val="80000"/>
              </a:schemeClr>
            </a:solidFill>
            <a:ln>
              <a:noFill/>
            </a:ln>
            <a:effectLst/>
          </p:spPr>
          <p:txBody>
            <a:bodyPr wrap="none" anchor="ctr"/>
            <a:lstStyle/>
            <a:p>
              <a:endParaRPr lang="zh-CN" altLang="en-US" sz="2000" dirty="0">
                <a:solidFill>
                  <a:srgbClr val="0C0C0C"/>
                </a:solidFill>
                <a:latin typeface="微软雅黑" pitchFamily="34" charset="-122"/>
                <a:ea typeface="微软雅黑" pitchFamily="34" charset="-122"/>
              </a:endParaRPr>
            </a:p>
          </p:txBody>
        </p:sp>
        <p:sp>
          <p:nvSpPr>
            <p:cNvPr id="21" name="矩形 20">
              <a:extLst>
                <a:ext uri="{FF2B5EF4-FFF2-40B4-BE49-F238E27FC236}">
                  <a16:creationId xmlns:a16="http://schemas.microsoft.com/office/drawing/2014/main" id="{1A028572-7298-490D-B406-7CCCE658F9B3}"/>
                </a:ext>
              </a:extLst>
            </p:cNvPr>
            <p:cNvSpPr/>
            <p:nvPr/>
          </p:nvSpPr>
          <p:spPr>
            <a:xfrm>
              <a:off x="2540160" y="2804510"/>
              <a:ext cx="4803901" cy="492443"/>
            </a:xfrm>
            <a:prstGeom prst="rect">
              <a:avLst/>
            </a:prstGeom>
          </p:spPr>
          <p:txBody>
            <a:bodyPr wrap="square">
              <a:spAutoFit/>
            </a:bodyPr>
            <a:lstStyle/>
            <a:p>
              <a:pPr>
                <a:lnSpc>
                  <a:spcPct val="130000"/>
                </a:lnSpc>
              </a:pPr>
              <a:r>
                <a:rPr lang="zh-CN" altLang="en-US" sz="2000" kern="100" dirty="0">
                  <a:latin typeface="微软雅黑" pitchFamily="34" charset="-122"/>
                  <a:ea typeface="微软雅黑" pitchFamily="34" charset="-122"/>
                  <a:cs typeface="Arial" pitchFamily="34" charset="0"/>
                </a:rPr>
                <a:t>充填过程监测信息化</a:t>
              </a:r>
              <a:r>
                <a:rPr lang="en-US" altLang="zh-CN" sz="2000" kern="100" dirty="0">
                  <a:latin typeface="微软雅黑" pitchFamily="34" charset="-122"/>
                  <a:ea typeface="微软雅黑" pitchFamily="34" charset="-122"/>
                  <a:cs typeface="Arial" pitchFamily="34" charset="0"/>
                </a:rPr>
                <a:t>+</a:t>
              </a:r>
              <a:r>
                <a:rPr lang="zh-CN" altLang="en-US" sz="2000" kern="100" dirty="0">
                  <a:latin typeface="微软雅黑" pitchFamily="34" charset="-122"/>
                  <a:ea typeface="微软雅黑" pitchFamily="34" charset="-122"/>
                  <a:cs typeface="Arial" pitchFamily="34" charset="0"/>
                </a:rPr>
                <a:t>方案推荐可视化</a:t>
              </a:r>
            </a:p>
          </p:txBody>
        </p:sp>
        <p:sp>
          <p:nvSpPr>
            <p:cNvPr id="29" name="五边形 3">
              <a:extLst>
                <a:ext uri="{FF2B5EF4-FFF2-40B4-BE49-F238E27FC236}">
                  <a16:creationId xmlns:a16="http://schemas.microsoft.com/office/drawing/2014/main" id="{4C16FBE7-CFDF-49E3-B007-10AE0501F9DB}"/>
                </a:ext>
              </a:extLst>
            </p:cNvPr>
            <p:cNvSpPr/>
            <p:nvPr/>
          </p:nvSpPr>
          <p:spPr>
            <a:xfrm>
              <a:off x="1647238" y="3432003"/>
              <a:ext cx="625619" cy="578853"/>
            </a:xfrm>
            <a:prstGeom prst="homePlate">
              <a:avLst>
                <a:gd name="adj" fmla="val 42102"/>
              </a:avLst>
            </a:prstGeom>
            <a:solidFill>
              <a:srgbClr val="0B3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kern="1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Arial" pitchFamily="34" charset="0"/>
                </a:rPr>
                <a:t>4</a:t>
              </a:r>
              <a:endParaRPr lang="en-US" altLang="zh-CN" sz="2000" b="1" kern="100"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cs typeface="Arial" pitchFamily="34" charset="0"/>
              </a:endParaRPr>
            </a:p>
          </p:txBody>
        </p:sp>
        <p:sp>
          <p:nvSpPr>
            <p:cNvPr id="30" name="Freeform 1">
              <a:extLst>
                <a:ext uri="{FF2B5EF4-FFF2-40B4-BE49-F238E27FC236}">
                  <a16:creationId xmlns:a16="http://schemas.microsoft.com/office/drawing/2014/main" id="{B0773169-95AA-40A7-936C-D3486378DB44}"/>
                </a:ext>
              </a:extLst>
            </p:cNvPr>
            <p:cNvSpPr>
              <a:spLocks noChangeArrowheads="1"/>
            </p:cNvSpPr>
            <p:nvPr/>
          </p:nvSpPr>
          <p:spPr bwMode="auto">
            <a:xfrm rot="10800000">
              <a:off x="2097488" y="3426566"/>
              <a:ext cx="1069577" cy="584320"/>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chemeClr val="accent2">
                <a:lumMod val="20000"/>
                <a:lumOff val="80000"/>
              </a:schemeClr>
            </a:solidFill>
            <a:ln>
              <a:noFill/>
            </a:ln>
            <a:effectLst/>
          </p:spPr>
          <p:txBody>
            <a:bodyPr wrap="none" anchor="ctr"/>
            <a:lstStyle/>
            <a:p>
              <a:endParaRPr lang="en-US" sz="2000">
                <a:solidFill>
                  <a:srgbClr val="0C0C0C"/>
                </a:solidFill>
                <a:latin typeface="微软雅黑" pitchFamily="34" charset="-122"/>
                <a:ea typeface="微软雅黑" pitchFamily="34" charset="-122"/>
              </a:endParaRPr>
            </a:p>
          </p:txBody>
        </p:sp>
        <p:sp>
          <p:nvSpPr>
            <p:cNvPr id="31" name="矩形 30">
              <a:extLst>
                <a:ext uri="{FF2B5EF4-FFF2-40B4-BE49-F238E27FC236}">
                  <a16:creationId xmlns:a16="http://schemas.microsoft.com/office/drawing/2014/main" id="{0EEB4A8A-12C6-4DFF-8D0B-86A7959DB79D}"/>
                </a:ext>
              </a:extLst>
            </p:cNvPr>
            <p:cNvSpPr/>
            <p:nvPr/>
          </p:nvSpPr>
          <p:spPr>
            <a:xfrm>
              <a:off x="2733763" y="3426565"/>
              <a:ext cx="4910016" cy="584313"/>
            </a:xfrm>
            <a:prstGeom prst="rect">
              <a:avLst/>
            </a:prstGeom>
            <a:solidFill>
              <a:schemeClr val="accent2">
                <a:lumMod val="20000"/>
                <a:lumOff val="80000"/>
              </a:schemeClr>
            </a:solidFill>
            <a:ln>
              <a:noFill/>
            </a:ln>
            <a:effectLst/>
          </p:spPr>
          <p:txBody>
            <a:bodyPr wrap="none" anchor="ctr"/>
            <a:lstStyle/>
            <a:p>
              <a:endParaRPr lang="zh-CN" altLang="en-US" sz="2000" dirty="0">
                <a:solidFill>
                  <a:srgbClr val="0C0C0C"/>
                </a:solidFill>
                <a:latin typeface="微软雅黑" pitchFamily="34" charset="-122"/>
                <a:ea typeface="微软雅黑" pitchFamily="34" charset="-122"/>
              </a:endParaRPr>
            </a:p>
          </p:txBody>
        </p:sp>
        <p:sp>
          <p:nvSpPr>
            <p:cNvPr id="32" name="矩形 31">
              <a:extLst>
                <a:ext uri="{FF2B5EF4-FFF2-40B4-BE49-F238E27FC236}">
                  <a16:creationId xmlns:a16="http://schemas.microsoft.com/office/drawing/2014/main" id="{E2A92C8D-BAB9-4502-AB8F-A3494FACFD62}"/>
                </a:ext>
              </a:extLst>
            </p:cNvPr>
            <p:cNvSpPr/>
            <p:nvPr/>
          </p:nvSpPr>
          <p:spPr>
            <a:xfrm>
              <a:off x="2522061" y="3497850"/>
              <a:ext cx="5525982" cy="492443"/>
            </a:xfrm>
            <a:prstGeom prst="rect">
              <a:avLst/>
            </a:prstGeom>
          </p:spPr>
          <p:txBody>
            <a:bodyPr wrap="square">
              <a:spAutoFit/>
            </a:bodyPr>
            <a:lstStyle/>
            <a:p>
              <a:pPr>
                <a:lnSpc>
                  <a:spcPct val="130000"/>
                </a:lnSpc>
              </a:pPr>
              <a:r>
                <a:rPr lang="zh-CN" altLang="en-US" sz="2000" kern="100" dirty="0">
                  <a:latin typeface="微软雅黑" pitchFamily="34" charset="-122"/>
                  <a:ea typeface="微软雅黑" pitchFamily="34" charset="-122"/>
                  <a:cs typeface="Arial" pitchFamily="34" charset="0"/>
                </a:rPr>
                <a:t>操作日志</a:t>
              </a:r>
              <a:r>
                <a:rPr lang="en-US" altLang="zh-CN" sz="2000" kern="100" dirty="0">
                  <a:latin typeface="微软雅黑" pitchFamily="34" charset="-122"/>
                  <a:ea typeface="微软雅黑" pitchFamily="34" charset="-122"/>
                  <a:cs typeface="Arial" pitchFamily="34" charset="0"/>
                </a:rPr>
                <a:t>+</a:t>
              </a:r>
              <a:r>
                <a:rPr lang="zh-CN" altLang="en-US" sz="2000" kern="100" dirty="0">
                  <a:latin typeface="微软雅黑" pitchFamily="34" charset="-122"/>
                  <a:ea typeface="微软雅黑" pitchFamily="34" charset="-122"/>
                  <a:cs typeface="Arial" pitchFamily="34" charset="0"/>
                </a:rPr>
                <a:t>报警日志可视化技术</a:t>
              </a:r>
            </a:p>
          </p:txBody>
        </p:sp>
        <p:sp>
          <p:nvSpPr>
            <p:cNvPr id="25" name="五边形 3">
              <a:extLst>
                <a:ext uri="{FF2B5EF4-FFF2-40B4-BE49-F238E27FC236}">
                  <a16:creationId xmlns:a16="http://schemas.microsoft.com/office/drawing/2014/main" id="{EC53636F-8420-4D0F-8798-49904CCD5822}"/>
                </a:ext>
              </a:extLst>
            </p:cNvPr>
            <p:cNvSpPr/>
            <p:nvPr/>
          </p:nvSpPr>
          <p:spPr>
            <a:xfrm>
              <a:off x="1647238" y="4126349"/>
              <a:ext cx="623339" cy="578853"/>
            </a:xfrm>
            <a:prstGeom prst="homePlate">
              <a:avLst>
                <a:gd name="adj" fmla="val 42102"/>
              </a:avLst>
            </a:prstGeom>
            <a:solidFill>
              <a:srgbClr val="0B3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kern="1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Arial" pitchFamily="34" charset="0"/>
                </a:rPr>
                <a:t>5</a:t>
              </a:r>
              <a:endParaRPr lang="en-US" altLang="zh-CN" sz="2000" b="1" kern="100"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cs typeface="Arial" pitchFamily="34" charset="0"/>
              </a:endParaRPr>
            </a:p>
          </p:txBody>
        </p:sp>
        <p:sp>
          <p:nvSpPr>
            <p:cNvPr id="26" name="Freeform 1">
              <a:extLst>
                <a:ext uri="{FF2B5EF4-FFF2-40B4-BE49-F238E27FC236}">
                  <a16:creationId xmlns:a16="http://schemas.microsoft.com/office/drawing/2014/main" id="{C5E8C98F-1B5A-48F3-9BFD-B5E13F315CDF}"/>
                </a:ext>
              </a:extLst>
            </p:cNvPr>
            <p:cNvSpPr>
              <a:spLocks noChangeArrowheads="1"/>
            </p:cNvSpPr>
            <p:nvPr/>
          </p:nvSpPr>
          <p:spPr bwMode="auto">
            <a:xfrm rot="10800000">
              <a:off x="2095425" y="4120912"/>
              <a:ext cx="1068262" cy="584320"/>
            </a:xfrm>
            <a:custGeom>
              <a:avLst/>
              <a:gdLst>
                <a:gd name="T0" fmla="*/ 5874 w 7875"/>
                <a:gd name="T1" fmla="*/ 1811 h 3594"/>
                <a:gd name="T2" fmla="*/ 7874 w 7875"/>
                <a:gd name="T3" fmla="*/ 0 h 3594"/>
                <a:gd name="T4" fmla="*/ 1969 w 7875"/>
                <a:gd name="T5" fmla="*/ 0 h 3594"/>
                <a:gd name="T6" fmla="*/ 0 w 7875"/>
                <a:gd name="T7" fmla="*/ 1811 h 3594"/>
                <a:gd name="T8" fmla="*/ 1969 w 7875"/>
                <a:gd name="T9" fmla="*/ 3593 h 3594"/>
                <a:gd name="T10" fmla="*/ 7874 w 7875"/>
                <a:gd name="T11" fmla="*/ 3593 h 3594"/>
                <a:gd name="T12" fmla="*/ 5874 w 7875"/>
                <a:gd name="T13" fmla="*/ 1811 h 3594"/>
              </a:gdLst>
              <a:ahLst/>
              <a:cxnLst>
                <a:cxn ang="0">
                  <a:pos x="T0" y="T1"/>
                </a:cxn>
                <a:cxn ang="0">
                  <a:pos x="T2" y="T3"/>
                </a:cxn>
                <a:cxn ang="0">
                  <a:pos x="T4" y="T5"/>
                </a:cxn>
                <a:cxn ang="0">
                  <a:pos x="T6" y="T7"/>
                </a:cxn>
                <a:cxn ang="0">
                  <a:pos x="T8" y="T9"/>
                </a:cxn>
                <a:cxn ang="0">
                  <a:pos x="T10" y="T11"/>
                </a:cxn>
                <a:cxn ang="0">
                  <a:pos x="T12" y="T13"/>
                </a:cxn>
              </a:cxnLst>
              <a:rect l="0" t="0" r="r" b="b"/>
              <a:pathLst>
                <a:path w="7875" h="3594">
                  <a:moveTo>
                    <a:pt x="5874" y="1811"/>
                  </a:moveTo>
                  <a:lnTo>
                    <a:pt x="7874" y="0"/>
                  </a:lnTo>
                  <a:lnTo>
                    <a:pt x="1969" y="0"/>
                  </a:lnTo>
                  <a:lnTo>
                    <a:pt x="0" y="1811"/>
                  </a:lnTo>
                  <a:lnTo>
                    <a:pt x="1969" y="3593"/>
                  </a:lnTo>
                  <a:lnTo>
                    <a:pt x="7874" y="3593"/>
                  </a:lnTo>
                  <a:lnTo>
                    <a:pt x="5874" y="1811"/>
                  </a:lnTo>
                </a:path>
              </a:pathLst>
            </a:custGeom>
            <a:solidFill>
              <a:schemeClr val="accent5">
                <a:lumMod val="20000"/>
                <a:lumOff val="80000"/>
              </a:schemeClr>
            </a:solidFill>
            <a:ln>
              <a:noFill/>
            </a:ln>
            <a:effectLst/>
          </p:spPr>
          <p:txBody>
            <a:bodyPr wrap="none" anchor="ctr"/>
            <a:lstStyle/>
            <a:p>
              <a:endParaRPr lang="en-US" sz="2000">
                <a:solidFill>
                  <a:srgbClr val="0C0C0C"/>
                </a:solidFill>
                <a:latin typeface="微软雅黑" pitchFamily="34" charset="-122"/>
                <a:ea typeface="微软雅黑" pitchFamily="34" charset="-122"/>
              </a:endParaRPr>
            </a:p>
          </p:txBody>
        </p:sp>
        <p:sp>
          <p:nvSpPr>
            <p:cNvPr id="27" name="矩形 26">
              <a:extLst>
                <a:ext uri="{FF2B5EF4-FFF2-40B4-BE49-F238E27FC236}">
                  <a16:creationId xmlns:a16="http://schemas.microsoft.com/office/drawing/2014/main" id="{6D3D96D3-4A2D-4869-80DE-15D7995D277F}"/>
                </a:ext>
              </a:extLst>
            </p:cNvPr>
            <p:cNvSpPr/>
            <p:nvPr/>
          </p:nvSpPr>
          <p:spPr>
            <a:xfrm>
              <a:off x="2730917" y="4120911"/>
              <a:ext cx="4912861" cy="584313"/>
            </a:xfrm>
            <a:prstGeom prst="rect">
              <a:avLst/>
            </a:prstGeom>
            <a:solidFill>
              <a:schemeClr val="accent5">
                <a:lumMod val="20000"/>
                <a:lumOff val="80000"/>
              </a:schemeClr>
            </a:solidFill>
            <a:ln>
              <a:noFill/>
            </a:ln>
            <a:effectLst/>
          </p:spPr>
          <p:txBody>
            <a:bodyPr wrap="none" anchor="ctr"/>
            <a:lstStyle/>
            <a:p>
              <a:endParaRPr lang="zh-CN" altLang="en-US" sz="2000" dirty="0">
                <a:solidFill>
                  <a:srgbClr val="0C0C0C"/>
                </a:solidFill>
                <a:latin typeface="微软雅黑" pitchFamily="34" charset="-122"/>
                <a:ea typeface="微软雅黑" pitchFamily="34" charset="-122"/>
              </a:endParaRPr>
            </a:p>
          </p:txBody>
        </p:sp>
        <p:sp>
          <p:nvSpPr>
            <p:cNvPr id="28" name="矩形 27">
              <a:extLst>
                <a:ext uri="{FF2B5EF4-FFF2-40B4-BE49-F238E27FC236}">
                  <a16:creationId xmlns:a16="http://schemas.microsoft.com/office/drawing/2014/main" id="{49B340A2-D9A9-40A8-B384-B2A66C985CA8}"/>
                </a:ext>
              </a:extLst>
            </p:cNvPr>
            <p:cNvSpPr/>
            <p:nvPr/>
          </p:nvSpPr>
          <p:spPr>
            <a:xfrm>
              <a:off x="2519476" y="4192196"/>
              <a:ext cx="5223745" cy="453457"/>
            </a:xfrm>
            <a:prstGeom prst="rect">
              <a:avLst/>
            </a:prstGeom>
          </p:spPr>
          <p:txBody>
            <a:bodyPr wrap="square">
              <a:spAutoFit/>
            </a:bodyPr>
            <a:lstStyle/>
            <a:p>
              <a:pPr>
                <a:lnSpc>
                  <a:spcPct val="130000"/>
                </a:lnSpc>
              </a:pPr>
              <a:r>
                <a:rPr lang="zh-CN" altLang="en-US" sz="2000" kern="100" dirty="0">
                  <a:latin typeface="微软雅黑" pitchFamily="34" charset="-122"/>
                  <a:ea typeface="微软雅黑" pitchFamily="34" charset="-122"/>
                  <a:cs typeface="Arial" pitchFamily="34" charset="0"/>
                </a:rPr>
                <a:t>先进的</a:t>
              </a:r>
              <a:r>
                <a:rPr lang="en-US" altLang="zh-CN" sz="2000" kern="100" dirty="0" err="1">
                  <a:latin typeface="微软雅黑" pitchFamily="34" charset="-122"/>
                  <a:ea typeface="微软雅黑" pitchFamily="34" charset="-122"/>
                  <a:cs typeface="Arial" pitchFamily="34" charset="0"/>
                </a:rPr>
                <a:t>Echarts</a:t>
              </a:r>
              <a:r>
                <a:rPr lang="zh-CN" altLang="en-US" sz="2000" kern="100" dirty="0">
                  <a:latin typeface="微软雅黑" pitchFamily="34" charset="-122"/>
                  <a:ea typeface="微软雅黑" pitchFamily="34" charset="-122"/>
                  <a:cs typeface="Arial" pitchFamily="34" charset="0"/>
                </a:rPr>
                <a:t>图表数据展示技术</a:t>
              </a:r>
            </a:p>
          </p:txBody>
        </p:sp>
        <p:sp>
          <p:nvSpPr>
            <p:cNvPr id="24" name="五边形 3">
              <a:extLst>
                <a:ext uri="{FF2B5EF4-FFF2-40B4-BE49-F238E27FC236}">
                  <a16:creationId xmlns:a16="http://schemas.microsoft.com/office/drawing/2014/main" id="{9685802B-6FCF-4A2E-BF17-5D2E718465B3}"/>
                </a:ext>
              </a:extLst>
            </p:cNvPr>
            <p:cNvSpPr/>
            <p:nvPr/>
          </p:nvSpPr>
          <p:spPr>
            <a:xfrm>
              <a:off x="1647238" y="2741813"/>
              <a:ext cx="623339" cy="578853"/>
            </a:xfrm>
            <a:prstGeom prst="homePlate">
              <a:avLst>
                <a:gd name="adj" fmla="val 42102"/>
              </a:avLst>
            </a:prstGeom>
            <a:solidFill>
              <a:srgbClr val="0B3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kern="1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Arial" pitchFamily="34" charset="0"/>
                </a:rPr>
                <a:t>3</a:t>
              </a:r>
              <a:endParaRPr lang="en-US" altLang="zh-CN" sz="2000" b="1" kern="100"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cs typeface="Arial" pitchFamily="34" charset="0"/>
              </a:endParaRPr>
            </a:p>
          </p:txBody>
        </p:sp>
        <p:sp>
          <p:nvSpPr>
            <p:cNvPr id="2" name="圆角矩形 1"/>
            <p:cNvSpPr/>
            <p:nvPr/>
          </p:nvSpPr>
          <p:spPr>
            <a:xfrm>
              <a:off x="781633" y="1216216"/>
              <a:ext cx="7507710" cy="37254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a:extLst>
              <a:ext uri="{FF2B5EF4-FFF2-40B4-BE49-F238E27FC236}">
                <a16:creationId xmlns:a16="http://schemas.microsoft.com/office/drawing/2014/main" id="{F0A86903-BADE-4AFB-A0A1-962F011885FB}"/>
              </a:ext>
            </a:extLst>
          </p:cNvPr>
          <p:cNvGrpSpPr>
            <a:grpSpLocks noChangeAspect="1"/>
          </p:cNvGrpSpPr>
          <p:nvPr/>
        </p:nvGrpSpPr>
        <p:grpSpPr>
          <a:xfrm rot="16200000">
            <a:off x="555369" y="1230292"/>
            <a:ext cx="314543" cy="387120"/>
            <a:chOff x="5951984" y="3700008"/>
            <a:chExt cx="320710" cy="394709"/>
          </a:xfrm>
          <a:solidFill>
            <a:srgbClr val="0B3EA2"/>
          </a:solidFill>
        </p:grpSpPr>
        <p:sp>
          <p:nvSpPr>
            <p:cNvPr id="47" name="等腰三角形 46">
              <a:extLst>
                <a:ext uri="{FF2B5EF4-FFF2-40B4-BE49-F238E27FC236}">
                  <a16:creationId xmlns:a16="http://schemas.microsoft.com/office/drawing/2014/main" id="{9BA37A4F-0488-4DD6-A04B-E9A00B8F12DB}"/>
                </a:ext>
              </a:extLst>
            </p:cNvPr>
            <p:cNvSpPr/>
            <p:nvPr/>
          </p:nvSpPr>
          <p:spPr>
            <a:xfrm rot="10800000">
              <a:off x="5951984" y="3853318"/>
              <a:ext cx="320710" cy="241399"/>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72009" tIns="36005" rIns="72009" bIns="36005" anchor="ctr"/>
            <a:lstStyle/>
            <a:p>
              <a:pPr algn="ctr">
                <a:defRPr/>
              </a:pPr>
              <a:endParaRPr lang="zh-CN" altLang="en-US" sz="1206"/>
            </a:p>
          </p:txBody>
        </p:sp>
        <p:sp>
          <p:nvSpPr>
            <p:cNvPr id="48" name="等腰三角形 47">
              <a:extLst>
                <a:ext uri="{FF2B5EF4-FFF2-40B4-BE49-F238E27FC236}">
                  <a16:creationId xmlns:a16="http://schemas.microsoft.com/office/drawing/2014/main" id="{11AEC647-0E33-4BF2-8F37-4EC38FD9B2D2}"/>
                </a:ext>
              </a:extLst>
            </p:cNvPr>
            <p:cNvSpPr/>
            <p:nvPr/>
          </p:nvSpPr>
          <p:spPr>
            <a:xfrm rot="10800000">
              <a:off x="5951984" y="3700008"/>
              <a:ext cx="320710" cy="241399"/>
            </a:xfrm>
            <a:prstGeom prst="triangle">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72009" tIns="36005" rIns="72009" bIns="36005" anchor="ctr"/>
            <a:lstStyle/>
            <a:p>
              <a:pPr algn="ctr">
                <a:defRPr/>
              </a:pPr>
              <a:endParaRPr lang="zh-CN" altLang="en-US" sz="1206"/>
            </a:p>
          </p:txBody>
        </p:sp>
      </p:grpSp>
    </p:spTree>
    <p:extLst>
      <p:ext uri="{BB962C8B-B14F-4D97-AF65-F5344CB8AC3E}">
        <p14:creationId xmlns:p14="http://schemas.microsoft.com/office/powerpoint/2010/main" val="2874053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4E754A98-CC5F-4C6B-9748-B379A5173007}"/>
              </a:ext>
            </a:extLst>
          </p:cNvPr>
          <p:cNvSpPr/>
          <p:nvPr/>
        </p:nvSpPr>
        <p:spPr>
          <a:xfrm>
            <a:off x="0" y="388274"/>
            <a:ext cx="176646" cy="494580"/>
          </a:xfrm>
          <a:prstGeom prst="rect">
            <a:avLst/>
          </a:prstGeom>
          <a:solidFill>
            <a:srgbClr val="0B3EA2"/>
          </a:solidFill>
          <a:ln w="12700" cap="flat" cmpd="sng" algn="ctr">
            <a:noFill/>
            <a:prstDash val="solid"/>
            <a:miter lim="800000"/>
          </a:ln>
          <a:effectLst/>
        </p:spPr>
        <p:txBody>
          <a:bodyPr rtlCol="0" anchor="ctr"/>
          <a:lstStyle/>
          <a:p>
            <a:pPr algn="ctr"/>
            <a:endParaRPr lang="zh-CN" altLang="en-US" kern="0" dirty="0">
              <a:solidFill>
                <a:srgbClr val="FFFFFF"/>
              </a:solidFill>
              <a:latin typeface="Agency FB"/>
              <a:ea typeface="Microsoft YaHei"/>
              <a:cs typeface="+mn-ea"/>
            </a:endParaRPr>
          </a:p>
        </p:txBody>
      </p:sp>
      <p:sp>
        <p:nvSpPr>
          <p:cNvPr id="33" name="TextBox 108">
            <a:extLst>
              <a:ext uri="{FF2B5EF4-FFF2-40B4-BE49-F238E27FC236}">
                <a16:creationId xmlns:a16="http://schemas.microsoft.com/office/drawing/2014/main" id="{74FB405E-8AC9-4861-BE21-BED0F8F86D4B}"/>
              </a:ext>
            </a:extLst>
          </p:cNvPr>
          <p:cNvSpPr txBox="1">
            <a:spLocks noChangeArrowheads="1"/>
          </p:cNvSpPr>
          <p:nvPr/>
        </p:nvSpPr>
        <p:spPr bwMode="auto">
          <a:xfrm>
            <a:off x="273420" y="333098"/>
            <a:ext cx="3332964"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lnSpc>
                <a:spcPct val="120000"/>
              </a:lnSpc>
              <a:spcBef>
                <a:spcPct val="0"/>
              </a:spcBef>
              <a:spcAft>
                <a:spcPct val="0"/>
              </a:spcAft>
            </a:pPr>
            <a:r>
              <a:rPr lang="en-US" altLang="zh-CN" sz="2800" b="1" dirty="0">
                <a:solidFill>
                  <a:srgbClr val="0B3EA2"/>
                </a:solidFill>
                <a:latin typeface="微软雅黑" panose="020B0503020204020204" pitchFamily="34" charset="-122"/>
                <a:ea typeface="微软雅黑" panose="020B0503020204020204" pitchFamily="34" charset="-122"/>
                <a:cs typeface="+mn-ea"/>
                <a:sym typeface="+mn-lt"/>
              </a:rPr>
              <a:t>4.2</a:t>
            </a:r>
            <a:r>
              <a:rPr lang="zh-CN" altLang="en-US" sz="2800" b="1" dirty="0">
                <a:solidFill>
                  <a:srgbClr val="0B3EA2"/>
                </a:solidFill>
                <a:latin typeface="微软雅黑" panose="020B0503020204020204" pitchFamily="34" charset="-122"/>
                <a:ea typeface="微软雅黑" panose="020B0503020204020204" pitchFamily="34" charset="-122"/>
                <a:cs typeface="+mn-ea"/>
                <a:sym typeface="+mn-lt"/>
              </a:rPr>
              <a:t>可视化平台特色</a:t>
            </a:r>
            <a:endParaRPr lang="en-US" altLang="zh-CN" sz="2800" b="1" dirty="0">
              <a:solidFill>
                <a:srgbClr val="C00000"/>
              </a:solidFill>
              <a:latin typeface="微软雅黑" panose="020B0503020204020204" pitchFamily="34" charset="-122"/>
              <a:ea typeface="微软雅黑" panose="020B0503020204020204" pitchFamily="34" charset="-122"/>
              <a:cs typeface="+mn-ea"/>
              <a:sym typeface="+mn-lt"/>
            </a:endParaRPr>
          </a:p>
        </p:txBody>
      </p:sp>
      <p:sp>
        <p:nvSpPr>
          <p:cNvPr id="38" name="矩形 37">
            <a:extLst>
              <a:ext uri="{FF2B5EF4-FFF2-40B4-BE49-F238E27FC236}">
                <a16:creationId xmlns:a16="http://schemas.microsoft.com/office/drawing/2014/main" id="{328E535B-29B5-4218-A3B3-47AE8B15C60E}"/>
              </a:ext>
            </a:extLst>
          </p:cNvPr>
          <p:cNvSpPr/>
          <p:nvPr/>
        </p:nvSpPr>
        <p:spPr>
          <a:xfrm>
            <a:off x="5934884" y="397634"/>
            <a:ext cx="2965925" cy="497957"/>
          </a:xfrm>
          <a:prstGeom prst="rect">
            <a:avLst/>
          </a:prstGeom>
        </p:spPr>
        <p:txBody>
          <a:bodyPr wrap="square">
            <a:spAutoFit/>
          </a:bodyPr>
          <a:lstStyle/>
          <a:p>
            <a:pPr algn="ctr">
              <a:lnSpc>
                <a:spcPct val="120000"/>
              </a:lnSpc>
            </a:pPr>
            <a:r>
              <a:rPr lang="zh-CN" altLang="en-US" sz="2400" kern="100" dirty="0">
                <a:solidFill>
                  <a:srgbClr val="0B3EA2"/>
                </a:solidFill>
                <a:latin typeface="微软雅黑" panose="020B0503020204020204" pitchFamily="34" charset="-122"/>
                <a:ea typeface="微软雅黑" panose="020B0503020204020204" pitchFamily="34" charset="-122"/>
                <a:cs typeface="Times New Roman" panose="02020603050405020304" pitchFamily="18" charset="0"/>
              </a:rPr>
              <a:t>充填过程总监测信息</a:t>
            </a:r>
          </a:p>
        </p:txBody>
      </p:sp>
      <p:sp>
        <p:nvSpPr>
          <p:cNvPr id="39" name="矩形 38">
            <a:extLst>
              <a:ext uri="{FF2B5EF4-FFF2-40B4-BE49-F238E27FC236}">
                <a16:creationId xmlns:a16="http://schemas.microsoft.com/office/drawing/2014/main" id="{C28E26A3-D47B-421B-A80F-061EA61B65C9}"/>
              </a:ext>
            </a:extLst>
          </p:cNvPr>
          <p:cNvSpPr/>
          <p:nvPr/>
        </p:nvSpPr>
        <p:spPr>
          <a:xfrm>
            <a:off x="276471" y="5584618"/>
            <a:ext cx="8624338" cy="748923"/>
          </a:xfrm>
          <a:prstGeom prst="rect">
            <a:avLst/>
          </a:prstGeom>
        </p:spPr>
        <p:txBody>
          <a:bodyPr wrap="square">
            <a:spAutoFit/>
          </a:bodyPr>
          <a:lstStyle/>
          <a:p>
            <a:pPr marL="285750" indent="-285750" algn="just">
              <a:spcBef>
                <a:spcPts val="800"/>
              </a:spcBef>
              <a:buFont typeface="Wingdings" panose="05000000000000000000" pitchFamily="2" charset="2"/>
              <a:buChar char="ü"/>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史密斯浓密机与飞翼浓密机监测数据</a:t>
            </a:r>
            <a:r>
              <a:rPr lang="zh-CN" altLang="en-US"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自由切换</a:t>
            </a:r>
          </a:p>
          <a:p>
            <a:pPr marL="285750" indent="-285750" algn="just">
              <a:spcBef>
                <a:spcPts val="800"/>
              </a:spcBef>
              <a:buFont typeface="Wingdings" panose="05000000000000000000" pitchFamily="2" charset="2"/>
              <a:buChar char="ü"/>
            </a:pP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实时</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仪表数据可视化、出料进料图表化、循环模式可视化</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37934A5D-D7F8-8141-B578-53E1B52AF6C6}"/>
              </a:ext>
            </a:extLst>
          </p:cNvPr>
          <p:cNvPicPr>
            <a:picLocks noChangeAspect="1"/>
          </p:cNvPicPr>
          <p:nvPr/>
        </p:nvPicPr>
        <p:blipFill>
          <a:blip r:embed="rId3"/>
          <a:stretch>
            <a:fillRect/>
          </a:stretch>
        </p:blipFill>
        <p:spPr>
          <a:xfrm>
            <a:off x="393496" y="1253647"/>
            <a:ext cx="8283984" cy="4284066"/>
          </a:xfrm>
          <a:prstGeom prst="rect">
            <a:avLst/>
          </a:prstGeom>
        </p:spPr>
      </p:pic>
    </p:spTree>
    <p:extLst>
      <p:ext uri="{BB962C8B-B14F-4D97-AF65-F5344CB8AC3E}">
        <p14:creationId xmlns:p14="http://schemas.microsoft.com/office/powerpoint/2010/main" val="2435942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94">
            <a:extLst>
              <a:ext uri="{FF2B5EF4-FFF2-40B4-BE49-F238E27FC236}">
                <a16:creationId xmlns:a16="http://schemas.microsoft.com/office/drawing/2014/main" id="{524CC706-2E9D-4B14-8493-737646369F8B}"/>
              </a:ext>
            </a:extLst>
          </p:cNvPr>
          <p:cNvSpPr txBox="1">
            <a:spLocks noChangeArrowheads="1"/>
          </p:cNvSpPr>
          <p:nvPr/>
        </p:nvSpPr>
        <p:spPr bwMode="auto">
          <a:xfrm>
            <a:off x="1752600" y="3779449"/>
            <a:ext cx="5638800" cy="69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4050" b="1" kern="0" dirty="0">
                <a:solidFill>
                  <a:srgbClr val="0B3EA2"/>
                </a:solidFill>
                <a:latin typeface="微软雅黑" panose="020B0503020204020204" pitchFamily="34" charset="-122"/>
                <a:ea typeface="微软雅黑" panose="020B0503020204020204" pitchFamily="34" charset="-122"/>
                <a:cs typeface="+mn-ea"/>
                <a:sym typeface="+mn-lt"/>
              </a:rPr>
              <a:t>项目背景</a:t>
            </a:r>
          </a:p>
        </p:txBody>
      </p:sp>
      <p:cxnSp>
        <p:nvCxnSpPr>
          <p:cNvPr id="10" name="直接连接符 9">
            <a:extLst>
              <a:ext uri="{FF2B5EF4-FFF2-40B4-BE49-F238E27FC236}">
                <a16:creationId xmlns:a16="http://schemas.microsoft.com/office/drawing/2014/main" id="{8A0E2862-BC46-4582-AC73-616A37CEFBC3}"/>
              </a:ext>
            </a:extLst>
          </p:cNvPr>
          <p:cNvCxnSpPr/>
          <p:nvPr/>
        </p:nvCxnSpPr>
        <p:spPr>
          <a:xfrm>
            <a:off x="2566686" y="3500535"/>
            <a:ext cx="4010628" cy="0"/>
          </a:xfrm>
          <a:prstGeom prst="line">
            <a:avLst/>
          </a:prstGeom>
          <a:ln>
            <a:solidFill>
              <a:srgbClr val="0D47BB"/>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矩形: 圆角 10">
            <a:extLst>
              <a:ext uri="{FF2B5EF4-FFF2-40B4-BE49-F238E27FC236}">
                <a16:creationId xmlns:a16="http://schemas.microsoft.com/office/drawing/2014/main" id="{1710FE5A-A894-4DCC-BC20-DEC4565EE256}"/>
              </a:ext>
            </a:extLst>
          </p:cNvPr>
          <p:cNvSpPr/>
          <p:nvPr/>
        </p:nvSpPr>
        <p:spPr>
          <a:xfrm>
            <a:off x="4060835" y="2067077"/>
            <a:ext cx="1022330" cy="1037696"/>
          </a:xfrm>
          <a:prstGeom prst="roundRect">
            <a:avLst/>
          </a:prstGeom>
          <a:solidFill>
            <a:srgbClr val="0B3EA2"/>
          </a:solidFill>
          <a:ln w="57150">
            <a:solidFill>
              <a:srgbClr val="BDD2F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495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a:t>
            </a:r>
            <a:endParaRPr lang="zh-CN" altLang="en-US" sz="495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56419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420" y="1062513"/>
            <a:ext cx="8542162" cy="4384976"/>
          </a:xfrm>
          <a:prstGeom prst="rect">
            <a:avLst/>
          </a:prstGeom>
        </p:spPr>
      </p:pic>
      <p:sp>
        <p:nvSpPr>
          <p:cNvPr id="12" name="矩形 11">
            <a:extLst>
              <a:ext uri="{FF2B5EF4-FFF2-40B4-BE49-F238E27FC236}">
                <a16:creationId xmlns:a16="http://schemas.microsoft.com/office/drawing/2014/main" id="{4E754A98-CC5F-4C6B-9748-B379A5173007}"/>
              </a:ext>
            </a:extLst>
          </p:cNvPr>
          <p:cNvSpPr/>
          <p:nvPr/>
        </p:nvSpPr>
        <p:spPr>
          <a:xfrm>
            <a:off x="0" y="388274"/>
            <a:ext cx="176646" cy="494580"/>
          </a:xfrm>
          <a:prstGeom prst="rect">
            <a:avLst/>
          </a:prstGeom>
          <a:solidFill>
            <a:srgbClr val="0B3EA2"/>
          </a:solidFill>
          <a:ln w="12700" cap="flat" cmpd="sng" algn="ctr">
            <a:noFill/>
            <a:prstDash val="solid"/>
            <a:miter lim="800000"/>
          </a:ln>
          <a:effectLst/>
        </p:spPr>
        <p:txBody>
          <a:bodyPr rtlCol="0" anchor="ctr"/>
          <a:lstStyle/>
          <a:p>
            <a:pPr algn="ctr"/>
            <a:endParaRPr lang="zh-CN" altLang="en-US" kern="0" dirty="0">
              <a:solidFill>
                <a:srgbClr val="FFFFFF"/>
              </a:solidFill>
              <a:latin typeface="Agency FB"/>
              <a:ea typeface="Microsoft YaHei"/>
              <a:cs typeface="+mn-ea"/>
            </a:endParaRPr>
          </a:p>
        </p:txBody>
      </p:sp>
      <p:sp>
        <p:nvSpPr>
          <p:cNvPr id="33" name="TextBox 108">
            <a:extLst>
              <a:ext uri="{FF2B5EF4-FFF2-40B4-BE49-F238E27FC236}">
                <a16:creationId xmlns:a16="http://schemas.microsoft.com/office/drawing/2014/main" id="{74FB405E-8AC9-4861-BE21-BED0F8F86D4B}"/>
              </a:ext>
            </a:extLst>
          </p:cNvPr>
          <p:cNvSpPr txBox="1">
            <a:spLocks noChangeArrowheads="1"/>
          </p:cNvSpPr>
          <p:nvPr/>
        </p:nvSpPr>
        <p:spPr bwMode="auto">
          <a:xfrm>
            <a:off x="273420" y="333098"/>
            <a:ext cx="3332964"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lnSpc>
                <a:spcPct val="120000"/>
              </a:lnSpc>
              <a:spcBef>
                <a:spcPct val="0"/>
              </a:spcBef>
              <a:spcAft>
                <a:spcPct val="0"/>
              </a:spcAft>
            </a:pPr>
            <a:r>
              <a:rPr lang="en-US" altLang="zh-CN" sz="2800" b="1" dirty="0">
                <a:solidFill>
                  <a:srgbClr val="0B3EA2"/>
                </a:solidFill>
                <a:latin typeface="微软雅黑" panose="020B0503020204020204" pitchFamily="34" charset="-122"/>
                <a:ea typeface="微软雅黑" panose="020B0503020204020204" pitchFamily="34" charset="-122"/>
                <a:cs typeface="+mn-ea"/>
                <a:sym typeface="+mn-lt"/>
              </a:rPr>
              <a:t>4.2</a:t>
            </a:r>
            <a:r>
              <a:rPr lang="zh-CN" altLang="en-US" sz="2800" b="1" dirty="0">
                <a:solidFill>
                  <a:srgbClr val="0B3EA2"/>
                </a:solidFill>
                <a:latin typeface="微软雅黑" panose="020B0503020204020204" pitchFamily="34" charset="-122"/>
                <a:ea typeface="微软雅黑" panose="020B0503020204020204" pitchFamily="34" charset="-122"/>
                <a:cs typeface="+mn-ea"/>
                <a:sym typeface="+mn-lt"/>
              </a:rPr>
              <a:t>可视化平台特色</a:t>
            </a:r>
            <a:endParaRPr lang="en-US" altLang="zh-CN" sz="2800" b="1" dirty="0">
              <a:solidFill>
                <a:srgbClr val="C00000"/>
              </a:solidFill>
              <a:latin typeface="微软雅黑" panose="020B0503020204020204" pitchFamily="34" charset="-122"/>
              <a:ea typeface="微软雅黑" panose="020B0503020204020204" pitchFamily="34" charset="-122"/>
              <a:cs typeface="+mn-ea"/>
              <a:sym typeface="+mn-lt"/>
            </a:endParaRPr>
          </a:p>
        </p:txBody>
      </p:sp>
      <p:sp>
        <p:nvSpPr>
          <p:cNvPr id="38" name="矩形 37">
            <a:extLst>
              <a:ext uri="{FF2B5EF4-FFF2-40B4-BE49-F238E27FC236}">
                <a16:creationId xmlns:a16="http://schemas.microsoft.com/office/drawing/2014/main" id="{328E535B-29B5-4218-A3B3-47AE8B15C60E}"/>
              </a:ext>
            </a:extLst>
          </p:cNvPr>
          <p:cNvSpPr/>
          <p:nvPr/>
        </p:nvSpPr>
        <p:spPr>
          <a:xfrm>
            <a:off x="4301108" y="418333"/>
            <a:ext cx="4591456" cy="535531"/>
          </a:xfrm>
          <a:prstGeom prst="rect">
            <a:avLst/>
          </a:prstGeom>
        </p:spPr>
        <p:txBody>
          <a:bodyPr wrap="square">
            <a:spAutoFit/>
          </a:bodyPr>
          <a:lstStyle/>
          <a:p>
            <a:pPr algn="ctr">
              <a:lnSpc>
                <a:spcPct val="120000"/>
              </a:lnSpc>
            </a:pPr>
            <a:r>
              <a:rPr lang="zh-CN" altLang="en-US" sz="2400" kern="100" dirty="0">
                <a:solidFill>
                  <a:srgbClr val="0B3EA2"/>
                </a:solidFill>
                <a:latin typeface="微软雅黑" panose="020B0503020204020204" pitchFamily="34" charset="-122"/>
                <a:ea typeface="微软雅黑" panose="020B0503020204020204" pitchFamily="34" charset="-122"/>
                <a:cs typeface="Times New Roman" panose="02020603050405020304" pitchFamily="18" charset="0"/>
              </a:rPr>
              <a:t>单个仪表的详细监测信息可视化</a:t>
            </a:r>
          </a:p>
        </p:txBody>
      </p:sp>
      <p:pic>
        <p:nvPicPr>
          <p:cNvPr id="3" name="图片 2"/>
          <p:cNvPicPr>
            <a:picLocks noChangeAspect="1"/>
          </p:cNvPicPr>
          <p:nvPr/>
        </p:nvPicPr>
        <p:blipFill>
          <a:blip r:embed="rId4"/>
          <a:stretch>
            <a:fillRect/>
          </a:stretch>
        </p:blipFill>
        <p:spPr>
          <a:xfrm>
            <a:off x="273419" y="1015214"/>
            <a:ext cx="8280683" cy="5110211"/>
          </a:xfrm>
          <a:prstGeom prst="rect">
            <a:avLst/>
          </a:prstGeom>
        </p:spPr>
      </p:pic>
      <p:sp>
        <p:nvSpPr>
          <p:cNvPr id="8" name="圆角矩形 7"/>
          <p:cNvSpPr/>
          <p:nvPr/>
        </p:nvSpPr>
        <p:spPr>
          <a:xfrm>
            <a:off x="4036980" y="5725252"/>
            <a:ext cx="749030" cy="447472"/>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C28E26A3-D47B-421B-A80F-061EA61B65C9}"/>
              </a:ext>
            </a:extLst>
          </p:cNvPr>
          <p:cNvSpPr/>
          <p:nvPr/>
        </p:nvSpPr>
        <p:spPr>
          <a:xfrm>
            <a:off x="275832" y="5720913"/>
            <a:ext cx="4137065" cy="748923"/>
          </a:xfrm>
          <a:prstGeom prst="rect">
            <a:avLst/>
          </a:prstGeom>
        </p:spPr>
        <p:txBody>
          <a:bodyPr wrap="square">
            <a:spAutoFit/>
          </a:bodyPr>
          <a:lstStyle/>
          <a:p>
            <a:pPr marL="285750" indent="-285750">
              <a:spcBef>
                <a:spcPts val="800"/>
              </a:spcBef>
              <a:buFont typeface="Wingdings" panose="05000000000000000000" pitchFamily="2" charset="2"/>
              <a:buChar char="ü"/>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趋势图与统计图的</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多角度</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可视化</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spcBef>
                <a:spcPts val="800"/>
              </a:spcBef>
              <a:buFont typeface="Wingdings" panose="05000000000000000000" pitchFamily="2" charset="2"/>
              <a:buChar char="ü"/>
            </a:pPr>
            <a:r>
              <a:rPr lang="zh-CN" altLang="en-US"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可查看</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的出错日志</a:t>
            </a:r>
            <a:endParaRPr lang="zh-CN" altLang="en-US"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52648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2" presetClass="entr" presetSubtype="4" fill="hold" grpId="0" nodeType="withEffect">
                                  <p:stCondLst>
                                    <p:cond delay="0"/>
                                  </p:stCondLst>
                                  <p:childTnLst>
                                    <p:set>
                                      <p:cBhvr>
                                        <p:cTn id="17" dur="1" fill="hold">
                                          <p:stCondLst>
                                            <p:cond delay="0"/>
                                          </p:stCondLst>
                                        </p:cTn>
                                        <p:tgtEl>
                                          <p:spTgt spid="40"/>
                                        </p:tgtEl>
                                        <p:attrNameLst>
                                          <p:attrName>style.visibility</p:attrName>
                                        </p:attrNameLst>
                                      </p:cBhvr>
                                      <p:to>
                                        <p:strVal val="visible"/>
                                      </p:to>
                                    </p:set>
                                    <p:anim calcmode="lin" valueType="num">
                                      <p:cBhvr additive="base">
                                        <p:cTn id="18" dur="500" fill="hold"/>
                                        <p:tgtEl>
                                          <p:spTgt spid="40"/>
                                        </p:tgtEl>
                                        <p:attrNameLst>
                                          <p:attrName>ppt_x</p:attrName>
                                        </p:attrNameLst>
                                      </p:cBhvr>
                                      <p:tavLst>
                                        <p:tav tm="0">
                                          <p:val>
                                            <p:strVal val="#ppt_x"/>
                                          </p:val>
                                        </p:tav>
                                        <p:tav tm="100000">
                                          <p:val>
                                            <p:strVal val="#ppt_x"/>
                                          </p:val>
                                        </p:tav>
                                      </p:tavLst>
                                    </p:anim>
                                    <p:anim calcmode="lin" valueType="num">
                                      <p:cBhvr additive="base">
                                        <p:cTn id="1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4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4E754A98-CC5F-4C6B-9748-B379A5173007}"/>
              </a:ext>
            </a:extLst>
          </p:cNvPr>
          <p:cNvSpPr/>
          <p:nvPr/>
        </p:nvSpPr>
        <p:spPr>
          <a:xfrm>
            <a:off x="0" y="388274"/>
            <a:ext cx="176646" cy="494580"/>
          </a:xfrm>
          <a:prstGeom prst="rect">
            <a:avLst/>
          </a:prstGeom>
          <a:solidFill>
            <a:srgbClr val="0B3EA2"/>
          </a:solidFill>
          <a:ln w="12700" cap="flat" cmpd="sng" algn="ctr">
            <a:noFill/>
            <a:prstDash val="solid"/>
            <a:miter lim="800000"/>
          </a:ln>
          <a:effectLst/>
        </p:spPr>
        <p:txBody>
          <a:bodyPr rtlCol="0" anchor="ctr"/>
          <a:lstStyle/>
          <a:p>
            <a:pPr algn="ctr"/>
            <a:endParaRPr lang="zh-CN" altLang="en-US" kern="0" dirty="0">
              <a:solidFill>
                <a:srgbClr val="FFFFFF"/>
              </a:solidFill>
              <a:latin typeface="Agency FB"/>
              <a:ea typeface="Microsoft YaHei"/>
              <a:cs typeface="+mn-ea"/>
            </a:endParaRPr>
          </a:p>
        </p:txBody>
      </p:sp>
      <p:sp>
        <p:nvSpPr>
          <p:cNvPr id="33" name="TextBox 108">
            <a:extLst>
              <a:ext uri="{FF2B5EF4-FFF2-40B4-BE49-F238E27FC236}">
                <a16:creationId xmlns:a16="http://schemas.microsoft.com/office/drawing/2014/main" id="{74FB405E-8AC9-4861-BE21-BED0F8F86D4B}"/>
              </a:ext>
            </a:extLst>
          </p:cNvPr>
          <p:cNvSpPr txBox="1">
            <a:spLocks noChangeArrowheads="1"/>
          </p:cNvSpPr>
          <p:nvPr/>
        </p:nvSpPr>
        <p:spPr bwMode="auto">
          <a:xfrm>
            <a:off x="273420" y="333098"/>
            <a:ext cx="3332964"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lnSpc>
                <a:spcPct val="120000"/>
              </a:lnSpc>
              <a:spcBef>
                <a:spcPct val="0"/>
              </a:spcBef>
              <a:spcAft>
                <a:spcPct val="0"/>
              </a:spcAft>
            </a:pPr>
            <a:r>
              <a:rPr lang="en-US" altLang="zh-CN" sz="2800" b="1" dirty="0">
                <a:solidFill>
                  <a:srgbClr val="0B3EA2"/>
                </a:solidFill>
                <a:latin typeface="微软雅黑" panose="020B0503020204020204" pitchFamily="34" charset="-122"/>
                <a:ea typeface="微软雅黑" panose="020B0503020204020204" pitchFamily="34" charset="-122"/>
                <a:cs typeface="+mn-ea"/>
                <a:sym typeface="+mn-lt"/>
              </a:rPr>
              <a:t>4.2</a:t>
            </a:r>
            <a:r>
              <a:rPr lang="zh-CN" altLang="en-US" sz="2800" b="1" dirty="0">
                <a:solidFill>
                  <a:srgbClr val="0B3EA2"/>
                </a:solidFill>
                <a:latin typeface="微软雅黑" panose="020B0503020204020204" pitchFamily="34" charset="-122"/>
                <a:ea typeface="微软雅黑" panose="020B0503020204020204" pitchFamily="34" charset="-122"/>
                <a:cs typeface="+mn-ea"/>
                <a:sym typeface="+mn-lt"/>
              </a:rPr>
              <a:t>可视化平台特色</a:t>
            </a:r>
            <a:endParaRPr lang="en-US" altLang="zh-CN" sz="2800" b="1" dirty="0">
              <a:solidFill>
                <a:srgbClr val="C00000"/>
              </a:solidFill>
              <a:latin typeface="微软雅黑" panose="020B0503020204020204" pitchFamily="34" charset="-122"/>
              <a:ea typeface="微软雅黑" panose="020B0503020204020204" pitchFamily="34" charset="-122"/>
              <a:cs typeface="+mn-ea"/>
              <a:sym typeface="+mn-lt"/>
            </a:endParaRPr>
          </a:p>
        </p:txBody>
      </p:sp>
      <p:sp>
        <p:nvSpPr>
          <p:cNvPr id="38" name="矩形 37">
            <a:extLst>
              <a:ext uri="{FF2B5EF4-FFF2-40B4-BE49-F238E27FC236}">
                <a16:creationId xmlns:a16="http://schemas.microsoft.com/office/drawing/2014/main" id="{328E535B-29B5-4218-A3B3-47AE8B15C60E}"/>
              </a:ext>
            </a:extLst>
          </p:cNvPr>
          <p:cNvSpPr/>
          <p:nvPr/>
        </p:nvSpPr>
        <p:spPr>
          <a:xfrm>
            <a:off x="6401814" y="406965"/>
            <a:ext cx="2479542" cy="535531"/>
          </a:xfrm>
          <a:prstGeom prst="rect">
            <a:avLst/>
          </a:prstGeom>
        </p:spPr>
        <p:txBody>
          <a:bodyPr wrap="square">
            <a:spAutoFit/>
          </a:bodyPr>
          <a:lstStyle/>
          <a:p>
            <a:pPr algn="ctr">
              <a:lnSpc>
                <a:spcPct val="120000"/>
              </a:lnSpc>
            </a:pPr>
            <a:r>
              <a:rPr lang="zh-CN" altLang="en-US" sz="2400" kern="100" dirty="0">
                <a:solidFill>
                  <a:srgbClr val="0B3EA2"/>
                </a:solidFill>
                <a:latin typeface="微软雅黑" panose="020B0503020204020204" pitchFamily="34" charset="-122"/>
                <a:ea typeface="微软雅黑" panose="020B0503020204020204" pitchFamily="34" charset="-122"/>
                <a:cs typeface="Times New Roman" panose="02020603050405020304" pitchFamily="18" charset="0"/>
              </a:rPr>
              <a:t>智能控制可视化</a:t>
            </a:r>
          </a:p>
        </p:txBody>
      </p:sp>
      <p:sp>
        <p:nvSpPr>
          <p:cNvPr id="39" name="矩形 38">
            <a:extLst>
              <a:ext uri="{FF2B5EF4-FFF2-40B4-BE49-F238E27FC236}">
                <a16:creationId xmlns:a16="http://schemas.microsoft.com/office/drawing/2014/main" id="{C28E26A3-D47B-421B-A80F-061EA61B65C9}"/>
              </a:ext>
            </a:extLst>
          </p:cNvPr>
          <p:cNvSpPr/>
          <p:nvPr/>
        </p:nvSpPr>
        <p:spPr>
          <a:xfrm>
            <a:off x="263691" y="5606817"/>
            <a:ext cx="5418272" cy="748923"/>
          </a:xfrm>
          <a:prstGeom prst="rect">
            <a:avLst/>
          </a:prstGeom>
        </p:spPr>
        <p:txBody>
          <a:bodyPr wrap="square">
            <a:spAutoFit/>
          </a:bodyPr>
          <a:lstStyle/>
          <a:p>
            <a:pPr marL="285750" indent="-285750">
              <a:spcBef>
                <a:spcPts val="800"/>
              </a:spcBef>
              <a:buFont typeface="Wingdings" panose="05000000000000000000" pitchFamily="2" charset="2"/>
              <a:buChar char="ü"/>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实时</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控制方案推荐</a:t>
            </a:r>
            <a:endPar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spcBef>
                <a:spcPts val="800"/>
              </a:spcBef>
              <a:buFont typeface="Wingdings" panose="05000000000000000000" pitchFamily="2" charset="2"/>
              <a:buChar char="ü"/>
            </a:pP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不同模式</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的快速切换</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328798" y="942496"/>
            <a:ext cx="8413380" cy="4639568"/>
          </a:xfrm>
          <a:prstGeom prst="rect">
            <a:avLst/>
          </a:prstGeom>
        </p:spPr>
      </p:pic>
    </p:spTree>
    <p:extLst>
      <p:ext uri="{BB962C8B-B14F-4D97-AF65-F5344CB8AC3E}">
        <p14:creationId xmlns:p14="http://schemas.microsoft.com/office/powerpoint/2010/main" val="1716749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4E754A98-CC5F-4C6B-9748-B379A5173007}"/>
              </a:ext>
            </a:extLst>
          </p:cNvPr>
          <p:cNvSpPr/>
          <p:nvPr/>
        </p:nvSpPr>
        <p:spPr>
          <a:xfrm>
            <a:off x="0" y="388274"/>
            <a:ext cx="176646" cy="494580"/>
          </a:xfrm>
          <a:prstGeom prst="rect">
            <a:avLst/>
          </a:prstGeom>
          <a:solidFill>
            <a:srgbClr val="0B3EA2"/>
          </a:solidFill>
          <a:ln w="12700" cap="flat" cmpd="sng" algn="ctr">
            <a:noFill/>
            <a:prstDash val="solid"/>
            <a:miter lim="800000"/>
          </a:ln>
          <a:effectLst/>
        </p:spPr>
        <p:txBody>
          <a:bodyPr rtlCol="0" anchor="ctr"/>
          <a:lstStyle/>
          <a:p>
            <a:pPr algn="ctr"/>
            <a:endParaRPr lang="zh-CN" altLang="en-US" kern="0" dirty="0">
              <a:solidFill>
                <a:srgbClr val="FFFFFF"/>
              </a:solidFill>
              <a:latin typeface="Agency FB"/>
              <a:ea typeface="Microsoft YaHei"/>
              <a:cs typeface="+mn-ea"/>
            </a:endParaRPr>
          </a:p>
        </p:txBody>
      </p:sp>
      <p:sp>
        <p:nvSpPr>
          <p:cNvPr id="33" name="TextBox 108">
            <a:extLst>
              <a:ext uri="{FF2B5EF4-FFF2-40B4-BE49-F238E27FC236}">
                <a16:creationId xmlns:a16="http://schemas.microsoft.com/office/drawing/2014/main" id="{74FB405E-8AC9-4861-BE21-BED0F8F86D4B}"/>
              </a:ext>
            </a:extLst>
          </p:cNvPr>
          <p:cNvSpPr txBox="1">
            <a:spLocks noChangeArrowheads="1"/>
          </p:cNvSpPr>
          <p:nvPr/>
        </p:nvSpPr>
        <p:spPr bwMode="auto">
          <a:xfrm>
            <a:off x="273420" y="333098"/>
            <a:ext cx="3332964"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lnSpc>
                <a:spcPct val="120000"/>
              </a:lnSpc>
              <a:spcBef>
                <a:spcPct val="0"/>
              </a:spcBef>
              <a:spcAft>
                <a:spcPct val="0"/>
              </a:spcAft>
            </a:pPr>
            <a:r>
              <a:rPr lang="en-US" altLang="zh-CN" sz="2800" b="1" dirty="0">
                <a:solidFill>
                  <a:srgbClr val="0B3EA2"/>
                </a:solidFill>
                <a:latin typeface="微软雅黑" panose="020B0503020204020204" pitchFamily="34" charset="-122"/>
                <a:ea typeface="微软雅黑" panose="020B0503020204020204" pitchFamily="34" charset="-122"/>
                <a:cs typeface="+mn-ea"/>
                <a:sym typeface="+mn-lt"/>
              </a:rPr>
              <a:t>4.2</a:t>
            </a:r>
            <a:r>
              <a:rPr lang="zh-CN" altLang="en-US" sz="2800" b="1" dirty="0">
                <a:solidFill>
                  <a:srgbClr val="0B3EA2"/>
                </a:solidFill>
                <a:latin typeface="微软雅黑" panose="020B0503020204020204" pitchFamily="34" charset="-122"/>
                <a:ea typeface="微软雅黑" panose="020B0503020204020204" pitchFamily="34" charset="-122"/>
                <a:cs typeface="+mn-ea"/>
                <a:sym typeface="+mn-lt"/>
              </a:rPr>
              <a:t>可视化平台特色</a:t>
            </a:r>
            <a:endParaRPr lang="en-US" altLang="zh-CN" sz="2800" b="1" dirty="0">
              <a:solidFill>
                <a:srgbClr val="C00000"/>
              </a:solidFill>
              <a:latin typeface="微软雅黑" panose="020B0503020204020204" pitchFamily="34" charset="-122"/>
              <a:ea typeface="微软雅黑" panose="020B0503020204020204" pitchFamily="34" charset="-122"/>
              <a:cs typeface="+mn-ea"/>
              <a:sym typeface="+mn-lt"/>
            </a:endParaRPr>
          </a:p>
        </p:txBody>
      </p:sp>
      <p:sp>
        <p:nvSpPr>
          <p:cNvPr id="38" name="矩形 37">
            <a:extLst>
              <a:ext uri="{FF2B5EF4-FFF2-40B4-BE49-F238E27FC236}">
                <a16:creationId xmlns:a16="http://schemas.microsoft.com/office/drawing/2014/main" id="{328E535B-29B5-4218-A3B3-47AE8B15C60E}"/>
              </a:ext>
            </a:extLst>
          </p:cNvPr>
          <p:cNvSpPr/>
          <p:nvPr/>
        </p:nvSpPr>
        <p:spPr>
          <a:xfrm>
            <a:off x="7150842" y="367798"/>
            <a:ext cx="1740240" cy="535531"/>
          </a:xfrm>
          <a:prstGeom prst="rect">
            <a:avLst/>
          </a:prstGeom>
        </p:spPr>
        <p:txBody>
          <a:bodyPr wrap="square">
            <a:spAutoFit/>
          </a:bodyPr>
          <a:lstStyle/>
          <a:p>
            <a:pPr algn="ctr">
              <a:lnSpc>
                <a:spcPct val="120000"/>
              </a:lnSpc>
            </a:pPr>
            <a:r>
              <a:rPr lang="zh-CN" altLang="en-US" sz="2400" kern="100" dirty="0">
                <a:solidFill>
                  <a:srgbClr val="0B3EA2"/>
                </a:solidFill>
                <a:latin typeface="微软雅黑" panose="020B0503020204020204" pitchFamily="34" charset="-122"/>
                <a:ea typeface="微软雅黑" panose="020B0503020204020204" pitchFamily="34" charset="-122"/>
                <a:cs typeface="Times New Roman" panose="02020603050405020304" pitchFamily="18" charset="0"/>
              </a:rPr>
              <a:t>日志可视化</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04" y="1000661"/>
            <a:ext cx="7662882" cy="4497903"/>
          </a:xfrm>
          <a:prstGeom prst="rect">
            <a:avLst/>
          </a:prstGeom>
        </p:spPr>
      </p:pic>
      <p:sp>
        <p:nvSpPr>
          <p:cNvPr id="2" name="矩形 1">
            <a:extLst>
              <a:ext uri="{FF2B5EF4-FFF2-40B4-BE49-F238E27FC236}">
                <a16:creationId xmlns:a16="http://schemas.microsoft.com/office/drawing/2014/main" id="{FB2AAA83-CB2F-2949-A9BD-296473C3ED92}"/>
              </a:ext>
            </a:extLst>
          </p:cNvPr>
          <p:cNvSpPr/>
          <p:nvPr/>
        </p:nvSpPr>
        <p:spPr>
          <a:xfrm>
            <a:off x="522217" y="5745994"/>
            <a:ext cx="5089855" cy="369332"/>
          </a:xfrm>
          <a:prstGeom prst="rect">
            <a:avLst/>
          </a:prstGeom>
        </p:spPr>
        <p:txBody>
          <a:bodyPr wrap="none">
            <a:spAutoFit/>
          </a:bodyPr>
          <a:lstStyle/>
          <a:p>
            <a:pPr marL="285750" indent="-285750">
              <a:spcBef>
                <a:spcPts val="800"/>
              </a:spcBef>
              <a:buFont typeface="Wingdings" panose="05000000000000000000" pitchFamily="2" charset="2"/>
              <a:buChar char="ü"/>
            </a:pP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控制操作日志</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：可用于模型自学习或事故追责</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68403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6" name="组合 8">
            <a:extLst>
              <a:ext uri="{FF2B5EF4-FFF2-40B4-BE49-F238E27FC236}">
                <a16:creationId xmlns:a16="http://schemas.microsoft.com/office/drawing/2014/main" id="{98D85B89-CADA-6B4D-BD5F-FAB91199EE52}"/>
              </a:ext>
            </a:extLst>
          </p:cNvPr>
          <p:cNvGrpSpPr>
            <a:grpSpLocks/>
          </p:cNvGrpSpPr>
          <p:nvPr/>
        </p:nvGrpSpPr>
        <p:grpSpPr bwMode="auto">
          <a:xfrm rot="8032685">
            <a:off x="7885114" y="4486276"/>
            <a:ext cx="1436687" cy="1890713"/>
            <a:chOff x="0" y="0"/>
            <a:chExt cx="1900597" cy="2502024"/>
          </a:xfrm>
        </p:grpSpPr>
        <p:sp>
          <p:nvSpPr>
            <p:cNvPr id="36911" name="椭圆 5">
              <a:extLst>
                <a:ext uri="{FF2B5EF4-FFF2-40B4-BE49-F238E27FC236}">
                  <a16:creationId xmlns:a16="http://schemas.microsoft.com/office/drawing/2014/main" id="{895C8D25-5703-2F42-9A5A-B62ABCD85C14}"/>
                </a:ext>
              </a:extLst>
            </p:cNvPr>
            <p:cNvSpPr>
              <a:spLocks noChangeArrowheads="1"/>
            </p:cNvSpPr>
            <p:nvPr/>
          </p:nvSpPr>
          <p:spPr bwMode="auto">
            <a:xfrm rot="-1752380">
              <a:off x="1096598" y="11122"/>
              <a:ext cx="803999" cy="2004599"/>
            </a:xfrm>
            <a:custGeom>
              <a:avLst/>
              <a:gdLst>
                <a:gd name="T0" fmla="*/ 118 w 1575088"/>
                <a:gd name="T1" fmla="*/ 0 h 3343692"/>
                <a:gd name="T2" fmla="*/ 252 w 1575088"/>
                <a:gd name="T3" fmla="*/ 2210 h 3343692"/>
                <a:gd name="T4" fmla="*/ 133 w 1575088"/>
                <a:gd name="T5" fmla="*/ 4322 h 3343692"/>
                <a:gd name="T6" fmla="*/ 0 w 1575088"/>
                <a:gd name="T7" fmla="*/ 2111 h 3343692"/>
                <a:gd name="T8" fmla="*/ 118 w 1575088"/>
                <a:gd name="T9" fmla="*/ 0 h 3343692"/>
                <a:gd name="T10" fmla="*/ 0 60000 65536"/>
                <a:gd name="T11" fmla="*/ 0 60000 65536"/>
                <a:gd name="T12" fmla="*/ 0 60000 65536"/>
                <a:gd name="T13" fmla="*/ 0 60000 65536"/>
                <a:gd name="T14" fmla="*/ 0 60000 65536"/>
                <a:gd name="T15" fmla="*/ 0 w 1575088"/>
                <a:gd name="T16" fmla="*/ 0 h 3343692"/>
                <a:gd name="T17" fmla="*/ 1575088 w 1575088"/>
                <a:gd name="T18" fmla="*/ 3343692 h 3343692"/>
              </a:gdLst>
              <a:ahLst/>
              <a:cxnLst>
                <a:cxn ang="T10">
                  <a:pos x="T0" y="T1"/>
                </a:cxn>
                <a:cxn ang="T11">
                  <a:pos x="T2" y="T3"/>
                </a:cxn>
                <a:cxn ang="T12">
                  <a:pos x="T4" y="T5"/>
                </a:cxn>
                <a:cxn ang="T13">
                  <a:pos x="T6" y="T7"/>
                </a:cxn>
                <a:cxn ang="T14">
                  <a:pos x="T8" y="T9"/>
                </a:cxn>
              </a:cxnLst>
              <a:rect l="T15" t="T16" r="T17" b="T18"/>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38"/>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endParaRPr lang="zh-CN" altLang="en-US"/>
            </a:p>
          </p:txBody>
        </p:sp>
        <p:sp>
          <p:nvSpPr>
            <p:cNvPr id="36912" name="椭圆 5">
              <a:extLst>
                <a:ext uri="{FF2B5EF4-FFF2-40B4-BE49-F238E27FC236}">
                  <a16:creationId xmlns:a16="http://schemas.microsoft.com/office/drawing/2014/main" id="{7A37AFFF-AB0C-B54F-B40E-5A15DA3D73A9}"/>
                </a:ext>
              </a:extLst>
            </p:cNvPr>
            <p:cNvSpPr>
              <a:spLocks noChangeArrowheads="1"/>
            </p:cNvSpPr>
            <p:nvPr/>
          </p:nvSpPr>
          <p:spPr bwMode="auto">
            <a:xfrm rot="-608066">
              <a:off x="764731" y="482843"/>
              <a:ext cx="866885" cy="2018704"/>
            </a:xfrm>
            <a:custGeom>
              <a:avLst/>
              <a:gdLst>
                <a:gd name="T0" fmla="*/ 315 w 1575088"/>
                <a:gd name="T1" fmla="*/ 0 h 3343692"/>
                <a:gd name="T2" fmla="*/ 670 w 1575088"/>
                <a:gd name="T3" fmla="*/ 2421 h 3343692"/>
                <a:gd name="T4" fmla="*/ 354 w 1575088"/>
                <a:gd name="T5" fmla="*/ 4734 h 3343692"/>
                <a:gd name="T6" fmla="*/ 0 w 1575088"/>
                <a:gd name="T7" fmla="*/ 2313 h 3343692"/>
                <a:gd name="T8" fmla="*/ 315 w 1575088"/>
                <a:gd name="T9" fmla="*/ 0 h 3343692"/>
                <a:gd name="T10" fmla="*/ 0 60000 65536"/>
                <a:gd name="T11" fmla="*/ 0 60000 65536"/>
                <a:gd name="T12" fmla="*/ 0 60000 65536"/>
                <a:gd name="T13" fmla="*/ 0 60000 65536"/>
                <a:gd name="T14" fmla="*/ 0 60000 65536"/>
                <a:gd name="T15" fmla="*/ 0 w 1575088"/>
                <a:gd name="T16" fmla="*/ 0 h 3343692"/>
                <a:gd name="T17" fmla="*/ 1575088 w 1575088"/>
                <a:gd name="T18" fmla="*/ 3343692 h 3343692"/>
              </a:gdLst>
              <a:ahLst/>
              <a:cxnLst>
                <a:cxn ang="T10">
                  <a:pos x="T0" y="T1"/>
                </a:cxn>
                <a:cxn ang="T11">
                  <a:pos x="T2" y="T3"/>
                </a:cxn>
                <a:cxn ang="T12">
                  <a:pos x="T4" y="T5"/>
                </a:cxn>
                <a:cxn ang="T13">
                  <a:pos x="T6" y="T7"/>
                </a:cxn>
                <a:cxn ang="T14">
                  <a:pos x="T8" y="T9"/>
                </a:cxn>
              </a:cxnLst>
              <a:rect l="T15" t="T16" r="T17" b="T18"/>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38"/>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endParaRPr lang="zh-CN" altLang="en-US"/>
            </a:p>
          </p:txBody>
        </p:sp>
        <p:sp>
          <p:nvSpPr>
            <p:cNvPr id="36913" name="椭圆 5">
              <a:extLst>
                <a:ext uri="{FF2B5EF4-FFF2-40B4-BE49-F238E27FC236}">
                  <a16:creationId xmlns:a16="http://schemas.microsoft.com/office/drawing/2014/main" id="{9FC17C8A-44F0-C74A-AB98-9CBDCCC218C1}"/>
                </a:ext>
              </a:extLst>
            </p:cNvPr>
            <p:cNvSpPr>
              <a:spLocks noChangeArrowheads="1"/>
            </p:cNvSpPr>
            <p:nvPr/>
          </p:nvSpPr>
          <p:spPr bwMode="auto">
            <a:xfrm rot="735593">
              <a:off x="343051" y="452840"/>
              <a:ext cx="848430" cy="2049184"/>
            </a:xfrm>
            <a:custGeom>
              <a:avLst/>
              <a:gdLst>
                <a:gd name="T0" fmla="*/ 239 w 1575088"/>
                <a:gd name="T1" fmla="*/ 0 h 3343692"/>
                <a:gd name="T2" fmla="*/ 506 w 1575088"/>
                <a:gd name="T3" fmla="*/ 2942 h 3343692"/>
                <a:gd name="T4" fmla="*/ 268 w 1575088"/>
                <a:gd name="T5" fmla="*/ 5752 h 3343692"/>
                <a:gd name="T6" fmla="*/ 0 w 1575088"/>
                <a:gd name="T7" fmla="*/ 2811 h 3343692"/>
                <a:gd name="T8" fmla="*/ 239 w 1575088"/>
                <a:gd name="T9" fmla="*/ 0 h 3343692"/>
                <a:gd name="T10" fmla="*/ 0 60000 65536"/>
                <a:gd name="T11" fmla="*/ 0 60000 65536"/>
                <a:gd name="T12" fmla="*/ 0 60000 65536"/>
                <a:gd name="T13" fmla="*/ 0 60000 65536"/>
                <a:gd name="T14" fmla="*/ 0 60000 65536"/>
                <a:gd name="T15" fmla="*/ 0 w 1575088"/>
                <a:gd name="T16" fmla="*/ 0 h 3343692"/>
                <a:gd name="T17" fmla="*/ 1575088 w 1575088"/>
                <a:gd name="T18" fmla="*/ 3343692 h 3343692"/>
              </a:gdLst>
              <a:ahLst/>
              <a:cxnLst>
                <a:cxn ang="T10">
                  <a:pos x="T0" y="T1"/>
                </a:cxn>
                <a:cxn ang="T11">
                  <a:pos x="T2" y="T3"/>
                </a:cxn>
                <a:cxn ang="T12">
                  <a:pos x="T4" y="T5"/>
                </a:cxn>
                <a:cxn ang="T13">
                  <a:pos x="T6" y="T7"/>
                </a:cxn>
                <a:cxn ang="T14">
                  <a:pos x="T8" y="T9"/>
                </a:cxn>
              </a:cxnLst>
              <a:rect l="T15" t="T16" r="T17" b="T18"/>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38"/>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endParaRPr lang="zh-CN" altLang="en-US"/>
            </a:p>
          </p:txBody>
        </p:sp>
        <p:sp>
          <p:nvSpPr>
            <p:cNvPr id="36914" name="椭圆 5">
              <a:extLst>
                <a:ext uri="{FF2B5EF4-FFF2-40B4-BE49-F238E27FC236}">
                  <a16:creationId xmlns:a16="http://schemas.microsoft.com/office/drawing/2014/main" id="{2AD85782-8FFB-B740-9EE7-2344FBEC7C83}"/>
                </a:ext>
              </a:extLst>
            </p:cNvPr>
            <p:cNvSpPr>
              <a:spLocks noChangeArrowheads="1"/>
            </p:cNvSpPr>
            <p:nvPr/>
          </p:nvSpPr>
          <p:spPr bwMode="auto">
            <a:xfrm rot="-8947965">
              <a:off x="0" y="0"/>
              <a:ext cx="771893" cy="2096960"/>
            </a:xfrm>
            <a:custGeom>
              <a:avLst/>
              <a:gdLst>
                <a:gd name="T0" fmla="*/ 70 w 1575088"/>
                <a:gd name="T1" fmla="*/ 0 h 3343692"/>
                <a:gd name="T2" fmla="*/ 148 w 1575088"/>
                <a:gd name="T3" fmla="*/ 3969 h 3343692"/>
                <a:gd name="T4" fmla="*/ 78 w 1575088"/>
                <a:gd name="T5" fmla="*/ 7762 h 3343692"/>
                <a:gd name="T6" fmla="*/ 0 w 1575088"/>
                <a:gd name="T7" fmla="*/ 3793 h 3343692"/>
                <a:gd name="T8" fmla="*/ 70 w 1575088"/>
                <a:gd name="T9" fmla="*/ 0 h 3343692"/>
                <a:gd name="T10" fmla="*/ 0 60000 65536"/>
                <a:gd name="T11" fmla="*/ 0 60000 65536"/>
                <a:gd name="T12" fmla="*/ 0 60000 65536"/>
                <a:gd name="T13" fmla="*/ 0 60000 65536"/>
                <a:gd name="T14" fmla="*/ 0 60000 65536"/>
                <a:gd name="T15" fmla="*/ 0 w 1575088"/>
                <a:gd name="T16" fmla="*/ 0 h 3343692"/>
                <a:gd name="T17" fmla="*/ 1575088 w 1575088"/>
                <a:gd name="T18" fmla="*/ 3343692 h 3343692"/>
              </a:gdLst>
              <a:ahLst/>
              <a:cxnLst>
                <a:cxn ang="T10">
                  <a:pos x="T0" y="T1"/>
                </a:cxn>
                <a:cxn ang="T11">
                  <a:pos x="T2" y="T3"/>
                </a:cxn>
                <a:cxn ang="T12">
                  <a:pos x="T4" y="T5"/>
                </a:cxn>
                <a:cxn ang="T13">
                  <a:pos x="T6" y="T7"/>
                </a:cxn>
                <a:cxn ang="T14">
                  <a:pos x="T8" y="T9"/>
                </a:cxn>
              </a:cxnLst>
              <a:rect l="T15" t="T16" r="T17" b="T18"/>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38"/>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endParaRPr lang="zh-CN" altLang="en-US"/>
            </a:p>
          </p:txBody>
        </p:sp>
      </p:grpSp>
      <p:grpSp>
        <p:nvGrpSpPr>
          <p:cNvPr id="36867" name="组合 1">
            <a:extLst>
              <a:ext uri="{FF2B5EF4-FFF2-40B4-BE49-F238E27FC236}">
                <a16:creationId xmlns:a16="http://schemas.microsoft.com/office/drawing/2014/main" id="{4CDE5B2A-2885-8B48-B9B3-DEE39197FF5C}"/>
              </a:ext>
            </a:extLst>
          </p:cNvPr>
          <p:cNvGrpSpPr>
            <a:grpSpLocks/>
          </p:cNvGrpSpPr>
          <p:nvPr/>
        </p:nvGrpSpPr>
        <p:grpSpPr bwMode="auto">
          <a:xfrm>
            <a:off x="34925" y="857250"/>
            <a:ext cx="1347788" cy="1003300"/>
            <a:chOff x="0" y="0"/>
            <a:chExt cx="12463730" cy="9279959"/>
          </a:xfrm>
        </p:grpSpPr>
        <p:sp>
          <p:nvSpPr>
            <p:cNvPr id="36899" name="椭圆 5">
              <a:extLst>
                <a:ext uri="{FF2B5EF4-FFF2-40B4-BE49-F238E27FC236}">
                  <a16:creationId xmlns:a16="http://schemas.microsoft.com/office/drawing/2014/main" id="{B305AC76-E274-0147-8CC1-54F8157F0AEC}"/>
                </a:ext>
              </a:extLst>
            </p:cNvPr>
            <p:cNvSpPr>
              <a:spLocks noChangeArrowheads="1"/>
            </p:cNvSpPr>
            <p:nvPr/>
          </p:nvSpPr>
          <p:spPr bwMode="auto">
            <a:xfrm rot="-3945157">
              <a:off x="2770714" y="611512"/>
              <a:ext cx="1821541" cy="6039932"/>
            </a:xfrm>
            <a:custGeom>
              <a:avLst/>
              <a:gdLst>
                <a:gd name="T0" fmla="*/ 4910539 w 1575088"/>
                <a:gd name="T1" fmla="*/ 0 h 3343692"/>
                <a:gd name="T2" fmla="*/ 10424330 w 1575088"/>
                <a:gd name="T3" fmla="*/ 2147483646 h 3343692"/>
                <a:gd name="T4" fmla="*/ 5513804 w 1575088"/>
                <a:gd name="T5" fmla="*/ 2147483646 h 3343692"/>
                <a:gd name="T6" fmla="*/ 0 w 1575088"/>
                <a:gd name="T7" fmla="*/ 2147483646 h 3343692"/>
                <a:gd name="T8" fmla="*/ 4910539 w 1575088"/>
                <a:gd name="T9" fmla="*/ 0 h 3343692"/>
                <a:gd name="T10" fmla="*/ 0 60000 65536"/>
                <a:gd name="T11" fmla="*/ 0 60000 65536"/>
                <a:gd name="T12" fmla="*/ 0 60000 65536"/>
                <a:gd name="T13" fmla="*/ 0 60000 65536"/>
                <a:gd name="T14" fmla="*/ 0 60000 65536"/>
                <a:gd name="T15" fmla="*/ 0 w 1575088"/>
                <a:gd name="T16" fmla="*/ 0 h 3343692"/>
                <a:gd name="T17" fmla="*/ 1575088 w 1575088"/>
                <a:gd name="T18" fmla="*/ 3343692 h 3343692"/>
              </a:gdLst>
              <a:ahLst/>
              <a:cxnLst>
                <a:cxn ang="T10">
                  <a:pos x="T0" y="T1"/>
                </a:cxn>
                <a:cxn ang="T11">
                  <a:pos x="T2" y="T3"/>
                </a:cxn>
                <a:cxn ang="T12">
                  <a:pos x="T4" y="T5"/>
                </a:cxn>
                <a:cxn ang="T13">
                  <a:pos x="T6" y="T7"/>
                </a:cxn>
                <a:cxn ang="T14">
                  <a:pos x="T8" y="T9"/>
                </a:cxn>
              </a:cxnLst>
              <a:rect l="T15" t="T16" r="T17" b="T18"/>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38"/>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endParaRPr lang="zh-CN" altLang="en-US"/>
            </a:p>
          </p:txBody>
        </p:sp>
        <p:sp>
          <p:nvSpPr>
            <p:cNvPr id="36900" name="椭圆 5">
              <a:extLst>
                <a:ext uri="{FF2B5EF4-FFF2-40B4-BE49-F238E27FC236}">
                  <a16:creationId xmlns:a16="http://schemas.microsoft.com/office/drawing/2014/main" id="{E9B9D351-7D91-E849-8180-4048D87CAEF5}"/>
                </a:ext>
              </a:extLst>
            </p:cNvPr>
            <p:cNvSpPr>
              <a:spLocks noChangeArrowheads="1"/>
            </p:cNvSpPr>
            <p:nvPr/>
          </p:nvSpPr>
          <p:spPr bwMode="auto">
            <a:xfrm rot="-3945157">
              <a:off x="8243321" y="2987775"/>
              <a:ext cx="1821541" cy="6039932"/>
            </a:xfrm>
            <a:custGeom>
              <a:avLst/>
              <a:gdLst>
                <a:gd name="T0" fmla="*/ 4910539 w 1575088"/>
                <a:gd name="T1" fmla="*/ 0 h 3343692"/>
                <a:gd name="T2" fmla="*/ 10424330 w 1575088"/>
                <a:gd name="T3" fmla="*/ 2147483646 h 3343692"/>
                <a:gd name="T4" fmla="*/ 5513804 w 1575088"/>
                <a:gd name="T5" fmla="*/ 2147483646 h 3343692"/>
                <a:gd name="T6" fmla="*/ 0 w 1575088"/>
                <a:gd name="T7" fmla="*/ 2147483646 h 3343692"/>
                <a:gd name="T8" fmla="*/ 4910539 w 1575088"/>
                <a:gd name="T9" fmla="*/ 0 h 3343692"/>
                <a:gd name="T10" fmla="*/ 0 60000 65536"/>
                <a:gd name="T11" fmla="*/ 0 60000 65536"/>
                <a:gd name="T12" fmla="*/ 0 60000 65536"/>
                <a:gd name="T13" fmla="*/ 0 60000 65536"/>
                <a:gd name="T14" fmla="*/ 0 60000 65536"/>
                <a:gd name="T15" fmla="*/ 0 w 1575088"/>
                <a:gd name="T16" fmla="*/ 0 h 3343692"/>
                <a:gd name="T17" fmla="*/ 1575088 w 1575088"/>
                <a:gd name="T18" fmla="*/ 3343692 h 3343692"/>
              </a:gdLst>
              <a:ahLst/>
              <a:cxnLst>
                <a:cxn ang="T10">
                  <a:pos x="T0" y="T1"/>
                </a:cxn>
                <a:cxn ang="T11">
                  <a:pos x="T2" y="T3"/>
                </a:cxn>
                <a:cxn ang="T12">
                  <a:pos x="T4" y="T5"/>
                </a:cxn>
                <a:cxn ang="T13">
                  <a:pos x="T6" y="T7"/>
                </a:cxn>
                <a:cxn ang="T14">
                  <a:pos x="T8" y="T9"/>
                </a:cxn>
              </a:cxnLst>
              <a:rect l="T15" t="T16" r="T17" b="T18"/>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38"/>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endParaRPr lang="zh-CN" altLang="en-US"/>
            </a:p>
          </p:txBody>
        </p:sp>
        <p:sp>
          <p:nvSpPr>
            <p:cNvPr id="36901" name="椭圆 5">
              <a:extLst>
                <a:ext uri="{FF2B5EF4-FFF2-40B4-BE49-F238E27FC236}">
                  <a16:creationId xmlns:a16="http://schemas.microsoft.com/office/drawing/2014/main" id="{DA4262C5-F8AB-9C49-BE3F-70675E1EDE50}"/>
                </a:ext>
              </a:extLst>
            </p:cNvPr>
            <p:cNvSpPr>
              <a:spLocks noChangeArrowheads="1"/>
            </p:cNvSpPr>
            <p:nvPr/>
          </p:nvSpPr>
          <p:spPr bwMode="auto">
            <a:xfrm rot="5568637">
              <a:off x="2405421" y="1481606"/>
              <a:ext cx="1680787" cy="6491629"/>
            </a:xfrm>
            <a:custGeom>
              <a:avLst/>
              <a:gdLst>
                <a:gd name="T0" fmla="*/ 1726187 w 1575088"/>
                <a:gd name="T1" fmla="*/ 0 h 3343692"/>
                <a:gd name="T2" fmla="*/ 3664433 w 1575088"/>
                <a:gd name="T3" fmla="*/ 2147483646 h 3343692"/>
                <a:gd name="T4" fmla="*/ 1938251 w 1575088"/>
                <a:gd name="T5" fmla="*/ 2147483646 h 3343692"/>
                <a:gd name="T6" fmla="*/ 0 w 1575088"/>
                <a:gd name="T7" fmla="*/ 2147483646 h 3343692"/>
                <a:gd name="T8" fmla="*/ 1726187 w 1575088"/>
                <a:gd name="T9" fmla="*/ 0 h 3343692"/>
                <a:gd name="T10" fmla="*/ 0 60000 65536"/>
                <a:gd name="T11" fmla="*/ 0 60000 65536"/>
                <a:gd name="T12" fmla="*/ 0 60000 65536"/>
                <a:gd name="T13" fmla="*/ 0 60000 65536"/>
                <a:gd name="T14" fmla="*/ 0 60000 65536"/>
                <a:gd name="T15" fmla="*/ 0 w 1575088"/>
                <a:gd name="T16" fmla="*/ 0 h 3343692"/>
                <a:gd name="T17" fmla="*/ 1575088 w 1575088"/>
                <a:gd name="T18" fmla="*/ 3343692 h 3343692"/>
              </a:gdLst>
              <a:ahLst/>
              <a:cxnLst>
                <a:cxn ang="T10">
                  <a:pos x="T0" y="T1"/>
                </a:cxn>
                <a:cxn ang="T11">
                  <a:pos x="T2" y="T3"/>
                </a:cxn>
                <a:cxn ang="T12">
                  <a:pos x="T4" y="T5"/>
                </a:cxn>
                <a:cxn ang="T13">
                  <a:pos x="T6" y="T7"/>
                </a:cxn>
                <a:cxn ang="T14">
                  <a:pos x="T8" y="T9"/>
                </a:cxn>
              </a:cxnLst>
              <a:rect l="T15" t="T16" r="T17" b="T18"/>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38"/>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endParaRPr lang="zh-CN" altLang="en-US"/>
            </a:p>
          </p:txBody>
        </p:sp>
        <p:sp>
          <p:nvSpPr>
            <p:cNvPr id="36902" name="椭圆 5">
              <a:extLst>
                <a:ext uri="{FF2B5EF4-FFF2-40B4-BE49-F238E27FC236}">
                  <a16:creationId xmlns:a16="http://schemas.microsoft.com/office/drawing/2014/main" id="{5177531A-D548-8743-A0CC-0F4AB85944D9}"/>
                </a:ext>
              </a:extLst>
            </p:cNvPr>
            <p:cNvSpPr>
              <a:spLocks noChangeArrowheads="1"/>
            </p:cNvSpPr>
            <p:nvPr/>
          </p:nvSpPr>
          <p:spPr bwMode="auto">
            <a:xfrm rot="-5158246">
              <a:off x="8526874" y="1956637"/>
              <a:ext cx="1830219" cy="6043491"/>
            </a:xfrm>
            <a:custGeom>
              <a:avLst/>
              <a:gdLst>
                <a:gd name="T0" fmla="*/ 5223510 w 1575088"/>
                <a:gd name="T1" fmla="*/ 0 h 3343692"/>
                <a:gd name="T2" fmla="*/ 11088735 w 1575088"/>
                <a:gd name="T3" fmla="*/ 2147483646 h 3343692"/>
                <a:gd name="T4" fmla="*/ 5865235 w 1575088"/>
                <a:gd name="T5" fmla="*/ 2147483646 h 3343692"/>
                <a:gd name="T6" fmla="*/ 0 w 1575088"/>
                <a:gd name="T7" fmla="*/ 2147483646 h 3343692"/>
                <a:gd name="T8" fmla="*/ 5223510 w 1575088"/>
                <a:gd name="T9" fmla="*/ 0 h 3343692"/>
                <a:gd name="T10" fmla="*/ 0 60000 65536"/>
                <a:gd name="T11" fmla="*/ 0 60000 65536"/>
                <a:gd name="T12" fmla="*/ 0 60000 65536"/>
                <a:gd name="T13" fmla="*/ 0 60000 65536"/>
                <a:gd name="T14" fmla="*/ 0 60000 65536"/>
                <a:gd name="T15" fmla="*/ 0 w 1575088"/>
                <a:gd name="T16" fmla="*/ 0 h 3343692"/>
                <a:gd name="T17" fmla="*/ 1575088 w 1575088"/>
                <a:gd name="T18" fmla="*/ 3343692 h 3343692"/>
              </a:gdLst>
              <a:ahLst/>
              <a:cxnLst>
                <a:cxn ang="T10">
                  <a:pos x="T0" y="T1"/>
                </a:cxn>
                <a:cxn ang="T11">
                  <a:pos x="T2" y="T3"/>
                </a:cxn>
                <a:cxn ang="T12">
                  <a:pos x="T4" y="T5"/>
                </a:cxn>
                <a:cxn ang="T13">
                  <a:pos x="T6" y="T7"/>
                </a:cxn>
                <a:cxn ang="T14">
                  <a:pos x="T8" y="T9"/>
                </a:cxn>
              </a:cxnLst>
              <a:rect l="T15" t="T16" r="T17" b="T18"/>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38"/>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endParaRPr lang="zh-CN" altLang="en-US"/>
            </a:p>
          </p:txBody>
        </p:sp>
        <p:sp>
          <p:nvSpPr>
            <p:cNvPr id="36903" name="椭圆 5">
              <a:extLst>
                <a:ext uri="{FF2B5EF4-FFF2-40B4-BE49-F238E27FC236}">
                  <a16:creationId xmlns:a16="http://schemas.microsoft.com/office/drawing/2014/main" id="{E6DDAD1D-CEB7-FA42-A05C-17C5BDB9920F}"/>
                </a:ext>
              </a:extLst>
            </p:cNvPr>
            <p:cNvSpPr>
              <a:spLocks noChangeArrowheads="1"/>
            </p:cNvSpPr>
            <p:nvPr/>
          </p:nvSpPr>
          <p:spPr bwMode="auto">
            <a:xfrm rot="-6742976">
              <a:off x="2376812" y="2863720"/>
              <a:ext cx="2172737" cy="6552728"/>
            </a:xfrm>
            <a:custGeom>
              <a:avLst/>
              <a:gdLst>
                <a:gd name="T0" fmla="*/ 48586593 w 1575088"/>
                <a:gd name="T1" fmla="*/ 0 h 3343692"/>
                <a:gd name="T2" fmla="*/ 103141927 w 1575088"/>
                <a:gd name="T3" fmla="*/ 2147483646 h 3343692"/>
                <a:gd name="T4" fmla="*/ 54555439 w 1575088"/>
                <a:gd name="T5" fmla="*/ 2147483646 h 3343692"/>
                <a:gd name="T6" fmla="*/ 0 w 1575088"/>
                <a:gd name="T7" fmla="*/ 2147483646 h 3343692"/>
                <a:gd name="T8" fmla="*/ 48586593 w 1575088"/>
                <a:gd name="T9" fmla="*/ 0 h 3343692"/>
                <a:gd name="T10" fmla="*/ 0 60000 65536"/>
                <a:gd name="T11" fmla="*/ 0 60000 65536"/>
                <a:gd name="T12" fmla="*/ 0 60000 65536"/>
                <a:gd name="T13" fmla="*/ 0 60000 65536"/>
                <a:gd name="T14" fmla="*/ 0 60000 65536"/>
                <a:gd name="T15" fmla="*/ 0 w 1575088"/>
                <a:gd name="T16" fmla="*/ 0 h 3343692"/>
                <a:gd name="T17" fmla="*/ 1575088 w 1575088"/>
                <a:gd name="T18" fmla="*/ 3343692 h 3343692"/>
              </a:gdLst>
              <a:ahLst/>
              <a:cxnLst>
                <a:cxn ang="T10">
                  <a:pos x="T0" y="T1"/>
                </a:cxn>
                <a:cxn ang="T11">
                  <a:pos x="T2" y="T3"/>
                </a:cxn>
                <a:cxn ang="T12">
                  <a:pos x="T4" y="T5"/>
                </a:cxn>
                <a:cxn ang="T13">
                  <a:pos x="T6" y="T7"/>
                </a:cxn>
                <a:cxn ang="T14">
                  <a:pos x="T8" y="T9"/>
                </a:cxn>
              </a:cxnLst>
              <a:rect l="T15" t="T16" r="T17" b="T18"/>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38"/>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endParaRPr lang="zh-CN" altLang="en-US"/>
            </a:p>
          </p:txBody>
        </p:sp>
        <p:sp>
          <p:nvSpPr>
            <p:cNvPr id="36904" name="椭圆 5">
              <a:extLst>
                <a:ext uri="{FF2B5EF4-FFF2-40B4-BE49-F238E27FC236}">
                  <a16:creationId xmlns:a16="http://schemas.microsoft.com/office/drawing/2014/main" id="{1C949742-DAF2-7340-88F8-29E4BFA3038D}"/>
                </a:ext>
              </a:extLst>
            </p:cNvPr>
            <p:cNvSpPr>
              <a:spLocks noChangeArrowheads="1"/>
            </p:cNvSpPr>
            <p:nvPr/>
          </p:nvSpPr>
          <p:spPr bwMode="auto">
            <a:xfrm rot="4071505">
              <a:off x="8109088" y="514583"/>
              <a:ext cx="2277756" cy="6184519"/>
            </a:xfrm>
            <a:custGeom>
              <a:avLst/>
              <a:gdLst>
                <a:gd name="T0" fmla="*/ 89746331 w 1575088"/>
                <a:gd name="T1" fmla="*/ 0 h 3343692"/>
                <a:gd name="T2" fmla="*/ 190517899 w 1575088"/>
                <a:gd name="T3" fmla="*/ 2147483646 h 3343692"/>
                <a:gd name="T4" fmla="*/ 100771611 w 1575088"/>
                <a:gd name="T5" fmla="*/ 2147483646 h 3343692"/>
                <a:gd name="T6" fmla="*/ 0 w 1575088"/>
                <a:gd name="T7" fmla="*/ 2147483646 h 3343692"/>
                <a:gd name="T8" fmla="*/ 89746331 w 1575088"/>
                <a:gd name="T9" fmla="*/ 0 h 3343692"/>
                <a:gd name="T10" fmla="*/ 0 60000 65536"/>
                <a:gd name="T11" fmla="*/ 0 60000 65536"/>
                <a:gd name="T12" fmla="*/ 0 60000 65536"/>
                <a:gd name="T13" fmla="*/ 0 60000 65536"/>
                <a:gd name="T14" fmla="*/ 0 60000 65536"/>
                <a:gd name="T15" fmla="*/ 0 w 1575088"/>
                <a:gd name="T16" fmla="*/ 0 h 3343692"/>
                <a:gd name="T17" fmla="*/ 1575088 w 1575088"/>
                <a:gd name="T18" fmla="*/ 3343692 h 3343692"/>
              </a:gdLst>
              <a:ahLst/>
              <a:cxnLst>
                <a:cxn ang="T10">
                  <a:pos x="T0" y="T1"/>
                </a:cxn>
                <a:cxn ang="T11">
                  <a:pos x="T2" y="T3"/>
                </a:cxn>
                <a:cxn ang="T12">
                  <a:pos x="T4" y="T5"/>
                </a:cxn>
                <a:cxn ang="T13">
                  <a:pos x="T6" y="T7"/>
                </a:cxn>
                <a:cxn ang="T14">
                  <a:pos x="T8" y="T9"/>
                </a:cxn>
              </a:cxnLst>
              <a:rect l="T15" t="T16" r="T17" b="T18"/>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38"/>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endParaRPr lang="zh-CN" altLang="en-US"/>
            </a:p>
          </p:txBody>
        </p:sp>
        <p:sp>
          <p:nvSpPr>
            <p:cNvPr id="36905" name="椭圆 5">
              <a:extLst>
                <a:ext uri="{FF2B5EF4-FFF2-40B4-BE49-F238E27FC236}">
                  <a16:creationId xmlns:a16="http://schemas.microsoft.com/office/drawing/2014/main" id="{D645DBE9-5EAD-824D-9E46-94FB64149BD8}"/>
                </a:ext>
              </a:extLst>
            </p:cNvPr>
            <p:cNvSpPr>
              <a:spLocks noChangeArrowheads="1"/>
            </p:cNvSpPr>
            <p:nvPr/>
          </p:nvSpPr>
          <p:spPr bwMode="auto">
            <a:xfrm rot="-8472372">
              <a:off x="4191902" y="4237601"/>
              <a:ext cx="1636042" cy="4836860"/>
            </a:xfrm>
            <a:custGeom>
              <a:avLst/>
              <a:gdLst>
                <a:gd name="T0" fmla="*/ 1215488 w 1575088"/>
                <a:gd name="T1" fmla="*/ 0 h 3343692"/>
                <a:gd name="T2" fmla="*/ 2580296 w 1575088"/>
                <a:gd name="T3" fmla="*/ 207666347 h 3343692"/>
                <a:gd name="T4" fmla="*/ 1364809 w 1575088"/>
                <a:gd name="T5" fmla="*/ 406079011 h 3343692"/>
                <a:gd name="T6" fmla="*/ 0 w 1575088"/>
                <a:gd name="T7" fmla="*/ 198412655 h 3343692"/>
                <a:gd name="T8" fmla="*/ 1215488 w 1575088"/>
                <a:gd name="T9" fmla="*/ 0 h 3343692"/>
                <a:gd name="T10" fmla="*/ 0 60000 65536"/>
                <a:gd name="T11" fmla="*/ 0 60000 65536"/>
                <a:gd name="T12" fmla="*/ 0 60000 65536"/>
                <a:gd name="T13" fmla="*/ 0 60000 65536"/>
                <a:gd name="T14" fmla="*/ 0 60000 65536"/>
                <a:gd name="T15" fmla="*/ 0 w 1575088"/>
                <a:gd name="T16" fmla="*/ 0 h 3343692"/>
                <a:gd name="T17" fmla="*/ 1575088 w 1575088"/>
                <a:gd name="T18" fmla="*/ 3343692 h 3343692"/>
              </a:gdLst>
              <a:ahLst/>
              <a:cxnLst>
                <a:cxn ang="T10">
                  <a:pos x="T0" y="T1"/>
                </a:cxn>
                <a:cxn ang="T11">
                  <a:pos x="T2" y="T3"/>
                </a:cxn>
                <a:cxn ang="T12">
                  <a:pos x="T4" y="T5"/>
                </a:cxn>
                <a:cxn ang="T13">
                  <a:pos x="T6" y="T7"/>
                </a:cxn>
                <a:cxn ang="T14">
                  <a:pos x="T8" y="T9"/>
                </a:cxn>
              </a:cxnLst>
              <a:rect l="T15" t="T16" r="T17" b="T18"/>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38"/>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endParaRPr lang="zh-CN" altLang="en-US"/>
            </a:p>
          </p:txBody>
        </p:sp>
        <p:sp>
          <p:nvSpPr>
            <p:cNvPr id="36906" name="椭圆 5">
              <a:extLst>
                <a:ext uri="{FF2B5EF4-FFF2-40B4-BE49-F238E27FC236}">
                  <a16:creationId xmlns:a16="http://schemas.microsoft.com/office/drawing/2014/main" id="{C496B934-E984-5C43-8F49-50C94A183875}"/>
                </a:ext>
              </a:extLst>
            </p:cNvPr>
            <p:cNvSpPr>
              <a:spLocks noChangeArrowheads="1"/>
            </p:cNvSpPr>
            <p:nvPr/>
          </p:nvSpPr>
          <p:spPr bwMode="auto">
            <a:xfrm rot="-8285623">
              <a:off x="7038878" y="920119"/>
              <a:ext cx="1645619" cy="4300524"/>
            </a:xfrm>
            <a:custGeom>
              <a:avLst/>
              <a:gdLst>
                <a:gd name="T0" fmla="*/ 1311305 w 1575088"/>
                <a:gd name="T1" fmla="*/ 0 h 3343692"/>
                <a:gd name="T2" fmla="*/ 2783704 w 1575088"/>
                <a:gd name="T3" fmla="*/ 45062816 h 3343692"/>
                <a:gd name="T4" fmla="*/ 1472399 w 1575088"/>
                <a:gd name="T5" fmla="*/ 88117602 h 3343692"/>
                <a:gd name="T6" fmla="*/ 0 w 1575088"/>
                <a:gd name="T7" fmla="*/ 43054796 h 3343692"/>
                <a:gd name="T8" fmla="*/ 1311305 w 1575088"/>
                <a:gd name="T9" fmla="*/ 0 h 3343692"/>
                <a:gd name="T10" fmla="*/ 0 60000 65536"/>
                <a:gd name="T11" fmla="*/ 0 60000 65536"/>
                <a:gd name="T12" fmla="*/ 0 60000 65536"/>
                <a:gd name="T13" fmla="*/ 0 60000 65536"/>
                <a:gd name="T14" fmla="*/ 0 60000 65536"/>
                <a:gd name="T15" fmla="*/ 0 w 1575088"/>
                <a:gd name="T16" fmla="*/ 0 h 3343692"/>
                <a:gd name="T17" fmla="*/ 1575088 w 1575088"/>
                <a:gd name="T18" fmla="*/ 3343692 h 3343692"/>
              </a:gdLst>
              <a:ahLst/>
              <a:cxnLst>
                <a:cxn ang="T10">
                  <a:pos x="T0" y="T1"/>
                </a:cxn>
                <a:cxn ang="T11">
                  <a:pos x="T2" y="T3"/>
                </a:cxn>
                <a:cxn ang="T12">
                  <a:pos x="T4" y="T5"/>
                </a:cxn>
                <a:cxn ang="T13">
                  <a:pos x="T6" y="T7"/>
                </a:cxn>
                <a:cxn ang="T14">
                  <a:pos x="T8" y="T9"/>
                </a:cxn>
              </a:cxnLst>
              <a:rect l="T15" t="T16" r="T17" b="T18"/>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175"/>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endParaRPr lang="zh-CN" altLang="en-US"/>
            </a:p>
          </p:txBody>
        </p:sp>
        <p:sp>
          <p:nvSpPr>
            <p:cNvPr id="36907" name="椭圆 5">
              <a:extLst>
                <a:ext uri="{FF2B5EF4-FFF2-40B4-BE49-F238E27FC236}">
                  <a16:creationId xmlns:a16="http://schemas.microsoft.com/office/drawing/2014/main" id="{E6B2A647-0922-314D-85F5-FCC14AE2E3A9}"/>
                </a:ext>
              </a:extLst>
            </p:cNvPr>
            <p:cNvSpPr>
              <a:spLocks noChangeArrowheads="1"/>
            </p:cNvSpPr>
            <p:nvPr/>
          </p:nvSpPr>
          <p:spPr bwMode="auto">
            <a:xfrm rot="352707">
              <a:off x="5801383" y="0"/>
              <a:ext cx="1772403" cy="4752556"/>
            </a:xfrm>
            <a:custGeom>
              <a:avLst/>
              <a:gdLst>
                <a:gd name="T0" fmla="*/ 3441398 w 1575088"/>
                <a:gd name="T1" fmla="*/ 0 h 3343692"/>
                <a:gd name="T2" fmla="*/ 7305577 w 1575088"/>
                <a:gd name="T3" fmla="*/ 165232210 h 3343692"/>
                <a:gd name="T4" fmla="*/ 3864174 w 1575088"/>
                <a:gd name="T5" fmla="*/ 323101495 h 3343692"/>
                <a:gd name="T6" fmla="*/ 0 w 1575088"/>
                <a:gd name="T7" fmla="*/ 157869300 h 3343692"/>
                <a:gd name="T8" fmla="*/ 3441398 w 1575088"/>
                <a:gd name="T9" fmla="*/ 0 h 3343692"/>
                <a:gd name="T10" fmla="*/ 0 60000 65536"/>
                <a:gd name="T11" fmla="*/ 0 60000 65536"/>
                <a:gd name="T12" fmla="*/ 0 60000 65536"/>
                <a:gd name="T13" fmla="*/ 0 60000 65536"/>
                <a:gd name="T14" fmla="*/ 0 60000 65536"/>
                <a:gd name="T15" fmla="*/ 0 w 1575088"/>
                <a:gd name="T16" fmla="*/ 0 h 3343692"/>
                <a:gd name="T17" fmla="*/ 1575088 w 1575088"/>
                <a:gd name="T18" fmla="*/ 3343692 h 3343692"/>
              </a:gdLst>
              <a:ahLst/>
              <a:cxnLst>
                <a:cxn ang="T10">
                  <a:pos x="T0" y="T1"/>
                </a:cxn>
                <a:cxn ang="T11">
                  <a:pos x="T2" y="T3"/>
                </a:cxn>
                <a:cxn ang="T12">
                  <a:pos x="T4" y="T5"/>
                </a:cxn>
                <a:cxn ang="T13">
                  <a:pos x="T6" y="T7"/>
                </a:cxn>
                <a:cxn ang="T14">
                  <a:pos x="T8" y="T9"/>
                </a:cxn>
              </a:cxnLst>
              <a:rect l="T15" t="T16" r="T17" b="T18"/>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38"/>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endParaRPr lang="zh-CN" altLang="en-US"/>
            </a:p>
          </p:txBody>
        </p:sp>
        <p:sp>
          <p:nvSpPr>
            <p:cNvPr id="36908" name="椭圆 5">
              <a:extLst>
                <a:ext uri="{FF2B5EF4-FFF2-40B4-BE49-F238E27FC236}">
                  <a16:creationId xmlns:a16="http://schemas.microsoft.com/office/drawing/2014/main" id="{B74C01F8-C452-CA44-90D4-1F9D29B9269A}"/>
                </a:ext>
              </a:extLst>
            </p:cNvPr>
            <p:cNvSpPr>
              <a:spLocks noChangeArrowheads="1"/>
            </p:cNvSpPr>
            <p:nvPr/>
          </p:nvSpPr>
          <p:spPr bwMode="auto">
            <a:xfrm>
              <a:off x="5543493" y="4721390"/>
              <a:ext cx="2060016" cy="4519928"/>
            </a:xfrm>
            <a:custGeom>
              <a:avLst/>
              <a:gdLst>
                <a:gd name="T0" fmla="*/ 24307537 w 1575088"/>
                <a:gd name="T1" fmla="*/ 0 h 3343692"/>
                <a:gd name="T2" fmla="*/ 51601212 w 1575088"/>
                <a:gd name="T3" fmla="*/ 86049847 h 3343692"/>
                <a:gd name="T4" fmla="*/ 27293713 w 1575088"/>
                <a:gd name="T5" fmla="*/ 168265270 h 3343692"/>
                <a:gd name="T6" fmla="*/ 0 w 1575088"/>
                <a:gd name="T7" fmla="*/ 82215426 h 3343692"/>
                <a:gd name="T8" fmla="*/ 24307537 w 1575088"/>
                <a:gd name="T9" fmla="*/ 0 h 3343692"/>
                <a:gd name="T10" fmla="*/ 0 60000 65536"/>
                <a:gd name="T11" fmla="*/ 0 60000 65536"/>
                <a:gd name="T12" fmla="*/ 0 60000 65536"/>
                <a:gd name="T13" fmla="*/ 0 60000 65536"/>
                <a:gd name="T14" fmla="*/ 0 60000 65536"/>
                <a:gd name="T15" fmla="*/ 0 w 1575088"/>
                <a:gd name="T16" fmla="*/ 0 h 3343692"/>
                <a:gd name="T17" fmla="*/ 1575088 w 1575088"/>
                <a:gd name="T18" fmla="*/ 3343692 h 3343692"/>
              </a:gdLst>
              <a:ahLst/>
              <a:cxnLst>
                <a:cxn ang="T10">
                  <a:pos x="T0" y="T1"/>
                </a:cxn>
                <a:cxn ang="T11">
                  <a:pos x="T2" y="T3"/>
                </a:cxn>
                <a:cxn ang="T12">
                  <a:pos x="T4" y="T5"/>
                </a:cxn>
                <a:cxn ang="T13">
                  <a:pos x="T6" y="T7"/>
                </a:cxn>
                <a:cxn ang="T14">
                  <a:pos x="T8" y="T9"/>
                </a:cxn>
              </a:cxnLst>
              <a:rect l="T15" t="T16" r="T17" b="T18"/>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175"/>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endParaRPr lang="zh-CN" altLang="en-US"/>
            </a:p>
          </p:txBody>
        </p:sp>
        <p:sp>
          <p:nvSpPr>
            <p:cNvPr id="36909" name="椭圆 5">
              <a:extLst>
                <a:ext uri="{FF2B5EF4-FFF2-40B4-BE49-F238E27FC236}">
                  <a16:creationId xmlns:a16="http://schemas.microsoft.com/office/drawing/2014/main" id="{4C7D1E5A-3829-C444-8A37-3DFBA7C54023}"/>
                </a:ext>
              </a:extLst>
            </p:cNvPr>
            <p:cNvSpPr>
              <a:spLocks noChangeArrowheads="1"/>
            </p:cNvSpPr>
            <p:nvPr/>
          </p:nvSpPr>
          <p:spPr bwMode="auto">
            <a:xfrm rot="-2367880">
              <a:off x="3815776" y="159115"/>
              <a:ext cx="1909511" cy="5281812"/>
            </a:xfrm>
            <a:custGeom>
              <a:avLst/>
              <a:gdLst>
                <a:gd name="T0" fmla="*/ 9065905 w 1575088"/>
                <a:gd name="T1" fmla="*/ 0 h 3343692"/>
                <a:gd name="T2" fmla="*/ 19245546 w 1575088"/>
                <a:gd name="T3" fmla="*/ 651956488 h 3343692"/>
                <a:gd name="T4" fmla="*/ 10179647 w 1575088"/>
                <a:gd name="T5" fmla="*/ 1274861581 h 3343692"/>
                <a:gd name="T6" fmla="*/ 0 w 1575088"/>
                <a:gd name="T7" fmla="*/ 622905011 h 3343692"/>
                <a:gd name="T8" fmla="*/ 9065905 w 1575088"/>
                <a:gd name="T9" fmla="*/ 0 h 3343692"/>
                <a:gd name="T10" fmla="*/ 0 60000 65536"/>
                <a:gd name="T11" fmla="*/ 0 60000 65536"/>
                <a:gd name="T12" fmla="*/ 0 60000 65536"/>
                <a:gd name="T13" fmla="*/ 0 60000 65536"/>
                <a:gd name="T14" fmla="*/ 0 60000 65536"/>
                <a:gd name="T15" fmla="*/ 0 w 1575088"/>
                <a:gd name="T16" fmla="*/ 0 h 3343692"/>
                <a:gd name="T17" fmla="*/ 1575088 w 1575088"/>
                <a:gd name="T18" fmla="*/ 3343692 h 3343692"/>
              </a:gdLst>
              <a:ahLst/>
              <a:cxnLst>
                <a:cxn ang="T10">
                  <a:pos x="T0" y="T1"/>
                </a:cxn>
                <a:cxn ang="T11">
                  <a:pos x="T2" y="T3"/>
                </a:cxn>
                <a:cxn ang="T12">
                  <a:pos x="T4" y="T5"/>
                </a:cxn>
                <a:cxn ang="T13">
                  <a:pos x="T6" y="T7"/>
                </a:cxn>
                <a:cxn ang="T14">
                  <a:pos x="T8" y="T9"/>
                </a:cxn>
              </a:cxnLst>
              <a:rect l="T15" t="T16" r="T17" b="T18"/>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38"/>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endParaRPr lang="zh-CN" altLang="en-US"/>
            </a:p>
          </p:txBody>
        </p:sp>
        <p:sp>
          <p:nvSpPr>
            <p:cNvPr id="36910" name="椭圆 5">
              <a:extLst>
                <a:ext uri="{FF2B5EF4-FFF2-40B4-BE49-F238E27FC236}">
                  <a16:creationId xmlns:a16="http://schemas.microsoft.com/office/drawing/2014/main" id="{1CB9400C-9B55-7642-89F2-81ABA7272AAE}"/>
                </a:ext>
              </a:extLst>
            </p:cNvPr>
            <p:cNvSpPr>
              <a:spLocks noChangeArrowheads="1"/>
            </p:cNvSpPr>
            <p:nvPr/>
          </p:nvSpPr>
          <p:spPr bwMode="auto">
            <a:xfrm rot="8213685">
              <a:off x="7348069" y="4032106"/>
              <a:ext cx="1912542" cy="5247853"/>
            </a:xfrm>
            <a:custGeom>
              <a:avLst/>
              <a:gdLst>
                <a:gd name="T0" fmla="*/ 9254773 w 1575088"/>
                <a:gd name="T1" fmla="*/ 0 h 3343692"/>
                <a:gd name="T2" fmla="*/ 19646494 w 1575088"/>
                <a:gd name="T3" fmla="*/ 599517592 h 3343692"/>
                <a:gd name="T4" fmla="*/ 10391725 w 1575088"/>
                <a:gd name="T5" fmla="*/ 1172320627 h 3343692"/>
                <a:gd name="T6" fmla="*/ 0 w 1575088"/>
                <a:gd name="T7" fmla="*/ 572802992 h 3343692"/>
                <a:gd name="T8" fmla="*/ 9254773 w 1575088"/>
                <a:gd name="T9" fmla="*/ 0 h 3343692"/>
                <a:gd name="T10" fmla="*/ 0 60000 65536"/>
                <a:gd name="T11" fmla="*/ 0 60000 65536"/>
                <a:gd name="T12" fmla="*/ 0 60000 65536"/>
                <a:gd name="T13" fmla="*/ 0 60000 65536"/>
                <a:gd name="T14" fmla="*/ 0 60000 65536"/>
                <a:gd name="T15" fmla="*/ 0 w 1575088"/>
                <a:gd name="T16" fmla="*/ 0 h 3343692"/>
                <a:gd name="T17" fmla="*/ 1575088 w 1575088"/>
                <a:gd name="T18" fmla="*/ 3343692 h 3343692"/>
              </a:gdLst>
              <a:ahLst/>
              <a:cxnLst>
                <a:cxn ang="T10">
                  <a:pos x="T0" y="T1"/>
                </a:cxn>
                <a:cxn ang="T11">
                  <a:pos x="T2" y="T3"/>
                </a:cxn>
                <a:cxn ang="T12">
                  <a:pos x="T4" y="T5"/>
                </a:cxn>
                <a:cxn ang="T13">
                  <a:pos x="T6" y="T7"/>
                </a:cxn>
                <a:cxn ang="T14">
                  <a:pos x="T8" y="T9"/>
                </a:cxn>
              </a:cxnLst>
              <a:rect l="T15" t="T16" r="T17" b="T18"/>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38"/>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endParaRPr lang="zh-CN" altLang="en-US"/>
            </a:p>
          </p:txBody>
        </p:sp>
      </p:grpSp>
      <p:sp>
        <p:nvSpPr>
          <p:cNvPr id="36868" name="TextBox 14">
            <a:extLst>
              <a:ext uri="{FF2B5EF4-FFF2-40B4-BE49-F238E27FC236}">
                <a16:creationId xmlns:a16="http://schemas.microsoft.com/office/drawing/2014/main" id="{79A25F58-AB48-FC4A-918E-C0B2EDB5541A}"/>
              </a:ext>
            </a:extLst>
          </p:cNvPr>
          <p:cNvSpPr>
            <a:spLocks noChangeArrowheads="1"/>
          </p:cNvSpPr>
          <p:nvPr/>
        </p:nvSpPr>
        <p:spPr bwMode="auto">
          <a:xfrm>
            <a:off x="323851" y="1052513"/>
            <a:ext cx="9953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3600" b="1">
                <a:solidFill>
                  <a:schemeClr val="bg1"/>
                </a:solidFill>
                <a:cs typeface="Calibri" panose="020F0502020204030204" pitchFamily="34" charset="0"/>
              </a:rPr>
              <a:t>3-4</a:t>
            </a:r>
            <a:endParaRPr lang="zh-CN" altLang="en-US" sz="3600" b="1">
              <a:solidFill>
                <a:schemeClr val="bg1"/>
              </a:solidFill>
              <a:sym typeface="宋体" panose="02010600030101010101" pitchFamily="2" charset="-122"/>
            </a:endParaRPr>
          </a:p>
        </p:txBody>
      </p:sp>
      <p:sp>
        <p:nvSpPr>
          <p:cNvPr id="27653" name="TextBox 15">
            <a:extLst>
              <a:ext uri="{FF2B5EF4-FFF2-40B4-BE49-F238E27FC236}">
                <a16:creationId xmlns:a16="http://schemas.microsoft.com/office/drawing/2014/main" id="{F0836EBC-0DF2-BA4E-860E-15DAF7494923}"/>
              </a:ext>
            </a:extLst>
          </p:cNvPr>
          <p:cNvSpPr>
            <a:spLocks noChangeArrowheads="1"/>
          </p:cNvSpPr>
          <p:nvPr/>
        </p:nvSpPr>
        <p:spPr bwMode="auto">
          <a:xfrm>
            <a:off x="1317626" y="1147763"/>
            <a:ext cx="28940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2400" b="1">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采矿软件设计改进</a:t>
            </a:r>
          </a:p>
        </p:txBody>
      </p:sp>
      <p:grpSp>
        <p:nvGrpSpPr>
          <p:cNvPr id="36870" name="组合 1">
            <a:extLst>
              <a:ext uri="{FF2B5EF4-FFF2-40B4-BE49-F238E27FC236}">
                <a16:creationId xmlns:a16="http://schemas.microsoft.com/office/drawing/2014/main" id="{A2771F50-8E4F-6247-BFE9-4A32B9AC7AE7}"/>
              </a:ext>
            </a:extLst>
          </p:cNvPr>
          <p:cNvGrpSpPr>
            <a:grpSpLocks/>
          </p:cNvGrpSpPr>
          <p:nvPr/>
        </p:nvGrpSpPr>
        <p:grpSpPr bwMode="auto">
          <a:xfrm>
            <a:off x="1204913" y="1931989"/>
            <a:ext cx="1638300" cy="522287"/>
            <a:chOff x="-88609" y="1747643"/>
            <a:chExt cx="2051050" cy="521083"/>
          </a:xfrm>
        </p:grpSpPr>
        <p:sp>
          <p:nvSpPr>
            <p:cNvPr id="36897" name="矩形 35">
              <a:extLst>
                <a:ext uri="{FF2B5EF4-FFF2-40B4-BE49-F238E27FC236}">
                  <a16:creationId xmlns:a16="http://schemas.microsoft.com/office/drawing/2014/main" id="{5491E959-9763-8444-ADE6-BBEA6F723B27}"/>
                </a:ext>
              </a:extLst>
            </p:cNvPr>
            <p:cNvSpPr>
              <a:spLocks noChangeArrowheads="1"/>
            </p:cNvSpPr>
            <p:nvPr/>
          </p:nvSpPr>
          <p:spPr bwMode="auto">
            <a:xfrm>
              <a:off x="-26132" y="1747643"/>
              <a:ext cx="1891960" cy="521083"/>
            </a:xfrm>
            <a:prstGeom prst="rect">
              <a:avLst/>
            </a:prstGeom>
            <a:solidFill>
              <a:srgbClr val="CC0066"/>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b="1">
                <a:solidFill>
                  <a:srgbClr val="FFFFFF"/>
                </a:solidFill>
                <a:latin typeface="宋体" panose="02010600030101010101" pitchFamily="2" charset="-122"/>
                <a:sym typeface="宋体" panose="02010600030101010101" pitchFamily="2" charset="-122"/>
              </a:endParaRPr>
            </a:p>
          </p:txBody>
        </p:sp>
        <p:sp>
          <p:nvSpPr>
            <p:cNvPr id="36898" name="TextBox 36">
              <a:extLst>
                <a:ext uri="{FF2B5EF4-FFF2-40B4-BE49-F238E27FC236}">
                  <a16:creationId xmlns:a16="http://schemas.microsoft.com/office/drawing/2014/main" id="{0C311A9B-61A0-064A-8CA3-E8F131A3DF54}"/>
                </a:ext>
              </a:extLst>
            </p:cNvPr>
            <p:cNvSpPr>
              <a:spLocks noChangeArrowheads="1"/>
            </p:cNvSpPr>
            <p:nvPr/>
          </p:nvSpPr>
          <p:spPr bwMode="auto">
            <a:xfrm>
              <a:off x="-88609" y="1821881"/>
              <a:ext cx="2051050" cy="39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2000" b="1">
                  <a:solidFill>
                    <a:schemeClr val="bg1"/>
                  </a:solidFill>
                  <a:latin typeface="微软雅黑" panose="020B0503020204020204" pitchFamily="34" charset="-122"/>
                  <a:ea typeface="微软雅黑" panose="020B0503020204020204" pitchFamily="34" charset="-122"/>
                  <a:cs typeface="Calibri" panose="020F0502020204030204" pitchFamily="34" charset="0"/>
                </a:rPr>
                <a:t>登录界面</a:t>
              </a:r>
              <a:endParaRPr lang="zh-CN" altLang="en-US" sz="2000" b="1">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宋体" panose="02010600030101010101" pitchFamily="2" charset="-122"/>
              </a:endParaRPr>
            </a:p>
          </p:txBody>
        </p:sp>
      </p:grpSp>
      <p:grpSp>
        <p:nvGrpSpPr>
          <p:cNvPr id="36871" name="组合 1">
            <a:extLst>
              <a:ext uri="{FF2B5EF4-FFF2-40B4-BE49-F238E27FC236}">
                <a16:creationId xmlns:a16="http://schemas.microsoft.com/office/drawing/2014/main" id="{173F6680-6B7B-0446-8FF4-00327C875BA5}"/>
              </a:ext>
            </a:extLst>
          </p:cNvPr>
          <p:cNvGrpSpPr>
            <a:grpSpLocks/>
          </p:cNvGrpSpPr>
          <p:nvPr/>
        </p:nvGrpSpPr>
        <p:grpSpPr bwMode="auto">
          <a:xfrm>
            <a:off x="879475" y="3038474"/>
            <a:ext cx="2439988" cy="521456"/>
            <a:chOff x="-88609" y="1747643"/>
            <a:chExt cx="2051050" cy="521083"/>
          </a:xfrm>
        </p:grpSpPr>
        <p:sp>
          <p:nvSpPr>
            <p:cNvPr id="36895" name="矩形 35">
              <a:extLst>
                <a:ext uri="{FF2B5EF4-FFF2-40B4-BE49-F238E27FC236}">
                  <a16:creationId xmlns:a16="http://schemas.microsoft.com/office/drawing/2014/main" id="{5D24976E-8D50-EF4E-96B6-BDE007F54765}"/>
                </a:ext>
              </a:extLst>
            </p:cNvPr>
            <p:cNvSpPr>
              <a:spLocks noChangeArrowheads="1"/>
            </p:cNvSpPr>
            <p:nvPr/>
          </p:nvSpPr>
          <p:spPr bwMode="auto">
            <a:xfrm>
              <a:off x="-26132" y="1747643"/>
              <a:ext cx="1891960" cy="521083"/>
            </a:xfrm>
            <a:prstGeom prst="rect">
              <a:avLst/>
            </a:prstGeom>
            <a:solidFill>
              <a:srgbClr val="CC0066"/>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b="1">
                <a:solidFill>
                  <a:srgbClr val="FFFFFF"/>
                </a:solidFill>
                <a:latin typeface="宋体" panose="02010600030101010101" pitchFamily="2" charset="-122"/>
                <a:sym typeface="宋体" panose="02010600030101010101" pitchFamily="2" charset="-122"/>
              </a:endParaRPr>
            </a:p>
          </p:txBody>
        </p:sp>
        <p:sp>
          <p:nvSpPr>
            <p:cNvPr id="36896" name="TextBox 36">
              <a:extLst>
                <a:ext uri="{FF2B5EF4-FFF2-40B4-BE49-F238E27FC236}">
                  <a16:creationId xmlns:a16="http://schemas.microsoft.com/office/drawing/2014/main" id="{4066F603-1968-8E4E-BB97-6F03E6CDA4B0}"/>
                </a:ext>
              </a:extLst>
            </p:cNvPr>
            <p:cNvSpPr>
              <a:spLocks noChangeArrowheads="1"/>
            </p:cNvSpPr>
            <p:nvPr/>
          </p:nvSpPr>
          <p:spPr bwMode="auto">
            <a:xfrm>
              <a:off x="-88609" y="1821881"/>
              <a:ext cx="2051050" cy="399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2000" b="1">
                  <a:solidFill>
                    <a:schemeClr val="bg1"/>
                  </a:solidFill>
                  <a:latin typeface="微软雅黑" panose="020B0503020204020204" pitchFamily="34" charset="-122"/>
                  <a:ea typeface="微软雅黑" panose="020B0503020204020204" pitchFamily="34" charset="-122"/>
                  <a:cs typeface="Calibri" panose="020F0502020204030204" pitchFamily="34" charset="0"/>
                </a:rPr>
                <a:t>充填任务管理界面</a:t>
              </a:r>
              <a:endParaRPr lang="zh-CN" altLang="en-US" sz="2000" b="1">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宋体" panose="02010600030101010101" pitchFamily="2" charset="-122"/>
              </a:endParaRPr>
            </a:p>
          </p:txBody>
        </p:sp>
      </p:grpSp>
      <p:grpSp>
        <p:nvGrpSpPr>
          <p:cNvPr id="36872" name="组合 1">
            <a:extLst>
              <a:ext uri="{FF2B5EF4-FFF2-40B4-BE49-F238E27FC236}">
                <a16:creationId xmlns:a16="http://schemas.microsoft.com/office/drawing/2014/main" id="{3C7C53BC-9643-4B4E-9304-C53A94532A61}"/>
              </a:ext>
            </a:extLst>
          </p:cNvPr>
          <p:cNvGrpSpPr>
            <a:grpSpLocks/>
          </p:cNvGrpSpPr>
          <p:nvPr/>
        </p:nvGrpSpPr>
        <p:grpSpPr bwMode="auto">
          <a:xfrm>
            <a:off x="539750" y="4352924"/>
            <a:ext cx="3354388" cy="521456"/>
            <a:chOff x="-88609" y="1747643"/>
            <a:chExt cx="2051050" cy="521083"/>
          </a:xfrm>
        </p:grpSpPr>
        <p:sp>
          <p:nvSpPr>
            <p:cNvPr id="36893" name="矩形 35">
              <a:extLst>
                <a:ext uri="{FF2B5EF4-FFF2-40B4-BE49-F238E27FC236}">
                  <a16:creationId xmlns:a16="http://schemas.microsoft.com/office/drawing/2014/main" id="{B8F8076A-6C6E-1648-BADB-485A49FB6315}"/>
                </a:ext>
              </a:extLst>
            </p:cNvPr>
            <p:cNvSpPr>
              <a:spLocks noChangeArrowheads="1"/>
            </p:cNvSpPr>
            <p:nvPr/>
          </p:nvSpPr>
          <p:spPr bwMode="auto">
            <a:xfrm>
              <a:off x="-26132" y="1747643"/>
              <a:ext cx="1891960" cy="521083"/>
            </a:xfrm>
            <a:prstGeom prst="rect">
              <a:avLst/>
            </a:prstGeom>
            <a:solidFill>
              <a:srgbClr val="CC0066"/>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b="1">
                <a:solidFill>
                  <a:srgbClr val="FFFFFF"/>
                </a:solidFill>
                <a:latin typeface="宋体" panose="02010600030101010101" pitchFamily="2" charset="-122"/>
                <a:sym typeface="宋体" panose="02010600030101010101" pitchFamily="2" charset="-122"/>
              </a:endParaRPr>
            </a:p>
          </p:txBody>
        </p:sp>
        <p:sp>
          <p:nvSpPr>
            <p:cNvPr id="36894" name="TextBox 36">
              <a:extLst>
                <a:ext uri="{FF2B5EF4-FFF2-40B4-BE49-F238E27FC236}">
                  <a16:creationId xmlns:a16="http://schemas.microsoft.com/office/drawing/2014/main" id="{16A29A17-BAFF-C346-BF17-ECABD766D619}"/>
                </a:ext>
              </a:extLst>
            </p:cNvPr>
            <p:cNvSpPr>
              <a:spLocks noChangeArrowheads="1"/>
            </p:cNvSpPr>
            <p:nvPr/>
          </p:nvSpPr>
          <p:spPr bwMode="auto">
            <a:xfrm>
              <a:off x="-88609" y="1821881"/>
              <a:ext cx="2051050" cy="399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2000" b="1">
                  <a:solidFill>
                    <a:schemeClr val="bg1"/>
                  </a:solidFill>
                  <a:latin typeface="微软雅黑" panose="020B0503020204020204" pitchFamily="34" charset="-122"/>
                  <a:ea typeface="微软雅黑" panose="020B0503020204020204" pitchFamily="34" charset="-122"/>
                  <a:cs typeface="Calibri" panose="020F0502020204030204" pitchFamily="34" charset="0"/>
                </a:rPr>
                <a:t>充填实时监测控制系统界面</a:t>
              </a:r>
              <a:endParaRPr lang="zh-CN" altLang="en-US" sz="2000" b="1">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宋体" panose="02010600030101010101" pitchFamily="2" charset="-122"/>
              </a:endParaRPr>
            </a:p>
          </p:txBody>
        </p:sp>
      </p:grpSp>
      <p:sp>
        <p:nvSpPr>
          <p:cNvPr id="36873" name="右箭头 1">
            <a:extLst>
              <a:ext uri="{FF2B5EF4-FFF2-40B4-BE49-F238E27FC236}">
                <a16:creationId xmlns:a16="http://schemas.microsoft.com/office/drawing/2014/main" id="{10B70406-E8B7-584C-9718-3E736E02C556}"/>
              </a:ext>
            </a:extLst>
          </p:cNvPr>
          <p:cNvSpPr>
            <a:spLocks noChangeArrowheads="1"/>
          </p:cNvSpPr>
          <p:nvPr/>
        </p:nvSpPr>
        <p:spPr bwMode="auto">
          <a:xfrm rot="5400000">
            <a:off x="1860551" y="2501901"/>
            <a:ext cx="436563" cy="461963"/>
          </a:xfrm>
          <a:prstGeom prst="rightArrow">
            <a:avLst>
              <a:gd name="adj1" fmla="val 50000"/>
              <a:gd name="adj2" fmla="val 49940"/>
            </a:avLst>
          </a:prstGeom>
          <a:solidFill>
            <a:srgbClr val="595959"/>
          </a:solidFill>
          <a:ln w="9525" algn="ctr">
            <a:solidFill>
              <a:schemeClr val="tx1"/>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en-US" sz="1800">
              <a:latin typeface="Arial" panose="020B0604020202020204" pitchFamily="34" charset="0"/>
            </a:endParaRPr>
          </a:p>
        </p:txBody>
      </p:sp>
      <p:sp>
        <p:nvSpPr>
          <p:cNvPr id="36874" name="右箭头 1">
            <a:extLst>
              <a:ext uri="{FF2B5EF4-FFF2-40B4-BE49-F238E27FC236}">
                <a16:creationId xmlns:a16="http://schemas.microsoft.com/office/drawing/2014/main" id="{65699746-B6B8-3948-804C-578C7B752CB3}"/>
              </a:ext>
            </a:extLst>
          </p:cNvPr>
          <p:cNvSpPr>
            <a:spLocks noChangeArrowheads="1"/>
          </p:cNvSpPr>
          <p:nvPr/>
        </p:nvSpPr>
        <p:spPr bwMode="auto">
          <a:xfrm rot="5400000">
            <a:off x="1881188" y="3698876"/>
            <a:ext cx="436563" cy="461962"/>
          </a:xfrm>
          <a:prstGeom prst="rightArrow">
            <a:avLst>
              <a:gd name="adj1" fmla="val 50000"/>
              <a:gd name="adj2" fmla="val 49940"/>
            </a:avLst>
          </a:prstGeom>
          <a:solidFill>
            <a:srgbClr val="595959"/>
          </a:solidFill>
          <a:ln w="9525" algn="ctr">
            <a:solidFill>
              <a:schemeClr val="tx1"/>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en-US" sz="1800">
              <a:latin typeface="Arial" panose="020B0604020202020204" pitchFamily="34" charset="0"/>
            </a:endParaRPr>
          </a:p>
        </p:txBody>
      </p:sp>
      <p:sp>
        <p:nvSpPr>
          <p:cNvPr id="36875" name="左大括号 2">
            <a:extLst>
              <a:ext uri="{FF2B5EF4-FFF2-40B4-BE49-F238E27FC236}">
                <a16:creationId xmlns:a16="http://schemas.microsoft.com/office/drawing/2014/main" id="{C66E5E26-0744-B440-A8F3-89BEF485DF85}"/>
              </a:ext>
            </a:extLst>
          </p:cNvPr>
          <p:cNvSpPr>
            <a:spLocks/>
          </p:cNvSpPr>
          <p:nvPr/>
        </p:nvSpPr>
        <p:spPr bwMode="auto">
          <a:xfrm>
            <a:off x="3813175" y="3429000"/>
            <a:ext cx="965200" cy="2406650"/>
          </a:xfrm>
          <a:prstGeom prst="leftBrace">
            <a:avLst>
              <a:gd name="adj1" fmla="val 44212"/>
              <a:gd name="adj2" fmla="val 50000"/>
            </a:avLst>
          </a:prstGeom>
          <a:noFill/>
          <a:ln w="9525" algn="ctr">
            <a:solidFill>
              <a:srgbClr val="CC0066"/>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nvGrpSpPr>
          <p:cNvPr id="36876" name="组合 1">
            <a:extLst>
              <a:ext uri="{FF2B5EF4-FFF2-40B4-BE49-F238E27FC236}">
                <a16:creationId xmlns:a16="http://schemas.microsoft.com/office/drawing/2014/main" id="{2A1B7725-656E-834B-9A40-D87B4E7A5D47}"/>
              </a:ext>
            </a:extLst>
          </p:cNvPr>
          <p:cNvGrpSpPr>
            <a:grpSpLocks/>
          </p:cNvGrpSpPr>
          <p:nvPr/>
        </p:nvGrpSpPr>
        <p:grpSpPr bwMode="auto">
          <a:xfrm>
            <a:off x="4778375" y="3167064"/>
            <a:ext cx="1639888" cy="523875"/>
            <a:chOff x="-88609" y="1747643"/>
            <a:chExt cx="2051050" cy="521083"/>
          </a:xfrm>
        </p:grpSpPr>
        <p:sp>
          <p:nvSpPr>
            <p:cNvPr id="36891" name="矩形 35">
              <a:extLst>
                <a:ext uri="{FF2B5EF4-FFF2-40B4-BE49-F238E27FC236}">
                  <a16:creationId xmlns:a16="http://schemas.microsoft.com/office/drawing/2014/main" id="{73C71A0F-0417-ED49-AE02-F8276963990E}"/>
                </a:ext>
              </a:extLst>
            </p:cNvPr>
            <p:cNvSpPr>
              <a:spLocks noChangeArrowheads="1"/>
            </p:cNvSpPr>
            <p:nvPr/>
          </p:nvSpPr>
          <p:spPr bwMode="auto">
            <a:xfrm>
              <a:off x="-26132" y="1747643"/>
              <a:ext cx="1891960" cy="521083"/>
            </a:xfrm>
            <a:prstGeom prst="rect">
              <a:avLst/>
            </a:prstGeom>
            <a:solidFill>
              <a:srgbClr val="CC0066"/>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b="1">
                <a:solidFill>
                  <a:srgbClr val="FFFFFF"/>
                </a:solidFill>
                <a:latin typeface="宋体" panose="02010600030101010101" pitchFamily="2" charset="-122"/>
                <a:sym typeface="宋体" panose="02010600030101010101" pitchFamily="2" charset="-122"/>
              </a:endParaRPr>
            </a:p>
          </p:txBody>
        </p:sp>
        <p:sp>
          <p:nvSpPr>
            <p:cNvPr id="36892" name="TextBox 36">
              <a:extLst>
                <a:ext uri="{FF2B5EF4-FFF2-40B4-BE49-F238E27FC236}">
                  <a16:creationId xmlns:a16="http://schemas.microsoft.com/office/drawing/2014/main" id="{73CF3A74-0109-BC47-9F3A-9627AD6E4269}"/>
                </a:ext>
              </a:extLst>
            </p:cNvPr>
            <p:cNvSpPr>
              <a:spLocks noChangeArrowheads="1"/>
            </p:cNvSpPr>
            <p:nvPr/>
          </p:nvSpPr>
          <p:spPr bwMode="auto">
            <a:xfrm>
              <a:off x="-88609" y="1821881"/>
              <a:ext cx="2051050" cy="39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2000" b="1">
                  <a:solidFill>
                    <a:schemeClr val="bg1"/>
                  </a:solidFill>
                  <a:latin typeface="微软雅黑" panose="020B0503020204020204" pitchFamily="34" charset="-122"/>
                  <a:ea typeface="微软雅黑" panose="020B0503020204020204" pitchFamily="34" charset="-122"/>
                  <a:cs typeface="Calibri" panose="020F0502020204030204" pitchFamily="34" charset="0"/>
                </a:rPr>
                <a:t>监测界面</a:t>
              </a:r>
              <a:endParaRPr lang="zh-CN" altLang="en-US" sz="2000" b="1">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宋体" panose="02010600030101010101" pitchFamily="2" charset="-122"/>
              </a:endParaRPr>
            </a:p>
          </p:txBody>
        </p:sp>
      </p:grpSp>
      <p:grpSp>
        <p:nvGrpSpPr>
          <p:cNvPr id="54" name="组合 1">
            <a:extLst>
              <a:ext uri="{FF2B5EF4-FFF2-40B4-BE49-F238E27FC236}">
                <a16:creationId xmlns:a16="http://schemas.microsoft.com/office/drawing/2014/main" id="{38559512-018C-FF4E-A621-294ECE5CEC26}"/>
              </a:ext>
            </a:extLst>
          </p:cNvPr>
          <p:cNvGrpSpPr>
            <a:grpSpLocks/>
          </p:cNvGrpSpPr>
          <p:nvPr/>
        </p:nvGrpSpPr>
        <p:grpSpPr bwMode="auto">
          <a:xfrm>
            <a:off x="4816950" y="4348749"/>
            <a:ext cx="1639718" cy="522288"/>
            <a:chOff x="-88609" y="1747643"/>
            <a:chExt cx="2051050" cy="521083"/>
          </a:xfrm>
          <a:solidFill>
            <a:srgbClr val="7F7F7F"/>
          </a:solidFill>
        </p:grpSpPr>
        <p:sp>
          <p:nvSpPr>
            <p:cNvPr id="55" name="矩形 35">
              <a:extLst>
                <a:ext uri="{FF2B5EF4-FFF2-40B4-BE49-F238E27FC236}">
                  <a16:creationId xmlns:a16="http://schemas.microsoft.com/office/drawing/2014/main" id="{E56DCEB7-8F2B-4A4D-A023-A9998429ADF0}"/>
                </a:ext>
              </a:extLst>
            </p:cNvPr>
            <p:cNvSpPr>
              <a:spLocks noChangeArrowheads="1"/>
            </p:cNvSpPr>
            <p:nvPr/>
          </p:nvSpPr>
          <p:spPr bwMode="auto">
            <a:xfrm>
              <a:off x="-26132" y="1747643"/>
              <a:ext cx="1891960" cy="521083"/>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defRPr/>
              </a:pPr>
              <a:endParaRPr lang="zh-CN" altLang="zh-CN" sz="1800" b="1">
                <a:solidFill>
                  <a:srgbClr val="FFFFFF"/>
                </a:solidFill>
                <a:latin typeface="宋体" panose="02010600030101010101" pitchFamily="2" charset="-122"/>
                <a:sym typeface="宋体" panose="02010600030101010101" pitchFamily="2" charset="-122"/>
              </a:endParaRPr>
            </a:p>
          </p:txBody>
        </p:sp>
        <p:sp>
          <p:nvSpPr>
            <p:cNvPr id="56" name="TextBox 36">
              <a:extLst>
                <a:ext uri="{FF2B5EF4-FFF2-40B4-BE49-F238E27FC236}">
                  <a16:creationId xmlns:a16="http://schemas.microsoft.com/office/drawing/2014/main" id="{DAB40088-740E-2841-BA8B-A3C3F3EDBF1F}"/>
                </a:ext>
              </a:extLst>
            </p:cNvPr>
            <p:cNvSpPr>
              <a:spLocks noChangeArrowheads="1"/>
            </p:cNvSpPr>
            <p:nvPr/>
          </p:nvSpPr>
          <p:spPr bwMode="auto">
            <a:xfrm>
              <a:off x="-88609" y="1821881"/>
              <a:ext cx="2051050" cy="3991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控制界面</a:t>
              </a:r>
              <a:endParaRPr lang="zh-CN" altLang="en-US" sz="20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宋体" panose="02010600030101010101" pitchFamily="2" charset="-122"/>
              </a:endParaRPr>
            </a:p>
          </p:txBody>
        </p:sp>
      </p:grpSp>
      <p:grpSp>
        <p:nvGrpSpPr>
          <p:cNvPr id="57" name="组合 1">
            <a:extLst>
              <a:ext uri="{FF2B5EF4-FFF2-40B4-BE49-F238E27FC236}">
                <a16:creationId xmlns:a16="http://schemas.microsoft.com/office/drawing/2014/main" id="{648B6A1E-6CEF-2842-8CBE-F0E228275E20}"/>
              </a:ext>
            </a:extLst>
          </p:cNvPr>
          <p:cNvGrpSpPr>
            <a:grpSpLocks/>
          </p:cNvGrpSpPr>
          <p:nvPr/>
        </p:nvGrpSpPr>
        <p:grpSpPr bwMode="auto">
          <a:xfrm>
            <a:off x="4855360" y="5440366"/>
            <a:ext cx="1639718" cy="522288"/>
            <a:chOff x="-88609" y="1747643"/>
            <a:chExt cx="2051050" cy="521083"/>
          </a:xfrm>
          <a:solidFill>
            <a:srgbClr val="7F7F7F"/>
          </a:solidFill>
        </p:grpSpPr>
        <p:sp>
          <p:nvSpPr>
            <p:cNvPr id="58" name="矩形 35">
              <a:extLst>
                <a:ext uri="{FF2B5EF4-FFF2-40B4-BE49-F238E27FC236}">
                  <a16:creationId xmlns:a16="http://schemas.microsoft.com/office/drawing/2014/main" id="{2A5A353C-B5E5-B04C-9703-6C879A53F343}"/>
                </a:ext>
              </a:extLst>
            </p:cNvPr>
            <p:cNvSpPr>
              <a:spLocks noChangeArrowheads="1"/>
            </p:cNvSpPr>
            <p:nvPr/>
          </p:nvSpPr>
          <p:spPr bwMode="auto">
            <a:xfrm>
              <a:off x="-26132" y="1747643"/>
              <a:ext cx="1891960" cy="521083"/>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defRPr/>
              </a:pPr>
              <a:endParaRPr lang="zh-CN" altLang="zh-CN" sz="1800" b="1">
                <a:solidFill>
                  <a:srgbClr val="FFFFFF"/>
                </a:solidFill>
                <a:latin typeface="宋体" panose="02010600030101010101" pitchFamily="2" charset="-122"/>
                <a:sym typeface="宋体" panose="02010600030101010101" pitchFamily="2" charset="-122"/>
              </a:endParaRPr>
            </a:p>
          </p:txBody>
        </p:sp>
        <p:sp>
          <p:nvSpPr>
            <p:cNvPr id="59" name="TextBox 36">
              <a:extLst>
                <a:ext uri="{FF2B5EF4-FFF2-40B4-BE49-F238E27FC236}">
                  <a16:creationId xmlns:a16="http://schemas.microsoft.com/office/drawing/2014/main" id="{E5FAF92E-D06A-FA4E-A5F2-6B559C1CF36B}"/>
                </a:ext>
              </a:extLst>
            </p:cNvPr>
            <p:cNvSpPr>
              <a:spLocks noChangeArrowheads="1"/>
            </p:cNvSpPr>
            <p:nvPr/>
          </p:nvSpPr>
          <p:spPr bwMode="auto">
            <a:xfrm>
              <a:off x="-88609" y="1821881"/>
              <a:ext cx="2051050" cy="3997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日志界面</a:t>
              </a:r>
              <a:endParaRPr lang="zh-CN" altLang="en-US" sz="20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宋体" panose="02010600030101010101" pitchFamily="2" charset="-122"/>
              </a:endParaRPr>
            </a:p>
          </p:txBody>
        </p:sp>
      </p:grpSp>
      <p:sp>
        <p:nvSpPr>
          <p:cNvPr id="36879" name="左大括号 59">
            <a:extLst>
              <a:ext uri="{FF2B5EF4-FFF2-40B4-BE49-F238E27FC236}">
                <a16:creationId xmlns:a16="http://schemas.microsoft.com/office/drawing/2014/main" id="{4839164A-54AA-A444-A923-70714A42170E}"/>
              </a:ext>
            </a:extLst>
          </p:cNvPr>
          <p:cNvSpPr>
            <a:spLocks/>
          </p:cNvSpPr>
          <p:nvPr/>
        </p:nvSpPr>
        <p:spPr bwMode="auto">
          <a:xfrm>
            <a:off x="6526214" y="1774825"/>
            <a:ext cx="484187" cy="2573338"/>
          </a:xfrm>
          <a:prstGeom prst="leftBrace">
            <a:avLst>
              <a:gd name="adj1" fmla="val 44191"/>
              <a:gd name="adj2" fmla="val 61690"/>
            </a:avLst>
          </a:prstGeom>
          <a:noFill/>
          <a:ln w="9525" algn="ctr">
            <a:solidFill>
              <a:srgbClr val="CC0066"/>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nvGrpSpPr>
          <p:cNvPr id="61" name="组合 1">
            <a:extLst>
              <a:ext uri="{FF2B5EF4-FFF2-40B4-BE49-F238E27FC236}">
                <a16:creationId xmlns:a16="http://schemas.microsoft.com/office/drawing/2014/main" id="{7B180EF8-9943-9444-AC07-1945557D026D}"/>
              </a:ext>
            </a:extLst>
          </p:cNvPr>
          <p:cNvGrpSpPr>
            <a:grpSpLocks/>
          </p:cNvGrpSpPr>
          <p:nvPr/>
        </p:nvGrpSpPr>
        <p:grpSpPr bwMode="auto">
          <a:xfrm>
            <a:off x="7152386" y="1375569"/>
            <a:ext cx="1639718" cy="522288"/>
            <a:chOff x="-88609" y="1747643"/>
            <a:chExt cx="2051050" cy="521083"/>
          </a:xfrm>
          <a:solidFill>
            <a:srgbClr val="7F7F7F"/>
          </a:solidFill>
        </p:grpSpPr>
        <p:sp>
          <p:nvSpPr>
            <p:cNvPr id="62" name="矩形 35">
              <a:extLst>
                <a:ext uri="{FF2B5EF4-FFF2-40B4-BE49-F238E27FC236}">
                  <a16:creationId xmlns:a16="http://schemas.microsoft.com/office/drawing/2014/main" id="{77386980-8D35-814E-B3D9-33EB7FDEA96C}"/>
                </a:ext>
              </a:extLst>
            </p:cNvPr>
            <p:cNvSpPr>
              <a:spLocks noChangeArrowheads="1"/>
            </p:cNvSpPr>
            <p:nvPr/>
          </p:nvSpPr>
          <p:spPr bwMode="auto">
            <a:xfrm>
              <a:off x="-26132" y="1747643"/>
              <a:ext cx="1891960" cy="521083"/>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defRPr/>
              </a:pPr>
              <a:endParaRPr lang="zh-CN" altLang="zh-CN" sz="1800" b="1">
                <a:solidFill>
                  <a:srgbClr val="FFFFFF"/>
                </a:solidFill>
                <a:latin typeface="宋体" panose="02010600030101010101" pitchFamily="2" charset="-122"/>
                <a:sym typeface="宋体" panose="02010600030101010101" pitchFamily="2" charset="-122"/>
              </a:endParaRPr>
            </a:p>
          </p:txBody>
        </p:sp>
        <p:sp>
          <p:nvSpPr>
            <p:cNvPr id="63" name="TextBox 36">
              <a:extLst>
                <a:ext uri="{FF2B5EF4-FFF2-40B4-BE49-F238E27FC236}">
                  <a16:creationId xmlns:a16="http://schemas.microsoft.com/office/drawing/2014/main" id="{EF96616D-6546-FD47-8FDC-3178D7CD74CD}"/>
                </a:ext>
              </a:extLst>
            </p:cNvPr>
            <p:cNvSpPr>
              <a:spLocks noChangeArrowheads="1"/>
            </p:cNvSpPr>
            <p:nvPr/>
          </p:nvSpPr>
          <p:spPr bwMode="auto">
            <a:xfrm>
              <a:off x="-88609" y="1821881"/>
              <a:ext cx="2051050" cy="3991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整体界面</a:t>
              </a:r>
              <a:endParaRPr lang="zh-CN" altLang="en-US" sz="20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宋体" panose="02010600030101010101" pitchFamily="2" charset="-122"/>
              </a:endParaRPr>
            </a:p>
          </p:txBody>
        </p:sp>
      </p:grpSp>
      <p:grpSp>
        <p:nvGrpSpPr>
          <p:cNvPr id="36881" name="组合 1">
            <a:extLst>
              <a:ext uri="{FF2B5EF4-FFF2-40B4-BE49-F238E27FC236}">
                <a16:creationId xmlns:a16="http://schemas.microsoft.com/office/drawing/2014/main" id="{03FBC53E-B3A8-8045-981D-4740823E47B3}"/>
              </a:ext>
            </a:extLst>
          </p:cNvPr>
          <p:cNvGrpSpPr>
            <a:grpSpLocks/>
          </p:cNvGrpSpPr>
          <p:nvPr/>
        </p:nvGrpSpPr>
        <p:grpSpPr bwMode="auto">
          <a:xfrm>
            <a:off x="7127875" y="2003425"/>
            <a:ext cx="1639888" cy="522288"/>
            <a:chOff x="-88609" y="1747643"/>
            <a:chExt cx="2051050" cy="521083"/>
          </a:xfrm>
        </p:grpSpPr>
        <p:sp>
          <p:nvSpPr>
            <p:cNvPr id="36889" name="矩形 35">
              <a:extLst>
                <a:ext uri="{FF2B5EF4-FFF2-40B4-BE49-F238E27FC236}">
                  <a16:creationId xmlns:a16="http://schemas.microsoft.com/office/drawing/2014/main" id="{1A703D4F-B2C8-6547-A324-E6883A01BA63}"/>
                </a:ext>
              </a:extLst>
            </p:cNvPr>
            <p:cNvSpPr>
              <a:spLocks noChangeArrowheads="1"/>
            </p:cNvSpPr>
            <p:nvPr/>
          </p:nvSpPr>
          <p:spPr bwMode="auto">
            <a:xfrm>
              <a:off x="-26132" y="1747643"/>
              <a:ext cx="1891960" cy="521083"/>
            </a:xfrm>
            <a:prstGeom prst="rect">
              <a:avLst/>
            </a:prstGeom>
            <a:solidFill>
              <a:srgbClr val="7F7F7F"/>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b="1">
                <a:solidFill>
                  <a:srgbClr val="FFFFFF"/>
                </a:solidFill>
                <a:latin typeface="宋体" panose="02010600030101010101" pitchFamily="2" charset="-122"/>
                <a:sym typeface="宋体" panose="02010600030101010101" pitchFamily="2" charset="-122"/>
              </a:endParaRPr>
            </a:p>
          </p:txBody>
        </p:sp>
        <p:sp>
          <p:nvSpPr>
            <p:cNvPr id="36890" name="TextBox 36">
              <a:extLst>
                <a:ext uri="{FF2B5EF4-FFF2-40B4-BE49-F238E27FC236}">
                  <a16:creationId xmlns:a16="http://schemas.microsoft.com/office/drawing/2014/main" id="{FDCEE62A-8CB5-0B41-A0C5-E3E0ED7E7094}"/>
                </a:ext>
              </a:extLst>
            </p:cNvPr>
            <p:cNvSpPr>
              <a:spLocks noChangeArrowheads="1"/>
            </p:cNvSpPr>
            <p:nvPr/>
          </p:nvSpPr>
          <p:spPr bwMode="auto">
            <a:xfrm>
              <a:off x="-88609" y="1821881"/>
              <a:ext cx="2051050" cy="39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2000" b="1">
                  <a:solidFill>
                    <a:schemeClr val="bg1"/>
                  </a:solidFill>
                  <a:latin typeface="微软雅黑" panose="020B0503020204020204" pitchFamily="34" charset="-122"/>
                  <a:ea typeface="微软雅黑" panose="020B0503020204020204" pitchFamily="34" charset="-122"/>
                  <a:cs typeface="Calibri" panose="020F0502020204030204" pitchFamily="34" charset="0"/>
                </a:rPr>
                <a:t>浓密界面</a:t>
              </a:r>
              <a:endParaRPr lang="zh-CN" altLang="en-US" sz="2000" b="1">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宋体" panose="02010600030101010101" pitchFamily="2" charset="-122"/>
              </a:endParaRPr>
            </a:p>
          </p:txBody>
        </p:sp>
      </p:grpSp>
      <p:grpSp>
        <p:nvGrpSpPr>
          <p:cNvPr id="67" name="组合 1">
            <a:extLst>
              <a:ext uri="{FF2B5EF4-FFF2-40B4-BE49-F238E27FC236}">
                <a16:creationId xmlns:a16="http://schemas.microsoft.com/office/drawing/2014/main" id="{1275CEC6-4617-034C-A579-F5CA4711822F}"/>
              </a:ext>
            </a:extLst>
          </p:cNvPr>
          <p:cNvGrpSpPr>
            <a:grpSpLocks/>
          </p:cNvGrpSpPr>
          <p:nvPr/>
        </p:nvGrpSpPr>
        <p:grpSpPr bwMode="auto">
          <a:xfrm>
            <a:off x="7162382" y="2645568"/>
            <a:ext cx="1639718" cy="522288"/>
            <a:chOff x="-88609" y="1747643"/>
            <a:chExt cx="2051050" cy="521083"/>
          </a:xfrm>
          <a:solidFill>
            <a:srgbClr val="7F7F7F"/>
          </a:solidFill>
        </p:grpSpPr>
        <p:sp>
          <p:nvSpPr>
            <p:cNvPr id="68" name="矩形 35">
              <a:extLst>
                <a:ext uri="{FF2B5EF4-FFF2-40B4-BE49-F238E27FC236}">
                  <a16:creationId xmlns:a16="http://schemas.microsoft.com/office/drawing/2014/main" id="{4D5571AE-73F3-B746-9906-1EB3203DE8C6}"/>
                </a:ext>
              </a:extLst>
            </p:cNvPr>
            <p:cNvSpPr>
              <a:spLocks noChangeArrowheads="1"/>
            </p:cNvSpPr>
            <p:nvPr/>
          </p:nvSpPr>
          <p:spPr bwMode="auto">
            <a:xfrm>
              <a:off x="-26132" y="1747643"/>
              <a:ext cx="1891960" cy="521083"/>
            </a:xfrm>
            <a:prstGeom prst="rect">
              <a:avLst/>
            </a:prstGeom>
            <a:grp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defRPr/>
              </a:pPr>
              <a:endParaRPr lang="zh-CN" altLang="zh-CN" sz="1800" b="1">
                <a:solidFill>
                  <a:srgbClr val="FFFFFF"/>
                </a:solidFill>
                <a:latin typeface="宋体" panose="02010600030101010101" pitchFamily="2" charset="-122"/>
                <a:sym typeface="宋体" panose="02010600030101010101" pitchFamily="2" charset="-122"/>
              </a:endParaRPr>
            </a:p>
          </p:txBody>
        </p:sp>
        <p:sp>
          <p:nvSpPr>
            <p:cNvPr id="69" name="TextBox 36">
              <a:extLst>
                <a:ext uri="{FF2B5EF4-FFF2-40B4-BE49-F238E27FC236}">
                  <a16:creationId xmlns:a16="http://schemas.microsoft.com/office/drawing/2014/main" id="{E49B332F-4630-4F42-91FD-1990C4774C03}"/>
                </a:ext>
              </a:extLst>
            </p:cNvPr>
            <p:cNvSpPr>
              <a:spLocks noChangeArrowheads="1"/>
            </p:cNvSpPr>
            <p:nvPr/>
          </p:nvSpPr>
          <p:spPr bwMode="auto">
            <a:xfrm>
              <a:off x="-88609" y="1821881"/>
              <a:ext cx="2051050" cy="3991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搅拌界面</a:t>
              </a:r>
              <a:endParaRPr lang="zh-CN" altLang="en-US" sz="20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宋体" panose="02010600030101010101" pitchFamily="2" charset="-122"/>
              </a:endParaRPr>
            </a:p>
          </p:txBody>
        </p:sp>
      </p:grpSp>
      <p:grpSp>
        <p:nvGrpSpPr>
          <p:cNvPr id="36883" name="组合 1">
            <a:extLst>
              <a:ext uri="{FF2B5EF4-FFF2-40B4-BE49-F238E27FC236}">
                <a16:creationId xmlns:a16="http://schemas.microsoft.com/office/drawing/2014/main" id="{6C9F23FB-2BA1-5149-960F-D1179DEF82BF}"/>
              </a:ext>
            </a:extLst>
          </p:cNvPr>
          <p:cNvGrpSpPr>
            <a:grpSpLocks/>
          </p:cNvGrpSpPr>
          <p:nvPr/>
        </p:nvGrpSpPr>
        <p:grpSpPr bwMode="auto">
          <a:xfrm>
            <a:off x="7159625" y="3295650"/>
            <a:ext cx="1639888" cy="522288"/>
            <a:chOff x="-88609" y="1747643"/>
            <a:chExt cx="2051050" cy="521083"/>
          </a:xfrm>
        </p:grpSpPr>
        <p:sp>
          <p:nvSpPr>
            <p:cNvPr id="36887" name="矩形 35">
              <a:extLst>
                <a:ext uri="{FF2B5EF4-FFF2-40B4-BE49-F238E27FC236}">
                  <a16:creationId xmlns:a16="http://schemas.microsoft.com/office/drawing/2014/main" id="{44C69263-8D66-174C-816A-6682471504AF}"/>
                </a:ext>
              </a:extLst>
            </p:cNvPr>
            <p:cNvSpPr>
              <a:spLocks noChangeArrowheads="1"/>
            </p:cNvSpPr>
            <p:nvPr/>
          </p:nvSpPr>
          <p:spPr bwMode="auto">
            <a:xfrm>
              <a:off x="-26132" y="1747643"/>
              <a:ext cx="1891960" cy="521083"/>
            </a:xfrm>
            <a:prstGeom prst="rect">
              <a:avLst/>
            </a:prstGeom>
            <a:solidFill>
              <a:srgbClr val="CC0066"/>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b="1">
                <a:solidFill>
                  <a:srgbClr val="FFFFFF"/>
                </a:solidFill>
                <a:latin typeface="宋体" panose="02010600030101010101" pitchFamily="2" charset="-122"/>
                <a:sym typeface="宋体" panose="02010600030101010101" pitchFamily="2" charset="-122"/>
              </a:endParaRPr>
            </a:p>
          </p:txBody>
        </p:sp>
        <p:sp>
          <p:nvSpPr>
            <p:cNvPr id="36888" name="TextBox 36">
              <a:extLst>
                <a:ext uri="{FF2B5EF4-FFF2-40B4-BE49-F238E27FC236}">
                  <a16:creationId xmlns:a16="http://schemas.microsoft.com/office/drawing/2014/main" id="{1BC4A274-4F52-AC4A-94A7-D5FAB147285F}"/>
                </a:ext>
              </a:extLst>
            </p:cNvPr>
            <p:cNvSpPr>
              <a:spLocks noChangeArrowheads="1"/>
            </p:cNvSpPr>
            <p:nvPr/>
          </p:nvSpPr>
          <p:spPr bwMode="auto">
            <a:xfrm>
              <a:off x="-88609" y="1821881"/>
              <a:ext cx="2051050" cy="39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2000" b="1">
                  <a:solidFill>
                    <a:schemeClr val="bg1"/>
                  </a:solidFill>
                  <a:latin typeface="微软雅黑" panose="020B0503020204020204" pitchFamily="34" charset="-122"/>
                  <a:ea typeface="微软雅黑" panose="020B0503020204020204" pitchFamily="34" charset="-122"/>
                  <a:cs typeface="Calibri" panose="020F0502020204030204" pitchFamily="34" charset="0"/>
                </a:rPr>
                <a:t>井下界面</a:t>
              </a:r>
              <a:endParaRPr lang="zh-CN" altLang="en-US" sz="2000" b="1">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宋体" panose="02010600030101010101" pitchFamily="2" charset="-122"/>
              </a:endParaRPr>
            </a:p>
          </p:txBody>
        </p:sp>
      </p:grpSp>
      <p:grpSp>
        <p:nvGrpSpPr>
          <p:cNvPr id="36884" name="组合 1">
            <a:extLst>
              <a:ext uri="{FF2B5EF4-FFF2-40B4-BE49-F238E27FC236}">
                <a16:creationId xmlns:a16="http://schemas.microsoft.com/office/drawing/2014/main" id="{1F8505BE-E2EA-5149-A5B7-DE7D47852107}"/>
              </a:ext>
            </a:extLst>
          </p:cNvPr>
          <p:cNvGrpSpPr>
            <a:grpSpLocks/>
          </p:cNvGrpSpPr>
          <p:nvPr/>
        </p:nvGrpSpPr>
        <p:grpSpPr bwMode="auto">
          <a:xfrm>
            <a:off x="7159625" y="3933825"/>
            <a:ext cx="1639888" cy="522288"/>
            <a:chOff x="-88609" y="1747643"/>
            <a:chExt cx="2051050" cy="521083"/>
          </a:xfrm>
        </p:grpSpPr>
        <p:sp>
          <p:nvSpPr>
            <p:cNvPr id="36885" name="矩形 35">
              <a:extLst>
                <a:ext uri="{FF2B5EF4-FFF2-40B4-BE49-F238E27FC236}">
                  <a16:creationId xmlns:a16="http://schemas.microsoft.com/office/drawing/2014/main" id="{79A5FE8A-81EF-794D-965E-A51A76269475}"/>
                </a:ext>
              </a:extLst>
            </p:cNvPr>
            <p:cNvSpPr>
              <a:spLocks noChangeArrowheads="1"/>
            </p:cNvSpPr>
            <p:nvPr/>
          </p:nvSpPr>
          <p:spPr bwMode="auto">
            <a:xfrm>
              <a:off x="-26132" y="1747643"/>
              <a:ext cx="1891960" cy="521083"/>
            </a:xfrm>
            <a:prstGeom prst="rect">
              <a:avLst/>
            </a:prstGeom>
            <a:solidFill>
              <a:srgbClr val="CC0066"/>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b="1">
                <a:solidFill>
                  <a:srgbClr val="FFFFFF"/>
                </a:solidFill>
                <a:latin typeface="宋体" panose="02010600030101010101" pitchFamily="2" charset="-122"/>
                <a:sym typeface="宋体" panose="02010600030101010101" pitchFamily="2" charset="-122"/>
              </a:endParaRPr>
            </a:p>
          </p:txBody>
        </p:sp>
        <p:sp>
          <p:nvSpPr>
            <p:cNvPr id="36886" name="TextBox 36">
              <a:extLst>
                <a:ext uri="{FF2B5EF4-FFF2-40B4-BE49-F238E27FC236}">
                  <a16:creationId xmlns:a16="http://schemas.microsoft.com/office/drawing/2014/main" id="{34940A77-779D-624F-AD8B-11A849F72E74}"/>
                </a:ext>
              </a:extLst>
            </p:cNvPr>
            <p:cNvSpPr>
              <a:spLocks noChangeArrowheads="1"/>
            </p:cNvSpPr>
            <p:nvPr/>
          </p:nvSpPr>
          <p:spPr bwMode="auto">
            <a:xfrm>
              <a:off x="-88609" y="1821881"/>
              <a:ext cx="2051050" cy="39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sz="2000" b="1">
                  <a:solidFill>
                    <a:schemeClr val="bg1"/>
                  </a:solidFill>
                  <a:latin typeface="微软雅黑" panose="020B0503020204020204" pitchFamily="34" charset="-122"/>
                  <a:ea typeface="微软雅黑" panose="020B0503020204020204" pitchFamily="34" charset="-122"/>
                  <a:cs typeface="Calibri" panose="020F0502020204030204" pitchFamily="34" charset="0"/>
                </a:rPr>
                <a:t>充填界面</a:t>
              </a:r>
              <a:endParaRPr lang="zh-CN" altLang="en-US" sz="2000" b="1">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宋体" panose="02010600030101010101" pitchFamily="2" charset="-122"/>
              </a:endParaRPr>
            </a:p>
          </p:txBody>
        </p:sp>
      </p:grpSp>
    </p:spTree>
    <p:extLst>
      <p:ext uri="{BB962C8B-B14F-4D97-AF65-F5344CB8AC3E}">
        <p14:creationId xmlns:p14="http://schemas.microsoft.com/office/powerpoint/2010/main" val="2605746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41591" y="1065254"/>
            <a:ext cx="2633957" cy="314126"/>
          </a:xfrm>
        </p:spPr>
        <p:txBody>
          <a:bodyPr>
            <a:normAutofit fontScale="92500" lnSpcReduction="10000"/>
          </a:bodyPr>
          <a:lstStyle/>
          <a:p>
            <a:r>
              <a:rPr kumimoji="1" lang="zh-CN" altLang="en-US" dirty="0">
                <a:cs typeface="+mn-ea"/>
                <a:sym typeface="+mn-lt"/>
              </a:rPr>
              <a:t>第 </a:t>
            </a:r>
            <a:r>
              <a:rPr kumimoji="1" lang="en-US" altLang="zh-CN" dirty="0">
                <a:cs typeface="+mn-ea"/>
                <a:sym typeface="+mn-lt"/>
              </a:rPr>
              <a:t>1 </a:t>
            </a:r>
            <a:r>
              <a:rPr kumimoji="1" lang="zh-CN" altLang="en-US" dirty="0">
                <a:cs typeface="+mn-ea"/>
                <a:sym typeface="+mn-lt"/>
              </a:rPr>
              <a:t>部分</a:t>
            </a:r>
          </a:p>
        </p:txBody>
      </p:sp>
      <p:sp>
        <p:nvSpPr>
          <p:cNvPr id="3" name="文本占位符 2"/>
          <p:cNvSpPr>
            <a:spLocks noGrp="1"/>
          </p:cNvSpPr>
          <p:nvPr>
            <p:ph type="body" sz="quarter" idx="11"/>
          </p:nvPr>
        </p:nvSpPr>
        <p:spPr/>
        <p:txBody>
          <a:bodyPr/>
          <a:lstStyle/>
          <a:p>
            <a:pPr lvl="0"/>
            <a:r>
              <a:rPr kumimoji="1" lang="zh-CN" altLang="en-US" kern="0" dirty="0">
                <a:cs typeface="+mn-ea"/>
                <a:sym typeface="+mn-lt"/>
              </a:rPr>
              <a:t>项目简介</a:t>
            </a:r>
          </a:p>
        </p:txBody>
      </p:sp>
      <p:sp>
        <p:nvSpPr>
          <p:cNvPr id="8" name="椭圆 7"/>
          <p:cNvSpPr/>
          <p:nvPr/>
        </p:nvSpPr>
        <p:spPr>
          <a:xfrm>
            <a:off x="3326422" y="1179647"/>
            <a:ext cx="593052" cy="423733"/>
          </a:xfrm>
          <a:prstGeom prst="ellipse">
            <a:avLst/>
          </a:prstGeom>
          <a:solidFill>
            <a:schemeClr val="tx1">
              <a:lumMod val="50000"/>
              <a:lumOff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altLang="zh-CN" kern="0" dirty="0">
                <a:solidFill>
                  <a:schemeClr val="bg1"/>
                </a:solidFill>
                <a:cs typeface="+mn-ea"/>
                <a:sym typeface="+mn-lt"/>
              </a:rPr>
              <a:t>1</a:t>
            </a:r>
            <a:endParaRPr lang="zh-CN" altLang="en-US" kern="0" dirty="0">
              <a:solidFill>
                <a:schemeClr val="bg1"/>
              </a:solidFill>
              <a:cs typeface="+mn-ea"/>
              <a:sym typeface="+mn-lt"/>
            </a:endParaRPr>
          </a:p>
        </p:txBody>
      </p:sp>
      <p:sp>
        <p:nvSpPr>
          <p:cNvPr id="14" name="矩形 13"/>
          <p:cNvSpPr/>
          <p:nvPr/>
        </p:nvSpPr>
        <p:spPr>
          <a:xfrm>
            <a:off x="4324809" y="1218687"/>
            <a:ext cx="1624163" cy="350224"/>
          </a:xfrm>
          <a:prstGeom prst="rect">
            <a:avLst/>
          </a:prstGeom>
        </p:spPr>
        <p:txBody>
          <a:bodyPr wrap="none">
            <a:spAutoFit/>
          </a:bodyPr>
          <a:lstStyle/>
          <a:p>
            <a:pPr defTabSz="914378">
              <a:lnSpc>
                <a:spcPct val="130000"/>
              </a:lnSpc>
              <a:defRPr/>
            </a:pPr>
            <a:r>
              <a:rPr lang="zh-CN" altLang="en-US" sz="1400" b="1" kern="0" dirty="0">
                <a:solidFill>
                  <a:schemeClr val="tx2"/>
                </a:solidFill>
                <a:cs typeface="+mn-ea"/>
                <a:sym typeface="+mn-lt"/>
              </a:rPr>
              <a:t>进度规划：</a:t>
            </a:r>
            <a:r>
              <a:rPr lang="en-US" altLang="zh-CN" sz="1400" b="1" kern="0" dirty="0">
                <a:solidFill>
                  <a:schemeClr val="tx2"/>
                </a:solidFill>
                <a:cs typeface="+mn-ea"/>
                <a:sym typeface="+mn-lt"/>
              </a:rPr>
              <a:t>24</a:t>
            </a:r>
            <a:r>
              <a:rPr lang="zh-CN" altLang="en-US" sz="1400" b="1" kern="0" dirty="0">
                <a:solidFill>
                  <a:schemeClr val="tx2"/>
                </a:solidFill>
                <a:cs typeface="+mn-ea"/>
                <a:sym typeface="+mn-lt"/>
              </a:rPr>
              <a:t>个月</a:t>
            </a:r>
            <a:endParaRPr lang="en-US" altLang="zh-CN" sz="1400" b="1" kern="0" dirty="0">
              <a:solidFill>
                <a:schemeClr val="tx2"/>
              </a:solidFill>
              <a:cs typeface="+mn-ea"/>
              <a:sym typeface="+mn-lt"/>
            </a:endParaRPr>
          </a:p>
        </p:txBody>
      </p:sp>
      <p:graphicFrame>
        <p:nvGraphicFramePr>
          <p:cNvPr id="4" name="图表 3">
            <a:extLst>
              <a:ext uri="{FF2B5EF4-FFF2-40B4-BE49-F238E27FC236}">
                <a16:creationId xmlns:a16="http://schemas.microsoft.com/office/drawing/2014/main" id="{86C6CFD3-EFCF-764A-9BD2-69AD6B7DA6AA}"/>
              </a:ext>
            </a:extLst>
          </p:cNvPr>
          <p:cNvGraphicFramePr/>
          <p:nvPr>
            <p:extLst>
              <p:ext uri="{D42A27DB-BD31-4B8C-83A1-F6EECF244321}">
                <p14:modId xmlns:p14="http://schemas.microsoft.com/office/powerpoint/2010/main" val="1006681583"/>
              </p:ext>
            </p:extLst>
          </p:nvPr>
        </p:nvGraphicFramePr>
        <p:xfrm>
          <a:off x="541629" y="1594823"/>
          <a:ext cx="7768380" cy="51789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4939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4A0E2832-9F20-4555-A178-6836EAED868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9505" t="109" r="11665" b="-148"/>
          <a:stretch/>
        </p:blipFill>
        <p:spPr>
          <a:xfrm>
            <a:off x="0" y="-1"/>
            <a:ext cx="9145810" cy="6858001"/>
          </a:xfrm>
          <a:prstGeom prst="rect">
            <a:avLst/>
          </a:prstGeom>
        </p:spPr>
      </p:pic>
      <p:sp>
        <p:nvSpPr>
          <p:cNvPr id="12" name="文本框 11">
            <a:extLst>
              <a:ext uri="{FF2B5EF4-FFF2-40B4-BE49-F238E27FC236}">
                <a16:creationId xmlns:a16="http://schemas.microsoft.com/office/drawing/2014/main" id="{358B25F3-0343-4EA7-8F9E-8538FED3A908}"/>
              </a:ext>
            </a:extLst>
          </p:cNvPr>
          <p:cNvSpPr txBox="1"/>
          <p:nvPr/>
        </p:nvSpPr>
        <p:spPr>
          <a:xfrm>
            <a:off x="1259840" y="2699929"/>
            <a:ext cx="6712991" cy="1191993"/>
          </a:xfrm>
          <a:prstGeom prst="rect">
            <a:avLst/>
          </a:prstGeom>
          <a:noFill/>
          <a:scene3d>
            <a:camera prst="orthographicFront"/>
            <a:lightRig rig="threePt" dir="t"/>
          </a:scene3d>
          <a:sp3d>
            <a:bevelT/>
          </a:sp3d>
        </p:spPr>
        <p:txBody>
          <a:bodyPr wrap="square" rtlCol="0">
            <a:spAutoFit/>
            <a:sp3d extrusionH="57150">
              <a:bevelT w="38100" h="31750" prst="artDeco"/>
              <a:bevelB w="38100" h="38100" prst="relaxedInset"/>
            </a:sp3d>
          </a:bodyPr>
          <a:lstStyle/>
          <a:p>
            <a:pPr algn="ctr">
              <a:lnSpc>
                <a:spcPct val="150000"/>
              </a:lnSpc>
            </a:pPr>
            <a:r>
              <a:rPr lang="zh-CN" altLang="en-US" sz="5400" b="1" dirty="0">
                <a:solidFill>
                  <a:srgbClr val="0D47BB"/>
                </a:solidFill>
                <a:latin typeface="微软雅黑" panose="020B0503020204020204" pitchFamily="34" charset="-122"/>
                <a:ea typeface="微软雅黑" panose="020B0503020204020204" pitchFamily="34" charset="-122"/>
              </a:rPr>
              <a:t>谢 谢 大 家！           </a:t>
            </a:r>
          </a:p>
        </p:txBody>
      </p:sp>
      <p:grpSp>
        <p:nvGrpSpPr>
          <p:cNvPr id="19" name="组合 18">
            <a:extLst>
              <a:ext uri="{FF2B5EF4-FFF2-40B4-BE49-F238E27FC236}">
                <a16:creationId xmlns:a16="http://schemas.microsoft.com/office/drawing/2014/main" id="{295132DF-6FF7-49E8-9CE1-74B0F86689C0}"/>
              </a:ext>
            </a:extLst>
          </p:cNvPr>
          <p:cNvGrpSpPr>
            <a:grpSpLocks noChangeAspect="1"/>
          </p:cNvGrpSpPr>
          <p:nvPr/>
        </p:nvGrpSpPr>
        <p:grpSpPr>
          <a:xfrm>
            <a:off x="1035736" y="2024273"/>
            <a:ext cx="7072528" cy="2809454"/>
            <a:chOff x="1865530" y="1696602"/>
            <a:chExt cx="8460940" cy="3460589"/>
          </a:xfrm>
        </p:grpSpPr>
        <p:sp>
          <p:nvSpPr>
            <p:cNvPr id="20" name="圆角矩形 8">
              <a:extLst>
                <a:ext uri="{FF2B5EF4-FFF2-40B4-BE49-F238E27FC236}">
                  <a16:creationId xmlns:a16="http://schemas.microsoft.com/office/drawing/2014/main" id="{9366CD64-14BD-48C5-8444-DED39FBB08EF}"/>
                </a:ext>
              </a:extLst>
            </p:cNvPr>
            <p:cNvSpPr/>
            <p:nvPr/>
          </p:nvSpPr>
          <p:spPr>
            <a:xfrm>
              <a:off x="1865530" y="1696602"/>
              <a:ext cx="8460940" cy="3460589"/>
            </a:xfrm>
            <a:prstGeom prst="roundRect">
              <a:avLst>
                <a:gd name="adj" fmla="val 8249"/>
              </a:avLst>
            </a:prstGeom>
            <a:noFill/>
            <a:ln w="6350" cap="flat" cmpd="sng" algn="ctr">
              <a:solidFill>
                <a:srgbClr val="0B3EA2"/>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ndParaRPr>
            </a:p>
          </p:txBody>
        </p:sp>
        <p:sp>
          <p:nvSpPr>
            <p:cNvPr id="21" name="圆角矩形 9">
              <a:extLst>
                <a:ext uri="{FF2B5EF4-FFF2-40B4-BE49-F238E27FC236}">
                  <a16:creationId xmlns:a16="http://schemas.microsoft.com/office/drawing/2014/main" id="{5E8DA576-19CA-497B-A5E1-CF3FEBD0045E}"/>
                </a:ext>
              </a:extLst>
            </p:cNvPr>
            <p:cNvSpPr/>
            <p:nvPr/>
          </p:nvSpPr>
          <p:spPr>
            <a:xfrm>
              <a:off x="2027548" y="1842720"/>
              <a:ext cx="8136904" cy="3168352"/>
            </a:xfrm>
            <a:prstGeom prst="roundRect">
              <a:avLst>
                <a:gd name="adj" fmla="val 8249"/>
              </a:avLst>
            </a:prstGeom>
            <a:noFill/>
            <a:ln w="57150" cap="flat" cmpd="sng" algn="ctr">
              <a:solidFill>
                <a:srgbClr val="0B3EA2"/>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ndParaRPr>
            </a:p>
          </p:txBody>
        </p:sp>
      </p:grpSp>
    </p:spTree>
    <p:extLst>
      <p:ext uri="{BB962C8B-B14F-4D97-AF65-F5344CB8AC3E}">
        <p14:creationId xmlns:p14="http://schemas.microsoft.com/office/powerpoint/2010/main" val="1471776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8">
            <a:extLst>
              <a:ext uri="{FF2B5EF4-FFF2-40B4-BE49-F238E27FC236}">
                <a16:creationId xmlns:a16="http://schemas.microsoft.com/office/drawing/2014/main" id="{0AB0109F-2B6F-40A1-BEA1-2CD27C104792}"/>
              </a:ext>
            </a:extLst>
          </p:cNvPr>
          <p:cNvSpPr txBox="1">
            <a:spLocks noChangeArrowheads="1"/>
          </p:cNvSpPr>
          <p:nvPr/>
        </p:nvSpPr>
        <p:spPr bwMode="auto">
          <a:xfrm>
            <a:off x="273420" y="333098"/>
            <a:ext cx="4786888" cy="565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lnSpc>
                <a:spcPct val="120000"/>
              </a:lnSpc>
              <a:spcBef>
                <a:spcPct val="0"/>
              </a:spcBef>
              <a:spcAft>
                <a:spcPct val="0"/>
              </a:spcAft>
            </a:pPr>
            <a:r>
              <a:rPr lang="en-US" altLang="zh-CN" sz="2800" b="1" dirty="0">
                <a:solidFill>
                  <a:srgbClr val="0B3EA2"/>
                </a:solidFill>
                <a:latin typeface="微软雅黑" panose="020B0503020204020204" pitchFamily="34" charset="-122"/>
                <a:ea typeface="微软雅黑" panose="020B0503020204020204" pitchFamily="34" charset="-122"/>
                <a:cs typeface="+mn-ea"/>
                <a:sym typeface="+mn-lt"/>
              </a:rPr>
              <a:t>1.1 </a:t>
            </a:r>
            <a:r>
              <a:rPr lang="zh-CN" altLang="en-US" sz="2800" b="1" dirty="0">
                <a:solidFill>
                  <a:srgbClr val="0B3EA2"/>
                </a:solidFill>
                <a:latin typeface="微软雅黑" panose="020B0503020204020204" pitchFamily="34" charset="-122"/>
                <a:ea typeface="微软雅黑" panose="020B0503020204020204" pitchFamily="34" charset="-122"/>
                <a:cs typeface="+mn-ea"/>
                <a:sym typeface="+mn-lt"/>
              </a:rPr>
              <a:t>东南矿体现有充填站状况</a:t>
            </a:r>
            <a:endParaRPr lang="en-US" altLang="zh-CN" sz="2800" b="1" dirty="0">
              <a:solidFill>
                <a:srgbClr val="C00000"/>
              </a:solidFill>
              <a:latin typeface="微软雅黑" panose="020B0503020204020204" pitchFamily="34" charset="-122"/>
              <a:ea typeface="微软雅黑" panose="020B0503020204020204" pitchFamily="34" charset="-122"/>
              <a:cs typeface="+mn-ea"/>
              <a:sym typeface="+mn-lt"/>
            </a:endParaRPr>
          </a:p>
        </p:txBody>
      </p:sp>
      <p:sp>
        <p:nvSpPr>
          <p:cNvPr id="12" name="矩形 11">
            <a:extLst>
              <a:ext uri="{FF2B5EF4-FFF2-40B4-BE49-F238E27FC236}">
                <a16:creationId xmlns:a16="http://schemas.microsoft.com/office/drawing/2014/main" id="{4E754A98-CC5F-4C6B-9748-B379A5173007}"/>
              </a:ext>
            </a:extLst>
          </p:cNvPr>
          <p:cNvSpPr/>
          <p:nvPr/>
        </p:nvSpPr>
        <p:spPr>
          <a:xfrm>
            <a:off x="0" y="388274"/>
            <a:ext cx="176646" cy="494580"/>
          </a:xfrm>
          <a:prstGeom prst="rect">
            <a:avLst/>
          </a:prstGeom>
          <a:solidFill>
            <a:srgbClr val="0B3EA2"/>
          </a:solidFill>
          <a:ln w="12700" cap="flat" cmpd="sng" algn="ctr">
            <a:noFill/>
            <a:prstDash val="solid"/>
            <a:miter lim="800000"/>
          </a:ln>
          <a:effectLst/>
        </p:spPr>
        <p:txBody>
          <a:bodyPr rtlCol="0" anchor="ctr"/>
          <a:lstStyle/>
          <a:p>
            <a:pPr algn="ctr"/>
            <a:endParaRPr lang="zh-CN" altLang="en-US" kern="0" dirty="0">
              <a:solidFill>
                <a:srgbClr val="FFFFFF"/>
              </a:solidFill>
              <a:latin typeface="Agency FB"/>
              <a:ea typeface="Microsoft YaHei"/>
              <a:cs typeface="+mn-ea"/>
            </a:endParaRPr>
          </a:p>
        </p:txBody>
      </p:sp>
      <p:sp>
        <p:nvSpPr>
          <p:cNvPr id="4" name="矩形 3">
            <a:extLst>
              <a:ext uri="{FF2B5EF4-FFF2-40B4-BE49-F238E27FC236}">
                <a16:creationId xmlns:a16="http://schemas.microsoft.com/office/drawing/2014/main" id="{DFF2DB2A-70DD-AA4D-AB8F-E812199F07A1}"/>
              </a:ext>
            </a:extLst>
          </p:cNvPr>
          <p:cNvSpPr/>
          <p:nvPr/>
        </p:nvSpPr>
        <p:spPr>
          <a:xfrm>
            <a:off x="1015335" y="3955650"/>
            <a:ext cx="1096612" cy="4618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t>搅拌机</a:t>
            </a:r>
          </a:p>
        </p:txBody>
      </p:sp>
      <p:grpSp>
        <p:nvGrpSpPr>
          <p:cNvPr id="5" name="组合 4">
            <a:extLst>
              <a:ext uri="{FF2B5EF4-FFF2-40B4-BE49-F238E27FC236}">
                <a16:creationId xmlns:a16="http://schemas.microsoft.com/office/drawing/2014/main" id="{DA7AEE2E-200D-724D-AF51-ABB307942ABA}"/>
              </a:ext>
            </a:extLst>
          </p:cNvPr>
          <p:cNvGrpSpPr/>
          <p:nvPr/>
        </p:nvGrpSpPr>
        <p:grpSpPr>
          <a:xfrm>
            <a:off x="1156348" y="1485599"/>
            <a:ext cx="814588" cy="1837296"/>
            <a:chOff x="1872341" y="2003184"/>
            <a:chExt cx="814588" cy="1837296"/>
          </a:xfrm>
        </p:grpSpPr>
        <p:sp>
          <p:nvSpPr>
            <p:cNvPr id="6" name="矩形 5">
              <a:extLst>
                <a:ext uri="{FF2B5EF4-FFF2-40B4-BE49-F238E27FC236}">
                  <a16:creationId xmlns:a16="http://schemas.microsoft.com/office/drawing/2014/main" id="{5F0A93FF-01F9-9F4B-B16F-5D0025E17631}"/>
                </a:ext>
              </a:extLst>
            </p:cNvPr>
            <p:cNvSpPr/>
            <p:nvPr/>
          </p:nvSpPr>
          <p:spPr>
            <a:xfrm>
              <a:off x="1872341" y="2003184"/>
              <a:ext cx="814588" cy="13504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t>史密斯浓密机</a:t>
              </a:r>
            </a:p>
          </p:txBody>
        </p:sp>
        <p:sp>
          <p:nvSpPr>
            <p:cNvPr id="7" name="三角形 6">
              <a:extLst>
                <a:ext uri="{FF2B5EF4-FFF2-40B4-BE49-F238E27FC236}">
                  <a16:creationId xmlns:a16="http://schemas.microsoft.com/office/drawing/2014/main" id="{E464C46B-DD55-1841-B5D6-EFAE8E0E36F4}"/>
                </a:ext>
              </a:extLst>
            </p:cNvPr>
            <p:cNvSpPr/>
            <p:nvPr/>
          </p:nvSpPr>
          <p:spPr>
            <a:xfrm rot="10800000">
              <a:off x="1872341" y="3353682"/>
              <a:ext cx="814588" cy="486798"/>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grpSp>
      <p:grpSp>
        <p:nvGrpSpPr>
          <p:cNvPr id="8" name="组合 7">
            <a:extLst>
              <a:ext uri="{FF2B5EF4-FFF2-40B4-BE49-F238E27FC236}">
                <a16:creationId xmlns:a16="http://schemas.microsoft.com/office/drawing/2014/main" id="{25AD66F1-EE93-6447-9CD9-8996DECF1BA4}"/>
              </a:ext>
            </a:extLst>
          </p:cNvPr>
          <p:cNvGrpSpPr/>
          <p:nvPr/>
        </p:nvGrpSpPr>
        <p:grpSpPr>
          <a:xfrm>
            <a:off x="2915436" y="1485599"/>
            <a:ext cx="814588" cy="1837296"/>
            <a:chOff x="1872341" y="2003184"/>
            <a:chExt cx="814588" cy="1837296"/>
          </a:xfrm>
        </p:grpSpPr>
        <p:sp>
          <p:nvSpPr>
            <p:cNvPr id="9" name="矩形 8">
              <a:extLst>
                <a:ext uri="{FF2B5EF4-FFF2-40B4-BE49-F238E27FC236}">
                  <a16:creationId xmlns:a16="http://schemas.microsoft.com/office/drawing/2014/main" id="{20862E1A-90A4-BA44-B71B-11998F96ACD9}"/>
                </a:ext>
              </a:extLst>
            </p:cNvPr>
            <p:cNvSpPr/>
            <p:nvPr/>
          </p:nvSpPr>
          <p:spPr>
            <a:xfrm>
              <a:off x="1872341" y="2003184"/>
              <a:ext cx="814588" cy="13504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t>史密斯浓密机</a:t>
              </a:r>
            </a:p>
          </p:txBody>
        </p:sp>
        <p:sp>
          <p:nvSpPr>
            <p:cNvPr id="10" name="三角形 9">
              <a:extLst>
                <a:ext uri="{FF2B5EF4-FFF2-40B4-BE49-F238E27FC236}">
                  <a16:creationId xmlns:a16="http://schemas.microsoft.com/office/drawing/2014/main" id="{1400A430-FB12-8644-918A-D816D2F5BF64}"/>
                </a:ext>
              </a:extLst>
            </p:cNvPr>
            <p:cNvSpPr/>
            <p:nvPr/>
          </p:nvSpPr>
          <p:spPr>
            <a:xfrm rot="10800000">
              <a:off x="1872341" y="3353682"/>
              <a:ext cx="814588" cy="486798"/>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grpSp>
      <p:sp>
        <p:nvSpPr>
          <p:cNvPr id="13" name="矩形 12">
            <a:extLst>
              <a:ext uri="{FF2B5EF4-FFF2-40B4-BE49-F238E27FC236}">
                <a16:creationId xmlns:a16="http://schemas.microsoft.com/office/drawing/2014/main" id="{A01561D8-0D03-C746-A65E-9D6E44EBFAB1}"/>
              </a:ext>
            </a:extLst>
          </p:cNvPr>
          <p:cNvSpPr/>
          <p:nvPr/>
        </p:nvSpPr>
        <p:spPr>
          <a:xfrm>
            <a:off x="2774423" y="3955649"/>
            <a:ext cx="1096612" cy="4618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t>搅拌机</a:t>
            </a:r>
          </a:p>
        </p:txBody>
      </p:sp>
      <p:cxnSp>
        <p:nvCxnSpPr>
          <p:cNvPr id="14" name="直线箭头连接符 13">
            <a:extLst>
              <a:ext uri="{FF2B5EF4-FFF2-40B4-BE49-F238E27FC236}">
                <a16:creationId xmlns:a16="http://schemas.microsoft.com/office/drawing/2014/main" id="{BE7C7AD2-BE64-1A46-A2F1-5C38CF1E9C8D}"/>
              </a:ext>
            </a:extLst>
          </p:cNvPr>
          <p:cNvCxnSpPr>
            <a:cxnSpLocks/>
            <a:stCxn id="7" idx="0"/>
            <a:endCxn id="4" idx="0"/>
          </p:cNvCxnSpPr>
          <p:nvPr/>
        </p:nvCxnSpPr>
        <p:spPr>
          <a:xfrm flipH="1">
            <a:off x="1563641" y="3322895"/>
            <a:ext cx="1" cy="632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7DBEA6BD-F3FA-E64E-9092-EA65299BB3E1}"/>
              </a:ext>
            </a:extLst>
          </p:cNvPr>
          <p:cNvCxnSpPr>
            <a:cxnSpLocks/>
            <a:stCxn id="10" idx="0"/>
            <a:endCxn id="13" idx="0"/>
          </p:cNvCxnSpPr>
          <p:nvPr/>
        </p:nvCxnSpPr>
        <p:spPr>
          <a:xfrm flipH="1">
            <a:off x="3322729" y="3322895"/>
            <a:ext cx="1" cy="632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a:extLst>
              <a:ext uri="{FF2B5EF4-FFF2-40B4-BE49-F238E27FC236}">
                <a16:creationId xmlns:a16="http://schemas.microsoft.com/office/drawing/2014/main" id="{7ACDB7A6-036C-C643-9C23-86D09022D60A}"/>
              </a:ext>
            </a:extLst>
          </p:cNvPr>
          <p:cNvCxnSpPr>
            <a:cxnSpLocks/>
            <a:stCxn id="4" idx="2"/>
          </p:cNvCxnSpPr>
          <p:nvPr/>
        </p:nvCxnSpPr>
        <p:spPr>
          <a:xfrm>
            <a:off x="1563641" y="4417540"/>
            <a:ext cx="0" cy="1069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a:extLst>
              <a:ext uri="{FF2B5EF4-FFF2-40B4-BE49-F238E27FC236}">
                <a16:creationId xmlns:a16="http://schemas.microsoft.com/office/drawing/2014/main" id="{7B231605-A152-F744-98B6-8B642DF12BD2}"/>
              </a:ext>
            </a:extLst>
          </p:cNvPr>
          <p:cNvCxnSpPr>
            <a:stCxn id="13" idx="2"/>
          </p:cNvCxnSpPr>
          <p:nvPr/>
        </p:nvCxnSpPr>
        <p:spPr>
          <a:xfrm>
            <a:off x="3322729" y="4417539"/>
            <a:ext cx="0" cy="1069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55D3ABD4-B303-A640-8C57-022D4F8CF047}"/>
              </a:ext>
            </a:extLst>
          </p:cNvPr>
          <p:cNvSpPr txBox="1"/>
          <p:nvPr/>
        </p:nvSpPr>
        <p:spPr>
          <a:xfrm>
            <a:off x="3323691" y="4862874"/>
            <a:ext cx="1209821" cy="369332"/>
          </a:xfrm>
          <a:prstGeom prst="rect">
            <a:avLst/>
          </a:prstGeom>
          <a:noFill/>
        </p:spPr>
        <p:txBody>
          <a:bodyPr wrap="square" rtlCol="0">
            <a:spAutoFit/>
          </a:bodyPr>
          <a:lstStyle/>
          <a:p>
            <a:r>
              <a:rPr kumimoji="1" lang="zh-CN" altLang="en-US" dirty="0"/>
              <a:t>自流输送</a:t>
            </a:r>
          </a:p>
        </p:txBody>
      </p:sp>
      <p:sp>
        <p:nvSpPr>
          <p:cNvPr id="22" name="文本框 21">
            <a:extLst>
              <a:ext uri="{FF2B5EF4-FFF2-40B4-BE49-F238E27FC236}">
                <a16:creationId xmlns:a16="http://schemas.microsoft.com/office/drawing/2014/main" id="{AD409342-2F34-E341-AE14-2BB6E6330A9D}"/>
              </a:ext>
            </a:extLst>
          </p:cNvPr>
          <p:cNvSpPr txBox="1"/>
          <p:nvPr/>
        </p:nvSpPr>
        <p:spPr>
          <a:xfrm>
            <a:off x="1507517" y="4862874"/>
            <a:ext cx="1209821" cy="369332"/>
          </a:xfrm>
          <a:prstGeom prst="rect">
            <a:avLst/>
          </a:prstGeom>
          <a:noFill/>
        </p:spPr>
        <p:txBody>
          <a:bodyPr wrap="square" rtlCol="0">
            <a:spAutoFit/>
          </a:bodyPr>
          <a:lstStyle/>
          <a:p>
            <a:r>
              <a:rPr kumimoji="1" lang="zh-CN" altLang="en-US" dirty="0"/>
              <a:t>自流输送</a:t>
            </a:r>
          </a:p>
        </p:txBody>
      </p:sp>
      <p:sp>
        <p:nvSpPr>
          <p:cNvPr id="3" name="直角上箭头 2">
            <a:extLst>
              <a:ext uri="{FF2B5EF4-FFF2-40B4-BE49-F238E27FC236}">
                <a16:creationId xmlns:a16="http://schemas.microsoft.com/office/drawing/2014/main" id="{27CBB347-7F95-0541-B162-03F30E57FCC3}"/>
              </a:ext>
            </a:extLst>
          </p:cNvPr>
          <p:cNvSpPr/>
          <p:nvPr/>
        </p:nvSpPr>
        <p:spPr>
          <a:xfrm rot="5400000">
            <a:off x="4073404" y="4211387"/>
            <a:ext cx="383986" cy="3442671"/>
          </a:xfrm>
          <a:prstGeom prst="bentUpArrow">
            <a:avLst>
              <a:gd name="adj1" fmla="val 25000"/>
              <a:gd name="adj2" fmla="val 25000"/>
              <a:gd name="adj3" fmla="val 438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文本框 22">
            <a:extLst>
              <a:ext uri="{FF2B5EF4-FFF2-40B4-BE49-F238E27FC236}">
                <a16:creationId xmlns:a16="http://schemas.microsoft.com/office/drawing/2014/main" id="{52F446A3-8CB2-C546-BAD8-928F93E1347C}"/>
              </a:ext>
            </a:extLst>
          </p:cNvPr>
          <p:cNvSpPr txBox="1"/>
          <p:nvPr/>
        </p:nvSpPr>
        <p:spPr>
          <a:xfrm>
            <a:off x="6142008" y="5848709"/>
            <a:ext cx="1319841" cy="369332"/>
          </a:xfrm>
          <a:prstGeom prst="rect">
            <a:avLst/>
          </a:prstGeom>
          <a:noFill/>
        </p:spPr>
        <p:txBody>
          <a:bodyPr wrap="square" rtlCol="0">
            <a:spAutoFit/>
          </a:bodyPr>
          <a:lstStyle/>
          <a:p>
            <a:r>
              <a:rPr kumimoji="1" lang="zh-CN" altLang="en-US" dirty="0"/>
              <a:t>充填钻孔</a:t>
            </a:r>
          </a:p>
        </p:txBody>
      </p:sp>
      <p:cxnSp>
        <p:nvCxnSpPr>
          <p:cNvPr id="25" name="直线箭头连接符 24">
            <a:extLst>
              <a:ext uri="{FF2B5EF4-FFF2-40B4-BE49-F238E27FC236}">
                <a16:creationId xmlns:a16="http://schemas.microsoft.com/office/drawing/2014/main" id="{F923D4AE-23B0-014B-AE89-4DB853C32861}"/>
              </a:ext>
            </a:extLst>
          </p:cNvPr>
          <p:cNvCxnSpPr/>
          <p:nvPr/>
        </p:nvCxnSpPr>
        <p:spPr>
          <a:xfrm>
            <a:off x="1563641" y="3639272"/>
            <a:ext cx="40090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ECABFE31-5169-5249-8F7D-113B64AC37CD}"/>
              </a:ext>
            </a:extLst>
          </p:cNvPr>
          <p:cNvSpPr txBox="1"/>
          <p:nvPr/>
        </p:nvSpPr>
        <p:spPr>
          <a:xfrm>
            <a:off x="5853022" y="3454606"/>
            <a:ext cx="948906" cy="369332"/>
          </a:xfrm>
          <a:prstGeom prst="rect">
            <a:avLst/>
          </a:prstGeom>
          <a:noFill/>
        </p:spPr>
        <p:txBody>
          <a:bodyPr wrap="square" rtlCol="0">
            <a:spAutoFit/>
          </a:bodyPr>
          <a:lstStyle/>
          <a:p>
            <a:r>
              <a:rPr kumimoji="1" lang="zh-CN" altLang="en-US" dirty="0"/>
              <a:t>隔膜泵</a:t>
            </a:r>
          </a:p>
        </p:txBody>
      </p:sp>
    </p:spTree>
    <p:extLst>
      <p:ext uri="{BB962C8B-B14F-4D97-AF65-F5344CB8AC3E}">
        <p14:creationId xmlns:p14="http://schemas.microsoft.com/office/powerpoint/2010/main" val="1083444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08">
            <a:extLst>
              <a:ext uri="{FF2B5EF4-FFF2-40B4-BE49-F238E27FC236}">
                <a16:creationId xmlns:a16="http://schemas.microsoft.com/office/drawing/2014/main" id="{C7AFFDDE-3CD4-D641-9230-FCF97EA21505}"/>
              </a:ext>
            </a:extLst>
          </p:cNvPr>
          <p:cNvSpPr txBox="1">
            <a:spLocks noChangeArrowheads="1"/>
          </p:cNvSpPr>
          <p:nvPr/>
        </p:nvSpPr>
        <p:spPr bwMode="auto">
          <a:xfrm>
            <a:off x="273420" y="333098"/>
            <a:ext cx="2273379" cy="565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lnSpc>
                <a:spcPct val="120000"/>
              </a:lnSpc>
              <a:spcBef>
                <a:spcPct val="0"/>
              </a:spcBef>
              <a:spcAft>
                <a:spcPct val="0"/>
              </a:spcAft>
            </a:pPr>
            <a:r>
              <a:rPr lang="en-US" altLang="zh-CN" sz="2800" b="1" dirty="0">
                <a:solidFill>
                  <a:srgbClr val="0B3EA2"/>
                </a:solidFill>
                <a:latin typeface="微软雅黑" panose="020B0503020204020204" pitchFamily="34" charset="-122"/>
                <a:ea typeface="微软雅黑" panose="020B0503020204020204" pitchFamily="34" charset="-122"/>
                <a:cs typeface="+mn-ea"/>
                <a:sym typeface="+mn-lt"/>
              </a:rPr>
              <a:t>1.2</a:t>
            </a:r>
            <a:r>
              <a:rPr lang="zh-CN" altLang="en-US" sz="2800" b="1" dirty="0">
                <a:solidFill>
                  <a:srgbClr val="0B3EA2"/>
                </a:solidFill>
                <a:latin typeface="微软雅黑" panose="020B0503020204020204" pitchFamily="34" charset="-122"/>
                <a:ea typeface="微软雅黑" panose="020B0503020204020204" pitchFamily="34" charset="-122"/>
                <a:cs typeface="+mn-ea"/>
                <a:sym typeface="+mn-lt"/>
              </a:rPr>
              <a:t> 项目目标</a:t>
            </a:r>
            <a:endParaRPr lang="en-US" altLang="zh-CN" sz="2800" b="1" dirty="0">
              <a:solidFill>
                <a:srgbClr val="C00000"/>
              </a:solidFill>
              <a:latin typeface="微软雅黑" panose="020B0503020204020204" pitchFamily="34" charset="-122"/>
              <a:ea typeface="微软雅黑" panose="020B0503020204020204" pitchFamily="34" charset="-122"/>
              <a:cs typeface="+mn-ea"/>
              <a:sym typeface="+mn-lt"/>
            </a:endParaRPr>
          </a:p>
        </p:txBody>
      </p:sp>
      <p:sp>
        <p:nvSpPr>
          <p:cNvPr id="3" name="矩形 2">
            <a:extLst>
              <a:ext uri="{FF2B5EF4-FFF2-40B4-BE49-F238E27FC236}">
                <a16:creationId xmlns:a16="http://schemas.microsoft.com/office/drawing/2014/main" id="{07B85165-A795-8D45-8D5E-D1D139EB2AAC}"/>
              </a:ext>
            </a:extLst>
          </p:cNvPr>
          <p:cNvSpPr/>
          <p:nvPr/>
        </p:nvSpPr>
        <p:spPr>
          <a:xfrm>
            <a:off x="0" y="388274"/>
            <a:ext cx="176646" cy="494580"/>
          </a:xfrm>
          <a:prstGeom prst="rect">
            <a:avLst/>
          </a:prstGeom>
          <a:solidFill>
            <a:srgbClr val="0B3EA2"/>
          </a:solidFill>
          <a:ln w="12700" cap="flat" cmpd="sng" algn="ctr">
            <a:noFill/>
            <a:prstDash val="solid"/>
            <a:miter lim="800000"/>
          </a:ln>
          <a:effectLst/>
        </p:spPr>
        <p:txBody>
          <a:bodyPr rtlCol="0" anchor="ctr"/>
          <a:lstStyle/>
          <a:p>
            <a:pPr algn="ctr"/>
            <a:endParaRPr lang="zh-CN" altLang="en-US" kern="0" dirty="0">
              <a:solidFill>
                <a:srgbClr val="FFFFFF"/>
              </a:solidFill>
              <a:latin typeface="Agency FB"/>
              <a:ea typeface="Microsoft YaHei"/>
              <a:cs typeface="+mn-ea"/>
            </a:endParaRPr>
          </a:p>
        </p:txBody>
      </p:sp>
      <p:graphicFrame>
        <p:nvGraphicFramePr>
          <p:cNvPr id="4" name="图示 3">
            <a:extLst>
              <a:ext uri="{FF2B5EF4-FFF2-40B4-BE49-F238E27FC236}">
                <a16:creationId xmlns:a16="http://schemas.microsoft.com/office/drawing/2014/main" id="{152A5705-66CE-EF47-BC27-A2BCDCB647DC}"/>
              </a:ext>
            </a:extLst>
          </p:cNvPr>
          <p:cNvGraphicFramePr/>
          <p:nvPr>
            <p:extLst>
              <p:ext uri="{D42A27DB-BD31-4B8C-83A1-F6EECF244321}">
                <p14:modId xmlns:p14="http://schemas.microsoft.com/office/powerpoint/2010/main" val="616359848"/>
              </p:ext>
            </p:extLst>
          </p:nvPr>
        </p:nvGraphicFramePr>
        <p:xfrm>
          <a:off x="419818" y="1129582"/>
          <a:ext cx="7990937" cy="16308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图示 4">
            <a:extLst>
              <a:ext uri="{FF2B5EF4-FFF2-40B4-BE49-F238E27FC236}">
                <a16:creationId xmlns:a16="http://schemas.microsoft.com/office/drawing/2014/main" id="{6F2062C8-F594-394E-B04E-E27777C4491F}"/>
              </a:ext>
            </a:extLst>
          </p:cNvPr>
          <p:cNvGraphicFramePr/>
          <p:nvPr>
            <p:extLst>
              <p:ext uri="{D42A27DB-BD31-4B8C-83A1-F6EECF244321}">
                <p14:modId xmlns:p14="http://schemas.microsoft.com/office/powerpoint/2010/main" val="2593427805"/>
              </p:ext>
            </p:extLst>
          </p:nvPr>
        </p:nvGraphicFramePr>
        <p:xfrm>
          <a:off x="419817" y="2991399"/>
          <a:ext cx="7990937" cy="10371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图示 5">
            <a:extLst>
              <a:ext uri="{FF2B5EF4-FFF2-40B4-BE49-F238E27FC236}">
                <a16:creationId xmlns:a16="http://schemas.microsoft.com/office/drawing/2014/main" id="{F4FE3587-2B19-D54F-A40F-EDE58A36F522}"/>
              </a:ext>
            </a:extLst>
          </p:cNvPr>
          <p:cNvGraphicFramePr/>
          <p:nvPr>
            <p:extLst>
              <p:ext uri="{D42A27DB-BD31-4B8C-83A1-F6EECF244321}">
                <p14:modId xmlns:p14="http://schemas.microsoft.com/office/powerpoint/2010/main" val="2297162478"/>
              </p:ext>
            </p:extLst>
          </p:nvPr>
        </p:nvGraphicFramePr>
        <p:xfrm>
          <a:off x="419817" y="4259483"/>
          <a:ext cx="7990937" cy="251225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151432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8">
            <a:extLst>
              <a:ext uri="{FF2B5EF4-FFF2-40B4-BE49-F238E27FC236}">
                <a16:creationId xmlns:a16="http://schemas.microsoft.com/office/drawing/2014/main" id="{0AB0109F-2B6F-40A1-BEA1-2CD27C104792}"/>
              </a:ext>
            </a:extLst>
          </p:cNvPr>
          <p:cNvSpPr txBox="1">
            <a:spLocks noChangeArrowheads="1"/>
          </p:cNvSpPr>
          <p:nvPr/>
        </p:nvSpPr>
        <p:spPr bwMode="auto">
          <a:xfrm>
            <a:off x="273420" y="333098"/>
            <a:ext cx="2273379" cy="565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lnSpc>
                <a:spcPct val="120000"/>
              </a:lnSpc>
              <a:spcBef>
                <a:spcPct val="0"/>
              </a:spcBef>
              <a:spcAft>
                <a:spcPct val="0"/>
              </a:spcAft>
            </a:pPr>
            <a:r>
              <a:rPr lang="en-US" altLang="zh-CN" sz="2800" b="1" dirty="0">
                <a:solidFill>
                  <a:srgbClr val="0B3EA2"/>
                </a:solidFill>
                <a:latin typeface="微软雅黑" panose="020B0503020204020204" pitchFamily="34" charset="-122"/>
                <a:ea typeface="微软雅黑" panose="020B0503020204020204" pitchFamily="34" charset="-122"/>
                <a:cs typeface="+mn-ea"/>
                <a:sym typeface="+mn-lt"/>
              </a:rPr>
              <a:t>1.3 </a:t>
            </a:r>
            <a:r>
              <a:rPr lang="zh-CN" altLang="en-US" sz="2800" b="1" dirty="0">
                <a:solidFill>
                  <a:srgbClr val="0B3EA2"/>
                </a:solidFill>
                <a:latin typeface="微软雅黑" panose="020B0503020204020204" pitchFamily="34" charset="-122"/>
                <a:ea typeface="微软雅黑" panose="020B0503020204020204" pitchFamily="34" charset="-122"/>
                <a:cs typeface="+mn-ea"/>
                <a:sym typeface="+mn-lt"/>
              </a:rPr>
              <a:t>项目目标</a:t>
            </a:r>
            <a:endParaRPr lang="en-US" altLang="zh-CN" sz="2800" b="1" dirty="0">
              <a:solidFill>
                <a:srgbClr val="C00000"/>
              </a:solidFill>
              <a:latin typeface="微软雅黑" panose="020B0503020204020204" pitchFamily="34" charset="-122"/>
              <a:ea typeface="微软雅黑" panose="020B0503020204020204" pitchFamily="34" charset="-122"/>
              <a:cs typeface="+mn-ea"/>
              <a:sym typeface="+mn-lt"/>
            </a:endParaRPr>
          </a:p>
        </p:txBody>
      </p:sp>
      <p:sp>
        <p:nvSpPr>
          <p:cNvPr id="12" name="矩形 11">
            <a:extLst>
              <a:ext uri="{FF2B5EF4-FFF2-40B4-BE49-F238E27FC236}">
                <a16:creationId xmlns:a16="http://schemas.microsoft.com/office/drawing/2014/main" id="{4E754A98-CC5F-4C6B-9748-B379A5173007}"/>
              </a:ext>
            </a:extLst>
          </p:cNvPr>
          <p:cNvSpPr/>
          <p:nvPr/>
        </p:nvSpPr>
        <p:spPr>
          <a:xfrm>
            <a:off x="0" y="388274"/>
            <a:ext cx="176646" cy="494580"/>
          </a:xfrm>
          <a:prstGeom prst="rect">
            <a:avLst/>
          </a:prstGeom>
          <a:solidFill>
            <a:srgbClr val="0B3EA2"/>
          </a:solidFill>
          <a:ln w="12700" cap="flat" cmpd="sng" algn="ctr">
            <a:noFill/>
            <a:prstDash val="solid"/>
            <a:miter lim="800000"/>
          </a:ln>
          <a:effectLst/>
        </p:spPr>
        <p:txBody>
          <a:bodyPr rtlCol="0" anchor="ctr"/>
          <a:lstStyle/>
          <a:p>
            <a:pPr algn="ctr"/>
            <a:endParaRPr lang="zh-CN" altLang="en-US" kern="0" dirty="0">
              <a:solidFill>
                <a:srgbClr val="FFFFFF"/>
              </a:solidFill>
              <a:latin typeface="Agency FB"/>
              <a:ea typeface="Microsoft YaHei"/>
              <a:cs typeface="+mn-ea"/>
            </a:endParaRPr>
          </a:p>
        </p:txBody>
      </p:sp>
      <p:sp>
        <p:nvSpPr>
          <p:cNvPr id="4" name="矩形 3">
            <a:extLst>
              <a:ext uri="{FF2B5EF4-FFF2-40B4-BE49-F238E27FC236}">
                <a16:creationId xmlns:a16="http://schemas.microsoft.com/office/drawing/2014/main" id="{DFF2DB2A-70DD-AA4D-AB8F-E812199F07A1}"/>
              </a:ext>
            </a:extLst>
          </p:cNvPr>
          <p:cNvSpPr/>
          <p:nvPr/>
        </p:nvSpPr>
        <p:spPr>
          <a:xfrm>
            <a:off x="331643" y="3921145"/>
            <a:ext cx="1096612" cy="4618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latin typeface="Microsoft YaHei" panose="020B0503020204020204" pitchFamily="34" charset="-122"/>
                <a:ea typeface="Microsoft YaHei" panose="020B0503020204020204" pitchFamily="34" charset="-122"/>
              </a:rPr>
              <a:t>搅拌机</a:t>
            </a:r>
          </a:p>
        </p:txBody>
      </p:sp>
      <p:grpSp>
        <p:nvGrpSpPr>
          <p:cNvPr id="5" name="组合 4">
            <a:extLst>
              <a:ext uri="{FF2B5EF4-FFF2-40B4-BE49-F238E27FC236}">
                <a16:creationId xmlns:a16="http://schemas.microsoft.com/office/drawing/2014/main" id="{DA7AEE2E-200D-724D-AF51-ABB307942ABA}"/>
              </a:ext>
            </a:extLst>
          </p:cNvPr>
          <p:cNvGrpSpPr/>
          <p:nvPr/>
        </p:nvGrpSpPr>
        <p:grpSpPr>
          <a:xfrm>
            <a:off x="472656" y="1451094"/>
            <a:ext cx="814588" cy="1837296"/>
            <a:chOff x="1872341" y="2003184"/>
            <a:chExt cx="814588" cy="1837296"/>
          </a:xfrm>
        </p:grpSpPr>
        <p:sp>
          <p:nvSpPr>
            <p:cNvPr id="6" name="矩形 5">
              <a:extLst>
                <a:ext uri="{FF2B5EF4-FFF2-40B4-BE49-F238E27FC236}">
                  <a16:creationId xmlns:a16="http://schemas.microsoft.com/office/drawing/2014/main" id="{5F0A93FF-01F9-9F4B-B16F-5D0025E17631}"/>
                </a:ext>
              </a:extLst>
            </p:cNvPr>
            <p:cNvSpPr/>
            <p:nvPr/>
          </p:nvSpPr>
          <p:spPr>
            <a:xfrm>
              <a:off x="1872341" y="2003184"/>
              <a:ext cx="814588" cy="135049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latin typeface="Microsoft YaHei" panose="020B0503020204020204" pitchFamily="34" charset="-122"/>
                  <a:ea typeface="Microsoft YaHei" panose="020B0503020204020204" pitchFamily="34" charset="-122"/>
                </a:rPr>
                <a:t>史密斯浓密机</a:t>
              </a:r>
            </a:p>
          </p:txBody>
        </p:sp>
        <p:sp>
          <p:nvSpPr>
            <p:cNvPr id="7" name="三角形 6">
              <a:extLst>
                <a:ext uri="{FF2B5EF4-FFF2-40B4-BE49-F238E27FC236}">
                  <a16:creationId xmlns:a16="http://schemas.microsoft.com/office/drawing/2014/main" id="{E464C46B-DD55-1841-B5D6-EFAE8E0E36F4}"/>
                </a:ext>
              </a:extLst>
            </p:cNvPr>
            <p:cNvSpPr/>
            <p:nvPr/>
          </p:nvSpPr>
          <p:spPr>
            <a:xfrm rot="10800000">
              <a:off x="1872341" y="3353682"/>
              <a:ext cx="814588" cy="486798"/>
            </a:xfrm>
            <a:prstGeom prst="triangl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Microsoft YaHei" panose="020B0503020204020204" pitchFamily="34" charset="-122"/>
                <a:ea typeface="Microsoft YaHei" panose="020B0503020204020204" pitchFamily="34" charset="-122"/>
              </a:endParaRPr>
            </a:p>
          </p:txBody>
        </p:sp>
      </p:grpSp>
      <p:grpSp>
        <p:nvGrpSpPr>
          <p:cNvPr id="8" name="组合 7">
            <a:extLst>
              <a:ext uri="{FF2B5EF4-FFF2-40B4-BE49-F238E27FC236}">
                <a16:creationId xmlns:a16="http://schemas.microsoft.com/office/drawing/2014/main" id="{25AD66F1-EE93-6447-9CD9-8996DECF1BA4}"/>
              </a:ext>
            </a:extLst>
          </p:cNvPr>
          <p:cNvGrpSpPr/>
          <p:nvPr/>
        </p:nvGrpSpPr>
        <p:grpSpPr>
          <a:xfrm>
            <a:off x="2231744" y="1451094"/>
            <a:ext cx="814588" cy="1837296"/>
            <a:chOff x="1872341" y="2003184"/>
            <a:chExt cx="814588" cy="1837296"/>
          </a:xfrm>
        </p:grpSpPr>
        <p:sp>
          <p:nvSpPr>
            <p:cNvPr id="9" name="矩形 8">
              <a:extLst>
                <a:ext uri="{FF2B5EF4-FFF2-40B4-BE49-F238E27FC236}">
                  <a16:creationId xmlns:a16="http://schemas.microsoft.com/office/drawing/2014/main" id="{20862E1A-90A4-BA44-B71B-11998F96ACD9}"/>
                </a:ext>
              </a:extLst>
            </p:cNvPr>
            <p:cNvSpPr/>
            <p:nvPr/>
          </p:nvSpPr>
          <p:spPr>
            <a:xfrm>
              <a:off x="1872341" y="2003184"/>
              <a:ext cx="814588" cy="135049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latin typeface="Microsoft YaHei" panose="020B0503020204020204" pitchFamily="34" charset="-122"/>
                  <a:ea typeface="Microsoft YaHei" panose="020B0503020204020204" pitchFamily="34" charset="-122"/>
                </a:rPr>
                <a:t>史密斯浓密机</a:t>
              </a:r>
            </a:p>
          </p:txBody>
        </p:sp>
        <p:sp>
          <p:nvSpPr>
            <p:cNvPr id="10" name="三角形 9">
              <a:extLst>
                <a:ext uri="{FF2B5EF4-FFF2-40B4-BE49-F238E27FC236}">
                  <a16:creationId xmlns:a16="http://schemas.microsoft.com/office/drawing/2014/main" id="{1400A430-FB12-8644-918A-D816D2F5BF64}"/>
                </a:ext>
              </a:extLst>
            </p:cNvPr>
            <p:cNvSpPr/>
            <p:nvPr/>
          </p:nvSpPr>
          <p:spPr>
            <a:xfrm rot="10800000">
              <a:off x="1872341" y="3353682"/>
              <a:ext cx="814588" cy="486798"/>
            </a:xfrm>
            <a:prstGeom prst="triangl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Microsoft YaHei" panose="020B0503020204020204" pitchFamily="34" charset="-122"/>
                <a:ea typeface="Microsoft YaHei" panose="020B0503020204020204" pitchFamily="34" charset="-122"/>
              </a:endParaRPr>
            </a:p>
          </p:txBody>
        </p:sp>
      </p:grpSp>
      <p:sp>
        <p:nvSpPr>
          <p:cNvPr id="13" name="矩形 12">
            <a:extLst>
              <a:ext uri="{FF2B5EF4-FFF2-40B4-BE49-F238E27FC236}">
                <a16:creationId xmlns:a16="http://schemas.microsoft.com/office/drawing/2014/main" id="{A01561D8-0D03-C746-A65E-9D6E44EBFAB1}"/>
              </a:ext>
            </a:extLst>
          </p:cNvPr>
          <p:cNvSpPr/>
          <p:nvPr/>
        </p:nvSpPr>
        <p:spPr>
          <a:xfrm>
            <a:off x="2090731" y="3921144"/>
            <a:ext cx="1096612" cy="4618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latin typeface="Microsoft YaHei" panose="020B0503020204020204" pitchFamily="34" charset="-122"/>
                <a:ea typeface="Microsoft YaHei" panose="020B0503020204020204" pitchFamily="34" charset="-122"/>
              </a:rPr>
              <a:t>搅拌机</a:t>
            </a:r>
          </a:p>
        </p:txBody>
      </p:sp>
      <p:cxnSp>
        <p:nvCxnSpPr>
          <p:cNvPr id="14" name="直线箭头连接符 13">
            <a:extLst>
              <a:ext uri="{FF2B5EF4-FFF2-40B4-BE49-F238E27FC236}">
                <a16:creationId xmlns:a16="http://schemas.microsoft.com/office/drawing/2014/main" id="{BE7C7AD2-BE64-1A46-A2F1-5C38CF1E9C8D}"/>
              </a:ext>
            </a:extLst>
          </p:cNvPr>
          <p:cNvCxnSpPr>
            <a:cxnSpLocks/>
            <a:stCxn id="7" idx="0"/>
            <a:endCxn id="4" idx="0"/>
          </p:cNvCxnSpPr>
          <p:nvPr/>
        </p:nvCxnSpPr>
        <p:spPr>
          <a:xfrm flipH="1">
            <a:off x="879949" y="3288390"/>
            <a:ext cx="1" cy="632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7DBEA6BD-F3FA-E64E-9092-EA65299BB3E1}"/>
              </a:ext>
            </a:extLst>
          </p:cNvPr>
          <p:cNvCxnSpPr>
            <a:cxnSpLocks/>
            <a:stCxn id="10" idx="0"/>
            <a:endCxn id="13" idx="0"/>
          </p:cNvCxnSpPr>
          <p:nvPr/>
        </p:nvCxnSpPr>
        <p:spPr>
          <a:xfrm flipH="1">
            <a:off x="2639037" y="3288390"/>
            <a:ext cx="1" cy="632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a:extLst>
              <a:ext uri="{FF2B5EF4-FFF2-40B4-BE49-F238E27FC236}">
                <a16:creationId xmlns:a16="http://schemas.microsoft.com/office/drawing/2014/main" id="{7ACDB7A6-036C-C643-9C23-86D09022D60A}"/>
              </a:ext>
            </a:extLst>
          </p:cNvPr>
          <p:cNvCxnSpPr>
            <a:cxnSpLocks/>
            <a:stCxn id="4" idx="2"/>
            <a:endCxn id="3" idx="2"/>
          </p:cNvCxnSpPr>
          <p:nvPr/>
        </p:nvCxnSpPr>
        <p:spPr>
          <a:xfrm>
            <a:off x="879949" y="4383035"/>
            <a:ext cx="1029878" cy="1323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a:extLst>
              <a:ext uri="{FF2B5EF4-FFF2-40B4-BE49-F238E27FC236}">
                <a16:creationId xmlns:a16="http://schemas.microsoft.com/office/drawing/2014/main" id="{7B231605-A152-F744-98B6-8B642DF12BD2}"/>
              </a:ext>
            </a:extLst>
          </p:cNvPr>
          <p:cNvCxnSpPr>
            <a:cxnSpLocks/>
            <a:stCxn id="13" idx="2"/>
            <a:endCxn id="3" idx="2"/>
          </p:cNvCxnSpPr>
          <p:nvPr/>
        </p:nvCxnSpPr>
        <p:spPr>
          <a:xfrm flipH="1">
            <a:off x="1909827" y="4383034"/>
            <a:ext cx="729210" cy="1323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55D3ABD4-B303-A640-8C57-022D4F8CF047}"/>
              </a:ext>
            </a:extLst>
          </p:cNvPr>
          <p:cNvSpPr txBox="1"/>
          <p:nvPr/>
        </p:nvSpPr>
        <p:spPr>
          <a:xfrm>
            <a:off x="1880112" y="4971599"/>
            <a:ext cx="1209821" cy="369332"/>
          </a:xfrm>
          <a:prstGeom prst="rect">
            <a:avLst/>
          </a:prstGeom>
          <a:noFill/>
        </p:spPr>
        <p:txBody>
          <a:bodyPr wrap="square" rtlCol="0">
            <a:spAutoFit/>
          </a:bodyPr>
          <a:lstStyle/>
          <a:p>
            <a:r>
              <a:rPr kumimoji="1" lang="zh-CN" altLang="en-US" dirty="0">
                <a:latin typeface="Microsoft YaHei" panose="020B0503020204020204" pitchFamily="34" charset="-122"/>
                <a:ea typeface="Microsoft YaHei" panose="020B0503020204020204" pitchFamily="34" charset="-122"/>
              </a:rPr>
              <a:t>自流输送</a:t>
            </a:r>
          </a:p>
        </p:txBody>
      </p:sp>
      <p:sp>
        <p:nvSpPr>
          <p:cNvPr id="22" name="文本框 21">
            <a:extLst>
              <a:ext uri="{FF2B5EF4-FFF2-40B4-BE49-F238E27FC236}">
                <a16:creationId xmlns:a16="http://schemas.microsoft.com/office/drawing/2014/main" id="{AD409342-2F34-E341-AE14-2BB6E6330A9D}"/>
              </a:ext>
            </a:extLst>
          </p:cNvPr>
          <p:cNvSpPr txBox="1"/>
          <p:nvPr/>
        </p:nvSpPr>
        <p:spPr>
          <a:xfrm>
            <a:off x="366408" y="4961006"/>
            <a:ext cx="1209821" cy="369332"/>
          </a:xfrm>
          <a:prstGeom prst="rect">
            <a:avLst/>
          </a:prstGeom>
          <a:noFill/>
        </p:spPr>
        <p:txBody>
          <a:bodyPr wrap="square" rtlCol="0">
            <a:spAutoFit/>
          </a:bodyPr>
          <a:lstStyle/>
          <a:p>
            <a:r>
              <a:rPr kumimoji="1" lang="zh-CN" altLang="en-US" dirty="0">
                <a:latin typeface="Microsoft YaHei" panose="020B0503020204020204" pitchFamily="34" charset="-122"/>
                <a:ea typeface="Microsoft YaHei" panose="020B0503020204020204" pitchFamily="34" charset="-122"/>
              </a:rPr>
              <a:t>自流输送</a:t>
            </a:r>
          </a:p>
        </p:txBody>
      </p:sp>
      <p:sp>
        <p:nvSpPr>
          <p:cNvPr id="3" name="直角上箭头 2">
            <a:extLst>
              <a:ext uri="{FF2B5EF4-FFF2-40B4-BE49-F238E27FC236}">
                <a16:creationId xmlns:a16="http://schemas.microsoft.com/office/drawing/2014/main" id="{27CBB347-7F95-0541-B162-03F30E57FCC3}"/>
              </a:ext>
            </a:extLst>
          </p:cNvPr>
          <p:cNvSpPr/>
          <p:nvPr/>
        </p:nvSpPr>
        <p:spPr>
          <a:xfrm rot="5400000">
            <a:off x="4325001" y="3241593"/>
            <a:ext cx="395658" cy="5324921"/>
          </a:xfrm>
          <a:prstGeom prst="bentUpArrow">
            <a:avLst>
              <a:gd name="adj1" fmla="val 25000"/>
              <a:gd name="adj2" fmla="val 28370"/>
              <a:gd name="adj3" fmla="val 438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Microsoft YaHei" panose="020B0503020204020204" pitchFamily="34" charset="-122"/>
              <a:ea typeface="Microsoft YaHei" panose="020B0503020204020204" pitchFamily="34" charset="-122"/>
            </a:endParaRPr>
          </a:p>
        </p:txBody>
      </p:sp>
      <p:sp>
        <p:nvSpPr>
          <p:cNvPr id="23" name="文本框 22">
            <a:extLst>
              <a:ext uri="{FF2B5EF4-FFF2-40B4-BE49-F238E27FC236}">
                <a16:creationId xmlns:a16="http://schemas.microsoft.com/office/drawing/2014/main" id="{52F446A3-8CB2-C546-BAD8-928F93E1347C}"/>
              </a:ext>
            </a:extLst>
          </p:cNvPr>
          <p:cNvSpPr txBox="1"/>
          <p:nvPr/>
        </p:nvSpPr>
        <p:spPr>
          <a:xfrm>
            <a:off x="7185291" y="5769203"/>
            <a:ext cx="1319841" cy="369332"/>
          </a:xfrm>
          <a:prstGeom prst="rect">
            <a:avLst/>
          </a:prstGeom>
          <a:noFill/>
        </p:spPr>
        <p:txBody>
          <a:bodyPr wrap="square" rtlCol="0">
            <a:spAutoFit/>
          </a:bodyPr>
          <a:lstStyle/>
          <a:p>
            <a:r>
              <a:rPr kumimoji="1" lang="zh-CN" altLang="en-US" dirty="0">
                <a:latin typeface="Microsoft YaHei" panose="020B0503020204020204" pitchFamily="34" charset="-122"/>
                <a:ea typeface="Microsoft YaHei" panose="020B0503020204020204" pitchFamily="34" charset="-122"/>
              </a:rPr>
              <a:t>充填钻孔</a:t>
            </a:r>
          </a:p>
        </p:txBody>
      </p:sp>
      <p:sp>
        <p:nvSpPr>
          <p:cNvPr id="26" name="文本框 25">
            <a:extLst>
              <a:ext uri="{FF2B5EF4-FFF2-40B4-BE49-F238E27FC236}">
                <a16:creationId xmlns:a16="http://schemas.microsoft.com/office/drawing/2014/main" id="{ECABFE31-5169-5249-8F7D-113B64AC37CD}"/>
              </a:ext>
            </a:extLst>
          </p:cNvPr>
          <p:cNvSpPr txBox="1"/>
          <p:nvPr/>
        </p:nvSpPr>
        <p:spPr>
          <a:xfrm>
            <a:off x="7185291" y="3342797"/>
            <a:ext cx="948906" cy="369332"/>
          </a:xfrm>
          <a:prstGeom prst="rect">
            <a:avLst/>
          </a:prstGeom>
          <a:noFill/>
        </p:spPr>
        <p:txBody>
          <a:bodyPr wrap="square" rtlCol="0">
            <a:spAutoFit/>
          </a:bodyPr>
          <a:lstStyle/>
          <a:p>
            <a:r>
              <a:rPr kumimoji="1" lang="zh-CN" altLang="en-US" dirty="0">
                <a:latin typeface="Microsoft YaHei" panose="020B0503020204020204" pitchFamily="34" charset="-122"/>
                <a:ea typeface="Microsoft YaHei" panose="020B0503020204020204" pitchFamily="34" charset="-122"/>
              </a:rPr>
              <a:t>隔膜泵</a:t>
            </a:r>
          </a:p>
        </p:txBody>
      </p:sp>
      <p:grpSp>
        <p:nvGrpSpPr>
          <p:cNvPr id="24" name="组合 23">
            <a:extLst>
              <a:ext uri="{FF2B5EF4-FFF2-40B4-BE49-F238E27FC236}">
                <a16:creationId xmlns:a16="http://schemas.microsoft.com/office/drawing/2014/main" id="{711524D0-4AFC-9446-928D-DC9BA172DEFE}"/>
              </a:ext>
            </a:extLst>
          </p:cNvPr>
          <p:cNvGrpSpPr/>
          <p:nvPr/>
        </p:nvGrpSpPr>
        <p:grpSpPr>
          <a:xfrm>
            <a:off x="3391732" y="4901084"/>
            <a:ext cx="1606975" cy="510363"/>
            <a:chOff x="1361977" y="5478051"/>
            <a:chExt cx="1606975" cy="510363"/>
          </a:xfrm>
          <a:solidFill>
            <a:srgbClr val="6F9EFF">
              <a:alpha val="34902"/>
            </a:srgbClr>
          </a:solidFill>
        </p:grpSpPr>
        <p:sp>
          <p:nvSpPr>
            <p:cNvPr id="27" name="椭圆 26">
              <a:extLst>
                <a:ext uri="{FF2B5EF4-FFF2-40B4-BE49-F238E27FC236}">
                  <a16:creationId xmlns:a16="http://schemas.microsoft.com/office/drawing/2014/main" id="{C37A36E5-788A-A148-8AD9-034E2B073B51}"/>
                </a:ext>
              </a:extLst>
            </p:cNvPr>
            <p:cNvSpPr/>
            <p:nvPr/>
          </p:nvSpPr>
          <p:spPr>
            <a:xfrm>
              <a:off x="1361977" y="5478051"/>
              <a:ext cx="510363" cy="510363"/>
            </a:xfrm>
            <a:prstGeom prst="ellipse">
              <a:avLst/>
            </a:prstGeom>
            <a:grpFill/>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zh-CN" altLang="en-US">
                <a:solidFill>
                  <a:schemeClr val="tx1"/>
                </a:solidFill>
                <a:latin typeface="Microsoft YaHei" panose="020B0503020204020204" pitchFamily="34" charset="-122"/>
                <a:ea typeface="Microsoft YaHei" panose="020B0503020204020204" pitchFamily="34" charset="-122"/>
              </a:endParaRPr>
            </a:p>
          </p:txBody>
        </p:sp>
        <p:sp>
          <p:nvSpPr>
            <p:cNvPr id="28" name="矩形 27">
              <a:extLst>
                <a:ext uri="{FF2B5EF4-FFF2-40B4-BE49-F238E27FC236}">
                  <a16:creationId xmlns:a16="http://schemas.microsoft.com/office/drawing/2014/main" id="{9EC4CE1C-6283-1742-90CA-5D32FB0666FA}"/>
                </a:ext>
              </a:extLst>
            </p:cNvPr>
            <p:cNvSpPr/>
            <p:nvPr/>
          </p:nvSpPr>
          <p:spPr>
            <a:xfrm>
              <a:off x="1872340" y="5502287"/>
              <a:ext cx="1096612" cy="461890"/>
            </a:xfrm>
            <a:prstGeom prst="rect">
              <a:avLst/>
            </a:prstGeom>
            <a:grpFill/>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zh-CN" altLang="en-US" dirty="0">
                  <a:solidFill>
                    <a:schemeClr val="tx1"/>
                  </a:solidFill>
                  <a:latin typeface="Microsoft YaHei" panose="020B0503020204020204" pitchFamily="34" charset="-122"/>
                  <a:ea typeface="Microsoft YaHei" panose="020B0503020204020204" pitchFamily="34" charset="-122"/>
                </a:rPr>
                <a:t>柱塞泵</a:t>
              </a:r>
            </a:p>
          </p:txBody>
        </p:sp>
      </p:grpSp>
      <p:grpSp>
        <p:nvGrpSpPr>
          <p:cNvPr id="29" name="组合 28">
            <a:extLst>
              <a:ext uri="{FF2B5EF4-FFF2-40B4-BE49-F238E27FC236}">
                <a16:creationId xmlns:a16="http://schemas.microsoft.com/office/drawing/2014/main" id="{9B9965D5-D10E-9B45-B0A5-C305979C1121}"/>
              </a:ext>
            </a:extLst>
          </p:cNvPr>
          <p:cNvGrpSpPr/>
          <p:nvPr/>
        </p:nvGrpSpPr>
        <p:grpSpPr>
          <a:xfrm>
            <a:off x="3794908" y="1536012"/>
            <a:ext cx="814588" cy="1752378"/>
            <a:chOff x="1872341" y="2003184"/>
            <a:chExt cx="814588" cy="1837296"/>
          </a:xfrm>
          <a:solidFill>
            <a:srgbClr val="6F9EFF">
              <a:alpha val="34902"/>
            </a:srgbClr>
          </a:solidFill>
        </p:grpSpPr>
        <p:sp>
          <p:nvSpPr>
            <p:cNvPr id="30" name="矩形 29">
              <a:extLst>
                <a:ext uri="{FF2B5EF4-FFF2-40B4-BE49-F238E27FC236}">
                  <a16:creationId xmlns:a16="http://schemas.microsoft.com/office/drawing/2014/main" id="{FA6C786F-FCB7-024D-9A6E-8FEF23F94AE7}"/>
                </a:ext>
              </a:extLst>
            </p:cNvPr>
            <p:cNvSpPr/>
            <p:nvPr/>
          </p:nvSpPr>
          <p:spPr>
            <a:xfrm>
              <a:off x="1872341" y="2003184"/>
              <a:ext cx="814588" cy="1350498"/>
            </a:xfrm>
            <a:prstGeom prst="rect">
              <a:avLst/>
            </a:prstGeom>
            <a:grpFill/>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zh-CN" altLang="en-US" dirty="0">
                  <a:solidFill>
                    <a:schemeClr val="tx1"/>
                  </a:solidFill>
                  <a:latin typeface="Microsoft YaHei" panose="020B0503020204020204" pitchFamily="34" charset="-122"/>
                  <a:ea typeface="Microsoft YaHei" panose="020B0503020204020204" pitchFamily="34" charset="-122"/>
                </a:rPr>
                <a:t>新浓密机</a:t>
              </a:r>
            </a:p>
          </p:txBody>
        </p:sp>
        <p:sp>
          <p:nvSpPr>
            <p:cNvPr id="31" name="三角形 30">
              <a:extLst>
                <a:ext uri="{FF2B5EF4-FFF2-40B4-BE49-F238E27FC236}">
                  <a16:creationId xmlns:a16="http://schemas.microsoft.com/office/drawing/2014/main" id="{C9343B24-84BF-754D-9B6A-927DB59A65FB}"/>
                </a:ext>
              </a:extLst>
            </p:cNvPr>
            <p:cNvSpPr/>
            <p:nvPr/>
          </p:nvSpPr>
          <p:spPr>
            <a:xfrm rot="10800000">
              <a:off x="1872341" y="3353682"/>
              <a:ext cx="814588" cy="486798"/>
            </a:xfrm>
            <a:prstGeom prst="triangle">
              <a:avLst/>
            </a:prstGeom>
            <a:grpFill/>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zh-CN" altLang="en-US">
                <a:solidFill>
                  <a:schemeClr val="tx1"/>
                </a:solidFill>
                <a:latin typeface="Microsoft YaHei" panose="020B0503020204020204" pitchFamily="34" charset="-122"/>
                <a:ea typeface="Microsoft YaHei" panose="020B0503020204020204" pitchFamily="34" charset="-122"/>
              </a:endParaRPr>
            </a:p>
          </p:txBody>
        </p:sp>
      </p:grpSp>
      <p:sp>
        <p:nvSpPr>
          <p:cNvPr id="32" name="矩形 31">
            <a:extLst>
              <a:ext uri="{FF2B5EF4-FFF2-40B4-BE49-F238E27FC236}">
                <a16:creationId xmlns:a16="http://schemas.microsoft.com/office/drawing/2014/main" id="{04F85639-B402-7A42-8725-F14B4CDBB700}"/>
              </a:ext>
            </a:extLst>
          </p:cNvPr>
          <p:cNvSpPr/>
          <p:nvPr/>
        </p:nvSpPr>
        <p:spPr>
          <a:xfrm>
            <a:off x="3266280" y="1429700"/>
            <a:ext cx="1964098" cy="4129136"/>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Microsoft YaHei" panose="020B0503020204020204" pitchFamily="34" charset="-122"/>
              <a:ea typeface="Microsoft YaHei" panose="020B0503020204020204" pitchFamily="34" charset="-122"/>
            </a:endParaRPr>
          </a:p>
        </p:txBody>
      </p:sp>
      <p:cxnSp>
        <p:nvCxnSpPr>
          <p:cNvPr id="18" name="肘形连接符 17">
            <a:extLst>
              <a:ext uri="{FF2B5EF4-FFF2-40B4-BE49-F238E27FC236}">
                <a16:creationId xmlns:a16="http://schemas.microsoft.com/office/drawing/2014/main" id="{FDC93117-B65A-F14F-B973-4C30DF32CDA7}"/>
              </a:ext>
            </a:extLst>
          </p:cNvPr>
          <p:cNvCxnSpPr>
            <a:cxnSpLocks/>
            <a:stCxn id="31" idx="0"/>
            <a:endCxn id="13" idx="3"/>
          </p:cNvCxnSpPr>
          <p:nvPr/>
        </p:nvCxnSpPr>
        <p:spPr>
          <a:xfrm rot="5400000">
            <a:off x="3262924" y="3212810"/>
            <a:ext cx="863699" cy="10148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肘形连接符 40">
            <a:extLst>
              <a:ext uri="{FF2B5EF4-FFF2-40B4-BE49-F238E27FC236}">
                <a16:creationId xmlns:a16="http://schemas.microsoft.com/office/drawing/2014/main" id="{DF860AA5-5C05-9048-8554-2AF286571EFE}"/>
              </a:ext>
            </a:extLst>
          </p:cNvPr>
          <p:cNvCxnSpPr>
            <a:endCxn id="26" idx="1"/>
          </p:cNvCxnSpPr>
          <p:nvPr/>
        </p:nvCxnSpPr>
        <p:spPr>
          <a:xfrm>
            <a:off x="1515683" y="3288389"/>
            <a:ext cx="5669608" cy="239074"/>
          </a:xfrm>
          <a:prstGeom prst="bentConnector3">
            <a:avLst>
              <a:gd name="adj1" fmla="val -58"/>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A0AD92C8-DE9F-4E41-B549-697029A72CFF}"/>
              </a:ext>
            </a:extLst>
          </p:cNvPr>
          <p:cNvSpPr/>
          <p:nvPr/>
        </p:nvSpPr>
        <p:spPr>
          <a:xfrm>
            <a:off x="1576229" y="1117899"/>
            <a:ext cx="4973328" cy="5265649"/>
          </a:xfrm>
          <a:prstGeom prst="rect">
            <a:avLst/>
          </a:prstGeom>
          <a:noFill/>
          <a:ln w="38100">
            <a:solidFill>
              <a:srgbClr val="F23C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Microsoft YaHei" panose="020B0503020204020204" pitchFamily="34" charset="-122"/>
              <a:ea typeface="Microsoft YaHei" panose="020B0503020204020204" pitchFamily="34" charset="-122"/>
            </a:endParaRPr>
          </a:p>
        </p:txBody>
      </p:sp>
      <p:sp>
        <p:nvSpPr>
          <p:cNvPr id="56" name="文本框 55">
            <a:extLst>
              <a:ext uri="{FF2B5EF4-FFF2-40B4-BE49-F238E27FC236}">
                <a16:creationId xmlns:a16="http://schemas.microsoft.com/office/drawing/2014/main" id="{1177F58B-7272-9C45-8B9C-7218C51CB627}"/>
              </a:ext>
            </a:extLst>
          </p:cNvPr>
          <p:cNvSpPr txBox="1"/>
          <p:nvPr/>
        </p:nvSpPr>
        <p:spPr>
          <a:xfrm>
            <a:off x="6572614" y="1036162"/>
            <a:ext cx="1851698" cy="307777"/>
          </a:xfrm>
          <a:prstGeom prst="rect">
            <a:avLst/>
          </a:prstGeom>
          <a:noFill/>
        </p:spPr>
        <p:txBody>
          <a:bodyPr wrap="square" rtlCol="0">
            <a:spAutoFit/>
          </a:bodyPr>
          <a:lstStyle/>
          <a:p>
            <a:r>
              <a:rPr kumimoji="1" lang="zh-CN" altLang="en-US" sz="1400" dirty="0">
                <a:latin typeface="Microsoft YaHei" panose="020B0503020204020204" pitchFamily="34" charset="-122"/>
                <a:ea typeface="Microsoft YaHei" panose="020B0503020204020204" pitchFamily="34" charset="-122"/>
              </a:rPr>
              <a:t>新增自控系统：</a:t>
            </a:r>
          </a:p>
        </p:txBody>
      </p:sp>
      <p:sp>
        <p:nvSpPr>
          <p:cNvPr id="57" name="矩形 56">
            <a:extLst>
              <a:ext uri="{FF2B5EF4-FFF2-40B4-BE49-F238E27FC236}">
                <a16:creationId xmlns:a16="http://schemas.microsoft.com/office/drawing/2014/main" id="{A521CD52-5A5A-FE4E-BCC0-7B0FFE4CF87C}"/>
              </a:ext>
            </a:extLst>
          </p:cNvPr>
          <p:cNvSpPr/>
          <p:nvPr/>
        </p:nvSpPr>
        <p:spPr>
          <a:xfrm>
            <a:off x="8134197" y="1019148"/>
            <a:ext cx="905029" cy="310859"/>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100">
              <a:latin typeface="Microsoft YaHei" panose="020B0503020204020204" pitchFamily="34" charset="-122"/>
              <a:ea typeface="Microsoft YaHei" panose="020B0503020204020204" pitchFamily="34" charset="-122"/>
            </a:endParaRPr>
          </a:p>
        </p:txBody>
      </p:sp>
      <p:sp>
        <p:nvSpPr>
          <p:cNvPr id="58" name="文本框 57">
            <a:extLst>
              <a:ext uri="{FF2B5EF4-FFF2-40B4-BE49-F238E27FC236}">
                <a16:creationId xmlns:a16="http://schemas.microsoft.com/office/drawing/2014/main" id="{B2B5527C-F8AD-B640-987E-C148743D2E15}"/>
              </a:ext>
            </a:extLst>
          </p:cNvPr>
          <p:cNvSpPr txBox="1"/>
          <p:nvPr/>
        </p:nvSpPr>
        <p:spPr>
          <a:xfrm>
            <a:off x="6531147" y="1776985"/>
            <a:ext cx="1851698" cy="307777"/>
          </a:xfrm>
          <a:prstGeom prst="rect">
            <a:avLst/>
          </a:prstGeom>
          <a:noFill/>
        </p:spPr>
        <p:txBody>
          <a:bodyPr wrap="square" rtlCol="0">
            <a:spAutoFit/>
          </a:bodyPr>
          <a:lstStyle/>
          <a:p>
            <a:r>
              <a:rPr kumimoji="1" lang="zh-CN" altLang="en-US" sz="1400" dirty="0">
                <a:latin typeface="Microsoft YaHei" panose="020B0503020204020204" pitchFamily="34" charset="-122"/>
                <a:ea typeface="Microsoft YaHei" panose="020B0503020204020204" pitchFamily="34" charset="-122"/>
              </a:rPr>
              <a:t>新增智能控制系统：</a:t>
            </a:r>
          </a:p>
        </p:txBody>
      </p:sp>
      <p:sp>
        <p:nvSpPr>
          <p:cNvPr id="59" name="矩形 58">
            <a:extLst>
              <a:ext uri="{FF2B5EF4-FFF2-40B4-BE49-F238E27FC236}">
                <a16:creationId xmlns:a16="http://schemas.microsoft.com/office/drawing/2014/main" id="{EF43E9D2-5D42-0147-A41E-CD34823556B8}"/>
              </a:ext>
            </a:extLst>
          </p:cNvPr>
          <p:cNvSpPr/>
          <p:nvPr/>
        </p:nvSpPr>
        <p:spPr>
          <a:xfrm>
            <a:off x="8134197" y="1755373"/>
            <a:ext cx="905029" cy="310859"/>
          </a:xfrm>
          <a:prstGeom prst="rect">
            <a:avLst/>
          </a:prstGeom>
          <a:noFill/>
          <a:ln w="38100">
            <a:solidFill>
              <a:srgbClr val="F23C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sz="1100">
              <a:latin typeface="Microsoft YaHei" panose="020B0503020204020204" pitchFamily="34" charset="-122"/>
              <a:ea typeface="Microsoft YaHei" panose="020B0503020204020204" pitchFamily="34" charset="-122"/>
            </a:endParaRPr>
          </a:p>
        </p:txBody>
      </p:sp>
      <p:sp>
        <p:nvSpPr>
          <p:cNvPr id="60" name="矩形 59">
            <a:extLst>
              <a:ext uri="{FF2B5EF4-FFF2-40B4-BE49-F238E27FC236}">
                <a16:creationId xmlns:a16="http://schemas.microsoft.com/office/drawing/2014/main" id="{6EBDBED4-9ECA-194C-AF67-804D5754DE5F}"/>
              </a:ext>
            </a:extLst>
          </p:cNvPr>
          <p:cNvSpPr/>
          <p:nvPr/>
        </p:nvSpPr>
        <p:spPr>
          <a:xfrm>
            <a:off x="8134199" y="2532025"/>
            <a:ext cx="905028" cy="287648"/>
          </a:xfrm>
          <a:prstGeom prst="rect">
            <a:avLst/>
          </a:prstGeom>
          <a:solidFill>
            <a:srgbClr val="D0DDFC"/>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zh-CN" altLang="en-US" sz="1100" dirty="0">
              <a:solidFill>
                <a:schemeClr val="tx1"/>
              </a:solidFill>
              <a:latin typeface="Microsoft YaHei" panose="020B0503020204020204" pitchFamily="34" charset="-122"/>
              <a:ea typeface="Microsoft YaHei" panose="020B0503020204020204" pitchFamily="34" charset="-122"/>
            </a:endParaRPr>
          </a:p>
        </p:txBody>
      </p:sp>
      <p:sp>
        <p:nvSpPr>
          <p:cNvPr id="61" name="文本框 60">
            <a:extLst>
              <a:ext uri="{FF2B5EF4-FFF2-40B4-BE49-F238E27FC236}">
                <a16:creationId xmlns:a16="http://schemas.microsoft.com/office/drawing/2014/main" id="{CEC53A3B-6901-BA47-8A76-9687F1781200}"/>
              </a:ext>
            </a:extLst>
          </p:cNvPr>
          <p:cNvSpPr txBox="1"/>
          <p:nvPr/>
        </p:nvSpPr>
        <p:spPr>
          <a:xfrm>
            <a:off x="6556400" y="2534169"/>
            <a:ext cx="1851698" cy="307777"/>
          </a:xfrm>
          <a:prstGeom prst="rect">
            <a:avLst/>
          </a:prstGeom>
          <a:noFill/>
        </p:spPr>
        <p:txBody>
          <a:bodyPr wrap="square" rtlCol="0">
            <a:spAutoFit/>
          </a:bodyPr>
          <a:lstStyle/>
          <a:p>
            <a:r>
              <a:rPr kumimoji="1" lang="zh-CN" altLang="en-US" sz="1400" dirty="0">
                <a:latin typeface="Microsoft YaHei" panose="020B0503020204020204" pitchFamily="34" charset="-122"/>
                <a:ea typeface="Microsoft YaHei" panose="020B0503020204020204" pitchFamily="34" charset="-122"/>
              </a:rPr>
              <a:t>新增硬件设备：</a:t>
            </a:r>
          </a:p>
        </p:txBody>
      </p:sp>
      <p:cxnSp>
        <p:nvCxnSpPr>
          <p:cNvPr id="37" name="直线箭头连接符 36">
            <a:extLst>
              <a:ext uri="{FF2B5EF4-FFF2-40B4-BE49-F238E27FC236}">
                <a16:creationId xmlns:a16="http://schemas.microsoft.com/office/drawing/2014/main" id="{09013CF6-8F49-0A4A-8D43-A2F30225489F}"/>
              </a:ext>
            </a:extLst>
          </p:cNvPr>
          <p:cNvCxnSpPr>
            <a:cxnSpLocks/>
            <a:endCxn id="27" idx="0"/>
          </p:cNvCxnSpPr>
          <p:nvPr/>
        </p:nvCxnSpPr>
        <p:spPr>
          <a:xfrm>
            <a:off x="2733923" y="4383034"/>
            <a:ext cx="912991" cy="518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a:extLst>
              <a:ext uri="{FF2B5EF4-FFF2-40B4-BE49-F238E27FC236}">
                <a16:creationId xmlns:a16="http://schemas.microsoft.com/office/drawing/2014/main" id="{E44B08E9-7106-A049-9327-B340F49E31F6}"/>
              </a:ext>
            </a:extLst>
          </p:cNvPr>
          <p:cNvCxnSpPr>
            <a:cxnSpLocks/>
          </p:cNvCxnSpPr>
          <p:nvPr/>
        </p:nvCxnSpPr>
        <p:spPr>
          <a:xfrm>
            <a:off x="5001702" y="5387210"/>
            <a:ext cx="0" cy="566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99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8">
            <a:extLst>
              <a:ext uri="{FF2B5EF4-FFF2-40B4-BE49-F238E27FC236}">
                <a16:creationId xmlns:a16="http://schemas.microsoft.com/office/drawing/2014/main" id="{0AB0109F-2B6F-40A1-BEA1-2CD27C104792}"/>
              </a:ext>
            </a:extLst>
          </p:cNvPr>
          <p:cNvSpPr txBox="1">
            <a:spLocks noChangeArrowheads="1"/>
          </p:cNvSpPr>
          <p:nvPr/>
        </p:nvSpPr>
        <p:spPr bwMode="auto">
          <a:xfrm>
            <a:off x="273420" y="333098"/>
            <a:ext cx="2991525" cy="565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lnSpc>
                <a:spcPct val="120000"/>
              </a:lnSpc>
              <a:spcBef>
                <a:spcPct val="0"/>
              </a:spcBef>
              <a:spcAft>
                <a:spcPct val="0"/>
              </a:spcAft>
            </a:pPr>
            <a:r>
              <a:rPr lang="en-US" altLang="zh-CN" sz="2800" b="1" dirty="0">
                <a:solidFill>
                  <a:srgbClr val="0B3EA2"/>
                </a:solidFill>
                <a:latin typeface="微软雅黑" panose="020B0503020204020204" pitchFamily="34" charset="-122"/>
                <a:ea typeface="微软雅黑" panose="020B0503020204020204" pitchFamily="34" charset="-122"/>
                <a:cs typeface="+mn-ea"/>
                <a:sym typeface="+mn-lt"/>
              </a:rPr>
              <a:t>1.4 </a:t>
            </a:r>
            <a:r>
              <a:rPr lang="zh-CN" altLang="en-US" sz="2800" b="1" dirty="0">
                <a:solidFill>
                  <a:srgbClr val="0B3EA2"/>
                </a:solidFill>
                <a:latin typeface="微软雅黑" panose="020B0503020204020204" pitchFamily="34" charset="-122"/>
                <a:ea typeface="微软雅黑" panose="020B0503020204020204" pitchFamily="34" charset="-122"/>
                <a:cs typeface="+mn-ea"/>
                <a:sym typeface="+mn-lt"/>
              </a:rPr>
              <a:t>系统整体结构</a:t>
            </a:r>
            <a:endParaRPr lang="en-US" altLang="zh-CN" sz="2800" b="1" dirty="0">
              <a:solidFill>
                <a:srgbClr val="C00000"/>
              </a:solidFill>
              <a:latin typeface="微软雅黑" panose="020B0503020204020204" pitchFamily="34" charset="-122"/>
              <a:ea typeface="微软雅黑" panose="020B0503020204020204" pitchFamily="34" charset="-122"/>
              <a:cs typeface="+mn-ea"/>
              <a:sym typeface="+mn-lt"/>
            </a:endParaRPr>
          </a:p>
        </p:txBody>
      </p:sp>
      <p:sp>
        <p:nvSpPr>
          <p:cNvPr id="12" name="矩形 11">
            <a:extLst>
              <a:ext uri="{FF2B5EF4-FFF2-40B4-BE49-F238E27FC236}">
                <a16:creationId xmlns:a16="http://schemas.microsoft.com/office/drawing/2014/main" id="{4E754A98-CC5F-4C6B-9748-B379A5173007}"/>
              </a:ext>
            </a:extLst>
          </p:cNvPr>
          <p:cNvSpPr/>
          <p:nvPr/>
        </p:nvSpPr>
        <p:spPr>
          <a:xfrm>
            <a:off x="0" y="388274"/>
            <a:ext cx="176646" cy="494580"/>
          </a:xfrm>
          <a:prstGeom prst="rect">
            <a:avLst/>
          </a:prstGeom>
          <a:solidFill>
            <a:srgbClr val="0B3EA2"/>
          </a:solidFill>
          <a:ln w="12700" cap="flat" cmpd="sng" algn="ctr">
            <a:noFill/>
            <a:prstDash val="solid"/>
            <a:miter lim="800000"/>
          </a:ln>
          <a:effectLst/>
        </p:spPr>
        <p:txBody>
          <a:bodyPr rtlCol="0" anchor="ctr"/>
          <a:lstStyle/>
          <a:p>
            <a:pPr algn="ctr"/>
            <a:endParaRPr lang="zh-CN" altLang="en-US" kern="0" dirty="0">
              <a:solidFill>
                <a:srgbClr val="FFFFFF"/>
              </a:solidFill>
              <a:latin typeface="Agency FB"/>
              <a:ea typeface="Microsoft YaHei"/>
              <a:cs typeface="+mn-ea"/>
            </a:endParaRPr>
          </a:p>
        </p:txBody>
      </p:sp>
      <p:pic>
        <p:nvPicPr>
          <p:cNvPr id="7" name="图片 6">
            <a:extLst>
              <a:ext uri="{FF2B5EF4-FFF2-40B4-BE49-F238E27FC236}">
                <a16:creationId xmlns:a16="http://schemas.microsoft.com/office/drawing/2014/main" id="{FF7BA16E-CF3C-8048-B47E-8A1FB91F6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420" y="1181717"/>
            <a:ext cx="8548540" cy="5262215"/>
          </a:xfrm>
          <a:prstGeom prst="rect">
            <a:avLst/>
          </a:prstGeom>
        </p:spPr>
      </p:pic>
    </p:spTree>
    <p:extLst>
      <p:ext uri="{BB962C8B-B14F-4D97-AF65-F5344CB8AC3E}">
        <p14:creationId xmlns:p14="http://schemas.microsoft.com/office/powerpoint/2010/main" val="1765645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94">
            <a:extLst>
              <a:ext uri="{FF2B5EF4-FFF2-40B4-BE49-F238E27FC236}">
                <a16:creationId xmlns:a16="http://schemas.microsoft.com/office/drawing/2014/main" id="{524CC706-2E9D-4B14-8493-737646369F8B}"/>
              </a:ext>
            </a:extLst>
          </p:cNvPr>
          <p:cNvSpPr txBox="1">
            <a:spLocks noChangeArrowheads="1"/>
          </p:cNvSpPr>
          <p:nvPr/>
        </p:nvSpPr>
        <p:spPr bwMode="auto">
          <a:xfrm>
            <a:off x="1752600" y="3779449"/>
            <a:ext cx="5638800" cy="1369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4400" b="1" dirty="0">
                <a:solidFill>
                  <a:srgbClr val="0B3EA2"/>
                </a:solidFill>
                <a:latin typeface="Calibri" panose="020F0502020204030204" pitchFamily="34" charset="0"/>
                <a:ea typeface="微软雅黑" panose="020B0503020204020204" pitchFamily="34" charset="-122"/>
                <a:cs typeface="Calibri" panose="020F0502020204030204" pitchFamily="34" charset="0"/>
                <a:sym typeface="+mn-lt"/>
              </a:rPr>
              <a:t>自动化控制系统</a:t>
            </a:r>
          </a:p>
          <a:p>
            <a:pPr algn="ctr" eaLnBrk="1" hangingPunct="1"/>
            <a:endParaRPr lang="zh-CN" altLang="en-US" sz="4050" b="1" kern="0" dirty="0">
              <a:solidFill>
                <a:srgbClr val="0B3EA2"/>
              </a:solidFill>
              <a:latin typeface="微软雅黑" panose="020B0503020204020204" pitchFamily="34" charset="-122"/>
              <a:ea typeface="微软雅黑" panose="020B0503020204020204" pitchFamily="34" charset="-122"/>
              <a:cs typeface="+mn-ea"/>
              <a:sym typeface="+mn-lt"/>
            </a:endParaRPr>
          </a:p>
        </p:txBody>
      </p:sp>
      <p:cxnSp>
        <p:nvCxnSpPr>
          <p:cNvPr id="10" name="直接连接符 9">
            <a:extLst>
              <a:ext uri="{FF2B5EF4-FFF2-40B4-BE49-F238E27FC236}">
                <a16:creationId xmlns:a16="http://schemas.microsoft.com/office/drawing/2014/main" id="{8A0E2862-BC46-4582-AC73-616A37CEFBC3}"/>
              </a:ext>
            </a:extLst>
          </p:cNvPr>
          <p:cNvCxnSpPr/>
          <p:nvPr/>
        </p:nvCxnSpPr>
        <p:spPr>
          <a:xfrm>
            <a:off x="2566686" y="3500535"/>
            <a:ext cx="4010628" cy="0"/>
          </a:xfrm>
          <a:prstGeom prst="line">
            <a:avLst/>
          </a:prstGeom>
          <a:ln>
            <a:solidFill>
              <a:srgbClr val="0D47BB"/>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矩形: 圆角 10">
            <a:extLst>
              <a:ext uri="{FF2B5EF4-FFF2-40B4-BE49-F238E27FC236}">
                <a16:creationId xmlns:a16="http://schemas.microsoft.com/office/drawing/2014/main" id="{1710FE5A-A894-4DCC-BC20-DEC4565EE256}"/>
              </a:ext>
            </a:extLst>
          </p:cNvPr>
          <p:cNvSpPr/>
          <p:nvPr/>
        </p:nvSpPr>
        <p:spPr>
          <a:xfrm>
            <a:off x="4060835" y="2067077"/>
            <a:ext cx="1022330" cy="1037696"/>
          </a:xfrm>
          <a:prstGeom prst="roundRect">
            <a:avLst/>
          </a:prstGeom>
          <a:solidFill>
            <a:srgbClr val="0B3EA2"/>
          </a:solidFill>
          <a:ln w="57150">
            <a:solidFill>
              <a:srgbClr val="BDD2F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495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endParaRPr lang="zh-CN" altLang="en-US" sz="495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02859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8">
            <a:extLst>
              <a:ext uri="{FF2B5EF4-FFF2-40B4-BE49-F238E27FC236}">
                <a16:creationId xmlns:a16="http://schemas.microsoft.com/office/drawing/2014/main" id="{0AB0109F-2B6F-40A1-BEA1-2CD27C104792}"/>
              </a:ext>
            </a:extLst>
          </p:cNvPr>
          <p:cNvSpPr txBox="1">
            <a:spLocks noChangeArrowheads="1"/>
          </p:cNvSpPr>
          <p:nvPr/>
        </p:nvSpPr>
        <p:spPr bwMode="auto">
          <a:xfrm>
            <a:off x="273420" y="333098"/>
            <a:ext cx="2273379" cy="565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lnSpc>
                <a:spcPct val="120000"/>
              </a:lnSpc>
              <a:spcBef>
                <a:spcPct val="0"/>
              </a:spcBef>
              <a:spcAft>
                <a:spcPct val="0"/>
              </a:spcAft>
            </a:pPr>
            <a:r>
              <a:rPr lang="en-US" altLang="zh-CN" sz="2800" b="1" dirty="0">
                <a:solidFill>
                  <a:srgbClr val="0B3EA2"/>
                </a:solidFill>
                <a:latin typeface="微软雅黑" panose="020B0503020204020204" pitchFamily="34" charset="-122"/>
                <a:ea typeface="微软雅黑" panose="020B0503020204020204" pitchFamily="34" charset="-122"/>
                <a:cs typeface="+mn-ea"/>
                <a:sym typeface="+mn-lt"/>
              </a:rPr>
              <a:t>2.1 </a:t>
            </a:r>
            <a:r>
              <a:rPr lang="zh-CN" altLang="en-US" sz="2800" b="1" dirty="0">
                <a:solidFill>
                  <a:srgbClr val="0B3EA2"/>
                </a:solidFill>
                <a:latin typeface="微软雅黑" panose="020B0503020204020204" pitchFamily="34" charset="-122"/>
                <a:ea typeface="微软雅黑" panose="020B0503020204020204" pitchFamily="34" charset="-122"/>
                <a:cs typeface="+mn-ea"/>
                <a:sym typeface="+mn-lt"/>
              </a:rPr>
              <a:t>数据采集</a:t>
            </a:r>
            <a:endParaRPr lang="en-US" altLang="zh-CN" sz="2800" b="1" dirty="0">
              <a:solidFill>
                <a:srgbClr val="C00000"/>
              </a:solidFill>
              <a:latin typeface="微软雅黑" panose="020B0503020204020204" pitchFamily="34" charset="-122"/>
              <a:ea typeface="微软雅黑" panose="020B0503020204020204" pitchFamily="34" charset="-122"/>
              <a:cs typeface="+mn-ea"/>
              <a:sym typeface="+mn-lt"/>
            </a:endParaRPr>
          </a:p>
        </p:txBody>
      </p:sp>
      <p:sp>
        <p:nvSpPr>
          <p:cNvPr id="12" name="矩形 11">
            <a:extLst>
              <a:ext uri="{FF2B5EF4-FFF2-40B4-BE49-F238E27FC236}">
                <a16:creationId xmlns:a16="http://schemas.microsoft.com/office/drawing/2014/main" id="{4E754A98-CC5F-4C6B-9748-B379A5173007}"/>
              </a:ext>
            </a:extLst>
          </p:cNvPr>
          <p:cNvSpPr/>
          <p:nvPr/>
        </p:nvSpPr>
        <p:spPr>
          <a:xfrm>
            <a:off x="0" y="388274"/>
            <a:ext cx="176646" cy="494580"/>
          </a:xfrm>
          <a:prstGeom prst="rect">
            <a:avLst/>
          </a:prstGeom>
          <a:solidFill>
            <a:srgbClr val="0B3EA2"/>
          </a:solidFill>
          <a:ln w="12700" cap="flat" cmpd="sng" algn="ctr">
            <a:noFill/>
            <a:prstDash val="solid"/>
            <a:miter lim="800000"/>
          </a:ln>
          <a:effectLst/>
        </p:spPr>
        <p:txBody>
          <a:bodyPr rtlCol="0" anchor="ctr"/>
          <a:lstStyle/>
          <a:p>
            <a:pPr algn="ctr"/>
            <a:endParaRPr lang="zh-CN" altLang="en-US" kern="0" dirty="0">
              <a:solidFill>
                <a:srgbClr val="FFFFFF"/>
              </a:solidFill>
              <a:latin typeface="Agency FB"/>
              <a:ea typeface="Microsoft YaHei"/>
              <a:cs typeface="+mn-ea"/>
            </a:endParaRPr>
          </a:p>
        </p:txBody>
      </p:sp>
      <p:sp>
        <p:nvSpPr>
          <p:cNvPr id="97" name="矩形: 圆角 9">
            <a:extLst>
              <a:ext uri="{FF2B5EF4-FFF2-40B4-BE49-F238E27FC236}">
                <a16:creationId xmlns:a16="http://schemas.microsoft.com/office/drawing/2014/main" id="{AFD28291-98E9-4710-84D9-BE9C6CFF6310}"/>
              </a:ext>
            </a:extLst>
          </p:cNvPr>
          <p:cNvSpPr/>
          <p:nvPr/>
        </p:nvSpPr>
        <p:spPr>
          <a:xfrm>
            <a:off x="273420" y="3008691"/>
            <a:ext cx="8169215" cy="1045769"/>
          </a:xfrm>
          <a:prstGeom prst="roundRect">
            <a:avLst>
              <a:gd name="adj" fmla="val 0"/>
            </a:avLst>
          </a:prstGeom>
          <a:solidFill>
            <a:srgbClr val="E7F4FF"/>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600"/>
              </a:spcBef>
              <a:buSzPct val="90000"/>
            </a:pPr>
            <a:r>
              <a:rPr lang="en-US" altLang="zh-CN" b="1" dirty="0">
                <a:solidFill>
                  <a:schemeClr val="tx1"/>
                </a:solidFill>
                <a:latin typeface="Microsoft YaHei" panose="020B0503020204020204" pitchFamily="34" charset="-122"/>
                <a:ea typeface="Microsoft YaHei" panose="020B0503020204020204" pitchFamily="34" charset="-122"/>
              </a:rPr>
              <a:t>	</a:t>
            </a:r>
            <a:r>
              <a:rPr lang="zh-CN" altLang="en-US" dirty="0">
                <a:solidFill>
                  <a:schemeClr val="tx1"/>
                </a:solidFill>
                <a:latin typeface="Microsoft YaHei" panose="020B0503020204020204" pitchFamily="34" charset="-122"/>
                <a:ea typeface="Microsoft YaHei" panose="020B0503020204020204" pitchFamily="34" charset="-122"/>
              </a:rPr>
              <a:t>我们采用</a:t>
            </a:r>
            <a:r>
              <a:rPr lang="en-US" altLang="zh-CN" dirty="0">
                <a:solidFill>
                  <a:schemeClr val="tx1"/>
                </a:solidFill>
                <a:latin typeface="Microsoft YaHei" panose="020B0503020204020204" pitchFamily="34" charset="-122"/>
                <a:ea typeface="Microsoft YaHei" panose="020B0503020204020204" pitchFamily="34" charset="-122"/>
              </a:rPr>
              <a:t>HADOOP</a:t>
            </a:r>
            <a:r>
              <a:rPr lang="zh-CN" altLang="en-US" dirty="0">
                <a:solidFill>
                  <a:schemeClr val="tx1"/>
                </a:solidFill>
                <a:latin typeface="Microsoft YaHei" panose="020B0503020204020204" pitchFamily="34" charset="-122"/>
                <a:ea typeface="Microsoft YaHei" panose="020B0503020204020204" pitchFamily="34" charset="-122"/>
              </a:rPr>
              <a:t>实现分布式数据存储用来存储各传感器</a:t>
            </a:r>
            <a:r>
              <a:rPr lang="zh-CN" altLang="en-US" b="1" dirty="0">
                <a:solidFill>
                  <a:schemeClr val="tx1"/>
                </a:solidFill>
                <a:latin typeface="Microsoft YaHei" panose="020B0503020204020204" pitchFamily="34" charset="-122"/>
                <a:ea typeface="Microsoft YaHei" panose="020B0503020204020204" pitchFamily="34" charset="-122"/>
              </a:rPr>
              <a:t>监测点生成的海量数据</a:t>
            </a:r>
            <a:r>
              <a:rPr lang="zh-CN" altLang="en-US" dirty="0">
                <a:solidFill>
                  <a:schemeClr val="tx1"/>
                </a:solidFill>
                <a:latin typeface="Microsoft YaHei" panose="020B0503020204020204" pitchFamily="34" charset="-122"/>
                <a:ea typeface="Microsoft YaHei" panose="020B0503020204020204" pitchFamily="34" charset="-122"/>
              </a:rPr>
              <a:t>以及</a:t>
            </a:r>
            <a:r>
              <a:rPr lang="zh-CN" altLang="en-US" b="1" dirty="0">
                <a:solidFill>
                  <a:schemeClr val="tx1"/>
                </a:solidFill>
                <a:latin typeface="Microsoft YaHei" panose="020B0503020204020204" pitchFamily="34" charset="-122"/>
                <a:ea typeface="Microsoft YaHei" panose="020B0503020204020204" pitchFamily="34" charset="-122"/>
              </a:rPr>
              <a:t>控制指令日志</a:t>
            </a:r>
            <a:endParaRPr lang="zh-CN" altLang="en-US" dirty="0">
              <a:solidFill>
                <a:schemeClr val="tx1"/>
              </a:solidFill>
              <a:latin typeface="Microsoft YaHei" panose="020B0503020204020204" pitchFamily="34" charset="-122"/>
              <a:ea typeface="Microsoft YaHei" panose="020B0503020204020204" pitchFamily="34" charset="-122"/>
            </a:endParaRPr>
          </a:p>
        </p:txBody>
      </p:sp>
      <p:pic>
        <p:nvPicPr>
          <p:cNvPr id="99" name="图片 98">
            <a:extLst>
              <a:ext uri="{FF2B5EF4-FFF2-40B4-BE49-F238E27FC236}">
                <a16:creationId xmlns:a16="http://schemas.microsoft.com/office/drawing/2014/main" id="{9C18FB4D-4F4F-4A58-A1DD-4205D58C6C38}"/>
              </a:ext>
            </a:extLst>
          </p:cNvPr>
          <p:cNvPicPr/>
          <p:nvPr/>
        </p:nvPicPr>
        <p:blipFill>
          <a:blip r:embed="rId2"/>
          <a:stretch>
            <a:fillRect/>
          </a:stretch>
        </p:blipFill>
        <p:spPr>
          <a:xfrm>
            <a:off x="1661011" y="4267434"/>
            <a:ext cx="5394032" cy="2445953"/>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706E54F-79E5-2548-BACC-A2540523F3B5}"/>
                  </a:ext>
                </a:extLst>
              </p:cNvPr>
              <p:cNvSpPr txBox="1"/>
              <p:nvPr/>
            </p:nvSpPr>
            <p:spPr>
              <a:xfrm>
                <a:off x="595222" y="1035170"/>
                <a:ext cx="8220974" cy="1760547"/>
              </a:xfrm>
              <a:prstGeom prst="rect">
                <a:avLst/>
              </a:prstGeom>
              <a:noFill/>
            </p:spPr>
            <p:txBody>
              <a:bodyPr wrap="square" rtlCol="0">
                <a:spAutoFit/>
              </a:bodyPr>
              <a:lstStyle/>
              <a:p>
                <a:r>
                  <a:rPr kumimoji="1" lang="en-US" altLang="zh-CN" b="1" dirty="0">
                    <a:latin typeface="Microsoft YaHei" panose="020B0503020204020204" pitchFamily="34" charset="-122"/>
                    <a:ea typeface="Microsoft YaHei" panose="020B0503020204020204" pitchFamily="34" charset="-122"/>
                  </a:rPr>
                  <a:t>Hadoop</a:t>
                </a:r>
                <a:r>
                  <a:rPr kumimoji="1" lang="zh-CN" altLang="en-US" b="1" dirty="0">
                    <a:latin typeface="Microsoft YaHei" panose="020B0503020204020204" pitchFamily="34" charset="-122"/>
                    <a:ea typeface="Microsoft YaHei" panose="020B0503020204020204" pitchFamily="34" charset="-122"/>
                  </a:rPr>
                  <a:t>大数据平台的意义：</a:t>
                </a:r>
                <a:endParaRPr kumimoji="1" lang="en-US" altLang="zh-CN" b="1" dirty="0">
                  <a:latin typeface="Microsoft YaHei" panose="020B0503020204020204" pitchFamily="34" charset="-122"/>
                  <a:ea typeface="Microsoft YaHei" panose="020B0503020204020204" pitchFamily="34" charset="-122"/>
                </a:endParaRPr>
              </a:p>
              <a:p>
                <a:endParaRPr kumimoji="1" lang="en-US" altLang="zh-CN" b="1" dirty="0">
                  <a:latin typeface="Microsoft YaHei" panose="020B0503020204020204" pitchFamily="34" charset="-122"/>
                  <a:ea typeface="Microsoft YaHei" panose="020B0503020204020204" pitchFamily="34" charset="-122"/>
                </a:endParaRPr>
              </a:p>
              <a:p>
                <a:pPr marL="342900" indent="-342900">
                  <a:buAutoNum type="arabicPeriod"/>
                </a:pPr>
                <a:r>
                  <a:rPr kumimoji="1" lang="zh-CN" altLang="en-US" b="1" dirty="0">
                    <a:solidFill>
                      <a:srgbClr val="C00000"/>
                    </a:solidFill>
                    <a:latin typeface="Microsoft YaHei" panose="020B0503020204020204" pitchFamily="34" charset="-122"/>
                    <a:ea typeface="Microsoft YaHei" panose="020B0503020204020204" pitchFamily="34" charset="-122"/>
                  </a:rPr>
                  <a:t>数据量大</a:t>
                </a:r>
                <a:r>
                  <a:rPr kumimoji="1" lang="zh-CN" altLang="en-US" dirty="0">
                    <a:solidFill>
                      <a:schemeClr val="tx1"/>
                    </a:solidFill>
                    <a:latin typeface="Microsoft YaHei" panose="020B0503020204020204" pitchFamily="34" charset="-122"/>
                    <a:ea typeface="Microsoft YaHei" panose="020B0503020204020204" pitchFamily="34" charset="-122"/>
                  </a:rPr>
                  <a:t>：</a:t>
                </a:r>
                <a:r>
                  <a:rPr kumimoji="1" lang="en-US" altLang="zh-CN" dirty="0">
                    <a:solidFill>
                      <a:schemeClr val="tx1"/>
                    </a:solidFill>
                    <a:latin typeface="Microsoft YaHei" panose="020B0503020204020204" pitchFamily="34" charset="-122"/>
                    <a:ea typeface="Microsoft YaHei" panose="020B0503020204020204" pitchFamily="34" charset="-122"/>
                  </a:rPr>
                  <a:t>50</a:t>
                </a:r>
                <a:r>
                  <a:rPr kumimoji="1" lang="zh-CN" altLang="en-US" dirty="0">
                    <a:solidFill>
                      <a:schemeClr val="tx1"/>
                    </a:solidFill>
                    <a:latin typeface="Microsoft YaHei" panose="020B0503020204020204" pitchFamily="34" charset="-122"/>
                    <a:ea typeface="Microsoft YaHei" panose="020B0503020204020204" pitchFamily="34" charset="-122"/>
                  </a:rPr>
                  <a:t>个监测仪表，</a:t>
                </a:r>
                <a:r>
                  <a:rPr kumimoji="1" lang="en-US" altLang="zh-CN" dirty="0">
                    <a:solidFill>
                      <a:schemeClr val="tx1"/>
                    </a:solidFill>
                    <a:latin typeface="Microsoft YaHei" panose="020B0503020204020204" pitchFamily="34" charset="-122"/>
                    <a:ea typeface="Microsoft YaHei" panose="020B0503020204020204" pitchFamily="34" charset="-122"/>
                  </a:rPr>
                  <a:t>5s</a:t>
                </a:r>
                <a:r>
                  <a:rPr kumimoji="1" lang="zh-CN" altLang="en-US" dirty="0">
                    <a:solidFill>
                      <a:schemeClr val="tx1"/>
                    </a:solidFill>
                    <a:latin typeface="Microsoft YaHei" panose="020B0503020204020204" pitchFamily="34" charset="-122"/>
                    <a:ea typeface="Microsoft YaHei" panose="020B0503020204020204" pitchFamily="34" charset="-122"/>
                  </a:rPr>
                  <a:t>归档周期，运行</a:t>
                </a:r>
                <a:r>
                  <a:rPr kumimoji="1" lang="en-US" altLang="zh-CN" dirty="0">
                    <a:solidFill>
                      <a:schemeClr val="tx1"/>
                    </a:solidFill>
                    <a:latin typeface="Microsoft YaHei" panose="020B0503020204020204" pitchFamily="34" charset="-122"/>
                    <a:ea typeface="Microsoft YaHei" panose="020B0503020204020204" pitchFamily="34" charset="-122"/>
                  </a:rPr>
                  <a:t>10</a:t>
                </a:r>
                <a:r>
                  <a:rPr kumimoji="1" lang="zh-CN" altLang="en-US" dirty="0">
                    <a:solidFill>
                      <a:schemeClr val="tx1"/>
                    </a:solidFill>
                    <a:latin typeface="Microsoft YaHei" panose="020B0503020204020204" pitchFamily="34" charset="-122"/>
                    <a:ea typeface="Microsoft YaHei" panose="020B0503020204020204" pitchFamily="34" charset="-122"/>
                  </a:rPr>
                  <a:t>年后数据条数为</a:t>
                </a:r>
                <a:r>
                  <a:rPr lang="en-US" altLang="zh-CN" dirty="0">
                    <a:solidFill>
                      <a:schemeClr val="tx1"/>
                    </a:solidFill>
                    <a:latin typeface="Microsoft YaHei" panose="020B0503020204020204" pitchFamily="34" charset="-122"/>
                    <a:ea typeface="Microsoft YaHei" panose="020B0503020204020204" pitchFamily="34" charset="-122"/>
                  </a:rPr>
                  <a:t>315 360 000</a:t>
                </a:r>
                <a14:m>
                  <m:oMath xmlns:m="http://schemas.openxmlformats.org/officeDocument/2006/math">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1" i="1" smtClean="0">
                        <a:solidFill>
                          <a:srgbClr val="C00000"/>
                        </a:solidFill>
                        <a:latin typeface="Cambria Math" panose="02040503050406030204" pitchFamily="18" charset="0"/>
                      </a:rPr>
                      <m:t>𝟑</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𝟏𝟓</m:t>
                    </m:r>
                    <m:r>
                      <a:rPr lang="en-US" altLang="zh-CN" b="1" i="1" smtClean="0">
                        <a:solidFill>
                          <a:srgbClr val="C00000"/>
                        </a:solidFill>
                        <a:latin typeface="Cambria Math" panose="02040503050406030204" pitchFamily="18" charset="0"/>
                        <a:ea typeface="Cambria Math" panose="02040503050406030204" pitchFamily="18" charset="0"/>
                      </a:rPr>
                      <m:t>×</m:t>
                    </m:r>
                    <m:sSup>
                      <m:sSupPr>
                        <m:ctrlPr>
                          <a:rPr lang="en-US" altLang="zh-CN" b="1" i="1" smtClean="0">
                            <a:solidFill>
                              <a:srgbClr val="C00000"/>
                            </a:solidFill>
                            <a:latin typeface="Cambria Math" panose="02040503050406030204" pitchFamily="18" charset="0"/>
                            <a:ea typeface="Cambria Math" panose="02040503050406030204" pitchFamily="18" charset="0"/>
                          </a:rPr>
                        </m:ctrlPr>
                      </m:sSupPr>
                      <m:e>
                        <m:r>
                          <a:rPr lang="en-US" altLang="zh-CN" b="1" i="1" smtClean="0">
                            <a:solidFill>
                              <a:srgbClr val="C00000"/>
                            </a:solidFill>
                            <a:latin typeface="Cambria Math" panose="02040503050406030204" pitchFamily="18" charset="0"/>
                            <a:ea typeface="Cambria Math" panose="02040503050406030204" pitchFamily="18" charset="0"/>
                          </a:rPr>
                          <m:t>𝟏𝟎</m:t>
                        </m:r>
                      </m:e>
                      <m:sup>
                        <m:r>
                          <a:rPr lang="en-US" altLang="zh-CN" b="1" i="1" smtClean="0">
                            <a:solidFill>
                              <a:srgbClr val="C00000"/>
                            </a:solidFill>
                            <a:latin typeface="Cambria Math" panose="02040503050406030204" pitchFamily="18" charset="0"/>
                            <a:ea typeface="Cambria Math" panose="02040503050406030204" pitchFamily="18" charset="0"/>
                          </a:rPr>
                          <m:t>𝟖</m:t>
                        </m:r>
                      </m:sup>
                    </m:sSup>
                  </m:oMath>
                </a14:m>
                <a:r>
                  <a:rPr kumimoji="1" lang="en-US" altLang="zh-CN" dirty="0">
                    <a:solidFill>
                      <a:schemeClr val="tx1"/>
                    </a:solidFill>
                    <a:latin typeface="Microsoft YaHei" panose="020B0503020204020204" pitchFamily="34" charset="-122"/>
                    <a:ea typeface="Microsoft YaHei" panose="020B0503020204020204" pitchFamily="34" charset="-122"/>
                  </a:rPr>
                  <a:t>,</a:t>
                </a:r>
                <a:r>
                  <a:rPr kumimoji="1" lang="zh-CN" altLang="en-US" b="1" dirty="0">
                    <a:latin typeface="Microsoft YaHei" panose="020B0503020204020204" pitchFamily="34" charset="-122"/>
                    <a:ea typeface="Microsoft YaHei" panose="020B0503020204020204" pitchFamily="34" charset="-122"/>
                  </a:rPr>
                  <a:t>传统关系型数据库</a:t>
                </a:r>
                <a:r>
                  <a:rPr kumimoji="1" lang="zh-CN" altLang="en-US" dirty="0">
                    <a:solidFill>
                      <a:schemeClr val="tx1"/>
                    </a:solidFill>
                    <a:latin typeface="Microsoft YaHei" panose="020B0503020204020204" pitchFamily="34" charset="-122"/>
                    <a:ea typeface="Microsoft YaHei" panose="020B0503020204020204" pitchFamily="34" charset="-122"/>
                  </a:rPr>
                  <a:t>在</a:t>
                </a:r>
                <a14:m>
                  <m:oMath xmlns:m="http://schemas.openxmlformats.org/officeDocument/2006/math">
                    <m:r>
                      <a:rPr lang="en-US" altLang="zh-CN" b="1" i="1" smtClean="0">
                        <a:solidFill>
                          <a:srgbClr val="C00000"/>
                        </a:solidFill>
                        <a:latin typeface="Cambria Math" panose="02040503050406030204" pitchFamily="18" charset="0"/>
                      </a:rPr>
                      <m:t>𝟏</m:t>
                    </m:r>
                    <m:r>
                      <a:rPr lang="en-US" altLang="zh-CN" b="1" i="1" smtClean="0">
                        <a:solidFill>
                          <a:srgbClr val="C00000"/>
                        </a:solidFill>
                        <a:latin typeface="Cambria Math" panose="02040503050406030204" pitchFamily="18" charset="0"/>
                      </a:rPr>
                      <m:t>×</m:t>
                    </m:r>
                    <m:sSup>
                      <m:sSupPr>
                        <m:ctrlPr>
                          <a:rPr lang="en-US" altLang="zh-CN" b="1" i="1">
                            <a:solidFill>
                              <a:srgbClr val="C00000"/>
                            </a:solidFill>
                            <a:latin typeface="Cambria Math" panose="02040503050406030204" pitchFamily="18" charset="0"/>
                          </a:rPr>
                        </m:ctrlPr>
                      </m:sSupPr>
                      <m:e>
                        <m:r>
                          <a:rPr lang="en-US" altLang="zh-CN" b="1" i="1">
                            <a:solidFill>
                              <a:srgbClr val="C00000"/>
                            </a:solidFill>
                            <a:latin typeface="Cambria Math" panose="02040503050406030204" pitchFamily="18" charset="0"/>
                          </a:rPr>
                          <m:t>𝟏𝟎</m:t>
                        </m:r>
                      </m:e>
                      <m:sup>
                        <m:r>
                          <a:rPr lang="en-US" altLang="zh-CN" b="1" i="1">
                            <a:solidFill>
                              <a:srgbClr val="C00000"/>
                            </a:solidFill>
                            <a:latin typeface="Cambria Math" panose="02040503050406030204" pitchFamily="18" charset="0"/>
                          </a:rPr>
                          <m:t>𝟔</m:t>
                        </m:r>
                      </m:sup>
                    </m:sSup>
                  </m:oMath>
                </a14:m>
                <a:r>
                  <a:rPr kumimoji="1" lang="zh-CN" altLang="en-US" dirty="0">
                    <a:solidFill>
                      <a:schemeClr val="tx1"/>
                    </a:solidFill>
                    <a:latin typeface="Microsoft YaHei" panose="020B0503020204020204" pitchFamily="34" charset="-122"/>
                    <a:ea typeface="Microsoft YaHei" panose="020B0503020204020204" pitchFamily="34" charset="-122"/>
                  </a:rPr>
                  <a:t>数据量下已经达到性能瓶颈。</a:t>
                </a:r>
                <a:endParaRPr kumimoji="1" lang="en-US" altLang="zh-CN" dirty="0">
                  <a:solidFill>
                    <a:schemeClr val="tx1"/>
                  </a:solidFill>
                  <a:latin typeface="Microsoft YaHei" panose="020B0503020204020204" pitchFamily="34" charset="-122"/>
                  <a:ea typeface="Microsoft YaHei" panose="020B0503020204020204" pitchFamily="34" charset="-122"/>
                </a:endParaRPr>
              </a:p>
              <a:p>
                <a:pPr marL="342900" indent="-342900">
                  <a:buAutoNum type="arabicPeriod"/>
                </a:pPr>
                <a:r>
                  <a:rPr kumimoji="1" lang="zh-CN" altLang="en-US" dirty="0">
                    <a:latin typeface="Microsoft YaHei" panose="020B0503020204020204" pitchFamily="34" charset="-122"/>
                    <a:ea typeface="Microsoft YaHei" panose="020B0503020204020204" pitchFamily="34" charset="-122"/>
                  </a:rPr>
                  <a:t>分布式存储，</a:t>
                </a:r>
                <a:r>
                  <a:rPr kumimoji="1" lang="zh-CN" altLang="en-US" b="1" dirty="0">
                    <a:solidFill>
                      <a:srgbClr val="C00000"/>
                    </a:solidFill>
                    <a:latin typeface="Microsoft YaHei" panose="020B0503020204020204" pitchFamily="34" charset="-122"/>
                    <a:ea typeface="Microsoft YaHei" panose="020B0503020204020204" pitchFamily="34" charset="-122"/>
                  </a:rPr>
                  <a:t>数据安全性高</a:t>
                </a:r>
                <a:endParaRPr kumimoji="1" lang="en-US" altLang="zh-CN" b="1" dirty="0">
                  <a:solidFill>
                    <a:srgbClr val="C00000"/>
                  </a:solidFill>
                  <a:latin typeface="Microsoft YaHei" panose="020B0503020204020204" pitchFamily="34" charset="-122"/>
                  <a:ea typeface="Microsoft YaHei" panose="020B0503020204020204" pitchFamily="34" charset="-122"/>
                </a:endParaRPr>
              </a:p>
              <a:p>
                <a:pPr marL="342900" indent="-342900">
                  <a:buAutoNum type="arabicPeriod"/>
                </a:pPr>
                <a:r>
                  <a:rPr kumimoji="1" lang="zh-CN" altLang="en-US" dirty="0">
                    <a:latin typeface="Microsoft YaHei" panose="020B0503020204020204" pitchFamily="34" charset="-122"/>
                    <a:ea typeface="Microsoft YaHei" panose="020B0503020204020204" pitchFamily="34" charset="-122"/>
                  </a:rPr>
                  <a:t>想要实现实时控制，对性能要求极高，必须实现</a:t>
                </a:r>
                <a:r>
                  <a:rPr kumimoji="1" lang="zh-CN" altLang="en-US" b="1" dirty="0">
                    <a:solidFill>
                      <a:srgbClr val="C00000"/>
                    </a:solidFill>
                    <a:latin typeface="Microsoft YaHei" panose="020B0503020204020204" pitchFamily="34" charset="-122"/>
                    <a:ea typeface="Microsoft YaHei" panose="020B0503020204020204" pitchFamily="34" charset="-122"/>
                  </a:rPr>
                  <a:t>实时</a:t>
                </a:r>
                <a:r>
                  <a:rPr kumimoji="1" lang="zh-CN" altLang="en-US" b="1" dirty="0">
                    <a:latin typeface="Microsoft YaHei" panose="020B0503020204020204" pitchFamily="34" charset="-122"/>
                    <a:ea typeface="Microsoft YaHei" panose="020B0503020204020204" pitchFamily="34" charset="-122"/>
                  </a:rPr>
                  <a:t>的数据存储、计算</a:t>
                </a:r>
                <a:r>
                  <a:rPr kumimoji="1" lang="zh-CN" altLang="en-US" dirty="0">
                    <a:latin typeface="Microsoft YaHei" panose="020B0503020204020204" pitchFamily="34" charset="-122"/>
                    <a:ea typeface="Microsoft YaHei" panose="020B0503020204020204" pitchFamily="34" charset="-122"/>
                  </a:rPr>
                  <a:t>。</a:t>
                </a:r>
              </a:p>
            </p:txBody>
          </p:sp>
        </mc:Choice>
        <mc:Fallback xmlns="">
          <p:sp>
            <p:nvSpPr>
              <p:cNvPr id="2" name="文本框 1">
                <a:extLst>
                  <a:ext uri="{FF2B5EF4-FFF2-40B4-BE49-F238E27FC236}">
                    <a16:creationId xmlns:a16="http://schemas.microsoft.com/office/drawing/2014/main" id="{4706E54F-79E5-2548-BACC-A2540523F3B5}"/>
                  </a:ext>
                </a:extLst>
              </p:cNvPr>
              <p:cNvSpPr txBox="1">
                <a:spLocks noRot="1" noChangeAspect="1" noMove="1" noResize="1" noEditPoints="1" noAdjustHandles="1" noChangeArrowheads="1" noChangeShapeType="1" noTextEdit="1"/>
              </p:cNvSpPr>
              <p:nvPr/>
            </p:nvSpPr>
            <p:spPr>
              <a:xfrm>
                <a:off x="595222" y="1035170"/>
                <a:ext cx="8220974" cy="1760547"/>
              </a:xfrm>
              <a:prstGeom prst="rect">
                <a:avLst/>
              </a:prstGeom>
              <a:blipFill>
                <a:blip r:embed="rId3"/>
                <a:stretch>
                  <a:fillRect l="-772" t="-1439" b="-57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3033470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6441</TotalTime>
  <Words>2229</Words>
  <Application>Microsoft Macintosh PowerPoint</Application>
  <PresentationFormat>全屏显示(4:3)</PresentationFormat>
  <Paragraphs>485</Paragraphs>
  <Slides>35</Slides>
  <Notes>21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35</vt:i4>
      </vt:variant>
    </vt:vector>
  </HeadingPairs>
  <TitlesOfParts>
    <vt:vector size="51" baseType="lpstr">
      <vt:lpstr>等线</vt:lpstr>
      <vt:lpstr>等线 Light</vt:lpstr>
      <vt:lpstr>仿宋</vt:lpstr>
      <vt:lpstr>黑体</vt:lpstr>
      <vt:lpstr>华文新魏</vt:lpstr>
      <vt:lpstr>宋体</vt:lpstr>
      <vt:lpstr>Microsoft YaHei</vt:lpstr>
      <vt:lpstr>Microsoft YaHei</vt:lpstr>
      <vt:lpstr>Agency FB</vt:lpstr>
      <vt:lpstr>Arial</vt:lpstr>
      <vt:lpstr>Calibri</vt:lpstr>
      <vt:lpstr>Calibri Light</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建栋</dc:creator>
  <cp:lastModifiedBy>袁 兆麟</cp:lastModifiedBy>
  <cp:revision>306</cp:revision>
  <dcterms:created xsi:type="dcterms:W3CDTF">2018-06-30T08:06:07Z</dcterms:created>
  <dcterms:modified xsi:type="dcterms:W3CDTF">2018-10-28T01:46:29Z</dcterms:modified>
</cp:coreProperties>
</file>