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兆麟" initials="袁兆麟" lastIdx="1" clrIdx="0">
    <p:extLst>
      <p:ext uri="{19B8F6BF-5375-455C-9EA6-DF929625EA0E}">
        <p15:presenceInfo xmlns:p15="http://schemas.microsoft.com/office/powerpoint/2012/main" userId="68c93f75e1829a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12:51:36.46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59938-7F22-4457-834B-24BF72E76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CDA03-C217-4228-B1C7-E5B0DE7AE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7AF31-BEAE-4CE0-8621-2D43948B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035F-7BA8-4074-A6A4-A95F6EDAD59C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6F37E-1D38-4348-977F-2BE1175B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DF5D7-6771-4D84-90A2-9F717415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A5C4-E22A-4C76-9270-380FB5B51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DA377-ECD6-4D08-8CB1-BF1D436F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B559F-31DE-4BC0-A4C4-06FA19B5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386CD-22FE-48CB-9685-E1094F76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035F-7BA8-4074-A6A4-A95F6EDAD59C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72498-851E-4693-B9ED-598E7F50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CE46C-9702-4B6F-8897-BC68E5DA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A5C4-E22A-4C76-9270-380FB5B51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9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FB6E20-0350-45BA-85A6-754017C87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AEE04-02E4-45E4-89A4-0E90AD4E9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69CAF-8E4E-47D1-A24A-759D7BC8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035F-7BA8-4074-A6A4-A95F6EDAD59C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3F9CA-0973-4EF1-9083-EBAAA3D2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729F5-DEAD-4AB3-847C-C68F09F3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A5C4-E22A-4C76-9270-380FB5B51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11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A0D0A-9873-4DF3-9C9D-5EEB7323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C255E-EEA3-49E0-AAEA-30A41D4A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4AFE4-D082-4E01-AB84-4D0FB9B2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035F-7BA8-4074-A6A4-A95F6EDAD59C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76A7C-D15D-4F04-BCC6-D21A3C19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BBE3E-0139-45E1-A3CE-AB572BC1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A5C4-E22A-4C76-9270-380FB5B51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3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B0F7-97BD-4740-A5AC-539D6A7C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82F1C4-9671-4488-964B-472F9F98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1762C-9E3D-4BE2-8EA7-E04A3D06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035F-7BA8-4074-A6A4-A95F6EDAD59C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23E6-4CB0-4878-AD3A-E475B72A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43D1C-E5B7-4E51-9047-2102AF82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A5C4-E22A-4C76-9270-380FB5B51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F224F-BC3A-4A48-8D81-3E4EAD9C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1B989-BE26-4111-86FA-4B789AB8A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3C1FD-DD7D-42F5-9D4A-F9B311F32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D5DA3-BF5E-4D8D-9795-68385CA3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035F-7BA8-4074-A6A4-A95F6EDAD59C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EF1E2-4257-4418-84DA-C3E91EB0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3BA5C-1DD3-4E3E-B886-03CF5C96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A5C4-E22A-4C76-9270-380FB5B51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30666-1A5D-4581-937B-33D3B4FF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A12AE-A302-4EE5-AF44-4E4B557EE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A15D88-6788-4863-BA0F-445A1950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A83166-FFD0-4676-8FB1-037391F9D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7C230A-CE77-4421-9BEB-3534D0DFD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F9BFC4-9E89-46C2-9337-20B9703B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035F-7BA8-4074-A6A4-A95F6EDAD59C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E80A5-2C74-47B2-BB90-E8F42A4F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2B11F8-1DD7-475E-98D0-98D51A46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A5C4-E22A-4C76-9270-380FB5B51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ADA13-3344-4FB5-941C-0A7B169E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2B700-4A3B-4C80-9BA4-9F4214A6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035F-7BA8-4074-A6A4-A95F6EDAD59C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ADBC8-BDD3-4119-B28E-5233C984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F50F6F-B98A-417B-B3DA-AD98132A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A5C4-E22A-4C76-9270-380FB5B51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2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46CB07-90DF-4061-B709-2DA0140E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035F-7BA8-4074-A6A4-A95F6EDAD59C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0F80A6-2ACC-4000-A744-BD78F059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84312-F319-4074-9E76-AF9A6605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A5C4-E22A-4C76-9270-380FB5B51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CB25B-6DC3-4D6B-A941-D9D84EE4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5FAE3-7638-4DC8-8D26-4F5E3EE4B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1C731E-9BC1-43B9-9CB8-A15A8A70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A707E-F614-4B37-ACD9-A1EFCA97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035F-7BA8-4074-A6A4-A95F6EDAD59C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40F38-BF56-4DAD-8A26-42CB7BB1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21F795-475B-492C-BF8B-6457C780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A5C4-E22A-4C76-9270-380FB5B51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FAD8B-FD8B-46B2-BAB4-BBD353D5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EDFAC6-7791-4788-A875-CD68E8BCB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4EC371-DAEE-4CB2-8E9A-FAAD39DF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3CD3D-3DC3-48A8-846E-3723CDCE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035F-7BA8-4074-A6A4-A95F6EDAD59C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35DBE-AAF3-4664-931C-566F44BA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10FA9-925D-4D1B-81FE-184904DD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A5C4-E22A-4C76-9270-380FB5B51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6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656DC9-EADE-4185-B58C-E093F023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D853E-8C69-4ECF-9179-A95247D1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30D19-5571-43AA-B73F-2963EA538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035F-7BA8-4074-A6A4-A95F6EDAD59C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7DA83-4BC8-4BF1-8CA8-4936AF615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8B43C-3C0E-4407-9AB0-00E04D4DC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0A5C4-E22A-4C76-9270-380FB5B51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3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753335-CFC1-401A-9F38-F695ABCD35EA}"/>
              </a:ext>
            </a:extLst>
          </p:cNvPr>
          <p:cNvSpPr/>
          <p:nvPr/>
        </p:nvSpPr>
        <p:spPr>
          <a:xfrm>
            <a:off x="1456267" y="558800"/>
            <a:ext cx="9364133" cy="549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8321FC3-6D83-403C-AEBA-76B6D06FC8BA}"/>
              </a:ext>
            </a:extLst>
          </p:cNvPr>
          <p:cNvGrpSpPr/>
          <p:nvPr/>
        </p:nvGrpSpPr>
        <p:grpSpPr>
          <a:xfrm>
            <a:off x="1975365" y="2053389"/>
            <a:ext cx="879583" cy="3348791"/>
            <a:chOff x="1719238" y="1443789"/>
            <a:chExt cx="879583" cy="334879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9C8868-A61C-46EA-AB64-B576958A1D9B}"/>
                </a:ext>
              </a:extLst>
            </p:cNvPr>
            <p:cNvSpPr/>
            <p:nvPr/>
          </p:nvSpPr>
          <p:spPr>
            <a:xfrm>
              <a:off x="1719238" y="1443789"/>
              <a:ext cx="879583" cy="1363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22A49E-C2D1-4FD0-90D1-B166308435A8}"/>
                </a:ext>
              </a:extLst>
            </p:cNvPr>
            <p:cNvSpPr/>
            <p:nvPr/>
          </p:nvSpPr>
          <p:spPr>
            <a:xfrm>
              <a:off x="1719238" y="3429000"/>
              <a:ext cx="879583" cy="1363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2526A1-4103-4DA8-A0E2-70FE3321E544}"/>
                </a:ext>
              </a:extLst>
            </p:cNvPr>
            <p:cNvSpPr txBox="1"/>
            <p:nvPr/>
          </p:nvSpPr>
          <p:spPr>
            <a:xfrm>
              <a:off x="1843079" y="1663914"/>
              <a:ext cx="7218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原料类型选择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C91C0FF-D834-481E-ADEA-F5A32129A740}"/>
                </a:ext>
              </a:extLst>
            </p:cNvPr>
            <p:cNvSpPr txBox="1"/>
            <p:nvPr/>
          </p:nvSpPr>
          <p:spPr>
            <a:xfrm>
              <a:off x="1876926" y="3692358"/>
              <a:ext cx="7218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预测区间选择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AA007A6-1F8A-4E80-9208-A677F014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78" y="1852099"/>
            <a:ext cx="6134465" cy="3780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AC0B7C4-C39A-4E08-8C88-6D9CAE207433}"/>
              </a:ext>
            </a:extLst>
          </p:cNvPr>
          <p:cNvSpPr txBox="1"/>
          <p:nvPr/>
        </p:nvSpPr>
        <p:spPr>
          <a:xfrm>
            <a:off x="3642377" y="738752"/>
            <a:ext cx="61344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预测结果展示</a:t>
            </a:r>
          </a:p>
        </p:txBody>
      </p:sp>
    </p:spTree>
    <p:extLst>
      <p:ext uri="{BB962C8B-B14F-4D97-AF65-F5344CB8AC3E}">
        <p14:creationId xmlns:p14="http://schemas.microsoft.com/office/powerpoint/2010/main" val="348749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袁兆麟</cp:lastModifiedBy>
  <cp:revision>3</cp:revision>
  <dcterms:created xsi:type="dcterms:W3CDTF">2017-12-11T04:52:35Z</dcterms:created>
  <dcterms:modified xsi:type="dcterms:W3CDTF">2017-12-11T16:04:56Z</dcterms:modified>
</cp:coreProperties>
</file>