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7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4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2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7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9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7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2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1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3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5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9124" y="3067291"/>
            <a:ext cx="3368233" cy="217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3272" y="3232216"/>
            <a:ext cx="211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精益服务质量评估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77388" y="3785979"/>
            <a:ext cx="211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产品满意度评估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77388" y="4050337"/>
            <a:ext cx="211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配货满意度评估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77388" y="4314695"/>
            <a:ext cx="211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售后服务评估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5903089" y="2013995"/>
            <a:ext cx="1770926" cy="86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产品生产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903089" y="3880644"/>
            <a:ext cx="1770926" cy="86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6470248" y="2882096"/>
            <a:ext cx="636607" cy="998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317357" y="4050336"/>
            <a:ext cx="1585732" cy="285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产品评价</a:t>
            </a:r>
            <a:endParaRPr lang="zh-CN" altLang="en-US" sz="1400" dirty="0"/>
          </a:p>
        </p:txBody>
      </p:sp>
      <p:sp>
        <p:nvSpPr>
          <p:cNvPr id="21" name="左箭头 20"/>
          <p:cNvSpPr/>
          <p:nvPr/>
        </p:nvSpPr>
        <p:spPr>
          <a:xfrm>
            <a:off x="4317357" y="4463161"/>
            <a:ext cx="1585732" cy="285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服务评价</a:t>
            </a:r>
            <a:endParaRPr lang="zh-CN" altLang="en-US" sz="1400" dirty="0"/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3958543" y="1122745"/>
            <a:ext cx="619245" cy="3269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99727" y="2245489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72272" y="5962019"/>
            <a:ext cx="3345085" cy="86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数据主题仓库</a:t>
            </a:r>
            <a:endParaRPr lang="zh-CN" altLang="en-US" dirty="0"/>
          </a:p>
        </p:txBody>
      </p:sp>
      <p:sp>
        <p:nvSpPr>
          <p:cNvPr id="20" name="上箭头 19"/>
          <p:cNvSpPr/>
          <p:nvPr/>
        </p:nvSpPr>
        <p:spPr>
          <a:xfrm>
            <a:off x="949124" y="5240561"/>
            <a:ext cx="1059969" cy="7186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配货数据</a:t>
            </a:r>
            <a:endParaRPr lang="zh-CN" altLang="en-US" sz="1200" dirty="0"/>
          </a:p>
        </p:txBody>
      </p:sp>
      <p:sp>
        <p:nvSpPr>
          <p:cNvPr id="29" name="上箭头 28"/>
          <p:cNvSpPr/>
          <p:nvPr/>
        </p:nvSpPr>
        <p:spPr>
          <a:xfrm>
            <a:off x="3163222" y="5243331"/>
            <a:ext cx="1059969" cy="7186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退货数据</a:t>
            </a:r>
            <a:endParaRPr lang="zh-CN" altLang="en-US" sz="1200" dirty="0"/>
          </a:p>
        </p:txBody>
      </p:sp>
      <p:sp>
        <p:nvSpPr>
          <p:cNvPr id="30" name="上箭头 29"/>
          <p:cNvSpPr/>
          <p:nvPr/>
        </p:nvSpPr>
        <p:spPr>
          <a:xfrm>
            <a:off x="2025569" y="5240561"/>
            <a:ext cx="1059969" cy="7186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销售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11130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056578" y="1689682"/>
            <a:ext cx="1967697" cy="1677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94521" y="4252788"/>
            <a:ext cx="2222340" cy="227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5324" y="318442"/>
            <a:ext cx="475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23755" y="759764"/>
            <a:ext cx="12215755" cy="295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416300" y="1179301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7660" y="4362379"/>
            <a:ext cx="2037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辅助生产排程系统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55912" y="2498377"/>
            <a:ext cx="704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17660" y="4911311"/>
            <a:ext cx="2037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生产日历管理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117660" y="5391029"/>
            <a:ext cx="2037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排程方案维护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117660" y="5870747"/>
            <a:ext cx="2037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生产工艺流程管理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797308" y="1758367"/>
            <a:ext cx="130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产品及定制化需求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44783" y="2683043"/>
            <a:ext cx="65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65574" y="3071473"/>
            <a:ext cx="40117" cy="118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12469" y="1785112"/>
            <a:ext cx="11026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订单管理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5553394" y="2210065"/>
            <a:ext cx="1024359" cy="8614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44376" y="2249874"/>
            <a:ext cx="833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订单分解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060342" y="2640769"/>
            <a:ext cx="2493052" cy="4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547766" y="4639175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工艺约束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547766" y="5236143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人力资源约束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547766" y="5787953"/>
            <a:ext cx="206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设备资源约束</a:t>
            </a:r>
            <a:endParaRPr lang="zh-CN" altLang="en-US" dirty="0"/>
          </a:p>
        </p:txBody>
      </p:sp>
      <p:sp>
        <p:nvSpPr>
          <p:cNvPr id="63" name="右箭头 62"/>
          <p:cNvSpPr/>
          <p:nvPr/>
        </p:nvSpPr>
        <p:spPr>
          <a:xfrm>
            <a:off x="3708261" y="5191189"/>
            <a:ext cx="1197213" cy="395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65" name="右箭头 64"/>
          <p:cNvSpPr/>
          <p:nvPr/>
        </p:nvSpPr>
        <p:spPr>
          <a:xfrm>
            <a:off x="7271817" y="5236143"/>
            <a:ext cx="1203767" cy="46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48"/>
          <p:cNvSpPr txBox="1"/>
          <p:nvPr/>
        </p:nvSpPr>
        <p:spPr>
          <a:xfrm>
            <a:off x="8563072" y="5266921"/>
            <a:ext cx="141577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344898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宽屏</PresentationFormat>
  <Paragraphs>46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2</cp:revision>
  <dcterms:created xsi:type="dcterms:W3CDTF">2018-01-19T12:19:05Z</dcterms:created>
  <dcterms:modified xsi:type="dcterms:W3CDTF">2018-01-19T12:20:09Z</dcterms:modified>
</cp:coreProperties>
</file>