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38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FFFFFF"/>
    <a:srgbClr val="F6A42E"/>
    <a:srgbClr val="5DBE8F"/>
    <a:srgbClr val="2E5494"/>
    <a:srgbClr val="FEBE00"/>
    <a:srgbClr val="DF4F21"/>
    <a:srgbClr val="944E72"/>
    <a:srgbClr val="38516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8" autoAdjust="0"/>
    <p:restoredTop sz="93201" autoAdjust="0"/>
  </p:normalViewPr>
  <p:slideViewPr>
    <p:cSldViewPr snapToGrid="0">
      <p:cViewPr varScale="1">
        <p:scale>
          <a:sx n="116" d="100"/>
          <a:sy n="116" d="100"/>
        </p:scale>
        <p:origin x="618" y="-12"/>
      </p:cViewPr>
      <p:guideLst>
        <p:guide pos="3386"/>
        <p:guide orient="horz" pos="663"/>
        <p:guide pos="461"/>
      </p:guideLst>
    </p:cSldViewPr>
  </p:slideViewPr>
  <p:outlineViewPr>
    <p:cViewPr>
      <p:scale>
        <a:sx n="33" d="100"/>
        <a:sy n="33" d="100"/>
      </p:scale>
      <p:origin x="0" y="-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koppt.cn/index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34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7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95799"/>
            <a:ext cx="12192000" cy="2362201"/>
          </a:xfrm>
          <a:custGeom>
            <a:avLst/>
            <a:gdLst>
              <a:gd name="connsiteX0" fmla="*/ 0 w 12192000"/>
              <a:gd name="connsiteY0" fmla="*/ 0 h 2362201"/>
              <a:gd name="connsiteX1" fmla="*/ 12192000 w 12192000"/>
              <a:gd name="connsiteY1" fmla="*/ 0 h 2362201"/>
              <a:gd name="connsiteX2" fmla="*/ 12192000 w 12192000"/>
              <a:gd name="connsiteY2" fmla="*/ 2362201 h 2362201"/>
              <a:gd name="connsiteX3" fmla="*/ 0 w 12192000"/>
              <a:gd name="connsiteY3" fmla="*/ 2362201 h 236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362201">
                <a:moveTo>
                  <a:pt x="0" y="0"/>
                </a:moveTo>
                <a:lnTo>
                  <a:pt x="12192000" y="0"/>
                </a:lnTo>
                <a:lnTo>
                  <a:pt x="12192000" y="2362201"/>
                </a:lnTo>
                <a:lnTo>
                  <a:pt x="0" y="2362201"/>
                </a:lnTo>
                <a:close/>
              </a:path>
            </a:pathLst>
          </a:custGeom>
        </p:spPr>
      </p:pic>
      <p:sp>
        <p:nvSpPr>
          <p:cNvPr id="3" name="椭圆 2"/>
          <p:cNvSpPr/>
          <p:nvPr userDrawn="1"/>
        </p:nvSpPr>
        <p:spPr>
          <a:xfrm>
            <a:off x="5059346" y="3459145"/>
            <a:ext cx="2073308" cy="2073308"/>
          </a:xfrm>
          <a:prstGeom prst="ellipse">
            <a:avLst/>
          </a:prstGeom>
          <a:solidFill>
            <a:schemeClr val="accent1"/>
          </a:solidFill>
          <a:ln w="50800">
            <a:solidFill>
              <a:srgbClr val="FFFFFF"/>
            </a:solidFill>
          </a:ln>
          <a:effectLst>
            <a:outerShdw blurRad="127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59595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0592553" y="460052"/>
            <a:ext cx="1270393" cy="260358"/>
            <a:chOff x="1919288" y="2574925"/>
            <a:chExt cx="8350250" cy="1711325"/>
          </a:xfrm>
        </p:grpSpPr>
        <p:sp>
          <p:nvSpPr>
            <p:cNvPr id="8" name="koppt-LOGO"/>
            <p:cNvSpPr>
              <a:spLocks/>
            </p:cNvSpPr>
            <p:nvPr/>
          </p:nvSpPr>
          <p:spPr bwMode="auto">
            <a:xfrm>
              <a:off x="1919288" y="2574925"/>
              <a:ext cx="1563688" cy="1711325"/>
            </a:xfrm>
            <a:custGeom>
              <a:avLst/>
              <a:gdLst>
                <a:gd name="T0" fmla="*/ 370 w 525"/>
                <a:gd name="T1" fmla="*/ 0 h 572"/>
                <a:gd name="T2" fmla="*/ 168 w 525"/>
                <a:gd name="T3" fmla="*/ 228 h 572"/>
                <a:gd name="T4" fmla="*/ 112 w 525"/>
                <a:gd name="T5" fmla="*/ 289 h 572"/>
                <a:gd name="T6" fmla="*/ 112 w 525"/>
                <a:gd name="T7" fmla="*/ 0 h 572"/>
                <a:gd name="T8" fmla="*/ 0 w 525"/>
                <a:gd name="T9" fmla="*/ 0 h 572"/>
                <a:gd name="T10" fmla="*/ 0 w 525"/>
                <a:gd name="T11" fmla="*/ 572 h 572"/>
                <a:gd name="T12" fmla="*/ 2 w 525"/>
                <a:gd name="T13" fmla="*/ 572 h 572"/>
                <a:gd name="T14" fmla="*/ 31 w 525"/>
                <a:gd name="T15" fmla="*/ 539 h 572"/>
                <a:gd name="T16" fmla="*/ 173 w 525"/>
                <a:gd name="T17" fmla="*/ 389 h 572"/>
                <a:gd name="T18" fmla="*/ 199 w 525"/>
                <a:gd name="T19" fmla="*/ 363 h 572"/>
                <a:gd name="T20" fmla="*/ 368 w 525"/>
                <a:gd name="T21" fmla="*/ 564 h 572"/>
                <a:gd name="T22" fmla="*/ 384 w 525"/>
                <a:gd name="T23" fmla="*/ 568 h 572"/>
                <a:gd name="T24" fmla="*/ 524 w 525"/>
                <a:gd name="T25" fmla="*/ 567 h 572"/>
                <a:gd name="T26" fmla="*/ 280 w 525"/>
                <a:gd name="T27" fmla="*/ 276 h 572"/>
                <a:gd name="T28" fmla="*/ 525 w 525"/>
                <a:gd name="T29" fmla="*/ 0 h 572"/>
                <a:gd name="T30" fmla="*/ 370 w 525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5" h="572">
                  <a:moveTo>
                    <a:pt x="370" y="0"/>
                  </a:moveTo>
                  <a:cubicBezTo>
                    <a:pt x="304" y="77"/>
                    <a:pt x="235" y="152"/>
                    <a:pt x="168" y="228"/>
                  </a:cubicBezTo>
                  <a:cubicBezTo>
                    <a:pt x="149" y="248"/>
                    <a:pt x="132" y="270"/>
                    <a:pt x="112" y="289"/>
                  </a:cubicBezTo>
                  <a:cubicBezTo>
                    <a:pt x="111" y="193"/>
                    <a:pt x="112" y="96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2" y="572"/>
                    <a:pt x="2" y="572"/>
                    <a:pt x="2" y="572"/>
                  </a:cubicBezTo>
                  <a:cubicBezTo>
                    <a:pt x="11" y="561"/>
                    <a:pt x="21" y="550"/>
                    <a:pt x="31" y="539"/>
                  </a:cubicBezTo>
                  <a:cubicBezTo>
                    <a:pt x="79" y="489"/>
                    <a:pt x="126" y="439"/>
                    <a:pt x="173" y="389"/>
                  </a:cubicBezTo>
                  <a:cubicBezTo>
                    <a:pt x="181" y="380"/>
                    <a:pt x="190" y="371"/>
                    <a:pt x="199" y="363"/>
                  </a:cubicBezTo>
                  <a:cubicBezTo>
                    <a:pt x="256" y="430"/>
                    <a:pt x="312" y="497"/>
                    <a:pt x="368" y="564"/>
                  </a:cubicBezTo>
                  <a:cubicBezTo>
                    <a:pt x="372" y="569"/>
                    <a:pt x="378" y="567"/>
                    <a:pt x="384" y="568"/>
                  </a:cubicBezTo>
                  <a:cubicBezTo>
                    <a:pt x="430" y="567"/>
                    <a:pt x="477" y="568"/>
                    <a:pt x="524" y="567"/>
                  </a:cubicBezTo>
                  <a:cubicBezTo>
                    <a:pt x="443" y="470"/>
                    <a:pt x="360" y="374"/>
                    <a:pt x="280" y="276"/>
                  </a:cubicBezTo>
                  <a:cubicBezTo>
                    <a:pt x="361" y="184"/>
                    <a:pt x="442" y="91"/>
                    <a:pt x="525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koppt-LOGO"/>
            <p:cNvSpPr>
              <a:spLocks noEditPoints="1"/>
            </p:cNvSpPr>
            <p:nvPr/>
          </p:nvSpPr>
          <p:spPr bwMode="auto">
            <a:xfrm>
              <a:off x="3751263" y="2574925"/>
              <a:ext cx="1258888" cy="1657350"/>
            </a:xfrm>
            <a:custGeom>
              <a:avLst/>
              <a:gdLst>
                <a:gd name="T0" fmla="*/ 420 w 423"/>
                <a:gd name="T1" fmla="*/ 176 h 554"/>
                <a:gd name="T2" fmla="*/ 302 w 423"/>
                <a:gd name="T3" fmla="*/ 19 h 554"/>
                <a:gd name="T4" fmla="*/ 231 w 423"/>
                <a:gd name="T5" fmla="*/ 0 h 554"/>
                <a:gd name="T6" fmla="*/ 191 w 423"/>
                <a:gd name="T7" fmla="*/ 0 h 554"/>
                <a:gd name="T8" fmla="*/ 123 w 423"/>
                <a:gd name="T9" fmla="*/ 18 h 554"/>
                <a:gd name="T10" fmla="*/ 1 w 423"/>
                <a:gd name="T11" fmla="*/ 184 h 554"/>
                <a:gd name="T12" fmla="*/ 1 w 423"/>
                <a:gd name="T13" fmla="*/ 356 h 554"/>
                <a:gd name="T14" fmla="*/ 75 w 423"/>
                <a:gd name="T15" fmla="*/ 502 h 554"/>
                <a:gd name="T16" fmla="*/ 246 w 423"/>
                <a:gd name="T17" fmla="*/ 545 h 554"/>
                <a:gd name="T18" fmla="*/ 413 w 423"/>
                <a:gd name="T19" fmla="*/ 409 h 554"/>
                <a:gd name="T20" fmla="*/ 421 w 423"/>
                <a:gd name="T21" fmla="*/ 312 h 554"/>
                <a:gd name="T22" fmla="*/ 420 w 423"/>
                <a:gd name="T23" fmla="*/ 176 h 554"/>
                <a:gd name="T24" fmla="*/ 206 w 423"/>
                <a:gd name="T25" fmla="*/ 321 h 554"/>
                <a:gd name="T26" fmla="*/ 136 w 423"/>
                <a:gd name="T27" fmla="*/ 361 h 554"/>
                <a:gd name="T28" fmla="*/ 136 w 423"/>
                <a:gd name="T29" fmla="*/ 187 h 554"/>
                <a:gd name="T30" fmla="*/ 286 w 423"/>
                <a:gd name="T31" fmla="*/ 273 h 554"/>
                <a:gd name="T32" fmla="*/ 206 w 423"/>
                <a:gd name="T33" fmla="*/ 32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554">
                  <a:moveTo>
                    <a:pt x="420" y="176"/>
                  </a:moveTo>
                  <a:cubicBezTo>
                    <a:pt x="415" y="106"/>
                    <a:pt x="364" y="47"/>
                    <a:pt x="302" y="19"/>
                  </a:cubicBezTo>
                  <a:cubicBezTo>
                    <a:pt x="280" y="8"/>
                    <a:pt x="255" y="5"/>
                    <a:pt x="231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68" y="4"/>
                    <a:pt x="144" y="8"/>
                    <a:pt x="123" y="18"/>
                  </a:cubicBezTo>
                  <a:cubicBezTo>
                    <a:pt x="57" y="46"/>
                    <a:pt x="3" y="110"/>
                    <a:pt x="1" y="184"/>
                  </a:cubicBezTo>
                  <a:cubicBezTo>
                    <a:pt x="0" y="241"/>
                    <a:pt x="1" y="299"/>
                    <a:pt x="1" y="356"/>
                  </a:cubicBezTo>
                  <a:cubicBezTo>
                    <a:pt x="1" y="413"/>
                    <a:pt x="30" y="468"/>
                    <a:pt x="75" y="502"/>
                  </a:cubicBezTo>
                  <a:cubicBezTo>
                    <a:pt x="122" y="540"/>
                    <a:pt x="187" y="554"/>
                    <a:pt x="246" y="545"/>
                  </a:cubicBezTo>
                  <a:cubicBezTo>
                    <a:pt x="321" y="534"/>
                    <a:pt x="390" y="481"/>
                    <a:pt x="413" y="409"/>
                  </a:cubicBezTo>
                  <a:cubicBezTo>
                    <a:pt x="423" y="377"/>
                    <a:pt x="421" y="344"/>
                    <a:pt x="421" y="312"/>
                  </a:cubicBezTo>
                  <a:cubicBezTo>
                    <a:pt x="420" y="267"/>
                    <a:pt x="422" y="221"/>
                    <a:pt x="420" y="176"/>
                  </a:cubicBezTo>
                  <a:close/>
                  <a:moveTo>
                    <a:pt x="206" y="321"/>
                  </a:moveTo>
                  <a:cubicBezTo>
                    <a:pt x="183" y="334"/>
                    <a:pt x="160" y="349"/>
                    <a:pt x="136" y="361"/>
                  </a:cubicBezTo>
                  <a:cubicBezTo>
                    <a:pt x="135" y="303"/>
                    <a:pt x="135" y="245"/>
                    <a:pt x="136" y="187"/>
                  </a:cubicBezTo>
                  <a:cubicBezTo>
                    <a:pt x="187" y="214"/>
                    <a:pt x="236" y="244"/>
                    <a:pt x="286" y="273"/>
                  </a:cubicBezTo>
                  <a:cubicBezTo>
                    <a:pt x="261" y="291"/>
                    <a:pt x="232" y="305"/>
                    <a:pt x="206" y="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koppt-LOGO"/>
            <p:cNvSpPr>
              <a:spLocks/>
            </p:cNvSpPr>
            <p:nvPr/>
          </p:nvSpPr>
          <p:spPr bwMode="auto">
            <a:xfrm>
              <a:off x="5272088" y="2574925"/>
              <a:ext cx="1484313" cy="1639888"/>
            </a:xfrm>
            <a:custGeom>
              <a:avLst/>
              <a:gdLst>
                <a:gd name="T0" fmla="*/ 94 w 498"/>
                <a:gd name="T1" fmla="*/ 96 h 548"/>
                <a:gd name="T2" fmla="*/ 114 w 498"/>
                <a:gd name="T3" fmla="*/ 108 h 548"/>
                <a:gd name="T4" fmla="*/ 390 w 498"/>
                <a:gd name="T5" fmla="*/ 108 h 548"/>
                <a:gd name="T6" fmla="*/ 390 w 498"/>
                <a:gd name="T7" fmla="*/ 176 h 548"/>
                <a:gd name="T8" fmla="*/ 130 w 498"/>
                <a:gd name="T9" fmla="*/ 176 h 548"/>
                <a:gd name="T10" fmla="*/ 130 w 498"/>
                <a:gd name="T11" fmla="*/ 548 h 548"/>
                <a:gd name="T12" fmla="*/ 238 w 498"/>
                <a:gd name="T13" fmla="*/ 548 h 548"/>
                <a:gd name="T14" fmla="*/ 238 w 498"/>
                <a:gd name="T15" fmla="*/ 284 h 548"/>
                <a:gd name="T16" fmla="*/ 498 w 498"/>
                <a:gd name="T17" fmla="*/ 284 h 548"/>
                <a:gd name="T18" fmla="*/ 498 w 498"/>
                <a:gd name="T19" fmla="*/ 0 h 548"/>
                <a:gd name="T20" fmla="*/ 0 w 498"/>
                <a:gd name="T21" fmla="*/ 0 h 548"/>
                <a:gd name="T22" fmla="*/ 94 w 498"/>
                <a:gd name="T23" fmla="*/ 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8" h="548">
                  <a:moveTo>
                    <a:pt x="94" y="96"/>
                  </a:moveTo>
                  <a:cubicBezTo>
                    <a:pt x="100" y="101"/>
                    <a:pt x="105" y="109"/>
                    <a:pt x="114" y="108"/>
                  </a:cubicBezTo>
                  <a:cubicBezTo>
                    <a:pt x="206" y="108"/>
                    <a:pt x="298" y="108"/>
                    <a:pt x="390" y="108"/>
                  </a:cubicBezTo>
                  <a:cubicBezTo>
                    <a:pt x="390" y="131"/>
                    <a:pt x="390" y="153"/>
                    <a:pt x="390" y="176"/>
                  </a:cubicBezTo>
                  <a:cubicBezTo>
                    <a:pt x="303" y="176"/>
                    <a:pt x="217" y="176"/>
                    <a:pt x="130" y="176"/>
                  </a:cubicBezTo>
                  <a:cubicBezTo>
                    <a:pt x="130" y="300"/>
                    <a:pt x="130" y="424"/>
                    <a:pt x="130" y="548"/>
                  </a:cubicBezTo>
                  <a:cubicBezTo>
                    <a:pt x="166" y="548"/>
                    <a:pt x="202" y="548"/>
                    <a:pt x="238" y="548"/>
                  </a:cubicBezTo>
                  <a:cubicBezTo>
                    <a:pt x="238" y="460"/>
                    <a:pt x="238" y="372"/>
                    <a:pt x="238" y="284"/>
                  </a:cubicBezTo>
                  <a:cubicBezTo>
                    <a:pt x="325" y="284"/>
                    <a:pt x="411" y="284"/>
                    <a:pt x="498" y="284"/>
                  </a:cubicBezTo>
                  <a:cubicBezTo>
                    <a:pt x="498" y="189"/>
                    <a:pt x="498" y="95"/>
                    <a:pt x="4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33"/>
                    <a:pt x="63" y="64"/>
                    <a:pt x="9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koppt-LOGO"/>
            <p:cNvSpPr>
              <a:spLocks/>
            </p:cNvSpPr>
            <p:nvPr/>
          </p:nvSpPr>
          <p:spPr bwMode="auto">
            <a:xfrm>
              <a:off x="7026276" y="2574925"/>
              <a:ext cx="1481138" cy="1639888"/>
            </a:xfrm>
            <a:custGeom>
              <a:avLst/>
              <a:gdLst>
                <a:gd name="T0" fmla="*/ 0 w 497"/>
                <a:gd name="T1" fmla="*/ 0 h 548"/>
                <a:gd name="T2" fmla="*/ 109 w 497"/>
                <a:gd name="T3" fmla="*/ 107 h 548"/>
                <a:gd name="T4" fmla="*/ 389 w 497"/>
                <a:gd name="T5" fmla="*/ 108 h 548"/>
                <a:gd name="T6" fmla="*/ 389 w 497"/>
                <a:gd name="T7" fmla="*/ 176 h 548"/>
                <a:gd name="T8" fmla="*/ 133 w 497"/>
                <a:gd name="T9" fmla="*/ 176 h 548"/>
                <a:gd name="T10" fmla="*/ 133 w 497"/>
                <a:gd name="T11" fmla="*/ 548 h 548"/>
                <a:gd name="T12" fmla="*/ 241 w 497"/>
                <a:gd name="T13" fmla="*/ 548 h 548"/>
                <a:gd name="T14" fmla="*/ 241 w 497"/>
                <a:gd name="T15" fmla="*/ 284 h 548"/>
                <a:gd name="T16" fmla="*/ 497 w 497"/>
                <a:gd name="T17" fmla="*/ 284 h 548"/>
                <a:gd name="T18" fmla="*/ 497 w 497"/>
                <a:gd name="T19" fmla="*/ 0 h 548"/>
                <a:gd name="T20" fmla="*/ 0 w 497"/>
                <a:gd name="T2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7" h="548">
                  <a:moveTo>
                    <a:pt x="0" y="0"/>
                  </a:moveTo>
                  <a:cubicBezTo>
                    <a:pt x="37" y="35"/>
                    <a:pt x="71" y="73"/>
                    <a:pt x="109" y="107"/>
                  </a:cubicBezTo>
                  <a:cubicBezTo>
                    <a:pt x="202" y="109"/>
                    <a:pt x="296" y="107"/>
                    <a:pt x="389" y="108"/>
                  </a:cubicBezTo>
                  <a:cubicBezTo>
                    <a:pt x="389" y="131"/>
                    <a:pt x="389" y="153"/>
                    <a:pt x="389" y="176"/>
                  </a:cubicBezTo>
                  <a:cubicBezTo>
                    <a:pt x="304" y="176"/>
                    <a:pt x="218" y="176"/>
                    <a:pt x="133" y="176"/>
                  </a:cubicBezTo>
                  <a:cubicBezTo>
                    <a:pt x="133" y="300"/>
                    <a:pt x="133" y="424"/>
                    <a:pt x="133" y="548"/>
                  </a:cubicBezTo>
                  <a:cubicBezTo>
                    <a:pt x="169" y="548"/>
                    <a:pt x="205" y="548"/>
                    <a:pt x="241" y="548"/>
                  </a:cubicBezTo>
                  <a:cubicBezTo>
                    <a:pt x="241" y="460"/>
                    <a:pt x="241" y="372"/>
                    <a:pt x="241" y="284"/>
                  </a:cubicBezTo>
                  <a:cubicBezTo>
                    <a:pt x="326" y="284"/>
                    <a:pt x="412" y="284"/>
                    <a:pt x="497" y="284"/>
                  </a:cubicBezTo>
                  <a:cubicBezTo>
                    <a:pt x="497" y="189"/>
                    <a:pt x="497" y="95"/>
                    <a:pt x="49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koppt-LOGO"/>
            <p:cNvSpPr>
              <a:spLocks/>
            </p:cNvSpPr>
            <p:nvPr/>
          </p:nvSpPr>
          <p:spPr bwMode="auto">
            <a:xfrm>
              <a:off x="8783638" y="2574925"/>
              <a:ext cx="1485900" cy="1639888"/>
            </a:xfrm>
            <a:custGeom>
              <a:avLst/>
              <a:gdLst>
                <a:gd name="T0" fmla="*/ 0 w 499"/>
                <a:gd name="T1" fmla="*/ 0 h 548"/>
                <a:gd name="T2" fmla="*/ 75 w 499"/>
                <a:gd name="T3" fmla="*/ 76 h 548"/>
                <a:gd name="T4" fmla="*/ 108 w 499"/>
                <a:gd name="T5" fmla="*/ 107 h 548"/>
                <a:gd name="T6" fmla="*/ 211 w 499"/>
                <a:gd name="T7" fmla="*/ 108 h 548"/>
                <a:gd name="T8" fmla="*/ 211 w 499"/>
                <a:gd name="T9" fmla="*/ 548 h 548"/>
                <a:gd name="T10" fmla="*/ 319 w 499"/>
                <a:gd name="T11" fmla="*/ 548 h 548"/>
                <a:gd name="T12" fmla="*/ 319 w 499"/>
                <a:gd name="T13" fmla="*/ 108 h 548"/>
                <a:gd name="T14" fmla="*/ 499 w 499"/>
                <a:gd name="T15" fmla="*/ 108 h 548"/>
                <a:gd name="T16" fmla="*/ 499 w 499"/>
                <a:gd name="T17" fmla="*/ 0 h 548"/>
                <a:gd name="T18" fmla="*/ 0 w 499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" h="548">
                  <a:moveTo>
                    <a:pt x="0" y="0"/>
                  </a:moveTo>
                  <a:cubicBezTo>
                    <a:pt x="24" y="26"/>
                    <a:pt x="50" y="50"/>
                    <a:pt x="75" y="76"/>
                  </a:cubicBezTo>
                  <a:cubicBezTo>
                    <a:pt x="86" y="86"/>
                    <a:pt x="96" y="98"/>
                    <a:pt x="108" y="107"/>
                  </a:cubicBezTo>
                  <a:cubicBezTo>
                    <a:pt x="142" y="109"/>
                    <a:pt x="176" y="107"/>
                    <a:pt x="211" y="108"/>
                  </a:cubicBezTo>
                  <a:cubicBezTo>
                    <a:pt x="211" y="255"/>
                    <a:pt x="211" y="401"/>
                    <a:pt x="211" y="548"/>
                  </a:cubicBezTo>
                  <a:cubicBezTo>
                    <a:pt x="247" y="548"/>
                    <a:pt x="283" y="548"/>
                    <a:pt x="319" y="548"/>
                  </a:cubicBezTo>
                  <a:cubicBezTo>
                    <a:pt x="319" y="401"/>
                    <a:pt x="319" y="255"/>
                    <a:pt x="319" y="108"/>
                  </a:cubicBezTo>
                  <a:cubicBezTo>
                    <a:pt x="379" y="108"/>
                    <a:pt x="439" y="108"/>
                    <a:pt x="499" y="108"/>
                  </a:cubicBezTo>
                  <a:cubicBezTo>
                    <a:pt x="499" y="0"/>
                    <a:pt x="499" y="0"/>
                    <a:pt x="4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auto">
          <a:xfrm rot="5400000">
            <a:off x="486752" y="266980"/>
            <a:ext cx="716794" cy="646502"/>
          </a:xfrm>
          <a:custGeom>
            <a:avLst/>
            <a:gdLst>
              <a:gd name="T0" fmla="*/ 75 w 386"/>
              <a:gd name="T1" fmla="*/ 316 h 347"/>
              <a:gd name="T2" fmla="*/ 11 w 386"/>
              <a:gd name="T3" fmla="*/ 205 h 347"/>
              <a:gd name="T4" fmla="*/ 11 w 386"/>
              <a:gd name="T5" fmla="*/ 143 h 347"/>
              <a:gd name="T6" fmla="*/ 75 w 386"/>
              <a:gd name="T7" fmla="*/ 31 h 347"/>
              <a:gd name="T8" fmla="*/ 129 w 386"/>
              <a:gd name="T9" fmla="*/ 0 h 347"/>
              <a:gd name="T10" fmla="*/ 257 w 386"/>
              <a:gd name="T11" fmla="*/ 0 h 347"/>
              <a:gd name="T12" fmla="*/ 311 w 386"/>
              <a:gd name="T13" fmla="*/ 31 h 347"/>
              <a:gd name="T14" fmla="*/ 375 w 386"/>
              <a:gd name="T15" fmla="*/ 143 h 347"/>
              <a:gd name="T16" fmla="*/ 375 w 386"/>
              <a:gd name="T17" fmla="*/ 205 h 347"/>
              <a:gd name="T18" fmla="*/ 311 w 386"/>
              <a:gd name="T19" fmla="*/ 316 h 347"/>
              <a:gd name="T20" fmla="*/ 257 w 386"/>
              <a:gd name="T21" fmla="*/ 347 h 347"/>
              <a:gd name="T22" fmla="*/ 129 w 386"/>
              <a:gd name="T23" fmla="*/ 347 h 347"/>
              <a:gd name="T24" fmla="*/ 75 w 386"/>
              <a:gd name="T25" fmla="*/ 31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" h="347">
                <a:moveTo>
                  <a:pt x="75" y="316"/>
                </a:moveTo>
                <a:cubicBezTo>
                  <a:pt x="11" y="205"/>
                  <a:pt x="11" y="205"/>
                  <a:pt x="11" y="205"/>
                </a:cubicBezTo>
                <a:cubicBezTo>
                  <a:pt x="0" y="185"/>
                  <a:pt x="0" y="162"/>
                  <a:pt x="11" y="143"/>
                </a:cubicBezTo>
                <a:cubicBezTo>
                  <a:pt x="75" y="31"/>
                  <a:pt x="75" y="31"/>
                  <a:pt x="75" y="31"/>
                </a:cubicBezTo>
                <a:cubicBezTo>
                  <a:pt x="86" y="12"/>
                  <a:pt x="107" y="0"/>
                  <a:pt x="129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9" y="0"/>
                  <a:pt x="300" y="12"/>
                  <a:pt x="311" y="31"/>
                </a:cubicBezTo>
                <a:cubicBezTo>
                  <a:pt x="375" y="143"/>
                  <a:pt x="375" y="143"/>
                  <a:pt x="375" y="143"/>
                </a:cubicBezTo>
                <a:cubicBezTo>
                  <a:pt x="386" y="162"/>
                  <a:pt x="386" y="185"/>
                  <a:pt x="375" y="205"/>
                </a:cubicBezTo>
                <a:cubicBezTo>
                  <a:pt x="311" y="316"/>
                  <a:pt x="311" y="316"/>
                  <a:pt x="311" y="316"/>
                </a:cubicBezTo>
                <a:cubicBezTo>
                  <a:pt x="300" y="335"/>
                  <a:pt x="279" y="347"/>
                  <a:pt x="257" y="347"/>
                </a:cubicBezTo>
                <a:cubicBezTo>
                  <a:pt x="129" y="347"/>
                  <a:pt x="129" y="347"/>
                  <a:pt x="129" y="347"/>
                </a:cubicBezTo>
                <a:cubicBezTo>
                  <a:pt x="107" y="347"/>
                  <a:pt x="86" y="335"/>
                  <a:pt x="75" y="3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58900" y="298480"/>
            <a:ext cx="5613400" cy="58350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单击此处添加幻灯片标题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559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pos="7333">
          <p15:clr>
            <a:srgbClr val="FBAE40"/>
          </p15:clr>
        </p15:guide>
        <p15:guide id="4" orient="horz" pos="6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297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PPT 版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ppt-矩形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mtClean="0"/>
          </a:p>
        </p:txBody>
      </p:sp>
      <p:sp>
        <p:nvSpPr>
          <p:cNvPr id="17" name="koppt-圆角矩形"/>
          <p:cNvSpPr/>
          <p:nvPr userDrawn="1"/>
        </p:nvSpPr>
        <p:spPr>
          <a:xfrm>
            <a:off x="4911129" y="3244334"/>
            <a:ext cx="2369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8" name="koppt-圆角矩形框"/>
          <p:cNvSpPr/>
          <p:nvPr userDrawn="1"/>
        </p:nvSpPr>
        <p:spPr>
          <a:xfrm>
            <a:off x="2132781" y="2938463"/>
            <a:ext cx="8231238" cy="12858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FF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>
              <a:solidFill>
                <a:schemeClr val="bg2"/>
              </a:solidFill>
            </a:endParaRPr>
          </a:p>
        </p:txBody>
      </p:sp>
      <p:sp>
        <p:nvSpPr>
          <p:cNvPr id="19" name="koppt-圆角矩形"/>
          <p:cNvSpPr/>
          <p:nvPr userDrawn="1"/>
        </p:nvSpPr>
        <p:spPr>
          <a:xfrm>
            <a:off x="8758723" y="2938463"/>
            <a:ext cx="1605296" cy="12858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koppt-文本框"/>
          <p:cNvSpPr/>
          <p:nvPr userDrawn="1"/>
        </p:nvSpPr>
        <p:spPr>
          <a:xfrm>
            <a:off x="3002166" y="3196680"/>
            <a:ext cx="4887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WWW.KOPPT.CN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1" name="koppt-图标"/>
          <p:cNvGrpSpPr>
            <a:grpSpLocks noChangeAspect="1"/>
          </p:cNvGrpSpPr>
          <p:nvPr userDrawn="1"/>
        </p:nvGrpSpPr>
        <p:grpSpPr>
          <a:xfrm>
            <a:off x="9110056" y="3130085"/>
            <a:ext cx="902629" cy="902629"/>
            <a:chOff x="5207806" y="4161042"/>
            <a:chExt cx="499165" cy="499165"/>
          </a:xfrm>
          <a:solidFill>
            <a:schemeClr val="accent1"/>
          </a:solidFill>
        </p:grpSpPr>
        <p:sp>
          <p:nvSpPr>
            <p:cNvPr id="22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9"/>
            <p:cNvSpPr>
              <a:spLocks/>
            </p:cNvSpPr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koppt-文本框"/>
          <p:cNvSpPr txBox="1"/>
          <p:nvPr userDrawn="1"/>
        </p:nvSpPr>
        <p:spPr>
          <a:xfrm>
            <a:off x="4012018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5" name="koppt-文本框"/>
          <p:cNvSpPr txBox="1"/>
          <p:nvPr userDrawn="1"/>
        </p:nvSpPr>
        <p:spPr>
          <a:xfrm>
            <a:off x="4946416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6" name="koppt-文本框"/>
          <p:cNvSpPr txBox="1"/>
          <p:nvPr userDrawn="1"/>
        </p:nvSpPr>
        <p:spPr>
          <a:xfrm>
            <a:off x="5880814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7" name="koppt-文本框"/>
          <p:cNvSpPr txBox="1"/>
          <p:nvPr userDrawn="1"/>
        </p:nvSpPr>
        <p:spPr>
          <a:xfrm>
            <a:off x="6815212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8" name="koppt-文本框"/>
          <p:cNvSpPr txBox="1"/>
          <p:nvPr userDrawn="1"/>
        </p:nvSpPr>
        <p:spPr>
          <a:xfrm>
            <a:off x="7749610" y="79962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0" name="koppt-矩形">
            <a:hlinkClick r:id="rId2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5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2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" hidden="1"/>
          <p:cNvSpPr txBox="1"/>
          <p:nvPr userDrawn="1"/>
        </p:nvSpPr>
        <p:spPr>
          <a:xfrm>
            <a:off x="4716167" y="13663974"/>
            <a:ext cx="275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E6E6E6"/>
                </a:solidFill>
              </a:rPr>
              <a:t>版权所有：</a:t>
            </a:r>
            <a:r>
              <a:rPr lang="en-US" altLang="zh-CN" sz="1200" smtClean="0">
                <a:solidFill>
                  <a:srgbClr val="E6E6E6"/>
                </a:solidFill>
              </a:rPr>
              <a:t>KOPPT WWW.KOPPT.CN</a:t>
            </a:r>
            <a:endParaRPr lang="en-US" sz="1200">
              <a:solidFill>
                <a:srgbClr val="E6E6E6"/>
              </a:solidFill>
            </a:endParaRPr>
          </a:p>
        </p:txBody>
      </p:sp>
      <p:sp>
        <p:nvSpPr>
          <p:cNvPr id="3" name="背景"/>
          <p:cNvSpPr/>
          <p:nvPr userDrawn="1"/>
        </p:nvSpPr>
        <p:spPr>
          <a:xfrm>
            <a:off x="5303155" y="3244334"/>
            <a:ext cx="160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FFFFFF"/>
                </a:solidFill>
              </a:rPr>
              <a:t>www.koppt.cn​​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6" r:id="rId5"/>
    <p:sldLayoutId id="2147483665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9156" y="1102617"/>
            <a:ext cx="10558638" cy="5577502"/>
            <a:chOff x="449156" y="1102617"/>
            <a:chExt cx="10558638" cy="5577502"/>
          </a:xfrm>
        </p:grpSpPr>
        <p:grpSp>
          <p:nvGrpSpPr>
            <p:cNvPr id="908" name="Group 907"/>
            <p:cNvGrpSpPr/>
            <p:nvPr/>
          </p:nvGrpSpPr>
          <p:grpSpPr>
            <a:xfrm>
              <a:off x="449156" y="1102617"/>
              <a:ext cx="10558638" cy="5577502"/>
              <a:chOff x="449156" y="1102617"/>
              <a:chExt cx="10558638" cy="5577502"/>
            </a:xfrm>
          </p:grpSpPr>
          <p:grpSp>
            <p:nvGrpSpPr>
              <p:cNvPr id="902" name="Group 901"/>
              <p:cNvGrpSpPr/>
              <p:nvPr/>
            </p:nvGrpSpPr>
            <p:grpSpPr>
              <a:xfrm>
                <a:off x="449156" y="1102617"/>
                <a:ext cx="10558638" cy="5577502"/>
                <a:chOff x="449156" y="1102617"/>
                <a:chExt cx="10558638" cy="5577502"/>
              </a:xfrm>
            </p:grpSpPr>
            <p:grpSp>
              <p:nvGrpSpPr>
                <p:cNvPr id="894" name="Group 893"/>
                <p:cNvGrpSpPr/>
                <p:nvPr/>
              </p:nvGrpSpPr>
              <p:grpSpPr>
                <a:xfrm>
                  <a:off x="449156" y="1102617"/>
                  <a:ext cx="10558638" cy="5577502"/>
                  <a:chOff x="449156" y="1102617"/>
                  <a:chExt cx="10558638" cy="5577502"/>
                </a:xfrm>
              </p:grpSpPr>
              <p:sp>
                <p:nvSpPr>
                  <p:cNvPr id="34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070373" y="1144965"/>
                    <a:ext cx="6864999" cy="5535154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8100" dir="2700000" algn="ctr" rotWithShape="0">
                      <a:srgbClr val="000000">
                        <a:alpha val="25000"/>
                      </a:srgbClr>
                    </a:outerShdw>
                  </a:effec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altLang="zh-CN" sz="800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04" name="矩形 1467"/>
                  <p:cNvSpPr>
                    <a:spLocks noChangeArrowheads="1"/>
                  </p:cNvSpPr>
                  <p:nvPr/>
                </p:nvSpPr>
                <p:spPr bwMode="auto">
                  <a:xfrm>
                    <a:off x="631133" y="4223975"/>
                    <a:ext cx="1074599" cy="2456144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35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2289187" y="3830364"/>
                    <a:ext cx="463550" cy="715962"/>
                    <a:chOff x="0" y="0"/>
                    <a:chExt cx="292" cy="451"/>
                  </a:xfrm>
                </p:grpSpPr>
                <p:sp>
                  <p:nvSpPr>
                    <p:cNvPr id="353" name="Freeform 1398"/>
                    <p:cNvSpPr>
                      <a:spLocks/>
                    </p:cNvSpPr>
                    <p:nvPr/>
                  </p:nvSpPr>
                  <p:spPr bwMode="auto">
                    <a:xfrm>
                      <a:off x="1" y="0"/>
                      <a:ext cx="274" cy="451"/>
                    </a:xfrm>
                    <a:custGeom>
                      <a:avLst/>
                      <a:gdLst>
                        <a:gd name="T0" fmla="*/ 0 w 1211"/>
                        <a:gd name="T1" fmla="*/ 1 h 1994"/>
                        <a:gd name="T2" fmla="*/ 1 w 1211"/>
                        <a:gd name="T3" fmla="*/ 1 h 1994"/>
                        <a:gd name="T4" fmla="*/ 1 w 1211"/>
                        <a:gd name="T5" fmla="*/ 0 h 1994"/>
                        <a:gd name="T6" fmla="*/ 0 w 1211"/>
                        <a:gd name="T7" fmla="*/ 0 h 1994"/>
                        <a:gd name="T8" fmla="*/ 0 w 1211"/>
                        <a:gd name="T9" fmla="*/ 1 h 1994"/>
                        <a:gd name="T10" fmla="*/ 0 w 1211"/>
                        <a:gd name="T11" fmla="*/ 1 h 1994"/>
                        <a:gd name="T12" fmla="*/ 1 w 1211"/>
                        <a:gd name="T13" fmla="*/ 1 h 1994"/>
                        <a:gd name="T14" fmla="*/ 1 w 1211"/>
                        <a:gd name="T15" fmla="*/ 0 h 1994"/>
                        <a:gd name="T16" fmla="*/ 0 w 1211"/>
                        <a:gd name="T17" fmla="*/ 0 h 1994"/>
                        <a:gd name="T18" fmla="*/ 0 w 1211"/>
                        <a:gd name="T19" fmla="*/ 1 h 199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11"/>
                        <a:gd name="T31" fmla="*/ 0 h 1994"/>
                        <a:gd name="T32" fmla="*/ 1211 w 1211"/>
                        <a:gd name="T33" fmla="*/ 1994 h 199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11" h="1994">
                          <a:moveTo>
                            <a:pt x="0" y="1993"/>
                          </a:moveTo>
                          <a:lnTo>
                            <a:pt x="1210" y="1993"/>
                          </a:lnTo>
                          <a:lnTo>
                            <a:pt x="1210" y="0"/>
                          </a:lnTo>
                          <a:lnTo>
                            <a:pt x="0" y="0"/>
                          </a:lnTo>
                          <a:lnTo>
                            <a:pt x="0" y="1993"/>
                          </a:lnTo>
                          <a:close/>
                          <a:moveTo>
                            <a:pt x="9" y="1973"/>
                          </a:moveTo>
                          <a:lnTo>
                            <a:pt x="1198" y="1973"/>
                          </a:lnTo>
                          <a:lnTo>
                            <a:pt x="1198" y="15"/>
                          </a:lnTo>
                          <a:lnTo>
                            <a:pt x="9" y="15"/>
                          </a:lnTo>
                          <a:lnTo>
                            <a:pt x="9" y="197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4" name="Freeform 1399"/>
                    <p:cNvSpPr>
                      <a:spLocks/>
                    </p:cNvSpPr>
                    <p:nvPr/>
                  </p:nvSpPr>
                  <p:spPr bwMode="auto">
                    <a:xfrm>
                      <a:off x="4" y="4"/>
                      <a:ext cx="268" cy="444"/>
                    </a:xfrm>
                    <a:custGeom>
                      <a:avLst/>
                      <a:gdLst>
                        <a:gd name="T0" fmla="*/ 0 w 1186"/>
                        <a:gd name="T1" fmla="*/ 1 h 1964"/>
                        <a:gd name="T2" fmla="*/ 1 w 1186"/>
                        <a:gd name="T3" fmla="*/ 1 h 1964"/>
                        <a:gd name="T4" fmla="*/ 1 w 1186"/>
                        <a:gd name="T5" fmla="*/ 0 h 1964"/>
                        <a:gd name="T6" fmla="*/ 0 w 1186"/>
                        <a:gd name="T7" fmla="*/ 0 h 1964"/>
                        <a:gd name="T8" fmla="*/ 0 w 1186"/>
                        <a:gd name="T9" fmla="*/ 1 h 1964"/>
                        <a:gd name="T10" fmla="*/ 0 w 1186"/>
                        <a:gd name="T11" fmla="*/ 1 h 1964"/>
                        <a:gd name="T12" fmla="*/ 1 w 1186"/>
                        <a:gd name="T13" fmla="*/ 1 h 1964"/>
                        <a:gd name="T14" fmla="*/ 1 w 1186"/>
                        <a:gd name="T15" fmla="*/ 0 h 1964"/>
                        <a:gd name="T16" fmla="*/ 0 w 1186"/>
                        <a:gd name="T17" fmla="*/ 0 h 1964"/>
                        <a:gd name="T18" fmla="*/ 0 w 1186"/>
                        <a:gd name="T19" fmla="*/ 1 h 196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86"/>
                        <a:gd name="T31" fmla="*/ 0 h 1964"/>
                        <a:gd name="T32" fmla="*/ 1186 w 1186"/>
                        <a:gd name="T33" fmla="*/ 1964 h 196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86" h="1964">
                          <a:moveTo>
                            <a:pt x="0" y="1963"/>
                          </a:moveTo>
                          <a:lnTo>
                            <a:pt x="1185" y="1963"/>
                          </a:lnTo>
                          <a:lnTo>
                            <a:pt x="1185" y="0"/>
                          </a:lnTo>
                          <a:lnTo>
                            <a:pt x="0" y="0"/>
                          </a:lnTo>
                          <a:lnTo>
                            <a:pt x="0" y="1963"/>
                          </a:lnTo>
                          <a:close/>
                          <a:moveTo>
                            <a:pt x="13" y="1946"/>
                          </a:moveTo>
                          <a:lnTo>
                            <a:pt x="1172" y="1946"/>
                          </a:lnTo>
                          <a:lnTo>
                            <a:pt x="1172" y="17"/>
                          </a:lnTo>
                          <a:lnTo>
                            <a:pt x="13" y="17"/>
                          </a:lnTo>
                          <a:lnTo>
                            <a:pt x="13" y="1946"/>
                          </a:lnTo>
                          <a:close/>
                        </a:path>
                      </a:pathLst>
                    </a:custGeom>
                    <a:solidFill>
                      <a:srgbClr val="09090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5" name="Freeform 1400"/>
                    <p:cNvSpPr>
                      <a:spLocks/>
                    </p:cNvSpPr>
                    <p:nvPr/>
                  </p:nvSpPr>
                  <p:spPr bwMode="auto">
                    <a:xfrm>
                      <a:off x="7" y="8"/>
                      <a:ext cx="262" cy="435"/>
                    </a:xfrm>
                    <a:custGeom>
                      <a:avLst/>
                      <a:gdLst>
                        <a:gd name="T0" fmla="*/ 0 w 1160"/>
                        <a:gd name="T1" fmla="*/ 1 h 1924"/>
                        <a:gd name="T2" fmla="*/ 1 w 1160"/>
                        <a:gd name="T3" fmla="*/ 1 h 1924"/>
                        <a:gd name="T4" fmla="*/ 1 w 1160"/>
                        <a:gd name="T5" fmla="*/ 0 h 1924"/>
                        <a:gd name="T6" fmla="*/ 0 w 1160"/>
                        <a:gd name="T7" fmla="*/ 0 h 1924"/>
                        <a:gd name="T8" fmla="*/ 0 w 1160"/>
                        <a:gd name="T9" fmla="*/ 1 h 1924"/>
                        <a:gd name="T10" fmla="*/ 0 w 1160"/>
                        <a:gd name="T11" fmla="*/ 1 h 1924"/>
                        <a:gd name="T12" fmla="*/ 1 w 1160"/>
                        <a:gd name="T13" fmla="*/ 1 h 1924"/>
                        <a:gd name="T14" fmla="*/ 1 w 1160"/>
                        <a:gd name="T15" fmla="*/ 0 h 1924"/>
                        <a:gd name="T16" fmla="*/ 0 w 1160"/>
                        <a:gd name="T17" fmla="*/ 0 h 1924"/>
                        <a:gd name="T18" fmla="*/ 0 w 1160"/>
                        <a:gd name="T19" fmla="*/ 1 h 192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60"/>
                        <a:gd name="T31" fmla="*/ 0 h 1924"/>
                        <a:gd name="T32" fmla="*/ 1160 w 1160"/>
                        <a:gd name="T33" fmla="*/ 1924 h 192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60" h="1924">
                          <a:moveTo>
                            <a:pt x="0" y="1923"/>
                          </a:moveTo>
                          <a:lnTo>
                            <a:pt x="1159" y="1923"/>
                          </a:lnTo>
                          <a:lnTo>
                            <a:pt x="1159" y="0"/>
                          </a:lnTo>
                          <a:lnTo>
                            <a:pt x="0" y="0"/>
                          </a:lnTo>
                          <a:lnTo>
                            <a:pt x="0" y="1923"/>
                          </a:lnTo>
                          <a:close/>
                          <a:moveTo>
                            <a:pt x="11" y="1902"/>
                          </a:moveTo>
                          <a:lnTo>
                            <a:pt x="1150" y="1902"/>
                          </a:lnTo>
                          <a:lnTo>
                            <a:pt x="1150" y="20"/>
                          </a:lnTo>
                          <a:lnTo>
                            <a:pt x="11" y="20"/>
                          </a:lnTo>
                          <a:lnTo>
                            <a:pt x="11" y="1902"/>
                          </a:lnTo>
                          <a:close/>
                        </a:path>
                      </a:pathLst>
                    </a:custGeom>
                    <a:solidFill>
                      <a:srgbClr val="13131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6" name="Freeform 1401"/>
                    <p:cNvSpPr>
                      <a:spLocks/>
                    </p:cNvSpPr>
                    <p:nvPr/>
                  </p:nvSpPr>
                  <p:spPr bwMode="auto">
                    <a:xfrm>
                      <a:off x="9" y="13"/>
                      <a:ext cx="257" cy="426"/>
                    </a:xfrm>
                    <a:custGeom>
                      <a:avLst/>
                      <a:gdLst>
                        <a:gd name="T0" fmla="*/ 0 w 1139"/>
                        <a:gd name="T1" fmla="*/ 1 h 1883"/>
                        <a:gd name="T2" fmla="*/ 1 w 1139"/>
                        <a:gd name="T3" fmla="*/ 1 h 1883"/>
                        <a:gd name="T4" fmla="*/ 1 w 1139"/>
                        <a:gd name="T5" fmla="*/ 0 h 1883"/>
                        <a:gd name="T6" fmla="*/ 0 w 1139"/>
                        <a:gd name="T7" fmla="*/ 0 h 1883"/>
                        <a:gd name="T8" fmla="*/ 0 w 1139"/>
                        <a:gd name="T9" fmla="*/ 1 h 1883"/>
                        <a:gd name="T10" fmla="*/ 0 w 1139"/>
                        <a:gd name="T11" fmla="*/ 1 h 1883"/>
                        <a:gd name="T12" fmla="*/ 1 w 1139"/>
                        <a:gd name="T13" fmla="*/ 1 h 1883"/>
                        <a:gd name="T14" fmla="*/ 1 w 1139"/>
                        <a:gd name="T15" fmla="*/ 0 h 1883"/>
                        <a:gd name="T16" fmla="*/ 0 w 1139"/>
                        <a:gd name="T17" fmla="*/ 0 h 1883"/>
                        <a:gd name="T18" fmla="*/ 0 w 1139"/>
                        <a:gd name="T19" fmla="*/ 1 h 188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39"/>
                        <a:gd name="T31" fmla="*/ 0 h 1883"/>
                        <a:gd name="T32" fmla="*/ 1139 w 1139"/>
                        <a:gd name="T33" fmla="*/ 1883 h 188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39" h="1883">
                          <a:moveTo>
                            <a:pt x="0" y="1882"/>
                          </a:moveTo>
                          <a:lnTo>
                            <a:pt x="1138" y="1882"/>
                          </a:lnTo>
                          <a:lnTo>
                            <a:pt x="1138" y="0"/>
                          </a:lnTo>
                          <a:lnTo>
                            <a:pt x="0" y="0"/>
                          </a:lnTo>
                          <a:lnTo>
                            <a:pt x="0" y="1882"/>
                          </a:lnTo>
                          <a:close/>
                          <a:moveTo>
                            <a:pt x="11" y="1864"/>
                          </a:moveTo>
                          <a:lnTo>
                            <a:pt x="1125" y="1864"/>
                          </a:lnTo>
                          <a:lnTo>
                            <a:pt x="1125" y="17"/>
                          </a:lnTo>
                          <a:lnTo>
                            <a:pt x="11" y="17"/>
                          </a:lnTo>
                          <a:lnTo>
                            <a:pt x="11" y="1864"/>
                          </a:lnTo>
                          <a:close/>
                        </a:path>
                      </a:pathLst>
                    </a:custGeom>
                    <a:solidFill>
                      <a:srgbClr val="1B1B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7" name="Freeform 1402"/>
                    <p:cNvSpPr>
                      <a:spLocks/>
                    </p:cNvSpPr>
                    <p:nvPr/>
                  </p:nvSpPr>
                  <p:spPr bwMode="auto">
                    <a:xfrm>
                      <a:off x="12" y="17"/>
                      <a:ext cx="251" cy="417"/>
                    </a:xfrm>
                    <a:custGeom>
                      <a:avLst/>
                      <a:gdLst>
                        <a:gd name="T0" fmla="*/ 0 w 1113"/>
                        <a:gd name="T1" fmla="*/ 1 h 1844"/>
                        <a:gd name="T2" fmla="*/ 1 w 1113"/>
                        <a:gd name="T3" fmla="*/ 1 h 1844"/>
                        <a:gd name="T4" fmla="*/ 1 w 1113"/>
                        <a:gd name="T5" fmla="*/ 0 h 1844"/>
                        <a:gd name="T6" fmla="*/ 0 w 1113"/>
                        <a:gd name="T7" fmla="*/ 0 h 1844"/>
                        <a:gd name="T8" fmla="*/ 0 w 1113"/>
                        <a:gd name="T9" fmla="*/ 1 h 1844"/>
                        <a:gd name="T10" fmla="*/ 0 w 1113"/>
                        <a:gd name="T11" fmla="*/ 1 h 1844"/>
                        <a:gd name="T12" fmla="*/ 1 w 1113"/>
                        <a:gd name="T13" fmla="*/ 1 h 1844"/>
                        <a:gd name="T14" fmla="*/ 1 w 1113"/>
                        <a:gd name="T15" fmla="*/ 0 h 1844"/>
                        <a:gd name="T16" fmla="*/ 0 w 1113"/>
                        <a:gd name="T17" fmla="*/ 0 h 1844"/>
                        <a:gd name="T18" fmla="*/ 0 w 1113"/>
                        <a:gd name="T19" fmla="*/ 1 h 184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13"/>
                        <a:gd name="T31" fmla="*/ 0 h 1844"/>
                        <a:gd name="T32" fmla="*/ 1113 w 1113"/>
                        <a:gd name="T33" fmla="*/ 1844 h 184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13" h="1844">
                          <a:moveTo>
                            <a:pt x="0" y="1843"/>
                          </a:moveTo>
                          <a:lnTo>
                            <a:pt x="1112" y="1843"/>
                          </a:lnTo>
                          <a:lnTo>
                            <a:pt x="1112" y="0"/>
                          </a:lnTo>
                          <a:lnTo>
                            <a:pt x="0" y="0"/>
                          </a:lnTo>
                          <a:lnTo>
                            <a:pt x="0" y="1843"/>
                          </a:lnTo>
                          <a:close/>
                          <a:moveTo>
                            <a:pt x="8" y="1824"/>
                          </a:moveTo>
                          <a:lnTo>
                            <a:pt x="1101" y="1824"/>
                          </a:lnTo>
                          <a:lnTo>
                            <a:pt x="1101" y="19"/>
                          </a:lnTo>
                          <a:lnTo>
                            <a:pt x="8" y="19"/>
                          </a:lnTo>
                          <a:lnTo>
                            <a:pt x="8" y="1824"/>
                          </a:lnTo>
                          <a:close/>
                        </a:path>
                      </a:pathLst>
                    </a:custGeom>
                    <a:solidFill>
                      <a:srgbClr val="24242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8" name="Freeform 1403"/>
                    <p:cNvSpPr>
                      <a:spLocks/>
                    </p:cNvSpPr>
                    <p:nvPr/>
                  </p:nvSpPr>
                  <p:spPr bwMode="auto">
                    <a:xfrm>
                      <a:off x="14" y="21"/>
                      <a:ext cx="248" cy="410"/>
                    </a:xfrm>
                    <a:custGeom>
                      <a:avLst/>
                      <a:gdLst>
                        <a:gd name="T0" fmla="*/ 0 w 1096"/>
                        <a:gd name="T1" fmla="*/ 1 h 1813"/>
                        <a:gd name="T2" fmla="*/ 1 w 1096"/>
                        <a:gd name="T3" fmla="*/ 1 h 1813"/>
                        <a:gd name="T4" fmla="*/ 1 w 1096"/>
                        <a:gd name="T5" fmla="*/ 0 h 1813"/>
                        <a:gd name="T6" fmla="*/ 0 w 1096"/>
                        <a:gd name="T7" fmla="*/ 0 h 1813"/>
                        <a:gd name="T8" fmla="*/ 0 w 1096"/>
                        <a:gd name="T9" fmla="*/ 1 h 1813"/>
                        <a:gd name="T10" fmla="*/ 0 w 1096"/>
                        <a:gd name="T11" fmla="*/ 1 h 1813"/>
                        <a:gd name="T12" fmla="*/ 1 w 1096"/>
                        <a:gd name="T13" fmla="*/ 1 h 1813"/>
                        <a:gd name="T14" fmla="*/ 1 w 1096"/>
                        <a:gd name="T15" fmla="*/ 0 h 1813"/>
                        <a:gd name="T16" fmla="*/ 0 w 1096"/>
                        <a:gd name="T17" fmla="*/ 0 h 1813"/>
                        <a:gd name="T18" fmla="*/ 0 w 1096"/>
                        <a:gd name="T19" fmla="*/ 1 h 181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96"/>
                        <a:gd name="T31" fmla="*/ 0 h 1813"/>
                        <a:gd name="T32" fmla="*/ 1096 w 1096"/>
                        <a:gd name="T33" fmla="*/ 1813 h 181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96" h="1813">
                          <a:moveTo>
                            <a:pt x="0" y="1812"/>
                          </a:moveTo>
                          <a:lnTo>
                            <a:pt x="1095" y="1812"/>
                          </a:lnTo>
                          <a:lnTo>
                            <a:pt x="1095" y="0"/>
                          </a:lnTo>
                          <a:lnTo>
                            <a:pt x="0" y="0"/>
                          </a:lnTo>
                          <a:lnTo>
                            <a:pt x="0" y="1812"/>
                          </a:lnTo>
                          <a:close/>
                          <a:moveTo>
                            <a:pt x="13" y="1794"/>
                          </a:moveTo>
                          <a:lnTo>
                            <a:pt x="1082" y="1794"/>
                          </a:lnTo>
                          <a:lnTo>
                            <a:pt x="1082" y="17"/>
                          </a:lnTo>
                          <a:lnTo>
                            <a:pt x="13" y="17"/>
                          </a:lnTo>
                          <a:lnTo>
                            <a:pt x="13" y="1794"/>
                          </a:lnTo>
                          <a:close/>
                        </a:path>
                      </a:pathLst>
                    </a:custGeom>
                    <a:solidFill>
                      <a:srgbClr val="2C2C2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9" name="Freeform 1404"/>
                    <p:cNvSpPr>
                      <a:spLocks/>
                    </p:cNvSpPr>
                    <p:nvPr/>
                  </p:nvSpPr>
                  <p:spPr bwMode="auto">
                    <a:xfrm>
                      <a:off x="17" y="25"/>
                      <a:ext cx="242" cy="401"/>
                    </a:xfrm>
                    <a:custGeom>
                      <a:avLst/>
                      <a:gdLst>
                        <a:gd name="T0" fmla="*/ 0 w 1070"/>
                        <a:gd name="T1" fmla="*/ 1 h 1774"/>
                        <a:gd name="T2" fmla="*/ 1 w 1070"/>
                        <a:gd name="T3" fmla="*/ 1 h 1774"/>
                        <a:gd name="T4" fmla="*/ 1 w 1070"/>
                        <a:gd name="T5" fmla="*/ 0 h 1774"/>
                        <a:gd name="T6" fmla="*/ 0 w 1070"/>
                        <a:gd name="T7" fmla="*/ 0 h 1774"/>
                        <a:gd name="T8" fmla="*/ 0 w 1070"/>
                        <a:gd name="T9" fmla="*/ 1 h 1774"/>
                        <a:gd name="T10" fmla="*/ 0 w 1070"/>
                        <a:gd name="T11" fmla="*/ 1 h 1774"/>
                        <a:gd name="T12" fmla="*/ 1 w 1070"/>
                        <a:gd name="T13" fmla="*/ 1 h 1774"/>
                        <a:gd name="T14" fmla="*/ 1 w 1070"/>
                        <a:gd name="T15" fmla="*/ 0 h 1774"/>
                        <a:gd name="T16" fmla="*/ 0 w 1070"/>
                        <a:gd name="T17" fmla="*/ 0 h 1774"/>
                        <a:gd name="T18" fmla="*/ 0 w 1070"/>
                        <a:gd name="T19" fmla="*/ 1 h 177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70"/>
                        <a:gd name="T31" fmla="*/ 0 h 1774"/>
                        <a:gd name="T32" fmla="*/ 1070 w 1070"/>
                        <a:gd name="T33" fmla="*/ 1774 h 177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70" h="1774">
                          <a:moveTo>
                            <a:pt x="0" y="1773"/>
                          </a:moveTo>
                          <a:lnTo>
                            <a:pt x="1069" y="1773"/>
                          </a:lnTo>
                          <a:lnTo>
                            <a:pt x="1069" y="0"/>
                          </a:lnTo>
                          <a:lnTo>
                            <a:pt x="0" y="0"/>
                          </a:lnTo>
                          <a:lnTo>
                            <a:pt x="0" y="1773"/>
                          </a:lnTo>
                          <a:close/>
                          <a:moveTo>
                            <a:pt x="10" y="1748"/>
                          </a:moveTo>
                          <a:lnTo>
                            <a:pt x="1060" y="1748"/>
                          </a:lnTo>
                          <a:lnTo>
                            <a:pt x="1060" y="23"/>
                          </a:lnTo>
                          <a:lnTo>
                            <a:pt x="10" y="23"/>
                          </a:lnTo>
                          <a:lnTo>
                            <a:pt x="10" y="1748"/>
                          </a:lnTo>
                          <a:close/>
                        </a:path>
                      </a:pathLst>
                    </a:custGeom>
                    <a:solidFill>
                      <a:srgbClr val="34343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0" name="Freeform 1405"/>
                    <p:cNvSpPr>
                      <a:spLocks/>
                    </p:cNvSpPr>
                    <p:nvPr/>
                  </p:nvSpPr>
                  <p:spPr bwMode="auto">
                    <a:xfrm>
                      <a:off x="18" y="31"/>
                      <a:ext cx="238" cy="390"/>
                    </a:xfrm>
                    <a:custGeom>
                      <a:avLst/>
                      <a:gdLst>
                        <a:gd name="T0" fmla="*/ 0 w 1054"/>
                        <a:gd name="T1" fmla="*/ 1 h 1724"/>
                        <a:gd name="T2" fmla="*/ 1 w 1054"/>
                        <a:gd name="T3" fmla="*/ 1 h 1724"/>
                        <a:gd name="T4" fmla="*/ 1 w 1054"/>
                        <a:gd name="T5" fmla="*/ 0 h 1724"/>
                        <a:gd name="T6" fmla="*/ 0 w 1054"/>
                        <a:gd name="T7" fmla="*/ 0 h 1724"/>
                        <a:gd name="T8" fmla="*/ 0 w 1054"/>
                        <a:gd name="T9" fmla="*/ 1 h 1724"/>
                        <a:gd name="T10" fmla="*/ 0 w 1054"/>
                        <a:gd name="T11" fmla="*/ 1 h 1724"/>
                        <a:gd name="T12" fmla="*/ 1 w 1054"/>
                        <a:gd name="T13" fmla="*/ 1 h 1724"/>
                        <a:gd name="T14" fmla="*/ 1 w 1054"/>
                        <a:gd name="T15" fmla="*/ 0 h 1724"/>
                        <a:gd name="T16" fmla="*/ 0 w 1054"/>
                        <a:gd name="T17" fmla="*/ 0 h 1724"/>
                        <a:gd name="T18" fmla="*/ 0 w 1054"/>
                        <a:gd name="T19" fmla="*/ 1 h 172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54"/>
                        <a:gd name="T31" fmla="*/ 0 h 1724"/>
                        <a:gd name="T32" fmla="*/ 1054 w 1054"/>
                        <a:gd name="T33" fmla="*/ 1724 h 172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54" h="1724">
                          <a:moveTo>
                            <a:pt x="0" y="1723"/>
                          </a:moveTo>
                          <a:lnTo>
                            <a:pt x="1053" y="1723"/>
                          </a:lnTo>
                          <a:lnTo>
                            <a:pt x="1053" y="0"/>
                          </a:lnTo>
                          <a:lnTo>
                            <a:pt x="0" y="0"/>
                          </a:lnTo>
                          <a:lnTo>
                            <a:pt x="0" y="1723"/>
                          </a:lnTo>
                          <a:close/>
                          <a:moveTo>
                            <a:pt x="13" y="1706"/>
                          </a:moveTo>
                          <a:lnTo>
                            <a:pt x="1040" y="1706"/>
                          </a:lnTo>
                          <a:lnTo>
                            <a:pt x="1040" y="19"/>
                          </a:lnTo>
                          <a:lnTo>
                            <a:pt x="13" y="19"/>
                          </a:lnTo>
                          <a:lnTo>
                            <a:pt x="13" y="1706"/>
                          </a:lnTo>
                          <a:close/>
                        </a:path>
                      </a:pathLst>
                    </a:custGeom>
                    <a:solidFill>
                      <a:srgbClr val="3C3C3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1" name="Freeform 1406"/>
                    <p:cNvSpPr>
                      <a:spLocks/>
                    </p:cNvSpPr>
                    <p:nvPr/>
                  </p:nvSpPr>
                  <p:spPr bwMode="auto">
                    <a:xfrm>
                      <a:off x="21" y="34"/>
                      <a:ext cx="232" cy="382"/>
                    </a:xfrm>
                    <a:custGeom>
                      <a:avLst/>
                      <a:gdLst>
                        <a:gd name="T0" fmla="*/ 0 w 1027"/>
                        <a:gd name="T1" fmla="*/ 1 h 1690"/>
                        <a:gd name="T2" fmla="*/ 1 w 1027"/>
                        <a:gd name="T3" fmla="*/ 1 h 1690"/>
                        <a:gd name="T4" fmla="*/ 1 w 1027"/>
                        <a:gd name="T5" fmla="*/ 0 h 1690"/>
                        <a:gd name="T6" fmla="*/ 0 w 1027"/>
                        <a:gd name="T7" fmla="*/ 0 h 1690"/>
                        <a:gd name="T8" fmla="*/ 0 w 1027"/>
                        <a:gd name="T9" fmla="*/ 1 h 1690"/>
                        <a:gd name="T10" fmla="*/ 0 w 1027"/>
                        <a:gd name="T11" fmla="*/ 1 h 1690"/>
                        <a:gd name="T12" fmla="*/ 1 w 1027"/>
                        <a:gd name="T13" fmla="*/ 1 h 1690"/>
                        <a:gd name="T14" fmla="*/ 1 w 1027"/>
                        <a:gd name="T15" fmla="*/ 0 h 1690"/>
                        <a:gd name="T16" fmla="*/ 0 w 1027"/>
                        <a:gd name="T17" fmla="*/ 0 h 1690"/>
                        <a:gd name="T18" fmla="*/ 0 w 1027"/>
                        <a:gd name="T19" fmla="*/ 1 h 169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27"/>
                        <a:gd name="T31" fmla="*/ 0 h 1690"/>
                        <a:gd name="T32" fmla="*/ 1027 w 1027"/>
                        <a:gd name="T33" fmla="*/ 1690 h 169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27" h="1690">
                          <a:moveTo>
                            <a:pt x="0" y="1689"/>
                          </a:moveTo>
                          <a:lnTo>
                            <a:pt x="1026" y="1689"/>
                          </a:lnTo>
                          <a:lnTo>
                            <a:pt x="1026" y="0"/>
                          </a:lnTo>
                          <a:lnTo>
                            <a:pt x="0" y="0"/>
                          </a:lnTo>
                          <a:lnTo>
                            <a:pt x="0" y="1689"/>
                          </a:lnTo>
                          <a:close/>
                          <a:moveTo>
                            <a:pt x="13" y="1668"/>
                          </a:moveTo>
                          <a:lnTo>
                            <a:pt x="1014" y="1668"/>
                          </a:lnTo>
                          <a:lnTo>
                            <a:pt x="1014" y="17"/>
                          </a:lnTo>
                          <a:lnTo>
                            <a:pt x="13" y="17"/>
                          </a:lnTo>
                          <a:lnTo>
                            <a:pt x="13" y="1668"/>
                          </a:lnTo>
                          <a:close/>
                        </a:path>
                      </a:pathLst>
                    </a:custGeom>
                    <a:solidFill>
                      <a:srgbClr val="44444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2" name="Freeform 1407"/>
                    <p:cNvSpPr>
                      <a:spLocks/>
                    </p:cNvSpPr>
                    <p:nvPr/>
                  </p:nvSpPr>
                  <p:spPr bwMode="auto">
                    <a:xfrm>
                      <a:off x="24" y="39"/>
                      <a:ext cx="226" cy="374"/>
                    </a:xfrm>
                    <a:custGeom>
                      <a:avLst/>
                      <a:gdLst>
                        <a:gd name="T0" fmla="*/ 0 w 1002"/>
                        <a:gd name="T1" fmla="*/ 1 h 1654"/>
                        <a:gd name="T2" fmla="*/ 1 w 1002"/>
                        <a:gd name="T3" fmla="*/ 1 h 1654"/>
                        <a:gd name="T4" fmla="*/ 1 w 1002"/>
                        <a:gd name="T5" fmla="*/ 0 h 1654"/>
                        <a:gd name="T6" fmla="*/ 0 w 1002"/>
                        <a:gd name="T7" fmla="*/ 0 h 1654"/>
                        <a:gd name="T8" fmla="*/ 0 w 1002"/>
                        <a:gd name="T9" fmla="*/ 1 h 1654"/>
                        <a:gd name="T10" fmla="*/ 0 w 1002"/>
                        <a:gd name="T11" fmla="*/ 1 h 1654"/>
                        <a:gd name="T12" fmla="*/ 0 w 1002"/>
                        <a:gd name="T13" fmla="*/ 1 h 1654"/>
                        <a:gd name="T14" fmla="*/ 0 w 1002"/>
                        <a:gd name="T15" fmla="*/ 0 h 1654"/>
                        <a:gd name="T16" fmla="*/ 0 w 1002"/>
                        <a:gd name="T17" fmla="*/ 0 h 1654"/>
                        <a:gd name="T18" fmla="*/ 0 w 1002"/>
                        <a:gd name="T19" fmla="*/ 1 h 165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02"/>
                        <a:gd name="T31" fmla="*/ 0 h 1654"/>
                        <a:gd name="T32" fmla="*/ 1002 w 1002"/>
                        <a:gd name="T33" fmla="*/ 1654 h 165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02" h="1654">
                          <a:moveTo>
                            <a:pt x="0" y="1653"/>
                          </a:moveTo>
                          <a:lnTo>
                            <a:pt x="1001" y="1653"/>
                          </a:lnTo>
                          <a:lnTo>
                            <a:pt x="1001" y="0"/>
                          </a:lnTo>
                          <a:lnTo>
                            <a:pt x="0" y="0"/>
                          </a:lnTo>
                          <a:lnTo>
                            <a:pt x="0" y="1653"/>
                          </a:lnTo>
                          <a:close/>
                          <a:moveTo>
                            <a:pt x="12" y="1630"/>
                          </a:moveTo>
                          <a:lnTo>
                            <a:pt x="988" y="1630"/>
                          </a:lnTo>
                          <a:lnTo>
                            <a:pt x="988" y="23"/>
                          </a:lnTo>
                          <a:lnTo>
                            <a:pt x="12" y="23"/>
                          </a:lnTo>
                          <a:lnTo>
                            <a:pt x="12" y="1630"/>
                          </a:lnTo>
                          <a:close/>
                        </a:path>
                      </a:pathLst>
                    </a:custGeom>
                    <a:solidFill>
                      <a:srgbClr val="4C4C4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3" name="Freeform 1408"/>
                    <p:cNvSpPr>
                      <a:spLocks/>
                    </p:cNvSpPr>
                    <p:nvPr/>
                  </p:nvSpPr>
                  <p:spPr bwMode="auto">
                    <a:xfrm>
                      <a:off x="27" y="44"/>
                      <a:ext cx="220" cy="363"/>
                    </a:xfrm>
                    <a:custGeom>
                      <a:avLst/>
                      <a:gdLst>
                        <a:gd name="T0" fmla="*/ 0 w 976"/>
                        <a:gd name="T1" fmla="*/ 1 h 1604"/>
                        <a:gd name="T2" fmla="*/ 0 w 976"/>
                        <a:gd name="T3" fmla="*/ 1 h 1604"/>
                        <a:gd name="T4" fmla="*/ 0 w 976"/>
                        <a:gd name="T5" fmla="*/ 0 h 1604"/>
                        <a:gd name="T6" fmla="*/ 0 w 976"/>
                        <a:gd name="T7" fmla="*/ 0 h 1604"/>
                        <a:gd name="T8" fmla="*/ 0 w 976"/>
                        <a:gd name="T9" fmla="*/ 1 h 1604"/>
                        <a:gd name="T10" fmla="*/ 0 w 976"/>
                        <a:gd name="T11" fmla="*/ 1 h 1604"/>
                        <a:gd name="T12" fmla="*/ 0 w 976"/>
                        <a:gd name="T13" fmla="*/ 1 h 1604"/>
                        <a:gd name="T14" fmla="*/ 0 w 976"/>
                        <a:gd name="T15" fmla="*/ 0 h 1604"/>
                        <a:gd name="T16" fmla="*/ 0 w 976"/>
                        <a:gd name="T17" fmla="*/ 0 h 1604"/>
                        <a:gd name="T18" fmla="*/ 0 w 976"/>
                        <a:gd name="T19" fmla="*/ 1 h 160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76"/>
                        <a:gd name="T31" fmla="*/ 0 h 1604"/>
                        <a:gd name="T32" fmla="*/ 976 w 976"/>
                        <a:gd name="T33" fmla="*/ 1604 h 160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76" h="1604">
                          <a:moveTo>
                            <a:pt x="0" y="1603"/>
                          </a:moveTo>
                          <a:lnTo>
                            <a:pt x="975" y="1603"/>
                          </a:lnTo>
                          <a:lnTo>
                            <a:pt x="975" y="0"/>
                          </a:lnTo>
                          <a:lnTo>
                            <a:pt x="0" y="0"/>
                          </a:lnTo>
                          <a:lnTo>
                            <a:pt x="0" y="1603"/>
                          </a:lnTo>
                          <a:close/>
                          <a:moveTo>
                            <a:pt x="13" y="1580"/>
                          </a:moveTo>
                          <a:lnTo>
                            <a:pt x="962" y="1580"/>
                          </a:lnTo>
                          <a:lnTo>
                            <a:pt x="962" y="22"/>
                          </a:lnTo>
                          <a:lnTo>
                            <a:pt x="13" y="22"/>
                          </a:lnTo>
                          <a:lnTo>
                            <a:pt x="13" y="1580"/>
                          </a:lnTo>
                          <a:close/>
                        </a:path>
                      </a:pathLst>
                    </a:custGeom>
                    <a:solidFill>
                      <a:srgbClr val="54545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4" name="Freeform 1409"/>
                    <p:cNvSpPr>
                      <a:spLocks/>
                    </p:cNvSpPr>
                    <p:nvPr/>
                  </p:nvSpPr>
                  <p:spPr bwMode="auto">
                    <a:xfrm>
                      <a:off x="30" y="49"/>
                      <a:ext cx="214" cy="353"/>
                    </a:xfrm>
                    <a:custGeom>
                      <a:avLst/>
                      <a:gdLst>
                        <a:gd name="T0" fmla="*/ 0 w 950"/>
                        <a:gd name="T1" fmla="*/ 1 h 1563"/>
                        <a:gd name="T2" fmla="*/ 0 w 950"/>
                        <a:gd name="T3" fmla="*/ 1 h 1563"/>
                        <a:gd name="T4" fmla="*/ 0 w 950"/>
                        <a:gd name="T5" fmla="*/ 0 h 1563"/>
                        <a:gd name="T6" fmla="*/ 0 w 950"/>
                        <a:gd name="T7" fmla="*/ 0 h 1563"/>
                        <a:gd name="T8" fmla="*/ 0 w 950"/>
                        <a:gd name="T9" fmla="*/ 1 h 1563"/>
                        <a:gd name="T10" fmla="*/ 0 w 950"/>
                        <a:gd name="T11" fmla="*/ 1 h 1563"/>
                        <a:gd name="T12" fmla="*/ 0 w 950"/>
                        <a:gd name="T13" fmla="*/ 1 h 1563"/>
                        <a:gd name="T14" fmla="*/ 0 w 950"/>
                        <a:gd name="T15" fmla="*/ 0 h 1563"/>
                        <a:gd name="T16" fmla="*/ 0 w 950"/>
                        <a:gd name="T17" fmla="*/ 0 h 1563"/>
                        <a:gd name="T18" fmla="*/ 0 w 950"/>
                        <a:gd name="T19" fmla="*/ 1 h 156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50"/>
                        <a:gd name="T31" fmla="*/ 0 h 1563"/>
                        <a:gd name="T32" fmla="*/ 950 w 950"/>
                        <a:gd name="T33" fmla="*/ 1563 h 156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50" h="1563">
                          <a:moveTo>
                            <a:pt x="0" y="1562"/>
                          </a:moveTo>
                          <a:lnTo>
                            <a:pt x="949" y="1562"/>
                          </a:lnTo>
                          <a:lnTo>
                            <a:pt x="949" y="0"/>
                          </a:lnTo>
                          <a:lnTo>
                            <a:pt x="0" y="0"/>
                          </a:lnTo>
                          <a:lnTo>
                            <a:pt x="0" y="1562"/>
                          </a:lnTo>
                          <a:close/>
                          <a:moveTo>
                            <a:pt x="14" y="1540"/>
                          </a:moveTo>
                          <a:lnTo>
                            <a:pt x="932" y="1540"/>
                          </a:lnTo>
                          <a:lnTo>
                            <a:pt x="932" y="25"/>
                          </a:lnTo>
                          <a:lnTo>
                            <a:pt x="14" y="25"/>
                          </a:lnTo>
                          <a:lnTo>
                            <a:pt x="14" y="1540"/>
                          </a:lnTo>
                          <a:close/>
                        </a:path>
                      </a:pathLst>
                    </a:custGeom>
                    <a:solidFill>
                      <a:srgbClr val="5C5C5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5" name="Freeform 1410"/>
                    <p:cNvSpPr>
                      <a:spLocks/>
                    </p:cNvSpPr>
                    <p:nvPr/>
                  </p:nvSpPr>
                  <p:spPr bwMode="auto">
                    <a:xfrm>
                      <a:off x="34" y="55"/>
                      <a:ext cx="207" cy="342"/>
                    </a:xfrm>
                    <a:custGeom>
                      <a:avLst/>
                      <a:gdLst>
                        <a:gd name="T0" fmla="*/ 0 w 917"/>
                        <a:gd name="T1" fmla="*/ 1 h 1513"/>
                        <a:gd name="T2" fmla="*/ 0 w 917"/>
                        <a:gd name="T3" fmla="*/ 1 h 1513"/>
                        <a:gd name="T4" fmla="*/ 0 w 917"/>
                        <a:gd name="T5" fmla="*/ 0 h 1513"/>
                        <a:gd name="T6" fmla="*/ 0 w 917"/>
                        <a:gd name="T7" fmla="*/ 0 h 1513"/>
                        <a:gd name="T8" fmla="*/ 0 w 917"/>
                        <a:gd name="T9" fmla="*/ 1 h 1513"/>
                        <a:gd name="T10" fmla="*/ 0 w 917"/>
                        <a:gd name="T11" fmla="*/ 1 h 1513"/>
                        <a:gd name="T12" fmla="*/ 0 w 917"/>
                        <a:gd name="T13" fmla="*/ 1 h 1513"/>
                        <a:gd name="T14" fmla="*/ 0 w 917"/>
                        <a:gd name="T15" fmla="*/ 0 h 1513"/>
                        <a:gd name="T16" fmla="*/ 0 w 917"/>
                        <a:gd name="T17" fmla="*/ 0 h 1513"/>
                        <a:gd name="T18" fmla="*/ 0 w 917"/>
                        <a:gd name="T19" fmla="*/ 1 h 151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17"/>
                        <a:gd name="T31" fmla="*/ 0 h 1513"/>
                        <a:gd name="T32" fmla="*/ 917 w 917"/>
                        <a:gd name="T33" fmla="*/ 1513 h 151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17" h="1513">
                          <a:moveTo>
                            <a:pt x="0" y="1512"/>
                          </a:moveTo>
                          <a:lnTo>
                            <a:pt x="916" y="1512"/>
                          </a:lnTo>
                          <a:lnTo>
                            <a:pt x="916" y="0"/>
                          </a:lnTo>
                          <a:lnTo>
                            <a:pt x="0" y="0"/>
                          </a:lnTo>
                          <a:lnTo>
                            <a:pt x="0" y="1512"/>
                          </a:lnTo>
                          <a:close/>
                          <a:moveTo>
                            <a:pt x="13" y="1490"/>
                          </a:moveTo>
                          <a:lnTo>
                            <a:pt x="903" y="1490"/>
                          </a:lnTo>
                          <a:lnTo>
                            <a:pt x="903" y="22"/>
                          </a:lnTo>
                          <a:lnTo>
                            <a:pt x="13" y="22"/>
                          </a:lnTo>
                          <a:lnTo>
                            <a:pt x="13" y="1490"/>
                          </a:lnTo>
                          <a:close/>
                        </a:path>
                      </a:pathLst>
                    </a:custGeom>
                    <a:solidFill>
                      <a:srgbClr val="64646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6" name="Freeform 1411"/>
                    <p:cNvSpPr>
                      <a:spLocks/>
                    </p:cNvSpPr>
                    <p:nvPr/>
                  </p:nvSpPr>
                  <p:spPr bwMode="auto">
                    <a:xfrm>
                      <a:off x="37" y="59"/>
                      <a:ext cx="201" cy="333"/>
                    </a:xfrm>
                    <a:custGeom>
                      <a:avLst/>
                      <a:gdLst>
                        <a:gd name="T0" fmla="*/ 0 w 890"/>
                        <a:gd name="T1" fmla="*/ 1 h 1473"/>
                        <a:gd name="T2" fmla="*/ 0 w 890"/>
                        <a:gd name="T3" fmla="*/ 1 h 1473"/>
                        <a:gd name="T4" fmla="*/ 0 w 890"/>
                        <a:gd name="T5" fmla="*/ 0 h 1473"/>
                        <a:gd name="T6" fmla="*/ 0 w 890"/>
                        <a:gd name="T7" fmla="*/ 0 h 1473"/>
                        <a:gd name="T8" fmla="*/ 0 w 890"/>
                        <a:gd name="T9" fmla="*/ 1 h 1473"/>
                        <a:gd name="T10" fmla="*/ 0 w 890"/>
                        <a:gd name="T11" fmla="*/ 1 h 1473"/>
                        <a:gd name="T12" fmla="*/ 0 w 890"/>
                        <a:gd name="T13" fmla="*/ 1 h 1473"/>
                        <a:gd name="T14" fmla="*/ 0 w 890"/>
                        <a:gd name="T15" fmla="*/ 0 h 1473"/>
                        <a:gd name="T16" fmla="*/ 0 w 890"/>
                        <a:gd name="T17" fmla="*/ 0 h 1473"/>
                        <a:gd name="T18" fmla="*/ 0 w 890"/>
                        <a:gd name="T19" fmla="*/ 1 h 14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90"/>
                        <a:gd name="T31" fmla="*/ 0 h 1473"/>
                        <a:gd name="T32" fmla="*/ 890 w 890"/>
                        <a:gd name="T33" fmla="*/ 1473 h 14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90" h="1473">
                          <a:moveTo>
                            <a:pt x="0" y="1472"/>
                          </a:moveTo>
                          <a:lnTo>
                            <a:pt x="889" y="1472"/>
                          </a:lnTo>
                          <a:lnTo>
                            <a:pt x="889" y="0"/>
                          </a:lnTo>
                          <a:lnTo>
                            <a:pt x="0" y="0"/>
                          </a:lnTo>
                          <a:lnTo>
                            <a:pt x="0" y="1472"/>
                          </a:lnTo>
                          <a:close/>
                          <a:moveTo>
                            <a:pt x="16" y="1447"/>
                          </a:moveTo>
                          <a:lnTo>
                            <a:pt x="872" y="1447"/>
                          </a:lnTo>
                          <a:lnTo>
                            <a:pt x="872" y="25"/>
                          </a:lnTo>
                          <a:lnTo>
                            <a:pt x="16" y="25"/>
                          </a:lnTo>
                          <a:lnTo>
                            <a:pt x="16" y="1447"/>
                          </a:lnTo>
                          <a:close/>
                        </a:path>
                      </a:pathLst>
                    </a:custGeom>
                    <a:solidFill>
                      <a:srgbClr val="6C6C6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7" name="Freeform 1412"/>
                    <p:cNvSpPr>
                      <a:spLocks/>
                    </p:cNvSpPr>
                    <p:nvPr/>
                  </p:nvSpPr>
                  <p:spPr bwMode="auto">
                    <a:xfrm>
                      <a:off x="41" y="66"/>
                      <a:ext cx="193" cy="319"/>
                    </a:xfrm>
                    <a:custGeom>
                      <a:avLst/>
                      <a:gdLst>
                        <a:gd name="T0" fmla="*/ 0 w 857"/>
                        <a:gd name="T1" fmla="*/ 1 h 1413"/>
                        <a:gd name="T2" fmla="*/ 0 w 857"/>
                        <a:gd name="T3" fmla="*/ 1 h 1413"/>
                        <a:gd name="T4" fmla="*/ 0 w 857"/>
                        <a:gd name="T5" fmla="*/ 0 h 1413"/>
                        <a:gd name="T6" fmla="*/ 0 w 857"/>
                        <a:gd name="T7" fmla="*/ 0 h 1413"/>
                        <a:gd name="T8" fmla="*/ 0 w 857"/>
                        <a:gd name="T9" fmla="*/ 1 h 1413"/>
                        <a:gd name="T10" fmla="*/ 0 w 857"/>
                        <a:gd name="T11" fmla="*/ 1 h 1413"/>
                        <a:gd name="T12" fmla="*/ 0 w 857"/>
                        <a:gd name="T13" fmla="*/ 1 h 1413"/>
                        <a:gd name="T14" fmla="*/ 0 w 857"/>
                        <a:gd name="T15" fmla="*/ 0 h 1413"/>
                        <a:gd name="T16" fmla="*/ 0 w 857"/>
                        <a:gd name="T17" fmla="*/ 0 h 1413"/>
                        <a:gd name="T18" fmla="*/ 0 w 857"/>
                        <a:gd name="T19" fmla="*/ 1 h 141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57"/>
                        <a:gd name="T31" fmla="*/ 0 h 1413"/>
                        <a:gd name="T32" fmla="*/ 857 w 857"/>
                        <a:gd name="T33" fmla="*/ 1413 h 141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57" h="1413">
                          <a:moveTo>
                            <a:pt x="0" y="1412"/>
                          </a:moveTo>
                          <a:lnTo>
                            <a:pt x="856" y="1412"/>
                          </a:lnTo>
                          <a:lnTo>
                            <a:pt x="856" y="0"/>
                          </a:lnTo>
                          <a:lnTo>
                            <a:pt x="0" y="0"/>
                          </a:lnTo>
                          <a:lnTo>
                            <a:pt x="0" y="1412"/>
                          </a:lnTo>
                          <a:close/>
                          <a:moveTo>
                            <a:pt x="15" y="1385"/>
                          </a:moveTo>
                          <a:lnTo>
                            <a:pt x="840" y="1385"/>
                          </a:lnTo>
                          <a:lnTo>
                            <a:pt x="840" y="27"/>
                          </a:lnTo>
                          <a:lnTo>
                            <a:pt x="15" y="27"/>
                          </a:lnTo>
                          <a:lnTo>
                            <a:pt x="15" y="1385"/>
                          </a:lnTo>
                          <a:close/>
                        </a:path>
                      </a:pathLst>
                    </a:custGeom>
                    <a:solidFill>
                      <a:srgbClr val="75757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8" name="Freeform 1413"/>
                    <p:cNvSpPr>
                      <a:spLocks/>
                    </p:cNvSpPr>
                    <p:nvPr/>
                  </p:nvSpPr>
                  <p:spPr bwMode="auto">
                    <a:xfrm>
                      <a:off x="45" y="72"/>
                      <a:ext cx="185" cy="308"/>
                    </a:xfrm>
                    <a:custGeom>
                      <a:avLst/>
                      <a:gdLst>
                        <a:gd name="T0" fmla="*/ 0 w 822"/>
                        <a:gd name="T1" fmla="*/ 1 h 1362"/>
                        <a:gd name="T2" fmla="*/ 0 w 822"/>
                        <a:gd name="T3" fmla="*/ 1 h 1362"/>
                        <a:gd name="T4" fmla="*/ 0 w 822"/>
                        <a:gd name="T5" fmla="*/ 0 h 1362"/>
                        <a:gd name="T6" fmla="*/ 0 w 822"/>
                        <a:gd name="T7" fmla="*/ 0 h 1362"/>
                        <a:gd name="T8" fmla="*/ 0 w 822"/>
                        <a:gd name="T9" fmla="*/ 1 h 1362"/>
                        <a:gd name="T10" fmla="*/ 0 w 822"/>
                        <a:gd name="T11" fmla="*/ 1 h 1362"/>
                        <a:gd name="T12" fmla="*/ 0 w 822"/>
                        <a:gd name="T13" fmla="*/ 1 h 1362"/>
                        <a:gd name="T14" fmla="*/ 0 w 822"/>
                        <a:gd name="T15" fmla="*/ 0 h 1362"/>
                        <a:gd name="T16" fmla="*/ 0 w 822"/>
                        <a:gd name="T17" fmla="*/ 0 h 1362"/>
                        <a:gd name="T18" fmla="*/ 0 w 822"/>
                        <a:gd name="T19" fmla="*/ 1 h 136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22"/>
                        <a:gd name="T31" fmla="*/ 0 h 1362"/>
                        <a:gd name="T32" fmla="*/ 822 w 822"/>
                        <a:gd name="T33" fmla="*/ 1362 h 136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22" h="1362">
                          <a:moveTo>
                            <a:pt x="0" y="1361"/>
                          </a:moveTo>
                          <a:lnTo>
                            <a:pt x="821" y="1361"/>
                          </a:lnTo>
                          <a:lnTo>
                            <a:pt x="821" y="0"/>
                          </a:lnTo>
                          <a:lnTo>
                            <a:pt x="0" y="0"/>
                          </a:lnTo>
                          <a:lnTo>
                            <a:pt x="0" y="1361"/>
                          </a:lnTo>
                          <a:close/>
                          <a:moveTo>
                            <a:pt x="16" y="1336"/>
                          </a:moveTo>
                          <a:lnTo>
                            <a:pt x="805" y="1336"/>
                          </a:lnTo>
                          <a:lnTo>
                            <a:pt x="805" y="25"/>
                          </a:lnTo>
                          <a:lnTo>
                            <a:pt x="16" y="25"/>
                          </a:lnTo>
                          <a:lnTo>
                            <a:pt x="16" y="1336"/>
                          </a:lnTo>
                          <a:close/>
                        </a:path>
                      </a:pathLst>
                    </a:custGeom>
                    <a:solidFill>
                      <a:srgbClr val="7D7D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9" name="Freeform 1414"/>
                    <p:cNvSpPr>
                      <a:spLocks/>
                    </p:cNvSpPr>
                    <p:nvPr/>
                  </p:nvSpPr>
                  <p:spPr bwMode="auto">
                    <a:xfrm>
                      <a:off x="48" y="77"/>
                      <a:ext cx="180" cy="297"/>
                    </a:xfrm>
                    <a:custGeom>
                      <a:avLst/>
                      <a:gdLst>
                        <a:gd name="T0" fmla="*/ 0 w 796"/>
                        <a:gd name="T1" fmla="*/ 1 h 1312"/>
                        <a:gd name="T2" fmla="*/ 0 w 796"/>
                        <a:gd name="T3" fmla="*/ 1 h 1312"/>
                        <a:gd name="T4" fmla="*/ 0 w 796"/>
                        <a:gd name="T5" fmla="*/ 0 h 1312"/>
                        <a:gd name="T6" fmla="*/ 0 w 796"/>
                        <a:gd name="T7" fmla="*/ 0 h 1312"/>
                        <a:gd name="T8" fmla="*/ 0 w 796"/>
                        <a:gd name="T9" fmla="*/ 1 h 1312"/>
                        <a:gd name="T10" fmla="*/ 0 w 796"/>
                        <a:gd name="T11" fmla="*/ 1 h 1312"/>
                        <a:gd name="T12" fmla="*/ 0 w 796"/>
                        <a:gd name="T13" fmla="*/ 1 h 1312"/>
                        <a:gd name="T14" fmla="*/ 0 w 796"/>
                        <a:gd name="T15" fmla="*/ 0 h 1312"/>
                        <a:gd name="T16" fmla="*/ 0 w 796"/>
                        <a:gd name="T17" fmla="*/ 0 h 1312"/>
                        <a:gd name="T18" fmla="*/ 0 w 796"/>
                        <a:gd name="T19" fmla="*/ 1 h 131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96"/>
                        <a:gd name="T31" fmla="*/ 0 h 1312"/>
                        <a:gd name="T32" fmla="*/ 796 w 796"/>
                        <a:gd name="T33" fmla="*/ 1312 h 131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96" h="1312">
                          <a:moveTo>
                            <a:pt x="0" y="1311"/>
                          </a:moveTo>
                          <a:lnTo>
                            <a:pt x="795" y="1311"/>
                          </a:lnTo>
                          <a:lnTo>
                            <a:pt x="795" y="0"/>
                          </a:lnTo>
                          <a:lnTo>
                            <a:pt x="0" y="0"/>
                          </a:lnTo>
                          <a:lnTo>
                            <a:pt x="0" y="1311"/>
                          </a:lnTo>
                          <a:close/>
                          <a:moveTo>
                            <a:pt x="16" y="1284"/>
                          </a:moveTo>
                          <a:lnTo>
                            <a:pt x="779" y="1284"/>
                          </a:lnTo>
                          <a:lnTo>
                            <a:pt x="779" y="27"/>
                          </a:lnTo>
                          <a:lnTo>
                            <a:pt x="16" y="27"/>
                          </a:lnTo>
                          <a:lnTo>
                            <a:pt x="16" y="1284"/>
                          </a:lnTo>
                          <a:close/>
                        </a:path>
                      </a:pathLst>
                    </a:custGeom>
                    <a:solidFill>
                      <a:srgbClr val="85858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0" name="Freeform 1415"/>
                    <p:cNvSpPr>
                      <a:spLocks/>
                    </p:cNvSpPr>
                    <p:nvPr/>
                  </p:nvSpPr>
                  <p:spPr bwMode="auto">
                    <a:xfrm>
                      <a:off x="51" y="83"/>
                      <a:ext cx="172" cy="284"/>
                    </a:xfrm>
                    <a:custGeom>
                      <a:avLst/>
                      <a:gdLst>
                        <a:gd name="T0" fmla="*/ 0 w 762"/>
                        <a:gd name="T1" fmla="*/ 1 h 1258"/>
                        <a:gd name="T2" fmla="*/ 0 w 762"/>
                        <a:gd name="T3" fmla="*/ 1 h 1258"/>
                        <a:gd name="T4" fmla="*/ 0 w 762"/>
                        <a:gd name="T5" fmla="*/ 0 h 1258"/>
                        <a:gd name="T6" fmla="*/ 0 w 762"/>
                        <a:gd name="T7" fmla="*/ 0 h 1258"/>
                        <a:gd name="T8" fmla="*/ 0 w 762"/>
                        <a:gd name="T9" fmla="*/ 1 h 1258"/>
                        <a:gd name="T10" fmla="*/ 0 w 762"/>
                        <a:gd name="T11" fmla="*/ 1 h 1258"/>
                        <a:gd name="T12" fmla="*/ 0 w 762"/>
                        <a:gd name="T13" fmla="*/ 1 h 1258"/>
                        <a:gd name="T14" fmla="*/ 0 w 762"/>
                        <a:gd name="T15" fmla="*/ 0 h 1258"/>
                        <a:gd name="T16" fmla="*/ 0 w 762"/>
                        <a:gd name="T17" fmla="*/ 0 h 1258"/>
                        <a:gd name="T18" fmla="*/ 0 w 762"/>
                        <a:gd name="T19" fmla="*/ 1 h 125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62"/>
                        <a:gd name="T31" fmla="*/ 0 h 1258"/>
                        <a:gd name="T32" fmla="*/ 762 w 762"/>
                        <a:gd name="T33" fmla="*/ 1258 h 125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62" h="1258">
                          <a:moveTo>
                            <a:pt x="0" y="1257"/>
                          </a:moveTo>
                          <a:lnTo>
                            <a:pt x="761" y="1257"/>
                          </a:lnTo>
                          <a:lnTo>
                            <a:pt x="761" y="0"/>
                          </a:lnTo>
                          <a:lnTo>
                            <a:pt x="0" y="0"/>
                          </a:lnTo>
                          <a:lnTo>
                            <a:pt x="0" y="1257"/>
                          </a:lnTo>
                          <a:close/>
                          <a:moveTo>
                            <a:pt x="15" y="1226"/>
                          </a:moveTo>
                          <a:lnTo>
                            <a:pt x="742" y="1226"/>
                          </a:lnTo>
                          <a:lnTo>
                            <a:pt x="742" y="29"/>
                          </a:lnTo>
                          <a:lnTo>
                            <a:pt x="15" y="29"/>
                          </a:lnTo>
                          <a:lnTo>
                            <a:pt x="15" y="1226"/>
                          </a:lnTo>
                          <a:close/>
                        </a:path>
                      </a:pathLst>
                    </a:custGeom>
                    <a:solidFill>
                      <a:srgbClr val="8D8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1" name="Freeform 1416"/>
                    <p:cNvSpPr>
                      <a:spLocks/>
                    </p:cNvSpPr>
                    <p:nvPr/>
                  </p:nvSpPr>
                  <p:spPr bwMode="auto">
                    <a:xfrm>
                      <a:off x="55" y="90"/>
                      <a:ext cx="163" cy="270"/>
                    </a:xfrm>
                    <a:custGeom>
                      <a:avLst/>
                      <a:gdLst>
                        <a:gd name="T0" fmla="*/ 0 w 725"/>
                        <a:gd name="T1" fmla="*/ 1 h 1197"/>
                        <a:gd name="T2" fmla="*/ 0 w 725"/>
                        <a:gd name="T3" fmla="*/ 1 h 1197"/>
                        <a:gd name="T4" fmla="*/ 0 w 725"/>
                        <a:gd name="T5" fmla="*/ 0 h 1197"/>
                        <a:gd name="T6" fmla="*/ 0 w 725"/>
                        <a:gd name="T7" fmla="*/ 0 h 1197"/>
                        <a:gd name="T8" fmla="*/ 0 w 725"/>
                        <a:gd name="T9" fmla="*/ 1 h 1197"/>
                        <a:gd name="T10" fmla="*/ 0 w 725"/>
                        <a:gd name="T11" fmla="*/ 1 h 1197"/>
                        <a:gd name="T12" fmla="*/ 0 w 725"/>
                        <a:gd name="T13" fmla="*/ 1 h 1197"/>
                        <a:gd name="T14" fmla="*/ 0 w 725"/>
                        <a:gd name="T15" fmla="*/ 0 h 1197"/>
                        <a:gd name="T16" fmla="*/ 0 w 725"/>
                        <a:gd name="T17" fmla="*/ 0 h 1197"/>
                        <a:gd name="T18" fmla="*/ 0 w 725"/>
                        <a:gd name="T19" fmla="*/ 1 h 11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25"/>
                        <a:gd name="T31" fmla="*/ 0 h 1197"/>
                        <a:gd name="T32" fmla="*/ 725 w 725"/>
                        <a:gd name="T33" fmla="*/ 1197 h 11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25" h="1197">
                          <a:moveTo>
                            <a:pt x="0" y="1196"/>
                          </a:moveTo>
                          <a:lnTo>
                            <a:pt x="724" y="1196"/>
                          </a:lnTo>
                          <a:lnTo>
                            <a:pt x="724" y="0"/>
                          </a:lnTo>
                          <a:lnTo>
                            <a:pt x="0" y="0"/>
                          </a:lnTo>
                          <a:lnTo>
                            <a:pt x="0" y="1196"/>
                          </a:lnTo>
                          <a:close/>
                          <a:moveTo>
                            <a:pt x="19" y="1167"/>
                          </a:moveTo>
                          <a:lnTo>
                            <a:pt x="705" y="1167"/>
                          </a:lnTo>
                          <a:lnTo>
                            <a:pt x="705" y="30"/>
                          </a:lnTo>
                          <a:lnTo>
                            <a:pt x="19" y="30"/>
                          </a:lnTo>
                          <a:lnTo>
                            <a:pt x="19" y="1167"/>
                          </a:lnTo>
                          <a:close/>
                        </a:path>
                      </a:pathLst>
                    </a:custGeom>
                    <a:solidFill>
                      <a:srgbClr val="9595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2" name="Freeform 1417"/>
                    <p:cNvSpPr>
                      <a:spLocks/>
                    </p:cNvSpPr>
                    <p:nvPr/>
                  </p:nvSpPr>
                  <p:spPr bwMode="auto">
                    <a:xfrm>
                      <a:off x="60" y="97"/>
                      <a:ext cx="155" cy="257"/>
                    </a:xfrm>
                    <a:custGeom>
                      <a:avLst/>
                      <a:gdLst>
                        <a:gd name="T0" fmla="*/ 0 w 686"/>
                        <a:gd name="T1" fmla="*/ 1 h 1138"/>
                        <a:gd name="T2" fmla="*/ 0 w 686"/>
                        <a:gd name="T3" fmla="*/ 1 h 1138"/>
                        <a:gd name="T4" fmla="*/ 0 w 686"/>
                        <a:gd name="T5" fmla="*/ 0 h 1138"/>
                        <a:gd name="T6" fmla="*/ 0 w 686"/>
                        <a:gd name="T7" fmla="*/ 0 h 1138"/>
                        <a:gd name="T8" fmla="*/ 0 w 686"/>
                        <a:gd name="T9" fmla="*/ 1 h 1138"/>
                        <a:gd name="T10" fmla="*/ 0 w 686"/>
                        <a:gd name="T11" fmla="*/ 1 h 1138"/>
                        <a:gd name="T12" fmla="*/ 0 w 686"/>
                        <a:gd name="T13" fmla="*/ 1 h 1138"/>
                        <a:gd name="T14" fmla="*/ 0 w 686"/>
                        <a:gd name="T15" fmla="*/ 0 h 1138"/>
                        <a:gd name="T16" fmla="*/ 0 w 686"/>
                        <a:gd name="T17" fmla="*/ 0 h 1138"/>
                        <a:gd name="T18" fmla="*/ 0 w 686"/>
                        <a:gd name="T19" fmla="*/ 1 h 113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86"/>
                        <a:gd name="T31" fmla="*/ 0 h 1138"/>
                        <a:gd name="T32" fmla="*/ 686 w 686"/>
                        <a:gd name="T33" fmla="*/ 1138 h 113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86" h="1138">
                          <a:moveTo>
                            <a:pt x="0" y="1137"/>
                          </a:moveTo>
                          <a:lnTo>
                            <a:pt x="685" y="1137"/>
                          </a:lnTo>
                          <a:lnTo>
                            <a:pt x="685" y="0"/>
                          </a:lnTo>
                          <a:lnTo>
                            <a:pt x="0" y="0"/>
                          </a:lnTo>
                          <a:lnTo>
                            <a:pt x="0" y="1137"/>
                          </a:lnTo>
                          <a:close/>
                          <a:moveTo>
                            <a:pt x="18" y="1101"/>
                          </a:moveTo>
                          <a:lnTo>
                            <a:pt x="665" y="1101"/>
                          </a:lnTo>
                          <a:lnTo>
                            <a:pt x="665" y="35"/>
                          </a:lnTo>
                          <a:lnTo>
                            <a:pt x="18" y="35"/>
                          </a:lnTo>
                          <a:lnTo>
                            <a:pt x="18" y="1101"/>
                          </a:lnTo>
                          <a:close/>
                        </a:path>
                      </a:pathLst>
                    </a:custGeom>
                    <a:solidFill>
                      <a:srgbClr val="9D9D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3" name="Freeform 1418"/>
                    <p:cNvSpPr>
                      <a:spLocks/>
                    </p:cNvSpPr>
                    <p:nvPr/>
                  </p:nvSpPr>
                  <p:spPr bwMode="auto">
                    <a:xfrm>
                      <a:off x="64" y="105"/>
                      <a:ext cx="146" cy="242"/>
                    </a:xfrm>
                    <a:custGeom>
                      <a:avLst/>
                      <a:gdLst>
                        <a:gd name="T0" fmla="*/ 0 w 647"/>
                        <a:gd name="T1" fmla="*/ 1 h 1073"/>
                        <a:gd name="T2" fmla="*/ 0 w 647"/>
                        <a:gd name="T3" fmla="*/ 1 h 1073"/>
                        <a:gd name="T4" fmla="*/ 0 w 647"/>
                        <a:gd name="T5" fmla="*/ 0 h 1073"/>
                        <a:gd name="T6" fmla="*/ 0 w 647"/>
                        <a:gd name="T7" fmla="*/ 0 h 1073"/>
                        <a:gd name="T8" fmla="*/ 0 w 647"/>
                        <a:gd name="T9" fmla="*/ 1 h 1073"/>
                        <a:gd name="T10" fmla="*/ 0 w 647"/>
                        <a:gd name="T11" fmla="*/ 1 h 1073"/>
                        <a:gd name="T12" fmla="*/ 0 w 647"/>
                        <a:gd name="T13" fmla="*/ 1 h 1073"/>
                        <a:gd name="T14" fmla="*/ 0 w 647"/>
                        <a:gd name="T15" fmla="*/ 0 h 1073"/>
                        <a:gd name="T16" fmla="*/ 0 w 647"/>
                        <a:gd name="T17" fmla="*/ 0 h 1073"/>
                        <a:gd name="T18" fmla="*/ 0 w 647"/>
                        <a:gd name="T19" fmla="*/ 1 h 10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47"/>
                        <a:gd name="T31" fmla="*/ 0 h 1073"/>
                        <a:gd name="T32" fmla="*/ 647 w 647"/>
                        <a:gd name="T33" fmla="*/ 1073 h 10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47" h="1073">
                          <a:moveTo>
                            <a:pt x="0" y="1072"/>
                          </a:moveTo>
                          <a:lnTo>
                            <a:pt x="646" y="1072"/>
                          </a:lnTo>
                          <a:lnTo>
                            <a:pt x="646" y="0"/>
                          </a:lnTo>
                          <a:lnTo>
                            <a:pt x="0" y="0"/>
                          </a:lnTo>
                          <a:lnTo>
                            <a:pt x="0" y="1072"/>
                          </a:lnTo>
                          <a:close/>
                          <a:moveTo>
                            <a:pt x="19" y="1039"/>
                          </a:moveTo>
                          <a:lnTo>
                            <a:pt x="627" y="1039"/>
                          </a:lnTo>
                          <a:lnTo>
                            <a:pt x="627" y="32"/>
                          </a:lnTo>
                          <a:lnTo>
                            <a:pt x="19" y="32"/>
                          </a:lnTo>
                          <a:lnTo>
                            <a:pt x="19" y="1039"/>
                          </a:ln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4" name="Freeform 1419"/>
                    <p:cNvSpPr>
                      <a:spLocks/>
                    </p:cNvSpPr>
                    <p:nvPr/>
                  </p:nvSpPr>
                  <p:spPr bwMode="auto">
                    <a:xfrm>
                      <a:off x="69" y="113"/>
                      <a:ext cx="137" cy="226"/>
                    </a:xfrm>
                    <a:custGeom>
                      <a:avLst/>
                      <a:gdLst>
                        <a:gd name="T0" fmla="*/ 0 w 608"/>
                        <a:gd name="T1" fmla="*/ 0 h 1003"/>
                        <a:gd name="T2" fmla="*/ 0 w 608"/>
                        <a:gd name="T3" fmla="*/ 0 h 1003"/>
                        <a:gd name="T4" fmla="*/ 0 w 608"/>
                        <a:gd name="T5" fmla="*/ 0 h 1003"/>
                        <a:gd name="T6" fmla="*/ 0 w 608"/>
                        <a:gd name="T7" fmla="*/ 0 h 1003"/>
                        <a:gd name="T8" fmla="*/ 0 w 608"/>
                        <a:gd name="T9" fmla="*/ 0 h 1003"/>
                        <a:gd name="T10" fmla="*/ 0 w 608"/>
                        <a:gd name="T11" fmla="*/ 0 h 1003"/>
                        <a:gd name="T12" fmla="*/ 0 w 608"/>
                        <a:gd name="T13" fmla="*/ 0 h 1003"/>
                        <a:gd name="T14" fmla="*/ 0 w 608"/>
                        <a:gd name="T15" fmla="*/ 0 h 1003"/>
                        <a:gd name="T16" fmla="*/ 0 w 608"/>
                        <a:gd name="T17" fmla="*/ 0 h 1003"/>
                        <a:gd name="T18" fmla="*/ 0 w 608"/>
                        <a:gd name="T19" fmla="*/ 0 h 100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08"/>
                        <a:gd name="T31" fmla="*/ 0 h 1003"/>
                        <a:gd name="T32" fmla="*/ 608 w 608"/>
                        <a:gd name="T33" fmla="*/ 1003 h 100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08" h="1003">
                          <a:moveTo>
                            <a:pt x="0" y="1002"/>
                          </a:moveTo>
                          <a:lnTo>
                            <a:pt x="607" y="1002"/>
                          </a:lnTo>
                          <a:lnTo>
                            <a:pt x="607" y="0"/>
                          </a:lnTo>
                          <a:lnTo>
                            <a:pt x="0" y="0"/>
                          </a:lnTo>
                          <a:lnTo>
                            <a:pt x="0" y="1002"/>
                          </a:lnTo>
                          <a:close/>
                          <a:moveTo>
                            <a:pt x="23" y="967"/>
                          </a:moveTo>
                          <a:lnTo>
                            <a:pt x="587" y="967"/>
                          </a:lnTo>
                          <a:lnTo>
                            <a:pt x="587" y="35"/>
                          </a:lnTo>
                          <a:lnTo>
                            <a:pt x="23" y="35"/>
                          </a:lnTo>
                          <a:lnTo>
                            <a:pt x="23" y="967"/>
                          </a:lnTo>
                          <a:close/>
                        </a:path>
                      </a:pathLst>
                    </a:custGeom>
                    <a:solidFill>
                      <a:srgbClr val="ADADA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5" name="Freeform 1420"/>
                    <p:cNvSpPr>
                      <a:spLocks/>
                    </p:cNvSpPr>
                    <p:nvPr/>
                  </p:nvSpPr>
                  <p:spPr bwMode="auto">
                    <a:xfrm>
                      <a:off x="74" y="121"/>
                      <a:ext cx="127" cy="211"/>
                    </a:xfrm>
                    <a:custGeom>
                      <a:avLst/>
                      <a:gdLst>
                        <a:gd name="T0" fmla="*/ 0 w 565"/>
                        <a:gd name="T1" fmla="*/ 0 h 933"/>
                        <a:gd name="T2" fmla="*/ 0 w 565"/>
                        <a:gd name="T3" fmla="*/ 0 h 933"/>
                        <a:gd name="T4" fmla="*/ 0 w 565"/>
                        <a:gd name="T5" fmla="*/ 0 h 933"/>
                        <a:gd name="T6" fmla="*/ 0 w 565"/>
                        <a:gd name="T7" fmla="*/ 0 h 933"/>
                        <a:gd name="T8" fmla="*/ 0 w 565"/>
                        <a:gd name="T9" fmla="*/ 0 h 933"/>
                        <a:gd name="T10" fmla="*/ 0 w 565"/>
                        <a:gd name="T11" fmla="*/ 0 h 933"/>
                        <a:gd name="T12" fmla="*/ 0 w 565"/>
                        <a:gd name="T13" fmla="*/ 0 h 933"/>
                        <a:gd name="T14" fmla="*/ 0 w 565"/>
                        <a:gd name="T15" fmla="*/ 0 h 933"/>
                        <a:gd name="T16" fmla="*/ 0 w 565"/>
                        <a:gd name="T17" fmla="*/ 0 h 933"/>
                        <a:gd name="T18" fmla="*/ 0 w 565"/>
                        <a:gd name="T19" fmla="*/ 0 h 93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65"/>
                        <a:gd name="T31" fmla="*/ 0 h 933"/>
                        <a:gd name="T32" fmla="*/ 565 w 565"/>
                        <a:gd name="T33" fmla="*/ 933 h 93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65" h="933">
                          <a:moveTo>
                            <a:pt x="0" y="932"/>
                          </a:moveTo>
                          <a:lnTo>
                            <a:pt x="564" y="932"/>
                          </a:lnTo>
                          <a:lnTo>
                            <a:pt x="564" y="0"/>
                          </a:lnTo>
                          <a:lnTo>
                            <a:pt x="0" y="0"/>
                          </a:lnTo>
                          <a:lnTo>
                            <a:pt x="0" y="932"/>
                          </a:lnTo>
                          <a:close/>
                          <a:moveTo>
                            <a:pt x="20" y="894"/>
                          </a:moveTo>
                          <a:lnTo>
                            <a:pt x="541" y="894"/>
                          </a:lnTo>
                          <a:lnTo>
                            <a:pt x="541" y="38"/>
                          </a:lnTo>
                          <a:lnTo>
                            <a:pt x="20" y="38"/>
                          </a:lnTo>
                          <a:lnTo>
                            <a:pt x="20" y="894"/>
                          </a:lnTo>
                          <a:close/>
                        </a:path>
                      </a:pathLst>
                    </a:custGeom>
                    <a:solidFill>
                      <a:srgbClr val="B5B5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6" name="Freeform 1421"/>
                    <p:cNvSpPr>
                      <a:spLocks/>
                    </p:cNvSpPr>
                    <p:nvPr/>
                  </p:nvSpPr>
                  <p:spPr bwMode="auto">
                    <a:xfrm>
                      <a:off x="78" y="128"/>
                      <a:ext cx="118" cy="194"/>
                    </a:xfrm>
                    <a:custGeom>
                      <a:avLst/>
                      <a:gdLst>
                        <a:gd name="T0" fmla="*/ 0 w 523"/>
                        <a:gd name="T1" fmla="*/ 0 h 862"/>
                        <a:gd name="T2" fmla="*/ 0 w 523"/>
                        <a:gd name="T3" fmla="*/ 0 h 862"/>
                        <a:gd name="T4" fmla="*/ 0 w 523"/>
                        <a:gd name="T5" fmla="*/ 0 h 862"/>
                        <a:gd name="T6" fmla="*/ 0 w 523"/>
                        <a:gd name="T7" fmla="*/ 0 h 862"/>
                        <a:gd name="T8" fmla="*/ 0 w 523"/>
                        <a:gd name="T9" fmla="*/ 0 h 862"/>
                        <a:gd name="T10" fmla="*/ 0 w 523"/>
                        <a:gd name="T11" fmla="*/ 0 h 862"/>
                        <a:gd name="T12" fmla="*/ 0 w 523"/>
                        <a:gd name="T13" fmla="*/ 0 h 862"/>
                        <a:gd name="T14" fmla="*/ 0 w 523"/>
                        <a:gd name="T15" fmla="*/ 0 h 862"/>
                        <a:gd name="T16" fmla="*/ 0 w 523"/>
                        <a:gd name="T17" fmla="*/ 0 h 862"/>
                        <a:gd name="T18" fmla="*/ 0 w 523"/>
                        <a:gd name="T19" fmla="*/ 0 h 86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23"/>
                        <a:gd name="T31" fmla="*/ 0 h 862"/>
                        <a:gd name="T32" fmla="*/ 523 w 523"/>
                        <a:gd name="T33" fmla="*/ 862 h 86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23" h="862">
                          <a:moveTo>
                            <a:pt x="0" y="861"/>
                          </a:moveTo>
                          <a:lnTo>
                            <a:pt x="522" y="861"/>
                          </a:lnTo>
                          <a:lnTo>
                            <a:pt x="522" y="0"/>
                          </a:lnTo>
                          <a:lnTo>
                            <a:pt x="0" y="0"/>
                          </a:lnTo>
                          <a:lnTo>
                            <a:pt x="0" y="861"/>
                          </a:lnTo>
                          <a:close/>
                          <a:moveTo>
                            <a:pt x="24" y="824"/>
                          </a:moveTo>
                          <a:lnTo>
                            <a:pt x="496" y="824"/>
                          </a:lnTo>
                          <a:lnTo>
                            <a:pt x="496" y="37"/>
                          </a:lnTo>
                          <a:lnTo>
                            <a:pt x="24" y="37"/>
                          </a:lnTo>
                          <a:lnTo>
                            <a:pt x="24" y="824"/>
                          </a:lnTo>
                          <a:close/>
                        </a:path>
                      </a:pathLst>
                    </a:custGeom>
                    <a:solidFill>
                      <a:srgbClr val="BDBDB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" name="Freeform 1422"/>
                    <p:cNvSpPr>
                      <a:spLocks/>
                    </p:cNvSpPr>
                    <p:nvPr/>
                  </p:nvSpPr>
                  <p:spPr bwMode="auto">
                    <a:xfrm>
                      <a:off x="83" y="138"/>
                      <a:ext cx="107" cy="177"/>
                    </a:xfrm>
                    <a:custGeom>
                      <a:avLst/>
                      <a:gdLst>
                        <a:gd name="T0" fmla="*/ 0 w 476"/>
                        <a:gd name="T1" fmla="*/ 0 h 783"/>
                        <a:gd name="T2" fmla="*/ 0 w 476"/>
                        <a:gd name="T3" fmla="*/ 0 h 783"/>
                        <a:gd name="T4" fmla="*/ 0 w 476"/>
                        <a:gd name="T5" fmla="*/ 0 h 783"/>
                        <a:gd name="T6" fmla="*/ 0 w 476"/>
                        <a:gd name="T7" fmla="*/ 0 h 783"/>
                        <a:gd name="T8" fmla="*/ 0 w 476"/>
                        <a:gd name="T9" fmla="*/ 0 h 783"/>
                        <a:gd name="T10" fmla="*/ 0 w 476"/>
                        <a:gd name="T11" fmla="*/ 0 h 783"/>
                        <a:gd name="T12" fmla="*/ 0 w 476"/>
                        <a:gd name="T13" fmla="*/ 0 h 783"/>
                        <a:gd name="T14" fmla="*/ 0 w 476"/>
                        <a:gd name="T15" fmla="*/ 0 h 783"/>
                        <a:gd name="T16" fmla="*/ 0 w 476"/>
                        <a:gd name="T17" fmla="*/ 0 h 783"/>
                        <a:gd name="T18" fmla="*/ 0 w 476"/>
                        <a:gd name="T19" fmla="*/ 0 h 78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6"/>
                        <a:gd name="T31" fmla="*/ 0 h 783"/>
                        <a:gd name="T32" fmla="*/ 476 w 476"/>
                        <a:gd name="T33" fmla="*/ 783 h 78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6" h="783">
                          <a:moveTo>
                            <a:pt x="0" y="782"/>
                          </a:moveTo>
                          <a:lnTo>
                            <a:pt x="475" y="782"/>
                          </a:lnTo>
                          <a:lnTo>
                            <a:pt x="475" y="0"/>
                          </a:lnTo>
                          <a:lnTo>
                            <a:pt x="0" y="0"/>
                          </a:lnTo>
                          <a:lnTo>
                            <a:pt x="0" y="782"/>
                          </a:lnTo>
                          <a:close/>
                          <a:moveTo>
                            <a:pt x="21" y="744"/>
                          </a:moveTo>
                          <a:lnTo>
                            <a:pt x="453" y="744"/>
                          </a:lnTo>
                          <a:lnTo>
                            <a:pt x="453" y="38"/>
                          </a:lnTo>
                          <a:lnTo>
                            <a:pt x="21" y="38"/>
                          </a:lnTo>
                          <a:lnTo>
                            <a:pt x="21" y="744"/>
                          </a:lnTo>
                          <a:close/>
                        </a:path>
                      </a:pathLst>
                    </a:custGeom>
                    <a:solidFill>
                      <a:srgbClr val="C5C5C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8" name="Freeform 1423"/>
                    <p:cNvSpPr>
                      <a:spLocks/>
                    </p:cNvSpPr>
                    <p:nvPr/>
                  </p:nvSpPr>
                  <p:spPr bwMode="auto">
                    <a:xfrm>
                      <a:off x="89" y="146"/>
                      <a:ext cx="96" cy="159"/>
                    </a:xfrm>
                    <a:custGeom>
                      <a:avLst/>
                      <a:gdLst>
                        <a:gd name="T0" fmla="*/ 0 w 429"/>
                        <a:gd name="T1" fmla="*/ 0 h 706"/>
                        <a:gd name="T2" fmla="*/ 0 w 429"/>
                        <a:gd name="T3" fmla="*/ 0 h 706"/>
                        <a:gd name="T4" fmla="*/ 0 w 429"/>
                        <a:gd name="T5" fmla="*/ 0 h 706"/>
                        <a:gd name="T6" fmla="*/ 0 w 429"/>
                        <a:gd name="T7" fmla="*/ 0 h 706"/>
                        <a:gd name="T8" fmla="*/ 0 w 429"/>
                        <a:gd name="T9" fmla="*/ 0 h 706"/>
                        <a:gd name="T10" fmla="*/ 0 w 429"/>
                        <a:gd name="T11" fmla="*/ 0 h 706"/>
                        <a:gd name="T12" fmla="*/ 0 w 429"/>
                        <a:gd name="T13" fmla="*/ 0 h 706"/>
                        <a:gd name="T14" fmla="*/ 0 w 429"/>
                        <a:gd name="T15" fmla="*/ 0 h 706"/>
                        <a:gd name="T16" fmla="*/ 0 w 429"/>
                        <a:gd name="T17" fmla="*/ 0 h 706"/>
                        <a:gd name="T18" fmla="*/ 0 w 429"/>
                        <a:gd name="T19" fmla="*/ 0 h 70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29"/>
                        <a:gd name="T31" fmla="*/ 0 h 706"/>
                        <a:gd name="T32" fmla="*/ 429 w 429"/>
                        <a:gd name="T33" fmla="*/ 706 h 70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29" h="706">
                          <a:moveTo>
                            <a:pt x="0" y="705"/>
                          </a:moveTo>
                          <a:lnTo>
                            <a:pt x="428" y="705"/>
                          </a:lnTo>
                          <a:lnTo>
                            <a:pt x="428" y="0"/>
                          </a:lnTo>
                          <a:lnTo>
                            <a:pt x="0" y="0"/>
                          </a:lnTo>
                          <a:lnTo>
                            <a:pt x="0" y="705"/>
                          </a:lnTo>
                          <a:close/>
                          <a:moveTo>
                            <a:pt x="25" y="663"/>
                          </a:moveTo>
                          <a:lnTo>
                            <a:pt x="402" y="663"/>
                          </a:lnTo>
                          <a:lnTo>
                            <a:pt x="402" y="39"/>
                          </a:lnTo>
                          <a:lnTo>
                            <a:pt x="25" y="39"/>
                          </a:lnTo>
                          <a:lnTo>
                            <a:pt x="25" y="663"/>
                          </a:lnTo>
                          <a:close/>
                        </a:path>
                      </a:pathLst>
                    </a:custGeom>
                    <a:solidFill>
                      <a:srgbClr val="CDCDC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" name="Freeform 1424"/>
                    <p:cNvSpPr>
                      <a:spLocks/>
                    </p:cNvSpPr>
                    <p:nvPr/>
                  </p:nvSpPr>
                  <p:spPr bwMode="auto">
                    <a:xfrm>
                      <a:off x="95" y="156"/>
                      <a:ext cx="84" cy="140"/>
                    </a:xfrm>
                    <a:custGeom>
                      <a:avLst/>
                      <a:gdLst>
                        <a:gd name="T0" fmla="*/ 0 w 377"/>
                        <a:gd name="T1" fmla="*/ 0 h 622"/>
                        <a:gd name="T2" fmla="*/ 0 w 377"/>
                        <a:gd name="T3" fmla="*/ 0 h 622"/>
                        <a:gd name="T4" fmla="*/ 0 w 377"/>
                        <a:gd name="T5" fmla="*/ 0 h 622"/>
                        <a:gd name="T6" fmla="*/ 0 w 377"/>
                        <a:gd name="T7" fmla="*/ 0 h 622"/>
                        <a:gd name="T8" fmla="*/ 0 w 377"/>
                        <a:gd name="T9" fmla="*/ 0 h 622"/>
                        <a:gd name="T10" fmla="*/ 0 w 377"/>
                        <a:gd name="T11" fmla="*/ 0 h 622"/>
                        <a:gd name="T12" fmla="*/ 0 w 377"/>
                        <a:gd name="T13" fmla="*/ 0 h 622"/>
                        <a:gd name="T14" fmla="*/ 0 w 377"/>
                        <a:gd name="T15" fmla="*/ 0 h 622"/>
                        <a:gd name="T16" fmla="*/ 0 w 377"/>
                        <a:gd name="T17" fmla="*/ 0 h 622"/>
                        <a:gd name="T18" fmla="*/ 0 w 377"/>
                        <a:gd name="T19" fmla="*/ 0 h 62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77"/>
                        <a:gd name="T31" fmla="*/ 0 h 622"/>
                        <a:gd name="T32" fmla="*/ 377 w 377"/>
                        <a:gd name="T33" fmla="*/ 622 h 62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77" h="622">
                          <a:moveTo>
                            <a:pt x="0" y="621"/>
                          </a:moveTo>
                          <a:lnTo>
                            <a:pt x="376" y="621"/>
                          </a:lnTo>
                          <a:lnTo>
                            <a:pt x="376" y="0"/>
                          </a:lnTo>
                          <a:lnTo>
                            <a:pt x="0" y="0"/>
                          </a:lnTo>
                          <a:lnTo>
                            <a:pt x="0" y="621"/>
                          </a:lnTo>
                          <a:close/>
                          <a:moveTo>
                            <a:pt x="29" y="577"/>
                          </a:moveTo>
                          <a:lnTo>
                            <a:pt x="348" y="577"/>
                          </a:lnTo>
                          <a:lnTo>
                            <a:pt x="348" y="46"/>
                          </a:lnTo>
                          <a:lnTo>
                            <a:pt x="29" y="46"/>
                          </a:lnTo>
                          <a:lnTo>
                            <a:pt x="29" y="577"/>
                          </a:lnTo>
                          <a:close/>
                        </a:path>
                      </a:pathLst>
                    </a:custGeom>
                    <a:solidFill>
                      <a:srgbClr val="D5D5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" name="Freeform 1425"/>
                    <p:cNvSpPr>
                      <a:spLocks/>
                    </p:cNvSpPr>
                    <p:nvPr/>
                  </p:nvSpPr>
                  <p:spPr bwMode="auto">
                    <a:xfrm>
                      <a:off x="101" y="166"/>
                      <a:ext cx="73" cy="120"/>
                    </a:xfrm>
                    <a:custGeom>
                      <a:avLst/>
                      <a:gdLst>
                        <a:gd name="T0" fmla="*/ 0 w 326"/>
                        <a:gd name="T1" fmla="*/ 0 h 532"/>
                        <a:gd name="T2" fmla="*/ 0 w 326"/>
                        <a:gd name="T3" fmla="*/ 0 h 532"/>
                        <a:gd name="T4" fmla="*/ 0 w 326"/>
                        <a:gd name="T5" fmla="*/ 0 h 532"/>
                        <a:gd name="T6" fmla="*/ 0 w 326"/>
                        <a:gd name="T7" fmla="*/ 0 h 532"/>
                        <a:gd name="T8" fmla="*/ 0 w 326"/>
                        <a:gd name="T9" fmla="*/ 0 h 532"/>
                        <a:gd name="T10" fmla="*/ 0 w 326"/>
                        <a:gd name="T11" fmla="*/ 0 h 532"/>
                        <a:gd name="T12" fmla="*/ 0 w 326"/>
                        <a:gd name="T13" fmla="*/ 0 h 532"/>
                        <a:gd name="T14" fmla="*/ 0 w 326"/>
                        <a:gd name="T15" fmla="*/ 0 h 532"/>
                        <a:gd name="T16" fmla="*/ 0 w 326"/>
                        <a:gd name="T17" fmla="*/ 0 h 532"/>
                        <a:gd name="T18" fmla="*/ 0 w 326"/>
                        <a:gd name="T19" fmla="*/ 0 h 5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26"/>
                        <a:gd name="T31" fmla="*/ 0 h 532"/>
                        <a:gd name="T32" fmla="*/ 326 w 326"/>
                        <a:gd name="T33" fmla="*/ 532 h 5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26" h="532">
                          <a:moveTo>
                            <a:pt x="0" y="531"/>
                          </a:moveTo>
                          <a:lnTo>
                            <a:pt x="325" y="531"/>
                          </a:lnTo>
                          <a:lnTo>
                            <a:pt x="325" y="0"/>
                          </a:lnTo>
                          <a:lnTo>
                            <a:pt x="0" y="0"/>
                          </a:lnTo>
                          <a:lnTo>
                            <a:pt x="0" y="531"/>
                          </a:lnTo>
                          <a:close/>
                          <a:moveTo>
                            <a:pt x="27" y="483"/>
                          </a:moveTo>
                          <a:lnTo>
                            <a:pt x="297" y="483"/>
                          </a:lnTo>
                          <a:lnTo>
                            <a:pt x="297" y="48"/>
                          </a:lnTo>
                          <a:lnTo>
                            <a:pt x="27" y="48"/>
                          </a:lnTo>
                          <a:lnTo>
                            <a:pt x="27" y="483"/>
                          </a:lnTo>
                          <a:close/>
                        </a:path>
                      </a:pathLst>
                    </a:cu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1" name="Freeform 1426"/>
                    <p:cNvSpPr>
                      <a:spLocks/>
                    </p:cNvSpPr>
                    <p:nvPr/>
                  </p:nvSpPr>
                  <p:spPr bwMode="auto">
                    <a:xfrm>
                      <a:off x="108" y="177"/>
                      <a:ext cx="59" cy="97"/>
                    </a:xfrm>
                    <a:custGeom>
                      <a:avLst/>
                      <a:gdLst>
                        <a:gd name="T0" fmla="*/ 0 w 266"/>
                        <a:gd name="T1" fmla="*/ 0 h 432"/>
                        <a:gd name="T2" fmla="*/ 0 w 266"/>
                        <a:gd name="T3" fmla="*/ 0 h 432"/>
                        <a:gd name="T4" fmla="*/ 0 w 266"/>
                        <a:gd name="T5" fmla="*/ 0 h 432"/>
                        <a:gd name="T6" fmla="*/ 0 w 266"/>
                        <a:gd name="T7" fmla="*/ 0 h 432"/>
                        <a:gd name="T8" fmla="*/ 0 w 266"/>
                        <a:gd name="T9" fmla="*/ 0 h 432"/>
                        <a:gd name="T10" fmla="*/ 0 w 266"/>
                        <a:gd name="T11" fmla="*/ 0 h 432"/>
                        <a:gd name="T12" fmla="*/ 0 w 266"/>
                        <a:gd name="T13" fmla="*/ 0 h 432"/>
                        <a:gd name="T14" fmla="*/ 0 w 266"/>
                        <a:gd name="T15" fmla="*/ 0 h 432"/>
                        <a:gd name="T16" fmla="*/ 0 w 266"/>
                        <a:gd name="T17" fmla="*/ 0 h 432"/>
                        <a:gd name="T18" fmla="*/ 0 w 266"/>
                        <a:gd name="T19" fmla="*/ 0 h 4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66"/>
                        <a:gd name="T31" fmla="*/ 0 h 432"/>
                        <a:gd name="T32" fmla="*/ 266 w 266"/>
                        <a:gd name="T33" fmla="*/ 432 h 4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66" h="432">
                          <a:moveTo>
                            <a:pt x="0" y="431"/>
                          </a:moveTo>
                          <a:lnTo>
                            <a:pt x="265" y="431"/>
                          </a:lnTo>
                          <a:lnTo>
                            <a:pt x="265" y="0"/>
                          </a:lnTo>
                          <a:lnTo>
                            <a:pt x="0" y="0"/>
                          </a:lnTo>
                          <a:lnTo>
                            <a:pt x="0" y="431"/>
                          </a:lnTo>
                          <a:close/>
                          <a:moveTo>
                            <a:pt x="30" y="381"/>
                          </a:moveTo>
                          <a:lnTo>
                            <a:pt x="233" y="381"/>
                          </a:lnTo>
                          <a:lnTo>
                            <a:pt x="233" y="49"/>
                          </a:lnTo>
                          <a:lnTo>
                            <a:pt x="30" y="49"/>
                          </a:lnTo>
                          <a:lnTo>
                            <a:pt x="30" y="381"/>
                          </a:lnTo>
                          <a:close/>
                        </a:path>
                      </a:pathLst>
                    </a:custGeom>
                    <a:solidFill>
                      <a:srgbClr val="E5E5E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2" name="Freeform 1427"/>
                    <p:cNvSpPr>
                      <a:spLocks/>
                    </p:cNvSpPr>
                    <p:nvPr/>
                  </p:nvSpPr>
                  <p:spPr bwMode="auto">
                    <a:xfrm>
                      <a:off x="114" y="188"/>
                      <a:ext cx="45" cy="76"/>
                    </a:xfrm>
                    <a:custGeom>
                      <a:avLst/>
                      <a:gdLst>
                        <a:gd name="T0" fmla="*/ 0 w 203"/>
                        <a:gd name="T1" fmla="*/ 0 h 341"/>
                        <a:gd name="T2" fmla="*/ 0 w 203"/>
                        <a:gd name="T3" fmla="*/ 0 h 341"/>
                        <a:gd name="T4" fmla="*/ 0 w 203"/>
                        <a:gd name="T5" fmla="*/ 0 h 341"/>
                        <a:gd name="T6" fmla="*/ 0 w 203"/>
                        <a:gd name="T7" fmla="*/ 0 h 341"/>
                        <a:gd name="T8" fmla="*/ 0 w 203"/>
                        <a:gd name="T9" fmla="*/ 0 h 341"/>
                        <a:gd name="T10" fmla="*/ 0 w 203"/>
                        <a:gd name="T11" fmla="*/ 0 h 341"/>
                        <a:gd name="T12" fmla="*/ 0 w 203"/>
                        <a:gd name="T13" fmla="*/ 0 h 341"/>
                        <a:gd name="T14" fmla="*/ 0 w 203"/>
                        <a:gd name="T15" fmla="*/ 0 h 341"/>
                        <a:gd name="T16" fmla="*/ 0 w 203"/>
                        <a:gd name="T17" fmla="*/ 0 h 341"/>
                        <a:gd name="T18" fmla="*/ 0 w 203"/>
                        <a:gd name="T19" fmla="*/ 0 h 3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03"/>
                        <a:gd name="T31" fmla="*/ 0 h 341"/>
                        <a:gd name="T32" fmla="*/ 203 w 203"/>
                        <a:gd name="T33" fmla="*/ 341 h 3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03" h="341">
                          <a:moveTo>
                            <a:pt x="0" y="340"/>
                          </a:moveTo>
                          <a:lnTo>
                            <a:pt x="202" y="340"/>
                          </a:lnTo>
                          <a:lnTo>
                            <a:pt x="202" y="0"/>
                          </a:lnTo>
                          <a:lnTo>
                            <a:pt x="0" y="0"/>
                          </a:lnTo>
                          <a:lnTo>
                            <a:pt x="0" y="340"/>
                          </a:lnTo>
                          <a:close/>
                          <a:moveTo>
                            <a:pt x="31" y="287"/>
                          </a:moveTo>
                          <a:lnTo>
                            <a:pt x="172" y="287"/>
                          </a:lnTo>
                          <a:lnTo>
                            <a:pt x="172" y="53"/>
                          </a:lnTo>
                          <a:lnTo>
                            <a:pt x="31" y="53"/>
                          </a:lnTo>
                          <a:lnTo>
                            <a:pt x="31" y="287"/>
                          </a:lnTo>
                          <a:close/>
                        </a:path>
                      </a:pathLst>
                    </a:custGeom>
                    <a:solidFill>
                      <a:srgbClr val="EEEE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3" name="Freeform 1428"/>
                    <p:cNvSpPr>
                      <a:spLocks/>
                    </p:cNvSpPr>
                    <p:nvPr/>
                  </p:nvSpPr>
                  <p:spPr bwMode="auto">
                    <a:xfrm>
                      <a:off x="122" y="200"/>
                      <a:ext cx="31" cy="52"/>
                    </a:xfrm>
                    <a:custGeom>
                      <a:avLst/>
                      <a:gdLst>
                        <a:gd name="T0" fmla="*/ 0 w 142"/>
                        <a:gd name="T1" fmla="*/ 0 h 232"/>
                        <a:gd name="T2" fmla="*/ 0 w 142"/>
                        <a:gd name="T3" fmla="*/ 0 h 232"/>
                        <a:gd name="T4" fmla="*/ 0 w 142"/>
                        <a:gd name="T5" fmla="*/ 0 h 232"/>
                        <a:gd name="T6" fmla="*/ 0 w 142"/>
                        <a:gd name="T7" fmla="*/ 0 h 232"/>
                        <a:gd name="T8" fmla="*/ 0 w 142"/>
                        <a:gd name="T9" fmla="*/ 0 h 232"/>
                        <a:gd name="T10" fmla="*/ 0 w 142"/>
                        <a:gd name="T11" fmla="*/ 0 h 232"/>
                        <a:gd name="T12" fmla="*/ 0 w 142"/>
                        <a:gd name="T13" fmla="*/ 0 h 232"/>
                        <a:gd name="T14" fmla="*/ 0 w 142"/>
                        <a:gd name="T15" fmla="*/ 0 h 232"/>
                        <a:gd name="T16" fmla="*/ 0 w 142"/>
                        <a:gd name="T17" fmla="*/ 0 h 232"/>
                        <a:gd name="T18" fmla="*/ 0 w 142"/>
                        <a:gd name="T19" fmla="*/ 0 h 2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42"/>
                        <a:gd name="T31" fmla="*/ 0 h 232"/>
                        <a:gd name="T32" fmla="*/ 142 w 142"/>
                        <a:gd name="T33" fmla="*/ 232 h 2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42" h="232">
                          <a:moveTo>
                            <a:pt x="0" y="231"/>
                          </a:moveTo>
                          <a:lnTo>
                            <a:pt x="141" y="231"/>
                          </a:lnTo>
                          <a:lnTo>
                            <a:pt x="141" y="0"/>
                          </a:lnTo>
                          <a:lnTo>
                            <a:pt x="0" y="0"/>
                          </a:lnTo>
                          <a:lnTo>
                            <a:pt x="0" y="231"/>
                          </a:lnTo>
                          <a:close/>
                          <a:moveTo>
                            <a:pt x="32" y="177"/>
                          </a:moveTo>
                          <a:lnTo>
                            <a:pt x="107" y="177"/>
                          </a:lnTo>
                          <a:lnTo>
                            <a:pt x="107" y="52"/>
                          </a:lnTo>
                          <a:lnTo>
                            <a:pt x="32" y="52"/>
                          </a:lnTo>
                          <a:lnTo>
                            <a:pt x="32" y="177"/>
                          </a:lnTo>
                          <a:close/>
                        </a:path>
                      </a:pathLst>
                    </a:custGeom>
                    <a:solidFill>
                      <a:srgbClr val="F6F6F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4" name="Freeform 1429"/>
                    <p:cNvSpPr>
                      <a:spLocks/>
                    </p:cNvSpPr>
                    <p:nvPr/>
                  </p:nvSpPr>
                  <p:spPr bwMode="auto">
                    <a:xfrm>
                      <a:off x="129" y="213"/>
                      <a:ext cx="16" cy="26"/>
                    </a:xfrm>
                    <a:custGeom>
                      <a:avLst/>
                      <a:gdLst>
                        <a:gd name="T0" fmla="*/ 0 w 73"/>
                        <a:gd name="T1" fmla="*/ 0 h 121"/>
                        <a:gd name="T2" fmla="*/ 0 w 73"/>
                        <a:gd name="T3" fmla="*/ 0 h 121"/>
                        <a:gd name="T4" fmla="*/ 0 w 73"/>
                        <a:gd name="T5" fmla="*/ 0 h 121"/>
                        <a:gd name="T6" fmla="*/ 0 w 73"/>
                        <a:gd name="T7" fmla="*/ 0 h 121"/>
                        <a:gd name="T8" fmla="*/ 0 w 73"/>
                        <a:gd name="T9" fmla="*/ 0 h 121"/>
                        <a:gd name="T10" fmla="*/ 0 w 73"/>
                        <a:gd name="T11" fmla="*/ 0 h 121"/>
                        <a:gd name="T12" fmla="*/ 0 w 73"/>
                        <a:gd name="T13" fmla="*/ 0 h 121"/>
                        <a:gd name="T14" fmla="*/ 0 w 73"/>
                        <a:gd name="T15" fmla="*/ 0 h 121"/>
                        <a:gd name="T16" fmla="*/ 0 w 73"/>
                        <a:gd name="T17" fmla="*/ 0 h 121"/>
                        <a:gd name="T18" fmla="*/ 0 w 73"/>
                        <a:gd name="T19" fmla="*/ 0 h 12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3"/>
                        <a:gd name="T31" fmla="*/ 0 h 121"/>
                        <a:gd name="T32" fmla="*/ 73 w 73"/>
                        <a:gd name="T33" fmla="*/ 121 h 12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3" h="121">
                          <a:moveTo>
                            <a:pt x="0" y="120"/>
                          </a:moveTo>
                          <a:lnTo>
                            <a:pt x="72" y="120"/>
                          </a:lnTo>
                          <a:lnTo>
                            <a:pt x="72" y="0"/>
                          </a:lnTo>
                          <a:lnTo>
                            <a:pt x="0" y="0"/>
                          </a:lnTo>
                          <a:lnTo>
                            <a:pt x="0" y="120"/>
                          </a:lnTo>
                          <a:close/>
                          <a:moveTo>
                            <a:pt x="35" y="62"/>
                          </a:moveTo>
                          <a:lnTo>
                            <a:pt x="37" y="62"/>
                          </a:lnTo>
                          <a:lnTo>
                            <a:pt x="37" y="58"/>
                          </a:lnTo>
                          <a:lnTo>
                            <a:pt x="35" y="58"/>
                          </a:lnTo>
                          <a:lnTo>
                            <a:pt x="35" y="62"/>
                          </a:ln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5" name="Freeform 1430"/>
                    <p:cNvSpPr>
                      <a:spLocks/>
                    </p:cNvSpPr>
                    <p:nvPr/>
                  </p:nvSpPr>
                  <p:spPr bwMode="auto">
                    <a:xfrm>
                      <a:off x="137" y="226"/>
                      <a:ext cx="0" cy="0"/>
                    </a:xfrm>
                    <a:custGeom>
                      <a:avLst/>
                      <a:gdLst>
                        <a:gd name="T0" fmla="*/ 0 w 5"/>
                        <a:gd name="T1" fmla="*/ 0 h 6"/>
                        <a:gd name="T2" fmla="*/ 0 w 5"/>
                        <a:gd name="T3" fmla="*/ 0 h 6"/>
                        <a:gd name="T4" fmla="*/ 0 w 5"/>
                        <a:gd name="T5" fmla="*/ 0 h 6"/>
                        <a:gd name="T6" fmla="*/ 0 w 5"/>
                        <a:gd name="T7" fmla="*/ 0 h 6"/>
                        <a:gd name="T8" fmla="*/ 0 w 5"/>
                        <a:gd name="T9" fmla="*/ 0 h 6"/>
                        <a:gd name="T10" fmla="*/ 0 w 5"/>
                        <a:gd name="T11" fmla="*/ 0 h 6"/>
                        <a:gd name="T12" fmla="*/ 0 w 5"/>
                        <a:gd name="T13" fmla="*/ 0 h 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"/>
                        <a:gd name="T22" fmla="*/ 0 h 6"/>
                        <a:gd name="T23" fmla="*/ 5 w 5"/>
                        <a:gd name="T24" fmla="*/ 6 h 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" h="6">
                          <a:moveTo>
                            <a:pt x="0" y="5"/>
                          </a:moveTo>
                          <a:lnTo>
                            <a:pt x="4" y="5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0" y="5"/>
                          </a:lnTo>
                          <a:close/>
                          <a:moveTo>
                            <a:pt x="4" y="5"/>
                          </a:moveTo>
                          <a:lnTo>
                            <a:pt x="4" y="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6" name="AutoShape 14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0"/>
                      <a:ext cx="274" cy="451"/>
                    </a:xfrm>
                    <a:prstGeom prst="roundRect">
                      <a:avLst>
                        <a:gd name="adj" fmla="val 361"/>
                      </a:avLst>
                    </a:prstGeom>
                    <a:noFill/>
                    <a:ln w="324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87" name="Line 14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" y="370"/>
                      <a:ext cx="101" cy="2"/>
                    </a:xfrm>
                    <a:prstGeom prst="line">
                      <a:avLst/>
                    </a:prstGeom>
                    <a:noFill/>
                    <a:ln w="324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" name="Freeform 1433"/>
                    <p:cNvSpPr>
                      <a:spLocks/>
                    </p:cNvSpPr>
                    <p:nvPr/>
                  </p:nvSpPr>
                  <p:spPr bwMode="auto">
                    <a:xfrm>
                      <a:off x="206" y="38"/>
                      <a:ext cx="12" cy="4"/>
                    </a:xfrm>
                    <a:custGeom>
                      <a:avLst/>
                      <a:gdLst>
                        <a:gd name="T0" fmla="*/ 0 w 56"/>
                        <a:gd name="T1" fmla="*/ 0 h 20"/>
                        <a:gd name="T2" fmla="*/ 0 w 56"/>
                        <a:gd name="T3" fmla="*/ 0 h 20"/>
                        <a:gd name="T4" fmla="*/ 0 w 56"/>
                        <a:gd name="T5" fmla="*/ 0 h 20"/>
                        <a:gd name="T6" fmla="*/ 0 w 56"/>
                        <a:gd name="T7" fmla="*/ 0 h 20"/>
                        <a:gd name="T8" fmla="*/ 0 w 56"/>
                        <a:gd name="T9" fmla="*/ 0 h 20"/>
                        <a:gd name="T10" fmla="*/ 0 w 56"/>
                        <a:gd name="T11" fmla="*/ 0 h 20"/>
                        <a:gd name="T12" fmla="*/ 0 w 56"/>
                        <a:gd name="T13" fmla="*/ 0 h 20"/>
                        <a:gd name="T14" fmla="*/ 0 w 56"/>
                        <a:gd name="T15" fmla="*/ 0 h 20"/>
                        <a:gd name="T16" fmla="*/ 0 w 56"/>
                        <a:gd name="T17" fmla="*/ 0 h 20"/>
                        <a:gd name="T18" fmla="*/ 0 w 56"/>
                        <a:gd name="T19" fmla="*/ 0 h 2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6"/>
                        <a:gd name="T31" fmla="*/ 0 h 20"/>
                        <a:gd name="T32" fmla="*/ 56 w 56"/>
                        <a:gd name="T33" fmla="*/ 20 h 2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6" h="20">
                          <a:moveTo>
                            <a:pt x="0" y="19"/>
                          </a:moveTo>
                          <a:lnTo>
                            <a:pt x="55" y="19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  <a:lnTo>
                            <a:pt x="0" y="19"/>
                          </a:lnTo>
                          <a:close/>
                          <a:moveTo>
                            <a:pt x="0" y="16"/>
                          </a:moveTo>
                          <a:lnTo>
                            <a:pt x="48" y="16"/>
                          </a:lnTo>
                          <a:lnTo>
                            <a:pt x="48" y="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" name="Freeform 1434"/>
                    <p:cNvSpPr>
                      <a:spLocks/>
                    </p:cNvSpPr>
                    <p:nvPr/>
                  </p:nvSpPr>
                  <p:spPr bwMode="auto">
                    <a:xfrm>
                      <a:off x="206" y="38"/>
                      <a:ext cx="10" cy="3"/>
                    </a:xfrm>
                    <a:custGeom>
                      <a:avLst/>
                      <a:gdLst>
                        <a:gd name="T0" fmla="*/ 0 w 47"/>
                        <a:gd name="T1" fmla="*/ 0 h 16"/>
                        <a:gd name="T2" fmla="*/ 0 w 47"/>
                        <a:gd name="T3" fmla="*/ 0 h 16"/>
                        <a:gd name="T4" fmla="*/ 0 w 47"/>
                        <a:gd name="T5" fmla="*/ 0 h 16"/>
                        <a:gd name="T6" fmla="*/ 0 w 47"/>
                        <a:gd name="T7" fmla="*/ 0 h 16"/>
                        <a:gd name="T8" fmla="*/ 0 w 47"/>
                        <a:gd name="T9" fmla="*/ 0 h 16"/>
                        <a:gd name="T10" fmla="*/ 0 w 47"/>
                        <a:gd name="T11" fmla="*/ 0 h 16"/>
                        <a:gd name="T12" fmla="*/ 0 w 47"/>
                        <a:gd name="T13" fmla="*/ 0 h 16"/>
                        <a:gd name="T14" fmla="*/ 0 w 47"/>
                        <a:gd name="T15" fmla="*/ 0 h 16"/>
                        <a:gd name="T16" fmla="*/ 0 w 47"/>
                        <a:gd name="T17" fmla="*/ 0 h 16"/>
                        <a:gd name="T18" fmla="*/ 0 w 47"/>
                        <a:gd name="T19" fmla="*/ 0 h 1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"/>
                        <a:gd name="T31" fmla="*/ 0 h 16"/>
                        <a:gd name="T32" fmla="*/ 47 w 47"/>
                        <a:gd name="T33" fmla="*/ 16 h 1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" h="16">
                          <a:moveTo>
                            <a:pt x="0" y="15"/>
                          </a:moveTo>
                          <a:lnTo>
                            <a:pt x="46" y="15"/>
                          </a:lnTo>
                          <a:lnTo>
                            <a:pt x="46" y="0"/>
                          </a:lnTo>
                          <a:lnTo>
                            <a:pt x="0" y="0"/>
                          </a:lnTo>
                          <a:lnTo>
                            <a:pt x="0" y="15"/>
                          </a:lnTo>
                          <a:close/>
                          <a:moveTo>
                            <a:pt x="4" y="15"/>
                          </a:moveTo>
                          <a:lnTo>
                            <a:pt x="43" y="15"/>
                          </a:lnTo>
                          <a:lnTo>
                            <a:pt x="43" y="0"/>
                          </a:lnTo>
                          <a:lnTo>
                            <a:pt x="4" y="0"/>
                          </a:lnTo>
                          <a:lnTo>
                            <a:pt x="4" y="15"/>
                          </a:lnTo>
                          <a:close/>
                        </a:path>
                      </a:pathLst>
                    </a:custGeom>
                    <a:solidFill>
                      <a:srgbClr val="3D3D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" name="Freeform 1435"/>
                    <p:cNvSpPr>
                      <a:spLocks/>
                    </p:cNvSpPr>
                    <p:nvPr/>
                  </p:nvSpPr>
                  <p:spPr bwMode="auto">
                    <a:xfrm>
                      <a:off x="207" y="38"/>
                      <a:ext cx="9" cy="3"/>
                    </a:xfrm>
                    <a:custGeom>
                      <a:avLst/>
                      <a:gdLst>
                        <a:gd name="T0" fmla="*/ 0 w 43"/>
                        <a:gd name="T1" fmla="*/ 0 h 16"/>
                        <a:gd name="T2" fmla="*/ 0 w 43"/>
                        <a:gd name="T3" fmla="*/ 0 h 16"/>
                        <a:gd name="T4" fmla="*/ 0 w 43"/>
                        <a:gd name="T5" fmla="*/ 0 h 16"/>
                        <a:gd name="T6" fmla="*/ 0 w 43"/>
                        <a:gd name="T7" fmla="*/ 0 h 16"/>
                        <a:gd name="T8" fmla="*/ 0 w 43"/>
                        <a:gd name="T9" fmla="*/ 0 h 16"/>
                        <a:gd name="T10" fmla="*/ 0 w 43"/>
                        <a:gd name="T11" fmla="*/ 0 h 16"/>
                        <a:gd name="T12" fmla="*/ 0 w 43"/>
                        <a:gd name="T13" fmla="*/ 0 h 16"/>
                        <a:gd name="T14" fmla="*/ 0 w 43"/>
                        <a:gd name="T15" fmla="*/ 0 h 16"/>
                        <a:gd name="T16" fmla="*/ 0 w 43"/>
                        <a:gd name="T17" fmla="*/ 0 h 16"/>
                        <a:gd name="T18" fmla="*/ 0 w 43"/>
                        <a:gd name="T19" fmla="*/ 0 h 1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3"/>
                        <a:gd name="T31" fmla="*/ 0 h 16"/>
                        <a:gd name="T32" fmla="*/ 43 w 43"/>
                        <a:gd name="T33" fmla="*/ 16 h 1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3" h="16">
                          <a:moveTo>
                            <a:pt x="0" y="15"/>
                          </a:moveTo>
                          <a:lnTo>
                            <a:pt x="42" y="15"/>
                          </a:lnTo>
                          <a:lnTo>
                            <a:pt x="42" y="0"/>
                          </a:lnTo>
                          <a:lnTo>
                            <a:pt x="0" y="0"/>
                          </a:lnTo>
                          <a:lnTo>
                            <a:pt x="0" y="15"/>
                          </a:lnTo>
                          <a:close/>
                          <a:moveTo>
                            <a:pt x="2" y="10"/>
                          </a:moveTo>
                          <a:lnTo>
                            <a:pt x="40" y="10"/>
                          </a:lnTo>
                          <a:lnTo>
                            <a:pt x="40" y="0"/>
                          </a:lnTo>
                          <a:lnTo>
                            <a:pt x="2" y="0"/>
                          </a:lnTo>
                          <a:lnTo>
                            <a:pt x="2" y="10"/>
                          </a:lnTo>
                          <a:close/>
                        </a:path>
                      </a:pathLst>
                    </a:custGeom>
                    <a:solidFill>
                      <a:srgbClr val="6B6B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1" name="Freeform 1436"/>
                    <p:cNvSpPr>
                      <a:spLocks/>
                    </p:cNvSpPr>
                    <p:nvPr/>
                  </p:nvSpPr>
                  <p:spPr bwMode="auto">
                    <a:xfrm>
                      <a:off x="208" y="38"/>
                      <a:ext cx="7" cy="3"/>
                    </a:xfrm>
                    <a:custGeom>
                      <a:avLst/>
                      <a:gdLst>
                        <a:gd name="T0" fmla="*/ 0 w 35"/>
                        <a:gd name="T1" fmla="*/ 0 h 16"/>
                        <a:gd name="T2" fmla="*/ 0 w 35"/>
                        <a:gd name="T3" fmla="*/ 0 h 16"/>
                        <a:gd name="T4" fmla="*/ 0 w 35"/>
                        <a:gd name="T5" fmla="*/ 0 h 16"/>
                        <a:gd name="T6" fmla="*/ 0 w 35"/>
                        <a:gd name="T7" fmla="*/ 0 h 16"/>
                        <a:gd name="T8" fmla="*/ 0 w 35"/>
                        <a:gd name="T9" fmla="*/ 0 h 16"/>
                        <a:gd name="T10" fmla="*/ 0 w 35"/>
                        <a:gd name="T11" fmla="*/ 0 h 16"/>
                        <a:gd name="T12" fmla="*/ 0 w 35"/>
                        <a:gd name="T13" fmla="*/ 0 h 16"/>
                        <a:gd name="T14" fmla="*/ 0 w 35"/>
                        <a:gd name="T15" fmla="*/ 0 h 16"/>
                        <a:gd name="T16" fmla="*/ 0 w 35"/>
                        <a:gd name="T17" fmla="*/ 0 h 16"/>
                        <a:gd name="T18" fmla="*/ 0 w 35"/>
                        <a:gd name="T19" fmla="*/ 0 h 1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5"/>
                        <a:gd name="T31" fmla="*/ 0 h 16"/>
                        <a:gd name="T32" fmla="*/ 35 w 35"/>
                        <a:gd name="T33" fmla="*/ 16 h 1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5" h="16">
                          <a:moveTo>
                            <a:pt x="0" y="15"/>
                          </a:moveTo>
                          <a:lnTo>
                            <a:pt x="34" y="15"/>
                          </a:lnTo>
                          <a:lnTo>
                            <a:pt x="34" y="0"/>
                          </a:lnTo>
                          <a:lnTo>
                            <a:pt x="0" y="0"/>
                          </a:lnTo>
                          <a:lnTo>
                            <a:pt x="0" y="15"/>
                          </a:lnTo>
                          <a:close/>
                          <a:moveTo>
                            <a:pt x="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4" y="0"/>
                          </a:lnTo>
                          <a:lnTo>
                            <a:pt x="4" y="15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2" name="Freeform 1437"/>
                    <p:cNvSpPr>
                      <a:spLocks/>
                    </p:cNvSpPr>
                    <p:nvPr/>
                  </p:nvSpPr>
                  <p:spPr bwMode="auto">
                    <a:xfrm>
                      <a:off x="208" y="38"/>
                      <a:ext cx="6" cy="3"/>
                    </a:xfrm>
                    <a:custGeom>
                      <a:avLst/>
                      <a:gdLst>
                        <a:gd name="T0" fmla="*/ 0 w 31"/>
                        <a:gd name="T1" fmla="*/ 0 h 16"/>
                        <a:gd name="T2" fmla="*/ 0 w 31"/>
                        <a:gd name="T3" fmla="*/ 0 h 16"/>
                        <a:gd name="T4" fmla="*/ 0 w 31"/>
                        <a:gd name="T5" fmla="*/ 0 h 16"/>
                        <a:gd name="T6" fmla="*/ 0 w 31"/>
                        <a:gd name="T7" fmla="*/ 0 h 16"/>
                        <a:gd name="T8" fmla="*/ 0 w 31"/>
                        <a:gd name="T9" fmla="*/ 0 h 16"/>
                        <a:gd name="T10" fmla="*/ 0 w 31"/>
                        <a:gd name="T11" fmla="*/ 0 h 16"/>
                        <a:gd name="T12" fmla="*/ 0 w 31"/>
                        <a:gd name="T13" fmla="*/ 0 h 16"/>
                        <a:gd name="T14" fmla="*/ 0 w 31"/>
                        <a:gd name="T15" fmla="*/ 0 h 16"/>
                        <a:gd name="T16" fmla="*/ 0 w 31"/>
                        <a:gd name="T17" fmla="*/ 0 h 16"/>
                        <a:gd name="T18" fmla="*/ 0 w 31"/>
                        <a:gd name="T19" fmla="*/ 0 h 1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1"/>
                        <a:gd name="T31" fmla="*/ 0 h 16"/>
                        <a:gd name="T32" fmla="*/ 31 w 31"/>
                        <a:gd name="T33" fmla="*/ 16 h 1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1" h="16">
                          <a:moveTo>
                            <a:pt x="0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0"/>
                          </a:lnTo>
                          <a:lnTo>
                            <a:pt x="0" y="15"/>
                          </a:lnTo>
                          <a:close/>
                          <a:moveTo>
                            <a:pt x="2" y="15"/>
                          </a:moveTo>
                          <a:lnTo>
                            <a:pt x="28" y="15"/>
                          </a:lnTo>
                          <a:lnTo>
                            <a:pt x="28" y="2"/>
                          </a:lnTo>
                          <a:lnTo>
                            <a:pt x="2" y="2"/>
                          </a:lnTo>
                          <a:lnTo>
                            <a:pt x="2" y="15"/>
                          </a:lnTo>
                          <a:close/>
                        </a:path>
                      </a:pathLst>
                    </a:custGeom>
                    <a:solidFill>
                      <a:srgbClr val="B0B0B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3" name="Freeform 1438"/>
                    <p:cNvSpPr>
                      <a:spLocks/>
                    </p:cNvSpPr>
                    <p:nvPr/>
                  </p:nvSpPr>
                  <p:spPr bwMode="auto">
                    <a:xfrm>
                      <a:off x="209" y="39"/>
                      <a:ext cx="4" cy="2"/>
                    </a:xfrm>
                    <a:custGeom>
                      <a:avLst/>
                      <a:gdLst>
                        <a:gd name="T0" fmla="*/ 0 w 22"/>
                        <a:gd name="T1" fmla="*/ 0 h 12"/>
                        <a:gd name="T2" fmla="*/ 0 w 22"/>
                        <a:gd name="T3" fmla="*/ 0 h 12"/>
                        <a:gd name="T4" fmla="*/ 0 w 22"/>
                        <a:gd name="T5" fmla="*/ 0 h 12"/>
                        <a:gd name="T6" fmla="*/ 0 w 22"/>
                        <a:gd name="T7" fmla="*/ 0 h 12"/>
                        <a:gd name="T8" fmla="*/ 0 w 22"/>
                        <a:gd name="T9" fmla="*/ 0 h 12"/>
                        <a:gd name="T10" fmla="*/ 0 w 22"/>
                        <a:gd name="T11" fmla="*/ 0 h 12"/>
                        <a:gd name="T12" fmla="*/ 0 w 22"/>
                        <a:gd name="T13" fmla="*/ 0 h 12"/>
                        <a:gd name="T14" fmla="*/ 0 w 22"/>
                        <a:gd name="T15" fmla="*/ 0 h 12"/>
                        <a:gd name="T16" fmla="*/ 0 w 22"/>
                        <a:gd name="T17" fmla="*/ 0 h 12"/>
                        <a:gd name="T18" fmla="*/ 0 w 22"/>
                        <a:gd name="T19" fmla="*/ 0 h 1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2"/>
                        <a:gd name="T31" fmla="*/ 0 h 12"/>
                        <a:gd name="T32" fmla="*/ 22 w 22"/>
                        <a:gd name="T33" fmla="*/ 12 h 1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2" h="12">
                          <a:moveTo>
                            <a:pt x="0" y="11"/>
                          </a:moveTo>
                          <a:lnTo>
                            <a:pt x="21" y="11"/>
                          </a:lnTo>
                          <a:lnTo>
                            <a:pt x="21" y="0"/>
                          </a:lnTo>
                          <a:lnTo>
                            <a:pt x="0" y="0"/>
                          </a:lnTo>
                          <a:lnTo>
                            <a:pt x="0" y="11"/>
                          </a:lnTo>
                          <a:close/>
                          <a:moveTo>
                            <a:pt x="3" y="7"/>
                          </a:moveTo>
                          <a:lnTo>
                            <a:pt x="17" y="7"/>
                          </a:lnTo>
                          <a:lnTo>
                            <a:pt x="17" y="0"/>
                          </a:lnTo>
                          <a:lnTo>
                            <a:pt x="3" y="0"/>
                          </a:lnTo>
                          <a:lnTo>
                            <a:pt x="3" y="7"/>
                          </a:lnTo>
                          <a:close/>
                        </a:path>
                      </a:pathLst>
                    </a:custGeom>
                    <a:solidFill>
                      <a:srgbClr val="CACAC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4" name="Freeform 1439"/>
                    <p:cNvSpPr>
                      <a:spLocks/>
                    </p:cNvSpPr>
                    <p:nvPr/>
                  </p:nvSpPr>
                  <p:spPr bwMode="auto">
                    <a:xfrm>
                      <a:off x="210" y="39"/>
                      <a:ext cx="3" cy="1"/>
                    </a:xfrm>
                    <a:custGeom>
                      <a:avLst/>
                      <a:gdLst>
                        <a:gd name="T0" fmla="*/ 0 w 18"/>
                        <a:gd name="T1" fmla="*/ 0 h 7"/>
                        <a:gd name="T2" fmla="*/ 0 w 18"/>
                        <a:gd name="T3" fmla="*/ 0 h 7"/>
                        <a:gd name="T4" fmla="*/ 0 w 18"/>
                        <a:gd name="T5" fmla="*/ 0 h 7"/>
                        <a:gd name="T6" fmla="*/ 0 w 18"/>
                        <a:gd name="T7" fmla="*/ 0 h 7"/>
                        <a:gd name="T8" fmla="*/ 0 w 18"/>
                        <a:gd name="T9" fmla="*/ 0 h 7"/>
                        <a:gd name="T10" fmla="*/ 0 w 18"/>
                        <a:gd name="T11" fmla="*/ 0 h 7"/>
                        <a:gd name="T12" fmla="*/ 0 w 18"/>
                        <a:gd name="T13" fmla="*/ 0 h 7"/>
                        <a:gd name="T14" fmla="*/ 0 w 18"/>
                        <a:gd name="T15" fmla="*/ 0 h 7"/>
                        <a:gd name="T16" fmla="*/ 0 w 18"/>
                        <a:gd name="T17" fmla="*/ 0 h 7"/>
                        <a:gd name="T18" fmla="*/ 0 w 18"/>
                        <a:gd name="T19" fmla="*/ 0 h 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8"/>
                        <a:gd name="T31" fmla="*/ 0 h 7"/>
                        <a:gd name="T32" fmla="*/ 18 w 18"/>
                        <a:gd name="T33" fmla="*/ 7 h 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8" h="7">
                          <a:moveTo>
                            <a:pt x="0" y="6"/>
                          </a:moveTo>
                          <a:lnTo>
                            <a:pt x="17" y="6"/>
                          </a:lnTo>
                          <a:lnTo>
                            <a:pt x="17" y="0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close/>
                          <a:moveTo>
                            <a:pt x="2" y="6"/>
                          </a:moveTo>
                          <a:lnTo>
                            <a:pt x="14" y="6"/>
                          </a:lnTo>
                          <a:lnTo>
                            <a:pt x="14" y="0"/>
                          </a:lnTo>
                          <a:lnTo>
                            <a:pt x="2" y="0"/>
                          </a:lnTo>
                          <a:lnTo>
                            <a:pt x="2" y="6"/>
                          </a:lnTo>
                          <a:close/>
                        </a:path>
                      </a:pathLst>
                    </a:custGeom>
                    <a:solidFill>
                      <a:srgbClr val="E1E1E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5" name="Freeform 1440"/>
                    <p:cNvSpPr>
                      <a:spLocks/>
                    </p:cNvSpPr>
                    <p:nvPr/>
                  </p:nvSpPr>
                  <p:spPr bwMode="auto">
                    <a:xfrm>
                      <a:off x="210" y="39"/>
                      <a:ext cx="1" cy="1"/>
                    </a:xfrm>
                    <a:custGeom>
                      <a:avLst/>
                      <a:gdLst>
                        <a:gd name="T0" fmla="*/ 0 w 10"/>
                        <a:gd name="T1" fmla="*/ 0 h 7"/>
                        <a:gd name="T2" fmla="*/ 0 w 10"/>
                        <a:gd name="T3" fmla="*/ 0 h 7"/>
                        <a:gd name="T4" fmla="*/ 0 w 10"/>
                        <a:gd name="T5" fmla="*/ 0 h 7"/>
                        <a:gd name="T6" fmla="*/ 0 w 10"/>
                        <a:gd name="T7" fmla="*/ 0 h 7"/>
                        <a:gd name="T8" fmla="*/ 0 w 10"/>
                        <a:gd name="T9" fmla="*/ 0 h 7"/>
                        <a:gd name="T10" fmla="*/ 0 w 10"/>
                        <a:gd name="T11" fmla="*/ 0 h 7"/>
                        <a:gd name="T12" fmla="*/ 0 w 10"/>
                        <a:gd name="T13" fmla="*/ 0 h 7"/>
                        <a:gd name="T14" fmla="*/ 0 w 10"/>
                        <a:gd name="T15" fmla="*/ 0 h 7"/>
                        <a:gd name="T16" fmla="*/ 0 w 10"/>
                        <a:gd name="T17" fmla="*/ 0 h 7"/>
                        <a:gd name="T18" fmla="*/ 0 w 10"/>
                        <a:gd name="T19" fmla="*/ 0 h 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"/>
                        <a:gd name="T31" fmla="*/ 0 h 7"/>
                        <a:gd name="T32" fmla="*/ 10 w 10"/>
                        <a:gd name="T33" fmla="*/ 7 h 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" h="7">
                          <a:moveTo>
                            <a:pt x="0" y="6"/>
                          </a:moveTo>
                          <a:lnTo>
                            <a:pt x="9" y="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close/>
                          <a:moveTo>
                            <a:pt x="3" y="6"/>
                          </a:moveTo>
                          <a:lnTo>
                            <a:pt x="5" y="6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3" y="6"/>
                          </a:lnTo>
                          <a:close/>
                        </a:path>
                      </a:pathLst>
                    </a:custGeom>
                    <a:solidFill>
                      <a:srgbClr val="F4F4F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" name="Freeform 1441"/>
                    <p:cNvSpPr>
                      <a:spLocks/>
                    </p:cNvSpPr>
                    <p:nvPr/>
                  </p:nvSpPr>
                  <p:spPr bwMode="auto">
                    <a:xfrm>
                      <a:off x="210" y="39"/>
                      <a:ext cx="0" cy="1"/>
                    </a:xfrm>
                    <a:custGeom>
                      <a:avLst/>
                      <a:gdLst>
                        <a:gd name="T0" fmla="*/ 0 w 5"/>
                        <a:gd name="T1" fmla="*/ 0 h 7"/>
                        <a:gd name="T2" fmla="*/ 0 w 5"/>
                        <a:gd name="T3" fmla="*/ 0 h 7"/>
                        <a:gd name="T4" fmla="*/ 0 w 5"/>
                        <a:gd name="T5" fmla="*/ 0 h 7"/>
                        <a:gd name="T6" fmla="*/ 0 w 5"/>
                        <a:gd name="T7" fmla="*/ 0 h 7"/>
                        <a:gd name="T8" fmla="*/ 0 w 5"/>
                        <a:gd name="T9" fmla="*/ 0 h 7"/>
                        <a:gd name="T10" fmla="*/ 0 w 5"/>
                        <a:gd name="T11" fmla="*/ 0 h 7"/>
                        <a:gd name="T12" fmla="*/ 0 w 5"/>
                        <a:gd name="T13" fmla="*/ 0 h 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"/>
                        <a:gd name="T22" fmla="*/ 0 h 7"/>
                        <a:gd name="T23" fmla="*/ 0 w 5"/>
                        <a:gd name="T24" fmla="*/ 7 h 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" h="7">
                          <a:moveTo>
                            <a:pt x="0" y="6"/>
                          </a:moveTo>
                          <a:lnTo>
                            <a:pt x="4" y="6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close/>
                          <a:moveTo>
                            <a:pt x="4" y="6"/>
                          </a:moveTo>
                          <a:lnTo>
                            <a:pt x="4" y="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7" name="AutoShape 14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414"/>
                      <a:ext cx="274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98" name="AutoShape 14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135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99" name="AutoShape 14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163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0" name="AutoShape 14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191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1" name="AutoShape 14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218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2" name="AutoShape 14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247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3" name="AutoShape 1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274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4" name="AutoShape 14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302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5" name="AutoShape 14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329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6" name="AutoShape 1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358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7" name="AutoShape 1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" y="385"/>
                      <a:ext cx="126" cy="4"/>
                    </a:xfrm>
                    <a:prstGeom prst="roundRect">
                      <a:avLst>
                        <a:gd name="adj" fmla="val 25000"/>
                      </a:avLst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08" name="Freeform 1453"/>
                    <p:cNvSpPr>
                      <a:spLocks/>
                    </p:cNvSpPr>
                    <p:nvPr/>
                  </p:nvSpPr>
                  <p:spPr bwMode="auto">
                    <a:xfrm>
                      <a:off x="17" y="7"/>
                      <a:ext cx="229" cy="353"/>
                    </a:xfrm>
                    <a:custGeom>
                      <a:avLst/>
                      <a:gdLst>
                        <a:gd name="T0" fmla="*/ 0 w 1014"/>
                        <a:gd name="T1" fmla="*/ 1 h 1562"/>
                        <a:gd name="T2" fmla="*/ 1 w 1014"/>
                        <a:gd name="T3" fmla="*/ 1 h 1562"/>
                        <a:gd name="T4" fmla="*/ 1 w 1014"/>
                        <a:gd name="T5" fmla="*/ 0 h 1562"/>
                        <a:gd name="T6" fmla="*/ 0 w 1014"/>
                        <a:gd name="T7" fmla="*/ 0 h 1562"/>
                        <a:gd name="T8" fmla="*/ 0 w 1014"/>
                        <a:gd name="T9" fmla="*/ 1 h 1562"/>
                        <a:gd name="T10" fmla="*/ 0 w 1014"/>
                        <a:gd name="T11" fmla="*/ 1 h 1562"/>
                        <a:gd name="T12" fmla="*/ 1 w 1014"/>
                        <a:gd name="T13" fmla="*/ 1 h 1562"/>
                        <a:gd name="T14" fmla="*/ 1 w 1014"/>
                        <a:gd name="T15" fmla="*/ 0 h 1562"/>
                        <a:gd name="T16" fmla="*/ 0 w 1014"/>
                        <a:gd name="T17" fmla="*/ 0 h 1562"/>
                        <a:gd name="T18" fmla="*/ 0 w 1014"/>
                        <a:gd name="T19" fmla="*/ 1 h 156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14"/>
                        <a:gd name="T31" fmla="*/ 0 h 1562"/>
                        <a:gd name="T32" fmla="*/ 1014 w 1014"/>
                        <a:gd name="T33" fmla="*/ 1562 h 156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14" h="1562">
                          <a:moveTo>
                            <a:pt x="0" y="1561"/>
                          </a:moveTo>
                          <a:lnTo>
                            <a:pt x="1013" y="1561"/>
                          </a:lnTo>
                          <a:lnTo>
                            <a:pt x="1013" y="0"/>
                          </a:lnTo>
                          <a:lnTo>
                            <a:pt x="0" y="0"/>
                          </a:lnTo>
                          <a:lnTo>
                            <a:pt x="0" y="1561"/>
                          </a:lnTo>
                          <a:close/>
                          <a:moveTo>
                            <a:pt x="9" y="1544"/>
                          </a:moveTo>
                          <a:lnTo>
                            <a:pt x="999" y="1544"/>
                          </a:lnTo>
                          <a:lnTo>
                            <a:pt x="999" y="13"/>
                          </a:lnTo>
                          <a:lnTo>
                            <a:pt x="9" y="13"/>
                          </a:lnTo>
                          <a:lnTo>
                            <a:pt x="9" y="15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9" name="Freeform 1454"/>
                    <p:cNvSpPr>
                      <a:spLocks/>
                    </p:cNvSpPr>
                    <p:nvPr/>
                  </p:nvSpPr>
                  <p:spPr bwMode="auto">
                    <a:xfrm>
                      <a:off x="18" y="10"/>
                      <a:ext cx="224" cy="346"/>
                    </a:xfrm>
                    <a:custGeom>
                      <a:avLst/>
                      <a:gdLst>
                        <a:gd name="T0" fmla="*/ 0 w 994"/>
                        <a:gd name="T1" fmla="*/ 1 h 1529"/>
                        <a:gd name="T2" fmla="*/ 0 w 994"/>
                        <a:gd name="T3" fmla="*/ 1 h 1529"/>
                        <a:gd name="T4" fmla="*/ 0 w 994"/>
                        <a:gd name="T5" fmla="*/ 0 h 1529"/>
                        <a:gd name="T6" fmla="*/ 0 w 994"/>
                        <a:gd name="T7" fmla="*/ 0 h 1529"/>
                        <a:gd name="T8" fmla="*/ 0 w 994"/>
                        <a:gd name="T9" fmla="*/ 1 h 1529"/>
                        <a:gd name="T10" fmla="*/ 0 w 994"/>
                        <a:gd name="T11" fmla="*/ 1 h 1529"/>
                        <a:gd name="T12" fmla="*/ 0 w 994"/>
                        <a:gd name="T13" fmla="*/ 1 h 1529"/>
                        <a:gd name="T14" fmla="*/ 0 w 994"/>
                        <a:gd name="T15" fmla="*/ 0 h 1529"/>
                        <a:gd name="T16" fmla="*/ 0 w 994"/>
                        <a:gd name="T17" fmla="*/ 0 h 1529"/>
                        <a:gd name="T18" fmla="*/ 0 w 994"/>
                        <a:gd name="T19" fmla="*/ 1 h 152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94"/>
                        <a:gd name="T31" fmla="*/ 0 h 1529"/>
                        <a:gd name="T32" fmla="*/ 994 w 994"/>
                        <a:gd name="T33" fmla="*/ 1529 h 152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94" h="1529">
                          <a:moveTo>
                            <a:pt x="0" y="1528"/>
                          </a:moveTo>
                          <a:lnTo>
                            <a:pt x="993" y="1528"/>
                          </a:lnTo>
                          <a:lnTo>
                            <a:pt x="993" y="0"/>
                          </a:lnTo>
                          <a:lnTo>
                            <a:pt x="0" y="0"/>
                          </a:lnTo>
                          <a:lnTo>
                            <a:pt x="0" y="1528"/>
                          </a:lnTo>
                          <a:close/>
                          <a:moveTo>
                            <a:pt x="9" y="1513"/>
                          </a:moveTo>
                          <a:lnTo>
                            <a:pt x="984" y="1513"/>
                          </a:lnTo>
                          <a:lnTo>
                            <a:pt x="984" y="14"/>
                          </a:lnTo>
                          <a:lnTo>
                            <a:pt x="9" y="14"/>
                          </a:lnTo>
                          <a:lnTo>
                            <a:pt x="9" y="1513"/>
                          </a:lnTo>
                          <a:close/>
                        </a:path>
                      </a:pathLst>
                    </a:custGeom>
                    <a:solidFill>
                      <a:srgbClr val="09090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0" name="Freeform 1455"/>
                    <p:cNvSpPr>
                      <a:spLocks/>
                    </p:cNvSpPr>
                    <p:nvPr/>
                  </p:nvSpPr>
                  <p:spPr bwMode="auto">
                    <a:xfrm>
                      <a:off x="21" y="14"/>
                      <a:ext cx="219" cy="339"/>
                    </a:xfrm>
                    <a:custGeom>
                      <a:avLst/>
                      <a:gdLst>
                        <a:gd name="T0" fmla="*/ 0 w 972"/>
                        <a:gd name="T1" fmla="*/ 1 h 1499"/>
                        <a:gd name="T2" fmla="*/ 0 w 972"/>
                        <a:gd name="T3" fmla="*/ 1 h 1499"/>
                        <a:gd name="T4" fmla="*/ 0 w 972"/>
                        <a:gd name="T5" fmla="*/ 0 h 1499"/>
                        <a:gd name="T6" fmla="*/ 0 w 972"/>
                        <a:gd name="T7" fmla="*/ 0 h 1499"/>
                        <a:gd name="T8" fmla="*/ 0 w 972"/>
                        <a:gd name="T9" fmla="*/ 1 h 1499"/>
                        <a:gd name="T10" fmla="*/ 0 w 972"/>
                        <a:gd name="T11" fmla="*/ 1 h 1499"/>
                        <a:gd name="T12" fmla="*/ 0 w 972"/>
                        <a:gd name="T13" fmla="*/ 1 h 1499"/>
                        <a:gd name="T14" fmla="*/ 0 w 972"/>
                        <a:gd name="T15" fmla="*/ 0 h 1499"/>
                        <a:gd name="T16" fmla="*/ 0 w 972"/>
                        <a:gd name="T17" fmla="*/ 0 h 1499"/>
                        <a:gd name="T18" fmla="*/ 0 w 972"/>
                        <a:gd name="T19" fmla="*/ 1 h 149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72"/>
                        <a:gd name="T31" fmla="*/ 0 h 1499"/>
                        <a:gd name="T32" fmla="*/ 972 w 972"/>
                        <a:gd name="T33" fmla="*/ 1499 h 149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72" h="1499">
                          <a:moveTo>
                            <a:pt x="0" y="1498"/>
                          </a:moveTo>
                          <a:lnTo>
                            <a:pt x="971" y="1498"/>
                          </a:lnTo>
                          <a:lnTo>
                            <a:pt x="971" y="0"/>
                          </a:lnTo>
                          <a:lnTo>
                            <a:pt x="0" y="0"/>
                          </a:lnTo>
                          <a:lnTo>
                            <a:pt x="0" y="1498"/>
                          </a:lnTo>
                          <a:close/>
                          <a:moveTo>
                            <a:pt x="10" y="1483"/>
                          </a:moveTo>
                          <a:lnTo>
                            <a:pt x="960" y="1483"/>
                          </a:lnTo>
                          <a:lnTo>
                            <a:pt x="960" y="14"/>
                          </a:lnTo>
                          <a:lnTo>
                            <a:pt x="10" y="14"/>
                          </a:lnTo>
                          <a:lnTo>
                            <a:pt x="10" y="1483"/>
                          </a:lnTo>
                          <a:close/>
                        </a:path>
                      </a:pathLst>
                    </a:custGeom>
                    <a:solidFill>
                      <a:srgbClr val="13131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1" name="Freeform 1456"/>
                    <p:cNvSpPr>
                      <a:spLocks/>
                    </p:cNvSpPr>
                    <p:nvPr/>
                  </p:nvSpPr>
                  <p:spPr bwMode="auto">
                    <a:xfrm>
                      <a:off x="23" y="17"/>
                      <a:ext cx="215" cy="332"/>
                    </a:xfrm>
                    <a:custGeom>
                      <a:avLst/>
                      <a:gdLst>
                        <a:gd name="T0" fmla="*/ 0 w 954"/>
                        <a:gd name="T1" fmla="*/ 1 h 1468"/>
                        <a:gd name="T2" fmla="*/ 0 w 954"/>
                        <a:gd name="T3" fmla="*/ 1 h 1468"/>
                        <a:gd name="T4" fmla="*/ 0 w 954"/>
                        <a:gd name="T5" fmla="*/ 0 h 1468"/>
                        <a:gd name="T6" fmla="*/ 0 w 954"/>
                        <a:gd name="T7" fmla="*/ 0 h 1468"/>
                        <a:gd name="T8" fmla="*/ 0 w 954"/>
                        <a:gd name="T9" fmla="*/ 1 h 1468"/>
                        <a:gd name="T10" fmla="*/ 0 w 954"/>
                        <a:gd name="T11" fmla="*/ 1 h 1468"/>
                        <a:gd name="T12" fmla="*/ 0 w 954"/>
                        <a:gd name="T13" fmla="*/ 1 h 1468"/>
                        <a:gd name="T14" fmla="*/ 0 w 954"/>
                        <a:gd name="T15" fmla="*/ 0 h 1468"/>
                        <a:gd name="T16" fmla="*/ 0 w 954"/>
                        <a:gd name="T17" fmla="*/ 0 h 1468"/>
                        <a:gd name="T18" fmla="*/ 0 w 954"/>
                        <a:gd name="T19" fmla="*/ 1 h 146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54"/>
                        <a:gd name="T31" fmla="*/ 0 h 1468"/>
                        <a:gd name="T32" fmla="*/ 954 w 954"/>
                        <a:gd name="T33" fmla="*/ 1468 h 146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54" h="1468">
                          <a:moveTo>
                            <a:pt x="0" y="1467"/>
                          </a:moveTo>
                          <a:lnTo>
                            <a:pt x="953" y="1467"/>
                          </a:lnTo>
                          <a:lnTo>
                            <a:pt x="953" y="0"/>
                          </a:lnTo>
                          <a:lnTo>
                            <a:pt x="0" y="0"/>
                          </a:lnTo>
                          <a:lnTo>
                            <a:pt x="0" y="1467"/>
                          </a:lnTo>
                          <a:close/>
                          <a:moveTo>
                            <a:pt x="9" y="1452"/>
                          </a:moveTo>
                          <a:lnTo>
                            <a:pt x="945" y="1452"/>
                          </a:lnTo>
                          <a:lnTo>
                            <a:pt x="945" y="14"/>
                          </a:lnTo>
                          <a:lnTo>
                            <a:pt x="9" y="14"/>
                          </a:lnTo>
                          <a:lnTo>
                            <a:pt x="9" y="1452"/>
                          </a:lnTo>
                          <a:close/>
                        </a:path>
                      </a:pathLst>
                    </a:custGeom>
                    <a:solidFill>
                      <a:srgbClr val="1C1C1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2" name="Freeform 1457"/>
                    <p:cNvSpPr>
                      <a:spLocks/>
                    </p:cNvSpPr>
                    <p:nvPr/>
                  </p:nvSpPr>
                  <p:spPr bwMode="auto">
                    <a:xfrm>
                      <a:off x="25" y="21"/>
                      <a:ext cx="211" cy="325"/>
                    </a:xfrm>
                    <a:custGeom>
                      <a:avLst/>
                      <a:gdLst>
                        <a:gd name="T0" fmla="*/ 0 w 933"/>
                        <a:gd name="T1" fmla="*/ 1 h 1437"/>
                        <a:gd name="T2" fmla="*/ 0 w 933"/>
                        <a:gd name="T3" fmla="*/ 1 h 1437"/>
                        <a:gd name="T4" fmla="*/ 0 w 933"/>
                        <a:gd name="T5" fmla="*/ 0 h 1437"/>
                        <a:gd name="T6" fmla="*/ 0 w 933"/>
                        <a:gd name="T7" fmla="*/ 0 h 1437"/>
                        <a:gd name="T8" fmla="*/ 0 w 933"/>
                        <a:gd name="T9" fmla="*/ 1 h 1437"/>
                        <a:gd name="T10" fmla="*/ 0 w 933"/>
                        <a:gd name="T11" fmla="*/ 1 h 1437"/>
                        <a:gd name="T12" fmla="*/ 0 w 933"/>
                        <a:gd name="T13" fmla="*/ 1 h 1437"/>
                        <a:gd name="T14" fmla="*/ 0 w 933"/>
                        <a:gd name="T15" fmla="*/ 0 h 1437"/>
                        <a:gd name="T16" fmla="*/ 0 w 933"/>
                        <a:gd name="T17" fmla="*/ 0 h 1437"/>
                        <a:gd name="T18" fmla="*/ 0 w 933"/>
                        <a:gd name="T19" fmla="*/ 1 h 143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33"/>
                        <a:gd name="T31" fmla="*/ 0 h 1437"/>
                        <a:gd name="T32" fmla="*/ 933 w 933"/>
                        <a:gd name="T33" fmla="*/ 1437 h 143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33" h="1437">
                          <a:moveTo>
                            <a:pt x="0" y="1436"/>
                          </a:moveTo>
                          <a:lnTo>
                            <a:pt x="932" y="1436"/>
                          </a:lnTo>
                          <a:lnTo>
                            <a:pt x="932" y="0"/>
                          </a:lnTo>
                          <a:lnTo>
                            <a:pt x="0" y="0"/>
                          </a:lnTo>
                          <a:lnTo>
                            <a:pt x="0" y="1436"/>
                          </a:lnTo>
                          <a:close/>
                          <a:moveTo>
                            <a:pt x="9" y="1422"/>
                          </a:moveTo>
                          <a:lnTo>
                            <a:pt x="921" y="1422"/>
                          </a:lnTo>
                          <a:lnTo>
                            <a:pt x="921" y="13"/>
                          </a:lnTo>
                          <a:lnTo>
                            <a:pt x="9" y="13"/>
                          </a:lnTo>
                          <a:lnTo>
                            <a:pt x="9" y="1422"/>
                          </a:lnTo>
                          <a:close/>
                        </a:path>
                      </a:pathLst>
                    </a:custGeom>
                    <a:solidFill>
                      <a:srgbClr val="2525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3" name="Freeform 1458"/>
                    <p:cNvSpPr>
                      <a:spLocks/>
                    </p:cNvSpPr>
                    <p:nvPr/>
                  </p:nvSpPr>
                  <p:spPr bwMode="auto">
                    <a:xfrm>
                      <a:off x="27" y="24"/>
                      <a:ext cx="207" cy="318"/>
                    </a:xfrm>
                    <a:custGeom>
                      <a:avLst/>
                      <a:gdLst>
                        <a:gd name="T0" fmla="*/ 0 w 916"/>
                        <a:gd name="T1" fmla="*/ 1 h 1408"/>
                        <a:gd name="T2" fmla="*/ 0 w 916"/>
                        <a:gd name="T3" fmla="*/ 1 h 1408"/>
                        <a:gd name="T4" fmla="*/ 0 w 916"/>
                        <a:gd name="T5" fmla="*/ 0 h 1408"/>
                        <a:gd name="T6" fmla="*/ 0 w 916"/>
                        <a:gd name="T7" fmla="*/ 0 h 1408"/>
                        <a:gd name="T8" fmla="*/ 0 w 916"/>
                        <a:gd name="T9" fmla="*/ 1 h 1408"/>
                        <a:gd name="T10" fmla="*/ 0 w 916"/>
                        <a:gd name="T11" fmla="*/ 1 h 1408"/>
                        <a:gd name="T12" fmla="*/ 0 w 916"/>
                        <a:gd name="T13" fmla="*/ 1 h 1408"/>
                        <a:gd name="T14" fmla="*/ 0 w 916"/>
                        <a:gd name="T15" fmla="*/ 0 h 1408"/>
                        <a:gd name="T16" fmla="*/ 0 w 916"/>
                        <a:gd name="T17" fmla="*/ 0 h 1408"/>
                        <a:gd name="T18" fmla="*/ 0 w 916"/>
                        <a:gd name="T19" fmla="*/ 1 h 140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16"/>
                        <a:gd name="T31" fmla="*/ 0 h 1408"/>
                        <a:gd name="T32" fmla="*/ 916 w 916"/>
                        <a:gd name="T33" fmla="*/ 1408 h 140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16" h="1408">
                          <a:moveTo>
                            <a:pt x="0" y="1407"/>
                          </a:moveTo>
                          <a:lnTo>
                            <a:pt x="915" y="1407"/>
                          </a:lnTo>
                          <a:lnTo>
                            <a:pt x="915" y="0"/>
                          </a:lnTo>
                          <a:lnTo>
                            <a:pt x="0" y="0"/>
                          </a:lnTo>
                          <a:lnTo>
                            <a:pt x="0" y="1407"/>
                          </a:lnTo>
                          <a:close/>
                          <a:moveTo>
                            <a:pt x="9" y="1392"/>
                          </a:moveTo>
                          <a:lnTo>
                            <a:pt x="906" y="1392"/>
                          </a:lnTo>
                          <a:lnTo>
                            <a:pt x="906" y="13"/>
                          </a:lnTo>
                          <a:lnTo>
                            <a:pt x="9" y="13"/>
                          </a:lnTo>
                          <a:lnTo>
                            <a:pt x="9" y="1392"/>
                          </a:lnTo>
                          <a:close/>
                        </a:path>
                      </a:pathLst>
                    </a:custGeom>
                    <a:solidFill>
                      <a:srgbClr val="2D2D2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" name="Freeform 1459"/>
                    <p:cNvSpPr>
                      <a:spLocks/>
                    </p:cNvSpPr>
                    <p:nvPr/>
                  </p:nvSpPr>
                  <p:spPr bwMode="auto">
                    <a:xfrm>
                      <a:off x="30" y="27"/>
                      <a:ext cx="202" cy="312"/>
                    </a:xfrm>
                    <a:custGeom>
                      <a:avLst/>
                      <a:gdLst>
                        <a:gd name="T0" fmla="*/ 0 w 894"/>
                        <a:gd name="T1" fmla="*/ 1 h 1379"/>
                        <a:gd name="T2" fmla="*/ 0 w 894"/>
                        <a:gd name="T3" fmla="*/ 1 h 1379"/>
                        <a:gd name="T4" fmla="*/ 0 w 894"/>
                        <a:gd name="T5" fmla="*/ 0 h 1379"/>
                        <a:gd name="T6" fmla="*/ 0 w 894"/>
                        <a:gd name="T7" fmla="*/ 0 h 1379"/>
                        <a:gd name="T8" fmla="*/ 0 w 894"/>
                        <a:gd name="T9" fmla="*/ 1 h 1379"/>
                        <a:gd name="T10" fmla="*/ 0 w 894"/>
                        <a:gd name="T11" fmla="*/ 1 h 1379"/>
                        <a:gd name="T12" fmla="*/ 0 w 894"/>
                        <a:gd name="T13" fmla="*/ 1 h 1379"/>
                        <a:gd name="T14" fmla="*/ 0 w 894"/>
                        <a:gd name="T15" fmla="*/ 0 h 1379"/>
                        <a:gd name="T16" fmla="*/ 0 w 894"/>
                        <a:gd name="T17" fmla="*/ 0 h 1379"/>
                        <a:gd name="T18" fmla="*/ 0 w 894"/>
                        <a:gd name="T19" fmla="*/ 1 h 137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94"/>
                        <a:gd name="T31" fmla="*/ 0 h 1379"/>
                        <a:gd name="T32" fmla="*/ 894 w 894"/>
                        <a:gd name="T33" fmla="*/ 1379 h 137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94" h="1379">
                          <a:moveTo>
                            <a:pt x="0" y="1378"/>
                          </a:moveTo>
                          <a:lnTo>
                            <a:pt x="893" y="1378"/>
                          </a:lnTo>
                          <a:lnTo>
                            <a:pt x="893" y="0"/>
                          </a:lnTo>
                          <a:lnTo>
                            <a:pt x="0" y="0"/>
                          </a:lnTo>
                          <a:lnTo>
                            <a:pt x="0" y="1378"/>
                          </a:lnTo>
                          <a:close/>
                          <a:moveTo>
                            <a:pt x="10" y="1363"/>
                          </a:moveTo>
                          <a:lnTo>
                            <a:pt x="883" y="1363"/>
                          </a:lnTo>
                          <a:lnTo>
                            <a:pt x="883" y="14"/>
                          </a:lnTo>
                          <a:lnTo>
                            <a:pt x="10" y="14"/>
                          </a:lnTo>
                          <a:lnTo>
                            <a:pt x="10" y="1363"/>
                          </a:lnTo>
                          <a:close/>
                        </a:path>
                      </a:pathLst>
                    </a:custGeom>
                    <a:solidFill>
                      <a:srgbClr val="36363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" name="Freeform 1460"/>
                    <p:cNvSpPr>
                      <a:spLocks/>
                    </p:cNvSpPr>
                    <p:nvPr/>
                  </p:nvSpPr>
                  <p:spPr bwMode="auto">
                    <a:xfrm>
                      <a:off x="32" y="31"/>
                      <a:ext cx="198" cy="305"/>
                    </a:xfrm>
                    <a:custGeom>
                      <a:avLst/>
                      <a:gdLst>
                        <a:gd name="T0" fmla="*/ 0 w 877"/>
                        <a:gd name="T1" fmla="*/ 1 h 1348"/>
                        <a:gd name="T2" fmla="*/ 0 w 877"/>
                        <a:gd name="T3" fmla="*/ 1 h 1348"/>
                        <a:gd name="T4" fmla="*/ 0 w 877"/>
                        <a:gd name="T5" fmla="*/ 0 h 1348"/>
                        <a:gd name="T6" fmla="*/ 0 w 877"/>
                        <a:gd name="T7" fmla="*/ 0 h 1348"/>
                        <a:gd name="T8" fmla="*/ 0 w 877"/>
                        <a:gd name="T9" fmla="*/ 1 h 1348"/>
                        <a:gd name="T10" fmla="*/ 0 w 877"/>
                        <a:gd name="T11" fmla="*/ 1 h 1348"/>
                        <a:gd name="T12" fmla="*/ 0 w 877"/>
                        <a:gd name="T13" fmla="*/ 1 h 1348"/>
                        <a:gd name="T14" fmla="*/ 0 w 877"/>
                        <a:gd name="T15" fmla="*/ 0 h 1348"/>
                        <a:gd name="T16" fmla="*/ 0 w 877"/>
                        <a:gd name="T17" fmla="*/ 0 h 1348"/>
                        <a:gd name="T18" fmla="*/ 0 w 877"/>
                        <a:gd name="T19" fmla="*/ 1 h 134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77"/>
                        <a:gd name="T31" fmla="*/ 0 h 1348"/>
                        <a:gd name="T32" fmla="*/ 877 w 877"/>
                        <a:gd name="T33" fmla="*/ 1348 h 134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77" h="1348">
                          <a:moveTo>
                            <a:pt x="0" y="1347"/>
                          </a:moveTo>
                          <a:lnTo>
                            <a:pt x="876" y="1347"/>
                          </a:lnTo>
                          <a:lnTo>
                            <a:pt x="876" y="0"/>
                          </a:lnTo>
                          <a:lnTo>
                            <a:pt x="0" y="0"/>
                          </a:lnTo>
                          <a:lnTo>
                            <a:pt x="0" y="1347"/>
                          </a:lnTo>
                          <a:close/>
                          <a:moveTo>
                            <a:pt x="8" y="1332"/>
                          </a:moveTo>
                          <a:lnTo>
                            <a:pt x="868" y="1332"/>
                          </a:lnTo>
                          <a:lnTo>
                            <a:pt x="868" y="14"/>
                          </a:lnTo>
                          <a:lnTo>
                            <a:pt x="8" y="14"/>
                          </a:lnTo>
                          <a:lnTo>
                            <a:pt x="8" y="1332"/>
                          </a:lnTo>
                          <a:close/>
                        </a:path>
                      </a:pathLst>
                    </a:custGeom>
                    <a:solidFill>
                      <a:srgbClr val="3E3E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6" name="Freeform 1461"/>
                    <p:cNvSpPr>
                      <a:spLocks/>
                    </p:cNvSpPr>
                    <p:nvPr/>
                  </p:nvSpPr>
                  <p:spPr bwMode="auto">
                    <a:xfrm>
                      <a:off x="34" y="34"/>
                      <a:ext cx="193" cy="298"/>
                    </a:xfrm>
                    <a:custGeom>
                      <a:avLst/>
                      <a:gdLst>
                        <a:gd name="T0" fmla="*/ 0 w 857"/>
                        <a:gd name="T1" fmla="*/ 1 h 1318"/>
                        <a:gd name="T2" fmla="*/ 0 w 857"/>
                        <a:gd name="T3" fmla="*/ 1 h 1318"/>
                        <a:gd name="T4" fmla="*/ 0 w 857"/>
                        <a:gd name="T5" fmla="*/ 0 h 1318"/>
                        <a:gd name="T6" fmla="*/ 0 w 857"/>
                        <a:gd name="T7" fmla="*/ 0 h 1318"/>
                        <a:gd name="T8" fmla="*/ 0 w 857"/>
                        <a:gd name="T9" fmla="*/ 1 h 1318"/>
                        <a:gd name="T10" fmla="*/ 0 w 857"/>
                        <a:gd name="T11" fmla="*/ 1 h 1318"/>
                        <a:gd name="T12" fmla="*/ 0 w 857"/>
                        <a:gd name="T13" fmla="*/ 1 h 1318"/>
                        <a:gd name="T14" fmla="*/ 0 w 857"/>
                        <a:gd name="T15" fmla="*/ 0 h 1318"/>
                        <a:gd name="T16" fmla="*/ 0 w 857"/>
                        <a:gd name="T17" fmla="*/ 0 h 1318"/>
                        <a:gd name="T18" fmla="*/ 0 w 857"/>
                        <a:gd name="T19" fmla="*/ 1 h 131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57"/>
                        <a:gd name="T31" fmla="*/ 0 h 1318"/>
                        <a:gd name="T32" fmla="*/ 857 w 857"/>
                        <a:gd name="T33" fmla="*/ 1318 h 131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57" h="1318">
                          <a:moveTo>
                            <a:pt x="0" y="1317"/>
                          </a:moveTo>
                          <a:lnTo>
                            <a:pt x="856" y="1317"/>
                          </a:lnTo>
                          <a:lnTo>
                            <a:pt x="856" y="0"/>
                          </a:lnTo>
                          <a:lnTo>
                            <a:pt x="0" y="0"/>
                          </a:lnTo>
                          <a:lnTo>
                            <a:pt x="0" y="1317"/>
                          </a:lnTo>
                          <a:close/>
                          <a:moveTo>
                            <a:pt x="10" y="1302"/>
                          </a:moveTo>
                          <a:lnTo>
                            <a:pt x="845" y="1302"/>
                          </a:lnTo>
                          <a:lnTo>
                            <a:pt x="845" y="14"/>
                          </a:lnTo>
                          <a:lnTo>
                            <a:pt x="10" y="14"/>
                          </a:lnTo>
                          <a:lnTo>
                            <a:pt x="10" y="1302"/>
                          </a:lnTo>
                          <a:close/>
                        </a:path>
                      </a:pathLst>
                    </a:custGeom>
                    <a:solidFill>
                      <a:srgbClr val="46464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7" name="Freeform 1462"/>
                    <p:cNvSpPr>
                      <a:spLocks/>
                    </p:cNvSpPr>
                    <p:nvPr/>
                  </p:nvSpPr>
                  <p:spPr bwMode="auto">
                    <a:xfrm>
                      <a:off x="36" y="38"/>
                      <a:ext cx="189" cy="291"/>
                    </a:xfrm>
                    <a:custGeom>
                      <a:avLst/>
                      <a:gdLst>
                        <a:gd name="T0" fmla="*/ 0 w 840"/>
                        <a:gd name="T1" fmla="*/ 1 h 1287"/>
                        <a:gd name="T2" fmla="*/ 0 w 840"/>
                        <a:gd name="T3" fmla="*/ 1 h 1287"/>
                        <a:gd name="T4" fmla="*/ 0 w 840"/>
                        <a:gd name="T5" fmla="*/ 0 h 1287"/>
                        <a:gd name="T6" fmla="*/ 0 w 840"/>
                        <a:gd name="T7" fmla="*/ 0 h 1287"/>
                        <a:gd name="T8" fmla="*/ 0 w 840"/>
                        <a:gd name="T9" fmla="*/ 1 h 1287"/>
                        <a:gd name="T10" fmla="*/ 0 w 840"/>
                        <a:gd name="T11" fmla="*/ 1 h 1287"/>
                        <a:gd name="T12" fmla="*/ 0 w 840"/>
                        <a:gd name="T13" fmla="*/ 1 h 1287"/>
                        <a:gd name="T14" fmla="*/ 0 w 840"/>
                        <a:gd name="T15" fmla="*/ 0 h 1287"/>
                        <a:gd name="T16" fmla="*/ 0 w 840"/>
                        <a:gd name="T17" fmla="*/ 0 h 1287"/>
                        <a:gd name="T18" fmla="*/ 0 w 840"/>
                        <a:gd name="T19" fmla="*/ 1 h 128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40"/>
                        <a:gd name="T31" fmla="*/ 0 h 1287"/>
                        <a:gd name="T32" fmla="*/ 840 w 840"/>
                        <a:gd name="T33" fmla="*/ 1287 h 128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40" h="1287">
                          <a:moveTo>
                            <a:pt x="0" y="1286"/>
                          </a:moveTo>
                          <a:lnTo>
                            <a:pt x="839" y="1286"/>
                          </a:lnTo>
                          <a:lnTo>
                            <a:pt x="839" y="0"/>
                          </a:lnTo>
                          <a:lnTo>
                            <a:pt x="0" y="0"/>
                          </a:lnTo>
                          <a:lnTo>
                            <a:pt x="0" y="1286"/>
                          </a:lnTo>
                          <a:close/>
                          <a:moveTo>
                            <a:pt x="13" y="1267"/>
                          </a:moveTo>
                          <a:lnTo>
                            <a:pt x="827" y="1267"/>
                          </a:lnTo>
                          <a:lnTo>
                            <a:pt x="827" y="19"/>
                          </a:lnTo>
                          <a:lnTo>
                            <a:pt x="13" y="19"/>
                          </a:lnTo>
                          <a:lnTo>
                            <a:pt x="13" y="1267"/>
                          </a:lnTo>
                          <a:close/>
                        </a:path>
                      </a:pathLst>
                    </a:custGeom>
                    <a:solidFill>
                      <a:srgbClr val="4E4E4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8" name="Freeform 1463"/>
                    <p:cNvSpPr>
                      <a:spLocks/>
                    </p:cNvSpPr>
                    <p:nvPr/>
                  </p:nvSpPr>
                  <p:spPr bwMode="auto">
                    <a:xfrm>
                      <a:off x="39" y="41"/>
                      <a:ext cx="184" cy="283"/>
                    </a:xfrm>
                    <a:custGeom>
                      <a:avLst/>
                      <a:gdLst>
                        <a:gd name="T0" fmla="*/ 0 w 814"/>
                        <a:gd name="T1" fmla="*/ 1 h 1252"/>
                        <a:gd name="T2" fmla="*/ 0 w 814"/>
                        <a:gd name="T3" fmla="*/ 1 h 1252"/>
                        <a:gd name="T4" fmla="*/ 0 w 814"/>
                        <a:gd name="T5" fmla="*/ 0 h 1252"/>
                        <a:gd name="T6" fmla="*/ 0 w 814"/>
                        <a:gd name="T7" fmla="*/ 0 h 1252"/>
                        <a:gd name="T8" fmla="*/ 0 w 814"/>
                        <a:gd name="T9" fmla="*/ 1 h 1252"/>
                        <a:gd name="T10" fmla="*/ 0 w 814"/>
                        <a:gd name="T11" fmla="*/ 1 h 1252"/>
                        <a:gd name="T12" fmla="*/ 0 w 814"/>
                        <a:gd name="T13" fmla="*/ 1 h 1252"/>
                        <a:gd name="T14" fmla="*/ 0 w 814"/>
                        <a:gd name="T15" fmla="*/ 0 h 1252"/>
                        <a:gd name="T16" fmla="*/ 0 w 814"/>
                        <a:gd name="T17" fmla="*/ 0 h 1252"/>
                        <a:gd name="T18" fmla="*/ 0 w 814"/>
                        <a:gd name="T19" fmla="*/ 1 h 125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14"/>
                        <a:gd name="T31" fmla="*/ 0 h 1252"/>
                        <a:gd name="T32" fmla="*/ 814 w 814"/>
                        <a:gd name="T33" fmla="*/ 1252 h 125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14" h="1252">
                          <a:moveTo>
                            <a:pt x="0" y="1251"/>
                          </a:moveTo>
                          <a:lnTo>
                            <a:pt x="813" y="1251"/>
                          </a:lnTo>
                          <a:lnTo>
                            <a:pt x="813" y="0"/>
                          </a:lnTo>
                          <a:lnTo>
                            <a:pt x="0" y="0"/>
                          </a:lnTo>
                          <a:lnTo>
                            <a:pt x="0" y="1251"/>
                          </a:lnTo>
                          <a:close/>
                          <a:moveTo>
                            <a:pt x="8" y="1236"/>
                          </a:moveTo>
                          <a:lnTo>
                            <a:pt x="804" y="1236"/>
                          </a:lnTo>
                          <a:lnTo>
                            <a:pt x="804" y="14"/>
                          </a:lnTo>
                          <a:lnTo>
                            <a:pt x="8" y="14"/>
                          </a:lnTo>
                          <a:lnTo>
                            <a:pt x="8" y="1236"/>
                          </a:lnTo>
                          <a:close/>
                        </a:path>
                      </a:pathLst>
                    </a:custGeom>
                    <a:solidFill>
                      <a:srgbClr val="56565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9" name="Freeform 1464"/>
                    <p:cNvSpPr>
                      <a:spLocks/>
                    </p:cNvSpPr>
                    <p:nvPr/>
                  </p:nvSpPr>
                  <p:spPr bwMode="auto">
                    <a:xfrm>
                      <a:off x="42" y="44"/>
                      <a:ext cx="179" cy="276"/>
                    </a:xfrm>
                    <a:custGeom>
                      <a:avLst/>
                      <a:gdLst>
                        <a:gd name="T0" fmla="*/ 0 w 792"/>
                        <a:gd name="T1" fmla="*/ 1 h 1223"/>
                        <a:gd name="T2" fmla="*/ 0 w 792"/>
                        <a:gd name="T3" fmla="*/ 1 h 1223"/>
                        <a:gd name="T4" fmla="*/ 0 w 792"/>
                        <a:gd name="T5" fmla="*/ 0 h 1223"/>
                        <a:gd name="T6" fmla="*/ 0 w 792"/>
                        <a:gd name="T7" fmla="*/ 0 h 1223"/>
                        <a:gd name="T8" fmla="*/ 0 w 792"/>
                        <a:gd name="T9" fmla="*/ 1 h 1223"/>
                        <a:gd name="T10" fmla="*/ 0 w 792"/>
                        <a:gd name="T11" fmla="*/ 1 h 1223"/>
                        <a:gd name="T12" fmla="*/ 0 w 792"/>
                        <a:gd name="T13" fmla="*/ 1 h 1223"/>
                        <a:gd name="T14" fmla="*/ 0 w 792"/>
                        <a:gd name="T15" fmla="*/ 0 h 1223"/>
                        <a:gd name="T16" fmla="*/ 0 w 792"/>
                        <a:gd name="T17" fmla="*/ 0 h 1223"/>
                        <a:gd name="T18" fmla="*/ 0 w 792"/>
                        <a:gd name="T19" fmla="*/ 1 h 122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92"/>
                        <a:gd name="T31" fmla="*/ 0 h 1223"/>
                        <a:gd name="T32" fmla="*/ 792 w 792"/>
                        <a:gd name="T33" fmla="*/ 1223 h 122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92" h="1223">
                          <a:moveTo>
                            <a:pt x="0" y="1222"/>
                          </a:moveTo>
                          <a:lnTo>
                            <a:pt x="791" y="1222"/>
                          </a:lnTo>
                          <a:lnTo>
                            <a:pt x="791" y="0"/>
                          </a:lnTo>
                          <a:lnTo>
                            <a:pt x="0" y="0"/>
                          </a:lnTo>
                          <a:lnTo>
                            <a:pt x="0" y="1222"/>
                          </a:lnTo>
                          <a:close/>
                          <a:moveTo>
                            <a:pt x="12" y="1204"/>
                          </a:moveTo>
                          <a:lnTo>
                            <a:pt x="778" y="1204"/>
                          </a:lnTo>
                          <a:lnTo>
                            <a:pt x="778" y="17"/>
                          </a:lnTo>
                          <a:lnTo>
                            <a:pt x="12" y="17"/>
                          </a:lnTo>
                          <a:lnTo>
                            <a:pt x="12" y="1204"/>
                          </a:lnTo>
                          <a:close/>
                        </a:path>
                      </a:pathLst>
                    </a:custGeom>
                    <a:solidFill>
                      <a:srgbClr val="5E5E5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0" name="Freeform 1465"/>
                    <p:cNvSpPr>
                      <a:spLocks/>
                    </p:cNvSpPr>
                    <p:nvPr/>
                  </p:nvSpPr>
                  <p:spPr bwMode="auto">
                    <a:xfrm>
                      <a:off x="45" y="49"/>
                      <a:ext cx="173" cy="267"/>
                    </a:xfrm>
                    <a:custGeom>
                      <a:avLst/>
                      <a:gdLst>
                        <a:gd name="T0" fmla="*/ 0 w 766"/>
                        <a:gd name="T1" fmla="*/ 1 h 1183"/>
                        <a:gd name="T2" fmla="*/ 0 w 766"/>
                        <a:gd name="T3" fmla="*/ 1 h 1183"/>
                        <a:gd name="T4" fmla="*/ 0 w 766"/>
                        <a:gd name="T5" fmla="*/ 0 h 1183"/>
                        <a:gd name="T6" fmla="*/ 0 w 766"/>
                        <a:gd name="T7" fmla="*/ 0 h 1183"/>
                        <a:gd name="T8" fmla="*/ 0 w 766"/>
                        <a:gd name="T9" fmla="*/ 1 h 1183"/>
                        <a:gd name="T10" fmla="*/ 0 w 766"/>
                        <a:gd name="T11" fmla="*/ 1 h 1183"/>
                        <a:gd name="T12" fmla="*/ 0 w 766"/>
                        <a:gd name="T13" fmla="*/ 1 h 1183"/>
                        <a:gd name="T14" fmla="*/ 0 w 766"/>
                        <a:gd name="T15" fmla="*/ 0 h 1183"/>
                        <a:gd name="T16" fmla="*/ 0 w 766"/>
                        <a:gd name="T17" fmla="*/ 0 h 1183"/>
                        <a:gd name="T18" fmla="*/ 0 w 766"/>
                        <a:gd name="T19" fmla="*/ 1 h 118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66"/>
                        <a:gd name="T31" fmla="*/ 0 h 1183"/>
                        <a:gd name="T32" fmla="*/ 766 w 766"/>
                        <a:gd name="T33" fmla="*/ 1183 h 118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66" h="1183">
                          <a:moveTo>
                            <a:pt x="0" y="1182"/>
                          </a:moveTo>
                          <a:lnTo>
                            <a:pt x="765" y="1182"/>
                          </a:lnTo>
                          <a:lnTo>
                            <a:pt x="765" y="0"/>
                          </a:lnTo>
                          <a:lnTo>
                            <a:pt x="0" y="0"/>
                          </a:lnTo>
                          <a:lnTo>
                            <a:pt x="0" y="1182"/>
                          </a:lnTo>
                          <a:close/>
                          <a:moveTo>
                            <a:pt x="12" y="1163"/>
                          </a:moveTo>
                          <a:lnTo>
                            <a:pt x="753" y="1163"/>
                          </a:lnTo>
                          <a:lnTo>
                            <a:pt x="753" y="19"/>
                          </a:lnTo>
                          <a:lnTo>
                            <a:pt x="12" y="19"/>
                          </a:lnTo>
                          <a:lnTo>
                            <a:pt x="12" y="1163"/>
                          </a:lnTo>
                          <a:close/>
                        </a:path>
                      </a:pathLst>
                    </a:custGeom>
                    <a:solidFill>
                      <a:srgbClr val="66666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1" name="Freeform 1466"/>
                    <p:cNvSpPr>
                      <a:spLocks/>
                    </p:cNvSpPr>
                    <p:nvPr/>
                  </p:nvSpPr>
                  <p:spPr bwMode="auto">
                    <a:xfrm>
                      <a:off x="48" y="53"/>
                      <a:ext cx="167" cy="258"/>
                    </a:xfrm>
                    <a:custGeom>
                      <a:avLst/>
                      <a:gdLst>
                        <a:gd name="T0" fmla="*/ 0 w 741"/>
                        <a:gd name="T1" fmla="*/ 1 h 1143"/>
                        <a:gd name="T2" fmla="*/ 0 w 741"/>
                        <a:gd name="T3" fmla="*/ 1 h 1143"/>
                        <a:gd name="T4" fmla="*/ 0 w 741"/>
                        <a:gd name="T5" fmla="*/ 0 h 1143"/>
                        <a:gd name="T6" fmla="*/ 0 w 741"/>
                        <a:gd name="T7" fmla="*/ 0 h 1143"/>
                        <a:gd name="T8" fmla="*/ 0 w 741"/>
                        <a:gd name="T9" fmla="*/ 1 h 1143"/>
                        <a:gd name="T10" fmla="*/ 0 w 741"/>
                        <a:gd name="T11" fmla="*/ 1 h 1143"/>
                        <a:gd name="T12" fmla="*/ 0 w 741"/>
                        <a:gd name="T13" fmla="*/ 1 h 1143"/>
                        <a:gd name="T14" fmla="*/ 0 w 741"/>
                        <a:gd name="T15" fmla="*/ 0 h 1143"/>
                        <a:gd name="T16" fmla="*/ 0 w 741"/>
                        <a:gd name="T17" fmla="*/ 0 h 1143"/>
                        <a:gd name="T18" fmla="*/ 0 w 741"/>
                        <a:gd name="T19" fmla="*/ 1 h 114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41"/>
                        <a:gd name="T31" fmla="*/ 0 h 1143"/>
                        <a:gd name="T32" fmla="*/ 741 w 741"/>
                        <a:gd name="T33" fmla="*/ 1143 h 114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41" h="1143">
                          <a:moveTo>
                            <a:pt x="0" y="1142"/>
                          </a:moveTo>
                          <a:lnTo>
                            <a:pt x="740" y="1142"/>
                          </a:lnTo>
                          <a:lnTo>
                            <a:pt x="740" y="0"/>
                          </a:lnTo>
                          <a:lnTo>
                            <a:pt x="0" y="0"/>
                          </a:lnTo>
                          <a:lnTo>
                            <a:pt x="0" y="1142"/>
                          </a:lnTo>
                          <a:close/>
                          <a:moveTo>
                            <a:pt x="14" y="1123"/>
                          </a:moveTo>
                          <a:lnTo>
                            <a:pt x="727" y="1123"/>
                          </a:lnTo>
                          <a:lnTo>
                            <a:pt x="727" y="19"/>
                          </a:lnTo>
                          <a:lnTo>
                            <a:pt x="14" y="19"/>
                          </a:lnTo>
                          <a:lnTo>
                            <a:pt x="14" y="1123"/>
                          </a:lnTo>
                          <a:close/>
                        </a:path>
                      </a:pathLst>
                    </a:custGeom>
                    <a:solidFill>
                      <a:srgbClr val="6E6E6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2" name="Freeform 1467"/>
                    <p:cNvSpPr>
                      <a:spLocks/>
                    </p:cNvSpPr>
                    <p:nvPr/>
                  </p:nvSpPr>
                  <p:spPr bwMode="auto">
                    <a:xfrm>
                      <a:off x="50" y="58"/>
                      <a:ext cx="161" cy="250"/>
                    </a:xfrm>
                    <a:custGeom>
                      <a:avLst/>
                      <a:gdLst>
                        <a:gd name="T0" fmla="*/ 0 w 716"/>
                        <a:gd name="T1" fmla="*/ 1 h 1108"/>
                        <a:gd name="T2" fmla="*/ 0 w 716"/>
                        <a:gd name="T3" fmla="*/ 1 h 1108"/>
                        <a:gd name="T4" fmla="*/ 0 w 716"/>
                        <a:gd name="T5" fmla="*/ 0 h 1108"/>
                        <a:gd name="T6" fmla="*/ 0 w 716"/>
                        <a:gd name="T7" fmla="*/ 0 h 1108"/>
                        <a:gd name="T8" fmla="*/ 0 w 716"/>
                        <a:gd name="T9" fmla="*/ 1 h 1108"/>
                        <a:gd name="T10" fmla="*/ 0 w 716"/>
                        <a:gd name="T11" fmla="*/ 1 h 1108"/>
                        <a:gd name="T12" fmla="*/ 0 w 716"/>
                        <a:gd name="T13" fmla="*/ 1 h 1108"/>
                        <a:gd name="T14" fmla="*/ 0 w 716"/>
                        <a:gd name="T15" fmla="*/ 0 h 1108"/>
                        <a:gd name="T16" fmla="*/ 0 w 716"/>
                        <a:gd name="T17" fmla="*/ 0 h 1108"/>
                        <a:gd name="T18" fmla="*/ 0 w 716"/>
                        <a:gd name="T19" fmla="*/ 1 h 110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16"/>
                        <a:gd name="T31" fmla="*/ 0 h 1108"/>
                        <a:gd name="T32" fmla="*/ 716 w 716"/>
                        <a:gd name="T33" fmla="*/ 1108 h 110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16" h="1108">
                          <a:moveTo>
                            <a:pt x="0" y="1107"/>
                          </a:moveTo>
                          <a:lnTo>
                            <a:pt x="715" y="1107"/>
                          </a:lnTo>
                          <a:lnTo>
                            <a:pt x="715" y="0"/>
                          </a:lnTo>
                          <a:lnTo>
                            <a:pt x="0" y="0"/>
                          </a:lnTo>
                          <a:lnTo>
                            <a:pt x="0" y="1107"/>
                          </a:lnTo>
                          <a:close/>
                          <a:moveTo>
                            <a:pt x="13" y="1084"/>
                          </a:moveTo>
                          <a:lnTo>
                            <a:pt x="701" y="1084"/>
                          </a:lnTo>
                          <a:lnTo>
                            <a:pt x="701" y="22"/>
                          </a:lnTo>
                          <a:lnTo>
                            <a:pt x="13" y="22"/>
                          </a:lnTo>
                          <a:lnTo>
                            <a:pt x="13" y="1084"/>
                          </a:lnTo>
                          <a:close/>
                        </a:path>
                      </a:pathLst>
                    </a:custGeom>
                    <a:solidFill>
                      <a:srgbClr val="76767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3" name="Freeform 1468"/>
                    <p:cNvSpPr>
                      <a:spLocks/>
                    </p:cNvSpPr>
                    <p:nvPr/>
                  </p:nvSpPr>
                  <p:spPr bwMode="auto">
                    <a:xfrm>
                      <a:off x="54" y="63"/>
                      <a:ext cx="155" cy="240"/>
                    </a:xfrm>
                    <a:custGeom>
                      <a:avLst/>
                      <a:gdLst>
                        <a:gd name="T0" fmla="*/ 0 w 689"/>
                        <a:gd name="T1" fmla="*/ 1 h 1063"/>
                        <a:gd name="T2" fmla="*/ 0 w 689"/>
                        <a:gd name="T3" fmla="*/ 1 h 1063"/>
                        <a:gd name="T4" fmla="*/ 0 w 689"/>
                        <a:gd name="T5" fmla="*/ 0 h 1063"/>
                        <a:gd name="T6" fmla="*/ 0 w 689"/>
                        <a:gd name="T7" fmla="*/ 0 h 1063"/>
                        <a:gd name="T8" fmla="*/ 0 w 689"/>
                        <a:gd name="T9" fmla="*/ 1 h 1063"/>
                        <a:gd name="T10" fmla="*/ 0 w 689"/>
                        <a:gd name="T11" fmla="*/ 1 h 1063"/>
                        <a:gd name="T12" fmla="*/ 0 w 689"/>
                        <a:gd name="T13" fmla="*/ 1 h 1063"/>
                        <a:gd name="T14" fmla="*/ 0 w 689"/>
                        <a:gd name="T15" fmla="*/ 0 h 1063"/>
                        <a:gd name="T16" fmla="*/ 0 w 689"/>
                        <a:gd name="T17" fmla="*/ 0 h 1063"/>
                        <a:gd name="T18" fmla="*/ 0 w 689"/>
                        <a:gd name="T19" fmla="*/ 1 h 106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89"/>
                        <a:gd name="T31" fmla="*/ 0 h 1063"/>
                        <a:gd name="T32" fmla="*/ 689 w 689"/>
                        <a:gd name="T33" fmla="*/ 1063 h 106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89" h="1063">
                          <a:moveTo>
                            <a:pt x="0" y="1062"/>
                          </a:moveTo>
                          <a:lnTo>
                            <a:pt x="688" y="1062"/>
                          </a:lnTo>
                          <a:lnTo>
                            <a:pt x="688" y="0"/>
                          </a:lnTo>
                          <a:lnTo>
                            <a:pt x="0" y="0"/>
                          </a:lnTo>
                          <a:lnTo>
                            <a:pt x="0" y="1062"/>
                          </a:lnTo>
                          <a:close/>
                          <a:moveTo>
                            <a:pt x="12" y="1044"/>
                          </a:moveTo>
                          <a:lnTo>
                            <a:pt x="675" y="1044"/>
                          </a:lnTo>
                          <a:lnTo>
                            <a:pt x="675" y="17"/>
                          </a:lnTo>
                          <a:lnTo>
                            <a:pt x="12" y="17"/>
                          </a:lnTo>
                          <a:lnTo>
                            <a:pt x="12" y="1044"/>
                          </a:lnTo>
                          <a:close/>
                        </a:path>
                      </a:pathLst>
                    </a:custGeom>
                    <a:solidFill>
                      <a:srgbClr val="7E7E7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4" name="Freeform 1469"/>
                    <p:cNvSpPr>
                      <a:spLocks/>
                    </p:cNvSpPr>
                    <p:nvPr/>
                  </p:nvSpPr>
                  <p:spPr bwMode="auto">
                    <a:xfrm>
                      <a:off x="56" y="67"/>
                      <a:ext cx="150" cy="231"/>
                    </a:xfrm>
                    <a:custGeom>
                      <a:avLst/>
                      <a:gdLst>
                        <a:gd name="T0" fmla="*/ 0 w 664"/>
                        <a:gd name="T1" fmla="*/ 1 h 1023"/>
                        <a:gd name="T2" fmla="*/ 0 w 664"/>
                        <a:gd name="T3" fmla="*/ 1 h 1023"/>
                        <a:gd name="T4" fmla="*/ 0 w 664"/>
                        <a:gd name="T5" fmla="*/ 0 h 1023"/>
                        <a:gd name="T6" fmla="*/ 0 w 664"/>
                        <a:gd name="T7" fmla="*/ 0 h 1023"/>
                        <a:gd name="T8" fmla="*/ 0 w 664"/>
                        <a:gd name="T9" fmla="*/ 1 h 1023"/>
                        <a:gd name="T10" fmla="*/ 0 w 664"/>
                        <a:gd name="T11" fmla="*/ 1 h 1023"/>
                        <a:gd name="T12" fmla="*/ 0 w 664"/>
                        <a:gd name="T13" fmla="*/ 1 h 1023"/>
                        <a:gd name="T14" fmla="*/ 0 w 664"/>
                        <a:gd name="T15" fmla="*/ 0 h 1023"/>
                        <a:gd name="T16" fmla="*/ 0 w 664"/>
                        <a:gd name="T17" fmla="*/ 0 h 1023"/>
                        <a:gd name="T18" fmla="*/ 0 w 664"/>
                        <a:gd name="T19" fmla="*/ 1 h 102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64"/>
                        <a:gd name="T31" fmla="*/ 0 h 1023"/>
                        <a:gd name="T32" fmla="*/ 664 w 664"/>
                        <a:gd name="T33" fmla="*/ 1023 h 102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64" h="1023">
                          <a:moveTo>
                            <a:pt x="0" y="1022"/>
                          </a:moveTo>
                          <a:lnTo>
                            <a:pt x="663" y="1022"/>
                          </a:lnTo>
                          <a:lnTo>
                            <a:pt x="663" y="0"/>
                          </a:lnTo>
                          <a:lnTo>
                            <a:pt x="0" y="0"/>
                          </a:lnTo>
                          <a:lnTo>
                            <a:pt x="0" y="1022"/>
                          </a:lnTo>
                          <a:close/>
                          <a:moveTo>
                            <a:pt x="13" y="1000"/>
                          </a:moveTo>
                          <a:lnTo>
                            <a:pt x="646" y="1000"/>
                          </a:lnTo>
                          <a:lnTo>
                            <a:pt x="646" y="22"/>
                          </a:lnTo>
                          <a:lnTo>
                            <a:pt x="13" y="22"/>
                          </a:lnTo>
                          <a:lnTo>
                            <a:pt x="13" y="1000"/>
                          </a:lnTo>
                          <a:close/>
                        </a:path>
                      </a:pathLst>
                    </a:custGeom>
                    <a:solidFill>
                      <a:srgbClr val="86868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5" name="Freeform 1470"/>
                    <p:cNvSpPr>
                      <a:spLocks/>
                    </p:cNvSpPr>
                    <p:nvPr/>
                  </p:nvSpPr>
                  <p:spPr bwMode="auto">
                    <a:xfrm>
                      <a:off x="59" y="73"/>
                      <a:ext cx="143" cy="221"/>
                    </a:xfrm>
                    <a:custGeom>
                      <a:avLst/>
                      <a:gdLst>
                        <a:gd name="T0" fmla="*/ 0 w 634"/>
                        <a:gd name="T1" fmla="*/ 0 h 978"/>
                        <a:gd name="T2" fmla="*/ 0 w 634"/>
                        <a:gd name="T3" fmla="*/ 0 h 978"/>
                        <a:gd name="T4" fmla="*/ 0 w 634"/>
                        <a:gd name="T5" fmla="*/ 0 h 978"/>
                        <a:gd name="T6" fmla="*/ 0 w 634"/>
                        <a:gd name="T7" fmla="*/ 0 h 978"/>
                        <a:gd name="T8" fmla="*/ 0 w 634"/>
                        <a:gd name="T9" fmla="*/ 0 h 978"/>
                        <a:gd name="T10" fmla="*/ 0 w 634"/>
                        <a:gd name="T11" fmla="*/ 0 h 978"/>
                        <a:gd name="T12" fmla="*/ 0 w 634"/>
                        <a:gd name="T13" fmla="*/ 0 h 978"/>
                        <a:gd name="T14" fmla="*/ 0 w 634"/>
                        <a:gd name="T15" fmla="*/ 0 h 978"/>
                        <a:gd name="T16" fmla="*/ 0 w 634"/>
                        <a:gd name="T17" fmla="*/ 0 h 978"/>
                        <a:gd name="T18" fmla="*/ 0 w 634"/>
                        <a:gd name="T19" fmla="*/ 0 h 97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34"/>
                        <a:gd name="T31" fmla="*/ 0 h 978"/>
                        <a:gd name="T32" fmla="*/ 634 w 634"/>
                        <a:gd name="T33" fmla="*/ 978 h 97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34" h="978">
                          <a:moveTo>
                            <a:pt x="0" y="977"/>
                          </a:moveTo>
                          <a:lnTo>
                            <a:pt x="633" y="977"/>
                          </a:lnTo>
                          <a:lnTo>
                            <a:pt x="633" y="0"/>
                          </a:lnTo>
                          <a:lnTo>
                            <a:pt x="0" y="0"/>
                          </a:lnTo>
                          <a:lnTo>
                            <a:pt x="0" y="977"/>
                          </a:lnTo>
                          <a:close/>
                          <a:moveTo>
                            <a:pt x="14" y="955"/>
                          </a:moveTo>
                          <a:lnTo>
                            <a:pt x="621" y="955"/>
                          </a:lnTo>
                          <a:lnTo>
                            <a:pt x="621" y="22"/>
                          </a:lnTo>
                          <a:lnTo>
                            <a:pt x="14" y="22"/>
                          </a:lnTo>
                          <a:lnTo>
                            <a:pt x="14" y="955"/>
                          </a:lnTo>
                          <a:close/>
                        </a:path>
                      </a:pathLst>
                    </a:custGeom>
                    <a:solidFill>
                      <a:srgbClr val="8E8E8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6" name="Freeform 1471"/>
                    <p:cNvSpPr>
                      <a:spLocks/>
                    </p:cNvSpPr>
                    <p:nvPr/>
                  </p:nvSpPr>
                  <p:spPr bwMode="auto">
                    <a:xfrm>
                      <a:off x="63" y="77"/>
                      <a:ext cx="136" cy="210"/>
                    </a:xfrm>
                    <a:custGeom>
                      <a:avLst/>
                      <a:gdLst>
                        <a:gd name="T0" fmla="*/ 0 w 604"/>
                        <a:gd name="T1" fmla="*/ 0 h 932"/>
                        <a:gd name="T2" fmla="*/ 0 w 604"/>
                        <a:gd name="T3" fmla="*/ 0 h 932"/>
                        <a:gd name="T4" fmla="*/ 0 w 604"/>
                        <a:gd name="T5" fmla="*/ 0 h 932"/>
                        <a:gd name="T6" fmla="*/ 0 w 604"/>
                        <a:gd name="T7" fmla="*/ 0 h 932"/>
                        <a:gd name="T8" fmla="*/ 0 w 604"/>
                        <a:gd name="T9" fmla="*/ 0 h 932"/>
                        <a:gd name="T10" fmla="*/ 0 w 604"/>
                        <a:gd name="T11" fmla="*/ 0 h 932"/>
                        <a:gd name="T12" fmla="*/ 0 w 604"/>
                        <a:gd name="T13" fmla="*/ 0 h 932"/>
                        <a:gd name="T14" fmla="*/ 0 w 604"/>
                        <a:gd name="T15" fmla="*/ 0 h 932"/>
                        <a:gd name="T16" fmla="*/ 0 w 604"/>
                        <a:gd name="T17" fmla="*/ 0 h 932"/>
                        <a:gd name="T18" fmla="*/ 0 w 604"/>
                        <a:gd name="T19" fmla="*/ 0 h 9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04"/>
                        <a:gd name="T31" fmla="*/ 0 h 932"/>
                        <a:gd name="T32" fmla="*/ 604 w 604"/>
                        <a:gd name="T33" fmla="*/ 932 h 9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04" h="932">
                          <a:moveTo>
                            <a:pt x="0" y="931"/>
                          </a:moveTo>
                          <a:lnTo>
                            <a:pt x="603" y="931"/>
                          </a:lnTo>
                          <a:lnTo>
                            <a:pt x="603" y="0"/>
                          </a:lnTo>
                          <a:lnTo>
                            <a:pt x="0" y="0"/>
                          </a:lnTo>
                          <a:lnTo>
                            <a:pt x="0" y="931"/>
                          </a:lnTo>
                          <a:close/>
                          <a:moveTo>
                            <a:pt x="17" y="904"/>
                          </a:moveTo>
                          <a:lnTo>
                            <a:pt x="588" y="904"/>
                          </a:lnTo>
                          <a:lnTo>
                            <a:pt x="588" y="27"/>
                          </a:lnTo>
                          <a:lnTo>
                            <a:pt x="17" y="27"/>
                          </a:lnTo>
                          <a:lnTo>
                            <a:pt x="17" y="904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7" name="Freeform 1472"/>
                    <p:cNvSpPr>
                      <a:spLocks/>
                    </p:cNvSpPr>
                    <p:nvPr/>
                  </p:nvSpPr>
                  <p:spPr bwMode="auto">
                    <a:xfrm>
                      <a:off x="66" y="83"/>
                      <a:ext cx="129" cy="199"/>
                    </a:xfrm>
                    <a:custGeom>
                      <a:avLst/>
                      <a:gdLst>
                        <a:gd name="T0" fmla="*/ 0 w 574"/>
                        <a:gd name="T1" fmla="*/ 0 h 882"/>
                        <a:gd name="T2" fmla="*/ 0 w 574"/>
                        <a:gd name="T3" fmla="*/ 0 h 882"/>
                        <a:gd name="T4" fmla="*/ 0 w 574"/>
                        <a:gd name="T5" fmla="*/ 0 h 882"/>
                        <a:gd name="T6" fmla="*/ 0 w 574"/>
                        <a:gd name="T7" fmla="*/ 0 h 882"/>
                        <a:gd name="T8" fmla="*/ 0 w 574"/>
                        <a:gd name="T9" fmla="*/ 0 h 882"/>
                        <a:gd name="T10" fmla="*/ 0 w 574"/>
                        <a:gd name="T11" fmla="*/ 0 h 882"/>
                        <a:gd name="T12" fmla="*/ 0 w 574"/>
                        <a:gd name="T13" fmla="*/ 0 h 882"/>
                        <a:gd name="T14" fmla="*/ 0 w 574"/>
                        <a:gd name="T15" fmla="*/ 0 h 882"/>
                        <a:gd name="T16" fmla="*/ 0 w 574"/>
                        <a:gd name="T17" fmla="*/ 0 h 882"/>
                        <a:gd name="T18" fmla="*/ 0 w 574"/>
                        <a:gd name="T19" fmla="*/ 0 h 88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74"/>
                        <a:gd name="T31" fmla="*/ 0 h 882"/>
                        <a:gd name="T32" fmla="*/ 574 w 574"/>
                        <a:gd name="T33" fmla="*/ 882 h 88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74" h="882">
                          <a:moveTo>
                            <a:pt x="0" y="881"/>
                          </a:moveTo>
                          <a:lnTo>
                            <a:pt x="573" y="881"/>
                          </a:lnTo>
                          <a:lnTo>
                            <a:pt x="573" y="0"/>
                          </a:lnTo>
                          <a:lnTo>
                            <a:pt x="0" y="0"/>
                          </a:lnTo>
                          <a:lnTo>
                            <a:pt x="0" y="881"/>
                          </a:lnTo>
                          <a:close/>
                          <a:moveTo>
                            <a:pt x="15" y="858"/>
                          </a:moveTo>
                          <a:lnTo>
                            <a:pt x="556" y="858"/>
                          </a:lnTo>
                          <a:lnTo>
                            <a:pt x="556" y="22"/>
                          </a:lnTo>
                          <a:lnTo>
                            <a:pt x="15" y="22"/>
                          </a:lnTo>
                          <a:lnTo>
                            <a:pt x="15" y="858"/>
                          </a:lnTo>
                          <a:close/>
                        </a:path>
                      </a:pathLst>
                    </a:custGeom>
                    <a:solidFill>
                      <a:srgbClr val="9E9E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8" name="Freeform 1473"/>
                    <p:cNvSpPr>
                      <a:spLocks/>
                    </p:cNvSpPr>
                    <p:nvPr/>
                  </p:nvSpPr>
                  <p:spPr bwMode="auto">
                    <a:xfrm>
                      <a:off x="70" y="89"/>
                      <a:ext cx="123" cy="189"/>
                    </a:xfrm>
                    <a:custGeom>
                      <a:avLst/>
                      <a:gdLst>
                        <a:gd name="T0" fmla="*/ 0 w 545"/>
                        <a:gd name="T1" fmla="*/ 0 h 838"/>
                        <a:gd name="T2" fmla="*/ 0 w 545"/>
                        <a:gd name="T3" fmla="*/ 0 h 838"/>
                        <a:gd name="T4" fmla="*/ 0 w 545"/>
                        <a:gd name="T5" fmla="*/ 0 h 838"/>
                        <a:gd name="T6" fmla="*/ 0 w 545"/>
                        <a:gd name="T7" fmla="*/ 0 h 838"/>
                        <a:gd name="T8" fmla="*/ 0 w 545"/>
                        <a:gd name="T9" fmla="*/ 0 h 838"/>
                        <a:gd name="T10" fmla="*/ 0 w 545"/>
                        <a:gd name="T11" fmla="*/ 0 h 838"/>
                        <a:gd name="T12" fmla="*/ 0 w 545"/>
                        <a:gd name="T13" fmla="*/ 0 h 838"/>
                        <a:gd name="T14" fmla="*/ 0 w 545"/>
                        <a:gd name="T15" fmla="*/ 0 h 838"/>
                        <a:gd name="T16" fmla="*/ 0 w 545"/>
                        <a:gd name="T17" fmla="*/ 0 h 838"/>
                        <a:gd name="T18" fmla="*/ 0 w 545"/>
                        <a:gd name="T19" fmla="*/ 0 h 83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45"/>
                        <a:gd name="T31" fmla="*/ 0 h 838"/>
                        <a:gd name="T32" fmla="*/ 545 w 545"/>
                        <a:gd name="T33" fmla="*/ 838 h 83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45" h="838">
                          <a:moveTo>
                            <a:pt x="0" y="837"/>
                          </a:moveTo>
                          <a:lnTo>
                            <a:pt x="544" y="837"/>
                          </a:lnTo>
                          <a:lnTo>
                            <a:pt x="544" y="0"/>
                          </a:lnTo>
                          <a:lnTo>
                            <a:pt x="0" y="0"/>
                          </a:lnTo>
                          <a:lnTo>
                            <a:pt x="0" y="837"/>
                          </a:lnTo>
                          <a:close/>
                          <a:moveTo>
                            <a:pt x="17" y="812"/>
                          </a:moveTo>
                          <a:lnTo>
                            <a:pt x="524" y="812"/>
                          </a:lnTo>
                          <a:lnTo>
                            <a:pt x="524" y="25"/>
                          </a:lnTo>
                          <a:lnTo>
                            <a:pt x="17" y="25"/>
                          </a:lnTo>
                          <a:lnTo>
                            <a:pt x="17" y="812"/>
                          </a:lnTo>
                          <a:close/>
                        </a:path>
                      </a:pathLst>
                    </a:custGeom>
                    <a:solidFill>
                      <a:srgbClr val="A6A6A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9" name="Freeform 1474"/>
                    <p:cNvSpPr>
                      <a:spLocks/>
                    </p:cNvSpPr>
                    <p:nvPr/>
                  </p:nvSpPr>
                  <p:spPr bwMode="auto">
                    <a:xfrm>
                      <a:off x="74" y="94"/>
                      <a:ext cx="114" cy="176"/>
                    </a:xfrm>
                    <a:custGeom>
                      <a:avLst/>
                      <a:gdLst>
                        <a:gd name="T0" fmla="*/ 0 w 506"/>
                        <a:gd name="T1" fmla="*/ 0 h 782"/>
                        <a:gd name="T2" fmla="*/ 0 w 506"/>
                        <a:gd name="T3" fmla="*/ 0 h 782"/>
                        <a:gd name="T4" fmla="*/ 0 w 506"/>
                        <a:gd name="T5" fmla="*/ 0 h 782"/>
                        <a:gd name="T6" fmla="*/ 0 w 506"/>
                        <a:gd name="T7" fmla="*/ 0 h 782"/>
                        <a:gd name="T8" fmla="*/ 0 w 506"/>
                        <a:gd name="T9" fmla="*/ 0 h 782"/>
                        <a:gd name="T10" fmla="*/ 0 w 506"/>
                        <a:gd name="T11" fmla="*/ 0 h 782"/>
                        <a:gd name="T12" fmla="*/ 0 w 506"/>
                        <a:gd name="T13" fmla="*/ 0 h 782"/>
                        <a:gd name="T14" fmla="*/ 0 w 506"/>
                        <a:gd name="T15" fmla="*/ 0 h 782"/>
                        <a:gd name="T16" fmla="*/ 0 w 506"/>
                        <a:gd name="T17" fmla="*/ 0 h 782"/>
                        <a:gd name="T18" fmla="*/ 0 w 506"/>
                        <a:gd name="T19" fmla="*/ 0 h 78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06"/>
                        <a:gd name="T31" fmla="*/ 0 h 782"/>
                        <a:gd name="T32" fmla="*/ 506 w 506"/>
                        <a:gd name="T33" fmla="*/ 782 h 78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06" h="782">
                          <a:moveTo>
                            <a:pt x="0" y="781"/>
                          </a:moveTo>
                          <a:lnTo>
                            <a:pt x="505" y="781"/>
                          </a:lnTo>
                          <a:lnTo>
                            <a:pt x="505" y="0"/>
                          </a:lnTo>
                          <a:lnTo>
                            <a:pt x="0" y="0"/>
                          </a:lnTo>
                          <a:lnTo>
                            <a:pt x="0" y="781"/>
                          </a:lnTo>
                          <a:close/>
                          <a:moveTo>
                            <a:pt x="19" y="754"/>
                          </a:moveTo>
                          <a:lnTo>
                            <a:pt x="490" y="754"/>
                          </a:lnTo>
                          <a:lnTo>
                            <a:pt x="490" y="27"/>
                          </a:lnTo>
                          <a:lnTo>
                            <a:pt x="19" y="27"/>
                          </a:lnTo>
                          <a:lnTo>
                            <a:pt x="19" y="754"/>
                          </a:lnTo>
                          <a:close/>
                        </a:path>
                      </a:pathLst>
                    </a:custGeom>
                    <a:solidFill>
                      <a:srgbClr val="AEAEA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" name="Freeform 1475"/>
                    <p:cNvSpPr>
                      <a:spLocks/>
                    </p:cNvSpPr>
                    <p:nvPr/>
                  </p:nvSpPr>
                  <p:spPr bwMode="auto">
                    <a:xfrm>
                      <a:off x="78" y="100"/>
                      <a:ext cx="106" cy="165"/>
                    </a:xfrm>
                    <a:custGeom>
                      <a:avLst/>
                      <a:gdLst>
                        <a:gd name="T0" fmla="*/ 0 w 472"/>
                        <a:gd name="T1" fmla="*/ 0 h 732"/>
                        <a:gd name="T2" fmla="*/ 0 w 472"/>
                        <a:gd name="T3" fmla="*/ 0 h 732"/>
                        <a:gd name="T4" fmla="*/ 0 w 472"/>
                        <a:gd name="T5" fmla="*/ 0 h 732"/>
                        <a:gd name="T6" fmla="*/ 0 w 472"/>
                        <a:gd name="T7" fmla="*/ 0 h 732"/>
                        <a:gd name="T8" fmla="*/ 0 w 472"/>
                        <a:gd name="T9" fmla="*/ 0 h 732"/>
                        <a:gd name="T10" fmla="*/ 0 w 472"/>
                        <a:gd name="T11" fmla="*/ 0 h 732"/>
                        <a:gd name="T12" fmla="*/ 0 w 472"/>
                        <a:gd name="T13" fmla="*/ 0 h 732"/>
                        <a:gd name="T14" fmla="*/ 0 w 472"/>
                        <a:gd name="T15" fmla="*/ 0 h 732"/>
                        <a:gd name="T16" fmla="*/ 0 w 472"/>
                        <a:gd name="T17" fmla="*/ 0 h 732"/>
                        <a:gd name="T18" fmla="*/ 0 w 472"/>
                        <a:gd name="T19" fmla="*/ 0 h 7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2"/>
                        <a:gd name="T31" fmla="*/ 0 h 732"/>
                        <a:gd name="T32" fmla="*/ 472 w 472"/>
                        <a:gd name="T33" fmla="*/ 732 h 7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2" h="732">
                          <a:moveTo>
                            <a:pt x="0" y="731"/>
                          </a:moveTo>
                          <a:lnTo>
                            <a:pt x="471" y="731"/>
                          </a:lnTo>
                          <a:lnTo>
                            <a:pt x="471" y="0"/>
                          </a:lnTo>
                          <a:lnTo>
                            <a:pt x="0" y="0"/>
                          </a:lnTo>
                          <a:lnTo>
                            <a:pt x="0" y="731"/>
                          </a:lnTo>
                          <a:close/>
                          <a:moveTo>
                            <a:pt x="15" y="700"/>
                          </a:moveTo>
                          <a:lnTo>
                            <a:pt x="451" y="700"/>
                          </a:lnTo>
                          <a:lnTo>
                            <a:pt x="451" y="29"/>
                          </a:lnTo>
                          <a:lnTo>
                            <a:pt x="15" y="29"/>
                          </a:lnTo>
                          <a:lnTo>
                            <a:pt x="15" y="700"/>
                          </a:lnTo>
                          <a:close/>
                        </a:path>
                      </a:pathLst>
                    </a:custGeom>
                    <a:solidFill>
                      <a:srgbClr val="B6B6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1" name="Freeform 1476"/>
                    <p:cNvSpPr>
                      <a:spLocks/>
                    </p:cNvSpPr>
                    <p:nvPr/>
                  </p:nvSpPr>
                  <p:spPr bwMode="auto">
                    <a:xfrm>
                      <a:off x="81" y="108"/>
                      <a:ext cx="98" cy="150"/>
                    </a:xfrm>
                    <a:custGeom>
                      <a:avLst/>
                      <a:gdLst>
                        <a:gd name="T0" fmla="*/ 0 w 437"/>
                        <a:gd name="T1" fmla="*/ 0 h 667"/>
                        <a:gd name="T2" fmla="*/ 0 w 437"/>
                        <a:gd name="T3" fmla="*/ 0 h 667"/>
                        <a:gd name="T4" fmla="*/ 0 w 437"/>
                        <a:gd name="T5" fmla="*/ 0 h 667"/>
                        <a:gd name="T6" fmla="*/ 0 w 437"/>
                        <a:gd name="T7" fmla="*/ 0 h 667"/>
                        <a:gd name="T8" fmla="*/ 0 w 437"/>
                        <a:gd name="T9" fmla="*/ 0 h 667"/>
                        <a:gd name="T10" fmla="*/ 0 w 437"/>
                        <a:gd name="T11" fmla="*/ 0 h 667"/>
                        <a:gd name="T12" fmla="*/ 0 w 437"/>
                        <a:gd name="T13" fmla="*/ 0 h 667"/>
                        <a:gd name="T14" fmla="*/ 0 w 437"/>
                        <a:gd name="T15" fmla="*/ 0 h 667"/>
                        <a:gd name="T16" fmla="*/ 0 w 437"/>
                        <a:gd name="T17" fmla="*/ 0 h 667"/>
                        <a:gd name="T18" fmla="*/ 0 w 437"/>
                        <a:gd name="T19" fmla="*/ 0 h 66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37"/>
                        <a:gd name="T31" fmla="*/ 0 h 667"/>
                        <a:gd name="T32" fmla="*/ 437 w 437"/>
                        <a:gd name="T33" fmla="*/ 667 h 66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37" h="667">
                          <a:moveTo>
                            <a:pt x="0" y="666"/>
                          </a:moveTo>
                          <a:lnTo>
                            <a:pt x="436" y="666"/>
                          </a:lnTo>
                          <a:lnTo>
                            <a:pt x="436" y="0"/>
                          </a:lnTo>
                          <a:lnTo>
                            <a:pt x="0" y="0"/>
                          </a:lnTo>
                          <a:lnTo>
                            <a:pt x="0" y="666"/>
                          </a:lnTo>
                          <a:close/>
                          <a:moveTo>
                            <a:pt x="23" y="637"/>
                          </a:moveTo>
                          <a:lnTo>
                            <a:pt x="414" y="637"/>
                          </a:lnTo>
                          <a:lnTo>
                            <a:pt x="414" y="29"/>
                          </a:lnTo>
                          <a:lnTo>
                            <a:pt x="23" y="29"/>
                          </a:lnTo>
                          <a:lnTo>
                            <a:pt x="23" y="637"/>
                          </a:lnTo>
                          <a:close/>
                        </a:path>
                      </a:pathLst>
                    </a:custGeom>
                    <a:solidFill>
                      <a:srgbClr val="BEBEB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2" name="Freeform 1477"/>
                    <p:cNvSpPr>
                      <a:spLocks/>
                    </p:cNvSpPr>
                    <p:nvPr/>
                  </p:nvSpPr>
                  <p:spPr bwMode="auto">
                    <a:xfrm>
                      <a:off x="86" y="115"/>
                      <a:ext cx="88" cy="137"/>
                    </a:xfrm>
                    <a:custGeom>
                      <a:avLst/>
                      <a:gdLst>
                        <a:gd name="T0" fmla="*/ 0 w 394"/>
                        <a:gd name="T1" fmla="*/ 0 h 607"/>
                        <a:gd name="T2" fmla="*/ 0 w 394"/>
                        <a:gd name="T3" fmla="*/ 0 h 607"/>
                        <a:gd name="T4" fmla="*/ 0 w 394"/>
                        <a:gd name="T5" fmla="*/ 0 h 607"/>
                        <a:gd name="T6" fmla="*/ 0 w 394"/>
                        <a:gd name="T7" fmla="*/ 0 h 607"/>
                        <a:gd name="T8" fmla="*/ 0 w 394"/>
                        <a:gd name="T9" fmla="*/ 0 h 607"/>
                        <a:gd name="T10" fmla="*/ 0 w 394"/>
                        <a:gd name="T11" fmla="*/ 0 h 607"/>
                        <a:gd name="T12" fmla="*/ 0 w 394"/>
                        <a:gd name="T13" fmla="*/ 0 h 607"/>
                        <a:gd name="T14" fmla="*/ 0 w 394"/>
                        <a:gd name="T15" fmla="*/ 0 h 607"/>
                        <a:gd name="T16" fmla="*/ 0 w 394"/>
                        <a:gd name="T17" fmla="*/ 0 h 607"/>
                        <a:gd name="T18" fmla="*/ 0 w 394"/>
                        <a:gd name="T19" fmla="*/ 0 h 60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4"/>
                        <a:gd name="T31" fmla="*/ 0 h 607"/>
                        <a:gd name="T32" fmla="*/ 394 w 394"/>
                        <a:gd name="T33" fmla="*/ 607 h 60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4" h="607">
                          <a:moveTo>
                            <a:pt x="0" y="606"/>
                          </a:moveTo>
                          <a:lnTo>
                            <a:pt x="393" y="606"/>
                          </a:lnTo>
                          <a:lnTo>
                            <a:pt x="393" y="0"/>
                          </a:lnTo>
                          <a:lnTo>
                            <a:pt x="0" y="0"/>
                          </a:lnTo>
                          <a:lnTo>
                            <a:pt x="0" y="606"/>
                          </a:lnTo>
                          <a:close/>
                          <a:moveTo>
                            <a:pt x="20" y="571"/>
                          </a:moveTo>
                          <a:lnTo>
                            <a:pt x="372" y="571"/>
                          </a:lnTo>
                          <a:lnTo>
                            <a:pt x="372" y="35"/>
                          </a:lnTo>
                          <a:lnTo>
                            <a:pt x="20" y="35"/>
                          </a:lnTo>
                          <a:lnTo>
                            <a:pt x="20" y="571"/>
                          </a:lnTo>
                          <a:close/>
                        </a:path>
                      </a:pathLst>
                    </a:custGeom>
                    <a:solidFill>
                      <a:srgbClr val="C6C6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" name="Freeform 1478"/>
                    <p:cNvSpPr>
                      <a:spLocks/>
                    </p:cNvSpPr>
                    <p:nvPr/>
                  </p:nvSpPr>
                  <p:spPr bwMode="auto">
                    <a:xfrm>
                      <a:off x="91" y="122"/>
                      <a:ext cx="79" cy="122"/>
                    </a:xfrm>
                    <a:custGeom>
                      <a:avLst/>
                      <a:gdLst>
                        <a:gd name="T0" fmla="*/ 0 w 351"/>
                        <a:gd name="T1" fmla="*/ 0 h 542"/>
                        <a:gd name="T2" fmla="*/ 0 w 351"/>
                        <a:gd name="T3" fmla="*/ 0 h 542"/>
                        <a:gd name="T4" fmla="*/ 0 w 351"/>
                        <a:gd name="T5" fmla="*/ 0 h 542"/>
                        <a:gd name="T6" fmla="*/ 0 w 351"/>
                        <a:gd name="T7" fmla="*/ 0 h 542"/>
                        <a:gd name="T8" fmla="*/ 0 w 351"/>
                        <a:gd name="T9" fmla="*/ 0 h 542"/>
                        <a:gd name="T10" fmla="*/ 0 w 351"/>
                        <a:gd name="T11" fmla="*/ 0 h 542"/>
                        <a:gd name="T12" fmla="*/ 0 w 351"/>
                        <a:gd name="T13" fmla="*/ 0 h 542"/>
                        <a:gd name="T14" fmla="*/ 0 w 351"/>
                        <a:gd name="T15" fmla="*/ 0 h 542"/>
                        <a:gd name="T16" fmla="*/ 0 w 351"/>
                        <a:gd name="T17" fmla="*/ 0 h 542"/>
                        <a:gd name="T18" fmla="*/ 0 w 351"/>
                        <a:gd name="T19" fmla="*/ 0 h 54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51"/>
                        <a:gd name="T31" fmla="*/ 0 h 542"/>
                        <a:gd name="T32" fmla="*/ 351 w 351"/>
                        <a:gd name="T33" fmla="*/ 542 h 54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51" h="542">
                          <a:moveTo>
                            <a:pt x="0" y="541"/>
                          </a:moveTo>
                          <a:lnTo>
                            <a:pt x="350" y="541"/>
                          </a:lnTo>
                          <a:lnTo>
                            <a:pt x="350" y="0"/>
                          </a:lnTo>
                          <a:lnTo>
                            <a:pt x="0" y="0"/>
                          </a:lnTo>
                          <a:lnTo>
                            <a:pt x="0" y="541"/>
                          </a:lnTo>
                          <a:close/>
                          <a:moveTo>
                            <a:pt x="21" y="510"/>
                          </a:moveTo>
                          <a:lnTo>
                            <a:pt x="331" y="510"/>
                          </a:lnTo>
                          <a:lnTo>
                            <a:pt x="331" y="30"/>
                          </a:lnTo>
                          <a:lnTo>
                            <a:pt x="21" y="30"/>
                          </a:lnTo>
                          <a:lnTo>
                            <a:pt x="21" y="51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4" name="Freeform 1479"/>
                    <p:cNvSpPr>
                      <a:spLocks/>
                    </p:cNvSpPr>
                    <p:nvPr/>
                  </p:nvSpPr>
                  <p:spPr bwMode="auto">
                    <a:xfrm>
                      <a:off x="96" y="128"/>
                      <a:ext cx="69" cy="108"/>
                    </a:xfrm>
                    <a:custGeom>
                      <a:avLst/>
                      <a:gdLst>
                        <a:gd name="T0" fmla="*/ 0 w 308"/>
                        <a:gd name="T1" fmla="*/ 0 h 482"/>
                        <a:gd name="T2" fmla="*/ 0 w 308"/>
                        <a:gd name="T3" fmla="*/ 0 h 482"/>
                        <a:gd name="T4" fmla="*/ 0 w 308"/>
                        <a:gd name="T5" fmla="*/ 0 h 482"/>
                        <a:gd name="T6" fmla="*/ 0 w 308"/>
                        <a:gd name="T7" fmla="*/ 0 h 482"/>
                        <a:gd name="T8" fmla="*/ 0 w 308"/>
                        <a:gd name="T9" fmla="*/ 0 h 482"/>
                        <a:gd name="T10" fmla="*/ 0 w 308"/>
                        <a:gd name="T11" fmla="*/ 0 h 482"/>
                        <a:gd name="T12" fmla="*/ 0 w 308"/>
                        <a:gd name="T13" fmla="*/ 0 h 482"/>
                        <a:gd name="T14" fmla="*/ 0 w 308"/>
                        <a:gd name="T15" fmla="*/ 0 h 482"/>
                        <a:gd name="T16" fmla="*/ 0 w 308"/>
                        <a:gd name="T17" fmla="*/ 0 h 482"/>
                        <a:gd name="T18" fmla="*/ 0 w 308"/>
                        <a:gd name="T19" fmla="*/ 0 h 48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08"/>
                        <a:gd name="T31" fmla="*/ 0 h 482"/>
                        <a:gd name="T32" fmla="*/ 308 w 308"/>
                        <a:gd name="T33" fmla="*/ 482 h 48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08" h="482">
                          <a:moveTo>
                            <a:pt x="0" y="481"/>
                          </a:moveTo>
                          <a:lnTo>
                            <a:pt x="307" y="481"/>
                          </a:lnTo>
                          <a:lnTo>
                            <a:pt x="307" y="0"/>
                          </a:lnTo>
                          <a:lnTo>
                            <a:pt x="0" y="0"/>
                          </a:lnTo>
                          <a:lnTo>
                            <a:pt x="0" y="481"/>
                          </a:lnTo>
                          <a:close/>
                          <a:moveTo>
                            <a:pt x="23" y="444"/>
                          </a:moveTo>
                          <a:lnTo>
                            <a:pt x="284" y="444"/>
                          </a:lnTo>
                          <a:lnTo>
                            <a:pt x="284" y="37"/>
                          </a:lnTo>
                          <a:lnTo>
                            <a:pt x="23" y="37"/>
                          </a:lnTo>
                          <a:lnTo>
                            <a:pt x="23" y="444"/>
                          </a:lnTo>
                          <a:close/>
                        </a:path>
                      </a:pathLst>
                    </a:custGeom>
                    <a:solidFill>
                      <a:srgbClr val="D6D6D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5" name="Freeform 1480"/>
                    <p:cNvSpPr>
                      <a:spLocks/>
                    </p:cNvSpPr>
                    <p:nvPr/>
                  </p:nvSpPr>
                  <p:spPr bwMode="auto">
                    <a:xfrm>
                      <a:off x="101" y="138"/>
                      <a:ext cx="59" cy="91"/>
                    </a:xfrm>
                    <a:custGeom>
                      <a:avLst/>
                      <a:gdLst>
                        <a:gd name="T0" fmla="*/ 0 w 266"/>
                        <a:gd name="T1" fmla="*/ 0 h 407"/>
                        <a:gd name="T2" fmla="*/ 0 w 266"/>
                        <a:gd name="T3" fmla="*/ 0 h 407"/>
                        <a:gd name="T4" fmla="*/ 0 w 266"/>
                        <a:gd name="T5" fmla="*/ 0 h 407"/>
                        <a:gd name="T6" fmla="*/ 0 w 266"/>
                        <a:gd name="T7" fmla="*/ 0 h 407"/>
                        <a:gd name="T8" fmla="*/ 0 w 266"/>
                        <a:gd name="T9" fmla="*/ 0 h 407"/>
                        <a:gd name="T10" fmla="*/ 0 w 266"/>
                        <a:gd name="T11" fmla="*/ 0 h 407"/>
                        <a:gd name="T12" fmla="*/ 0 w 266"/>
                        <a:gd name="T13" fmla="*/ 0 h 407"/>
                        <a:gd name="T14" fmla="*/ 0 w 266"/>
                        <a:gd name="T15" fmla="*/ 0 h 407"/>
                        <a:gd name="T16" fmla="*/ 0 w 266"/>
                        <a:gd name="T17" fmla="*/ 0 h 407"/>
                        <a:gd name="T18" fmla="*/ 0 w 266"/>
                        <a:gd name="T19" fmla="*/ 0 h 40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66"/>
                        <a:gd name="T31" fmla="*/ 0 h 407"/>
                        <a:gd name="T32" fmla="*/ 266 w 266"/>
                        <a:gd name="T33" fmla="*/ 407 h 40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66" h="407">
                          <a:moveTo>
                            <a:pt x="0" y="406"/>
                          </a:moveTo>
                          <a:lnTo>
                            <a:pt x="265" y="406"/>
                          </a:lnTo>
                          <a:lnTo>
                            <a:pt x="265" y="0"/>
                          </a:lnTo>
                          <a:lnTo>
                            <a:pt x="0" y="0"/>
                          </a:lnTo>
                          <a:lnTo>
                            <a:pt x="0" y="406"/>
                          </a:lnTo>
                          <a:close/>
                          <a:moveTo>
                            <a:pt x="22" y="373"/>
                          </a:moveTo>
                          <a:lnTo>
                            <a:pt x="239" y="373"/>
                          </a:lnTo>
                          <a:lnTo>
                            <a:pt x="239" y="32"/>
                          </a:lnTo>
                          <a:lnTo>
                            <a:pt x="22" y="32"/>
                          </a:lnTo>
                          <a:lnTo>
                            <a:pt x="22" y="373"/>
                          </a:lnTo>
                          <a:close/>
                        </a:path>
                      </a:pathLst>
                    </a:custGeom>
                    <a:solidFill>
                      <a:srgbClr val="DEDED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6" name="Freeform 1481"/>
                    <p:cNvSpPr>
                      <a:spLocks/>
                    </p:cNvSpPr>
                    <p:nvPr/>
                  </p:nvSpPr>
                  <p:spPr bwMode="auto">
                    <a:xfrm>
                      <a:off x="107" y="146"/>
                      <a:ext cx="48" cy="75"/>
                    </a:xfrm>
                    <a:custGeom>
                      <a:avLst/>
                      <a:gdLst>
                        <a:gd name="T0" fmla="*/ 0 w 216"/>
                        <a:gd name="T1" fmla="*/ 0 h 336"/>
                        <a:gd name="T2" fmla="*/ 0 w 216"/>
                        <a:gd name="T3" fmla="*/ 0 h 336"/>
                        <a:gd name="T4" fmla="*/ 0 w 216"/>
                        <a:gd name="T5" fmla="*/ 0 h 336"/>
                        <a:gd name="T6" fmla="*/ 0 w 216"/>
                        <a:gd name="T7" fmla="*/ 0 h 336"/>
                        <a:gd name="T8" fmla="*/ 0 w 216"/>
                        <a:gd name="T9" fmla="*/ 0 h 336"/>
                        <a:gd name="T10" fmla="*/ 0 w 216"/>
                        <a:gd name="T11" fmla="*/ 0 h 336"/>
                        <a:gd name="T12" fmla="*/ 0 w 216"/>
                        <a:gd name="T13" fmla="*/ 0 h 336"/>
                        <a:gd name="T14" fmla="*/ 0 w 216"/>
                        <a:gd name="T15" fmla="*/ 0 h 336"/>
                        <a:gd name="T16" fmla="*/ 0 w 216"/>
                        <a:gd name="T17" fmla="*/ 0 h 336"/>
                        <a:gd name="T18" fmla="*/ 0 w 216"/>
                        <a:gd name="T19" fmla="*/ 0 h 3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16"/>
                        <a:gd name="T31" fmla="*/ 0 h 336"/>
                        <a:gd name="T32" fmla="*/ 216 w 216"/>
                        <a:gd name="T33" fmla="*/ 336 h 3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16" h="336">
                          <a:moveTo>
                            <a:pt x="0" y="335"/>
                          </a:moveTo>
                          <a:lnTo>
                            <a:pt x="215" y="335"/>
                          </a:lnTo>
                          <a:lnTo>
                            <a:pt x="215" y="0"/>
                          </a:lnTo>
                          <a:lnTo>
                            <a:pt x="0" y="0"/>
                          </a:lnTo>
                          <a:lnTo>
                            <a:pt x="0" y="335"/>
                          </a:lnTo>
                          <a:close/>
                          <a:moveTo>
                            <a:pt x="26" y="293"/>
                          </a:moveTo>
                          <a:lnTo>
                            <a:pt x="190" y="293"/>
                          </a:lnTo>
                          <a:lnTo>
                            <a:pt x="190" y="42"/>
                          </a:lnTo>
                          <a:lnTo>
                            <a:pt x="26" y="42"/>
                          </a:lnTo>
                          <a:lnTo>
                            <a:pt x="26" y="29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7" name="Freeform 1482"/>
                    <p:cNvSpPr>
                      <a:spLocks/>
                    </p:cNvSpPr>
                    <p:nvPr/>
                  </p:nvSpPr>
                  <p:spPr bwMode="auto">
                    <a:xfrm>
                      <a:off x="113" y="155"/>
                      <a:ext cx="36" cy="57"/>
                    </a:xfrm>
                    <a:custGeom>
                      <a:avLst/>
                      <a:gdLst>
                        <a:gd name="T0" fmla="*/ 0 w 163"/>
                        <a:gd name="T1" fmla="*/ 0 h 257"/>
                        <a:gd name="T2" fmla="*/ 0 w 163"/>
                        <a:gd name="T3" fmla="*/ 0 h 257"/>
                        <a:gd name="T4" fmla="*/ 0 w 163"/>
                        <a:gd name="T5" fmla="*/ 0 h 257"/>
                        <a:gd name="T6" fmla="*/ 0 w 163"/>
                        <a:gd name="T7" fmla="*/ 0 h 257"/>
                        <a:gd name="T8" fmla="*/ 0 w 163"/>
                        <a:gd name="T9" fmla="*/ 0 h 257"/>
                        <a:gd name="T10" fmla="*/ 0 w 163"/>
                        <a:gd name="T11" fmla="*/ 0 h 257"/>
                        <a:gd name="T12" fmla="*/ 0 w 163"/>
                        <a:gd name="T13" fmla="*/ 0 h 257"/>
                        <a:gd name="T14" fmla="*/ 0 w 163"/>
                        <a:gd name="T15" fmla="*/ 0 h 257"/>
                        <a:gd name="T16" fmla="*/ 0 w 163"/>
                        <a:gd name="T17" fmla="*/ 0 h 257"/>
                        <a:gd name="T18" fmla="*/ 0 w 163"/>
                        <a:gd name="T19" fmla="*/ 0 h 25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63"/>
                        <a:gd name="T31" fmla="*/ 0 h 257"/>
                        <a:gd name="T32" fmla="*/ 163 w 163"/>
                        <a:gd name="T33" fmla="*/ 257 h 25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63" h="257">
                          <a:moveTo>
                            <a:pt x="0" y="256"/>
                          </a:moveTo>
                          <a:lnTo>
                            <a:pt x="162" y="256"/>
                          </a:lnTo>
                          <a:lnTo>
                            <a:pt x="162" y="0"/>
                          </a:lnTo>
                          <a:lnTo>
                            <a:pt x="0" y="0"/>
                          </a:lnTo>
                          <a:lnTo>
                            <a:pt x="0" y="256"/>
                          </a:lnTo>
                          <a:close/>
                          <a:moveTo>
                            <a:pt x="27" y="213"/>
                          </a:moveTo>
                          <a:lnTo>
                            <a:pt x="136" y="213"/>
                          </a:lnTo>
                          <a:lnTo>
                            <a:pt x="136" y="44"/>
                          </a:lnTo>
                          <a:lnTo>
                            <a:pt x="27" y="44"/>
                          </a:lnTo>
                          <a:lnTo>
                            <a:pt x="27" y="213"/>
                          </a:ln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8" name="Freeform 1483"/>
                    <p:cNvSpPr>
                      <a:spLocks/>
                    </p:cNvSpPr>
                    <p:nvPr/>
                  </p:nvSpPr>
                  <p:spPr bwMode="auto">
                    <a:xfrm>
                      <a:off x="118" y="164"/>
                      <a:ext cx="24" cy="38"/>
                    </a:xfrm>
                    <a:custGeom>
                      <a:avLst/>
                      <a:gdLst>
                        <a:gd name="T0" fmla="*/ 0 w 112"/>
                        <a:gd name="T1" fmla="*/ 0 h 171"/>
                        <a:gd name="T2" fmla="*/ 0 w 112"/>
                        <a:gd name="T3" fmla="*/ 0 h 171"/>
                        <a:gd name="T4" fmla="*/ 0 w 112"/>
                        <a:gd name="T5" fmla="*/ 0 h 171"/>
                        <a:gd name="T6" fmla="*/ 0 w 112"/>
                        <a:gd name="T7" fmla="*/ 0 h 171"/>
                        <a:gd name="T8" fmla="*/ 0 w 112"/>
                        <a:gd name="T9" fmla="*/ 0 h 171"/>
                        <a:gd name="T10" fmla="*/ 0 w 112"/>
                        <a:gd name="T11" fmla="*/ 0 h 171"/>
                        <a:gd name="T12" fmla="*/ 0 w 112"/>
                        <a:gd name="T13" fmla="*/ 0 h 171"/>
                        <a:gd name="T14" fmla="*/ 0 w 112"/>
                        <a:gd name="T15" fmla="*/ 0 h 171"/>
                        <a:gd name="T16" fmla="*/ 0 w 112"/>
                        <a:gd name="T17" fmla="*/ 0 h 171"/>
                        <a:gd name="T18" fmla="*/ 0 w 112"/>
                        <a:gd name="T19" fmla="*/ 0 h 17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2"/>
                        <a:gd name="T31" fmla="*/ 0 h 171"/>
                        <a:gd name="T32" fmla="*/ 112 w 112"/>
                        <a:gd name="T33" fmla="*/ 171 h 17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2" h="171">
                          <a:moveTo>
                            <a:pt x="0" y="170"/>
                          </a:moveTo>
                          <a:lnTo>
                            <a:pt x="111" y="170"/>
                          </a:lnTo>
                          <a:lnTo>
                            <a:pt x="111" y="0"/>
                          </a:lnTo>
                          <a:lnTo>
                            <a:pt x="0" y="0"/>
                          </a:lnTo>
                          <a:lnTo>
                            <a:pt x="0" y="170"/>
                          </a:lnTo>
                          <a:close/>
                          <a:moveTo>
                            <a:pt x="27" y="130"/>
                          </a:moveTo>
                          <a:lnTo>
                            <a:pt x="83" y="130"/>
                          </a:lnTo>
                          <a:lnTo>
                            <a:pt x="83" y="41"/>
                          </a:lnTo>
                          <a:lnTo>
                            <a:pt x="27" y="41"/>
                          </a:lnTo>
                          <a:lnTo>
                            <a:pt x="27" y="130"/>
                          </a:lnTo>
                          <a:close/>
                        </a:path>
                      </a:pathLst>
                    </a:custGeom>
                    <a:solidFill>
                      <a:srgbClr val="F7F7F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9" name="Freeform 1484"/>
                    <p:cNvSpPr>
                      <a:spLocks/>
                    </p:cNvSpPr>
                    <p:nvPr/>
                  </p:nvSpPr>
                  <p:spPr bwMode="auto">
                    <a:xfrm>
                      <a:off x="125" y="174"/>
                      <a:ext cx="11" cy="19"/>
                    </a:xfrm>
                    <a:custGeom>
                      <a:avLst/>
                      <a:gdLst>
                        <a:gd name="T0" fmla="*/ 0 w 52"/>
                        <a:gd name="T1" fmla="*/ 0 h 86"/>
                        <a:gd name="T2" fmla="*/ 0 w 52"/>
                        <a:gd name="T3" fmla="*/ 0 h 86"/>
                        <a:gd name="T4" fmla="*/ 0 w 52"/>
                        <a:gd name="T5" fmla="*/ 0 h 86"/>
                        <a:gd name="T6" fmla="*/ 0 w 52"/>
                        <a:gd name="T7" fmla="*/ 0 h 86"/>
                        <a:gd name="T8" fmla="*/ 0 w 52"/>
                        <a:gd name="T9" fmla="*/ 0 h 86"/>
                        <a:gd name="T10" fmla="*/ 0 w 52"/>
                        <a:gd name="T11" fmla="*/ 0 h 86"/>
                        <a:gd name="T12" fmla="*/ 0 w 52"/>
                        <a:gd name="T13" fmla="*/ 0 h 8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2"/>
                        <a:gd name="T22" fmla="*/ 0 h 86"/>
                        <a:gd name="T23" fmla="*/ 52 w 52"/>
                        <a:gd name="T24" fmla="*/ 86 h 8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2" h="86">
                          <a:moveTo>
                            <a:pt x="0" y="85"/>
                          </a:moveTo>
                          <a:lnTo>
                            <a:pt x="51" y="85"/>
                          </a:lnTo>
                          <a:lnTo>
                            <a:pt x="51" y="0"/>
                          </a:lnTo>
                          <a:lnTo>
                            <a:pt x="0" y="0"/>
                          </a:lnTo>
                          <a:lnTo>
                            <a:pt x="0" y="85"/>
                          </a:lnTo>
                          <a:close/>
                          <a:moveTo>
                            <a:pt x="27" y="43"/>
                          </a:moveTo>
                          <a:lnTo>
                            <a:pt x="27" y="4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0" name="Line 14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4" y="108"/>
                      <a:ext cx="9" cy="1"/>
                    </a:xfrm>
                    <a:prstGeom prst="line">
                      <a:avLst/>
                    </a:prstGeom>
                    <a:noFill/>
                    <a:ln w="324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1" name="Line 14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1" y="63"/>
                      <a:ext cx="10" cy="1"/>
                    </a:xfrm>
                    <a:prstGeom prst="line">
                      <a:avLst/>
                    </a:prstGeom>
                    <a:noFill/>
                    <a:ln w="324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2" name="Line 14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0" y="63"/>
                      <a:ext cx="10" cy="1"/>
                    </a:xfrm>
                    <a:prstGeom prst="line">
                      <a:avLst/>
                    </a:prstGeom>
                    <a:noFill/>
                    <a:ln w="3240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3" name="Freeform 1488"/>
                    <p:cNvSpPr>
                      <a:spLocks/>
                    </p:cNvSpPr>
                    <p:nvPr/>
                  </p:nvSpPr>
                  <p:spPr bwMode="auto">
                    <a:xfrm>
                      <a:off x="47" y="36"/>
                      <a:ext cx="193" cy="52"/>
                    </a:xfrm>
                    <a:custGeom>
                      <a:avLst/>
                      <a:gdLst>
                        <a:gd name="T0" fmla="*/ 0 w 856"/>
                        <a:gd name="T1" fmla="*/ 0 h 232"/>
                        <a:gd name="T2" fmla="*/ 0 w 856"/>
                        <a:gd name="T3" fmla="*/ 0 h 232"/>
                        <a:gd name="T4" fmla="*/ 0 w 856"/>
                        <a:gd name="T5" fmla="*/ 0 h 232"/>
                        <a:gd name="T6" fmla="*/ 0 w 856"/>
                        <a:gd name="T7" fmla="*/ 0 h 232"/>
                        <a:gd name="T8" fmla="*/ 0 w 856"/>
                        <a:gd name="T9" fmla="*/ 0 h 232"/>
                        <a:gd name="T10" fmla="*/ 0 w 856"/>
                        <a:gd name="T11" fmla="*/ 0 h 232"/>
                        <a:gd name="T12" fmla="*/ 0 w 856"/>
                        <a:gd name="T13" fmla="*/ 0 h 232"/>
                        <a:gd name="T14" fmla="*/ 0 w 856"/>
                        <a:gd name="T15" fmla="*/ 0 h 232"/>
                        <a:gd name="T16" fmla="*/ 0 w 856"/>
                        <a:gd name="T17" fmla="*/ 0 h 232"/>
                        <a:gd name="T18" fmla="*/ 0 w 856"/>
                        <a:gd name="T19" fmla="*/ 0 h 2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56"/>
                        <a:gd name="T31" fmla="*/ 0 h 232"/>
                        <a:gd name="T32" fmla="*/ 856 w 856"/>
                        <a:gd name="T33" fmla="*/ 232 h 2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56" h="232">
                          <a:moveTo>
                            <a:pt x="0" y="231"/>
                          </a:moveTo>
                          <a:lnTo>
                            <a:pt x="855" y="231"/>
                          </a:lnTo>
                          <a:lnTo>
                            <a:pt x="855" y="0"/>
                          </a:lnTo>
                          <a:lnTo>
                            <a:pt x="0" y="0"/>
                          </a:lnTo>
                          <a:lnTo>
                            <a:pt x="0" y="231"/>
                          </a:lnTo>
                          <a:close/>
                          <a:moveTo>
                            <a:pt x="5" y="227"/>
                          </a:moveTo>
                          <a:lnTo>
                            <a:pt x="843" y="227"/>
                          </a:lnTo>
                          <a:lnTo>
                            <a:pt x="843" y="0"/>
                          </a:lnTo>
                          <a:lnTo>
                            <a:pt x="5" y="0"/>
                          </a:lnTo>
                          <a:lnTo>
                            <a:pt x="5" y="2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4" name="Freeform 1489"/>
                    <p:cNvSpPr>
                      <a:spLocks/>
                    </p:cNvSpPr>
                    <p:nvPr/>
                  </p:nvSpPr>
                  <p:spPr bwMode="auto">
                    <a:xfrm>
                      <a:off x="49" y="36"/>
                      <a:ext cx="188" cy="50"/>
                    </a:xfrm>
                    <a:custGeom>
                      <a:avLst/>
                      <a:gdLst>
                        <a:gd name="T0" fmla="*/ 0 w 835"/>
                        <a:gd name="T1" fmla="*/ 0 h 227"/>
                        <a:gd name="T2" fmla="*/ 0 w 835"/>
                        <a:gd name="T3" fmla="*/ 0 h 227"/>
                        <a:gd name="T4" fmla="*/ 0 w 835"/>
                        <a:gd name="T5" fmla="*/ 0 h 227"/>
                        <a:gd name="T6" fmla="*/ 0 w 835"/>
                        <a:gd name="T7" fmla="*/ 0 h 227"/>
                        <a:gd name="T8" fmla="*/ 0 w 835"/>
                        <a:gd name="T9" fmla="*/ 0 h 227"/>
                        <a:gd name="T10" fmla="*/ 0 w 835"/>
                        <a:gd name="T11" fmla="*/ 0 h 227"/>
                        <a:gd name="T12" fmla="*/ 0 w 835"/>
                        <a:gd name="T13" fmla="*/ 0 h 227"/>
                        <a:gd name="T14" fmla="*/ 0 w 835"/>
                        <a:gd name="T15" fmla="*/ 0 h 227"/>
                        <a:gd name="T16" fmla="*/ 0 w 835"/>
                        <a:gd name="T17" fmla="*/ 0 h 227"/>
                        <a:gd name="T18" fmla="*/ 0 w 835"/>
                        <a:gd name="T19" fmla="*/ 0 h 22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35"/>
                        <a:gd name="T31" fmla="*/ 0 h 227"/>
                        <a:gd name="T32" fmla="*/ 835 w 835"/>
                        <a:gd name="T33" fmla="*/ 227 h 22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35" h="227">
                          <a:moveTo>
                            <a:pt x="0" y="226"/>
                          </a:moveTo>
                          <a:lnTo>
                            <a:pt x="834" y="226"/>
                          </a:lnTo>
                          <a:lnTo>
                            <a:pt x="834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  <a:moveTo>
                            <a:pt x="8" y="222"/>
                          </a:moveTo>
                          <a:lnTo>
                            <a:pt x="823" y="222"/>
                          </a:lnTo>
                          <a:lnTo>
                            <a:pt x="823" y="5"/>
                          </a:lnTo>
                          <a:lnTo>
                            <a:pt x="8" y="5"/>
                          </a:lnTo>
                          <a:lnTo>
                            <a:pt x="8" y="222"/>
                          </a:lnTo>
                          <a:close/>
                        </a:path>
                      </a:pathLst>
                    </a:custGeom>
                    <a:solidFill>
                      <a:srgbClr val="0B0B0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5" name="Freeform 1490"/>
                    <p:cNvSpPr>
                      <a:spLocks/>
                    </p:cNvSpPr>
                    <p:nvPr/>
                  </p:nvSpPr>
                  <p:spPr bwMode="auto">
                    <a:xfrm>
                      <a:off x="50" y="36"/>
                      <a:ext cx="185" cy="49"/>
                    </a:xfrm>
                    <a:custGeom>
                      <a:avLst/>
                      <a:gdLst>
                        <a:gd name="T0" fmla="*/ 0 w 819"/>
                        <a:gd name="T1" fmla="*/ 0 h 221"/>
                        <a:gd name="T2" fmla="*/ 0 w 819"/>
                        <a:gd name="T3" fmla="*/ 0 h 221"/>
                        <a:gd name="T4" fmla="*/ 0 w 819"/>
                        <a:gd name="T5" fmla="*/ 0 h 221"/>
                        <a:gd name="T6" fmla="*/ 0 w 819"/>
                        <a:gd name="T7" fmla="*/ 0 h 221"/>
                        <a:gd name="T8" fmla="*/ 0 w 819"/>
                        <a:gd name="T9" fmla="*/ 0 h 221"/>
                        <a:gd name="T10" fmla="*/ 0 w 819"/>
                        <a:gd name="T11" fmla="*/ 0 h 221"/>
                        <a:gd name="T12" fmla="*/ 0 w 819"/>
                        <a:gd name="T13" fmla="*/ 0 h 221"/>
                        <a:gd name="T14" fmla="*/ 0 w 819"/>
                        <a:gd name="T15" fmla="*/ 0 h 221"/>
                        <a:gd name="T16" fmla="*/ 0 w 819"/>
                        <a:gd name="T17" fmla="*/ 0 h 221"/>
                        <a:gd name="T18" fmla="*/ 0 w 819"/>
                        <a:gd name="T19" fmla="*/ 0 h 22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19"/>
                        <a:gd name="T31" fmla="*/ 0 h 221"/>
                        <a:gd name="T32" fmla="*/ 819 w 819"/>
                        <a:gd name="T33" fmla="*/ 221 h 22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19" h="221">
                          <a:moveTo>
                            <a:pt x="0" y="220"/>
                          </a:moveTo>
                          <a:lnTo>
                            <a:pt x="818" y="220"/>
                          </a:lnTo>
                          <a:lnTo>
                            <a:pt x="818" y="0"/>
                          </a:lnTo>
                          <a:lnTo>
                            <a:pt x="0" y="0"/>
                          </a:lnTo>
                          <a:lnTo>
                            <a:pt x="0" y="220"/>
                          </a:lnTo>
                          <a:close/>
                          <a:moveTo>
                            <a:pt x="11" y="217"/>
                          </a:moveTo>
                          <a:lnTo>
                            <a:pt x="809" y="217"/>
                          </a:lnTo>
                          <a:lnTo>
                            <a:pt x="809" y="2"/>
                          </a:lnTo>
                          <a:lnTo>
                            <a:pt x="11" y="2"/>
                          </a:lnTo>
                          <a:lnTo>
                            <a:pt x="11" y="217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6" name="Freeform 1491"/>
                    <p:cNvSpPr>
                      <a:spLocks/>
                    </p:cNvSpPr>
                    <p:nvPr/>
                  </p:nvSpPr>
                  <p:spPr bwMode="auto">
                    <a:xfrm>
                      <a:off x="52" y="38"/>
                      <a:ext cx="180" cy="47"/>
                    </a:xfrm>
                    <a:custGeom>
                      <a:avLst/>
                      <a:gdLst>
                        <a:gd name="T0" fmla="*/ 0 w 796"/>
                        <a:gd name="T1" fmla="*/ 0 h 211"/>
                        <a:gd name="T2" fmla="*/ 0 w 796"/>
                        <a:gd name="T3" fmla="*/ 0 h 211"/>
                        <a:gd name="T4" fmla="*/ 0 w 796"/>
                        <a:gd name="T5" fmla="*/ 0 h 211"/>
                        <a:gd name="T6" fmla="*/ 0 w 796"/>
                        <a:gd name="T7" fmla="*/ 0 h 211"/>
                        <a:gd name="T8" fmla="*/ 0 w 796"/>
                        <a:gd name="T9" fmla="*/ 0 h 211"/>
                        <a:gd name="T10" fmla="*/ 0 w 796"/>
                        <a:gd name="T11" fmla="*/ 0 h 211"/>
                        <a:gd name="T12" fmla="*/ 0 w 796"/>
                        <a:gd name="T13" fmla="*/ 0 h 211"/>
                        <a:gd name="T14" fmla="*/ 0 w 796"/>
                        <a:gd name="T15" fmla="*/ 0 h 211"/>
                        <a:gd name="T16" fmla="*/ 0 w 796"/>
                        <a:gd name="T17" fmla="*/ 0 h 211"/>
                        <a:gd name="T18" fmla="*/ 0 w 796"/>
                        <a:gd name="T19" fmla="*/ 0 h 21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96"/>
                        <a:gd name="T31" fmla="*/ 0 h 211"/>
                        <a:gd name="T32" fmla="*/ 796 w 796"/>
                        <a:gd name="T33" fmla="*/ 211 h 21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96" h="211">
                          <a:moveTo>
                            <a:pt x="0" y="210"/>
                          </a:moveTo>
                          <a:lnTo>
                            <a:pt x="795" y="210"/>
                          </a:lnTo>
                          <a:lnTo>
                            <a:pt x="795" y="0"/>
                          </a:lnTo>
                          <a:lnTo>
                            <a:pt x="0" y="0"/>
                          </a:lnTo>
                          <a:lnTo>
                            <a:pt x="0" y="210"/>
                          </a:lnTo>
                          <a:close/>
                          <a:moveTo>
                            <a:pt x="9" y="210"/>
                          </a:moveTo>
                          <a:lnTo>
                            <a:pt x="785" y="210"/>
                          </a:lnTo>
                          <a:lnTo>
                            <a:pt x="785" y="0"/>
                          </a:lnTo>
                          <a:lnTo>
                            <a:pt x="9" y="0"/>
                          </a:lnTo>
                          <a:lnTo>
                            <a:pt x="9" y="210"/>
                          </a:lnTo>
                          <a:close/>
                        </a:path>
                      </a:pathLst>
                    </a:custGeom>
                    <a:solidFill>
                      <a:srgbClr val="21212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7" name="Freeform 1492"/>
                    <p:cNvSpPr>
                      <a:spLocks/>
                    </p:cNvSpPr>
                    <p:nvPr/>
                  </p:nvSpPr>
                  <p:spPr bwMode="auto">
                    <a:xfrm>
                      <a:off x="55" y="38"/>
                      <a:ext cx="175" cy="47"/>
                    </a:xfrm>
                    <a:custGeom>
                      <a:avLst/>
                      <a:gdLst>
                        <a:gd name="T0" fmla="*/ 0 w 776"/>
                        <a:gd name="T1" fmla="*/ 0 h 211"/>
                        <a:gd name="T2" fmla="*/ 0 w 776"/>
                        <a:gd name="T3" fmla="*/ 0 h 211"/>
                        <a:gd name="T4" fmla="*/ 0 w 776"/>
                        <a:gd name="T5" fmla="*/ 0 h 211"/>
                        <a:gd name="T6" fmla="*/ 0 w 776"/>
                        <a:gd name="T7" fmla="*/ 0 h 211"/>
                        <a:gd name="T8" fmla="*/ 0 w 776"/>
                        <a:gd name="T9" fmla="*/ 0 h 211"/>
                        <a:gd name="T10" fmla="*/ 0 w 776"/>
                        <a:gd name="T11" fmla="*/ 0 h 211"/>
                        <a:gd name="T12" fmla="*/ 0 w 776"/>
                        <a:gd name="T13" fmla="*/ 0 h 211"/>
                        <a:gd name="T14" fmla="*/ 0 w 776"/>
                        <a:gd name="T15" fmla="*/ 0 h 211"/>
                        <a:gd name="T16" fmla="*/ 0 w 776"/>
                        <a:gd name="T17" fmla="*/ 0 h 211"/>
                        <a:gd name="T18" fmla="*/ 0 w 776"/>
                        <a:gd name="T19" fmla="*/ 0 h 21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76"/>
                        <a:gd name="T31" fmla="*/ 0 h 211"/>
                        <a:gd name="T32" fmla="*/ 776 w 776"/>
                        <a:gd name="T33" fmla="*/ 211 h 21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76" h="211">
                          <a:moveTo>
                            <a:pt x="0" y="210"/>
                          </a:moveTo>
                          <a:lnTo>
                            <a:pt x="775" y="210"/>
                          </a:lnTo>
                          <a:lnTo>
                            <a:pt x="775" y="0"/>
                          </a:lnTo>
                          <a:lnTo>
                            <a:pt x="0" y="0"/>
                          </a:lnTo>
                          <a:lnTo>
                            <a:pt x="0" y="210"/>
                          </a:lnTo>
                          <a:close/>
                          <a:moveTo>
                            <a:pt x="10" y="205"/>
                          </a:moveTo>
                          <a:lnTo>
                            <a:pt x="767" y="205"/>
                          </a:lnTo>
                          <a:lnTo>
                            <a:pt x="767" y="4"/>
                          </a:lnTo>
                          <a:lnTo>
                            <a:pt x="10" y="4"/>
                          </a:lnTo>
                          <a:lnTo>
                            <a:pt x="10" y="205"/>
                          </a:lnTo>
                          <a:close/>
                        </a:path>
                      </a:pathLst>
                    </a:custGeom>
                    <a:solidFill>
                      <a:srgbClr val="2B2B2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8" name="Freeform 1493"/>
                    <p:cNvSpPr>
                      <a:spLocks/>
                    </p:cNvSpPr>
                    <p:nvPr/>
                  </p:nvSpPr>
                  <p:spPr bwMode="auto">
                    <a:xfrm>
                      <a:off x="57" y="39"/>
                      <a:ext cx="171" cy="46"/>
                    </a:xfrm>
                    <a:custGeom>
                      <a:avLst/>
                      <a:gdLst>
                        <a:gd name="T0" fmla="*/ 0 w 759"/>
                        <a:gd name="T1" fmla="*/ 0 h 207"/>
                        <a:gd name="T2" fmla="*/ 0 w 759"/>
                        <a:gd name="T3" fmla="*/ 0 h 207"/>
                        <a:gd name="T4" fmla="*/ 0 w 759"/>
                        <a:gd name="T5" fmla="*/ 0 h 207"/>
                        <a:gd name="T6" fmla="*/ 0 w 759"/>
                        <a:gd name="T7" fmla="*/ 0 h 207"/>
                        <a:gd name="T8" fmla="*/ 0 w 759"/>
                        <a:gd name="T9" fmla="*/ 0 h 207"/>
                        <a:gd name="T10" fmla="*/ 0 w 759"/>
                        <a:gd name="T11" fmla="*/ 0 h 207"/>
                        <a:gd name="T12" fmla="*/ 0 w 759"/>
                        <a:gd name="T13" fmla="*/ 0 h 207"/>
                        <a:gd name="T14" fmla="*/ 0 w 759"/>
                        <a:gd name="T15" fmla="*/ 0 h 207"/>
                        <a:gd name="T16" fmla="*/ 0 w 759"/>
                        <a:gd name="T17" fmla="*/ 0 h 207"/>
                        <a:gd name="T18" fmla="*/ 0 w 759"/>
                        <a:gd name="T19" fmla="*/ 0 h 20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59"/>
                        <a:gd name="T31" fmla="*/ 0 h 207"/>
                        <a:gd name="T32" fmla="*/ 759 w 759"/>
                        <a:gd name="T33" fmla="*/ 207 h 20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59" h="207">
                          <a:moveTo>
                            <a:pt x="0" y="206"/>
                          </a:moveTo>
                          <a:lnTo>
                            <a:pt x="758" y="206"/>
                          </a:lnTo>
                          <a:lnTo>
                            <a:pt x="758" y="0"/>
                          </a:lnTo>
                          <a:lnTo>
                            <a:pt x="0" y="0"/>
                          </a:lnTo>
                          <a:lnTo>
                            <a:pt x="0" y="206"/>
                          </a:lnTo>
                          <a:close/>
                          <a:moveTo>
                            <a:pt x="11" y="204"/>
                          </a:moveTo>
                          <a:lnTo>
                            <a:pt x="747" y="204"/>
                          </a:lnTo>
                          <a:lnTo>
                            <a:pt x="747" y="3"/>
                          </a:lnTo>
                          <a:lnTo>
                            <a:pt x="11" y="3"/>
                          </a:lnTo>
                          <a:lnTo>
                            <a:pt x="11" y="204"/>
                          </a:lnTo>
                          <a:close/>
                        </a:path>
                      </a:pathLst>
                    </a:custGeom>
                    <a:solidFill>
                      <a:srgbClr val="34343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9" name="Freeform 1494"/>
                    <p:cNvSpPr>
                      <a:spLocks/>
                    </p:cNvSpPr>
                    <p:nvPr/>
                  </p:nvSpPr>
                  <p:spPr bwMode="auto">
                    <a:xfrm>
                      <a:off x="59" y="40"/>
                      <a:ext cx="167" cy="43"/>
                    </a:xfrm>
                    <a:custGeom>
                      <a:avLst/>
                      <a:gdLst>
                        <a:gd name="T0" fmla="*/ 0 w 741"/>
                        <a:gd name="T1" fmla="*/ 0 h 196"/>
                        <a:gd name="T2" fmla="*/ 0 w 741"/>
                        <a:gd name="T3" fmla="*/ 0 h 196"/>
                        <a:gd name="T4" fmla="*/ 0 w 741"/>
                        <a:gd name="T5" fmla="*/ 0 h 196"/>
                        <a:gd name="T6" fmla="*/ 0 w 741"/>
                        <a:gd name="T7" fmla="*/ 0 h 196"/>
                        <a:gd name="T8" fmla="*/ 0 w 741"/>
                        <a:gd name="T9" fmla="*/ 0 h 196"/>
                        <a:gd name="T10" fmla="*/ 0 w 741"/>
                        <a:gd name="T11" fmla="*/ 0 h 196"/>
                        <a:gd name="T12" fmla="*/ 0 w 741"/>
                        <a:gd name="T13" fmla="*/ 0 h 196"/>
                        <a:gd name="T14" fmla="*/ 0 w 741"/>
                        <a:gd name="T15" fmla="*/ 0 h 196"/>
                        <a:gd name="T16" fmla="*/ 0 w 741"/>
                        <a:gd name="T17" fmla="*/ 0 h 196"/>
                        <a:gd name="T18" fmla="*/ 0 w 741"/>
                        <a:gd name="T19" fmla="*/ 0 h 19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41"/>
                        <a:gd name="T31" fmla="*/ 0 h 196"/>
                        <a:gd name="T32" fmla="*/ 741 w 741"/>
                        <a:gd name="T33" fmla="*/ 196 h 19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41" h="196">
                          <a:moveTo>
                            <a:pt x="0" y="195"/>
                          </a:moveTo>
                          <a:lnTo>
                            <a:pt x="740" y="195"/>
                          </a:lnTo>
                          <a:lnTo>
                            <a:pt x="740" y="0"/>
                          </a:lnTo>
                          <a:lnTo>
                            <a:pt x="0" y="0"/>
                          </a:lnTo>
                          <a:lnTo>
                            <a:pt x="0" y="195"/>
                          </a:lnTo>
                          <a:close/>
                          <a:moveTo>
                            <a:pt x="9" y="195"/>
                          </a:moveTo>
                          <a:lnTo>
                            <a:pt x="731" y="195"/>
                          </a:lnTo>
                          <a:lnTo>
                            <a:pt x="731" y="0"/>
                          </a:lnTo>
                          <a:lnTo>
                            <a:pt x="9" y="0"/>
                          </a:lnTo>
                          <a:lnTo>
                            <a:pt x="9" y="195"/>
                          </a:lnTo>
                          <a:close/>
                        </a:path>
                      </a:pathLst>
                    </a:custGeom>
                    <a:solidFill>
                      <a:srgbClr val="3E3E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" name="Freeform 1495"/>
                    <p:cNvSpPr>
                      <a:spLocks/>
                    </p:cNvSpPr>
                    <p:nvPr/>
                  </p:nvSpPr>
                  <p:spPr bwMode="auto">
                    <a:xfrm>
                      <a:off x="62" y="40"/>
                      <a:ext cx="161" cy="43"/>
                    </a:xfrm>
                    <a:custGeom>
                      <a:avLst/>
                      <a:gdLst>
                        <a:gd name="T0" fmla="*/ 0 w 715"/>
                        <a:gd name="T1" fmla="*/ 0 h 196"/>
                        <a:gd name="T2" fmla="*/ 0 w 715"/>
                        <a:gd name="T3" fmla="*/ 0 h 196"/>
                        <a:gd name="T4" fmla="*/ 0 w 715"/>
                        <a:gd name="T5" fmla="*/ 0 h 196"/>
                        <a:gd name="T6" fmla="*/ 0 w 715"/>
                        <a:gd name="T7" fmla="*/ 0 h 196"/>
                        <a:gd name="T8" fmla="*/ 0 w 715"/>
                        <a:gd name="T9" fmla="*/ 0 h 196"/>
                        <a:gd name="T10" fmla="*/ 0 w 715"/>
                        <a:gd name="T11" fmla="*/ 0 h 196"/>
                        <a:gd name="T12" fmla="*/ 0 w 715"/>
                        <a:gd name="T13" fmla="*/ 0 h 196"/>
                        <a:gd name="T14" fmla="*/ 0 w 715"/>
                        <a:gd name="T15" fmla="*/ 0 h 196"/>
                        <a:gd name="T16" fmla="*/ 0 w 715"/>
                        <a:gd name="T17" fmla="*/ 0 h 196"/>
                        <a:gd name="T18" fmla="*/ 0 w 715"/>
                        <a:gd name="T19" fmla="*/ 0 h 19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15"/>
                        <a:gd name="T31" fmla="*/ 0 h 196"/>
                        <a:gd name="T32" fmla="*/ 715 w 715"/>
                        <a:gd name="T33" fmla="*/ 196 h 19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15" h="196">
                          <a:moveTo>
                            <a:pt x="0" y="195"/>
                          </a:moveTo>
                          <a:lnTo>
                            <a:pt x="714" y="195"/>
                          </a:lnTo>
                          <a:lnTo>
                            <a:pt x="714" y="0"/>
                          </a:lnTo>
                          <a:lnTo>
                            <a:pt x="0" y="0"/>
                          </a:lnTo>
                          <a:lnTo>
                            <a:pt x="0" y="195"/>
                          </a:lnTo>
                          <a:close/>
                          <a:moveTo>
                            <a:pt x="9" y="191"/>
                          </a:moveTo>
                          <a:lnTo>
                            <a:pt x="704" y="191"/>
                          </a:lnTo>
                          <a:lnTo>
                            <a:pt x="704" y="5"/>
                          </a:lnTo>
                          <a:lnTo>
                            <a:pt x="9" y="5"/>
                          </a:lnTo>
                          <a:lnTo>
                            <a:pt x="9" y="191"/>
                          </a:lnTo>
                          <a:close/>
                        </a:path>
                      </a:pathLst>
                    </a:custGeom>
                    <a:solidFill>
                      <a:srgbClr val="47474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" name="Freeform 1496"/>
                    <p:cNvSpPr>
                      <a:spLocks/>
                    </p:cNvSpPr>
                    <p:nvPr/>
                  </p:nvSpPr>
                  <p:spPr bwMode="auto">
                    <a:xfrm>
                      <a:off x="64" y="40"/>
                      <a:ext cx="158" cy="42"/>
                    </a:xfrm>
                    <a:custGeom>
                      <a:avLst/>
                      <a:gdLst>
                        <a:gd name="T0" fmla="*/ 0 w 699"/>
                        <a:gd name="T1" fmla="*/ 0 h 191"/>
                        <a:gd name="T2" fmla="*/ 0 w 699"/>
                        <a:gd name="T3" fmla="*/ 0 h 191"/>
                        <a:gd name="T4" fmla="*/ 0 w 699"/>
                        <a:gd name="T5" fmla="*/ 0 h 191"/>
                        <a:gd name="T6" fmla="*/ 0 w 699"/>
                        <a:gd name="T7" fmla="*/ 0 h 191"/>
                        <a:gd name="T8" fmla="*/ 0 w 699"/>
                        <a:gd name="T9" fmla="*/ 0 h 191"/>
                        <a:gd name="T10" fmla="*/ 0 w 699"/>
                        <a:gd name="T11" fmla="*/ 0 h 191"/>
                        <a:gd name="T12" fmla="*/ 0 w 699"/>
                        <a:gd name="T13" fmla="*/ 0 h 191"/>
                        <a:gd name="T14" fmla="*/ 0 w 699"/>
                        <a:gd name="T15" fmla="*/ 0 h 191"/>
                        <a:gd name="T16" fmla="*/ 0 w 699"/>
                        <a:gd name="T17" fmla="*/ 0 h 191"/>
                        <a:gd name="T18" fmla="*/ 0 w 699"/>
                        <a:gd name="T19" fmla="*/ 0 h 19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99"/>
                        <a:gd name="T31" fmla="*/ 0 h 191"/>
                        <a:gd name="T32" fmla="*/ 699 w 699"/>
                        <a:gd name="T33" fmla="*/ 191 h 19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99" h="191">
                          <a:moveTo>
                            <a:pt x="0" y="190"/>
                          </a:moveTo>
                          <a:lnTo>
                            <a:pt x="698" y="190"/>
                          </a:lnTo>
                          <a:lnTo>
                            <a:pt x="698" y="0"/>
                          </a:lnTo>
                          <a:lnTo>
                            <a:pt x="0" y="0"/>
                          </a:lnTo>
                          <a:lnTo>
                            <a:pt x="0" y="190"/>
                          </a:lnTo>
                          <a:close/>
                          <a:moveTo>
                            <a:pt x="9" y="186"/>
                          </a:moveTo>
                          <a:lnTo>
                            <a:pt x="689" y="186"/>
                          </a:lnTo>
                          <a:lnTo>
                            <a:pt x="689" y="2"/>
                          </a:lnTo>
                          <a:lnTo>
                            <a:pt x="9" y="2"/>
                          </a:lnTo>
                          <a:lnTo>
                            <a:pt x="9" y="186"/>
                          </a:lnTo>
                          <a:close/>
                        </a:path>
                      </a:pathLst>
                    </a:custGeom>
                    <a:solidFill>
                      <a:srgbClr val="4F4F4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2" name="Freeform 1497"/>
                    <p:cNvSpPr>
                      <a:spLocks/>
                    </p:cNvSpPr>
                    <p:nvPr/>
                  </p:nvSpPr>
                  <p:spPr bwMode="auto">
                    <a:xfrm>
                      <a:off x="66" y="41"/>
                      <a:ext cx="153" cy="40"/>
                    </a:xfrm>
                    <a:custGeom>
                      <a:avLst/>
                      <a:gdLst>
                        <a:gd name="T0" fmla="*/ 0 w 681"/>
                        <a:gd name="T1" fmla="*/ 0 h 181"/>
                        <a:gd name="T2" fmla="*/ 0 w 681"/>
                        <a:gd name="T3" fmla="*/ 0 h 181"/>
                        <a:gd name="T4" fmla="*/ 0 w 681"/>
                        <a:gd name="T5" fmla="*/ 0 h 181"/>
                        <a:gd name="T6" fmla="*/ 0 w 681"/>
                        <a:gd name="T7" fmla="*/ 0 h 181"/>
                        <a:gd name="T8" fmla="*/ 0 w 681"/>
                        <a:gd name="T9" fmla="*/ 0 h 181"/>
                        <a:gd name="T10" fmla="*/ 0 w 681"/>
                        <a:gd name="T11" fmla="*/ 0 h 181"/>
                        <a:gd name="T12" fmla="*/ 0 w 681"/>
                        <a:gd name="T13" fmla="*/ 0 h 181"/>
                        <a:gd name="T14" fmla="*/ 0 w 681"/>
                        <a:gd name="T15" fmla="*/ 0 h 181"/>
                        <a:gd name="T16" fmla="*/ 0 w 681"/>
                        <a:gd name="T17" fmla="*/ 0 h 181"/>
                        <a:gd name="T18" fmla="*/ 0 w 681"/>
                        <a:gd name="T19" fmla="*/ 0 h 1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81"/>
                        <a:gd name="T31" fmla="*/ 0 h 181"/>
                        <a:gd name="T32" fmla="*/ 681 w 681"/>
                        <a:gd name="T33" fmla="*/ 181 h 1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81" h="181">
                          <a:moveTo>
                            <a:pt x="0" y="180"/>
                          </a:moveTo>
                          <a:lnTo>
                            <a:pt x="680" y="180"/>
                          </a:lnTo>
                          <a:lnTo>
                            <a:pt x="680" y="0"/>
                          </a:lnTo>
                          <a:lnTo>
                            <a:pt x="0" y="0"/>
                          </a:lnTo>
                          <a:lnTo>
                            <a:pt x="0" y="180"/>
                          </a:lnTo>
                          <a:close/>
                          <a:moveTo>
                            <a:pt x="11" y="176"/>
                          </a:moveTo>
                          <a:lnTo>
                            <a:pt x="669" y="176"/>
                          </a:lnTo>
                          <a:lnTo>
                            <a:pt x="669" y="0"/>
                          </a:lnTo>
                          <a:lnTo>
                            <a:pt x="11" y="0"/>
                          </a:lnTo>
                          <a:lnTo>
                            <a:pt x="11" y="176"/>
                          </a:lnTo>
                          <a:close/>
                        </a:path>
                      </a:pathLst>
                    </a:custGeom>
                    <a:solidFill>
                      <a:srgbClr val="57575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3" name="Freeform 1498"/>
                    <p:cNvSpPr>
                      <a:spLocks/>
                    </p:cNvSpPr>
                    <p:nvPr/>
                  </p:nvSpPr>
                  <p:spPr bwMode="auto">
                    <a:xfrm>
                      <a:off x="68" y="41"/>
                      <a:ext cx="149" cy="40"/>
                    </a:xfrm>
                    <a:custGeom>
                      <a:avLst/>
                      <a:gdLst>
                        <a:gd name="T0" fmla="*/ 0 w 663"/>
                        <a:gd name="T1" fmla="*/ 0 h 181"/>
                        <a:gd name="T2" fmla="*/ 0 w 663"/>
                        <a:gd name="T3" fmla="*/ 0 h 181"/>
                        <a:gd name="T4" fmla="*/ 0 w 663"/>
                        <a:gd name="T5" fmla="*/ 0 h 181"/>
                        <a:gd name="T6" fmla="*/ 0 w 663"/>
                        <a:gd name="T7" fmla="*/ 0 h 181"/>
                        <a:gd name="T8" fmla="*/ 0 w 663"/>
                        <a:gd name="T9" fmla="*/ 0 h 181"/>
                        <a:gd name="T10" fmla="*/ 0 w 663"/>
                        <a:gd name="T11" fmla="*/ 0 h 181"/>
                        <a:gd name="T12" fmla="*/ 0 w 663"/>
                        <a:gd name="T13" fmla="*/ 0 h 181"/>
                        <a:gd name="T14" fmla="*/ 0 w 663"/>
                        <a:gd name="T15" fmla="*/ 0 h 181"/>
                        <a:gd name="T16" fmla="*/ 0 w 663"/>
                        <a:gd name="T17" fmla="*/ 0 h 181"/>
                        <a:gd name="T18" fmla="*/ 0 w 663"/>
                        <a:gd name="T19" fmla="*/ 0 h 1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63"/>
                        <a:gd name="T31" fmla="*/ 0 h 181"/>
                        <a:gd name="T32" fmla="*/ 663 w 663"/>
                        <a:gd name="T33" fmla="*/ 181 h 1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63" h="181">
                          <a:moveTo>
                            <a:pt x="0" y="180"/>
                          </a:moveTo>
                          <a:lnTo>
                            <a:pt x="662" y="180"/>
                          </a:lnTo>
                          <a:lnTo>
                            <a:pt x="662" y="0"/>
                          </a:lnTo>
                          <a:lnTo>
                            <a:pt x="0" y="0"/>
                          </a:lnTo>
                          <a:lnTo>
                            <a:pt x="0" y="180"/>
                          </a:lnTo>
                          <a:close/>
                          <a:moveTo>
                            <a:pt x="8" y="180"/>
                          </a:moveTo>
                          <a:lnTo>
                            <a:pt x="653" y="180"/>
                          </a:lnTo>
                          <a:lnTo>
                            <a:pt x="653" y="4"/>
                          </a:lnTo>
                          <a:lnTo>
                            <a:pt x="8" y="4"/>
                          </a:lnTo>
                          <a:lnTo>
                            <a:pt x="8" y="180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4" name="Freeform 1499"/>
                    <p:cNvSpPr>
                      <a:spLocks/>
                    </p:cNvSpPr>
                    <p:nvPr/>
                  </p:nvSpPr>
                  <p:spPr bwMode="auto">
                    <a:xfrm>
                      <a:off x="71" y="42"/>
                      <a:ext cx="144" cy="39"/>
                    </a:xfrm>
                    <a:custGeom>
                      <a:avLst/>
                      <a:gdLst>
                        <a:gd name="T0" fmla="*/ 0 w 639"/>
                        <a:gd name="T1" fmla="*/ 0 h 177"/>
                        <a:gd name="T2" fmla="*/ 0 w 639"/>
                        <a:gd name="T3" fmla="*/ 0 h 177"/>
                        <a:gd name="T4" fmla="*/ 0 w 639"/>
                        <a:gd name="T5" fmla="*/ 0 h 177"/>
                        <a:gd name="T6" fmla="*/ 0 w 639"/>
                        <a:gd name="T7" fmla="*/ 0 h 177"/>
                        <a:gd name="T8" fmla="*/ 0 w 639"/>
                        <a:gd name="T9" fmla="*/ 0 h 177"/>
                        <a:gd name="T10" fmla="*/ 0 w 639"/>
                        <a:gd name="T11" fmla="*/ 0 h 177"/>
                        <a:gd name="T12" fmla="*/ 0 w 639"/>
                        <a:gd name="T13" fmla="*/ 0 h 177"/>
                        <a:gd name="T14" fmla="*/ 0 w 639"/>
                        <a:gd name="T15" fmla="*/ 0 h 177"/>
                        <a:gd name="T16" fmla="*/ 0 w 639"/>
                        <a:gd name="T17" fmla="*/ 0 h 177"/>
                        <a:gd name="T18" fmla="*/ 0 w 639"/>
                        <a:gd name="T19" fmla="*/ 0 h 17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39"/>
                        <a:gd name="T31" fmla="*/ 0 h 177"/>
                        <a:gd name="T32" fmla="*/ 639 w 639"/>
                        <a:gd name="T33" fmla="*/ 177 h 17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39" h="177">
                          <a:moveTo>
                            <a:pt x="0" y="176"/>
                          </a:moveTo>
                          <a:lnTo>
                            <a:pt x="638" y="176"/>
                          </a:lnTo>
                          <a:lnTo>
                            <a:pt x="638" y="0"/>
                          </a:lnTo>
                          <a:lnTo>
                            <a:pt x="0" y="0"/>
                          </a:lnTo>
                          <a:lnTo>
                            <a:pt x="0" y="176"/>
                          </a:lnTo>
                          <a:close/>
                          <a:moveTo>
                            <a:pt x="12" y="174"/>
                          </a:moveTo>
                          <a:lnTo>
                            <a:pt x="627" y="174"/>
                          </a:lnTo>
                          <a:lnTo>
                            <a:pt x="627" y="2"/>
                          </a:lnTo>
                          <a:lnTo>
                            <a:pt x="12" y="2"/>
                          </a:lnTo>
                          <a:lnTo>
                            <a:pt x="12" y="174"/>
                          </a:lnTo>
                          <a:close/>
                        </a:path>
                      </a:pathLst>
                    </a:custGeom>
                    <a:solidFill>
                      <a:srgbClr val="6767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5" name="Freeform 1500"/>
                    <p:cNvSpPr>
                      <a:spLocks/>
                    </p:cNvSpPr>
                    <p:nvPr/>
                  </p:nvSpPr>
                  <p:spPr bwMode="auto">
                    <a:xfrm>
                      <a:off x="74" y="43"/>
                      <a:ext cx="139" cy="36"/>
                    </a:xfrm>
                    <a:custGeom>
                      <a:avLst/>
                      <a:gdLst>
                        <a:gd name="T0" fmla="*/ 0 w 617"/>
                        <a:gd name="T1" fmla="*/ 0 h 165"/>
                        <a:gd name="T2" fmla="*/ 0 w 617"/>
                        <a:gd name="T3" fmla="*/ 0 h 165"/>
                        <a:gd name="T4" fmla="*/ 0 w 617"/>
                        <a:gd name="T5" fmla="*/ 0 h 165"/>
                        <a:gd name="T6" fmla="*/ 0 w 617"/>
                        <a:gd name="T7" fmla="*/ 0 h 165"/>
                        <a:gd name="T8" fmla="*/ 0 w 617"/>
                        <a:gd name="T9" fmla="*/ 0 h 165"/>
                        <a:gd name="T10" fmla="*/ 0 w 617"/>
                        <a:gd name="T11" fmla="*/ 0 h 165"/>
                        <a:gd name="T12" fmla="*/ 0 w 617"/>
                        <a:gd name="T13" fmla="*/ 0 h 165"/>
                        <a:gd name="T14" fmla="*/ 0 w 617"/>
                        <a:gd name="T15" fmla="*/ 0 h 165"/>
                        <a:gd name="T16" fmla="*/ 0 w 617"/>
                        <a:gd name="T17" fmla="*/ 0 h 165"/>
                        <a:gd name="T18" fmla="*/ 0 w 617"/>
                        <a:gd name="T19" fmla="*/ 0 h 16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17"/>
                        <a:gd name="T31" fmla="*/ 0 h 165"/>
                        <a:gd name="T32" fmla="*/ 617 w 617"/>
                        <a:gd name="T33" fmla="*/ 165 h 16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17" h="165">
                          <a:moveTo>
                            <a:pt x="0" y="164"/>
                          </a:moveTo>
                          <a:lnTo>
                            <a:pt x="616" y="164"/>
                          </a:lnTo>
                          <a:lnTo>
                            <a:pt x="616" y="0"/>
                          </a:lnTo>
                          <a:lnTo>
                            <a:pt x="0" y="0"/>
                          </a:lnTo>
                          <a:lnTo>
                            <a:pt x="0" y="164"/>
                          </a:lnTo>
                          <a:close/>
                          <a:moveTo>
                            <a:pt x="10" y="160"/>
                          </a:moveTo>
                          <a:lnTo>
                            <a:pt x="608" y="160"/>
                          </a:lnTo>
                          <a:lnTo>
                            <a:pt x="608" y="0"/>
                          </a:lnTo>
                          <a:lnTo>
                            <a:pt x="10" y="0"/>
                          </a:lnTo>
                          <a:lnTo>
                            <a:pt x="10" y="160"/>
                          </a:lnTo>
                          <a:close/>
                        </a:path>
                      </a:pathLst>
                    </a:custGeom>
                    <a:solidFill>
                      <a:srgbClr val="6F6F6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6" name="Freeform 1501"/>
                    <p:cNvSpPr>
                      <a:spLocks/>
                    </p:cNvSpPr>
                    <p:nvPr/>
                  </p:nvSpPr>
                  <p:spPr bwMode="auto">
                    <a:xfrm>
                      <a:off x="76" y="43"/>
                      <a:ext cx="135" cy="36"/>
                    </a:xfrm>
                    <a:custGeom>
                      <a:avLst/>
                      <a:gdLst>
                        <a:gd name="T0" fmla="*/ 0 w 599"/>
                        <a:gd name="T1" fmla="*/ 0 h 161"/>
                        <a:gd name="T2" fmla="*/ 0 w 599"/>
                        <a:gd name="T3" fmla="*/ 0 h 161"/>
                        <a:gd name="T4" fmla="*/ 0 w 599"/>
                        <a:gd name="T5" fmla="*/ 0 h 161"/>
                        <a:gd name="T6" fmla="*/ 0 w 599"/>
                        <a:gd name="T7" fmla="*/ 0 h 161"/>
                        <a:gd name="T8" fmla="*/ 0 w 599"/>
                        <a:gd name="T9" fmla="*/ 0 h 161"/>
                        <a:gd name="T10" fmla="*/ 0 w 599"/>
                        <a:gd name="T11" fmla="*/ 0 h 161"/>
                        <a:gd name="T12" fmla="*/ 0 w 599"/>
                        <a:gd name="T13" fmla="*/ 0 h 161"/>
                        <a:gd name="T14" fmla="*/ 0 w 599"/>
                        <a:gd name="T15" fmla="*/ 0 h 161"/>
                        <a:gd name="T16" fmla="*/ 0 w 599"/>
                        <a:gd name="T17" fmla="*/ 0 h 161"/>
                        <a:gd name="T18" fmla="*/ 0 w 599"/>
                        <a:gd name="T19" fmla="*/ 0 h 16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99"/>
                        <a:gd name="T31" fmla="*/ 0 h 161"/>
                        <a:gd name="T32" fmla="*/ 599 w 599"/>
                        <a:gd name="T33" fmla="*/ 161 h 16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99" h="161">
                          <a:moveTo>
                            <a:pt x="0" y="160"/>
                          </a:moveTo>
                          <a:lnTo>
                            <a:pt x="598" y="160"/>
                          </a:lnTo>
                          <a:lnTo>
                            <a:pt x="598" y="0"/>
                          </a:lnTo>
                          <a:lnTo>
                            <a:pt x="0" y="0"/>
                          </a:lnTo>
                          <a:lnTo>
                            <a:pt x="0" y="160"/>
                          </a:lnTo>
                          <a:close/>
                          <a:moveTo>
                            <a:pt x="8" y="158"/>
                          </a:moveTo>
                          <a:lnTo>
                            <a:pt x="586" y="158"/>
                          </a:lnTo>
                          <a:lnTo>
                            <a:pt x="586" y="4"/>
                          </a:lnTo>
                          <a:lnTo>
                            <a:pt x="8" y="4"/>
                          </a:lnTo>
                          <a:lnTo>
                            <a:pt x="8" y="158"/>
                          </a:lnTo>
                          <a:close/>
                        </a:path>
                      </a:pathLst>
                    </a:cu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7" name="Freeform 1502"/>
                    <p:cNvSpPr>
                      <a:spLocks/>
                    </p:cNvSpPr>
                    <p:nvPr/>
                  </p:nvSpPr>
                  <p:spPr bwMode="auto">
                    <a:xfrm>
                      <a:off x="78" y="43"/>
                      <a:ext cx="130" cy="34"/>
                    </a:xfrm>
                    <a:custGeom>
                      <a:avLst/>
                      <a:gdLst>
                        <a:gd name="T0" fmla="*/ 0 w 579"/>
                        <a:gd name="T1" fmla="*/ 0 h 155"/>
                        <a:gd name="T2" fmla="*/ 0 w 579"/>
                        <a:gd name="T3" fmla="*/ 0 h 155"/>
                        <a:gd name="T4" fmla="*/ 0 w 579"/>
                        <a:gd name="T5" fmla="*/ 0 h 155"/>
                        <a:gd name="T6" fmla="*/ 0 w 579"/>
                        <a:gd name="T7" fmla="*/ 0 h 155"/>
                        <a:gd name="T8" fmla="*/ 0 w 579"/>
                        <a:gd name="T9" fmla="*/ 0 h 155"/>
                        <a:gd name="T10" fmla="*/ 0 w 579"/>
                        <a:gd name="T11" fmla="*/ 0 h 155"/>
                        <a:gd name="T12" fmla="*/ 0 w 579"/>
                        <a:gd name="T13" fmla="*/ 0 h 155"/>
                        <a:gd name="T14" fmla="*/ 0 w 579"/>
                        <a:gd name="T15" fmla="*/ 0 h 155"/>
                        <a:gd name="T16" fmla="*/ 0 w 579"/>
                        <a:gd name="T17" fmla="*/ 0 h 155"/>
                        <a:gd name="T18" fmla="*/ 0 w 579"/>
                        <a:gd name="T19" fmla="*/ 0 h 15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79"/>
                        <a:gd name="T31" fmla="*/ 0 h 155"/>
                        <a:gd name="T32" fmla="*/ 579 w 579"/>
                        <a:gd name="T33" fmla="*/ 155 h 15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79" h="155">
                          <a:moveTo>
                            <a:pt x="0" y="154"/>
                          </a:moveTo>
                          <a:lnTo>
                            <a:pt x="578" y="154"/>
                          </a:lnTo>
                          <a:lnTo>
                            <a:pt x="578" y="0"/>
                          </a:lnTo>
                          <a:lnTo>
                            <a:pt x="0" y="0"/>
                          </a:lnTo>
                          <a:lnTo>
                            <a:pt x="0" y="154"/>
                          </a:lnTo>
                          <a:close/>
                          <a:moveTo>
                            <a:pt x="13" y="154"/>
                          </a:moveTo>
                          <a:lnTo>
                            <a:pt x="567" y="154"/>
                          </a:lnTo>
                          <a:lnTo>
                            <a:pt x="567" y="2"/>
                          </a:lnTo>
                          <a:lnTo>
                            <a:pt x="13" y="2"/>
                          </a:lnTo>
                          <a:lnTo>
                            <a:pt x="13" y="154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8" name="Freeform 1503"/>
                    <p:cNvSpPr>
                      <a:spLocks/>
                    </p:cNvSpPr>
                    <p:nvPr/>
                  </p:nvSpPr>
                  <p:spPr bwMode="auto">
                    <a:xfrm>
                      <a:off x="81" y="44"/>
                      <a:ext cx="125" cy="33"/>
                    </a:xfrm>
                    <a:custGeom>
                      <a:avLst/>
                      <a:gdLst>
                        <a:gd name="T0" fmla="*/ 0 w 557"/>
                        <a:gd name="T1" fmla="*/ 0 h 151"/>
                        <a:gd name="T2" fmla="*/ 0 w 557"/>
                        <a:gd name="T3" fmla="*/ 0 h 151"/>
                        <a:gd name="T4" fmla="*/ 0 w 557"/>
                        <a:gd name="T5" fmla="*/ 0 h 151"/>
                        <a:gd name="T6" fmla="*/ 0 w 557"/>
                        <a:gd name="T7" fmla="*/ 0 h 151"/>
                        <a:gd name="T8" fmla="*/ 0 w 557"/>
                        <a:gd name="T9" fmla="*/ 0 h 151"/>
                        <a:gd name="T10" fmla="*/ 0 w 557"/>
                        <a:gd name="T11" fmla="*/ 0 h 151"/>
                        <a:gd name="T12" fmla="*/ 0 w 557"/>
                        <a:gd name="T13" fmla="*/ 0 h 151"/>
                        <a:gd name="T14" fmla="*/ 0 w 557"/>
                        <a:gd name="T15" fmla="*/ 0 h 151"/>
                        <a:gd name="T16" fmla="*/ 0 w 557"/>
                        <a:gd name="T17" fmla="*/ 0 h 151"/>
                        <a:gd name="T18" fmla="*/ 0 w 557"/>
                        <a:gd name="T19" fmla="*/ 0 h 15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57"/>
                        <a:gd name="T31" fmla="*/ 0 h 151"/>
                        <a:gd name="T32" fmla="*/ 557 w 557"/>
                        <a:gd name="T33" fmla="*/ 151 h 15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57" h="151">
                          <a:moveTo>
                            <a:pt x="0" y="150"/>
                          </a:moveTo>
                          <a:lnTo>
                            <a:pt x="556" y="150"/>
                          </a:lnTo>
                          <a:lnTo>
                            <a:pt x="556" y="0"/>
                          </a:lnTo>
                          <a:lnTo>
                            <a:pt x="0" y="0"/>
                          </a:lnTo>
                          <a:lnTo>
                            <a:pt x="0" y="150"/>
                          </a:lnTo>
                          <a:close/>
                          <a:moveTo>
                            <a:pt x="13" y="146"/>
                          </a:moveTo>
                          <a:lnTo>
                            <a:pt x="543" y="146"/>
                          </a:lnTo>
                          <a:lnTo>
                            <a:pt x="543" y="5"/>
                          </a:lnTo>
                          <a:lnTo>
                            <a:pt x="13" y="5"/>
                          </a:lnTo>
                          <a:lnTo>
                            <a:pt x="13" y="146"/>
                          </a:lnTo>
                          <a:close/>
                        </a:path>
                      </a:pathLst>
                    </a:custGeom>
                    <a:solidFill>
                      <a:srgbClr val="8787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9" name="Freeform 1504"/>
                    <p:cNvSpPr>
                      <a:spLocks/>
                    </p:cNvSpPr>
                    <p:nvPr/>
                  </p:nvSpPr>
                  <p:spPr bwMode="auto">
                    <a:xfrm>
                      <a:off x="83" y="46"/>
                      <a:ext cx="119" cy="32"/>
                    </a:xfrm>
                    <a:custGeom>
                      <a:avLst/>
                      <a:gdLst>
                        <a:gd name="T0" fmla="*/ 0 w 531"/>
                        <a:gd name="T1" fmla="*/ 0 h 145"/>
                        <a:gd name="T2" fmla="*/ 0 w 531"/>
                        <a:gd name="T3" fmla="*/ 0 h 145"/>
                        <a:gd name="T4" fmla="*/ 0 w 531"/>
                        <a:gd name="T5" fmla="*/ 0 h 145"/>
                        <a:gd name="T6" fmla="*/ 0 w 531"/>
                        <a:gd name="T7" fmla="*/ 0 h 145"/>
                        <a:gd name="T8" fmla="*/ 0 w 531"/>
                        <a:gd name="T9" fmla="*/ 0 h 145"/>
                        <a:gd name="T10" fmla="*/ 0 w 531"/>
                        <a:gd name="T11" fmla="*/ 0 h 145"/>
                        <a:gd name="T12" fmla="*/ 0 w 531"/>
                        <a:gd name="T13" fmla="*/ 0 h 145"/>
                        <a:gd name="T14" fmla="*/ 0 w 531"/>
                        <a:gd name="T15" fmla="*/ 0 h 145"/>
                        <a:gd name="T16" fmla="*/ 0 w 531"/>
                        <a:gd name="T17" fmla="*/ 0 h 145"/>
                        <a:gd name="T18" fmla="*/ 0 w 531"/>
                        <a:gd name="T19" fmla="*/ 0 h 14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31"/>
                        <a:gd name="T31" fmla="*/ 0 h 145"/>
                        <a:gd name="T32" fmla="*/ 531 w 531"/>
                        <a:gd name="T33" fmla="*/ 145 h 14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31" h="145">
                          <a:moveTo>
                            <a:pt x="0" y="144"/>
                          </a:moveTo>
                          <a:lnTo>
                            <a:pt x="530" y="144"/>
                          </a:lnTo>
                          <a:lnTo>
                            <a:pt x="530" y="0"/>
                          </a:lnTo>
                          <a:lnTo>
                            <a:pt x="0" y="0"/>
                          </a:lnTo>
                          <a:lnTo>
                            <a:pt x="0" y="144"/>
                          </a:lnTo>
                          <a:close/>
                          <a:moveTo>
                            <a:pt x="12" y="142"/>
                          </a:moveTo>
                          <a:lnTo>
                            <a:pt x="518" y="142"/>
                          </a:lnTo>
                          <a:lnTo>
                            <a:pt x="518" y="2"/>
                          </a:lnTo>
                          <a:lnTo>
                            <a:pt x="12" y="2"/>
                          </a:lnTo>
                          <a:lnTo>
                            <a:pt x="12" y="142"/>
                          </a:lnTo>
                          <a:close/>
                        </a:path>
                      </a:pathLst>
                    </a:custGeom>
                    <a:solidFill>
                      <a:srgbClr val="8F8F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0" name="Freeform 1505"/>
                    <p:cNvSpPr>
                      <a:spLocks/>
                    </p:cNvSpPr>
                    <p:nvPr/>
                  </p:nvSpPr>
                  <p:spPr bwMode="auto">
                    <a:xfrm>
                      <a:off x="86" y="47"/>
                      <a:ext cx="114" cy="30"/>
                    </a:xfrm>
                    <a:custGeom>
                      <a:avLst/>
                      <a:gdLst>
                        <a:gd name="T0" fmla="*/ 0 w 506"/>
                        <a:gd name="T1" fmla="*/ 0 h 136"/>
                        <a:gd name="T2" fmla="*/ 0 w 506"/>
                        <a:gd name="T3" fmla="*/ 0 h 136"/>
                        <a:gd name="T4" fmla="*/ 0 w 506"/>
                        <a:gd name="T5" fmla="*/ 0 h 136"/>
                        <a:gd name="T6" fmla="*/ 0 w 506"/>
                        <a:gd name="T7" fmla="*/ 0 h 136"/>
                        <a:gd name="T8" fmla="*/ 0 w 506"/>
                        <a:gd name="T9" fmla="*/ 0 h 136"/>
                        <a:gd name="T10" fmla="*/ 0 w 506"/>
                        <a:gd name="T11" fmla="*/ 0 h 136"/>
                        <a:gd name="T12" fmla="*/ 0 w 506"/>
                        <a:gd name="T13" fmla="*/ 0 h 136"/>
                        <a:gd name="T14" fmla="*/ 0 w 506"/>
                        <a:gd name="T15" fmla="*/ 0 h 136"/>
                        <a:gd name="T16" fmla="*/ 0 w 506"/>
                        <a:gd name="T17" fmla="*/ 0 h 136"/>
                        <a:gd name="T18" fmla="*/ 0 w 506"/>
                        <a:gd name="T19" fmla="*/ 0 h 1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06"/>
                        <a:gd name="T31" fmla="*/ 0 h 136"/>
                        <a:gd name="T32" fmla="*/ 506 w 506"/>
                        <a:gd name="T33" fmla="*/ 136 h 1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06" h="136">
                          <a:moveTo>
                            <a:pt x="0" y="135"/>
                          </a:moveTo>
                          <a:lnTo>
                            <a:pt x="505" y="135"/>
                          </a:lnTo>
                          <a:lnTo>
                            <a:pt x="505" y="0"/>
                          </a:lnTo>
                          <a:lnTo>
                            <a:pt x="0" y="0"/>
                          </a:lnTo>
                          <a:lnTo>
                            <a:pt x="0" y="135"/>
                          </a:lnTo>
                          <a:close/>
                          <a:moveTo>
                            <a:pt x="13" y="130"/>
                          </a:moveTo>
                          <a:lnTo>
                            <a:pt x="492" y="130"/>
                          </a:lnTo>
                          <a:lnTo>
                            <a:pt x="492" y="4"/>
                          </a:lnTo>
                          <a:lnTo>
                            <a:pt x="13" y="4"/>
                          </a:lnTo>
                          <a:lnTo>
                            <a:pt x="13" y="130"/>
                          </a:lnTo>
                          <a:close/>
                        </a:path>
                      </a:pathLst>
                    </a:custGeom>
                    <a:solidFill>
                      <a:srgbClr val="98989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" name="Freeform 1506"/>
                    <p:cNvSpPr>
                      <a:spLocks/>
                    </p:cNvSpPr>
                    <p:nvPr/>
                  </p:nvSpPr>
                  <p:spPr bwMode="auto">
                    <a:xfrm>
                      <a:off x="89" y="47"/>
                      <a:ext cx="108" cy="29"/>
                    </a:xfrm>
                    <a:custGeom>
                      <a:avLst/>
                      <a:gdLst>
                        <a:gd name="T0" fmla="*/ 0 w 480"/>
                        <a:gd name="T1" fmla="*/ 0 h 131"/>
                        <a:gd name="T2" fmla="*/ 0 w 480"/>
                        <a:gd name="T3" fmla="*/ 0 h 131"/>
                        <a:gd name="T4" fmla="*/ 0 w 480"/>
                        <a:gd name="T5" fmla="*/ 0 h 131"/>
                        <a:gd name="T6" fmla="*/ 0 w 480"/>
                        <a:gd name="T7" fmla="*/ 0 h 131"/>
                        <a:gd name="T8" fmla="*/ 0 w 480"/>
                        <a:gd name="T9" fmla="*/ 0 h 131"/>
                        <a:gd name="T10" fmla="*/ 0 w 480"/>
                        <a:gd name="T11" fmla="*/ 0 h 131"/>
                        <a:gd name="T12" fmla="*/ 0 w 480"/>
                        <a:gd name="T13" fmla="*/ 0 h 131"/>
                        <a:gd name="T14" fmla="*/ 0 w 480"/>
                        <a:gd name="T15" fmla="*/ 0 h 131"/>
                        <a:gd name="T16" fmla="*/ 0 w 480"/>
                        <a:gd name="T17" fmla="*/ 0 h 131"/>
                        <a:gd name="T18" fmla="*/ 0 w 480"/>
                        <a:gd name="T19" fmla="*/ 0 h 13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80"/>
                        <a:gd name="T31" fmla="*/ 0 h 131"/>
                        <a:gd name="T32" fmla="*/ 480 w 480"/>
                        <a:gd name="T33" fmla="*/ 131 h 13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80" h="131">
                          <a:moveTo>
                            <a:pt x="0" y="130"/>
                          </a:moveTo>
                          <a:lnTo>
                            <a:pt x="479" y="130"/>
                          </a:lnTo>
                          <a:lnTo>
                            <a:pt x="479" y="0"/>
                          </a:lnTo>
                          <a:lnTo>
                            <a:pt x="0" y="0"/>
                          </a:lnTo>
                          <a:lnTo>
                            <a:pt x="0" y="130"/>
                          </a:lnTo>
                          <a:close/>
                          <a:moveTo>
                            <a:pt x="12" y="127"/>
                          </a:moveTo>
                          <a:lnTo>
                            <a:pt x="464" y="127"/>
                          </a:lnTo>
                          <a:lnTo>
                            <a:pt x="464" y="2"/>
                          </a:lnTo>
                          <a:lnTo>
                            <a:pt x="12" y="2"/>
                          </a:lnTo>
                          <a:lnTo>
                            <a:pt x="12" y="12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2" name="Freeform 1507"/>
                    <p:cNvSpPr>
                      <a:spLocks/>
                    </p:cNvSpPr>
                    <p:nvPr/>
                  </p:nvSpPr>
                  <p:spPr bwMode="auto">
                    <a:xfrm>
                      <a:off x="92" y="48"/>
                      <a:ext cx="101" cy="26"/>
                    </a:xfrm>
                    <a:custGeom>
                      <a:avLst/>
                      <a:gdLst>
                        <a:gd name="T0" fmla="*/ 0 w 451"/>
                        <a:gd name="T1" fmla="*/ 0 h 121"/>
                        <a:gd name="T2" fmla="*/ 0 w 451"/>
                        <a:gd name="T3" fmla="*/ 0 h 121"/>
                        <a:gd name="T4" fmla="*/ 0 w 451"/>
                        <a:gd name="T5" fmla="*/ 0 h 121"/>
                        <a:gd name="T6" fmla="*/ 0 w 451"/>
                        <a:gd name="T7" fmla="*/ 0 h 121"/>
                        <a:gd name="T8" fmla="*/ 0 w 451"/>
                        <a:gd name="T9" fmla="*/ 0 h 121"/>
                        <a:gd name="T10" fmla="*/ 0 w 451"/>
                        <a:gd name="T11" fmla="*/ 0 h 121"/>
                        <a:gd name="T12" fmla="*/ 0 w 451"/>
                        <a:gd name="T13" fmla="*/ 0 h 121"/>
                        <a:gd name="T14" fmla="*/ 0 w 451"/>
                        <a:gd name="T15" fmla="*/ 0 h 121"/>
                        <a:gd name="T16" fmla="*/ 0 w 451"/>
                        <a:gd name="T17" fmla="*/ 0 h 121"/>
                        <a:gd name="T18" fmla="*/ 0 w 451"/>
                        <a:gd name="T19" fmla="*/ 0 h 12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51"/>
                        <a:gd name="T31" fmla="*/ 0 h 121"/>
                        <a:gd name="T32" fmla="*/ 451 w 451"/>
                        <a:gd name="T33" fmla="*/ 121 h 12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51" h="121">
                          <a:moveTo>
                            <a:pt x="0" y="120"/>
                          </a:moveTo>
                          <a:lnTo>
                            <a:pt x="450" y="120"/>
                          </a:lnTo>
                          <a:lnTo>
                            <a:pt x="450" y="0"/>
                          </a:lnTo>
                          <a:lnTo>
                            <a:pt x="0" y="0"/>
                          </a:lnTo>
                          <a:lnTo>
                            <a:pt x="0" y="120"/>
                          </a:lnTo>
                          <a:close/>
                          <a:moveTo>
                            <a:pt x="17" y="116"/>
                          </a:moveTo>
                          <a:lnTo>
                            <a:pt x="437" y="116"/>
                          </a:lnTo>
                          <a:lnTo>
                            <a:pt x="437" y="5"/>
                          </a:lnTo>
                          <a:lnTo>
                            <a:pt x="17" y="5"/>
                          </a:lnTo>
                          <a:lnTo>
                            <a:pt x="17" y="116"/>
                          </a:lnTo>
                          <a:close/>
                        </a:path>
                      </a:pathLst>
                    </a:custGeom>
                    <a:solidFill>
                      <a:srgbClr val="A8A8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3" name="Freeform 1508"/>
                    <p:cNvSpPr>
                      <a:spLocks/>
                    </p:cNvSpPr>
                    <p:nvPr/>
                  </p:nvSpPr>
                  <p:spPr bwMode="auto">
                    <a:xfrm>
                      <a:off x="96" y="49"/>
                      <a:ext cx="94" cy="25"/>
                    </a:xfrm>
                    <a:custGeom>
                      <a:avLst/>
                      <a:gdLst>
                        <a:gd name="T0" fmla="*/ 0 w 420"/>
                        <a:gd name="T1" fmla="*/ 0 h 115"/>
                        <a:gd name="T2" fmla="*/ 0 w 420"/>
                        <a:gd name="T3" fmla="*/ 0 h 115"/>
                        <a:gd name="T4" fmla="*/ 0 w 420"/>
                        <a:gd name="T5" fmla="*/ 0 h 115"/>
                        <a:gd name="T6" fmla="*/ 0 w 420"/>
                        <a:gd name="T7" fmla="*/ 0 h 115"/>
                        <a:gd name="T8" fmla="*/ 0 w 420"/>
                        <a:gd name="T9" fmla="*/ 0 h 115"/>
                        <a:gd name="T10" fmla="*/ 0 w 420"/>
                        <a:gd name="T11" fmla="*/ 0 h 115"/>
                        <a:gd name="T12" fmla="*/ 0 w 420"/>
                        <a:gd name="T13" fmla="*/ 0 h 115"/>
                        <a:gd name="T14" fmla="*/ 0 w 420"/>
                        <a:gd name="T15" fmla="*/ 0 h 115"/>
                        <a:gd name="T16" fmla="*/ 0 w 420"/>
                        <a:gd name="T17" fmla="*/ 0 h 115"/>
                        <a:gd name="T18" fmla="*/ 0 w 420"/>
                        <a:gd name="T19" fmla="*/ 0 h 11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20"/>
                        <a:gd name="T31" fmla="*/ 0 h 115"/>
                        <a:gd name="T32" fmla="*/ 420 w 420"/>
                        <a:gd name="T33" fmla="*/ 115 h 11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20" h="115">
                          <a:moveTo>
                            <a:pt x="0" y="114"/>
                          </a:moveTo>
                          <a:lnTo>
                            <a:pt x="419" y="114"/>
                          </a:lnTo>
                          <a:lnTo>
                            <a:pt x="419" y="0"/>
                          </a:lnTo>
                          <a:lnTo>
                            <a:pt x="0" y="0"/>
                          </a:lnTo>
                          <a:lnTo>
                            <a:pt x="0" y="114"/>
                          </a:lnTo>
                          <a:close/>
                          <a:moveTo>
                            <a:pt x="12" y="112"/>
                          </a:moveTo>
                          <a:lnTo>
                            <a:pt x="401" y="112"/>
                          </a:lnTo>
                          <a:lnTo>
                            <a:pt x="401" y="4"/>
                          </a:lnTo>
                          <a:lnTo>
                            <a:pt x="12" y="4"/>
                          </a:lnTo>
                          <a:lnTo>
                            <a:pt x="12" y="112"/>
                          </a:lnTo>
                          <a:close/>
                        </a:path>
                      </a:pathLst>
                    </a:custGeom>
                    <a:solidFill>
                      <a:srgbClr val="B0B0B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4" name="Freeform 1509"/>
                    <p:cNvSpPr>
                      <a:spLocks/>
                    </p:cNvSpPr>
                    <p:nvPr/>
                  </p:nvSpPr>
                  <p:spPr bwMode="auto">
                    <a:xfrm>
                      <a:off x="99" y="50"/>
                      <a:ext cx="87" cy="23"/>
                    </a:xfrm>
                    <a:custGeom>
                      <a:avLst/>
                      <a:gdLst>
                        <a:gd name="T0" fmla="*/ 0 w 390"/>
                        <a:gd name="T1" fmla="*/ 0 h 107"/>
                        <a:gd name="T2" fmla="*/ 0 w 390"/>
                        <a:gd name="T3" fmla="*/ 0 h 107"/>
                        <a:gd name="T4" fmla="*/ 0 w 390"/>
                        <a:gd name="T5" fmla="*/ 0 h 107"/>
                        <a:gd name="T6" fmla="*/ 0 w 390"/>
                        <a:gd name="T7" fmla="*/ 0 h 107"/>
                        <a:gd name="T8" fmla="*/ 0 w 390"/>
                        <a:gd name="T9" fmla="*/ 0 h 107"/>
                        <a:gd name="T10" fmla="*/ 0 w 390"/>
                        <a:gd name="T11" fmla="*/ 0 h 107"/>
                        <a:gd name="T12" fmla="*/ 0 w 390"/>
                        <a:gd name="T13" fmla="*/ 0 h 107"/>
                        <a:gd name="T14" fmla="*/ 0 w 390"/>
                        <a:gd name="T15" fmla="*/ 0 h 107"/>
                        <a:gd name="T16" fmla="*/ 0 w 390"/>
                        <a:gd name="T17" fmla="*/ 0 h 107"/>
                        <a:gd name="T18" fmla="*/ 0 w 390"/>
                        <a:gd name="T19" fmla="*/ 0 h 10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0"/>
                        <a:gd name="T31" fmla="*/ 0 h 107"/>
                        <a:gd name="T32" fmla="*/ 390 w 390"/>
                        <a:gd name="T33" fmla="*/ 107 h 10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0" h="107">
                          <a:moveTo>
                            <a:pt x="0" y="106"/>
                          </a:moveTo>
                          <a:lnTo>
                            <a:pt x="389" y="106"/>
                          </a:lnTo>
                          <a:lnTo>
                            <a:pt x="389" y="0"/>
                          </a:lnTo>
                          <a:lnTo>
                            <a:pt x="0" y="0"/>
                          </a:lnTo>
                          <a:lnTo>
                            <a:pt x="0" y="106"/>
                          </a:lnTo>
                          <a:close/>
                          <a:moveTo>
                            <a:pt x="15" y="98"/>
                          </a:moveTo>
                          <a:lnTo>
                            <a:pt x="372" y="98"/>
                          </a:lnTo>
                          <a:lnTo>
                            <a:pt x="372" y="3"/>
                          </a:lnTo>
                          <a:lnTo>
                            <a:pt x="15" y="3"/>
                          </a:lnTo>
                          <a:lnTo>
                            <a:pt x="15" y="98"/>
                          </a:lnTo>
                          <a:close/>
                        </a:path>
                      </a:pathLst>
                    </a:custGeom>
                    <a:solidFill>
                      <a:srgbClr val="B8B8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5" name="Freeform 1510"/>
                    <p:cNvSpPr>
                      <a:spLocks/>
                    </p:cNvSpPr>
                    <p:nvPr/>
                  </p:nvSpPr>
                  <p:spPr bwMode="auto">
                    <a:xfrm>
                      <a:off x="103" y="51"/>
                      <a:ext cx="80" cy="20"/>
                    </a:xfrm>
                    <a:custGeom>
                      <a:avLst/>
                      <a:gdLst>
                        <a:gd name="T0" fmla="*/ 0 w 356"/>
                        <a:gd name="T1" fmla="*/ 0 h 91"/>
                        <a:gd name="T2" fmla="*/ 0 w 356"/>
                        <a:gd name="T3" fmla="*/ 0 h 91"/>
                        <a:gd name="T4" fmla="*/ 0 w 356"/>
                        <a:gd name="T5" fmla="*/ 0 h 91"/>
                        <a:gd name="T6" fmla="*/ 0 w 356"/>
                        <a:gd name="T7" fmla="*/ 0 h 91"/>
                        <a:gd name="T8" fmla="*/ 0 w 356"/>
                        <a:gd name="T9" fmla="*/ 0 h 91"/>
                        <a:gd name="T10" fmla="*/ 0 w 356"/>
                        <a:gd name="T11" fmla="*/ 0 h 91"/>
                        <a:gd name="T12" fmla="*/ 0 w 356"/>
                        <a:gd name="T13" fmla="*/ 0 h 91"/>
                        <a:gd name="T14" fmla="*/ 0 w 356"/>
                        <a:gd name="T15" fmla="*/ 0 h 91"/>
                        <a:gd name="T16" fmla="*/ 0 w 356"/>
                        <a:gd name="T17" fmla="*/ 0 h 91"/>
                        <a:gd name="T18" fmla="*/ 0 w 356"/>
                        <a:gd name="T19" fmla="*/ 0 h 9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56"/>
                        <a:gd name="T31" fmla="*/ 0 h 91"/>
                        <a:gd name="T32" fmla="*/ 356 w 356"/>
                        <a:gd name="T33" fmla="*/ 91 h 9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56" h="91">
                          <a:moveTo>
                            <a:pt x="0" y="90"/>
                          </a:moveTo>
                          <a:lnTo>
                            <a:pt x="355" y="90"/>
                          </a:lnTo>
                          <a:lnTo>
                            <a:pt x="355" y="0"/>
                          </a:lnTo>
                          <a:lnTo>
                            <a:pt x="0" y="0"/>
                          </a:lnTo>
                          <a:lnTo>
                            <a:pt x="0" y="90"/>
                          </a:lnTo>
                          <a:close/>
                          <a:moveTo>
                            <a:pt x="16" y="85"/>
                          </a:moveTo>
                          <a:lnTo>
                            <a:pt x="340" y="85"/>
                          </a:lnTo>
                          <a:lnTo>
                            <a:pt x="340" y="5"/>
                          </a:lnTo>
                          <a:lnTo>
                            <a:pt x="16" y="5"/>
                          </a:lnTo>
                          <a:lnTo>
                            <a:pt x="16" y="8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6" name="Freeform 1511"/>
                    <p:cNvSpPr>
                      <a:spLocks/>
                    </p:cNvSpPr>
                    <p:nvPr/>
                  </p:nvSpPr>
                  <p:spPr bwMode="auto">
                    <a:xfrm>
                      <a:off x="106" y="51"/>
                      <a:ext cx="73" cy="20"/>
                    </a:xfrm>
                    <a:custGeom>
                      <a:avLst/>
                      <a:gdLst>
                        <a:gd name="T0" fmla="*/ 0 w 325"/>
                        <a:gd name="T1" fmla="*/ 0 h 91"/>
                        <a:gd name="T2" fmla="*/ 0 w 325"/>
                        <a:gd name="T3" fmla="*/ 0 h 91"/>
                        <a:gd name="T4" fmla="*/ 0 w 325"/>
                        <a:gd name="T5" fmla="*/ 0 h 91"/>
                        <a:gd name="T6" fmla="*/ 0 w 325"/>
                        <a:gd name="T7" fmla="*/ 0 h 91"/>
                        <a:gd name="T8" fmla="*/ 0 w 325"/>
                        <a:gd name="T9" fmla="*/ 0 h 91"/>
                        <a:gd name="T10" fmla="*/ 0 w 325"/>
                        <a:gd name="T11" fmla="*/ 0 h 91"/>
                        <a:gd name="T12" fmla="*/ 0 w 325"/>
                        <a:gd name="T13" fmla="*/ 0 h 91"/>
                        <a:gd name="T14" fmla="*/ 0 w 325"/>
                        <a:gd name="T15" fmla="*/ 0 h 91"/>
                        <a:gd name="T16" fmla="*/ 0 w 325"/>
                        <a:gd name="T17" fmla="*/ 0 h 91"/>
                        <a:gd name="T18" fmla="*/ 0 w 325"/>
                        <a:gd name="T19" fmla="*/ 0 h 9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25"/>
                        <a:gd name="T31" fmla="*/ 0 h 91"/>
                        <a:gd name="T32" fmla="*/ 325 w 325"/>
                        <a:gd name="T33" fmla="*/ 91 h 9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25" h="91">
                          <a:moveTo>
                            <a:pt x="0" y="90"/>
                          </a:moveTo>
                          <a:lnTo>
                            <a:pt x="324" y="90"/>
                          </a:lnTo>
                          <a:lnTo>
                            <a:pt x="324" y="0"/>
                          </a:lnTo>
                          <a:lnTo>
                            <a:pt x="0" y="0"/>
                          </a:lnTo>
                          <a:lnTo>
                            <a:pt x="0" y="90"/>
                          </a:lnTo>
                          <a:close/>
                          <a:moveTo>
                            <a:pt x="19" y="87"/>
                          </a:moveTo>
                          <a:lnTo>
                            <a:pt x="305" y="87"/>
                          </a:lnTo>
                          <a:lnTo>
                            <a:pt x="305" y="2"/>
                          </a:lnTo>
                          <a:lnTo>
                            <a:pt x="19" y="2"/>
                          </a:lnTo>
                          <a:lnTo>
                            <a:pt x="19" y="87"/>
                          </a:lnTo>
                          <a:close/>
                        </a:path>
                      </a:pathLst>
                    </a:custGeom>
                    <a:solidFill>
                      <a:srgbClr val="C8C8C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7" name="Freeform 1512"/>
                    <p:cNvSpPr>
                      <a:spLocks/>
                    </p:cNvSpPr>
                    <p:nvPr/>
                  </p:nvSpPr>
                  <p:spPr bwMode="auto">
                    <a:xfrm>
                      <a:off x="111" y="52"/>
                      <a:ext cx="64" cy="17"/>
                    </a:xfrm>
                    <a:custGeom>
                      <a:avLst/>
                      <a:gdLst>
                        <a:gd name="T0" fmla="*/ 0 w 287"/>
                        <a:gd name="T1" fmla="*/ 0 h 81"/>
                        <a:gd name="T2" fmla="*/ 0 w 287"/>
                        <a:gd name="T3" fmla="*/ 0 h 81"/>
                        <a:gd name="T4" fmla="*/ 0 w 287"/>
                        <a:gd name="T5" fmla="*/ 0 h 81"/>
                        <a:gd name="T6" fmla="*/ 0 w 287"/>
                        <a:gd name="T7" fmla="*/ 0 h 81"/>
                        <a:gd name="T8" fmla="*/ 0 w 287"/>
                        <a:gd name="T9" fmla="*/ 0 h 81"/>
                        <a:gd name="T10" fmla="*/ 0 w 287"/>
                        <a:gd name="T11" fmla="*/ 0 h 81"/>
                        <a:gd name="T12" fmla="*/ 0 w 287"/>
                        <a:gd name="T13" fmla="*/ 0 h 81"/>
                        <a:gd name="T14" fmla="*/ 0 w 287"/>
                        <a:gd name="T15" fmla="*/ 0 h 81"/>
                        <a:gd name="T16" fmla="*/ 0 w 287"/>
                        <a:gd name="T17" fmla="*/ 0 h 81"/>
                        <a:gd name="T18" fmla="*/ 0 w 287"/>
                        <a:gd name="T19" fmla="*/ 0 h 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87"/>
                        <a:gd name="T31" fmla="*/ 0 h 81"/>
                        <a:gd name="T32" fmla="*/ 287 w 287"/>
                        <a:gd name="T33" fmla="*/ 81 h 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87" h="81">
                          <a:moveTo>
                            <a:pt x="0" y="80"/>
                          </a:moveTo>
                          <a:lnTo>
                            <a:pt x="286" y="80"/>
                          </a:lnTo>
                          <a:lnTo>
                            <a:pt x="286" y="0"/>
                          </a:lnTo>
                          <a:lnTo>
                            <a:pt x="0" y="0"/>
                          </a:lnTo>
                          <a:lnTo>
                            <a:pt x="0" y="80"/>
                          </a:lnTo>
                          <a:close/>
                          <a:moveTo>
                            <a:pt x="19" y="74"/>
                          </a:moveTo>
                          <a:lnTo>
                            <a:pt x="270" y="74"/>
                          </a:lnTo>
                          <a:lnTo>
                            <a:pt x="270" y="6"/>
                          </a:lnTo>
                          <a:lnTo>
                            <a:pt x="19" y="6"/>
                          </a:lnTo>
                          <a:lnTo>
                            <a:pt x="19" y="74"/>
                          </a:lnTo>
                          <a:close/>
                        </a:path>
                      </a:pathLst>
                    </a:custGeom>
                    <a:solidFill>
                      <a:srgbClr val="D0D0D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8" name="Freeform 1513"/>
                    <p:cNvSpPr>
                      <a:spLocks/>
                    </p:cNvSpPr>
                    <p:nvPr/>
                  </p:nvSpPr>
                  <p:spPr bwMode="auto">
                    <a:xfrm>
                      <a:off x="114" y="55"/>
                      <a:ext cx="57" cy="14"/>
                    </a:xfrm>
                    <a:custGeom>
                      <a:avLst/>
                      <a:gdLst>
                        <a:gd name="T0" fmla="*/ 0 w 255"/>
                        <a:gd name="T1" fmla="*/ 0 h 65"/>
                        <a:gd name="T2" fmla="*/ 0 w 255"/>
                        <a:gd name="T3" fmla="*/ 0 h 65"/>
                        <a:gd name="T4" fmla="*/ 0 w 255"/>
                        <a:gd name="T5" fmla="*/ 0 h 65"/>
                        <a:gd name="T6" fmla="*/ 0 w 255"/>
                        <a:gd name="T7" fmla="*/ 0 h 65"/>
                        <a:gd name="T8" fmla="*/ 0 w 255"/>
                        <a:gd name="T9" fmla="*/ 0 h 65"/>
                        <a:gd name="T10" fmla="*/ 0 w 255"/>
                        <a:gd name="T11" fmla="*/ 0 h 65"/>
                        <a:gd name="T12" fmla="*/ 0 w 255"/>
                        <a:gd name="T13" fmla="*/ 0 h 65"/>
                        <a:gd name="T14" fmla="*/ 0 w 255"/>
                        <a:gd name="T15" fmla="*/ 0 h 65"/>
                        <a:gd name="T16" fmla="*/ 0 w 255"/>
                        <a:gd name="T17" fmla="*/ 0 h 65"/>
                        <a:gd name="T18" fmla="*/ 0 w 255"/>
                        <a:gd name="T19" fmla="*/ 0 h 6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55"/>
                        <a:gd name="T31" fmla="*/ 0 h 65"/>
                        <a:gd name="T32" fmla="*/ 255 w 255"/>
                        <a:gd name="T33" fmla="*/ 65 h 6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55" h="65">
                          <a:moveTo>
                            <a:pt x="0" y="64"/>
                          </a:moveTo>
                          <a:lnTo>
                            <a:pt x="254" y="64"/>
                          </a:lnTo>
                          <a:lnTo>
                            <a:pt x="254" y="0"/>
                          </a:lnTo>
                          <a:lnTo>
                            <a:pt x="0" y="0"/>
                          </a:lnTo>
                          <a:lnTo>
                            <a:pt x="0" y="64"/>
                          </a:lnTo>
                          <a:close/>
                          <a:moveTo>
                            <a:pt x="20" y="58"/>
                          </a:moveTo>
                          <a:lnTo>
                            <a:pt x="234" y="58"/>
                          </a:lnTo>
                          <a:lnTo>
                            <a:pt x="234" y="4"/>
                          </a:lnTo>
                          <a:lnTo>
                            <a:pt x="20" y="4"/>
                          </a:lnTo>
                          <a:lnTo>
                            <a:pt x="20" y="58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9" name="Freeform 1514"/>
                    <p:cNvSpPr>
                      <a:spLocks/>
                    </p:cNvSpPr>
                    <p:nvPr/>
                  </p:nvSpPr>
                  <p:spPr bwMode="auto">
                    <a:xfrm>
                      <a:off x="119" y="55"/>
                      <a:ext cx="48" cy="13"/>
                    </a:xfrm>
                    <a:custGeom>
                      <a:avLst/>
                      <a:gdLst>
                        <a:gd name="T0" fmla="*/ 0 w 215"/>
                        <a:gd name="T1" fmla="*/ 0 h 61"/>
                        <a:gd name="T2" fmla="*/ 0 w 215"/>
                        <a:gd name="T3" fmla="*/ 0 h 61"/>
                        <a:gd name="T4" fmla="*/ 0 w 215"/>
                        <a:gd name="T5" fmla="*/ 0 h 61"/>
                        <a:gd name="T6" fmla="*/ 0 w 215"/>
                        <a:gd name="T7" fmla="*/ 0 h 61"/>
                        <a:gd name="T8" fmla="*/ 0 w 215"/>
                        <a:gd name="T9" fmla="*/ 0 h 61"/>
                        <a:gd name="T10" fmla="*/ 0 w 215"/>
                        <a:gd name="T11" fmla="*/ 0 h 61"/>
                        <a:gd name="T12" fmla="*/ 0 w 215"/>
                        <a:gd name="T13" fmla="*/ 0 h 61"/>
                        <a:gd name="T14" fmla="*/ 0 w 215"/>
                        <a:gd name="T15" fmla="*/ 0 h 61"/>
                        <a:gd name="T16" fmla="*/ 0 w 215"/>
                        <a:gd name="T17" fmla="*/ 0 h 61"/>
                        <a:gd name="T18" fmla="*/ 0 w 215"/>
                        <a:gd name="T19" fmla="*/ 0 h 6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15"/>
                        <a:gd name="T31" fmla="*/ 0 h 61"/>
                        <a:gd name="T32" fmla="*/ 215 w 215"/>
                        <a:gd name="T33" fmla="*/ 61 h 6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15" h="61">
                          <a:moveTo>
                            <a:pt x="0" y="60"/>
                          </a:moveTo>
                          <a:lnTo>
                            <a:pt x="214" y="60"/>
                          </a:lnTo>
                          <a:lnTo>
                            <a:pt x="214" y="0"/>
                          </a:lnTo>
                          <a:lnTo>
                            <a:pt x="0" y="0"/>
                          </a:lnTo>
                          <a:lnTo>
                            <a:pt x="0" y="60"/>
                          </a:lnTo>
                          <a:close/>
                          <a:moveTo>
                            <a:pt x="19" y="58"/>
                          </a:moveTo>
                          <a:lnTo>
                            <a:pt x="192" y="58"/>
                          </a:lnTo>
                          <a:lnTo>
                            <a:pt x="192" y="2"/>
                          </a:lnTo>
                          <a:lnTo>
                            <a:pt x="19" y="2"/>
                          </a:lnTo>
                          <a:lnTo>
                            <a:pt x="19" y="58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0" name="Freeform 1515"/>
                    <p:cNvSpPr>
                      <a:spLocks/>
                    </p:cNvSpPr>
                    <p:nvPr/>
                  </p:nvSpPr>
                  <p:spPr bwMode="auto">
                    <a:xfrm>
                      <a:off x="124" y="56"/>
                      <a:ext cx="37" cy="11"/>
                    </a:xfrm>
                    <a:custGeom>
                      <a:avLst/>
                      <a:gdLst>
                        <a:gd name="T0" fmla="*/ 0 w 168"/>
                        <a:gd name="T1" fmla="*/ 0 h 51"/>
                        <a:gd name="T2" fmla="*/ 0 w 168"/>
                        <a:gd name="T3" fmla="*/ 0 h 51"/>
                        <a:gd name="T4" fmla="*/ 0 w 168"/>
                        <a:gd name="T5" fmla="*/ 0 h 51"/>
                        <a:gd name="T6" fmla="*/ 0 w 168"/>
                        <a:gd name="T7" fmla="*/ 0 h 51"/>
                        <a:gd name="T8" fmla="*/ 0 w 168"/>
                        <a:gd name="T9" fmla="*/ 0 h 51"/>
                        <a:gd name="T10" fmla="*/ 0 w 168"/>
                        <a:gd name="T11" fmla="*/ 0 h 51"/>
                        <a:gd name="T12" fmla="*/ 0 w 168"/>
                        <a:gd name="T13" fmla="*/ 0 h 51"/>
                        <a:gd name="T14" fmla="*/ 0 w 168"/>
                        <a:gd name="T15" fmla="*/ 0 h 51"/>
                        <a:gd name="T16" fmla="*/ 0 w 168"/>
                        <a:gd name="T17" fmla="*/ 0 h 51"/>
                        <a:gd name="T18" fmla="*/ 0 w 168"/>
                        <a:gd name="T19" fmla="*/ 0 h 5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68"/>
                        <a:gd name="T31" fmla="*/ 0 h 51"/>
                        <a:gd name="T32" fmla="*/ 168 w 168"/>
                        <a:gd name="T33" fmla="*/ 51 h 5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68" h="51">
                          <a:moveTo>
                            <a:pt x="0" y="50"/>
                          </a:moveTo>
                          <a:lnTo>
                            <a:pt x="167" y="50"/>
                          </a:lnTo>
                          <a:lnTo>
                            <a:pt x="167" y="0"/>
                          </a:lnTo>
                          <a:lnTo>
                            <a:pt x="0" y="0"/>
                          </a:lnTo>
                          <a:lnTo>
                            <a:pt x="0" y="50"/>
                          </a:lnTo>
                          <a:close/>
                          <a:moveTo>
                            <a:pt x="22" y="42"/>
                          </a:moveTo>
                          <a:lnTo>
                            <a:pt x="147" y="42"/>
                          </a:lnTo>
                          <a:lnTo>
                            <a:pt x="147" y="7"/>
                          </a:lnTo>
                          <a:lnTo>
                            <a:pt x="22" y="7"/>
                          </a:lnTo>
                          <a:lnTo>
                            <a:pt x="22" y="42"/>
                          </a:lnTo>
                          <a:close/>
                        </a:path>
                      </a:pathLst>
                    </a:custGeom>
                    <a:solidFill>
                      <a:srgbClr val="E8E8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" name="Freeform 1516"/>
                    <p:cNvSpPr>
                      <a:spLocks/>
                    </p:cNvSpPr>
                    <p:nvPr/>
                  </p:nvSpPr>
                  <p:spPr bwMode="auto">
                    <a:xfrm>
                      <a:off x="129" y="58"/>
                      <a:ext cx="28" cy="6"/>
                    </a:xfrm>
                    <a:custGeom>
                      <a:avLst/>
                      <a:gdLst>
                        <a:gd name="T0" fmla="*/ 0 w 129"/>
                        <a:gd name="T1" fmla="*/ 0 h 31"/>
                        <a:gd name="T2" fmla="*/ 0 w 129"/>
                        <a:gd name="T3" fmla="*/ 0 h 31"/>
                        <a:gd name="T4" fmla="*/ 0 w 129"/>
                        <a:gd name="T5" fmla="*/ 0 h 31"/>
                        <a:gd name="T6" fmla="*/ 0 w 129"/>
                        <a:gd name="T7" fmla="*/ 0 h 31"/>
                        <a:gd name="T8" fmla="*/ 0 w 129"/>
                        <a:gd name="T9" fmla="*/ 0 h 31"/>
                        <a:gd name="T10" fmla="*/ 0 w 129"/>
                        <a:gd name="T11" fmla="*/ 0 h 31"/>
                        <a:gd name="T12" fmla="*/ 0 w 129"/>
                        <a:gd name="T13" fmla="*/ 0 h 31"/>
                        <a:gd name="T14" fmla="*/ 0 w 129"/>
                        <a:gd name="T15" fmla="*/ 0 h 31"/>
                        <a:gd name="T16" fmla="*/ 0 w 129"/>
                        <a:gd name="T17" fmla="*/ 0 h 31"/>
                        <a:gd name="T18" fmla="*/ 0 w 129"/>
                        <a:gd name="T19" fmla="*/ 0 h 3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9"/>
                        <a:gd name="T31" fmla="*/ 0 h 31"/>
                        <a:gd name="T32" fmla="*/ 129 w 129"/>
                        <a:gd name="T33" fmla="*/ 31 h 3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9" h="31">
                          <a:moveTo>
                            <a:pt x="0" y="30"/>
                          </a:moveTo>
                          <a:lnTo>
                            <a:pt x="128" y="30"/>
                          </a:lnTo>
                          <a:lnTo>
                            <a:pt x="128" y="0"/>
                          </a:lnTo>
                          <a:lnTo>
                            <a:pt x="0" y="0"/>
                          </a:lnTo>
                          <a:lnTo>
                            <a:pt x="0" y="30"/>
                          </a:lnTo>
                          <a:close/>
                          <a:moveTo>
                            <a:pt x="22" y="26"/>
                          </a:moveTo>
                          <a:lnTo>
                            <a:pt x="103" y="26"/>
                          </a:lnTo>
                          <a:lnTo>
                            <a:pt x="103" y="5"/>
                          </a:lnTo>
                          <a:lnTo>
                            <a:pt x="22" y="5"/>
                          </a:lnTo>
                          <a:lnTo>
                            <a:pt x="22" y="26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2" name="Freeform 1517"/>
                    <p:cNvSpPr>
                      <a:spLocks/>
                    </p:cNvSpPr>
                    <p:nvPr/>
                  </p:nvSpPr>
                  <p:spPr bwMode="auto">
                    <a:xfrm>
                      <a:off x="134" y="59"/>
                      <a:ext cx="17" cy="5"/>
                    </a:xfrm>
                    <a:custGeom>
                      <a:avLst/>
                      <a:gdLst>
                        <a:gd name="T0" fmla="*/ 0 w 81"/>
                        <a:gd name="T1" fmla="*/ 0 h 26"/>
                        <a:gd name="T2" fmla="*/ 0 w 81"/>
                        <a:gd name="T3" fmla="*/ 0 h 26"/>
                        <a:gd name="T4" fmla="*/ 0 w 81"/>
                        <a:gd name="T5" fmla="*/ 0 h 26"/>
                        <a:gd name="T6" fmla="*/ 0 w 81"/>
                        <a:gd name="T7" fmla="*/ 0 h 26"/>
                        <a:gd name="T8" fmla="*/ 0 w 81"/>
                        <a:gd name="T9" fmla="*/ 0 h 26"/>
                        <a:gd name="T10" fmla="*/ 0 w 81"/>
                        <a:gd name="T11" fmla="*/ 0 h 26"/>
                        <a:gd name="T12" fmla="*/ 0 w 81"/>
                        <a:gd name="T13" fmla="*/ 0 h 26"/>
                        <a:gd name="T14" fmla="*/ 0 w 81"/>
                        <a:gd name="T15" fmla="*/ 0 h 26"/>
                        <a:gd name="T16" fmla="*/ 0 w 81"/>
                        <a:gd name="T17" fmla="*/ 0 h 26"/>
                        <a:gd name="T18" fmla="*/ 0 w 81"/>
                        <a:gd name="T19" fmla="*/ 0 h 2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1"/>
                        <a:gd name="T31" fmla="*/ 0 h 26"/>
                        <a:gd name="T32" fmla="*/ 81 w 81"/>
                        <a:gd name="T33" fmla="*/ 26 h 2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1" h="26">
                          <a:moveTo>
                            <a:pt x="0" y="25"/>
                          </a:moveTo>
                          <a:lnTo>
                            <a:pt x="80" y="25"/>
                          </a:lnTo>
                          <a:lnTo>
                            <a:pt x="80" y="0"/>
                          </a:lnTo>
                          <a:lnTo>
                            <a:pt x="0" y="0"/>
                          </a:lnTo>
                          <a:lnTo>
                            <a:pt x="0" y="25"/>
                          </a:lnTo>
                          <a:close/>
                          <a:moveTo>
                            <a:pt x="23" y="16"/>
                          </a:moveTo>
                          <a:lnTo>
                            <a:pt x="57" y="16"/>
                          </a:lnTo>
                          <a:lnTo>
                            <a:pt x="57" y="6"/>
                          </a:lnTo>
                          <a:lnTo>
                            <a:pt x="23" y="6"/>
                          </a:lnTo>
                          <a:lnTo>
                            <a:pt x="23" y="16"/>
                          </a:lnTo>
                          <a:close/>
                        </a:path>
                      </a:pathLst>
                    </a:custGeom>
                    <a:solidFill>
                      <a:srgbClr val="F9F9F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3" name="Freeform 1518"/>
                    <p:cNvSpPr>
                      <a:spLocks/>
                    </p:cNvSpPr>
                    <p:nvPr/>
                  </p:nvSpPr>
                  <p:spPr bwMode="auto">
                    <a:xfrm>
                      <a:off x="139" y="60"/>
                      <a:ext cx="8" cy="1"/>
                    </a:xfrm>
                    <a:custGeom>
                      <a:avLst/>
                      <a:gdLst>
                        <a:gd name="T0" fmla="*/ 0 w 39"/>
                        <a:gd name="T1" fmla="*/ 0 h 11"/>
                        <a:gd name="T2" fmla="*/ 0 w 39"/>
                        <a:gd name="T3" fmla="*/ 0 h 11"/>
                        <a:gd name="T4" fmla="*/ 0 w 39"/>
                        <a:gd name="T5" fmla="*/ 0 h 11"/>
                        <a:gd name="T6" fmla="*/ 0 w 39"/>
                        <a:gd name="T7" fmla="*/ 0 h 11"/>
                        <a:gd name="T8" fmla="*/ 0 w 39"/>
                        <a:gd name="T9" fmla="*/ 0 h 11"/>
                        <a:gd name="T10" fmla="*/ 0 w 39"/>
                        <a:gd name="T11" fmla="*/ 0 h 11"/>
                        <a:gd name="T12" fmla="*/ 0 w 39"/>
                        <a:gd name="T13" fmla="*/ 0 h 1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9"/>
                        <a:gd name="T22" fmla="*/ 0 h 11"/>
                        <a:gd name="T23" fmla="*/ 39 w 39"/>
                        <a:gd name="T24" fmla="*/ 11 h 11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9" h="11">
                          <a:moveTo>
                            <a:pt x="0" y="10"/>
                          </a:moveTo>
                          <a:lnTo>
                            <a:pt x="38" y="10"/>
                          </a:lnTo>
                          <a:lnTo>
                            <a:pt x="38" y="0"/>
                          </a:lnTo>
                          <a:lnTo>
                            <a:pt x="0" y="0"/>
                          </a:lnTo>
                          <a:lnTo>
                            <a:pt x="0" y="10"/>
                          </a:lnTo>
                          <a:close/>
                          <a:moveTo>
                            <a:pt x="21" y="7"/>
                          </a:moveTo>
                          <a:lnTo>
                            <a:pt x="21" y="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4" name="Freeform 1519"/>
                    <p:cNvSpPr>
                      <a:spLocks/>
                    </p:cNvSpPr>
                    <p:nvPr/>
                  </p:nvSpPr>
                  <p:spPr bwMode="auto">
                    <a:xfrm>
                      <a:off x="9" y="50"/>
                      <a:ext cx="274" cy="338"/>
                    </a:xfrm>
                    <a:custGeom>
                      <a:avLst/>
                      <a:gdLst>
                        <a:gd name="T0" fmla="*/ 0 w 1211"/>
                        <a:gd name="T1" fmla="*/ 1 h 1494"/>
                        <a:gd name="T2" fmla="*/ 1 w 1211"/>
                        <a:gd name="T3" fmla="*/ 1 h 1494"/>
                        <a:gd name="T4" fmla="*/ 1 w 1211"/>
                        <a:gd name="T5" fmla="*/ 0 h 1494"/>
                        <a:gd name="T6" fmla="*/ 0 w 1211"/>
                        <a:gd name="T7" fmla="*/ 0 h 1494"/>
                        <a:gd name="T8" fmla="*/ 0 w 1211"/>
                        <a:gd name="T9" fmla="*/ 1 h 1494"/>
                        <a:gd name="T10" fmla="*/ 0 w 1211"/>
                        <a:gd name="T11" fmla="*/ 1 h 1494"/>
                        <a:gd name="T12" fmla="*/ 1 w 1211"/>
                        <a:gd name="T13" fmla="*/ 1 h 1494"/>
                        <a:gd name="T14" fmla="*/ 1 w 1211"/>
                        <a:gd name="T15" fmla="*/ 0 h 1494"/>
                        <a:gd name="T16" fmla="*/ 0 w 1211"/>
                        <a:gd name="T17" fmla="*/ 0 h 1494"/>
                        <a:gd name="T18" fmla="*/ 0 w 1211"/>
                        <a:gd name="T19" fmla="*/ 1 h 149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11"/>
                        <a:gd name="T31" fmla="*/ 0 h 1494"/>
                        <a:gd name="T32" fmla="*/ 1211 w 1211"/>
                        <a:gd name="T33" fmla="*/ 1494 h 149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11" h="1494">
                          <a:moveTo>
                            <a:pt x="0" y="1493"/>
                          </a:moveTo>
                          <a:lnTo>
                            <a:pt x="1210" y="1493"/>
                          </a:lnTo>
                          <a:lnTo>
                            <a:pt x="1210" y="0"/>
                          </a:lnTo>
                          <a:lnTo>
                            <a:pt x="0" y="0"/>
                          </a:lnTo>
                          <a:lnTo>
                            <a:pt x="0" y="1493"/>
                          </a:lnTo>
                          <a:close/>
                          <a:moveTo>
                            <a:pt x="9" y="1472"/>
                          </a:moveTo>
                          <a:lnTo>
                            <a:pt x="1198" y="1472"/>
                          </a:lnTo>
                          <a:lnTo>
                            <a:pt x="1198" y="14"/>
                          </a:lnTo>
                          <a:lnTo>
                            <a:pt x="9" y="14"/>
                          </a:lnTo>
                          <a:lnTo>
                            <a:pt x="9" y="147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5" name="Freeform 1520"/>
                    <p:cNvSpPr>
                      <a:spLocks/>
                    </p:cNvSpPr>
                    <p:nvPr/>
                  </p:nvSpPr>
                  <p:spPr bwMode="auto">
                    <a:xfrm>
                      <a:off x="12" y="53"/>
                      <a:ext cx="268" cy="331"/>
                    </a:xfrm>
                    <a:custGeom>
                      <a:avLst/>
                      <a:gdLst>
                        <a:gd name="T0" fmla="*/ 0 w 1186"/>
                        <a:gd name="T1" fmla="*/ 1 h 1464"/>
                        <a:gd name="T2" fmla="*/ 1 w 1186"/>
                        <a:gd name="T3" fmla="*/ 1 h 1464"/>
                        <a:gd name="T4" fmla="*/ 1 w 1186"/>
                        <a:gd name="T5" fmla="*/ 0 h 1464"/>
                        <a:gd name="T6" fmla="*/ 0 w 1186"/>
                        <a:gd name="T7" fmla="*/ 0 h 1464"/>
                        <a:gd name="T8" fmla="*/ 0 w 1186"/>
                        <a:gd name="T9" fmla="*/ 1 h 1464"/>
                        <a:gd name="T10" fmla="*/ 0 w 1186"/>
                        <a:gd name="T11" fmla="*/ 1 h 1464"/>
                        <a:gd name="T12" fmla="*/ 1 w 1186"/>
                        <a:gd name="T13" fmla="*/ 1 h 1464"/>
                        <a:gd name="T14" fmla="*/ 1 w 1186"/>
                        <a:gd name="T15" fmla="*/ 0 h 1464"/>
                        <a:gd name="T16" fmla="*/ 0 w 1186"/>
                        <a:gd name="T17" fmla="*/ 0 h 1464"/>
                        <a:gd name="T18" fmla="*/ 0 w 1186"/>
                        <a:gd name="T19" fmla="*/ 1 h 146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86"/>
                        <a:gd name="T31" fmla="*/ 0 h 1464"/>
                        <a:gd name="T32" fmla="*/ 1186 w 1186"/>
                        <a:gd name="T33" fmla="*/ 1464 h 146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86" h="1464">
                          <a:moveTo>
                            <a:pt x="0" y="1463"/>
                          </a:moveTo>
                          <a:lnTo>
                            <a:pt x="1185" y="1463"/>
                          </a:lnTo>
                          <a:lnTo>
                            <a:pt x="1185" y="0"/>
                          </a:lnTo>
                          <a:lnTo>
                            <a:pt x="0" y="0"/>
                          </a:lnTo>
                          <a:lnTo>
                            <a:pt x="0" y="1463"/>
                          </a:lnTo>
                          <a:close/>
                          <a:moveTo>
                            <a:pt x="13" y="1447"/>
                          </a:moveTo>
                          <a:lnTo>
                            <a:pt x="1172" y="1447"/>
                          </a:lnTo>
                          <a:lnTo>
                            <a:pt x="1172" y="15"/>
                          </a:lnTo>
                          <a:lnTo>
                            <a:pt x="13" y="15"/>
                          </a:lnTo>
                          <a:lnTo>
                            <a:pt x="13" y="1447"/>
                          </a:lnTo>
                          <a:close/>
                        </a:path>
                      </a:pathLst>
                    </a:custGeom>
                    <a:solidFill>
                      <a:srgbClr val="0A0A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6" name="Freeform 1521"/>
                    <p:cNvSpPr>
                      <a:spLocks/>
                    </p:cNvSpPr>
                    <p:nvPr/>
                  </p:nvSpPr>
                  <p:spPr bwMode="auto">
                    <a:xfrm>
                      <a:off x="15" y="57"/>
                      <a:ext cx="262" cy="324"/>
                    </a:xfrm>
                    <a:custGeom>
                      <a:avLst/>
                      <a:gdLst>
                        <a:gd name="T0" fmla="*/ 0 w 1160"/>
                        <a:gd name="T1" fmla="*/ 1 h 1433"/>
                        <a:gd name="T2" fmla="*/ 1 w 1160"/>
                        <a:gd name="T3" fmla="*/ 1 h 1433"/>
                        <a:gd name="T4" fmla="*/ 1 w 1160"/>
                        <a:gd name="T5" fmla="*/ 0 h 1433"/>
                        <a:gd name="T6" fmla="*/ 0 w 1160"/>
                        <a:gd name="T7" fmla="*/ 0 h 1433"/>
                        <a:gd name="T8" fmla="*/ 0 w 1160"/>
                        <a:gd name="T9" fmla="*/ 1 h 1433"/>
                        <a:gd name="T10" fmla="*/ 0 w 1160"/>
                        <a:gd name="T11" fmla="*/ 1 h 1433"/>
                        <a:gd name="T12" fmla="*/ 1 w 1160"/>
                        <a:gd name="T13" fmla="*/ 1 h 1433"/>
                        <a:gd name="T14" fmla="*/ 1 w 1160"/>
                        <a:gd name="T15" fmla="*/ 0 h 1433"/>
                        <a:gd name="T16" fmla="*/ 0 w 1160"/>
                        <a:gd name="T17" fmla="*/ 0 h 1433"/>
                        <a:gd name="T18" fmla="*/ 0 w 1160"/>
                        <a:gd name="T19" fmla="*/ 1 h 143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60"/>
                        <a:gd name="T31" fmla="*/ 0 h 1433"/>
                        <a:gd name="T32" fmla="*/ 1160 w 1160"/>
                        <a:gd name="T33" fmla="*/ 1433 h 143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60" h="1433">
                          <a:moveTo>
                            <a:pt x="0" y="1432"/>
                          </a:moveTo>
                          <a:lnTo>
                            <a:pt x="1159" y="1432"/>
                          </a:lnTo>
                          <a:lnTo>
                            <a:pt x="1159" y="0"/>
                          </a:lnTo>
                          <a:lnTo>
                            <a:pt x="0" y="0"/>
                          </a:lnTo>
                          <a:lnTo>
                            <a:pt x="0" y="1432"/>
                          </a:lnTo>
                          <a:close/>
                          <a:moveTo>
                            <a:pt x="13" y="1416"/>
                          </a:moveTo>
                          <a:lnTo>
                            <a:pt x="1147" y="1416"/>
                          </a:lnTo>
                          <a:lnTo>
                            <a:pt x="1147" y="15"/>
                          </a:lnTo>
                          <a:lnTo>
                            <a:pt x="13" y="15"/>
                          </a:lnTo>
                          <a:lnTo>
                            <a:pt x="13" y="1416"/>
                          </a:lnTo>
                          <a:close/>
                        </a:path>
                      </a:pathLst>
                    </a:custGeom>
                    <a:solidFill>
                      <a:srgbClr val="14141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7" name="Freeform 1522"/>
                    <p:cNvSpPr>
                      <a:spLocks/>
                    </p:cNvSpPr>
                    <p:nvPr/>
                  </p:nvSpPr>
                  <p:spPr bwMode="auto">
                    <a:xfrm>
                      <a:off x="17" y="60"/>
                      <a:ext cx="256" cy="317"/>
                    </a:xfrm>
                    <a:custGeom>
                      <a:avLst/>
                      <a:gdLst>
                        <a:gd name="T0" fmla="*/ 0 w 1135"/>
                        <a:gd name="T1" fmla="*/ 1 h 1403"/>
                        <a:gd name="T2" fmla="*/ 1 w 1135"/>
                        <a:gd name="T3" fmla="*/ 1 h 1403"/>
                        <a:gd name="T4" fmla="*/ 1 w 1135"/>
                        <a:gd name="T5" fmla="*/ 0 h 1403"/>
                        <a:gd name="T6" fmla="*/ 0 w 1135"/>
                        <a:gd name="T7" fmla="*/ 0 h 1403"/>
                        <a:gd name="T8" fmla="*/ 0 w 1135"/>
                        <a:gd name="T9" fmla="*/ 1 h 1403"/>
                        <a:gd name="T10" fmla="*/ 0 w 1135"/>
                        <a:gd name="T11" fmla="*/ 1 h 1403"/>
                        <a:gd name="T12" fmla="*/ 1 w 1135"/>
                        <a:gd name="T13" fmla="*/ 1 h 1403"/>
                        <a:gd name="T14" fmla="*/ 1 w 1135"/>
                        <a:gd name="T15" fmla="*/ 0 h 1403"/>
                        <a:gd name="T16" fmla="*/ 0 w 1135"/>
                        <a:gd name="T17" fmla="*/ 0 h 1403"/>
                        <a:gd name="T18" fmla="*/ 0 w 1135"/>
                        <a:gd name="T19" fmla="*/ 1 h 140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35"/>
                        <a:gd name="T31" fmla="*/ 0 h 1403"/>
                        <a:gd name="T32" fmla="*/ 1135 w 1135"/>
                        <a:gd name="T33" fmla="*/ 1403 h 140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35" h="1403">
                          <a:moveTo>
                            <a:pt x="0" y="1402"/>
                          </a:moveTo>
                          <a:lnTo>
                            <a:pt x="1134" y="1402"/>
                          </a:lnTo>
                          <a:lnTo>
                            <a:pt x="1134" y="0"/>
                          </a:lnTo>
                          <a:lnTo>
                            <a:pt x="0" y="0"/>
                          </a:lnTo>
                          <a:lnTo>
                            <a:pt x="0" y="1402"/>
                          </a:lnTo>
                          <a:close/>
                          <a:moveTo>
                            <a:pt x="12" y="1387"/>
                          </a:moveTo>
                          <a:lnTo>
                            <a:pt x="1121" y="1387"/>
                          </a:lnTo>
                          <a:lnTo>
                            <a:pt x="1121" y="14"/>
                          </a:lnTo>
                          <a:lnTo>
                            <a:pt x="12" y="14"/>
                          </a:lnTo>
                          <a:lnTo>
                            <a:pt x="12" y="1387"/>
                          </a:lnTo>
                          <a:close/>
                        </a:path>
                      </a:pathLst>
                    </a:custGeom>
                    <a:solidFill>
                      <a:srgbClr val="1D1D1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8" name="Freeform 1523"/>
                    <p:cNvSpPr>
                      <a:spLocks/>
                    </p:cNvSpPr>
                    <p:nvPr/>
                  </p:nvSpPr>
                  <p:spPr bwMode="auto">
                    <a:xfrm>
                      <a:off x="20" y="64"/>
                      <a:ext cx="250" cy="310"/>
                    </a:xfrm>
                    <a:custGeom>
                      <a:avLst/>
                      <a:gdLst>
                        <a:gd name="T0" fmla="*/ 0 w 1109"/>
                        <a:gd name="T1" fmla="*/ 1 h 1373"/>
                        <a:gd name="T2" fmla="*/ 1 w 1109"/>
                        <a:gd name="T3" fmla="*/ 1 h 1373"/>
                        <a:gd name="T4" fmla="*/ 1 w 1109"/>
                        <a:gd name="T5" fmla="*/ 0 h 1373"/>
                        <a:gd name="T6" fmla="*/ 0 w 1109"/>
                        <a:gd name="T7" fmla="*/ 0 h 1373"/>
                        <a:gd name="T8" fmla="*/ 0 w 1109"/>
                        <a:gd name="T9" fmla="*/ 1 h 1373"/>
                        <a:gd name="T10" fmla="*/ 0 w 1109"/>
                        <a:gd name="T11" fmla="*/ 1 h 1373"/>
                        <a:gd name="T12" fmla="*/ 1 w 1109"/>
                        <a:gd name="T13" fmla="*/ 1 h 1373"/>
                        <a:gd name="T14" fmla="*/ 1 w 1109"/>
                        <a:gd name="T15" fmla="*/ 0 h 1373"/>
                        <a:gd name="T16" fmla="*/ 0 w 1109"/>
                        <a:gd name="T17" fmla="*/ 0 h 1373"/>
                        <a:gd name="T18" fmla="*/ 0 w 1109"/>
                        <a:gd name="T19" fmla="*/ 1 h 137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09"/>
                        <a:gd name="T31" fmla="*/ 0 h 1373"/>
                        <a:gd name="T32" fmla="*/ 1109 w 1109"/>
                        <a:gd name="T33" fmla="*/ 1373 h 137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09" h="1373">
                          <a:moveTo>
                            <a:pt x="0" y="1372"/>
                          </a:moveTo>
                          <a:lnTo>
                            <a:pt x="1108" y="1372"/>
                          </a:lnTo>
                          <a:lnTo>
                            <a:pt x="1108" y="0"/>
                          </a:lnTo>
                          <a:lnTo>
                            <a:pt x="0" y="0"/>
                          </a:lnTo>
                          <a:lnTo>
                            <a:pt x="0" y="1372"/>
                          </a:lnTo>
                          <a:close/>
                          <a:moveTo>
                            <a:pt x="11" y="1358"/>
                          </a:moveTo>
                          <a:lnTo>
                            <a:pt x="1099" y="1358"/>
                          </a:lnTo>
                          <a:lnTo>
                            <a:pt x="1099" y="15"/>
                          </a:lnTo>
                          <a:lnTo>
                            <a:pt x="11" y="15"/>
                          </a:lnTo>
                          <a:lnTo>
                            <a:pt x="11" y="1358"/>
                          </a:lnTo>
                          <a:close/>
                        </a:path>
                      </a:pathLst>
                    </a:custGeom>
                    <a:solidFill>
                      <a:srgbClr val="26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9" name="Freeform 1524"/>
                    <p:cNvSpPr>
                      <a:spLocks/>
                    </p:cNvSpPr>
                    <p:nvPr/>
                  </p:nvSpPr>
                  <p:spPr bwMode="auto">
                    <a:xfrm>
                      <a:off x="22" y="67"/>
                      <a:ext cx="246" cy="304"/>
                    </a:xfrm>
                    <a:custGeom>
                      <a:avLst/>
                      <a:gdLst>
                        <a:gd name="T0" fmla="*/ 0 w 1088"/>
                        <a:gd name="T1" fmla="*/ 1 h 1344"/>
                        <a:gd name="T2" fmla="*/ 1 w 1088"/>
                        <a:gd name="T3" fmla="*/ 1 h 1344"/>
                        <a:gd name="T4" fmla="*/ 1 w 1088"/>
                        <a:gd name="T5" fmla="*/ 0 h 1344"/>
                        <a:gd name="T6" fmla="*/ 0 w 1088"/>
                        <a:gd name="T7" fmla="*/ 0 h 1344"/>
                        <a:gd name="T8" fmla="*/ 0 w 1088"/>
                        <a:gd name="T9" fmla="*/ 1 h 1344"/>
                        <a:gd name="T10" fmla="*/ 0 w 1088"/>
                        <a:gd name="T11" fmla="*/ 1 h 1344"/>
                        <a:gd name="T12" fmla="*/ 1 w 1088"/>
                        <a:gd name="T13" fmla="*/ 1 h 1344"/>
                        <a:gd name="T14" fmla="*/ 1 w 1088"/>
                        <a:gd name="T15" fmla="*/ 0 h 1344"/>
                        <a:gd name="T16" fmla="*/ 0 w 1088"/>
                        <a:gd name="T17" fmla="*/ 0 h 1344"/>
                        <a:gd name="T18" fmla="*/ 0 w 1088"/>
                        <a:gd name="T19" fmla="*/ 1 h 134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88"/>
                        <a:gd name="T31" fmla="*/ 0 h 1344"/>
                        <a:gd name="T32" fmla="*/ 1088 w 1088"/>
                        <a:gd name="T33" fmla="*/ 1344 h 134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88" h="1344">
                          <a:moveTo>
                            <a:pt x="0" y="1343"/>
                          </a:moveTo>
                          <a:lnTo>
                            <a:pt x="1087" y="1343"/>
                          </a:lnTo>
                          <a:lnTo>
                            <a:pt x="1087" y="0"/>
                          </a:lnTo>
                          <a:lnTo>
                            <a:pt x="0" y="0"/>
                          </a:lnTo>
                          <a:lnTo>
                            <a:pt x="0" y="1343"/>
                          </a:lnTo>
                          <a:close/>
                          <a:moveTo>
                            <a:pt x="12" y="1328"/>
                          </a:moveTo>
                          <a:lnTo>
                            <a:pt x="1075" y="1328"/>
                          </a:lnTo>
                          <a:lnTo>
                            <a:pt x="1075" y="15"/>
                          </a:lnTo>
                          <a:lnTo>
                            <a:pt x="12" y="15"/>
                          </a:lnTo>
                          <a:lnTo>
                            <a:pt x="12" y="1328"/>
                          </a:lnTo>
                          <a:close/>
                        </a:path>
                      </a:pathLst>
                    </a:custGeom>
                    <a:solidFill>
                      <a:srgbClr val="2F2F2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0" name="Freeform 1525"/>
                    <p:cNvSpPr>
                      <a:spLocks/>
                    </p:cNvSpPr>
                    <p:nvPr/>
                  </p:nvSpPr>
                  <p:spPr bwMode="auto">
                    <a:xfrm>
                      <a:off x="25" y="71"/>
                      <a:ext cx="240" cy="296"/>
                    </a:xfrm>
                    <a:custGeom>
                      <a:avLst/>
                      <a:gdLst>
                        <a:gd name="T0" fmla="*/ 0 w 1061"/>
                        <a:gd name="T1" fmla="*/ 1 h 1308"/>
                        <a:gd name="T2" fmla="*/ 1 w 1061"/>
                        <a:gd name="T3" fmla="*/ 1 h 1308"/>
                        <a:gd name="T4" fmla="*/ 1 w 1061"/>
                        <a:gd name="T5" fmla="*/ 0 h 1308"/>
                        <a:gd name="T6" fmla="*/ 0 w 1061"/>
                        <a:gd name="T7" fmla="*/ 0 h 1308"/>
                        <a:gd name="T8" fmla="*/ 0 w 1061"/>
                        <a:gd name="T9" fmla="*/ 1 h 1308"/>
                        <a:gd name="T10" fmla="*/ 0 w 1061"/>
                        <a:gd name="T11" fmla="*/ 1 h 1308"/>
                        <a:gd name="T12" fmla="*/ 1 w 1061"/>
                        <a:gd name="T13" fmla="*/ 1 h 1308"/>
                        <a:gd name="T14" fmla="*/ 1 w 1061"/>
                        <a:gd name="T15" fmla="*/ 0 h 1308"/>
                        <a:gd name="T16" fmla="*/ 0 w 1061"/>
                        <a:gd name="T17" fmla="*/ 0 h 1308"/>
                        <a:gd name="T18" fmla="*/ 0 w 1061"/>
                        <a:gd name="T19" fmla="*/ 1 h 130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61"/>
                        <a:gd name="T31" fmla="*/ 0 h 1308"/>
                        <a:gd name="T32" fmla="*/ 1061 w 1061"/>
                        <a:gd name="T33" fmla="*/ 1308 h 130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61" h="1308">
                          <a:moveTo>
                            <a:pt x="0" y="1307"/>
                          </a:moveTo>
                          <a:lnTo>
                            <a:pt x="1060" y="1307"/>
                          </a:lnTo>
                          <a:lnTo>
                            <a:pt x="1060" y="0"/>
                          </a:lnTo>
                          <a:lnTo>
                            <a:pt x="0" y="0"/>
                          </a:lnTo>
                          <a:lnTo>
                            <a:pt x="0" y="1307"/>
                          </a:lnTo>
                          <a:close/>
                          <a:moveTo>
                            <a:pt x="11" y="1292"/>
                          </a:moveTo>
                          <a:lnTo>
                            <a:pt x="1047" y="1292"/>
                          </a:lnTo>
                          <a:lnTo>
                            <a:pt x="1047" y="14"/>
                          </a:lnTo>
                          <a:lnTo>
                            <a:pt x="11" y="14"/>
                          </a:lnTo>
                          <a:lnTo>
                            <a:pt x="11" y="1292"/>
                          </a:lnTo>
                          <a:close/>
                        </a:path>
                      </a:pathLst>
                    </a:custGeom>
                    <a:solidFill>
                      <a:srgbClr val="38383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1" name="Freeform 1526"/>
                    <p:cNvSpPr>
                      <a:spLocks/>
                    </p:cNvSpPr>
                    <p:nvPr/>
                  </p:nvSpPr>
                  <p:spPr bwMode="auto">
                    <a:xfrm>
                      <a:off x="28" y="74"/>
                      <a:ext cx="234" cy="289"/>
                    </a:xfrm>
                    <a:custGeom>
                      <a:avLst/>
                      <a:gdLst>
                        <a:gd name="T0" fmla="*/ 0 w 1036"/>
                        <a:gd name="T1" fmla="*/ 1 h 1277"/>
                        <a:gd name="T2" fmla="*/ 1 w 1036"/>
                        <a:gd name="T3" fmla="*/ 1 h 1277"/>
                        <a:gd name="T4" fmla="*/ 1 w 1036"/>
                        <a:gd name="T5" fmla="*/ 0 h 1277"/>
                        <a:gd name="T6" fmla="*/ 0 w 1036"/>
                        <a:gd name="T7" fmla="*/ 0 h 1277"/>
                        <a:gd name="T8" fmla="*/ 0 w 1036"/>
                        <a:gd name="T9" fmla="*/ 1 h 1277"/>
                        <a:gd name="T10" fmla="*/ 0 w 1036"/>
                        <a:gd name="T11" fmla="*/ 1 h 1277"/>
                        <a:gd name="T12" fmla="*/ 1 w 1036"/>
                        <a:gd name="T13" fmla="*/ 1 h 1277"/>
                        <a:gd name="T14" fmla="*/ 1 w 1036"/>
                        <a:gd name="T15" fmla="*/ 0 h 1277"/>
                        <a:gd name="T16" fmla="*/ 0 w 1036"/>
                        <a:gd name="T17" fmla="*/ 0 h 1277"/>
                        <a:gd name="T18" fmla="*/ 0 w 1036"/>
                        <a:gd name="T19" fmla="*/ 1 h 127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36"/>
                        <a:gd name="T31" fmla="*/ 0 h 1277"/>
                        <a:gd name="T32" fmla="*/ 1036 w 1036"/>
                        <a:gd name="T33" fmla="*/ 1277 h 127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36" h="1277">
                          <a:moveTo>
                            <a:pt x="0" y="1276"/>
                          </a:moveTo>
                          <a:lnTo>
                            <a:pt x="1035" y="1276"/>
                          </a:lnTo>
                          <a:lnTo>
                            <a:pt x="1035" y="0"/>
                          </a:lnTo>
                          <a:lnTo>
                            <a:pt x="0" y="0"/>
                          </a:lnTo>
                          <a:lnTo>
                            <a:pt x="0" y="1276"/>
                          </a:lnTo>
                          <a:close/>
                          <a:moveTo>
                            <a:pt x="12" y="1262"/>
                          </a:moveTo>
                          <a:lnTo>
                            <a:pt x="1023" y="1262"/>
                          </a:lnTo>
                          <a:lnTo>
                            <a:pt x="1023" y="14"/>
                          </a:lnTo>
                          <a:lnTo>
                            <a:pt x="12" y="14"/>
                          </a:lnTo>
                          <a:lnTo>
                            <a:pt x="12" y="1262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" name="Freeform 1527"/>
                    <p:cNvSpPr>
                      <a:spLocks/>
                    </p:cNvSpPr>
                    <p:nvPr/>
                  </p:nvSpPr>
                  <p:spPr bwMode="auto">
                    <a:xfrm>
                      <a:off x="31" y="77"/>
                      <a:ext cx="228" cy="282"/>
                    </a:xfrm>
                    <a:custGeom>
                      <a:avLst/>
                      <a:gdLst>
                        <a:gd name="T0" fmla="*/ 0 w 1011"/>
                        <a:gd name="T1" fmla="*/ 1 h 1248"/>
                        <a:gd name="T2" fmla="*/ 1 w 1011"/>
                        <a:gd name="T3" fmla="*/ 1 h 1248"/>
                        <a:gd name="T4" fmla="*/ 1 w 1011"/>
                        <a:gd name="T5" fmla="*/ 0 h 1248"/>
                        <a:gd name="T6" fmla="*/ 0 w 1011"/>
                        <a:gd name="T7" fmla="*/ 0 h 1248"/>
                        <a:gd name="T8" fmla="*/ 0 w 1011"/>
                        <a:gd name="T9" fmla="*/ 1 h 1248"/>
                        <a:gd name="T10" fmla="*/ 0 w 1011"/>
                        <a:gd name="T11" fmla="*/ 1 h 1248"/>
                        <a:gd name="T12" fmla="*/ 1 w 1011"/>
                        <a:gd name="T13" fmla="*/ 1 h 1248"/>
                        <a:gd name="T14" fmla="*/ 1 w 1011"/>
                        <a:gd name="T15" fmla="*/ 0 h 1248"/>
                        <a:gd name="T16" fmla="*/ 0 w 1011"/>
                        <a:gd name="T17" fmla="*/ 0 h 1248"/>
                        <a:gd name="T18" fmla="*/ 0 w 1011"/>
                        <a:gd name="T19" fmla="*/ 1 h 124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11"/>
                        <a:gd name="T31" fmla="*/ 0 h 1248"/>
                        <a:gd name="T32" fmla="*/ 1011 w 1011"/>
                        <a:gd name="T33" fmla="*/ 1248 h 124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11" h="1248">
                          <a:moveTo>
                            <a:pt x="0" y="1247"/>
                          </a:moveTo>
                          <a:lnTo>
                            <a:pt x="1010" y="1247"/>
                          </a:lnTo>
                          <a:lnTo>
                            <a:pt x="1010" y="0"/>
                          </a:lnTo>
                          <a:lnTo>
                            <a:pt x="0" y="0"/>
                          </a:lnTo>
                          <a:lnTo>
                            <a:pt x="0" y="1247"/>
                          </a:lnTo>
                          <a:close/>
                          <a:moveTo>
                            <a:pt x="11" y="1232"/>
                          </a:moveTo>
                          <a:lnTo>
                            <a:pt x="997" y="1232"/>
                          </a:lnTo>
                          <a:lnTo>
                            <a:pt x="997" y="13"/>
                          </a:lnTo>
                          <a:lnTo>
                            <a:pt x="11" y="13"/>
                          </a:lnTo>
                          <a:lnTo>
                            <a:pt x="11" y="1232"/>
                          </a:lnTo>
                          <a:close/>
                        </a:path>
                      </a:pathLst>
                    </a:custGeom>
                    <a:solidFill>
                      <a:srgbClr val="4848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3" name="Freeform 1528"/>
                    <p:cNvSpPr>
                      <a:spLocks/>
                    </p:cNvSpPr>
                    <p:nvPr/>
                  </p:nvSpPr>
                  <p:spPr bwMode="auto">
                    <a:xfrm>
                      <a:off x="34" y="81"/>
                      <a:ext cx="223" cy="275"/>
                    </a:xfrm>
                    <a:custGeom>
                      <a:avLst/>
                      <a:gdLst>
                        <a:gd name="T0" fmla="*/ 0 w 986"/>
                        <a:gd name="T1" fmla="*/ 1 h 1219"/>
                        <a:gd name="T2" fmla="*/ 0 w 986"/>
                        <a:gd name="T3" fmla="*/ 1 h 1219"/>
                        <a:gd name="T4" fmla="*/ 0 w 986"/>
                        <a:gd name="T5" fmla="*/ 0 h 1219"/>
                        <a:gd name="T6" fmla="*/ 0 w 986"/>
                        <a:gd name="T7" fmla="*/ 0 h 1219"/>
                        <a:gd name="T8" fmla="*/ 0 w 986"/>
                        <a:gd name="T9" fmla="*/ 1 h 1219"/>
                        <a:gd name="T10" fmla="*/ 0 w 986"/>
                        <a:gd name="T11" fmla="*/ 1 h 1219"/>
                        <a:gd name="T12" fmla="*/ 0 w 986"/>
                        <a:gd name="T13" fmla="*/ 1 h 1219"/>
                        <a:gd name="T14" fmla="*/ 0 w 986"/>
                        <a:gd name="T15" fmla="*/ 0 h 1219"/>
                        <a:gd name="T16" fmla="*/ 0 w 986"/>
                        <a:gd name="T17" fmla="*/ 0 h 1219"/>
                        <a:gd name="T18" fmla="*/ 0 w 986"/>
                        <a:gd name="T19" fmla="*/ 1 h 121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86"/>
                        <a:gd name="T31" fmla="*/ 0 h 1219"/>
                        <a:gd name="T32" fmla="*/ 986 w 986"/>
                        <a:gd name="T33" fmla="*/ 1219 h 121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86" h="1219">
                          <a:moveTo>
                            <a:pt x="0" y="1218"/>
                          </a:moveTo>
                          <a:lnTo>
                            <a:pt x="985" y="1218"/>
                          </a:lnTo>
                          <a:lnTo>
                            <a:pt x="985" y="0"/>
                          </a:lnTo>
                          <a:lnTo>
                            <a:pt x="0" y="0"/>
                          </a:lnTo>
                          <a:lnTo>
                            <a:pt x="0" y="1218"/>
                          </a:lnTo>
                          <a:close/>
                          <a:moveTo>
                            <a:pt x="12" y="1203"/>
                          </a:moveTo>
                          <a:lnTo>
                            <a:pt x="972" y="1203"/>
                          </a:lnTo>
                          <a:lnTo>
                            <a:pt x="972" y="14"/>
                          </a:lnTo>
                          <a:lnTo>
                            <a:pt x="12" y="14"/>
                          </a:lnTo>
                          <a:lnTo>
                            <a:pt x="12" y="1203"/>
                          </a:ln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4" name="Freeform 1529"/>
                    <p:cNvSpPr>
                      <a:spLocks/>
                    </p:cNvSpPr>
                    <p:nvPr/>
                  </p:nvSpPr>
                  <p:spPr bwMode="auto">
                    <a:xfrm>
                      <a:off x="37" y="84"/>
                      <a:ext cx="216" cy="268"/>
                    </a:xfrm>
                    <a:custGeom>
                      <a:avLst/>
                      <a:gdLst>
                        <a:gd name="T0" fmla="*/ 0 w 958"/>
                        <a:gd name="T1" fmla="*/ 1 h 1188"/>
                        <a:gd name="T2" fmla="*/ 0 w 958"/>
                        <a:gd name="T3" fmla="*/ 1 h 1188"/>
                        <a:gd name="T4" fmla="*/ 0 w 958"/>
                        <a:gd name="T5" fmla="*/ 0 h 1188"/>
                        <a:gd name="T6" fmla="*/ 0 w 958"/>
                        <a:gd name="T7" fmla="*/ 0 h 1188"/>
                        <a:gd name="T8" fmla="*/ 0 w 958"/>
                        <a:gd name="T9" fmla="*/ 1 h 1188"/>
                        <a:gd name="T10" fmla="*/ 0 w 958"/>
                        <a:gd name="T11" fmla="*/ 1 h 1188"/>
                        <a:gd name="T12" fmla="*/ 0 w 958"/>
                        <a:gd name="T13" fmla="*/ 1 h 1188"/>
                        <a:gd name="T14" fmla="*/ 0 w 958"/>
                        <a:gd name="T15" fmla="*/ 0 h 1188"/>
                        <a:gd name="T16" fmla="*/ 0 w 958"/>
                        <a:gd name="T17" fmla="*/ 0 h 1188"/>
                        <a:gd name="T18" fmla="*/ 0 w 958"/>
                        <a:gd name="T19" fmla="*/ 1 h 118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58"/>
                        <a:gd name="T31" fmla="*/ 0 h 1188"/>
                        <a:gd name="T32" fmla="*/ 958 w 958"/>
                        <a:gd name="T33" fmla="*/ 1188 h 118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58" h="1188">
                          <a:moveTo>
                            <a:pt x="0" y="1187"/>
                          </a:moveTo>
                          <a:lnTo>
                            <a:pt x="957" y="1187"/>
                          </a:lnTo>
                          <a:lnTo>
                            <a:pt x="957" y="0"/>
                          </a:lnTo>
                          <a:lnTo>
                            <a:pt x="0" y="0"/>
                          </a:lnTo>
                          <a:lnTo>
                            <a:pt x="0" y="1187"/>
                          </a:lnTo>
                          <a:close/>
                          <a:moveTo>
                            <a:pt x="12" y="1167"/>
                          </a:moveTo>
                          <a:lnTo>
                            <a:pt x="943" y="1167"/>
                          </a:lnTo>
                          <a:lnTo>
                            <a:pt x="943" y="17"/>
                          </a:lnTo>
                          <a:lnTo>
                            <a:pt x="12" y="17"/>
                          </a:lnTo>
                          <a:lnTo>
                            <a:pt x="12" y="1167"/>
                          </a:lnTo>
                          <a:close/>
                        </a:path>
                      </a:pathLst>
                    </a:custGeom>
                    <a:solidFill>
                      <a:srgbClr val="58585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5" name="Freeform 1530"/>
                    <p:cNvSpPr>
                      <a:spLocks/>
                    </p:cNvSpPr>
                    <p:nvPr/>
                  </p:nvSpPr>
                  <p:spPr bwMode="auto">
                    <a:xfrm>
                      <a:off x="40" y="89"/>
                      <a:ext cx="211" cy="260"/>
                    </a:xfrm>
                    <a:custGeom>
                      <a:avLst/>
                      <a:gdLst>
                        <a:gd name="T0" fmla="*/ 0 w 933"/>
                        <a:gd name="T1" fmla="*/ 1 h 1152"/>
                        <a:gd name="T2" fmla="*/ 0 w 933"/>
                        <a:gd name="T3" fmla="*/ 1 h 1152"/>
                        <a:gd name="T4" fmla="*/ 0 w 933"/>
                        <a:gd name="T5" fmla="*/ 0 h 1152"/>
                        <a:gd name="T6" fmla="*/ 0 w 933"/>
                        <a:gd name="T7" fmla="*/ 0 h 1152"/>
                        <a:gd name="T8" fmla="*/ 0 w 933"/>
                        <a:gd name="T9" fmla="*/ 1 h 1152"/>
                        <a:gd name="T10" fmla="*/ 0 w 933"/>
                        <a:gd name="T11" fmla="*/ 1 h 1152"/>
                        <a:gd name="T12" fmla="*/ 0 w 933"/>
                        <a:gd name="T13" fmla="*/ 1 h 1152"/>
                        <a:gd name="T14" fmla="*/ 0 w 933"/>
                        <a:gd name="T15" fmla="*/ 0 h 1152"/>
                        <a:gd name="T16" fmla="*/ 0 w 933"/>
                        <a:gd name="T17" fmla="*/ 0 h 1152"/>
                        <a:gd name="T18" fmla="*/ 0 w 933"/>
                        <a:gd name="T19" fmla="*/ 1 h 115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33"/>
                        <a:gd name="T31" fmla="*/ 0 h 1152"/>
                        <a:gd name="T32" fmla="*/ 933 w 933"/>
                        <a:gd name="T33" fmla="*/ 1152 h 115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33" h="1152">
                          <a:moveTo>
                            <a:pt x="0" y="1151"/>
                          </a:moveTo>
                          <a:lnTo>
                            <a:pt x="932" y="1151"/>
                          </a:lnTo>
                          <a:lnTo>
                            <a:pt x="932" y="0"/>
                          </a:lnTo>
                          <a:lnTo>
                            <a:pt x="0" y="0"/>
                          </a:lnTo>
                          <a:lnTo>
                            <a:pt x="0" y="1151"/>
                          </a:lnTo>
                          <a:close/>
                          <a:moveTo>
                            <a:pt x="12" y="1136"/>
                          </a:moveTo>
                          <a:lnTo>
                            <a:pt x="917" y="1136"/>
                          </a:lnTo>
                          <a:lnTo>
                            <a:pt x="917" y="14"/>
                          </a:lnTo>
                          <a:lnTo>
                            <a:pt x="12" y="14"/>
                          </a:lnTo>
                          <a:lnTo>
                            <a:pt x="12" y="1136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6" name="Freeform 1531"/>
                    <p:cNvSpPr>
                      <a:spLocks/>
                    </p:cNvSpPr>
                    <p:nvPr/>
                  </p:nvSpPr>
                  <p:spPr bwMode="auto">
                    <a:xfrm>
                      <a:off x="43" y="92"/>
                      <a:ext cx="204" cy="254"/>
                    </a:xfrm>
                    <a:custGeom>
                      <a:avLst/>
                      <a:gdLst>
                        <a:gd name="T0" fmla="*/ 0 w 904"/>
                        <a:gd name="T1" fmla="*/ 1 h 1123"/>
                        <a:gd name="T2" fmla="*/ 0 w 904"/>
                        <a:gd name="T3" fmla="*/ 1 h 1123"/>
                        <a:gd name="T4" fmla="*/ 0 w 904"/>
                        <a:gd name="T5" fmla="*/ 0 h 1123"/>
                        <a:gd name="T6" fmla="*/ 0 w 904"/>
                        <a:gd name="T7" fmla="*/ 0 h 1123"/>
                        <a:gd name="T8" fmla="*/ 0 w 904"/>
                        <a:gd name="T9" fmla="*/ 1 h 1123"/>
                        <a:gd name="T10" fmla="*/ 0 w 904"/>
                        <a:gd name="T11" fmla="*/ 1 h 1123"/>
                        <a:gd name="T12" fmla="*/ 0 w 904"/>
                        <a:gd name="T13" fmla="*/ 1 h 1123"/>
                        <a:gd name="T14" fmla="*/ 0 w 904"/>
                        <a:gd name="T15" fmla="*/ 0 h 1123"/>
                        <a:gd name="T16" fmla="*/ 0 w 904"/>
                        <a:gd name="T17" fmla="*/ 0 h 1123"/>
                        <a:gd name="T18" fmla="*/ 0 w 904"/>
                        <a:gd name="T19" fmla="*/ 1 h 112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04"/>
                        <a:gd name="T31" fmla="*/ 0 h 1123"/>
                        <a:gd name="T32" fmla="*/ 904 w 904"/>
                        <a:gd name="T33" fmla="*/ 1123 h 112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04" h="1123">
                          <a:moveTo>
                            <a:pt x="0" y="1122"/>
                          </a:moveTo>
                          <a:lnTo>
                            <a:pt x="903" y="1122"/>
                          </a:lnTo>
                          <a:lnTo>
                            <a:pt x="903" y="0"/>
                          </a:lnTo>
                          <a:lnTo>
                            <a:pt x="0" y="0"/>
                          </a:lnTo>
                          <a:lnTo>
                            <a:pt x="0" y="1122"/>
                          </a:lnTo>
                          <a:close/>
                          <a:moveTo>
                            <a:pt x="15" y="1104"/>
                          </a:moveTo>
                          <a:lnTo>
                            <a:pt x="891" y="1104"/>
                          </a:lnTo>
                          <a:lnTo>
                            <a:pt x="891" y="20"/>
                          </a:lnTo>
                          <a:lnTo>
                            <a:pt x="15" y="20"/>
                          </a:lnTo>
                          <a:lnTo>
                            <a:pt x="15" y="1104"/>
                          </a:lnTo>
                          <a:close/>
                        </a:path>
                      </a:pathLst>
                    </a:custGeom>
                    <a:solidFill>
                      <a:srgbClr val="68686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7" name="Freeform 1532"/>
                    <p:cNvSpPr>
                      <a:spLocks/>
                    </p:cNvSpPr>
                    <p:nvPr/>
                  </p:nvSpPr>
                  <p:spPr bwMode="auto">
                    <a:xfrm>
                      <a:off x="47" y="96"/>
                      <a:ext cx="197" cy="246"/>
                    </a:xfrm>
                    <a:custGeom>
                      <a:avLst/>
                      <a:gdLst>
                        <a:gd name="T0" fmla="*/ 0 w 873"/>
                        <a:gd name="T1" fmla="*/ 1 h 1088"/>
                        <a:gd name="T2" fmla="*/ 0 w 873"/>
                        <a:gd name="T3" fmla="*/ 1 h 1088"/>
                        <a:gd name="T4" fmla="*/ 0 w 873"/>
                        <a:gd name="T5" fmla="*/ 0 h 1088"/>
                        <a:gd name="T6" fmla="*/ 0 w 873"/>
                        <a:gd name="T7" fmla="*/ 0 h 1088"/>
                        <a:gd name="T8" fmla="*/ 0 w 873"/>
                        <a:gd name="T9" fmla="*/ 1 h 1088"/>
                        <a:gd name="T10" fmla="*/ 0 w 873"/>
                        <a:gd name="T11" fmla="*/ 1 h 1088"/>
                        <a:gd name="T12" fmla="*/ 0 w 873"/>
                        <a:gd name="T13" fmla="*/ 1 h 1088"/>
                        <a:gd name="T14" fmla="*/ 0 w 873"/>
                        <a:gd name="T15" fmla="*/ 0 h 1088"/>
                        <a:gd name="T16" fmla="*/ 0 w 873"/>
                        <a:gd name="T17" fmla="*/ 0 h 1088"/>
                        <a:gd name="T18" fmla="*/ 0 w 873"/>
                        <a:gd name="T19" fmla="*/ 1 h 108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73"/>
                        <a:gd name="T31" fmla="*/ 0 h 1088"/>
                        <a:gd name="T32" fmla="*/ 873 w 873"/>
                        <a:gd name="T33" fmla="*/ 1088 h 108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73" h="1088">
                          <a:moveTo>
                            <a:pt x="0" y="1087"/>
                          </a:moveTo>
                          <a:lnTo>
                            <a:pt x="872" y="1087"/>
                          </a:lnTo>
                          <a:lnTo>
                            <a:pt x="872" y="0"/>
                          </a:lnTo>
                          <a:lnTo>
                            <a:pt x="0" y="0"/>
                          </a:lnTo>
                          <a:lnTo>
                            <a:pt x="0" y="1087"/>
                          </a:lnTo>
                          <a:close/>
                          <a:moveTo>
                            <a:pt x="16" y="1067"/>
                          </a:moveTo>
                          <a:lnTo>
                            <a:pt x="855" y="1067"/>
                          </a:lnTo>
                          <a:lnTo>
                            <a:pt x="855" y="17"/>
                          </a:lnTo>
                          <a:lnTo>
                            <a:pt x="16" y="17"/>
                          </a:lnTo>
                          <a:lnTo>
                            <a:pt x="16" y="1067"/>
                          </a:lnTo>
                          <a:close/>
                        </a:path>
                      </a:pathLst>
                    </a:custGeom>
                    <a:solidFill>
                      <a:srgbClr val="70707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8" name="Freeform 1533"/>
                    <p:cNvSpPr>
                      <a:spLocks/>
                    </p:cNvSpPr>
                    <p:nvPr/>
                  </p:nvSpPr>
                  <p:spPr bwMode="auto">
                    <a:xfrm>
                      <a:off x="49" y="100"/>
                      <a:ext cx="191" cy="237"/>
                    </a:xfrm>
                    <a:custGeom>
                      <a:avLst/>
                      <a:gdLst>
                        <a:gd name="T0" fmla="*/ 0 w 848"/>
                        <a:gd name="T1" fmla="*/ 1 h 1048"/>
                        <a:gd name="T2" fmla="*/ 0 w 848"/>
                        <a:gd name="T3" fmla="*/ 1 h 1048"/>
                        <a:gd name="T4" fmla="*/ 0 w 848"/>
                        <a:gd name="T5" fmla="*/ 0 h 1048"/>
                        <a:gd name="T6" fmla="*/ 0 w 848"/>
                        <a:gd name="T7" fmla="*/ 0 h 1048"/>
                        <a:gd name="T8" fmla="*/ 0 w 848"/>
                        <a:gd name="T9" fmla="*/ 1 h 1048"/>
                        <a:gd name="T10" fmla="*/ 0 w 848"/>
                        <a:gd name="T11" fmla="*/ 1 h 1048"/>
                        <a:gd name="T12" fmla="*/ 0 w 848"/>
                        <a:gd name="T13" fmla="*/ 1 h 1048"/>
                        <a:gd name="T14" fmla="*/ 0 w 848"/>
                        <a:gd name="T15" fmla="*/ 0 h 1048"/>
                        <a:gd name="T16" fmla="*/ 0 w 848"/>
                        <a:gd name="T17" fmla="*/ 0 h 1048"/>
                        <a:gd name="T18" fmla="*/ 0 w 848"/>
                        <a:gd name="T19" fmla="*/ 1 h 104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48"/>
                        <a:gd name="T31" fmla="*/ 0 h 1048"/>
                        <a:gd name="T32" fmla="*/ 848 w 848"/>
                        <a:gd name="T33" fmla="*/ 1048 h 104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48" h="1048">
                          <a:moveTo>
                            <a:pt x="0" y="1047"/>
                          </a:moveTo>
                          <a:lnTo>
                            <a:pt x="847" y="1047"/>
                          </a:lnTo>
                          <a:lnTo>
                            <a:pt x="847" y="0"/>
                          </a:lnTo>
                          <a:lnTo>
                            <a:pt x="0" y="0"/>
                          </a:lnTo>
                          <a:lnTo>
                            <a:pt x="0" y="1047"/>
                          </a:lnTo>
                          <a:close/>
                          <a:moveTo>
                            <a:pt x="15" y="1028"/>
                          </a:moveTo>
                          <a:lnTo>
                            <a:pt x="832" y="1028"/>
                          </a:lnTo>
                          <a:lnTo>
                            <a:pt x="832" y="19"/>
                          </a:lnTo>
                          <a:lnTo>
                            <a:pt x="15" y="19"/>
                          </a:lnTo>
                          <a:lnTo>
                            <a:pt x="15" y="1028"/>
                          </a:lnTo>
                          <a:close/>
                        </a:path>
                      </a:pathLst>
                    </a:custGeom>
                    <a:solidFill>
                      <a:srgbClr val="78787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9" name="Freeform 1534"/>
                    <p:cNvSpPr>
                      <a:spLocks/>
                    </p:cNvSpPr>
                    <p:nvPr/>
                  </p:nvSpPr>
                  <p:spPr bwMode="auto">
                    <a:xfrm>
                      <a:off x="54" y="105"/>
                      <a:ext cx="183" cy="227"/>
                    </a:xfrm>
                    <a:custGeom>
                      <a:avLst/>
                      <a:gdLst>
                        <a:gd name="T0" fmla="*/ 0 w 813"/>
                        <a:gd name="T1" fmla="*/ 0 h 1007"/>
                        <a:gd name="T2" fmla="*/ 0 w 813"/>
                        <a:gd name="T3" fmla="*/ 0 h 1007"/>
                        <a:gd name="T4" fmla="*/ 0 w 813"/>
                        <a:gd name="T5" fmla="*/ 0 h 1007"/>
                        <a:gd name="T6" fmla="*/ 0 w 813"/>
                        <a:gd name="T7" fmla="*/ 0 h 1007"/>
                        <a:gd name="T8" fmla="*/ 0 w 813"/>
                        <a:gd name="T9" fmla="*/ 0 h 1007"/>
                        <a:gd name="T10" fmla="*/ 0 w 813"/>
                        <a:gd name="T11" fmla="*/ 0 h 1007"/>
                        <a:gd name="T12" fmla="*/ 0 w 813"/>
                        <a:gd name="T13" fmla="*/ 0 h 1007"/>
                        <a:gd name="T14" fmla="*/ 0 w 813"/>
                        <a:gd name="T15" fmla="*/ 0 h 1007"/>
                        <a:gd name="T16" fmla="*/ 0 w 813"/>
                        <a:gd name="T17" fmla="*/ 0 h 1007"/>
                        <a:gd name="T18" fmla="*/ 0 w 813"/>
                        <a:gd name="T19" fmla="*/ 0 h 100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13"/>
                        <a:gd name="T31" fmla="*/ 0 h 1007"/>
                        <a:gd name="T32" fmla="*/ 813 w 813"/>
                        <a:gd name="T33" fmla="*/ 1007 h 100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13" h="1007">
                          <a:moveTo>
                            <a:pt x="0" y="1006"/>
                          </a:moveTo>
                          <a:lnTo>
                            <a:pt x="812" y="1006"/>
                          </a:lnTo>
                          <a:lnTo>
                            <a:pt x="812" y="0"/>
                          </a:lnTo>
                          <a:lnTo>
                            <a:pt x="0" y="0"/>
                          </a:lnTo>
                          <a:lnTo>
                            <a:pt x="0" y="1006"/>
                          </a:lnTo>
                          <a:close/>
                          <a:moveTo>
                            <a:pt x="16" y="983"/>
                          </a:moveTo>
                          <a:lnTo>
                            <a:pt x="794" y="983"/>
                          </a:lnTo>
                          <a:lnTo>
                            <a:pt x="794" y="22"/>
                          </a:lnTo>
                          <a:lnTo>
                            <a:pt x="16" y="22"/>
                          </a:lnTo>
                          <a:lnTo>
                            <a:pt x="16" y="98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0" name="Freeform 1535"/>
                    <p:cNvSpPr>
                      <a:spLocks/>
                    </p:cNvSpPr>
                    <p:nvPr/>
                  </p:nvSpPr>
                  <p:spPr bwMode="auto">
                    <a:xfrm>
                      <a:off x="57" y="110"/>
                      <a:ext cx="176" cy="217"/>
                    </a:xfrm>
                    <a:custGeom>
                      <a:avLst/>
                      <a:gdLst>
                        <a:gd name="T0" fmla="*/ 0 w 780"/>
                        <a:gd name="T1" fmla="*/ 0 h 963"/>
                        <a:gd name="T2" fmla="*/ 0 w 780"/>
                        <a:gd name="T3" fmla="*/ 0 h 963"/>
                        <a:gd name="T4" fmla="*/ 0 w 780"/>
                        <a:gd name="T5" fmla="*/ 0 h 963"/>
                        <a:gd name="T6" fmla="*/ 0 w 780"/>
                        <a:gd name="T7" fmla="*/ 0 h 963"/>
                        <a:gd name="T8" fmla="*/ 0 w 780"/>
                        <a:gd name="T9" fmla="*/ 0 h 963"/>
                        <a:gd name="T10" fmla="*/ 0 w 780"/>
                        <a:gd name="T11" fmla="*/ 0 h 963"/>
                        <a:gd name="T12" fmla="*/ 0 w 780"/>
                        <a:gd name="T13" fmla="*/ 0 h 963"/>
                        <a:gd name="T14" fmla="*/ 0 w 780"/>
                        <a:gd name="T15" fmla="*/ 0 h 963"/>
                        <a:gd name="T16" fmla="*/ 0 w 780"/>
                        <a:gd name="T17" fmla="*/ 0 h 963"/>
                        <a:gd name="T18" fmla="*/ 0 w 780"/>
                        <a:gd name="T19" fmla="*/ 0 h 96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80"/>
                        <a:gd name="T31" fmla="*/ 0 h 963"/>
                        <a:gd name="T32" fmla="*/ 780 w 780"/>
                        <a:gd name="T33" fmla="*/ 963 h 96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80" h="963">
                          <a:moveTo>
                            <a:pt x="0" y="962"/>
                          </a:moveTo>
                          <a:lnTo>
                            <a:pt x="779" y="962"/>
                          </a:lnTo>
                          <a:lnTo>
                            <a:pt x="779" y="0"/>
                          </a:lnTo>
                          <a:lnTo>
                            <a:pt x="0" y="0"/>
                          </a:lnTo>
                          <a:lnTo>
                            <a:pt x="0" y="962"/>
                          </a:lnTo>
                          <a:close/>
                          <a:moveTo>
                            <a:pt x="17" y="941"/>
                          </a:moveTo>
                          <a:lnTo>
                            <a:pt x="760" y="941"/>
                          </a:lnTo>
                          <a:lnTo>
                            <a:pt x="760" y="19"/>
                          </a:lnTo>
                          <a:lnTo>
                            <a:pt x="17" y="19"/>
                          </a:lnTo>
                          <a:lnTo>
                            <a:pt x="17" y="941"/>
                          </a:lnTo>
                          <a:close/>
                        </a:path>
                      </a:pathLst>
                    </a:custGeom>
                    <a:solidFill>
                      <a:srgbClr val="88888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1" name="Freeform 1536"/>
                    <p:cNvSpPr>
                      <a:spLocks/>
                    </p:cNvSpPr>
                    <p:nvPr/>
                  </p:nvSpPr>
                  <p:spPr bwMode="auto">
                    <a:xfrm>
                      <a:off x="61" y="114"/>
                      <a:ext cx="168" cy="209"/>
                    </a:xfrm>
                    <a:custGeom>
                      <a:avLst/>
                      <a:gdLst>
                        <a:gd name="T0" fmla="*/ 0 w 745"/>
                        <a:gd name="T1" fmla="*/ 0 h 927"/>
                        <a:gd name="T2" fmla="*/ 0 w 745"/>
                        <a:gd name="T3" fmla="*/ 0 h 927"/>
                        <a:gd name="T4" fmla="*/ 0 w 745"/>
                        <a:gd name="T5" fmla="*/ 0 h 927"/>
                        <a:gd name="T6" fmla="*/ 0 w 745"/>
                        <a:gd name="T7" fmla="*/ 0 h 927"/>
                        <a:gd name="T8" fmla="*/ 0 w 745"/>
                        <a:gd name="T9" fmla="*/ 0 h 927"/>
                        <a:gd name="T10" fmla="*/ 0 w 745"/>
                        <a:gd name="T11" fmla="*/ 0 h 927"/>
                        <a:gd name="T12" fmla="*/ 0 w 745"/>
                        <a:gd name="T13" fmla="*/ 0 h 927"/>
                        <a:gd name="T14" fmla="*/ 0 w 745"/>
                        <a:gd name="T15" fmla="*/ 0 h 927"/>
                        <a:gd name="T16" fmla="*/ 0 w 745"/>
                        <a:gd name="T17" fmla="*/ 0 h 927"/>
                        <a:gd name="T18" fmla="*/ 0 w 745"/>
                        <a:gd name="T19" fmla="*/ 0 h 92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45"/>
                        <a:gd name="T31" fmla="*/ 0 h 927"/>
                        <a:gd name="T32" fmla="*/ 745 w 745"/>
                        <a:gd name="T33" fmla="*/ 927 h 92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45" h="927">
                          <a:moveTo>
                            <a:pt x="0" y="926"/>
                          </a:moveTo>
                          <a:lnTo>
                            <a:pt x="744" y="926"/>
                          </a:lnTo>
                          <a:lnTo>
                            <a:pt x="744" y="0"/>
                          </a:lnTo>
                          <a:lnTo>
                            <a:pt x="0" y="0"/>
                          </a:lnTo>
                          <a:lnTo>
                            <a:pt x="0" y="926"/>
                          </a:lnTo>
                          <a:close/>
                          <a:moveTo>
                            <a:pt x="19" y="904"/>
                          </a:moveTo>
                          <a:lnTo>
                            <a:pt x="728" y="904"/>
                          </a:lnTo>
                          <a:lnTo>
                            <a:pt x="728" y="23"/>
                          </a:lnTo>
                          <a:lnTo>
                            <a:pt x="19" y="23"/>
                          </a:lnTo>
                          <a:lnTo>
                            <a:pt x="19" y="904"/>
                          </a:lnTo>
                          <a:close/>
                        </a:path>
                      </a:pathLst>
                    </a:custGeom>
                    <a:solidFill>
                      <a:srgbClr val="90909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2" name="Freeform 1537"/>
                    <p:cNvSpPr>
                      <a:spLocks/>
                    </p:cNvSpPr>
                    <p:nvPr/>
                  </p:nvSpPr>
                  <p:spPr bwMode="auto">
                    <a:xfrm>
                      <a:off x="65" y="119"/>
                      <a:ext cx="160" cy="199"/>
                    </a:xfrm>
                    <a:custGeom>
                      <a:avLst/>
                      <a:gdLst>
                        <a:gd name="T0" fmla="*/ 0 w 712"/>
                        <a:gd name="T1" fmla="*/ 0 h 882"/>
                        <a:gd name="T2" fmla="*/ 0 w 712"/>
                        <a:gd name="T3" fmla="*/ 0 h 882"/>
                        <a:gd name="T4" fmla="*/ 0 w 712"/>
                        <a:gd name="T5" fmla="*/ 0 h 882"/>
                        <a:gd name="T6" fmla="*/ 0 w 712"/>
                        <a:gd name="T7" fmla="*/ 0 h 882"/>
                        <a:gd name="T8" fmla="*/ 0 w 712"/>
                        <a:gd name="T9" fmla="*/ 0 h 882"/>
                        <a:gd name="T10" fmla="*/ 0 w 712"/>
                        <a:gd name="T11" fmla="*/ 0 h 882"/>
                        <a:gd name="T12" fmla="*/ 0 w 712"/>
                        <a:gd name="T13" fmla="*/ 0 h 882"/>
                        <a:gd name="T14" fmla="*/ 0 w 712"/>
                        <a:gd name="T15" fmla="*/ 0 h 882"/>
                        <a:gd name="T16" fmla="*/ 0 w 712"/>
                        <a:gd name="T17" fmla="*/ 0 h 882"/>
                        <a:gd name="T18" fmla="*/ 0 w 712"/>
                        <a:gd name="T19" fmla="*/ 0 h 88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12"/>
                        <a:gd name="T31" fmla="*/ 0 h 882"/>
                        <a:gd name="T32" fmla="*/ 712 w 712"/>
                        <a:gd name="T33" fmla="*/ 882 h 88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12" h="882">
                          <a:moveTo>
                            <a:pt x="0" y="881"/>
                          </a:moveTo>
                          <a:lnTo>
                            <a:pt x="711" y="881"/>
                          </a:lnTo>
                          <a:lnTo>
                            <a:pt x="711" y="0"/>
                          </a:lnTo>
                          <a:lnTo>
                            <a:pt x="0" y="0"/>
                          </a:lnTo>
                          <a:lnTo>
                            <a:pt x="0" y="881"/>
                          </a:lnTo>
                          <a:close/>
                          <a:moveTo>
                            <a:pt x="20" y="853"/>
                          </a:moveTo>
                          <a:lnTo>
                            <a:pt x="692" y="853"/>
                          </a:lnTo>
                          <a:lnTo>
                            <a:pt x="692" y="25"/>
                          </a:lnTo>
                          <a:lnTo>
                            <a:pt x="20" y="25"/>
                          </a:lnTo>
                          <a:lnTo>
                            <a:pt x="20" y="853"/>
                          </a:lnTo>
                          <a:close/>
                        </a:path>
                      </a:pathLst>
                    </a:custGeom>
                    <a:solidFill>
                      <a:srgbClr val="98989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3" name="Freeform 1538"/>
                    <p:cNvSpPr>
                      <a:spLocks/>
                    </p:cNvSpPr>
                    <p:nvPr/>
                  </p:nvSpPr>
                  <p:spPr bwMode="auto">
                    <a:xfrm>
                      <a:off x="70" y="125"/>
                      <a:ext cx="150" cy="187"/>
                    </a:xfrm>
                    <a:custGeom>
                      <a:avLst/>
                      <a:gdLst>
                        <a:gd name="T0" fmla="*/ 0 w 668"/>
                        <a:gd name="T1" fmla="*/ 0 h 827"/>
                        <a:gd name="T2" fmla="*/ 0 w 668"/>
                        <a:gd name="T3" fmla="*/ 0 h 827"/>
                        <a:gd name="T4" fmla="*/ 0 w 668"/>
                        <a:gd name="T5" fmla="*/ 0 h 827"/>
                        <a:gd name="T6" fmla="*/ 0 w 668"/>
                        <a:gd name="T7" fmla="*/ 0 h 827"/>
                        <a:gd name="T8" fmla="*/ 0 w 668"/>
                        <a:gd name="T9" fmla="*/ 0 h 827"/>
                        <a:gd name="T10" fmla="*/ 0 w 668"/>
                        <a:gd name="T11" fmla="*/ 0 h 827"/>
                        <a:gd name="T12" fmla="*/ 0 w 668"/>
                        <a:gd name="T13" fmla="*/ 0 h 827"/>
                        <a:gd name="T14" fmla="*/ 0 w 668"/>
                        <a:gd name="T15" fmla="*/ 0 h 827"/>
                        <a:gd name="T16" fmla="*/ 0 w 668"/>
                        <a:gd name="T17" fmla="*/ 0 h 827"/>
                        <a:gd name="T18" fmla="*/ 0 w 668"/>
                        <a:gd name="T19" fmla="*/ 0 h 82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68"/>
                        <a:gd name="T31" fmla="*/ 0 h 827"/>
                        <a:gd name="T32" fmla="*/ 668 w 668"/>
                        <a:gd name="T33" fmla="*/ 827 h 82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68" h="827">
                          <a:moveTo>
                            <a:pt x="0" y="826"/>
                          </a:moveTo>
                          <a:lnTo>
                            <a:pt x="667" y="826"/>
                          </a:lnTo>
                          <a:lnTo>
                            <a:pt x="667" y="0"/>
                          </a:lnTo>
                          <a:lnTo>
                            <a:pt x="0" y="0"/>
                          </a:lnTo>
                          <a:lnTo>
                            <a:pt x="0" y="826"/>
                          </a:lnTo>
                          <a:close/>
                          <a:moveTo>
                            <a:pt x="19" y="804"/>
                          </a:moveTo>
                          <a:lnTo>
                            <a:pt x="648" y="804"/>
                          </a:lnTo>
                          <a:lnTo>
                            <a:pt x="648" y="22"/>
                          </a:lnTo>
                          <a:lnTo>
                            <a:pt x="19" y="22"/>
                          </a:lnTo>
                          <a:lnTo>
                            <a:pt x="19" y="80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4" name="Freeform 1539"/>
                    <p:cNvSpPr>
                      <a:spLocks/>
                    </p:cNvSpPr>
                    <p:nvPr/>
                  </p:nvSpPr>
                  <p:spPr bwMode="auto">
                    <a:xfrm>
                      <a:off x="74" y="131"/>
                      <a:ext cx="143" cy="176"/>
                    </a:xfrm>
                    <a:custGeom>
                      <a:avLst/>
                      <a:gdLst>
                        <a:gd name="T0" fmla="*/ 0 w 634"/>
                        <a:gd name="T1" fmla="*/ 0 h 782"/>
                        <a:gd name="T2" fmla="*/ 0 w 634"/>
                        <a:gd name="T3" fmla="*/ 0 h 782"/>
                        <a:gd name="T4" fmla="*/ 0 w 634"/>
                        <a:gd name="T5" fmla="*/ 0 h 782"/>
                        <a:gd name="T6" fmla="*/ 0 w 634"/>
                        <a:gd name="T7" fmla="*/ 0 h 782"/>
                        <a:gd name="T8" fmla="*/ 0 w 634"/>
                        <a:gd name="T9" fmla="*/ 0 h 782"/>
                        <a:gd name="T10" fmla="*/ 0 w 634"/>
                        <a:gd name="T11" fmla="*/ 0 h 782"/>
                        <a:gd name="T12" fmla="*/ 0 w 634"/>
                        <a:gd name="T13" fmla="*/ 0 h 782"/>
                        <a:gd name="T14" fmla="*/ 0 w 634"/>
                        <a:gd name="T15" fmla="*/ 0 h 782"/>
                        <a:gd name="T16" fmla="*/ 0 w 634"/>
                        <a:gd name="T17" fmla="*/ 0 h 782"/>
                        <a:gd name="T18" fmla="*/ 0 w 634"/>
                        <a:gd name="T19" fmla="*/ 0 h 78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34"/>
                        <a:gd name="T31" fmla="*/ 0 h 782"/>
                        <a:gd name="T32" fmla="*/ 634 w 634"/>
                        <a:gd name="T33" fmla="*/ 782 h 78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34" h="782">
                          <a:moveTo>
                            <a:pt x="0" y="781"/>
                          </a:moveTo>
                          <a:lnTo>
                            <a:pt x="633" y="781"/>
                          </a:lnTo>
                          <a:lnTo>
                            <a:pt x="633" y="0"/>
                          </a:lnTo>
                          <a:lnTo>
                            <a:pt x="0" y="0"/>
                          </a:lnTo>
                          <a:lnTo>
                            <a:pt x="0" y="781"/>
                          </a:lnTo>
                          <a:close/>
                          <a:moveTo>
                            <a:pt x="19" y="756"/>
                          </a:moveTo>
                          <a:lnTo>
                            <a:pt x="609" y="756"/>
                          </a:lnTo>
                          <a:lnTo>
                            <a:pt x="609" y="27"/>
                          </a:lnTo>
                          <a:lnTo>
                            <a:pt x="19" y="27"/>
                          </a:lnTo>
                          <a:lnTo>
                            <a:pt x="19" y="756"/>
                          </a:lnTo>
                          <a:close/>
                        </a:path>
                      </a:pathLst>
                    </a:custGeom>
                    <a:solidFill>
                      <a:srgbClr val="A8A8A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5" name="Freeform 1540"/>
                    <p:cNvSpPr>
                      <a:spLocks/>
                    </p:cNvSpPr>
                    <p:nvPr/>
                  </p:nvSpPr>
                  <p:spPr bwMode="auto">
                    <a:xfrm>
                      <a:off x="78" y="136"/>
                      <a:ext cx="133" cy="164"/>
                    </a:xfrm>
                    <a:custGeom>
                      <a:avLst/>
                      <a:gdLst>
                        <a:gd name="T0" fmla="*/ 0 w 592"/>
                        <a:gd name="T1" fmla="*/ 0 h 728"/>
                        <a:gd name="T2" fmla="*/ 0 w 592"/>
                        <a:gd name="T3" fmla="*/ 0 h 728"/>
                        <a:gd name="T4" fmla="*/ 0 w 592"/>
                        <a:gd name="T5" fmla="*/ 0 h 728"/>
                        <a:gd name="T6" fmla="*/ 0 w 592"/>
                        <a:gd name="T7" fmla="*/ 0 h 728"/>
                        <a:gd name="T8" fmla="*/ 0 w 592"/>
                        <a:gd name="T9" fmla="*/ 0 h 728"/>
                        <a:gd name="T10" fmla="*/ 0 w 592"/>
                        <a:gd name="T11" fmla="*/ 0 h 728"/>
                        <a:gd name="T12" fmla="*/ 0 w 592"/>
                        <a:gd name="T13" fmla="*/ 0 h 728"/>
                        <a:gd name="T14" fmla="*/ 0 w 592"/>
                        <a:gd name="T15" fmla="*/ 0 h 728"/>
                        <a:gd name="T16" fmla="*/ 0 w 592"/>
                        <a:gd name="T17" fmla="*/ 0 h 728"/>
                        <a:gd name="T18" fmla="*/ 0 w 592"/>
                        <a:gd name="T19" fmla="*/ 0 h 72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92"/>
                        <a:gd name="T31" fmla="*/ 0 h 728"/>
                        <a:gd name="T32" fmla="*/ 592 w 592"/>
                        <a:gd name="T33" fmla="*/ 728 h 72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92" h="728">
                          <a:moveTo>
                            <a:pt x="0" y="727"/>
                          </a:moveTo>
                          <a:lnTo>
                            <a:pt x="591" y="727"/>
                          </a:lnTo>
                          <a:lnTo>
                            <a:pt x="591" y="0"/>
                          </a:lnTo>
                          <a:lnTo>
                            <a:pt x="0" y="0"/>
                          </a:lnTo>
                          <a:lnTo>
                            <a:pt x="0" y="727"/>
                          </a:lnTo>
                          <a:close/>
                          <a:moveTo>
                            <a:pt x="22" y="699"/>
                          </a:moveTo>
                          <a:lnTo>
                            <a:pt x="572" y="699"/>
                          </a:lnTo>
                          <a:lnTo>
                            <a:pt x="572" y="24"/>
                          </a:lnTo>
                          <a:lnTo>
                            <a:pt x="22" y="24"/>
                          </a:lnTo>
                          <a:lnTo>
                            <a:pt x="22" y="699"/>
                          </a:lnTo>
                          <a:close/>
                        </a:path>
                      </a:pathLst>
                    </a:custGeom>
                    <a:solidFill>
                      <a:srgbClr val="B0B0B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6" name="Freeform 1541"/>
                    <p:cNvSpPr>
                      <a:spLocks/>
                    </p:cNvSpPr>
                    <p:nvPr/>
                  </p:nvSpPr>
                  <p:spPr bwMode="auto">
                    <a:xfrm>
                      <a:off x="83" y="142"/>
                      <a:ext cx="123" cy="153"/>
                    </a:xfrm>
                    <a:custGeom>
                      <a:avLst/>
                      <a:gdLst>
                        <a:gd name="T0" fmla="*/ 0 w 549"/>
                        <a:gd name="T1" fmla="*/ 0 h 678"/>
                        <a:gd name="T2" fmla="*/ 0 w 549"/>
                        <a:gd name="T3" fmla="*/ 0 h 678"/>
                        <a:gd name="T4" fmla="*/ 0 w 549"/>
                        <a:gd name="T5" fmla="*/ 0 h 678"/>
                        <a:gd name="T6" fmla="*/ 0 w 549"/>
                        <a:gd name="T7" fmla="*/ 0 h 678"/>
                        <a:gd name="T8" fmla="*/ 0 w 549"/>
                        <a:gd name="T9" fmla="*/ 0 h 678"/>
                        <a:gd name="T10" fmla="*/ 0 w 549"/>
                        <a:gd name="T11" fmla="*/ 0 h 678"/>
                        <a:gd name="T12" fmla="*/ 0 w 549"/>
                        <a:gd name="T13" fmla="*/ 0 h 678"/>
                        <a:gd name="T14" fmla="*/ 0 w 549"/>
                        <a:gd name="T15" fmla="*/ 0 h 678"/>
                        <a:gd name="T16" fmla="*/ 0 w 549"/>
                        <a:gd name="T17" fmla="*/ 0 h 678"/>
                        <a:gd name="T18" fmla="*/ 0 w 549"/>
                        <a:gd name="T19" fmla="*/ 0 h 67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49"/>
                        <a:gd name="T31" fmla="*/ 0 h 678"/>
                        <a:gd name="T32" fmla="*/ 549 w 549"/>
                        <a:gd name="T33" fmla="*/ 678 h 67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49" h="678">
                          <a:moveTo>
                            <a:pt x="0" y="677"/>
                          </a:moveTo>
                          <a:lnTo>
                            <a:pt x="548" y="677"/>
                          </a:lnTo>
                          <a:lnTo>
                            <a:pt x="548" y="0"/>
                          </a:lnTo>
                          <a:lnTo>
                            <a:pt x="0" y="0"/>
                          </a:lnTo>
                          <a:lnTo>
                            <a:pt x="0" y="677"/>
                          </a:lnTo>
                          <a:close/>
                          <a:moveTo>
                            <a:pt x="23" y="652"/>
                          </a:moveTo>
                          <a:lnTo>
                            <a:pt x="526" y="652"/>
                          </a:lnTo>
                          <a:lnTo>
                            <a:pt x="526" y="27"/>
                          </a:lnTo>
                          <a:lnTo>
                            <a:pt x="23" y="27"/>
                          </a:lnTo>
                          <a:lnTo>
                            <a:pt x="23" y="652"/>
                          </a:lnTo>
                          <a:close/>
                        </a:path>
                      </a:pathLst>
                    </a:custGeom>
                    <a:solidFill>
                      <a:srgbClr val="B8B8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7" name="Freeform 1542"/>
                    <p:cNvSpPr>
                      <a:spLocks/>
                    </p:cNvSpPr>
                    <p:nvPr/>
                  </p:nvSpPr>
                  <p:spPr bwMode="auto">
                    <a:xfrm>
                      <a:off x="88" y="148"/>
                      <a:ext cx="114" cy="141"/>
                    </a:xfrm>
                    <a:custGeom>
                      <a:avLst/>
                      <a:gdLst>
                        <a:gd name="T0" fmla="*/ 0 w 506"/>
                        <a:gd name="T1" fmla="*/ 0 h 628"/>
                        <a:gd name="T2" fmla="*/ 0 w 506"/>
                        <a:gd name="T3" fmla="*/ 0 h 628"/>
                        <a:gd name="T4" fmla="*/ 0 w 506"/>
                        <a:gd name="T5" fmla="*/ 0 h 628"/>
                        <a:gd name="T6" fmla="*/ 0 w 506"/>
                        <a:gd name="T7" fmla="*/ 0 h 628"/>
                        <a:gd name="T8" fmla="*/ 0 w 506"/>
                        <a:gd name="T9" fmla="*/ 0 h 628"/>
                        <a:gd name="T10" fmla="*/ 0 w 506"/>
                        <a:gd name="T11" fmla="*/ 0 h 628"/>
                        <a:gd name="T12" fmla="*/ 0 w 506"/>
                        <a:gd name="T13" fmla="*/ 0 h 628"/>
                        <a:gd name="T14" fmla="*/ 0 w 506"/>
                        <a:gd name="T15" fmla="*/ 0 h 628"/>
                        <a:gd name="T16" fmla="*/ 0 w 506"/>
                        <a:gd name="T17" fmla="*/ 0 h 628"/>
                        <a:gd name="T18" fmla="*/ 0 w 506"/>
                        <a:gd name="T19" fmla="*/ 0 h 62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06"/>
                        <a:gd name="T31" fmla="*/ 0 h 628"/>
                        <a:gd name="T32" fmla="*/ 506 w 506"/>
                        <a:gd name="T33" fmla="*/ 628 h 62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06" h="628">
                          <a:moveTo>
                            <a:pt x="0" y="627"/>
                          </a:moveTo>
                          <a:lnTo>
                            <a:pt x="505" y="627"/>
                          </a:lnTo>
                          <a:lnTo>
                            <a:pt x="505" y="0"/>
                          </a:lnTo>
                          <a:lnTo>
                            <a:pt x="0" y="0"/>
                          </a:lnTo>
                          <a:lnTo>
                            <a:pt x="0" y="627"/>
                          </a:lnTo>
                          <a:close/>
                          <a:moveTo>
                            <a:pt x="21" y="596"/>
                          </a:moveTo>
                          <a:lnTo>
                            <a:pt x="479" y="596"/>
                          </a:lnTo>
                          <a:lnTo>
                            <a:pt x="479" y="29"/>
                          </a:lnTo>
                          <a:lnTo>
                            <a:pt x="21" y="29"/>
                          </a:lnTo>
                          <a:lnTo>
                            <a:pt x="21" y="59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8" name="Freeform 1543"/>
                    <p:cNvSpPr>
                      <a:spLocks/>
                    </p:cNvSpPr>
                    <p:nvPr/>
                  </p:nvSpPr>
                  <p:spPr bwMode="auto">
                    <a:xfrm>
                      <a:off x="94" y="155"/>
                      <a:ext cx="102" cy="128"/>
                    </a:xfrm>
                    <a:custGeom>
                      <a:avLst/>
                      <a:gdLst>
                        <a:gd name="T0" fmla="*/ 0 w 454"/>
                        <a:gd name="T1" fmla="*/ 0 h 567"/>
                        <a:gd name="T2" fmla="*/ 0 w 454"/>
                        <a:gd name="T3" fmla="*/ 0 h 567"/>
                        <a:gd name="T4" fmla="*/ 0 w 454"/>
                        <a:gd name="T5" fmla="*/ 0 h 567"/>
                        <a:gd name="T6" fmla="*/ 0 w 454"/>
                        <a:gd name="T7" fmla="*/ 0 h 567"/>
                        <a:gd name="T8" fmla="*/ 0 w 454"/>
                        <a:gd name="T9" fmla="*/ 0 h 567"/>
                        <a:gd name="T10" fmla="*/ 0 w 454"/>
                        <a:gd name="T11" fmla="*/ 0 h 567"/>
                        <a:gd name="T12" fmla="*/ 0 w 454"/>
                        <a:gd name="T13" fmla="*/ 0 h 567"/>
                        <a:gd name="T14" fmla="*/ 0 w 454"/>
                        <a:gd name="T15" fmla="*/ 0 h 567"/>
                        <a:gd name="T16" fmla="*/ 0 w 454"/>
                        <a:gd name="T17" fmla="*/ 0 h 567"/>
                        <a:gd name="T18" fmla="*/ 0 w 454"/>
                        <a:gd name="T19" fmla="*/ 0 h 56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54"/>
                        <a:gd name="T31" fmla="*/ 0 h 567"/>
                        <a:gd name="T32" fmla="*/ 454 w 454"/>
                        <a:gd name="T33" fmla="*/ 567 h 56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54" h="567">
                          <a:moveTo>
                            <a:pt x="0" y="566"/>
                          </a:moveTo>
                          <a:lnTo>
                            <a:pt x="453" y="566"/>
                          </a:lnTo>
                          <a:lnTo>
                            <a:pt x="453" y="0"/>
                          </a:lnTo>
                          <a:lnTo>
                            <a:pt x="0" y="0"/>
                          </a:lnTo>
                          <a:lnTo>
                            <a:pt x="0" y="566"/>
                          </a:lnTo>
                          <a:close/>
                          <a:moveTo>
                            <a:pt x="25" y="535"/>
                          </a:moveTo>
                          <a:lnTo>
                            <a:pt x="430" y="535"/>
                          </a:lnTo>
                          <a:lnTo>
                            <a:pt x="430" y="30"/>
                          </a:lnTo>
                          <a:lnTo>
                            <a:pt x="25" y="30"/>
                          </a:lnTo>
                          <a:lnTo>
                            <a:pt x="25" y="535"/>
                          </a:lnTo>
                          <a:close/>
                        </a:path>
                      </a:pathLst>
                    </a:custGeom>
                    <a:solidFill>
                      <a:srgbClr val="C8C8C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9" name="Freeform 1544"/>
                    <p:cNvSpPr>
                      <a:spLocks/>
                    </p:cNvSpPr>
                    <p:nvPr/>
                  </p:nvSpPr>
                  <p:spPr bwMode="auto">
                    <a:xfrm>
                      <a:off x="100" y="163"/>
                      <a:ext cx="92" cy="113"/>
                    </a:xfrm>
                    <a:custGeom>
                      <a:avLst/>
                      <a:gdLst>
                        <a:gd name="T0" fmla="*/ 0 w 408"/>
                        <a:gd name="T1" fmla="*/ 0 h 501"/>
                        <a:gd name="T2" fmla="*/ 0 w 408"/>
                        <a:gd name="T3" fmla="*/ 0 h 501"/>
                        <a:gd name="T4" fmla="*/ 0 w 408"/>
                        <a:gd name="T5" fmla="*/ 0 h 501"/>
                        <a:gd name="T6" fmla="*/ 0 w 408"/>
                        <a:gd name="T7" fmla="*/ 0 h 501"/>
                        <a:gd name="T8" fmla="*/ 0 w 408"/>
                        <a:gd name="T9" fmla="*/ 0 h 501"/>
                        <a:gd name="T10" fmla="*/ 0 w 408"/>
                        <a:gd name="T11" fmla="*/ 0 h 501"/>
                        <a:gd name="T12" fmla="*/ 0 w 408"/>
                        <a:gd name="T13" fmla="*/ 0 h 501"/>
                        <a:gd name="T14" fmla="*/ 0 w 408"/>
                        <a:gd name="T15" fmla="*/ 0 h 501"/>
                        <a:gd name="T16" fmla="*/ 0 w 408"/>
                        <a:gd name="T17" fmla="*/ 0 h 501"/>
                        <a:gd name="T18" fmla="*/ 0 w 408"/>
                        <a:gd name="T19" fmla="*/ 0 h 50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08"/>
                        <a:gd name="T31" fmla="*/ 0 h 501"/>
                        <a:gd name="T32" fmla="*/ 408 w 408"/>
                        <a:gd name="T33" fmla="*/ 501 h 50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08" h="501">
                          <a:moveTo>
                            <a:pt x="0" y="500"/>
                          </a:moveTo>
                          <a:lnTo>
                            <a:pt x="407" y="500"/>
                          </a:lnTo>
                          <a:lnTo>
                            <a:pt x="407" y="0"/>
                          </a:lnTo>
                          <a:lnTo>
                            <a:pt x="0" y="0"/>
                          </a:lnTo>
                          <a:lnTo>
                            <a:pt x="0" y="500"/>
                          </a:lnTo>
                          <a:close/>
                          <a:moveTo>
                            <a:pt x="26" y="466"/>
                          </a:moveTo>
                          <a:lnTo>
                            <a:pt x="377" y="466"/>
                          </a:lnTo>
                          <a:lnTo>
                            <a:pt x="377" y="34"/>
                          </a:lnTo>
                          <a:lnTo>
                            <a:pt x="26" y="34"/>
                          </a:lnTo>
                          <a:lnTo>
                            <a:pt x="26" y="466"/>
                          </a:lnTo>
                          <a:close/>
                        </a:path>
                      </a:pathLst>
                    </a:custGeom>
                    <a:solidFill>
                      <a:srgbClr val="D1D1D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0" name="Freeform 1545"/>
                    <p:cNvSpPr>
                      <a:spLocks/>
                    </p:cNvSpPr>
                    <p:nvPr/>
                  </p:nvSpPr>
                  <p:spPr bwMode="auto">
                    <a:xfrm>
                      <a:off x="106" y="169"/>
                      <a:ext cx="79" cy="98"/>
                    </a:xfrm>
                    <a:custGeom>
                      <a:avLst/>
                      <a:gdLst>
                        <a:gd name="T0" fmla="*/ 0 w 351"/>
                        <a:gd name="T1" fmla="*/ 0 h 437"/>
                        <a:gd name="T2" fmla="*/ 0 w 351"/>
                        <a:gd name="T3" fmla="*/ 0 h 437"/>
                        <a:gd name="T4" fmla="*/ 0 w 351"/>
                        <a:gd name="T5" fmla="*/ 0 h 437"/>
                        <a:gd name="T6" fmla="*/ 0 w 351"/>
                        <a:gd name="T7" fmla="*/ 0 h 437"/>
                        <a:gd name="T8" fmla="*/ 0 w 351"/>
                        <a:gd name="T9" fmla="*/ 0 h 437"/>
                        <a:gd name="T10" fmla="*/ 0 w 351"/>
                        <a:gd name="T11" fmla="*/ 0 h 437"/>
                        <a:gd name="T12" fmla="*/ 0 w 351"/>
                        <a:gd name="T13" fmla="*/ 0 h 437"/>
                        <a:gd name="T14" fmla="*/ 0 w 351"/>
                        <a:gd name="T15" fmla="*/ 0 h 437"/>
                        <a:gd name="T16" fmla="*/ 0 w 351"/>
                        <a:gd name="T17" fmla="*/ 0 h 437"/>
                        <a:gd name="T18" fmla="*/ 0 w 351"/>
                        <a:gd name="T19" fmla="*/ 0 h 43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51"/>
                        <a:gd name="T31" fmla="*/ 0 h 437"/>
                        <a:gd name="T32" fmla="*/ 351 w 351"/>
                        <a:gd name="T33" fmla="*/ 437 h 43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51" h="437">
                          <a:moveTo>
                            <a:pt x="0" y="436"/>
                          </a:moveTo>
                          <a:lnTo>
                            <a:pt x="350" y="436"/>
                          </a:lnTo>
                          <a:lnTo>
                            <a:pt x="350" y="0"/>
                          </a:lnTo>
                          <a:lnTo>
                            <a:pt x="0" y="0"/>
                          </a:lnTo>
                          <a:lnTo>
                            <a:pt x="0" y="436"/>
                          </a:lnTo>
                          <a:close/>
                          <a:moveTo>
                            <a:pt x="25" y="401"/>
                          </a:moveTo>
                          <a:lnTo>
                            <a:pt x="324" y="401"/>
                          </a:lnTo>
                          <a:lnTo>
                            <a:pt x="324" y="32"/>
                          </a:lnTo>
                          <a:lnTo>
                            <a:pt x="25" y="32"/>
                          </a:lnTo>
                          <a:lnTo>
                            <a:pt x="25" y="401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1" name="Freeform 1546"/>
                    <p:cNvSpPr>
                      <a:spLocks/>
                    </p:cNvSpPr>
                    <p:nvPr/>
                  </p:nvSpPr>
                  <p:spPr bwMode="auto">
                    <a:xfrm>
                      <a:off x="112" y="177"/>
                      <a:ext cx="67" cy="82"/>
                    </a:xfrm>
                    <a:custGeom>
                      <a:avLst/>
                      <a:gdLst>
                        <a:gd name="T0" fmla="*/ 0 w 300"/>
                        <a:gd name="T1" fmla="*/ 0 h 367"/>
                        <a:gd name="T2" fmla="*/ 0 w 300"/>
                        <a:gd name="T3" fmla="*/ 0 h 367"/>
                        <a:gd name="T4" fmla="*/ 0 w 300"/>
                        <a:gd name="T5" fmla="*/ 0 h 367"/>
                        <a:gd name="T6" fmla="*/ 0 w 300"/>
                        <a:gd name="T7" fmla="*/ 0 h 367"/>
                        <a:gd name="T8" fmla="*/ 0 w 300"/>
                        <a:gd name="T9" fmla="*/ 0 h 367"/>
                        <a:gd name="T10" fmla="*/ 0 w 300"/>
                        <a:gd name="T11" fmla="*/ 0 h 367"/>
                        <a:gd name="T12" fmla="*/ 0 w 300"/>
                        <a:gd name="T13" fmla="*/ 0 h 367"/>
                        <a:gd name="T14" fmla="*/ 0 w 300"/>
                        <a:gd name="T15" fmla="*/ 0 h 367"/>
                        <a:gd name="T16" fmla="*/ 0 w 300"/>
                        <a:gd name="T17" fmla="*/ 0 h 367"/>
                        <a:gd name="T18" fmla="*/ 0 w 300"/>
                        <a:gd name="T19" fmla="*/ 0 h 36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00"/>
                        <a:gd name="T31" fmla="*/ 0 h 367"/>
                        <a:gd name="T32" fmla="*/ 300 w 300"/>
                        <a:gd name="T33" fmla="*/ 367 h 36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00" h="367">
                          <a:moveTo>
                            <a:pt x="0" y="366"/>
                          </a:moveTo>
                          <a:lnTo>
                            <a:pt x="299" y="366"/>
                          </a:lnTo>
                          <a:lnTo>
                            <a:pt x="299" y="0"/>
                          </a:lnTo>
                          <a:lnTo>
                            <a:pt x="0" y="0"/>
                          </a:lnTo>
                          <a:lnTo>
                            <a:pt x="0" y="366"/>
                          </a:lnTo>
                          <a:close/>
                          <a:moveTo>
                            <a:pt x="30" y="333"/>
                          </a:moveTo>
                          <a:lnTo>
                            <a:pt x="271" y="333"/>
                          </a:lnTo>
                          <a:lnTo>
                            <a:pt x="271" y="36"/>
                          </a:lnTo>
                          <a:lnTo>
                            <a:pt x="30" y="36"/>
                          </a:lnTo>
                          <a:lnTo>
                            <a:pt x="30" y="333"/>
                          </a:lnTo>
                          <a:close/>
                        </a:path>
                      </a:pathLst>
                    </a:custGeom>
                    <a:solidFill>
                      <a:srgbClr val="E1E1E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2" name="Freeform 1547"/>
                    <p:cNvSpPr>
                      <a:spLocks/>
                    </p:cNvSpPr>
                    <p:nvPr/>
                  </p:nvSpPr>
                  <p:spPr bwMode="auto">
                    <a:xfrm>
                      <a:off x="117" y="185"/>
                      <a:ext cx="54" cy="66"/>
                    </a:xfrm>
                    <a:custGeom>
                      <a:avLst/>
                      <a:gdLst>
                        <a:gd name="T0" fmla="*/ 0 w 244"/>
                        <a:gd name="T1" fmla="*/ 0 h 296"/>
                        <a:gd name="T2" fmla="*/ 0 w 244"/>
                        <a:gd name="T3" fmla="*/ 0 h 296"/>
                        <a:gd name="T4" fmla="*/ 0 w 244"/>
                        <a:gd name="T5" fmla="*/ 0 h 296"/>
                        <a:gd name="T6" fmla="*/ 0 w 244"/>
                        <a:gd name="T7" fmla="*/ 0 h 296"/>
                        <a:gd name="T8" fmla="*/ 0 w 244"/>
                        <a:gd name="T9" fmla="*/ 0 h 296"/>
                        <a:gd name="T10" fmla="*/ 0 w 244"/>
                        <a:gd name="T11" fmla="*/ 0 h 296"/>
                        <a:gd name="T12" fmla="*/ 0 w 244"/>
                        <a:gd name="T13" fmla="*/ 0 h 296"/>
                        <a:gd name="T14" fmla="*/ 0 w 244"/>
                        <a:gd name="T15" fmla="*/ 0 h 296"/>
                        <a:gd name="T16" fmla="*/ 0 w 244"/>
                        <a:gd name="T17" fmla="*/ 0 h 296"/>
                        <a:gd name="T18" fmla="*/ 0 w 244"/>
                        <a:gd name="T19" fmla="*/ 0 h 29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44"/>
                        <a:gd name="T31" fmla="*/ 0 h 296"/>
                        <a:gd name="T32" fmla="*/ 244 w 244"/>
                        <a:gd name="T33" fmla="*/ 296 h 29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44" h="296">
                          <a:moveTo>
                            <a:pt x="0" y="295"/>
                          </a:moveTo>
                          <a:lnTo>
                            <a:pt x="243" y="295"/>
                          </a:lnTo>
                          <a:lnTo>
                            <a:pt x="243" y="0"/>
                          </a:lnTo>
                          <a:lnTo>
                            <a:pt x="0" y="0"/>
                          </a:lnTo>
                          <a:lnTo>
                            <a:pt x="0" y="295"/>
                          </a:lnTo>
                          <a:close/>
                          <a:moveTo>
                            <a:pt x="32" y="257"/>
                          </a:moveTo>
                          <a:lnTo>
                            <a:pt x="211" y="257"/>
                          </a:lnTo>
                          <a:lnTo>
                            <a:pt x="211" y="36"/>
                          </a:lnTo>
                          <a:lnTo>
                            <a:pt x="32" y="36"/>
                          </a:lnTo>
                          <a:lnTo>
                            <a:pt x="32" y="257"/>
                          </a:lnTo>
                          <a:close/>
                        </a:path>
                      </a:pathLst>
                    </a:custGeom>
                    <a:solidFill>
                      <a:srgbClr val="E9E9E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3" name="Freeform 1548"/>
                    <p:cNvSpPr>
                      <a:spLocks/>
                    </p:cNvSpPr>
                    <p:nvPr/>
                  </p:nvSpPr>
                  <p:spPr bwMode="auto">
                    <a:xfrm>
                      <a:off x="125" y="193"/>
                      <a:ext cx="39" cy="50"/>
                    </a:xfrm>
                    <a:custGeom>
                      <a:avLst/>
                      <a:gdLst>
                        <a:gd name="T0" fmla="*/ 0 w 176"/>
                        <a:gd name="T1" fmla="*/ 0 h 226"/>
                        <a:gd name="T2" fmla="*/ 0 w 176"/>
                        <a:gd name="T3" fmla="*/ 0 h 226"/>
                        <a:gd name="T4" fmla="*/ 0 w 176"/>
                        <a:gd name="T5" fmla="*/ 0 h 226"/>
                        <a:gd name="T6" fmla="*/ 0 w 176"/>
                        <a:gd name="T7" fmla="*/ 0 h 226"/>
                        <a:gd name="T8" fmla="*/ 0 w 176"/>
                        <a:gd name="T9" fmla="*/ 0 h 226"/>
                        <a:gd name="T10" fmla="*/ 0 w 176"/>
                        <a:gd name="T11" fmla="*/ 0 h 226"/>
                        <a:gd name="T12" fmla="*/ 0 w 176"/>
                        <a:gd name="T13" fmla="*/ 0 h 226"/>
                        <a:gd name="T14" fmla="*/ 0 w 176"/>
                        <a:gd name="T15" fmla="*/ 0 h 226"/>
                        <a:gd name="T16" fmla="*/ 0 w 176"/>
                        <a:gd name="T17" fmla="*/ 0 h 226"/>
                        <a:gd name="T18" fmla="*/ 0 w 176"/>
                        <a:gd name="T19" fmla="*/ 0 h 22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76"/>
                        <a:gd name="T31" fmla="*/ 0 h 226"/>
                        <a:gd name="T32" fmla="*/ 176 w 176"/>
                        <a:gd name="T33" fmla="*/ 226 h 22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76" h="226">
                          <a:moveTo>
                            <a:pt x="0" y="225"/>
                          </a:moveTo>
                          <a:lnTo>
                            <a:pt x="175" y="225"/>
                          </a:lnTo>
                          <a:lnTo>
                            <a:pt x="175" y="0"/>
                          </a:lnTo>
                          <a:lnTo>
                            <a:pt x="0" y="0"/>
                          </a:lnTo>
                          <a:lnTo>
                            <a:pt x="0" y="225"/>
                          </a:lnTo>
                          <a:close/>
                          <a:moveTo>
                            <a:pt x="31" y="183"/>
                          </a:moveTo>
                          <a:lnTo>
                            <a:pt x="143" y="183"/>
                          </a:lnTo>
                          <a:lnTo>
                            <a:pt x="143" y="39"/>
                          </a:lnTo>
                          <a:lnTo>
                            <a:pt x="31" y="39"/>
                          </a:lnTo>
                          <a:lnTo>
                            <a:pt x="31" y="183"/>
                          </a:ln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4" name="Freeform 1549"/>
                    <p:cNvSpPr>
                      <a:spLocks/>
                    </p:cNvSpPr>
                    <p:nvPr/>
                  </p:nvSpPr>
                  <p:spPr bwMode="auto">
                    <a:xfrm>
                      <a:off x="133" y="204"/>
                      <a:ext cx="24" cy="31"/>
                    </a:xfrm>
                    <a:custGeom>
                      <a:avLst/>
                      <a:gdLst>
                        <a:gd name="T0" fmla="*/ 0 w 112"/>
                        <a:gd name="T1" fmla="*/ 0 h 141"/>
                        <a:gd name="T2" fmla="*/ 0 w 112"/>
                        <a:gd name="T3" fmla="*/ 0 h 141"/>
                        <a:gd name="T4" fmla="*/ 0 w 112"/>
                        <a:gd name="T5" fmla="*/ 0 h 141"/>
                        <a:gd name="T6" fmla="*/ 0 w 112"/>
                        <a:gd name="T7" fmla="*/ 0 h 141"/>
                        <a:gd name="T8" fmla="*/ 0 w 112"/>
                        <a:gd name="T9" fmla="*/ 0 h 141"/>
                        <a:gd name="T10" fmla="*/ 0 w 112"/>
                        <a:gd name="T11" fmla="*/ 0 h 141"/>
                        <a:gd name="T12" fmla="*/ 0 w 112"/>
                        <a:gd name="T13" fmla="*/ 0 h 141"/>
                        <a:gd name="T14" fmla="*/ 0 w 112"/>
                        <a:gd name="T15" fmla="*/ 0 h 141"/>
                        <a:gd name="T16" fmla="*/ 0 w 112"/>
                        <a:gd name="T17" fmla="*/ 0 h 141"/>
                        <a:gd name="T18" fmla="*/ 0 w 112"/>
                        <a:gd name="T19" fmla="*/ 0 h 1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2"/>
                        <a:gd name="T31" fmla="*/ 0 h 141"/>
                        <a:gd name="T32" fmla="*/ 112 w 112"/>
                        <a:gd name="T33" fmla="*/ 141 h 1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2" h="141">
                          <a:moveTo>
                            <a:pt x="0" y="140"/>
                          </a:moveTo>
                          <a:lnTo>
                            <a:pt x="111" y="140"/>
                          </a:lnTo>
                          <a:lnTo>
                            <a:pt x="111" y="0"/>
                          </a:lnTo>
                          <a:lnTo>
                            <a:pt x="0" y="0"/>
                          </a:lnTo>
                          <a:lnTo>
                            <a:pt x="0" y="140"/>
                          </a:lnTo>
                          <a:close/>
                          <a:moveTo>
                            <a:pt x="36" y="100"/>
                          </a:moveTo>
                          <a:lnTo>
                            <a:pt x="76" y="100"/>
                          </a:lnTo>
                          <a:lnTo>
                            <a:pt x="76" y="42"/>
                          </a:lnTo>
                          <a:lnTo>
                            <a:pt x="36" y="42"/>
                          </a:lnTo>
                          <a:lnTo>
                            <a:pt x="36" y="100"/>
                          </a:lnTo>
                          <a:close/>
                        </a:path>
                      </a:pathLst>
                    </a:custGeom>
                    <a:solidFill>
                      <a:srgbClr val="F9F9F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5" name="Freeform 1550"/>
                    <p:cNvSpPr>
                      <a:spLocks/>
                    </p:cNvSpPr>
                    <p:nvPr/>
                  </p:nvSpPr>
                  <p:spPr bwMode="auto">
                    <a:xfrm>
                      <a:off x="141" y="213"/>
                      <a:ext cx="9" cy="11"/>
                    </a:xfrm>
                    <a:custGeom>
                      <a:avLst/>
                      <a:gdLst>
                        <a:gd name="T0" fmla="*/ 0 w 44"/>
                        <a:gd name="T1" fmla="*/ 0 h 55"/>
                        <a:gd name="T2" fmla="*/ 0 w 44"/>
                        <a:gd name="T3" fmla="*/ 0 h 55"/>
                        <a:gd name="T4" fmla="*/ 0 w 44"/>
                        <a:gd name="T5" fmla="*/ 0 h 55"/>
                        <a:gd name="T6" fmla="*/ 0 w 44"/>
                        <a:gd name="T7" fmla="*/ 0 h 55"/>
                        <a:gd name="T8" fmla="*/ 0 w 44"/>
                        <a:gd name="T9" fmla="*/ 0 h 55"/>
                        <a:gd name="T10" fmla="*/ 0 w 44"/>
                        <a:gd name="T11" fmla="*/ 0 h 55"/>
                        <a:gd name="T12" fmla="*/ 0 w 44"/>
                        <a:gd name="T13" fmla="*/ 0 h 5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44"/>
                        <a:gd name="T22" fmla="*/ 0 h 55"/>
                        <a:gd name="T23" fmla="*/ 44 w 44"/>
                        <a:gd name="T24" fmla="*/ 55 h 5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44" h="55">
                          <a:moveTo>
                            <a:pt x="0" y="54"/>
                          </a:moveTo>
                          <a:lnTo>
                            <a:pt x="43" y="54"/>
                          </a:lnTo>
                          <a:lnTo>
                            <a:pt x="43" y="0"/>
                          </a:lnTo>
                          <a:lnTo>
                            <a:pt x="0" y="0"/>
                          </a:lnTo>
                          <a:lnTo>
                            <a:pt x="0" y="54"/>
                          </a:lnTo>
                          <a:close/>
                          <a:moveTo>
                            <a:pt x="22" y="28"/>
                          </a:moveTo>
                          <a:lnTo>
                            <a:pt x="22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6" name="AutoShape 15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" y="50"/>
                      <a:ext cx="100" cy="14"/>
                    </a:xfrm>
                    <a:prstGeom prst="roundRect">
                      <a:avLst>
                        <a:gd name="adj" fmla="val 7139"/>
                      </a:avLst>
                    </a:prstGeom>
                    <a:noFill/>
                    <a:ln w="144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07" name="Freeform 1552"/>
                    <p:cNvSpPr>
                      <a:spLocks/>
                    </p:cNvSpPr>
                    <p:nvPr/>
                  </p:nvSpPr>
                  <p:spPr bwMode="auto">
                    <a:xfrm>
                      <a:off x="9" y="59"/>
                      <a:ext cx="274" cy="328"/>
                    </a:xfrm>
                    <a:custGeom>
                      <a:avLst/>
                      <a:gdLst>
                        <a:gd name="T0" fmla="*/ 0 w 1211"/>
                        <a:gd name="T1" fmla="*/ 0 h 1453"/>
                        <a:gd name="T2" fmla="*/ 0 w 1211"/>
                        <a:gd name="T3" fmla="*/ 0 h 1453"/>
                        <a:gd name="T4" fmla="*/ 0 w 1211"/>
                        <a:gd name="T5" fmla="*/ 1 h 1453"/>
                        <a:gd name="T6" fmla="*/ 1 w 1211"/>
                        <a:gd name="T7" fmla="*/ 1 h 1453"/>
                        <a:gd name="T8" fmla="*/ 0 w 1211"/>
                        <a:gd name="T9" fmla="*/ 0 h 1453"/>
                        <a:gd name="T10" fmla="*/ 0 w 1211"/>
                        <a:gd name="T11" fmla="*/ 0 h 1453"/>
                        <a:gd name="T12" fmla="*/ 0 w 1211"/>
                        <a:gd name="T13" fmla="*/ 0 h 1453"/>
                        <a:gd name="T14" fmla="*/ 0 w 1211"/>
                        <a:gd name="T15" fmla="*/ 0 h 1453"/>
                        <a:gd name="T16" fmla="*/ 0 w 1211"/>
                        <a:gd name="T17" fmla="*/ 0 h 1453"/>
                        <a:gd name="T18" fmla="*/ 1 w 1211"/>
                        <a:gd name="T19" fmla="*/ 0 h 1453"/>
                        <a:gd name="T20" fmla="*/ 0 w 1211"/>
                        <a:gd name="T21" fmla="*/ 0 h 1453"/>
                        <a:gd name="T22" fmla="*/ 0 w 1211"/>
                        <a:gd name="T23" fmla="*/ 0 h 1453"/>
                        <a:gd name="T24" fmla="*/ 1 w 1211"/>
                        <a:gd name="T25" fmla="*/ 0 h 1453"/>
                        <a:gd name="T26" fmla="*/ 0 w 1211"/>
                        <a:gd name="T27" fmla="*/ 0 h 1453"/>
                        <a:gd name="T28" fmla="*/ 0 w 1211"/>
                        <a:gd name="T29" fmla="*/ 0 h 1453"/>
                        <a:gd name="T30" fmla="*/ 1 w 1211"/>
                        <a:gd name="T31" fmla="*/ 0 h 1453"/>
                        <a:gd name="T32" fmla="*/ 0 w 1211"/>
                        <a:gd name="T33" fmla="*/ 0 h 1453"/>
                        <a:gd name="T34" fmla="*/ 0 w 1211"/>
                        <a:gd name="T35" fmla="*/ 0 h 1453"/>
                        <a:gd name="T36" fmla="*/ 1 w 1211"/>
                        <a:gd name="T37" fmla="*/ 0 h 1453"/>
                        <a:gd name="T38" fmla="*/ 0 w 1211"/>
                        <a:gd name="T39" fmla="*/ 0 h 1453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1211"/>
                        <a:gd name="T61" fmla="*/ 0 h 1453"/>
                        <a:gd name="T62" fmla="*/ 1211 w 1211"/>
                        <a:gd name="T63" fmla="*/ 1453 h 1453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1211" h="1453">
                          <a:moveTo>
                            <a:pt x="0" y="180"/>
                          </a:moveTo>
                          <a:lnTo>
                            <a:pt x="561" y="180"/>
                          </a:lnTo>
                          <a:lnTo>
                            <a:pt x="561" y="1452"/>
                          </a:lnTo>
                          <a:lnTo>
                            <a:pt x="1210" y="1452"/>
                          </a:lnTo>
                          <a:lnTo>
                            <a:pt x="0" y="180"/>
                          </a:lnTo>
                          <a:close/>
                          <a:moveTo>
                            <a:pt x="0" y="230"/>
                          </a:moveTo>
                          <a:lnTo>
                            <a:pt x="561" y="230"/>
                          </a:lnTo>
                          <a:lnTo>
                            <a:pt x="0" y="230"/>
                          </a:lnTo>
                          <a:close/>
                          <a:moveTo>
                            <a:pt x="665" y="0"/>
                          </a:moveTo>
                          <a:lnTo>
                            <a:pt x="1108" y="0"/>
                          </a:lnTo>
                          <a:lnTo>
                            <a:pt x="665" y="0"/>
                          </a:lnTo>
                          <a:close/>
                          <a:moveTo>
                            <a:pt x="751" y="163"/>
                          </a:moveTo>
                          <a:lnTo>
                            <a:pt x="1019" y="163"/>
                          </a:lnTo>
                          <a:lnTo>
                            <a:pt x="751" y="163"/>
                          </a:lnTo>
                          <a:close/>
                          <a:moveTo>
                            <a:pt x="751" y="140"/>
                          </a:moveTo>
                          <a:lnTo>
                            <a:pt x="1019" y="140"/>
                          </a:lnTo>
                          <a:lnTo>
                            <a:pt x="751" y="140"/>
                          </a:lnTo>
                          <a:close/>
                          <a:moveTo>
                            <a:pt x="751" y="150"/>
                          </a:moveTo>
                          <a:lnTo>
                            <a:pt x="1019" y="150"/>
                          </a:lnTo>
                          <a:lnTo>
                            <a:pt x="751" y="150"/>
                          </a:lnTo>
                          <a:close/>
                        </a:path>
                      </a:pathLst>
                    </a:custGeom>
                    <a:noFill/>
                    <a:ln w="144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8" name="Freeform 1553"/>
                    <p:cNvSpPr>
                      <a:spLocks/>
                    </p:cNvSpPr>
                    <p:nvPr/>
                  </p:nvSpPr>
                  <p:spPr bwMode="auto">
                    <a:xfrm>
                      <a:off x="73" y="30"/>
                      <a:ext cx="153" cy="306"/>
                    </a:xfrm>
                    <a:custGeom>
                      <a:avLst/>
                      <a:gdLst>
                        <a:gd name="T0" fmla="*/ 0 w 681"/>
                        <a:gd name="T1" fmla="*/ 0 h 1352"/>
                        <a:gd name="T2" fmla="*/ 0 w 681"/>
                        <a:gd name="T3" fmla="*/ 0 h 1352"/>
                        <a:gd name="T4" fmla="*/ 0 w 681"/>
                        <a:gd name="T5" fmla="*/ 0 h 1352"/>
                        <a:gd name="T6" fmla="*/ 0 w 681"/>
                        <a:gd name="T7" fmla="*/ 0 h 1352"/>
                        <a:gd name="T8" fmla="*/ 0 w 681"/>
                        <a:gd name="T9" fmla="*/ 0 h 1352"/>
                        <a:gd name="T10" fmla="*/ 0 w 681"/>
                        <a:gd name="T11" fmla="*/ 0 h 1352"/>
                        <a:gd name="T12" fmla="*/ 0 w 681"/>
                        <a:gd name="T13" fmla="*/ 0 h 1352"/>
                        <a:gd name="T14" fmla="*/ 0 w 681"/>
                        <a:gd name="T15" fmla="*/ 0 h 1352"/>
                        <a:gd name="T16" fmla="*/ 0 w 681"/>
                        <a:gd name="T17" fmla="*/ 0 h 1352"/>
                        <a:gd name="T18" fmla="*/ 0 w 681"/>
                        <a:gd name="T19" fmla="*/ 0 h 1352"/>
                        <a:gd name="T20" fmla="*/ 0 w 681"/>
                        <a:gd name="T21" fmla="*/ 0 h 1352"/>
                        <a:gd name="T22" fmla="*/ 0 w 681"/>
                        <a:gd name="T23" fmla="*/ 0 h 1352"/>
                        <a:gd name="T24" fmla="*/ 0 w 681"/>
                        <a:gd name="T25" fmla="*/ 0 h 1352"/>
                        <a:gd name="T26" fmla="*/ 0 w 681"/>
                        <a:gd name="T27" fmla="*/ 0 h 1352"/>
                        <a:gd name="T28" fmla="*/ 0 w 681"/>
                        <a:gd name="T29" fmla="*/ 0 h 1352"/>
                        <a:gd name="T30" fmla="*/ 0 w 681"/>
                        <a:gd name="T31" fmla="*/ 1 h 1352"/>
                        <a:gd name="T32" fmla="*/ 0 w 681"/>
                        <a:gd name="T33" fmla="*/ 1 h 1352"/>
                        <a:gd name="T34" fmla="*/ 0 w 681"/>
                        <a:gd name="T35" fmla="*/ 1 h 1352"/>
                        <a:gd name="T36" fmla="*/ 0 w 681"/>
                        <a:gd name="T37" fmla="*/ 1 h 1352"/>
                        <a:gd name="T38" fmla="*/ 0 w 681"/>
                        <a:gd name="T39" fmla="*/ 1 h 1352"/>
                        <a:gd name="T40" fmla="*/ 0 w 681"/>
                        <a:gd name="T41" fmla="*/ 1 h 1352"/>
                        <a:gd name="T42" fmla="*/ 0 w 681"/>
                        <a:gd name="T43" fmla="*/ 0 h 1352"/>
                        <a:gd name="T44" fmla="*/ 0 w 681"/>
                        <a:gd name="T45" fmla="*/ 0 h 1352"/>
                        <a:gd name="T46" fmla="*/ 0 w 681"/>
                        <a:gd name="T47" fmla="*/ 0 h 1352"/>
                        <a:gd name="T48" fmla="*/ 0 w 681"/>
                        <a:gd name="T49" fmla="*/ 0 h 1352"/>
                        <a:gd name="T50" fmla="*/ 0 w 681"/>
                        <a:gd name="T51" fmla="*/ 0 h 1352"/>
                        <a:gd name="T52" fmla="*/ 0 w 681"/>
                        <a:gd name="T53" fmla="*/ 0 h 1352"/>
                        <a:gd name="T54" fmla="*/ 0 w 681"/>
                        <a:gd name="T55" fmla="*/ 0 h 1352"/>
                        <a:gd name="T56" fmla="*/ 0 w 681"/>
                        <a:gd name="T57" fmla="*/ 0 h 1352"/>
                        <a:gd name="T58" fmla="*/ 0 w 681"/>
                        <a:gd name="T59" fmla="*/ 0 h 1352"/>
                        <a:gd name="T60" fmla="*/ 0 w 681"/>
                        <a:gd name="T61" fmla="*/ 0 h 1352"/>
                        <a:gd name="T62" fmla="*/ 0 w 681"/>
                        <a:gd name="T63" fmla="*/ 0 h 1352"/>
                        <a:gd name="T64" fmla="*/ 0 w 681"/>
                        <a:gd name="T65" fmla="*/ 0 h 1352"/>
                        <a:gd name="T66" fmla="*/ 0 w 681"/>
                        <a:gd name="T67" fmla="*/ 0 h 1352"/>
                        <a:gd name="T68" fmla="*/ 0 w 681"/>
                        <a:gd name="T69" fmla="*/ 0 h 1352"/>
                        <a:gd name="T70" fmla="*/ 0 w 681"/>
                        <a:gd name="T71" fmla="*/ 0 h 1352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681"/>
                        <a:gd name="T109" fmla="*/ 0 h 1352"/>
                        <a:gd name="T110" fmla="*/ 681 w 681"/>
                        <a:gd name="T111" fmla="*/ 1352 h 1352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681" h="1352">
                          <a:moveTo>
                            <a:pt x="533" y="340"/>
                          </a:moveTo>
                          <a:lnTo>
                            <a:pt x="509" y="340"/>
                          </a:lnTo>
                          <a:lnTo>
                            <a:pt x="533" y="340"/>
                          </a:lnTo>
                          <a:close/>
                          <a:moveTo>
                            <a:pt x="490" y="340"/>
                          </a:moveTo>
                          <a:lnTo>
                            <a:pt x="467" y="340"/>
                          </a:lnTo>
                          <a:lnTo>
                            <a:pt x="490" y="340"/>
                          </a:lnTo>
                          <a:close/>
                          <a:moveTo>
                            <a:pt x="401" y="525"/>
                          </a:moveTo>
                          <a:lnTo>
                            <a:pt x="428" y="525"/>
                          </a:lnTo>
                          <a:lnTo>
                            <a:pt x="401" y="525"/>
                          </a:lnTo>
                          <a:close/>
                          <a:moveTo>
                            <a:pt x="401" y="733"/>
                          </a:moveTo>
                          <a:lnTo>
                            <a:pt x="428" y="733"/>
                          </a:lnTo>
                          <a:lnTo>
                            <a:pt x="401" y="733"/>
                          </a:lnTo>
                          <a:close/>
                          <a:moveTo>
                            <a:pt x="401" y="941"/>
                          </a:moveTo>
                          <a:lnTo>
                            <a:pt x="428" y="941"/>
                          </a:lnTo>
                          <a:lnTo>
                            <a:pt x="401" y="941"/>
                          </a:lnTo>
                          <a:close/>
                          <a:moveTo>
                            <a:pt x="401" y="1143"/>
                          </a:moveTo>
                          <a:lnTo>
                            <a:pt x="428" y="1143"/>
                          </a:lnTo>
                          <a:lnTo>
                            <a:pt x="401" y="1143"/>
                          </a:lnTo>
                          <a:close/>
                          <a:moveTo>
                            <a:pt x="401" y="1351"/>
                          </a:moveTo>
                          <a:lnTo>
                            <a:pt x="428" y="1351"/>
                          </a:lnTo>
                          <a:lnTo>
                            <a:pt x="401" y="1351"/>
                          </a:lnTo>
                          <a:close/>
                          <a:moveTo>
                            <a:pt x="426" y="50"/>
                          </a:moveTo>
                          <a:lnTo>
                            <a:pt x="447" y="50"/>
                          </a:lnTo>
                          <a:lnTo>
                            <a:pt x="426" y="50"/>
                          </a:lnTo>
                          <a:close/>
                          <a:moveTo>
                            <a:pt x="669" y="145"/>
                          </a:moveTo>
                          <a:lnTo>
                            <a:pt x="680" y="145"/>
                          </a:lnTo>
                          <a:lnTo>
                            <a:pt x="669" y="145"/>
                          </a:lnTo>
                          <a:close/>
                          <a:moveTo>
                            <a:pt x="117" y="0"/>
                          </a:moveTo>
                          <a:lnTo>
                            <a:pt x="143" y="0"/>
                          </a:lnTo>
                          <a:lnTo>
                            <a:pt x="117" y="0"/>
                          </a:lnTo>
                          <a:close/>
                          <a:moveTo>
                            <a:pt x="50" y="0"/>
                          </a:moveTo>
                          <a:lnTo>
                            <a:pt x="89" y="0"/>
                          </a:lnTo>
                          <a:lnTo>
                            <a:pt x="50" y="0"/>
                          </a:lnTo>
                          <a:close/>
                          <a:moveTo>
                            <a:pt x="0" y="0"/>
                          </a:moveTo>
                          <a:lnTo>
                            <a:pt x="3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3240" cmpd="sng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09" name="Freeform 1554"/>
                    <p:cNvSpPr>
                      <a:spLocks/>
                    </p:cNvSpPr>
                    <p:nvPr/>
                  </p:nvSpPr>
                  <p:spPr bwMode="auto">
                    <a:xfrm>
                      <a:off x="23" y="5"/>
                      <a:ext cx="174" cy="355"/>
                    </a:xfrm>
                    <a:custGeom>
                      <a:avLst/>
                      <a:gdLst>
                        <a:gd name="T0" fmla="*/ 0 w 771"/>
                        <a:gd name="T1" fmla="*/ 1 h 1569"/>
                        <a:gd name="T2" fmla="*/ 0 w 771"/>
                        <a:gd name="T3" fmla="*/ 1 h 1569"/>
                        <a:gd name="T4" fmla="*/ 0 w 771"/>
                        <a:gd name="T5" fmla="*/ 0 h 1569"/>
                        <a:gd name="T6" fmla="*/ 0 w 771"/>
                        <a:gd name="T7" fmla="*/ 0 h 1569"/>
                        <a:gd name="T8" fmla="*/ 0 w 771"/>
                        <a:gd name="T9" fmla="*/ 1 h 1569"/>
                        <a:gd name="T10" fmla="*/ 0 w 771"/>
                        <a:gd name="T11" fmla="*/ 1 h 1569"/>
                        <a:gd name="T12" fmla="*/ 0 w 771"/>
                        <a:gd name="T13" fmla="*/ 1 h 1569"/>
                        <a:gd name="T14" fmla="*/ 0 w 771"/>
                        <a:gd name="T15" fmla="*/ 0 h 1569"/>
                        <a:gd name="T16" fmla="*/ 0 w 771"/>
                        <a:gd name="T17" fmla="*/ 0 h 1569"/>
                        <a:gd name="T18" fmla="*/ 0 w 771"/>
                        <a:gd name="T19" fmla="*/ 1 h 156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71"/>
                        <a:gd name="T31" fmla="*/ 0 h 1569"/>
                        <a:gd name="T32" fmla="*/ 771 w 771"/>
                        <a:gd name="T33" fmla="*/ 1569 h 156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71" h="1569">
                          <a:moveTo>
                            <a:pt x="0" y="1568"/>
                          </a:moveTo>
                          <a:lnTo>
                            <a:pt x="770" y="1568"/>
                          </a:lnTo>
                          <a:lnTo>
                            <a:pt x="770" y="0"/>
                          </a:lnTo>
                          <a:lnTo>
                            <a:pt x="0" y="0"/>
                          </a:lnTo>
                          <a:lnTo>
                            <a:pt x="0" y="1568"/>
                          </a:lnTo>
                          <a:close/>
                          <a:moveTo>
                            <a:pt x="6" y="1553"/>
                          </a:moveTo>
                          <a:lnTo>
                            <a:pt x="759" y="1553"/>
                          </a:lnTo>
                          <a:lnTo>
                            <a:pt x="759" y="10"/>
                          </a:lnTo>
                          <a:lnTo>
                            <a:pt x="6" y="10"/>
                          </a:lnTo>
                          <a:lnTo>
                            <a:pt x="6" y="155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0" name="Freeform 1555"/>
                    <p:cNvSpPr>
                      <a:spLocks/>
                    </p:cNvSpPr>
                    <p:nvPr/>
                  </p:nvSpPr>
                  <p:spPr bwMode="auto">
                    <a:xfrm>
                      <a:off x="24" y="7"/>
                      <a:ext cx="171" cy="349"/>
                    </a:xfrm>
                    <a:custGeom>
                      <a:avLst/>
                      <a:gdLst>
                        <a:gd name="T0" fmla="*/ 0 w 758"/>
                        <a:gd name="T1" fmla="*/ 1 h 1543"/>
                        <a:gd name="T2" fmla="*/ 0 w 758"/>
                        <a:gd name="T3" fmla="*/ 1 h 1543"/>
                        <a:gd name="T4" fmla="*/ 0 w 758"/>
                        <a:gd name="T5" fmla="*/ 0 h 1543"/>
                        <a:gd name="T6" fmla="*/ 0 w 758"/>
                        <a:gd name="T7" fmla="*/ 0 h 1543"/>
                        <a:gd name="T8" fmla="*/ 0 w 758"/>
                        <a:gd name="T9" fmla="*/ 1 h 1543"/>
                        <a:gd name="T10" fmla="*/ 0 w 758"/>
                        <a:gd name="T11" fmla="*/ 1 h 1543"/>
                        <a:gd name="T12" fmla="*/ 0 w 758"/>
                        <a:gd name="T13" fmla="*/ 1 h 1543"/>
                        <a:gd name="T14" fmla="*/ 0 w 758"/>
                        <a:gd name="T15" fmla="*/ 0 h 1543"/>
                        <a:gd name="T16" fmla="*/ 0 w 758"/>
                        <a:gd name="T17" fmla="*/ 0 h 1543"/>
                        <a:gd name="T18" fmla="*/ 0 w 758"/>
                        <a:gd name="T19" fmla="*/ 1 h 154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58"/>
                        <a:gd name="T31" fmla="*/ 0 h 1543"/>
                        <a:gd name="T32" fmla="*/ 758 w 758"/>
                        <a:gd name="T33" fmla="*/ 1543 h 154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58" h="1543">
                          <a:moveTo>
                            <a:pt x="0" y="1542"/>
                          </a:moveTo>
                          <a:lnTo>
                            <a:pt x="757" y="1542"/>
                          </a:lnTo>
                          <a:lnTo>
                            <a:pt x="757" y="0"/>
                          </a:lnTo>
                          <a:lnTo>
                            <a:pt x="0" y="0"/>
                          </a:lnTo>
                          <a:lnTo>
                            <a:pt x="0" y="1542"/>
                          </a:lnTo>
                          <a:close/>
                          <a:moveTo>
                            <a:pt x="6" y="1527"/>
                          </a:moveTo>
                          <a:lnTo>
                            <a:pt x="750" y="1527"/>
                          </a:lnTo>
                          <a:lnTo>
                            <a:pt x="750" y="13"/>
                          </a:lnTo>
                          <a:lnTo>
                            <a:pt x="6" y="13"/>
                          </a:lnTo>
                          <a:lnTo>
                            <a:pt x="6" y="1527"/>
                          </a:lnTo>
                          <a:close/>
                        </a:path>
                      </a:pathLst>
                    </a:custGeom>
                    <a:solidFill>
                      <a:srgbClr val="09090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1" name="Freeform 1556"/>
                    <p:cNvSpPr>
                      <a:spLocks/>
                    </p:cNvSpPr>
                    <p:nvPr/>
                  </p:nvSpPr>
                  <p:spPr bwMode="auto">
                    <a:xfrm>
                      <a:off x="26" y="10"/>
                      <a:ext cx="168" cy="342"/>
                    </a:xfrm>
                    <a:custGeom>
                      <a:avLst/>
                      <a:gdLst>
                        <a:gd name="T0" fmla="*/ 0 w 745"/>
                        <a:gd name="T1" fmla="*/ 1 h 1514"/>
                        <a:gd name="T2" fmla="*/ 0 w 745"/>
                        <a:gd name="T3" fmla="*/ 1 h 1514"/>
                        <a:gd name="T4" fmla="*/ 0 w 745"/>
                        <a:gd name="T5" fmla="*/ 0 h 1514"/>
                        <a:gd name="T6" fmla="*/ 0 w 745"/>
                        <a:gd name="T7" fmla="*/ 0 h 1514"/>
                        <a:gd name="T8" fmla="*/ 0 w 745"/>
                        <a:gd name="T9" fmla="*/ 1 h 1514"/>
                        <a:gd name="T10" fmla="*/ 0 w 745"/>
                        <a:gd name="T11" fmla="*/ 1 h 1514"/>
                        <a:gd name="T12" fmla="*/ 0 w 745"/>
                        <a:gd name="T13" fmla="*/ 1 h 1514"/>
                        <a:gd name="T14" fmla="*/ 0 w 745"/>
                        <a:gd name="T15" fmla="*/ 0 h 1514"/>
                        <a:gd name="T16" fmla="*/ 0 w 745"/>
                        <a:gd name="T17" fmla="*/ 0 h 1514"/>
                        <a:gd name="T18" fmla="*/ 0 w 745"/>
                        <a:gd name="T19" fmla="*/ 1 h 151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45"/>
                        <a:gd name="T31" fmla="*/ 0 h 1514"/>
                        <a:gd name="T32" fmla="*/ 745 w 745"/>
                        <a:gd name="T33" fmla="*/ 1514 h 151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45" h="1514">
                          <a:moveTo>
                            <a:pt x="0" y="1513"/>
                          </a:moveTo>
                          <a:lnTo>
                            <a:pt x="744" y="1513"/>
                          </a:lnTo>
                          <a:lnTo>
                            <a:pt x="744" y="0"/>
                          </a:lnTo>
                          <a:lnTo>
                            <a:pt x="0" y="0"/>
                          </a:lnTo>
                          <a:lnTo>
                            <a:pt x="0" y="1513"/>
                          </a:lnTo>
                          <a:close/>
                          <a:moveTo>
                            <a:pt x="6" y="1498"/>
                          </a:moveTo>
                          <a:lnTo>
                            <a:pt x="738" y="1498"/>
                          </a:lnTo>
                          <a:lnTo>
                            <a:pt x="738" y="14"/>
                          </a:lnTo>
                          <a:lnTo>
                            <a:pt x="6" y="14"/>
                          </a:lnTo>
                          <a:lnTo>
                            <a:pt x="6" y="1498"/>
                          </a:lnTo>
                          <a:close/>
                        </a:path>
                      </a:pathLst>
                    </a:custGeom>
                    <a:solidFill>
                      <a:srgbClr val="13131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" name="Freeform 1557"/>
                    <p:cNvSpPr>
                      <a:spLocks/>
                    </p:cNvSpPr>
                    <p:nvPr/>
                  </p:nvSpPr>
                  <p:spPr bwMode="auto">
                    <a:xfrm>
                      <a:off x="27" y="14"/>
                      <a:ext cx="165" cy="335"/>
                    </a:xfrm>
                    <a:custGeom>
                      <a:avLst/>
                      <a:gdLst>
                        <a:gd name="T0" fmla="*/ 0 w 733"/>
                        <a:gd name="T1" fmla="*/ 1 h 1483"/>
                        <a:gd name="T2" fmla="*/ 0 w 733"/>
                        <a:gd name="T3" fmla="*/ 1 h 1483"/>
                        <a:gd name="T4" fmla="*/ 0 w 733"/>
                        <a:gd name="T5" fmla="*/ 0 h 1483"/>
                        <a:gd name="T6" fmla="*/ 0 w 733"/>
                        <a:gd name="T7" fmla="*/ 0 h 1483"/>
                        <a:gd name="T8" fmla="*/ 0 w 733"/>
                        <a:gd name="T9" fmla="*/ 1 h 1483"/>
                        <a:gd name="T10" fmla="*/ 0 w 733"/>
                        <a:gd name="T11" fmla="*/ 1 h 1483"/>
                        <a:gd name="T12" fmla="*/ 0 w 733"/>
                        <a:gd name="T13" fmla="*/ 1 h 1483"/>
                        <a:gd name="T14" fmla="*/ 0 w 733"/>
                        <a:gd name="T15" fmla="*/ 0 h 1483"/>
                        <a:gd name="T16" fmla="*/ 0 w 733"/>
                        <a:gd name="T17" fmla="*/ 0 h 1483"/>
                        <a:gd name="T18" fmla="*/ 0 w 733"/>
                        <a:gd name="T19" fmla="*/ 1 h 148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33"/>
                        <a:gd name="T31" fmla="*/ 0 h 1483"/>
                        <a:gd name="T32" fmla="*/ 733 w 733"/>
                        <a:gd name="T33" fmla="*/ 1483 h 148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33" h="1483">
                          <a:moveTo>
                            <a:pt x="0" y="1482"/>
                          </a:moveTo>
                          <a:lnTo>
                            <a:pt x="732" y="1482"/>
                          </a:lnTo>
                          <a:lnTo>
                            <a:pt x="732" y="0"/>
                          </a:lnTo>
                          <a:lnTo>
                            <a:pt x="0" y="0"/>
                          </a:lnTo>
                          <a:lnTo>
                            <a:pt x="0" y="1482"/>
                          </a:lnTo>
                          <a:close/>
                          <a:moveTo>
                            <a:pt x="11" y="1467"/>
                          </a:moveTo>
                          <a:lnTo>
                            <a:pt x="723" y="1467"/>
                          </a:lnTo>
                          <a:lnTo>
                            <a:pt x="723" y="14"/>
                          </a:lnTo>
                          <a:lnTo>
                            <a:pt x="11" y="14"/>
                          </a:lnTo>
                          <a:lnTo>
                            <a:pt x="11" y="1467"/>
                          </a:lnTo>
                          <a:close/>
                        </a:path>
                      </a:pathLst>
                    </a:custGeom>
                    <a:solidFill>
                      <a:srgbClr val="1C1C1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3" name="Freeform 1558"/>
                    <p:cNvSpPr>
                      <a:spLocks/>
                    </p:cNvSpPr>
                    <p:nvPr/>
                  </p:nvSpPr>
                  <p:spPr bwMode="auto">
                    <a:xfrm>
                      <a:off x="29" y="17"/>
                      <a:ext cx="161" cy="328"/>
                    </a:xfrm>
                    <a:custGeom>
                      <a:avLst/>
                      <a:gdLst>
                        <a:gd name="T0" fmla="*/ 0 w 716"/>
                        <a:gd name="T1" fmla="*/ 1 h 1453"/>
                        <a:gd name="T2" fmla="*/ 0 w 716"/>
                        <a:gd name="T3" fmla="*/ 1 h 1453"/>
                        <a:gd name="T4" fmla="*/ 0 w 716"/>
                        <a:gd name="T5" fmla="*/ 0 h 1453"/>
                        <a:gd name="T6" fmla="*/ 0 w 716"/>
                        <a:gd name="T7" fmla="*/ 0 h 1453"/>
                        <a:gd name="T8" fmla="*/ 0 w 716"/>
                        <a:gd name="T9" fmla="*/ 1 h 1453"/>
                        <a:gd name="T10" fmla="*/ 0 w 716"/>
                        <a:gd name="T11" fmla="*/ 1 h 1453"/>
                        <a:gd name="T12" fmla="*/ 0 w 716"/>
                        <a:gd name="T13" fmla="*/ 1 h 1453"/>
                        <a:gd name="T14" fmla="*/ 0 w 716"/>
                        <a:gd name="T15" fmla="*/ 0 h 1453"/>
                        <a:gd name="T16" fmla="*/ 0 w 716"/>
                        <a:gd name="T17" fmla="*/ 0 h 1453"/>
                        <a:gd name="T18" fmla="*/ 0 w 716"/>
                        <a:gd name="T19" fmla="*/ 1 h 145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16"/>
                        <a:gd name="T31" fmla="*/ 0 h 1453"/>
                        <a:gd name="T32" fmla="*/ 716 w 716"/>
                        <a:gd name="T33" fmla="*/ 1453 h 145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16" h="1453">
                          <a:moveTo>
                            <a:pt x="0" y="1452"/>
                          </a:moveTo>
                          <a:lnTo>
                            <a:pt x="715" y="1452"/>
                          </a:lnTo>
                          <a:lnTo>
                            <a:pt x="715" y="0"/>
                          </a:lnTo>
                          <a:lnTo>
                            <a:pt x="0" y="0"/>
                          </a:lnTo>
                          <a:lnTo>
                            <a:pt x="0" y="1452"/>
                          </a:lnTo>
                          <a:close/>
                          <a:moveTo>
                            <a:pt x="6" y="1438"/>
                          </a:moveTo>
                          <a:lnTo>
                            <a:pt x="708" y="1438"/>
                          </a:lnTo>
                          <a:lnTo>
                            <a:pt x="708" y="14"/>
                          </a:lnTo>
                          <a:lnTo>
                            <a:pt x="6" y="14"/>
                          </a:lnTo>
                          <a:lnTo>
                            <a:pt x="6" y="1438"/>
                          </a:lnTo>
                          <a:close/>
                        </a:path>
                      </a:pathLst>
                    </a:custGeom>
                    <a:solidFill>
                      <a:srgbClr val="2525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4" name="Freeform 1559"/>
                    <p:cNvSpPr>
                      <a:spLocks/>
                    </p:cNvSpPr>
                    <p:nvPr/>
                  </p:nvSpPr>
                  <p:spPr bwMode="auto">
                    <a:xfrm>
                      <a:off x="31" y="21"/>
                      <a:ext cx="157" cy="322"/>
                    </a:xfrm>
                    <a:custGeom>
                      <a:avLst/>
                      <a:gdLst>
                        <a:gd name="T0" fmla="*/ 0 w 698"/>
                        <a:gd name="T1" fmla="*/ 1 h 1423"/>
                        <a:gd name="T2" fmla="*/ 0 w 698"/>
                        <a:gd name="T3" fmla="*/ 1 h 1423"/>
                        <a:gd name="T4" fmla="*/ 0 w 698"/>
                        <a:gd name="T5" fmla="*/ 0 h 1423"/>
                        <a:gd name="T6" fmla="*/ 0 w 698"/>
                        <a:gd name="T7" fmla="*/ 0 h 1423"/>
                        <a:gd name="T8" fmla="*/ 0 w 698"/>
                        <a:gd name="T9" fmla="*/ 1 h 1423"/>
                        <a:gd name="T10" fmla="*/ 0 w 698"/>
                        <a:gd name="T11" fmla="*/ 1 h 1423"/>
                        <a:gd name="T12" fmla="*/ 0 w 698"/>
                        <a:gd name="T13" fmla="*/ 1 h 1423"/>
                        <a:gd name="T14" fmla="*/ 0 w 698"/>
                        <a:gd name="T15" fmla="*/ 0 h 1423"/>
                        <a:gd name="T16" fmla="*/ 0 w 698"/>
                        <a:gd name="T17" fmla="*/ 0 h 1423"/>
                        <a:gd name="T18" fmla="*/ 0 w 698"/>
                        <a:gd name="T19" fmla="*/ 1 h 142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98"/>
                        <a:gd name="T31" fmla="*/ 0 h 1423"/>
                        <a:gd name="T32" fmla="*/ 698 w 698"/>
                        <a:gd name="T33" fmla="*/ 1423 h 142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98" h="1423">
                          <a:moveTo>
                            <a:pt x="0" y="1422"/>
                          </a:moveTo>
                          <a:lnTo>
                            <a:pt x="697" y="1422"/>
                          </a:lnTo>
                          <a:lnTo>
                            <a:pt x="697" y="0"/>
                          </a:lnTo>
                          <a:lnTo>
                            <a:pt x="0" y="0"/>
                          </a:lnTo>
                          <a:lnTo>
                            <a:pt x="0" y="1422"/>
                          </a:lnTo>
                          <a:close/>
                          <a:moveTo>
                            <a:pt x="6" y="1407"/>
                          </a:moveTo>
                          <a:lnTo>
                            <a:pt x="691" y="1407"/>
                          </a:lnTo>
                          <a:lnTo>
                            <a:pt x="691" y="13"/>
                          </a:lnTo>
                          <a:lnTo>
                            <a:pt x="6" y="13"/>
                          </a:lnTo>
                          <a:lnTo>
                            <a:pt x="6" y="1407"/>
                          </a:lnTo>
                          <a:close/>
                        </a:path>
                      </a:pathLst>
                    </a:custGeom>
                    <a:solidFill>
                      <a:srgbClr val="2D2D2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5" name="Freeform 1560"/>
                    <p:cNvSpPr>
                      <a:spLocks/>
                    </p:cNvSpPr>
                    <p:nvPr/>
                  </p:nvSpPr>
                  <p:spPr bwMode="auto">
                    <a:xfrm>
                      <a:off x="32" y="24"/>
                      <a:ext cx="155" cy="315"/>
                    </a:xfrm>
                    <a:custGeom>
                      <a:avLst/>
                      <a:gdLst>
                        <a:gd name="T0" fmla="*/ 0 w 689"/>
                        <a:gd name="T1" fmla="*/ 1 h 1393"/>
                        <a:gd name="T2" fmla="*/ 0 w 689"/>
                        <a:gd name="T3" fmla="*/ 1 h 1393"/>
                        <a:gd name="T4" fmla="*/ 0 w 689"/>
                        <a:gd name="T5" fmla="*/ 0 h 1393"/>
                        <a:gd name="T6" fmla="*/ 0 w 689"/>
                        <a:gd name="T7" fmla="*/ 0 h 1393"/>
                        <a:gd name="T8" fmla="*/ 0 w 689"/>
                        <a:gd name="T9" fmla="*/ 1 h 1393"/>
                        <a:gd name="T10" fmla="*/ 0 w 689"/>
                        <a:gd name="T11" fmla="*/ 1 h 1393"/>
                        <a:gd name="T12" fmla="*/ 0 w 689"/>
                        <a:gd name="T13" fmla="*/ 1 h 1393"/>
                        <a:gd name="T14" fmla="*/ 0 w 689"/>
                        <a:gd name="T15" fmla="*/ 0 h 1393"/>
                        <a:gd name="T16" fmla="*/ 0 w 689"/>
                        <a:gd name="T17" fmla="*/ 0 h 1393"/>
                        <a:gd name="T18" fmla="*/ 0 w 689"/>
                        <a:gd name="T19" fmla="*/ 1 h 139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89"/>
                        <a:gd name="T31" fmla="*/ 0 h 1393"/>
                        <a:gd name="T32" fmla="*/ 689 w 689"/>
                        <a:gd name="T33" fmla="*/ 1393 h 139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89" h="1393">
                          <a:moveTo>
                            <a:pt x="0" y="1392"/>
                          </a:moveTo>
                          <a:lnTo>
                            <a:pt x="688" y="1392"/>
                          </a:lnTo>
                          <a:lnTo>
                            <a:pt x="688" y="0"/>
                          </a:lnTo>
                          <a:lnTo>
                            <a:pt x="0" y="0"/>
                          </a:lnTo>
                          <a:lnTo>
                            <a:pt x="0" y="1392"/>
                          </a:lnTo>
                          <a:close/>
                          <a:moveTo>
                            <a:pt x="8" y="1373"/>
                          </a:moveTo>
                          <a:lnTo>
                            <a:pt x="677" y="1373"/>
                          </a:lnTo>
                          <a:lnTo>
                            <a:pt x="677" y="19"/>
                          </a:lnTo>
                          <a:lnTo>
                            <a:pt x="8" y="19"/>
                          </a:lnTo>
                          <a:lnTo>
                            <a:pt x="8" y="1373"/>
                          </a:lnTo>
                          <a:close/>
                        </a:path>
                      </a:pathLst>
                    </a:custGeom>
                    <a:solidFill>
                      <a:srgbClr val="3535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6" name="Freeform 1561"/>
                    <p:cNvSpPr>
                      <a:spLocks/>
                    </p:cNvSpPr>
                    <p:nvPr/>
                  </p:nvSpPr>
                  <p:spPr bwMode="auto">
                    <a:xfrm>
                      <a:off x="35" y="28"/>
                      <a:ext cx="150" cy="307"/>
                    </a:xfrm>
                    <a:custGeom>
                      <a:avLst/>
                      <a:gdLst>
                        <a:gd name="T0" fmla="*/ 0 w 664"/>
                        <a:gd name="T1" fmla="*/ 1 h 1358"/>
                        <a:gd name="T2" fmla="*/ 0 w 664"/>
                        <a:gd name="T3" fmla="*/ 1 h 1358"/>
                        <a:gd name="T4" fmla="*/ 0 w 664"/>
                        <a:gd name="T5" fmla="*/ 0 h 1358"/>
                        <a:gd name="T6" fmla="*/ 0 w 664"/>
                        <a:gd name="T7" fmla="*/ 0 h 1358"/>
                        <a:gd name="T8" fmla="*/ 0 w 664"/>
                        <a:gd name="T9" fmla="*/ 1 h 1358"/>
                        <a:gd name="T10" fmla="*/ 0 w 664"/>
                        <a:gd name="T11" fmla="*/ 1 h 1358"/>
                        <a:gd name="T12" fmla="*/ 0 w 664"/>
                        <a:gd name="T13" fmla="*/ 1 h 1358"/>
                        <a:gd name="T14" fmla="*/ 0 w 664"/>
                        <a:gd name="T15" fmla="*/ 0 h 1358"/>
                        <a:gd name="T16" fmla="*/ 0 w 664"/>
                        <a:gd name="T17" fmla="*/ 0 h 1358"/>
                        <a:gd name="T18" fmla="*/ 0 w 664"/>
                        <a:gd name="T19" fmla="*/ 1 h 135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64"/>
                        <a:gd name="T31" fmla="*/ 0 h 1358"/>
                        <a:gd name="T32" fmla="*/ 664 w 664"/>
                        <a:gd name="T33" fmla="*/ 1358 h 135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64" h="1358">
                          <a:moveTo>
                            <a:pt x="0" y="1357"/>
                          </a:moveTo>
                          <a:lnTo>
                            <a:pt x="663" y="1357"/>
                          </a:lnTo>
                          <a:lnTo>
                            <a:pt x="663" y="0"/>
                          </a:lnTo>
                          <a:lnTo>
                            <a:pt x="0" y="0"/>
                          </a:lnTo>
                          <a:lnTo>
                            <a:pt x="0" y="1357"/>
                          </a:lnTo>
                          <a:close/>
                          <a:moveTo>
                            <a:pt x="6" y="1341"/>
                          </a:moveTo>
                          <a:lnTo>
                            <a:pt x="657" y="1341"/>
                          </a:lnTo>
                          <a:lnTo>
                            <a:pt x="657" y="15"/>
                          </a:lnTo>
                          <a:lnTo>
                            <a:pt x="6" y="15"/>
                          </a:lnTo>
                          <a:lnTo>
                            <a:pt x="6" y="1341"/>
                          </a:lnTo>
                          <a:close/>
                        </a:path>
                      </a:pathLst>
                    </a:custGeom>
                    <a:solidFill>
                      <a:srgbClr val="3D3D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7" name="Freeform 1562"/>
                    <p:cNvSpPr>
                      <a:spLocks/>
                    </p:cNvSpPr>
                    <p:nvPr/>
                  </p:nvSpPr>
                  <p:spPr bwMode="auto">
                    <a:xfrm>
                      <a:off x="36" y="32"/>
                      <a:ext cx="148" cy="300"/>
                    </a:xfrm>
                    <a:custGeom>
                      <a:avLst/>
                      <a:gdLst>
                        <a:gd name="T0" fmla="*/ 0 w 656"/>
                        <a:gd name="T1" fmla="*/ 1 h 1327"/>
                        <a:gd name="T2" fmla="*/ 0 w 656"/>
                        <a:gd name="T3" fmla="*/ 1 h 1327"/>
                        <a:gd name="T4" fmla="*/ 0 w 656"/>
                        <a:gd name="T5" fmla="*/ 0 h 1327"/>
                        <a:gd name="T6" fmla="*/ 0 w 656"/>
                        <a:gd name="T7" fmla="*/ 0 h 1327"/>
                        <a:gd name="T8" fmla="*/ 0 w 656"/>
                        <a:gd name="T9" fmla="*/ 1 h 1327"/>
                        <a:gd name="T10" fmla="*/ 0 w 656"/>
                        <a:gd name="T11" fmla="*/ 1 h 1327"/>
                        <a:gd name="T12" fmla="*/ 0 w 656"/>
                        <a:gd name="T13" fmla="*/ 1 h 1327"/>
                        <a:gd name="T14" fmla="*/ 0 w 656"/>
                        <a:gd name="T15" fmla="*/ 0 h 1327"/>
                        <a:gd name="T16" fmla="*/ 0 w 656"/>
                        <a:gd name="T17" fmla="*/ 0 h 1327"/>
                        <a:gd name="T18" fmla="*/ 0 w 656"/>
                        <a:gd name="T19" fmla="*/ 1 h 132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56"/>
                        <a:gd name="T31" fmla="*/ 0 h 1327"/>
                        <a:gd name="T32" fmla="*/ 656 w 656"/>
                        <a:gd name="T33" fmla="*/ 1327 h 132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56" h="1327">
                          <a:moveTo>
                            <a:pt x="0" y="1326"/>
                          </a:moveTo>
                          <a:lnTo>
                            <a:pt x="655" y="1326"/>
                          </a:lnTo>
                          <a:lnTo>
                            <a:pt x="655" y="0"/>
                          </a:lnTo>
                          <a:lnTo>
                            <a:pt x="0" y="0"/>
                          </a:lnTo>
                          <a:lnTo>
                            <a:pt x="0" y="1326"/>
                          </a:lnTo>
                          <a:close/>
                          <a:moveTo>
                            <a:pt x="11" y="1310"/>
                          </a:moveTo>
                          <a:lnTo>
                            <a:pt x="644" y="1310"/>
                          </a:lnTo>
                          <a:lnTo>
                            <a:pt x="644" y="15"/>
                          </a:lnTo>
                          <a:lnTo>
                            <a:pt x="11" y="15"/>
                          </a:lnTo>
                          <a:lnTo>
                            <a:pt x="11" y="1310"/>
                          </a:lnTo>
                          <a:close/>
                        </a:path>
                      </a:pathLst>
                    </a:custGeom>
                    <a:solidFill>
                      <a:srgbClr val="45454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8" name="Freeform 1563"/>
                    <p:cNvSpPr>
                      <a:spLocks/>
                    </p:cNvSpPr>
                    <p:nvPr/>
                  </p:nvSpPr>
                  <p:spPr bwMode="auto">
                    <a:xfrm>
                      <a:off x="38" y="35"/>
                      <a:ext cx="144" cy="293"/>
                    </a:xfrm>
                    <a:custGeom>
                      <a:avLst/>
                      <a:gdLst>
                        <a:gd name="T0" fmla="*/ 0 w 638"/>
                        <a:gd name="T1" fmla="*/ 1 h 1297"/>
                        <a:gd name="T2" fmla="*/ 0 w 638"/>
                        <a:gd name="T3" fmla="*/ 1 h 1297"/>
                        <a:gd name="T4" fmla="*/ 0 w 638"/>
                        <a:gd name="T5" fmla="*/ 0 h 1297"/>
                        <a:gd name="T6" fmla="*/ 0 w 638"/>
                        <a:gd name="T7" fmla="*/ 0 h 1297"/>
                        <a:gd name="T8" fmla="*/ 0 w 638"/>
                        <a:gd name="T9" fmla="*/ 1 h 1297"/>
                        <a:gd name="T10" fmla="*/ 0 w 638"/>
                        <a:gd name="T11" fmla="*/ 1 h 1297"/>
                        <a:gd name="T12" fmla="*/ 0 w 638"/>
                        <a:gd name="T13" fmla="*/ 1 h 1297"/>
                        <a:gd name="T14" fmla="*/ 0 w 638"/>
                        <a:gd name="T15" fmla="*/ 0 h 1297"/>
                        <a:gd name="T16" fmla="*/ 0 w 638"/>
                        <a:gd name="T17" fmla="*/ 0 h 1297"/>
                        <a:gd name="T18" fmla="*/ 0 w 638"/>
                        <a:gd name="T19" fmla="*/ 1 h 12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38"/>
                        <a:gd name="T31" fmla="*/ 0 h 1297"/>
                        <a:gd name="T32" fmla="*/ 638 w 638"/>
                        <a:gd name="T33" fmla="*/ 1297 h 12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38" h="1297">
                          <a:moveTo>
                            <a:pt x="0" y="1296"/>
                          </a:moveTo>
                          <a:lnTo>
                            <a:pt x="637" y="1296"/>
                          </a:lnTo>
                          <a:lnTo>
                            <a:pt x="637" y="0"/>
                          </a:lnTo>
                          <a:lnTo>
                            <a:pt x="0" y="0"/>
                          </a:lnTo>
                          <a:lnTo>
                            <a:pt x="0" y="1296"/>
                          </a:lnTo>
                          <a:close/>
                          <a:moveTo>
                            <a:pt x="6" y="1278"/>
                          </a:moveTo>
                          <a:lnTo>
                            <a:pt x="630" y="1278"/>
                          </a:lnTo>
                          <a:lnTo>
                            <a:pt x="630" y="17"/>
                          </a:lnTo>
                          <a:lnTo>
                            <a:pt x="6" y="17"/>
                          </a:lnTo>
                          <a:lnTo>
                            <a:pt x="6" y="1278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9" name="Freeform 1564"/>
                    <p:cNvSpPr>
                      <a:spLocks/>
                    </p:cNvSpPr>
                    <p:nvPr/>
                  </p:nvSpPr>
                  <p:spPr bwMode="auto">
                    <a:xfrm>
                      <a:off x="40" y="40"/>
                      <a:ext cx="140" cy="284"/>
                    </a:xfrm>
                    <a:custGeom>
                      <a:avLst/>
                      <a:gdLst>
                        <a:gd name="T0" fmla="*/ 0 w 620"/>
                        <a:gd name="T1" fmla="*/ 1 h 1257"/>
                        <a:gd name="T2" fmla="*/ 0 w 620"/>
                        <a:gd name="T3" fmla="*/ 1 h 1257"/>
                        <a:gd name="T4" fmla="*/ 0 w 620"/>
                        <a:gd name="T5" fmla="*/ 0 h 1257"/>
                        <a:gd name="T6" fmla="*/ 0 w 620"/>
                        <a:gd name="T7" fmla="*/ 0 h 1257"/>
                        <a:gd name="T8" fmla="*/ 0 w 620"/>
                        <a:gd name="T9" fmla="*/ 1 h 1257"/>
                        <a:gd name="T10" fmla="*/ 0 w 620"/>
                        <a:gd name="T11" fmla="*/ 1 h 1257"/>
                        <a:gd name="T12" fmla="*/ 0 w 620"/>
                        <a:gd name="T13" fmla="*/ 1 h 1257"/>
                        <a:gd name="T14" fmla="*/ 0 w 620"/>
                        <a:gd name="T15" fmla="*/ 0 h 1257"/>
                        <a:gd name="T16" fmla="*/ 0 w 620"/>
                        <a:gd name="T17" fmla="*/ 0 h 1257"/>
                        <a:gd name="T18" fmla="*/ 0 w 620"/>
                        <a:gd name="T19" fmla="*/ 1 h 125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20"/>
                        <a:gd name="T31" fmla="*/ 0 h 1257"/>
                        <a:gd name="T32" fmla="*/ 620 w 620"/>
                        <a:gd name="T33" fmla="*/ 1257 h 125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20" h="1257">
                          <a:moveTo>
                            <a:pt x="0" y="1256"/>
                          </a:moveTo>
                          <a:lnTo>
                            <a:pt x="619" y="1256"/>
                          </a:lnTo>
                          <a:lnTo>
                            <a:pt x="619" y="0"/>
                          </a:lnTo>
                          <a:lnTo>
                            <a:pt x="0" y="0"/>
                          </a:lnTo>
                          <a:lnTo>
                            <a:pt x="0" y="1256"/>
                          </a:lnTo>
                          <a:close/>
                          <a:moveTo>
                            <a:pt x="8" y="1241"/>
                          </a:moveTo>
                          <a:lnTo>
                            <a:pt x="611" y="1241"/>
                          </a:lnTo>
                          <a:lnTo>
                            <a:pt x="611" y="14"/>
                          </a:lnTo>
                          <a:lnTo>
                            <a:pt x="8" y="14"/>
                          </a:lnTo>
                          <a:lnTo>
                            <a:pt x="8" y="1241"/>
                          </a:lnTo>
                          <a:close/>
                        </a:path>
                      </a:pathLst>
                    </a:custGeom>
                    <a:solidFill>
                      <a:srgbClr val="55555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0" name="Freeform 1565"/>
                    <p:cNvSpPr>
                      <a:spLocks/>
                    </p:cNvSpPr>
                    <p:nvPr/>
                  </p:nvSpPr>
                  <p:spPr bwMode="auto">
                    <a:xfrm>
                      <a:off x="42" y="43"/>
                      <a:ext cx="136" cy="277"/>
                    </a:xfrm>
                    <a:custGeom>
                      <a:avLst/>
                      <a:gdLst>
                        <a:gd name="T0" fmla="*/ 0 w 604"/>
                        <a:gd name="T1" fmla="*/ 1 h 1227"/>
                        <a:gd name="T2" fmla="*/ 0 w 604"/>
                        <a:gd name="T3" fmla="*/ 1 h 1227"/>
                        <a:gd name="T4" fmla="*/ 0 w 604"/>
                        <a:gd name="T5" fmla="*/ 0 h 1227"/>
                        <a:gd name="T6" fmla="*/ 0 w 604"/>
                        <a:gd name="T7" fmla="*/ 0 h 1227"/>
                        <a:gd name="T8" fmla="*/ 0 w 604"/>
                        <a:gd name="T9" fmla="*/ 1 h 1227"/>
                        <a:gd name="T10" fmla="*/ 0 w 604"/>
                        <a:gd name="T11" fmla="*/ 1 h 1227"/>
                        <a:gd name="T12" fmla="*/ 0 w 604"/>
                        <a:gd name="T13" fmla="*/ 1 h 1227"/>
                        <a:gd name="T14" fmla="*/ 0 w 604"/>
                        <a:gd name="T15" fmla="*/ 0 h 1227"/>
                        <a:gd name="T16" fmla="*/ 0 w 604"/>
                        <a:gd name="T17" fmla="*/ 0 h 1227"/>
                        <a:gd name="T18" fmla="*/ 0 w 604"/>
                        <a:gd name="T19" fmla="*/ 1 h 122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04"/>
                        <a:gd name="T31" fmla="*/ 0 h 1227"/>
                        <a:gd name="T32" fmla="*/ 604 w 604"/>
                        <a:gd name="T33" fmla="*/ 1227 h 122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04" h="1227">
                          <a:moveTo>
                            <a:pt x="0" y="1226"/>
                          </a:moveTo>
                          <a:lnTo>
                            <a:pt x="603" y="1226"/>
                          </a:lnTo>
                          <a:lnTo>
                            <a:pt x="603" y="0"/>
                          </a:lnTo>
                          <a:lnTo>
                            <a:pt x="0" y="0"/>
                          </a:lnTo>
                          <a:lnTo>
                            <a:pt x="0" y="1226"/>
                          </a:lnTo>
                          <a:close/>
                          <a:moveTo>
                            <a:pt x="10" y="1207"/>
                          </a:moveTo>
                          <a:lnTo>
                            <a:pt x="592" y="1207"/>
                          </a:lnTo>
                          <a:lnTo>
                            <a:pt x="592" y="19"/>
                          </a:lnTo>
                          <a:lnTo>
                            <a:pt x="10" y="19"/>
                          </a:lnTo>
                          <a:lnTo>
                            <a:pt x="10" y="1207"/>
                          </a:lnTo>
                          <a:close/>
                        </a:path>
                      </a:pathLst>
                    </a:custGeom>
                    <a:solidFill>
                      <a:srgbClr val="5D5D5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1" name="Freeform 1566"/>
                    <p:cNvSpPr>
                      <a:spLocks/>
                    </p:cNvSpPr>
                    <p:nvPr/>
                  </p:nvSpPr>
                  <p:spPr bwMode="auto">
                    <a:xfrm>
                      <a:off x="44" y="47"/>
                      <a:ext cx="132" cy="270"/>
                    </a:xfrm>
                    <a:custGeom>
                      <a:avLst/>
                      <a:gdLst>
                        <a:gd name="T0" fmla="*/ 0 w 588"/>
                        <a:gd name="T1" fmla="*/ 1 h 1193"/>
                        <a:gd name="T2" fmla="*/ 0 w 588"/>
                        <a:gd name="T3" fmla="*/ 1 h 1193"/>
                        <a:gd name="T4" fmla="*/ 0 w 588"/>
                        <a:gd name="T5" fmla="*/ 0 h 1193"/>
                        <a:gd name="T6" fmla="*/ 0 w 588"/>
                        <a:gd name="T7" fmla="*/ 0 h 1193"/>
                        <a:gd name="T8" fmla="*/ 0 w 588"/>
                        <a:gd name="T9" fmla="*/ 1 h 1193"/>
                        <a:gd name="T10" fmla="*/ 0 w 588"/>
                        <a:gd name="T11" fmla="*/ 1 h 1193"/>
                        <a:gd name="T12" fmla="*/ 0 w 588"/>
                        <a:gd name="T13" fmla="*/ 1 h 1193"/>
                        <a:gd name="T14" fmla="*/ 0 w 588"/>
                        <a:gd name="T15" fmla="*/ 0 h 1193"/>
                        <a:gd name="T16" fmla="*/ 0 w 588"/>
                        <a:gd name="T17" fmla="*/ 0 h 1193"/>
                        <a:gd name="T18" fmla="*/ 0 w 588"/>
                        <a:gd name="T19" fmla="*/ 1 h 119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88"/>
                        <a:gd name="T31" fmla="*/ 0 h 1193"/>
                        <a:gd name="T32" fmla="*/ 588 w 588"/>
                        <a:gd name="T33" fmla="*/ 1193 h 119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88" h="1193">
                          <a:moveTo>
                            <a:pt x="0" y="1192"/>
                          </a:moveTo>
                          <a:lnTo>
                            <a:pt x="587" y="1192"/>
                          </a:lnTo>
                          <a:lnTo>
                            <a:pt x="587" y="0"/>
                          </a:lnTo>
                          <a:lnTo>
                            <a:pt x="0" y="0"/>
                          </a:lnTo>
                          <a:lnTo>
                            <a:pt x="0" y="1192"/>
                          </a:lnTo>
                          <a:close/>
                          <a:moveTo>
                            <a:pt x="9" y="1171"/>
                          </a:moveTo>
                          <a:lnTo>
                            <a:pt x="578" y="1171"/>
                          </a:lnTo>
                          <a:lnTo>
                            <a:pt x="578" y="19"/>
                          </a:lnTo>
                          <a:lnTo>
                            <a:pt x="9" y="19"/>
                          </a:lnTo>
                          <a:lnTo>
                            <a:pt x="9" y="1171"/>
                          </a:lnTo>
                          <a:close/>
                        </a:path>
                      </a:pathLst>
                    </a:custGeom>
                    <a:solidFill>
                      <a:srgbClr val="6565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" name="Freeform 1567"/>
                    <p:cNvSpPr>
                      <a:spLocks/>
                    </p:cNvSpPr>
                    <p:nvPr/>
                  </p:nvSpPr>
                  <p:spPr bwMode="auto">
                    <a:xfrm>
                      <a:off x="47" y="51"/>
                      <a:ext cx="126" cy="260"/>
                    </a:xfrm>
                    <a:custGeom>
                      <a:avLst/>
                      <a:gdLst>
                        <a:gd name="T0" fmla="*/ 0 w 560"/>
                        <a:gd name="T1" fmla="*/ 1 h 1152"/>
                        <a:gd name="T2" fmla="*/ 0 w 560"/>
                        <a:gd name="T3" fmla="*/ 1 h 1152"/>
                        <a:gd name="T4" fmla="*/ 0 w 560"/>
                        <a:gd name="T5" fmla="*/ 0 h 1152"/>
                        <a:gd name="T6" fmla="*/ 0 w 560"/>
                        <a:gd name="T7" fmla="*/ 0 h 1152"/>
                        <a:gd name="T8" fmla="*/ 0 w 560"/>
                        <a:gd name="T9" fmla="*/ 1 h 1152"/>
                        <a:gd name="T10" fmla="*/ 0 w 560"/>
                        <a:gd name="T11" fmla="*/ 1 h 1152"/>
                        <a:gd name="T12" fmla="*/ 0 w 560"/>
                        <a:gd name="T13" fmla="*/ 1 h 1152"/>
                        <a:gd name="T14" fmla="*/ 0 w 560"/>
                        <a:gd name="T15" fmla="*/ 0 h 1152"/>
                        <a:gd name="T16" fmla="*/ 0 w 560"/>
                        <a:gd name="T17" fmla="*/ 0 h 1152"/>
                        <a:gd name="T18" fmla="*/ 0 w 560"/>
                        <a:gd name="T19" fmla="*/ 1 h 115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60"/>
                        <a:gd name="T31" fmla="*/ 0 h 1152"/>
                        <a:gd name="T32" fmla="*/ 560 w 560"/>
                        <a:gd name="T33" fmla="*/ 1152 h 115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60" h="1152">
                          <a:moveTo>
                            <a:pt x="0" y="1151"/>
                          </a:moveTo>
                          <a:lnTo>
                            <a:pt x="559" y="1151"/>
                          </a:lnTo>
                          <a:lnTo>
                            <a:pt x="559" y="0"/>
                          </a:lnTo>
                          <a:lnTo>
                            <a:pt x="0" y="0"/>
                          </a:lnTo>
                          <a:lnTo>
                            <a:pt x="0" y="1151"/>
                          </a:lnTo>
                          <a:close/>
                          <a:moveTo>
                            <a:pt x="9" y="1133"/>
                          </a:moveTo>
                          <a:lnTo>
                            <a:pt x="549" y="1133"/>
                          </a:lnTo>
                          <a:lnTo>
                            <a:pt x="549" y="17"/>
                          </a:lnTo>
                          <a:lnTo>
                            <a:pt x="9" y="17"/>
                          </a:lnTo>
                          <a:lnTo>
                            <a:pt x="9" y="1133"/>
                          </a:lnTo>
                          <a:close/>
                        </a:path>
                      </a:pathLst>
                    </a:custGeom>
                    <a:solidFill>
                      <a:srgbClr val="6D6D6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3" name="Freeform 1568"/>
                    <p:cNvSpPr>
                      <a:spLocks/>
                    </p:cNvSpPr>
                    <p:nvPr/>
                  </p:nvSpPr>
                  <p:spPr bwMode="auto">
                    <a:xfrm>
                      <a:off x="49" y="56"/>
                      <a:ext cx="123" cy="251"/>
                    </a:xfrm>
                    <a:custGeom>
                      <a:avLst/>
                      <a:gdLst>
                        <a:gd name="T0" fmla="*/ 0 w 545"/>
                        <a:gd name="T1" fmla="*/ 1 h 1113"/>
                        <a:gd name="T2" fmla="*/ 0 w 545"/>
                        <a:gd name="T3" fmla="*/ 1 h 1113"/>
                        <a:gd name="T4" fmla="*/ 0 w 545"/>
                        <a:gd name="T5" fmla="*/ 0 h 1113"/>
                        <a:gd name="T6" fmla="*/ 0 w 545"/>
                        <a:gd name="T7" fmla="*/ 0 h 1113"/>
                        <a:gd name="T8" fmla="*/ 0 w 545"/>
                        <a:gd name="T9" fmla="*/ 1 h 1113"/>
                        <a:gd name="T10" fmla="*/ 0 w 545"/>
                        <a:gd name="T11" fmla="*/ 1 h 1113"/>
                        <a:gd name="T12" fmla="*/ 0 w 545"/>
                        <a:gd name="T13" fmla="*/ 1 h 1113"/>
                        <a:gd name="T14" fmla="*/ 0 w 545"/>
                        <a:gd name="T15" fmla="*/ 0 h 1113"/>
                        <a:gd name="T16" fmla="*/ 0 w 545"/>
                        <a:gd name="T17" fmla="*/ 0 h 1113"/>
                        <a:gd name="T18" fmla="*/ 0 w 545"/>
                        <a:gd name="T19" fmla="*/ 1 h 111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45"/>
                        <a:gd name="T31" fmla="*/ 0 h 1113"/>
                        <a:gd name="T32" fmla="*/ 545 w 545"/>
                        <a:gd name="T33" fmla="*/ 1113 h 111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45" h="1113">
                          <a:moveTo>
                            <a:pt x="0" y="1112"/>
                          </a:moveTo>
                          <a:lnTo>
                            <a:pt x="544" y="1112"/>
                          </a:lnTo>
                          <a:lnTo>
                            <a:pt x="544" y="0"/>
                          </a:lnTo>
                          <a:lnTo>
                            <a:pt x="0" y="0"/>
                          </a:lnTo>
                          <a:lnTo>
                            <a:pt x="0" y="1112"/>
                          </a:lnTo>
                          <a:close/>
                          <a:moveTo>
                            <a:pt x="9" y="1090"/>
                          </a:moveTo>
                          <a:lnTo>
                            <a:pt x="535" y="1090"/>
                          </a:lnTo>
                          <a:lnTo>
                            <a:pt x="535" y="22"/>
                          </a:lnTo>
                          <a:lnTo>
                            <a:pt x="9" y="22"/>
                          </a:lnTo>
                          <a:lnTo>
                            <a:pt x="9" y="1090"/>
                          </a:lnTo>
                          <a:close/>
                        </a:path>
                      </a:pathLst>
                    </a:custGeom>
                    <a:solidFill>
                      <a:srgbClr val="75757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4" name="Freeform 1569"/>
                    <p:cNvSpPr>
                      <a:spLocks/>
                    </p:cNvSpPr>
                    <p:nvPr/>
                  </p:nvSpPr>
                  <p:spPr bwMode="auto">
                    <a:xfrm>
                      <a:off x="50" y="61"/>
                      <a:ext cx="119" cy="241"/>
                    </a:xfrm>
                    <a:custGeom>
                      <a:avLst/>
                      <a:gdLst>
                        <a:gd name="T0" fmla="*/ 0 w 528"/>
                        <a:gd name="T1" fmla="*/ 1 h 1069"/>
                        <a:gd name="T2" fmla="*/ 0 w 528"/>
                        <a:gd name="T3" fmla="*/ 1 h 1069"/>
                        <a:gd name="T4" fmla="*/ 0 w 528"/>
                        <a:gd name="T5" fmla="*/ 0 h 1069"/>
                        <a:gd name="T6" fmla="*/ 0 w 528"/>
                        <a:gd name="T7" fmla="*/ 0 h 1069"/>
                        <a:gd name="T8" fmla="*/ 0 w 528"/>
                        <a:gd name="T9" fmla="*/ 1 h 1069"/>
                        <a:gd name="T10" fmla="*/ 0 w 528"/>
                        <a:gd name="T11" fmla="*/ 1 h 1069"/>
                        <a:gd name="T12" fmla="*/ 0 w 528"/>
                        <a:gd name="T13" fmla="*/ 1 h 1069"/>
                        <a:gd name="T14" fmla="*/ 0 w 528"/>
                        <a:gd name="T15" fmla="*/ 0 h 1069"/>
                        <a:gd name="T16" fmla="*/ 0 w 528"/>
                        <a:gd name="T17" fmla="*/ 0 h 1069"/>
                        <a:gd name="T18" fmla="*/ 0 w 528"/>
                        <a:gd name="T19" fmla="*/ 1 h 106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28"/>
                        <a:gd name="T31" fmla="*/ 0 h 1069"/>
                        <a:gd name="T32" fmla="*/ 528 w 528"/>
                        <a:gd name="T33" fmla="*/ 1069 h 106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28" h="1069">
                          <a:moveTo>
                            <a:pt x="0" y="1068"/>
                          </a:moveTo>
                          <a:lnTo>
                            <a:pt x="527" y="1068"/>
                          </a:lnTo>
                          <a:lnTo>
                            <a:pt x="527" y="0"/>
                          </a:lnTo>
                          <a:lnTo>
                            <a:pt x="0" y="0"/>
                          </a:lnTo>
                          <a:lnTo>
                            <a:pt x="0" y="1068"/>
                          </a:lnTo>
                          <a:close/>
                          <a:moveTo>
                            <a:pt x="11" y="1048"/>
                          </a:moveTo>
                          <a:lnTo>
                            <a:pt x="516" y="1048"/>
                          </a:lnTo>
                          <a:lnTo>
                            <a:pt x="516" y="20"/>
                          </a:lnTo>
                          <a:lnTo>
                            <a:pt x="11" y="20"/>
                          </a:lnTo>
                          <a:lnTo>
                            <a:pt x="11" y="1048"/>
                          </a:lnTo>
                          <a:close/>
                        </a:path>
                      </a:pathLst>
                    </a:custGeom>
                    <a:solidFill>
                      <a:srgbClr val="7D7D7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5" name="Freeform 1570"/>
                    <p:cNvSpPr>
                      <a:spLocks/>
                    </p:cNvSpPr>
                    <p:nvPr/>
                  </p:nvSpPr>
                  <p:spPr bwMode="auto">
                    <a:xfrm>
                      <a:off x="52" y="65"/>
                      <a:ext cx="115" cy="233"/>
                    </a:xfrm>
                    <a:custGeom>
                      <a:avLst/>
                      <a:gdLst>
                        <a:gd name="T0" fmla="*/ 0 w 510"/>
                        <a:gd name="T1" fmla="*/ 1 h 1032"/>
                        <a:gd name="T2" fmla="*/ 0 w 510"/>
                        <a:gd name="T3" fmla="*/ 1 h 1032"/>
                        <a:gd name="T4" fmla="*/ 0 w 510"/>
                        <a:gd name="T5" fmla="*/ 0 h 1032"/>
                        <a:gd name="T6" fmla="*/ 0 w 510"/>
                        <a:gd name="T7" fmla="*/ 0 h 1032"/>
                        <a:gd name="T8" fmla="*/ 0 w 510"/>
                        <a:gd name="T9" fmla="*/ 1 h 1032"/>
                        <a:gd name="T10" fmla="*/ 0 w 510"/>
                        <a:gd name="T11" fmla="*/ 1 h 1032"/>
                        <a:gd name="T12" fmla="*/ 0 w 510"/>
                        <a:gd name="T13" fmla="*/ 1 h 1032"/>
                        <a:gd name="T14" fmla="*/ 0 w 510"/>
                        <a:gd name="T15" fmla="*/ 0 h 1032"/>
                        <a:gd name="T16" fmla="*/ 0 w 510"/>
                        <a:gd name="T17" fmla="*/ 0 h 1032"/>
                        <a:gd name="T18" fmla="*/ 0 w 510"/>
                        <a:gd name="T19" fmla="*/ 1 h 10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10"/>
                        <a:gd name="T31" fmla="*/ 0 h 1032"/>
                        <a:gd name="T32" fmla="*/ 510 w 510"/>
                        <a:gd name="T33" fmla="*/ 1032 h 10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10" h="1032">
                          <a:moveTo>
                            <a:pt x="0" y="1031"/>
                          </a:moveTo>
                          <a:lnTo>
                            <a:pt x="509" y="1031"/>
                          </a:lnTo>
                          <a:lnTo>
                            <a:pt x="509" y="0"/>
                          </a:lnTo>
                          <a:lnTo>
                            <a:pt x="0" y="0"/>
                          </a:lnTo>
                          <a:lnTo>
                            <a:pt x="0" y="1031"/>
                          </a:lnTo>
                          <a:close/>
                          <a:moveTo>
                            <a:pt x="9" y="1009"/>
                          </a:moveTo>
                          <a:lnTo>
                            <a:pt x="500" y="1009"/>
                          </a:lnTo>
                          <a:lnTo>
                            <a:pt x="500" y="23"/>
                          </a:lnTo>
                          <a:lnTo>
                            <a:pt x="9" y="23"/>
                          </a:lnTo>
                          <a:lnTo>
                            <a:pt x="9" y="1009"/>
                          </a:lnTo>
                          <a:close/>
                        </a:path>
                      </a:pathLst>
                    </a:custGeom>
                    <a:solidFill>
                      <a:srgbClr val="85858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6" name="Freeform 1571"/>
                    <p:cNvSpPr>
                      <a:spLocks/>
                    </p:cNvSpPr>
                    <p:nvPr/>
                  </p:nvSpPr>
                  <p:spPr bwMode="auto">
                    <a:xfrm>
                      <a:off x="55" y="71"/>
                      <a:ext cx="109" cy="223"/>
                    </a:xfrm>
                    <a:custGeom>
                      <a:avLst/>
                      <a:gdLst>
                        <a:gd name="T0" fmla="*/ 0 w 485"/>
                        <a:gd name="T1" fmla="*/ 0 h 987"/>
                        <a:gd name="T2" fmla="*/ 0 w 485"/>
                        <a:gd name="T3" fmla="*/ 0 h 987"/>
                        <a:gd name="T4" fmla="*/ 0 w 485"/>
                        <a:gd name="T5" fmla="*/ 0 h 987"/>
                        <a:gd name="T6" fmla="*/ 0 w 485"/>
                        <a:gd name="T7" fmla="*/ 0 h 987"/>
                        <a:gd name="T8" fmla="*/ 0 w 485"/>
                        <a:gd name="T9" fmla="*/ 0 h 987"/>
                        <a:gd name="T10" fmla="*/ 0 w 485"/>
                        <a:gd name="T11" fmla="*/ 0 h 987"/>
                        <a:gd name="T12" fmla="*/ 0 w 485"/>
                        <a:gd name="T13" fmla="*/ 0 h 987"/>
                        <a:gd name="T14" fmla="*/ 0 w 485"/>
                        <a:gd name="T15" fmla="*/ 0 h 987"/>
                        <a:gd name="T16" fmla="*/ 0 w 485"/>
                        <a:gd name="T17" fmla="*/ 0 h 987"/>
                        <a:gd name="T18" fmla="*/ 0 w 485"/>
                        <a:gd name="T19" fmla="*/ 0 h 98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85"/>
                        <a:gd name="T31" fmla="*/ 0 h 987"/>
                        <a:gd name="T32" fmla="*/ 485 w 485"/>
                        <a:gd name="T33" fmla="*/ 987 h 98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85" h="987">
                          <a:moveTo>
                            <a:pt x="0" y="986"/>
                          </a:moveTo>
                          <a:lnTo>
                            <a:pt x="484" y="986"/>
                          </a:lnTo>
                          <a:lnTo>
                            <a:pt x="484" y="0"/>
                          </a:lnTo>
                          <a:lnTo>
                            <a:pt x="0" y="0"/>
                          </a:lnTo>
                          <a:lnTo>
                            <a:pt x="0" y="986"/>
                          </a:lnTo>
                          <a:close/>
                          <a:moveTo>
                            <a:pt x="15" y="963"/>
                          </a:moveTo>
                          <a:lnTo>
                            <a:pt x="472" y="963"/>
                          </a:lnTo>
                          <a:lnTo>
                            <a:pt x="472" y="23"/>
                          </a:lnTo>
                          <a:lnTo>
                            <a:pt x="15" y="23"/>
                          </a:lnTo>
                          <a:lnTo>
                            <a:pt x="15" y="963"/>
                          </a:lnTo>
                          <a:close/>
                        </a:path>
                      </a:pathLst>
                    </a:custGeom>
                    <a:solidFill>
                      <a:srgbClr val="8D8D8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7" name="Freeform 1572"/>
                    <p:cNvSpPr>
                      <a:spLocks/>
                    </p:cNvSpPr>
                    <p:nvPr/>
                  </p:nvSpPr>
                  <p:spPr bwMode="auto">
                    <a:xfrm>
                      <a:off x="58" y="75"/>
                      <a:ext cx="103" cy="213"/>
                    </a:xfrm>
                    <a:custGeom>
                      <a:avLst/>
                      <a:gdLst>
                        <a:gd name="T0" fmla="*/ 0 w 458"/>
                        <a:gd name="T1" fmla="*/ 0 h 943"/>
                        <a:gd name="T2" fmla="*/ 0 w 458"/>
                        <a:gd name="T3" fmla="*/ 0 h 943"/>
                        <a:gd name="T4" fmla="*/ 0 w 458"/>
                        <a:gd name="T5" fmla="*/ 0 h 943"/>
                        <a:gd name="T6" fmla="*/ 0 w 458"/>
                        <a:gd name="T7" fmla="*/ 0 h 943"/>
                        <a:gd name="T8" fmla="*/ 0 w 458"/>
                        <a:gd name="T9" fmla="*/ 0 h 943"/>
                        <a:gd name="T10" fmla="*/ 0 w 458"/>
                        <a:gd name="T11" fmla="*/ 0 h 943"/>
                        <a:gd name="T12" fmla="*/ 0 w 458"/>
                        <a:gd name="T13" fmla="*/ 0 h 943"/>
                        <a:gd name="T14" fmla="*/ 0 w 458"/>
                        <a:gd name="T15" fmla="*/ 0 h 943"/>
                        <a:gd name="T16" fmla="*/ 0 w 458"/>
                        <a:gd name="T17" fmla="*/ 0 h 943"/>
                        <a:gd name="T18" fmla="*/ 0 w 458"/>
                        <a:gd name="T19" fmla="*/ 0 h 94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58"/>
                        <a:gd name="T31" fmla="*/ 0 h 943"/>
                        <a:gd name="T32" fmla="*/ 458 w 458"/>
                        <a:gd name="T33" fmla="*/ 943 h 94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58" h="943">
                          <a:moveTo>
                            <a:pt x="0" y="942"/>
                          </a:moveTo>
                          <a:lnTo>
                            <a:pt x="457" y="942"/>
                          </a:lnTo>
                          <a:lnTo>
                            <a:pt x="457" y="0"/>
                          </a:lnTo>
                          <a:lnTo>
                            <a:pt x="0" y="0"/>
                          </a:lnTo>
                          <a:lnTo>
                            <a:pt x="0" y="942"/>
                          </a:lnTo>
                          <a:close/>
                          <a:moveTo>
                            <a:pt x="12" y="917"/>
                          </a:moveTo>
                          <a:lnTo>
                            <a:pt x="444" y="917"/>
                          </a:lnTo>
                          <a:lnTo>
                            <a:pt x="444" y="25"/>
                          </a:lnTo>
                          <a:lnTo>
                            <a:pt x="12" y="25"/>
                          </a:lnTo>
                          <a:lnTo>
                            <a:pt x="12" y="917"/>
                          </a:lnTo>
                          <a:close/>
                        </a:path>
                      </a:pathLst>
                    </a:custGeom>
                    <a:solidFill>
                      <a:srgbClr val="95959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8" name="Freeform 1573"/>
                    <p:cNvSpPr>
                      <a:spLocks/>
                    </p:cNvSpPr>
                    <p:nvPr/>
                  </p:nvSpPr>
                  <p:spPr bwMode="auto">
                    <a:xfrm>
                      <a:off x="61" y="82"/>
                      <a:ext cx="97" cy="200"/>
                    </a:xfrm>
                    <a:custGeom>
                      <a:avLst/>
                      <a:gdLst>
                        <a:gd name="T0" fmla="*/ 0 w 432"/>
                        <a:gd name="T1" fmla="*/ 0 h 887"/>
                        <a:gd name="T2" fmla="*/ 0 w 432"/>
                        <a:gd name="T3" fmla="*/ 0 h 887"/>
                        <a:gd name="T4" fmla="*/ 0 w 432"/>
                        <a:gd name="T5" fmla="*/ 0 h 887"/>
                        <a:gd name="T6" fmla="*/ 0 w 432"/>
                        <a:gd name="T7" fmla="*/ 0 h 887"/>
                        <a:gd name="T8" fmla="*/ 0 w 432"/>
                        <a:gd name="T9" fmla="*/ 0 h 887"/>
                        <a:gd name="T10" fmla="*/ 0 w 432"/>
                        <a:gd name="T11" fmla="*/ 0 h 887"/>
                        <a:gd name="T12" fmla="*/ 0 w 432"/>
                        <a:gd name="T13" fmla="*/ 0 h 887"/>
                        <a:gd name="T14" fmla="*/ 0 w 432"/>
                        <a:gd name="T15" fmla="*/ 0 h 887"/>
                        <a:gd name="T16" fmla="*/ 0 w 432"/>
                        <a:gd name="T17" fmla="*/ 0 h 887"/>
                        <a:gd name="T18" fmla="*/ 0 w 432"/>
                        <a:gd name="T19" fmla="*/ 0 h 88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32"/>
                        <a:gd name="T31" fmla="*/ 0 h 887"/>
                        <a:gd name="T32" fmla="*/ 432 w 432"/>
                        <a:gd name="T33" fmla="*/ 887 h 88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32" h="887">
                          <a:moveTo>
                            <a:pt x="0" y="886"/>
                          </a:moveTo>
                          <a:lnTo>
                            <a:pt x="431" y="886"/>
                          </a:lnTo>
                          <a:lnTo>
                            <a:pt x="431" y="0"/>
                          </a:lnTo>
                          <a:lnTo>
                            <a:pt x="0" y="0"/>
                          </a:lnTo>
                          <a:lnTo>
                            <a:pt x="0" y="886"/>
                          </a:lnTo>
                          <a:close/>
                          <a:moveTo>
                            <a:pt x="7" y="864"/>
                          </a:moveTo>
                          <a:lnTo>
                            <a:pt x="421" y="864"/>
                          </a:lnTo>
                          <a:lnTo>
                            <a:pt x="421" y="22"/>
                          </a:lnTo>
                          <a:lnTo>
                            <a:pt x="7" y="22"/>
                          </a:lnTo>
                          <a:lnTo>
                            <a:pt x="7" y="864"/>
                          </a:lnTo>
                          <a:close/>
                        </a:path>
                      </a:pathLst>
                    </a:custGeom>
                    <a:solidFill>
                      <a:srgbClr val="9D9D9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9" name="Freeform 1574"/>
                    <p:cNvSpPr>
                      <a:spLocks/>
                    </p:cNvSpPr>
                    <p:nvPr/>
                  </p:nvSpPr>
                  <p:spPr bwMode="auto">
                    <a:xfrm>
                      <a:off x="63" y="86"/>
                      <a:ext cx="93" cy="190"/>
                    </a:xfrm>
                    <a:custGeom>
                      <a:avLst/>
                      <a:gdLst>
                        <a:gd name="T0" fmla="*/ 0 w 416"/>
                        <a:gd name="T1" fmla="*/ 0 h 843"/>
                        <a:gd name="T2" fmla="*/ 0 w 416"/>
                        <a:gd name="T3" fmla="*/ 0 h 843"/>
                        <a:gd name="T4" fmla="*/ 0 w 416"/>
                        <a:gd name="T5" fmla="*/ 0 h 843"/>
                        <a:gd name="T6" fmla="*/ 0 w 416"/>
                        <a:gd name="T7" fmla="*/ 0 h 843"/>
                        <a:gd name="T8" fmla="*/ 0 w 416"/>
                        <a:gd name="T9" fmla="*/ 0 h 843"/>
                        <a:gd name="T10" fmla="*/ 0 w 416"/>
                        <a:gd name="T11" fmla="*/ 0 h 843"/>
                        <a:gd name="T12" fmla="*/ 0 w 416"/>
                        <a:gd name="T13" fmla="*/ 0 h 843"/>
                        <a:gd name="T14" fmla="*/ 0 w 416"/>
                        <a:gd name="T15" fmla="*/ 0 h 843"/>
                        <a:gd name="T16" fmla="*/ 0 w 416"/>
                        <a:gd name="T17" fmla="*/ 0 h 843"/>
                        <a:gd name="T18" fmla="*/ 0 w 416"/>
                        <a:gd name="T19" fmla="*/ 0 h 84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16"/>
                        <a:gd name="T31" fmla="*/ 0 h 843"/>
                        <a:gd name="T32" fmla="*/ 416 w 416"/>
                        <a:gd name="T33" fmla="*/ 843 h 84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16" h="843">
                          <a:moveTo>
                            <a:pt x="0" y="842"/>
                          </a:moveTo>
                          <a:lnTo>
                            <a:pt x="415" y="842"/>
                          </a:lnTo>
                          <a:lnTo>
                            <a:pt x="415" y="0"/>
                          </a:lnTo>
                          <a:lnTo>
                            <a:pt x="0" y="0"/>
                          </a:lnTo>
                          <a:lnTo>
                            <a:pt x="0" y="842"/>
                          </a:lnTo>
                          <a:close/>
                          <a:moveTo>
                            <a:pt x="13" y="815"/>
                          </a:moveTo>
                          <a:lnTo>
                            <a:pt x="402" y="815"/>
                          </a:lnTo>
                          <a:lnTo>
                            <a:pt x="402" y="28"/>
                          </a:lnTo>
                          <a:lnTo>
                            <a:pt x="13" y="28"/>
                          </a:lnTo>
                          <a:lnTo>
                            <a:pt x="13" y="815"/>
                          </a:lnTo>
                          <a:close/>
                        </a:path>
                      </a:pathLst>
                    </a:custGeom>
                    <a:solidFill>
                      <a:srgbClr val="A5A5A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0" name="Freeform 1575"/>
                    <p:cNvSpPr>
                      <a:spLocks/>
                    </p:cNvSpPr>
                    <p:nvPr/>
                  </p:nvSpPr>
                  <p:spPr bwMode="auto">
                    <a:xfrm>
                      <a:off x="66" y="92"/>
                      <a:ext cx="87" cy="179"/>
                    </a:xfrm>
                    <a:custGeom>
                      <a:avLst/>
                      <a:gdLst>
                        <a:gd name="T0" fmla="*/ 0 w 390"/>
                        <a:gd name="T1" fmla="*/ 0 h 793"/>
                        <a:gd name="T2" fmla="*/ 0 w 390"/>
                        <a:gd name="T3" fmla="*/ 0 h 793"/>
                        <a:gd name="T4" fmla="*/ 0 w 390"/>
                        <a:gd name="T5" fmla="*/ 0 h 793"/>
                        <a:gd name="T6" fmla="*/ 0 w 390"/>
                        <a:gd name="T7" fmla="*/ 0 h 793"/>
                        <a:gd name="T8" fmla="*/ 0 w 390"/>
                        <a:gd name="T9" fmla="*/ 0 h 793"/>
                        <a:gd name="T10" fmla="*/ 0 w 390"/>
                        <a:gd name="T11" fmla="*/ 0 h 793"/>
                        <a:gd name="T12" fmla="*/ 0 w 390"/>
                        <a:gd name="T13" fmla="*/ 0 h 793"/>
                        <a:gd name="T14" fmla="*/ 0 w 390"/>
                        <a:gd name="T15" fmla="*/ 0 h 793"/>
                        <a:gd name="T16" fmla="*/ 0 w 390"/>
                        <a:gd name="T17" fmla="*/ 0 h 793"/>
                        <a:gd name="T18" fmla="*/ 0 w 390"/>
                        <a:gd name="T19" fmla="*/ 0 h 79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0"/>
                        <a:gd name="T31" fmla="*/ 0 h 793"/>
                        <a:gd name="T32" fmla="*/ 390 w 390"/>
                        <a:gd name="T33" fmla="*/ 793 h 79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0" h="793">
                          <a:moveTo>
                            <a:pt x="0" y="792"/>
                          </a:moveTo>
                          <a:lnTo>
                            <a:pt x="389" y="792"/>
                          </a:lnTo>
                          <a:lnTo>
                            <a:pt x="389" y="0"/>
                          </a:lnTo>
                          <a:lnTo>
                            <a:pt x="0" y="0"/>
                          </a:lnTo>
                          <a:lnTo>
                            <a:pt x="0" y="792"/>
                          </a:lnTo>
                          <a:close/>
                          <a:moveTo>
                            <a:pt x="16" y="761"/>
                          </a:moveTo>
                          <a:lnTo>
                            <a:pt x="374" y="761"/>
                          </a:lnTo>
                          <a:lnTo>
                            <a:pt x="374" y="30"/>
                          </a:lnTo>
                          <a:lnTo>
                            <a:pt x="16" y="30"/>
                          </a:lnTo>
                          <a:lnTo>
                            <a:pt x="16" y="761"/>
                          </a:lnTo>
                          <a:close/>
                        </a:path>
                      </a:pathLst>
                    </a:custGeom>
                    <a:solidFill>
                      <a:srgbClr val="AEAEA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1" name="Freeform 1576"/>
                    <p:cNvSpPr>
                      <a:spLocks/>
                    </p:cNvSpPr>
                    <p:nvPr/>
                  </p:nvSpPr>
                  <p:spPr bwMode="auto">
                    <a:xfrm>
                      <a:off x="70" y="99"/>
                      <a:ext cx="80" cy="165"/>
                    </a:xfrm>
                    <a:custGeom>
                      <a:avLst/>
                      <a:gdLst>
                        <a:gd name="T0" fmla="*/ 0 w 356"/>
                        <a:gd name="T1" fmla="*/ 0 h 732"/>
                        <a:gd name="T2" fmla="*/ 0 w 356"/>
                        <a:gd name="T3" fmla="*/ 0 h 732"/>
                        <a:gd name="T4" fmla="*/ 0 w 356"/>
                        <a:gd name="T5" fmla="*/ 0 h 732"/>
                        <a:gd name="T6" fmla="*/ 0 w 356"/>
                        <a:gd name="T7" fmla="*/ 0 h 732"/>
                        <a:gd name="T8" fmla="*/ 0 w 356"/>
                        <a:gd name="T9" fmla="*/ 0 h 732"/>
                        <a:gd name="T10" fmla="*/ 0 w 356"/>
                        <a:gd name="T11" fmla="*/ 0 h 732"/>
                        <a:gd name="T12" fmla="*/ 0 w 356"/>
                        <a:gd name="T13" fmla="*/ 0 h 732"/>
                        <a:gd name="T14" fmla="*/ 0 w 356"/>
                        <a:gd name="T15" fmla="*/ 0 h 732"/>
                        <a:gd name="T16" fmla="*/ 0 w 356"/>
                        <a:gd name="T17" fmla="*/ 0 h 732"/>
                        <a:gd name="T18" fmla="*/ 0 w 356"/>
                        <a:gd name="T19" fmla="*/ 0 h 7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56"/>
                        <a:gd name="T31" fmla="*/ 0 h 732"/>
                        <a:gd name="T32" fmla="*/ 356 w 356"/>
                        <a:gd name="T33" fmla="*/ 732 h 7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56" h="732">
                          <a:moveTo>
                            <a:pt x="0" y="731"/>
                          </a:moveTo>
                          <a:lnTo>
                            <a:pt x="355" y="731"/>
                          </a:lnTo>
                          <a:lnTo>
                            <a:pt x="355" y="0"/>
                          </a:lnTo>
                          <a:lnTo>
                            <a:pt x="0" y="0"/>
                          </a:lnTo>
                          <a:lnTo>
                            <a:pt x="0" y="731"/>
                          </a:lnTo>
                          <a:close/>
                          <a:moveTo>
                            <a:pt x="12" y="704"/>
                          </a:moveTo>
                          <a:lnTo>
                            <a:pt x="343" y="704"/>
                          </a:lnTo>
                          <a:lnTo>
                            <a:pt x="343" y="27"/>
                          </a:lnTo>
                          <a:lnTo>
                            <a:pt x="12" y="27"/>
                          </a:lnTo>
                          <a:lnTo>
                            <a:pt x="12" y="704"/>
                          </a:lnTo>
                          <a:close/>
                        </a:path>
                      </a:pathLst>
                    </a:custGeom>
                    <a:solidFill>
                      <a:srgbClr val="B6B6B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2" name="Freeform 1577"/>
                    <p:cNvSpPr>
                      <a:spLocks/>
                    </p:cNvSpPr>
                    <p:nvPr/>
                  </p:nvSpPr>
                  <p:spPr bwMode="auto">
                    <a:xfrm>
                      <a:off x="73" y="106"/>
                      <a:ext cx="74" cy="153"/>
                    </a:xfrm>
                    <a:custGeom>
                      <a:avLst/>
                      <a:gdLst>
                        <a:gd name="T0" fmla="*/ 0 w 330"/>
                        <a:gd name="T1" fmla="*/ 0 h 677"/>
                        <a:gd name="T2" fmla="*/ 0 w 330"/>
                        <a:gd name="T3" fmla="*/ 0 h 677"/>
                        <a:gd name="T4" fmla="*/ 0 w 330"/>
                        <a:gd name="T5" fmla="*/ 0 h 677"/>
                        <a:gd name="T6" fmla="*/ 0 w 330"/>
                        <a:gd name="T7" fmla="*/ 0 h 677"/>
                        <a:gd name="T8" fmla="*/ 0 w 330"/>
                        <a:gd name="T9" fmla="*/ 0 h 677"/>
                        <a:gd name="T10" fmla="*/ 0 w 330"/>
                        <a:gd name="T11" fmla="*/ 0 h 677"/>
                        <a:gd name="T12" fmla="*/ 0 w 330"/>
                        <a:gd name="T13" fmla="*/ 0 h 677"/>
                        <a:gd name="T14" fmla="*/ 0 w 330"/>
                        <a:gd name="T15" fmla="*/ 0 h 677"/>
                        <a:gd name="T16" fmla="*/ 0 w 330"/>
                        <a:gd name="T17" fmla="*/ 0 h 677"/>
                        <a:gd name="T18" fmla="*/ 0 w 330"/>
                        <a:gd name="T19" fmla="*/ 0 h 67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30"/>
                        <a:gd name="T31" fmla="*/ 0 h 677"/>
                        <a:gd name="T32" fmla="*/ 330 w 330"/>
                        <a:gd name="T33" fmla="*/ 677 h 67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30" h="677">
                          <a:moveTo>
                            <a:pt x="0" y="676"/>
                          </a:moveTo>
                          <a:lnTo>
                            <a:pt x="329" y="676"/>
                          </a:lnTo>
                          <a:lnTo>
                            <a:pt x="329" y="0"/>
                          </a:lnTo>
                          <a:lnTo>
                            <a:pt x="0" y="0"/>
                          </a:lnTo>
                          <a:lnTo>
                            <a:pt x="0" y="676"/>
                          </a:lnTo>
                          <a:close/>
                          <a:moveTo>
                            <a:pt x="15" y="646"/>
                          </a:moveTo>
                          <a:lnTo>
                            <a:pt x="311" y="646"/>
                          </a:lnTo>
                          <a:lnTo>
                            <a:pt x="311" y="29"/>
                          </a:lnTo>
                          <a:lnTo>
                            <a:pt x="15" y="29"/>
                          </a:lnTo>
                          <a:lnTo>
                            <a:pt x="15" y="646"/>
                          </a:lnTo>
                          <a:close/>
                        </a:path>
                      </a:pathLst>
                    </a:custGeom>
                    <a:solidFill>
                      <a:srgbClr val="BEBEB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" name="Freeform 1578"/>
                    <p:cNvSpPr>
                      <a:spLocks/>
                    </p:cNvSpPr>
                    <p:nvPr/>
                  </p:nvSpPr>
                  <p:spPr bwMode="auto">
                    <a:xfrm>
                      <a:off x="77" y="113"/>
                      <a:ext cx="67" cy="139"/>
                    </a:xfrm>
                    <a:custGeom>
                      <a:avLst/>
                      <a:gdLst>
                        <a:gd name="T0" fmla="*/ 0 w 300"/>
                        <a:gd name="T1" fmla="*/ 0 h 617"/>
                        <a:gd name="T2" fmla="*/ 0 w 300"/>
                        <a:gd name="T3" fmla="*/ 0 h 617"/>
                        <a:gd name="T4" fmla="*/ 0 w 300"/>
                        <a:gd name="T5" fmla="*/ 0 h 617"/>
                        <a:gd name="T6" fmla="*/ 0 w 300"/>
                        <a:gd name="T7" fmla="*/ 0 h 617"/>
                        <a:gd name="T8" fmla="*/ 0 w 300"/>
                        <a:gd name="T9" fmla="*/ 0 h 617"/>
                        <a:gd name="T10" fmla="*/ 0 w 300"/>
                        <a:gd name="T11" fmla="*/ 0 h 617"/>
                        <a:gd name="T12" fmla="*/ 0 w 300"/>
                        <a:gd name="T13" fmla="*/ 0 h 617"/>
                        <a:gd name="T14" fmla="*/ 0 w 300"/>
                        <a:gd name="T15" fmla="*/ 0 h 617"/>
                        <a:gd name="T16" fmla="*/ 0 w 300"/>
                        <a:gd name="T17" fmla="*/ 0 h 617"/>
                        <a:gd name="T18" fmla="*/ 0 w 300"/>
                        <a:gd name="T19" fmla="*/ 0 h 61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00"/>
                        <a:gd name="T31" fmla="*/ 0 h 617"/>
                        <a:gd name="T32" fmla="*/ 300 w 300"/>
                        <a:gd name="T33" fmla="*/ 617 h 61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00" h="617">
                          <a:moveTo>
                            <a:pt x="0" y="616"/>
                          </a:moveTo>
                          <a:lnTo>
                            <a:pt x="299" y="616"/>
                          </a:lnTo>
                          <a:lnTo>
                            <a:pt x="299" y="0"/>
                          </a:lnTo>
                          <a:lnTo>
                            <a:pt x="0" y="0"/>
                          </a:lnTo>
                          <a:lnTo>
                            <a:pt x="0" y="616"/>
                          </a:lnTo>
                          <a:close/>
                          <a:moveTo>
                            <a:pt x="16" y="583"/>
                          </a:moveTo>
                          <a:lnTo>
                            <a:pt x="284" y="583"/>
                          </a:lnTo>
                          <a:lnTo>
                            <a:pt x="284" y="32"/>
                          </a:lnTo>
                          <a:lnTo>
                            <a:pt x="16" y="32"/>
                          </a:lnTo>
                          <a:lnTo>
                            <a:pt x="16" y="583"/>
                          </a:lnTo>
                          <a:close/>
                        </a:path>
                      </a:pathLst>
                    </a:custGeom>
                    <a:solidFill>
                      <a:srgbClr val="C6C6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4" name="Freeform 1579"/>
                    <p:cNvSpPr>
                      <a:spLocks/>
                    </p:cNvSpPr>
                    <p:nvPr/>
                  </p:nvSpPr>
                  <p:spPr bwMode="auto">
                    <a:xfrm>
                      <a:off x="80" y="121"/>
                      <a:ext cx="60" cy="123"/>
                    </a:xfrm>
                    <a:custGeom>
                      <a:avLst/>
                      <a:gdLst>
                        <a:gd name="T0" fmla="*/ 0 w 270"/>
                        <a:gd name="T1" fmla="*/ 0 h 547"/>
                        <a:gd name="T2" fmla="*/ 0 w 270"/>
                        <a:gd name="T3" fmla="*/ 0 h 547"/>
                        <a:gd name="T4" fmla="*/ 0 w 270"/>
                        <a:gd name="T5" fmla="*/ 0 h 547"/>
                        <a:gd name="T6" fmla="*/ 0 w 270"/>
                        <a:gd name="T7" fmla="*/ 0 h 547"/>
                        <a:gd name="T8" fmla="*/ 0 w 270"/>
                        <a:gd name="T9" fmla="*/ 0 h 547"/>
                        <a:gd name="T10" fmla="*/ 0 w 270"/>
                        <a:gd name="T11" fmla="*/ 0 h 547"/>
                        <a:gd name="T12" fmla="*/ 0 w 270"/>
                        <a:gd name="T13" fmla="*/ 0 h 547"/>
                        <a:gd name="T14" fmla="*/ 0 w 270"/>
                        <a:gd name="T15" fmla="*/ 0 h 547"/>
                        <a:gd name="T16" fmla="*/ 0 w 270"/>
                        <a:gd name="T17" fmla="*/ 0 h 547"/>
                        <a:gd name="T18" fmla="*/ 0 w 270"/>
                        <a:gd name="T19" fmla="*/ 0 h 54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70"/>
                        <a:gd name="T31" fmla="*/ 0 h 547"/>
                        <a:gd name="T32" fmla="*/ 270 w 270"/>
                        <a:gd name="T33" fmla="*/ 547 h 54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70" h="547">
                          <a:moveTo>
                            <a:pt x="0" y="546"/>
                          </a:moveTo>
                          <a:lnTo>
                            <a:pt x="269" y="546"/>
                          </a:lnTo>
                          <a:lnTo>
                            <a:pt x="269" y="0"/>
                          </a:lnTo>
                          <a:lnTo>
                            <a:pt x="0" y="0"/>
                          </a:lnTo>
                          <a:lnTo>
                            <a:pt x="0" y="546"/>
                          </a:lnTo>
                          <a:close/>
                          <a:moveTo>
                            <a:pt x="15" y="510"/>
                          </a:moveTo>
                          <a:lnTo>
                            <a:pt x="251" y="510"/>
                          </a:lnTo>
                          <a:lnTo>
                            <a:pt x="251" y="35"/>
                          </a:lnTo>
                          <a:lnTo>
                            <a:pt x="15" y="35"/>
                          </a:lnTo>
                          <a:lnTo>
                            <a:pt x="15" y="51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5" name="Freeform 1580"/>
                    <p:cNvSpPr>
                      <a:spLocks/>
                    </p:cNvSpPr>
                    <p:nvPr/>
                  </p:nvSpPr>
                  <p:spPr bwMode="auto">
                    <a:xfrm>
                      <a:off x="83" y="127"/>
                      <a:ext cx="53" cy="108"/>
                    </a:xfrm>
                    <a:custGeom>
                      <a:avLst/>
                      <a:gdLst>
                        <a:gd name="T0" fmla="*/ 0 w 236"/>
                        <a:gd name="T1" fmla="*/ 0 h 481"/>
                        <a:gd name="T2" fmla="*/ 0 w 236"/>
                        <a:gd name="T3" fmla="*/ 0 h 481"/>
                        <a:gd name="T4" fmla="*/ 0 w 236"/>
                        <a:gd name="T5" fmla="*/ 0 h 481"/>
                        <a:gd name="T6" fmla="*/ 0 w 236"/>
                        <a:gd name="T7" fmla="*/ 0 h 481"/>
                        <a:gd name="T8" fmla="*/ 0 w 236"/>
                        <a:gd name="T9" fmla="*/ 0 h 481"/>
                        <a:gd name="T10" fmla="*/ 0 w 236"/>
                        <a:gd name="T11" fmla="*/ 0 h 481"/>
                        <a:gd name="T12" fmla="*/ 0 w 236"/>
                        <a:gd name="T13" fmla="*/ 0 h 481"/>
                        <a:gd name="T14" fmla="*/ 0 w 236"/>
                        <a:gd name="T15" fmla="*/ 0 h 481"/>
                        <a:gd name="T16" fmla="*/ 0 w 236"/>
                        <a:gd name="T17" fmla="*/ 0 h 481"/>
                        <a:gd name="T18" fmla="*/ 0 w 236"/>
                        <a:gd name="T19" fmla="*/ 0 h 4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36"/>
                        <a:gd name="T31" fmla="*/ 0 h 481"/>
                        <a:gd name="T32" fmla="*/ 236 w 236"/>
                        <a:gd name="T33" fmla="*/ 481 h 4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36" h="481">
                          <a:moveTo>
                            <a:pt x="0" y="480"/>
                          </a:moveTo>
                          <a:lnTo>
                            <a:pt x="235" y="480"/>
                          </a:lnTo>
                          <a:lnTo>
                            <a:pt x="235" y="0"/>
                          </a:lnTo>
                          <a:lnTo>
                            <a:pt x="0" y="0"/>
                          </a:lnTo>
                          <a:lnTo>
                            <a:pt x="0" y="480"/>
                          </a:lnTo>
                          <a:close/>
                          <a:moveTo>
                            <a:pt x="16" y="447"/>
                          </a:moveTo>
                          <a:lnTo>
                            <a:pt x="220" y="447"/>
                          </a:lnTo>
                          <a:lnTo>
                            <a:pt x="220" y="32"/>
                          </a:lnTo>
                          <a:lnTo>
                            <a:pt x="16" y="32"/>
                          </a:lnTo>
                          <a:lnTo>
                            <a:pt x="16" y="447"/>
                          </a:lnTo>
                          <a:close/>
                        </a:path>
                      </a:pathLst>
                    </a:custGeom>
                    <a:solidFill>
                      <a:srgbClr val="D6D6D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6" name="Freeform 1581"/>
                    <p:cNvSpPr>
                      <a:spLocks/>
                    </p:cNvSpPr>
                    <p:nvPr/>
                  </p:nvSpPr>
                  <p:spPr bwMode="auto">
                    <a:xfrm>
                      <a:off x="87" y="135"/>
                      <a:ext cx="45" cy="92"/>
                    </a:xfrm>
                    <a:custGeom>
                      <a:avLst/>
                      <a:gdLst>
                        <a:gd name="T0" fmla="*/ 0 w 202"/>
                        <a:gd name="T1" fmla="*/ 0 h 412"/>
                        <a:gd name="T2" fmla="*/ 0 w 202"/>
                        <a:gd name="T3" fmla="*/ 0 h 412"/>
                        <a:gd name="T4" fmla="*/ 0 w 202"/>
                        <a:gd name="T5" fmla="*/ 0 h 412"/>
                        <a:gd name="T6" fmla="*/ 0 w 202"/>
                        <a:gd name="T7" fmla="*/ 0 h 412"/>
                        <a:gd name="T8" fmla="*/ 0 w 202"/>
                        <a:gd name="T9" fmla="*/ 0 h 412"/>
                        <a:gd name="T10" fmla="*/ 0 w 202"/>
                        <a:gd name="T11" fmla="*/ 0 h 412"/>
                        <a:gd name="T12" fmla="*/ 0 w 202"/>
                        <a:gd name="T13" fmla="*/ 0 h 412"/>
                        <a:gd name="T14" fmla="*/ 0 w 202"/>
                        <a:gd name="T15" fmla="*/ 0 h 412"/>
                        <a:gd name="T16" fmla="*/ 0 w 202"/>
                        <a:gd name="T17" fmla="*/ 0 h 412"/>
                        <a:gd name="T18" fmla="*/ 0 w 202"/>
                        <a:gd name="T19" fmla="*/ 0 h 41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02"/>
                        <a:gd name="T31" fmla="*/ 0 h 412"/>
                        <a:gd name="T32" fmla="*/ 202 w 202"/>
                        <a:gd name="T33" fmla="*/ 412 h 41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02" h="412">
                          <a:moveTo>
                            <a:pt x="0" y="411"/>
                          </a:moveTo>
                          <a:lnTo>
                            <a:pt x="201" y="411"/>
                          </a:lnTo>
                          <a:lnTo>
                            <a:pt x="201" y="0"/>
                          </a:lnTo>
                          <a:lnTo>
                            <a:pt x="0" y="0"/>
                          </a:lnTo>
                          <a:lnTo>
                            <a:pt x="0" y="411"/>
                          </a:lnTo>
                          <a:close/>
                          <a:moveTo>
                            <a:pt x="19" y="374"/>
                          </a:moveTo>
                          <a:lnTo>
                            <a:pt x="181" y="374"/>
                          </a:lnTo>
                          <a:lnTo>
                            <a:pt x="181" y="37"/>
                          </a:lnTo>
                          <a:lnTo>
                            <a:pt x="19" y="37"/>
                          </a:lnTo>
                          <a:lnTo>
                            <a:pt x="19" y="374"/>
                          </a:lnTo>
                          <a:close/>
                        </a:path>
                      </a:pathLst>
                    </a:custGeom>
                    <a:solidFill>
                      <a:srgbClr val="DEDED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7" name="Freeform 1582"/>
                    <p:cNvSpPr>
                      <a:spLocks/>
                    </p:cNvSpPr>
                    <p:nvPr/>
                  </p:nvSpPr>
                  <p:spPr bwMode="auto">
                    <a:xfrm>
                      <a:off x="91" y="144"/>
                      <a:ext cx="37" cy="75"/>
                    </a:xfrm>
                    <a:custGeom>
                      <a:avLst/>
                      <a:gdLst>
                        <a:gd name="T0" fmla="*/ 0 w 167"/>
                        <a:gd name="T1" fmla="*/ 0 h 337"/>
                        <a:gd name="T2" fmla="*/ 0 w 167"/>
                        <a:gd name="T3" fmla="*/ 0 h 337"/>
                        <a:gd name="T4" fmla="*/ 0 w 167"/>
                        <a:gd name="T5" fmla="*/ 0 h 337"/>
                        <a:gd name="T6" fmla="*/ 0 w 167"/>
                        <a:gd name="T7" fmla="*/ 0 h 337"/>
                        <a:gd name="T8" fmla="*/ 0 w 167"/>
                        <a:gd name="T9" fmla="*/ 0 h 337"/>
                        <a:gd name="T10" fmla="*/ 0 w 167"/>
                        <a:gd name="T11" fmla="*/ 0 h 337"/>
                        <a:gd name="T12" fmla="*/ 0 w 167"/>
                        <a:gd name="T13" fmla="*/ 0 h 337"/>
                        <a:gd name="T14" fmla="*/ 0 w 167"/>
                        <a:gd name="T15" fmla="*/ 0 h 337"/>
                        <a:gd name="T16" fmla="*/ 0 w 167"/>
                        <a:gd name="T17" fmla="*/ 0 h 337"/>
                        <a:gd name="T18" fmla="*/ 0 w 167"/>
                        <a:gd name="T19" fmla="*/ 0 h 33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67"/>
                        <a:gd name="T31" fmla="*/ 0 h 337"/>
                        <a:gd name="T32" fmla="*/ 167 w 167"/>
                        <a:gd name="T33" fmla="*/ 337 h 33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67" h="337">
                          <a:moveTo>
                            <a:pt x="0" y="336"/>
                          </a:moveTo>
                          <a:lnTo>
                            <a:pt x="166" y="336"/>
                          </a:lnTo>
                          <a:lnTo>
                            <a:pt x="166" y="0"/>
                          </a:lnTo>
                          <a:lnTo>
                            <a:pt x="0" y="0"/>
                          </a:lnTo>
                          <a:lnTo>
                            <a:pt x="0" y="336"/>
                          </a:lnTo>
                          <a:close/>
                          <a:moveTo>
                            <a:pt x="19" y="299"/>
                          </a:moveTo>
                          <a:lnTo>
                            <a:pt x="147" y="299"/>
                          </a:lnTo>
                          <a:lnTo>
                            <a:pt x="147" y="36"/>
                          </a:lnTo>
                          <a:lnTo>
                            <a:pt x="19" y="36"/>
                          </a:lnTo>
                          <a:lnTo>
                            <a:pt x="19" y="299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8" name="Freeform 1583"/>
                    <p:cNvSpPr>
                      <a:spLocks/>
                    </p:cNvSpPr>
                    <p:nvPr/>
                  </p:nvSpPr>
                  <p:spPr bwMode="auto">
                    <a:xfrm>
                      <a:off x="96" y="152"/>
                      <a:ext cx="27" cy="58"/>
                    </a:xfrm>
                    <a:custGeom>
                      <a:avLst/>
                      <a:gdLst>
                        <a:gd name="T0" fmla="*/ 0 w 124"/>
                        <a:gd name="T1" fmla="*/ 0 h 261"/>
                        <a:gd name="T2" fmla="*/ 0 w 124"/>
                        <a:gd name="T3" fmla="*/ 0 h 261"/>
                        <a:gd name="T4" fmla="*/ 0 w 124"/>
                        <a:gd name="T5" fmla="*/ 0 h 261"/>
                        <a:gd name="T6" fmla="*/ 0 w 124"/>
                        <a:gd name="T7" fmla="*/ 0 h 261"/>
                        <a:gd name="T8" fmla="*/ 0 w 124"/>
                        <a:gd name="T9" fmla="*/ 0 h 261"/>
                        <a:gd name="T10" fmla="*/ 0 w 124"/>
                        <a:gd name="T11" fmla="*/ 0 h 261"/>
                        <a:gd name="T12" fmla="*/ 0 w 124"/>
                        <a:gd name="T13" fmla="*/ 0 h 261"/>
                        <a:gd name="T14" fmla="*/ 0 w 124"/>
                        <a:gd name="T15" fmla="*/ 0 h 261"/>
                        <a:gd name="T16" fmla="*/ 0 w 124"/>
                        <a:gd name="T17" fmla="*/ 0 h 261"/>
                        <a:gd name="T18" fmla="*/ 0 w 124"/>
                        <a:gd name="T19" fmla="*/ 0 h 26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4"/>
                        <a:gd name="T31" fmla="*/ 0 h 261"/>
                        <a:gd name="T32" fmla="*/ 124 w 124"/>
                        <a:gd name="T33" fmla="*/ 261 h 26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4" h="261">
                          <a:moveTo>
                            <a:pt x="0" y="260"/>
                          </a:moveTo>
                          <a:lnTo>
                            <a:pt x="123" y="260"/>
                          </a:lnTo>
                          <a:lnTo>
                            <a:pt x="123" y="0"/>
                          </a:lnTo>
                          <a:lnTo>
                            <a:pt x="0" y="0"/>
                          </a:lnTo>
                          <a:lnTo>
                            <a:pt x="0" y="260"/>
                          </a:lnTo>
                          <a:close/>
                          <a:moveTo>
                            <a:pt x="18" y="218"/>
                          </a:moveTo>
                          <a:lnTo>
                            <a:pt x="102" y="218"/>
                          </a:lnTo>
                          <a:lnTo>
                            <a:pt x="102" y="42"/>
                          </a:lnTo>
                          <a:lnTo>
                            <a:pt x="18" y="42"/>
                          </a:lnTo>
                          <a:lnTo>
                            <a:pt x="18" y="218"/>
                          </a:lnTo>
                          <a:close/>
                        </a:path>
                      </a:pathLst>
                    </a:custGeom>
                    <a:solidFill>
                      <a:srgbClr val="EEEE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9" name="Freeform 1584"/>
                    <p:cNvSpPr>
                      <a:spLocks/>
                    </p:cNvSpPr>
                    <p:nvPr/>
                  </p:nvSpPr>
                  <p:spPr bwMode="auto">
                    <a:xfrm>
                      <a:off x="100" y="163"/>
                      <a:ext cx="20" cy="39"/>
                    </a:xfrm>
                    <a:custGeom>
                      <a:avLst/>
                      <a:gdLst>
                        <a:gd name="T0" fmla="*/ 0 w 92"/>
                        <a:gd name="T1" fmla="*/ 0 h 175"/>
                        <a:gd name="T2" fmla="*/ 0 w 92"/>
                        <a:gd name="T3" fmla="*/ 0 h 175"/>
                        <a:gd name="T4" fmla="*/ 0 w 92"/>
                        <a:gd name="T5" fmla="*/ 0 h 175"/>
                        <a:gd name="T6" fmla="*/ 0 w 92"/>
                        <a:gd name="T7" fmla="*/ 0 h 175"/>
                        <a:gd name="T8" fmla="*/ 0 w 92"/>
                        <a:gd name="T9" fmla="*/ 0 h 175"/>
                        <a:gd name="T10" fmla="*/ 0 w 92"/>
                        <a:gd name="T11" fmla="*/ 0 h 175"/>
                        <a:gd name="T12" fmla="*/ 0 w 92"/>
                        <a:gd name="T13" fmla="*/ 0 h 175"/>
                        <a:gd name="T14" fmla="*/ 0 w 92"/>
                        <a:gd name="T15" fmla="*/ 0 h 175"/>
                        <a:gd name="T16" fmla="*/ 0 w 92"/>
                        <a:gd name="T17" fmla="*/ 0 h 175"/>
                        <a:gd name="T18" fmla="*/ 0 w 92"/>
                        <a:gd name="T19" fmla="*/ 0 h 17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2"/>
                        <a:gd name="T31" fmla="*/ 0 h 175"/>
                        <a:gd name="T32" fmla="*/ 92 w 92"/>
                        <a:gd name="T33" fmla="*/ 175 h 17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2" h="175">
                          <a:moveTo>
                            <a:pt x="0" y="174"/>
                          </a:moveTo>
                          <a:lnTo>
                            <a:pt x="91" y="174"/>
                          </a:lnTo>
                          <a:lnTo>
                            <a:pt x="91" y="0"/>
                          </a:lnTo>
                          <a:lnTo>
                            <a:pt x="0" y="0"/>
                          </a:lnTo>
                          <a:lnTo>
                            <a:pt x="0" y="174"/>
                          </a:lnTo>
                          <a:close/>
                          <a:moveTo>
                            <a:pt x="23" y="130"/>
                          </a:moveTo>
                          <a:lnTo>
                            <a:pt x="68" y="130"/>
                          </a:lnTo>
                          <a:lnTo>
                            <a:pt x="68" y="43"/>
                          </a:lnTo>
                          <a:lnTo>
                            <a:pt x="23" y="43"/>
                          </a:lnTo>
                          <a:lnTo>
                            <a:pt x="23" y="130"/>
                          </a:lnTo>
                          <a:close/>
                        </a:path>
                      </a:pathLst>
                    </a:custGeom>
                    <a:solidFill>
                      <a:srgbClr val="F6F6F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0" name="Freeform 1585"/>
                    <p:cNvSpPr>
                      <a:spLocks/>
                    </p:cNvSpPr>
                    <p:nvPr/>
                  </p:nvSpPr>
                  <p:spPr bwMode="auto">
                    <a:xfrm>
                      <a:off x="106" y="173"/>
                      <a:ext cx="8" cy="19"/>
                    </a:xfrm>
                    <a:custGeom>
                      <a:avLst/>
                      <a:gdLst>
                        <a:gd name="T0" fmla="*/ 0 w 38"/>
                        <a:gd name="T1" fmla="*/ 0 h 86"/>
                        <a:gd name="T2" fmla="*/ 0 w 38"/>
                        <a:gd name="T3" fmla="*/ 0 h 86"/>
                        <a:gd name="T4" fmla="*/ 0 w 38"/>
                        <a:gd name="T5" fmla="*/ 0 h 86"/>
                        <a:gd name="T6" fmla="*/ 0 w 38"/>
                        <a:gd name="T7" fmla="*/ 0 h 86"/>
                        <a:gd name="T8" fmla="*/ 0 w 38"/>
                        <a:gd name="T9" fmla="*/ 0 h 86"/>
                        <a:gd name="T10" fmla="*/ 0 w 38"/>
                        <a:gd name="T11" fmla="*/ 0 h 86"/>
                        <a:gd name="T12" fmla="*/ 0 w 38"/>
                        <a:gd name="T13" fmla="*/ 0 h 8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8"/>
                        <a:gd name="T22" fmla="*/ 0 h 86"/>
                        <a:gd name="T23" fmla="*/ 38 w 38"/>
                        <a:gd name="T24" fmla="*/ 86 h 8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8" h="86">
                          <a:moveTo>
                            <a:pt x="0" y="85"/>
                          </a:moveTo>
                          <a:lnTo>
                            <a:pt x="37" y="85"/>
                          </a:lnTo>
                          <a:lnTo>
                            <a:pt x="37" y="0"/>
                          </a:lnTo>
                          <a:lnTo>
                            <a:pt x="0" y="0"/>
                          </a:lnTo>
                          <a:lnTo>
                            <a:pt x="0" y="85"/>
                          </a:lnTo>
                          <a:close/>
                          <a:moveTo>
                            <a:pt x="21" y="43"/>
                          </a:moveTo>
                          <a:lnTo>
                            <a:pt x="21" y="4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1" name="Freeform 1586"/>
                    <p:cNvSpPr>
                      <a:spLocks/>
                    </p:cNvSpPr>
                    <p:nvPr/>
                  </p:nvSpPr>
                  <p:spPr bwMode="auto">
                    <a:xfrm>
                      <a:off x="23" y="5"/>
                      <a:ext cx="174" cy="355"/>
                    </a:xfrm>
                    <a:custGeom>
                      <a:avLst/>
                      <a:gdLst>
                        <a:gd name="T0" fmla="*/ 0 w 771"/>
                        <a:gd name="T1" fmla="*/ 0 h 1569"/>
                        <a:gd name="T2" fmla="*/ 0 w 771"/>
                        <a:gd name="T3" fmla="*/ 0 h 1569"/>
                        <a:gd name="T4" fmla="*/ 0 w 771"/>
                        <a:gd name="T5" fmla="*/ 0 h 1569"/>
                        <a:gd name="T6" fmla="*/ 0 w 771"/>
                        <a:gd name="T7" fmla="*/ 0 h 1569"/>
                        <a:gd name="T8" fmla="*/ 0 w 771"/>
                        <a:gd name="T9" fmla="*/ 0 h 1569"/>
                        <a:gd name="T10" fmla="*/ 0 w 771"/>
                        <a:gd name="T11" fmla="*/ 0 h 1569"/>
                        <a:gd name="T12" fmla="*/ 0 w 771"/>
                        <a:gd name="T13" fmla="*/ 0 h 1569"/>
                        <a:gd name="T14" fmla="*/ 0 w 771"/>
                        <a:gd name="T15" fmla="*/ 0 h 1569"/>
                        <a:gd name="T16" fmla="*/ 0 w 771"/>
                        <a:gd name="T17" fmla="*/ 0 h 1569"/>
                        <a:gd name="T18" fmla="*/ 0 w 771"/>
                        <a:gd name="T19" fmla="*/ 0 h 1569"/>
                        <a:gd name="T20" fmla="*/ 0 w 771"/>
                        <a:gd name="T21" fmla="*/ 0 h 1569"/>
                        <a:gd name="T22" fmla="*/ 0 w 771"/>
                        <a:gd name="T23" fmla="*/ 0 h 1569"/>
                        <a:gd name="T24" fmla="*/ 0 w 771"/>
                        <a:gd name="T25" fmla="*/ 0 h 1569"/>
                        <a:gd name="T26" fmla="*/ 0 w 771"/>
                        <a:gd name="T27" fmla="*/ 0 h 1569"/>
                        <a:gd name="T28" fmla="*/ 0 w 771"/>
                        <a:gd name="T29" fmla="*/ 0 h 1569"/>
                        <a:gd name="T30" fmla="*/ 0 w 771"/>
                        <a:gd name="T31" fmla="*/ 1 h 1569"/>
                        <a:gd name="T32" fmla="*/ 0 w 771"/>
                        <a:gd name="T33" fmla="*/ 1 h 1569"/>
                        <a:gd name="T34" fmla="*/ 0 w 771"/>
                        <a:gd name="T35" fmla="*/ 1 h 1569"/>
                        <a:gd name="T36" fmla="*/ 0 w 771"/>
                        <a:gd name="T37" fmla="*/ 1 h 1569"/>
                        <a:gd name="T38" fmla="*/ 0 w 771"/>
                        <a:gd name="T39" fmla="*/ 1 h 1569"/>
                        <a:gd name="T40" fmla="*/ 0 w 771"/>
                        <a:gd name="T41" fmla="*/ 1 h 1569"/>
                        <a:gd name="T42" fmla="*/ 0 w 771"/>
                        <a:gd name="T43" fmla="*/ 1 h 1569"/>
                        <a:gd name="T44" fmla="*/ 0 w 771"/>
                        <a:gd name="T45" fmla="*/ 1 h 1569"/>
                        <a:gd name="T46" fmla="*/ 0 w 771"/>
                        <a:gd name="T47" fmla="*/ 1 h 1569"/>
                        <a:gd name="T48" fmla="*/ 0 w 771"/>
                        <a:gd name="T49" fmla="*/ 1 h 1569"/>
                        <a:gd name="T50" fmla="*/ 0 w 771"/>
                        <a:gd name="T51" fmla="*/ 1 h 1569"/>
                        <a:gd name="T52" fmla="*/ 0 w 771"/>
                        <a:gd name="T53" fmla="*/ 1 h 1569"/>
                        <a:gd name="T54" fmla="*/ 0 w 771"/>
                        <a:gd name="T55" fmla="*/ 1 h 1569"/>
                        <a:gd name="T56" fmla="*/ 0 w 771"/>
                        <a:gd name="T57" fmla="*/ 1 h 1569"/>
                        <a:gd name="T58" fmla="*/ 0 w 771"/>
                        <a:gd name="T59" fmla="*/ 1 h 1569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771"/>
                        <a:gd name="T91" fmla="*/ 0 h 1569"/>
                        <a:gd name="T92" fmla="*/ 771 w 771"/>
                        <a:gd name="T93" fmla="*/ 1569 h 1569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771" h="1569">
                          <a:moveTo>
                            <a:pt x="0" y="40"/>
                          </a:moveTo>
                          <a:lnTo>
                            <a:pt x="440" y="40"/>
                          </a:lnTo>
                          <a:lnTo>
                            <a:pt x="440" y="0"/>
                          </a:lnTo>
                          <a:lnTo>
                            <a:pt x="0" y="0"/>
                          </a:lnTo>
                          <a:lnTo>
                            <a:pt x="0" y="40"/>
                          </a:lnTo>
                          <a:close/>
                          <a:moveTo>
                            <a:pt x="615" y="743"/>
                          </a:moveTo>
                          <a:lnTo>
                            <a:pt x="770" y="743"/>
                          </a:lnTo>
                          <a:lnTo>
                            <a:pt x="770" y="708"/>
                          </a:lnTo>
                          <a:lnTo>
                            <a:pt x="615" y="708"/>
                          </a:lnTo>
                          <a:lnTo>
                            <a:pt x="615" y="743"/>
                          </a:lnTo>
                          <a:close/>
                          <a:moveTo>
                            <a:pt x="615" y="950"/>
                          </a:moveTo>
                          <a:lnTo>
                            <a:pt x="770" y="950"/>
                          </a:lnTo>
                          <a:lnTo>
                            <a:pt x="770" y="915"/>
                          </a:lnTo>
                          <a:lnTo>
                            <a:pt x="615" y="915"/>
                          </a:lnTo>
                          <a:lnTo>
                            <a:pt x="615" y="950"/>
                          </a:lnTo>
                          <a:close/>
                          <a:moveTo>
                            <a:pt x="615" y="1158"/>
                          </a:moveTo>
                          <a:lnTo>
                            <a:pt x="770" y="1158"/>
                          </a:lnTo>
                          <a:lnTo>
                            <a:pt x="770" y="1122"/>
                          </a:lnTo>
                          <a:lnTo>
                            <a:pt x="615" y="1122"/>
                          </a:lnTo>
                          <a:lnTo>
                            <a:pt x="615" y="1158"/>
                          </a:lnTo>
                          <a:close/>
                          <a:moveTo>
                            <a:pt x="615" y="1360"/>
                          </a:moveTo>
                          <a:lnTo>
                            <a:pt x="770" y="1360"/>
                          </a:lnTo>
                          <a:lnTo>
                            <a:pt x="770" y="1325"/>
                          </a:lnTo>
                          <a:lnTo>
                            <a:pt x="615" y="1325"/>
                          </a:lnTo>
                          <a:lnTo>
                            <a:pt x="615" y="1360"/>
                          </a:lnTo>
                          <a:close/>
                          <a:moveTo>
                            <a:pt x="615" y="1568"/>
                          </a:moveTo>
                          <a:lnTo>
                            <a:pt x="770" y="1568"/>
                          </a:lnTo>
                          <a:lnTo>
                            <a:pt x="770" y="1532"/>
                          </a:lnTo>
                          <a:lnTo>
                            <a:pt x="615" y="1532"/>
                          </a:lnTo>
                          <a:lnTo>
                            <a:pt x="615" y="1568"/>
                          </a:lnTo>
                          <a:close/>
                        </a:path>
                      </a:pathLst>
                    </a:custGeom>
                    <a:noFill/>
                    <a:ln w="1440" cmpd="sng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2" name="Freeform 1587"/>
                    <p:cNvSpPr>
                      <a:spLocks/>
                    </p:cNvSpPr>
                    <p:nvPr/>
                  </p:nvSpPr>
                  <p:spPr bwMode="auto">
                    <a:xfrm>
                      <a:off x="0" y="433"/>
                      <a:ext cx="292" cy="17"/>
                    </a:xfrm>
                    <a:custGeom>
                      <a:avLst/>
                      <a:gdLst>
                        <a:gd name="T0" fmla="*/ 0 w 1293"/>
                        <a:gd name="T1" fmla="*/ 0 h 81"/>
                        <a:gd name="T2" fmla="*/ 1 w 1293"/>
                        <a:gd name="T3" fmla="*/ 0 h 81"/>
                        <a:gd name="T4" fmla="*/ 1 w 1293"/>
                        <a:gd name="T5" fmla="*/ 0 h 81"/>
                        <a:gd name="T6" fmla="*/ 0 w 1293"/>
                        <a:gd name="T7" fmla="*/ 0 h 81"/>
                        <a:gd name="T8" fmla="*/ 0 w 1293"/>
                        <a:gd name="T9" fmla="*/ 0 h 81"/>
                        <a:gd name="T10" fmla="*/ 0 w 1293"/>
                        <a:gd name="T11" fmla="*/ 0 h 81"/>
                        <a:gd name="T12" fmla="*/ 1 w 1293"/>
                        <a:gd name="T13" fmla="*/ 0 h 81"/>
                        <a:gd name="T14" fmla="*/ 1 w 1293"/>
                        <a:gd name="T15" fmla="*/ 0 h 81"/>
                        <a:gd name="T16" fmla="*/ 0 w 1293"/>
                        <a:gd name="T17" fmla="*/ 0 h 81"/>
                        <a:gd name="T18" fmla="*/ 0 w 1293"/>
                        <a:gd name="T19" fmla="*/ 0 h 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93"/>
                        <a:gd name="T31" fmla="*/ 0 h 81"/>
                        <a:gd name="T32" fmla="*/ 1293 w 1293"/>
                        <a:gd name="T33" fmla="*/ 81 h 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93" h="81">
                          <a:moveTo>
                            <a:pt x="0" y="80"/>
                          </a:moveTo>
                          <a:lnTo>
                            <a:pt x="1292" y="80"/>
                          </a:lnTo>
                          <a:lnTo>
                            <a:pt x="1292" y="0"/>
                          </a:lnTo>
                          <a:lnTo>
                            <a:pt x="0" y="0"/>
                          </a:lnTo>
                          <a:lnTo>
                            <a:pt x="0" y="80"/>
                          </a:lnTo>
                          <a:close/>
                          <a:moveTo>
                            <a:pt x="10" y="76"/>
                          </a:moveTo>
                          <a:lnTo>
                            <a:pt x="1279" y="76"/>
                          </a:lnTo>
                          <a:lnTo>
                            <a:pt x="1279" y="0"/>
                          </a:lnTo>
                          <a:lnTo>
                            <a:pt x="10" y="0"/>
                          </a:lnTo>
                          <a:lnTo>
                            <a:pt x="10" y="7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" name="Freeform 1588"/>
                    <p:cNvSpPr>
                      <a:spLocks/>
                    </p:cNvSpPr>
                    <p:nvPr/>
                  </p:nvSpPr>
                  <p:spPr bwMode="auto">
                    <a:xfrm>
                      <a:off x="2" y="433"/>
                      <a:ext cx="287" cy="17"/>
                    </a:xfrm>
                    <a:custGeom>
                      <a:avLst/>
                      <a:gdLst>
                        <a:gd name="T0" fmla="*/ 0 w 1271"/>
                        <a:gd name="T1" fmla="*/ 0 h 81"/>
                        <a:gd name="T2" fmla="*/ 1 w 1271"/>
                        <a:gd name="T3" fmla="*/ 0 h 81"/>
                        <a:gd name="T4" fmla="*/ 1 w 1271"/>
                        <a:gd name="T5" fmla="*/ 0 h 81"/>
                        <a:gd name="T6" fmla="*/ 0 w 1271"/>
                        <a:gd name="T7" fmla="*/ 0 h 81"/>
                        <a:gd name="T8" fmla="*/ 0 w 1271"/>
                        <a:gd name="T9" fmla="*/ 0 h 81"/>
                        <a:gd name="T10" fmla="*/ 0 w 1271"/>
                        <a:gd name="T11" fmla="*/ 0 h 81"/>
                        <a:gd name="T12" fmla="*/ 1 w 1271"/>
                        <a:gd name="T13" fmla="*/ 0 h 81"/>
                        <a:gd name="T14" fmla="*/ 1 w 1271"/>
                        <a:gd name="T15" fmla="*/ 0 h 81"/>
                        <a:gd name="T16" fmla="*/ 0 w 1271"/>
                        <a:gd name="T17" fmla="*/ 0 h 81"/>
                        <a:gd name="T18" fmla="*/ 0 w 1271"/>
                        <a:gd name="T19" fmla="*/ 0 h 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71"/>
                        <a:gd name="T31" fmla="*/ 0 h 81"/>
                        <a:gd name="T32" fmla="*/ 1271 w 1271"/>
                        <a:gd name="T33" fmla="*/ 81 h 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71" h="81">
                          <a:moveTo>
                            <a:pt x="0" y="80"/>
                          </a:moveTo>
                          <a:lnTo>
                            <a:pt x="1270" y="80"/>
                          </a:lnTo>
                          <a:lnTo>
                            <a:pt x="1270" y="0"/>
                          </a:lnTo>
                          <a:lnTo>
                            <a:pt x="0" y="0"/>
                          </a:lnTo>
                          <a:lnTo>
                            <a:pt x="0" y="80"/>
                          </a:lnTo>
                          <a:close/>
                          <a:moveTo>
                            <a:pt x="12" y="80"/>
                          </a:moveTo>
                          <a:lnTo>
                            <a:pt x="1258" y="80"/>
                          </a:lnTo>
                          <a:lnTo>
                            <a:pt x="1258" y="0"/>
                          </a:lnTo>
                          <a:lnTo>
                            <a:pt x="12" y="0"/>
                          </a:lnTo>
                          <a:lnTo>
                            <a:pt x="12" y="80"/>
                          </a:lnTo>
                          <a:close/>
                        </a:path>
                      </a:pathLst>
                    </a:custGeom>
                    <a:solidFill>
                      <a:srgbClr val="0A0A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4" name="Freeform 1589"/>
                    <p:cNvSpPr>
                      <a:spLocks/>
                    </p:cNvSpPr>
                    <p:nvPr/>
                  </p:nvSpPr>
                  <p:spPr bwMode="auto">
                    <a:xfrm>
                      <a:off x="5" y="433"/>
                      <a:ext cx="282" cy="17"/>
                    </a:xfrm>
                    <a:custGeom>
                      <a:avLst/>
                      <a:gdLst>
                        <a:gd name="T0" fmla="*/ 0 w 1246"/>
                        <a:gd name="T1" fmla="*/ 0 h 81"/>
                        <a:gd name="T2" fmla="*/ 1 w 1246"/>
                        <a:gd name="T3" fmla="*/ 0 h 81"/>
                        <a:gd name="T4" fmla="*/ 1 w 1246"/>
                        <a:gd name="T5" fmla="*/ 0 h 81"/>
                        <a:gd name="T6" fmla="*/ 0 w 1246"/>
                        <a:gd name="T7" fmla="*/ 0 h 81"/>
                        <a:gd name="T8" fmla="*/ 0 w 1246"/>
                        <a:gd name="T9" fmla="*/ 0 h 81"/>
                        <a:gd name="T10" fmla="*/ 0 w 1246"/>
                        <a:gd name="T11" fmla="*/ 0 h 81"/>
                        <a:gd name="T12" fmla="*/ 1 w 1246"/>
                        <a:gd name="T13" fmla="*/ 0 h 81"/>
                        <a:gd name="T14" fmla="*/ 1 w 1246"/>
                        <a:gd name="T15" fmla="*/ 0 h 81"/>
                        <a:gd name="T16" fmla="*/ 0 w 1246"/>
                        <a:gd name="T17" fmla="*/ 0 h 81"/>
                        <a:gd name="T18" fmla="*/ 0 w 1246"/>
                        <a:gd name="T19" fmla="*/ 0 h 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46"/>
                        <a:gd name="T31" fmla="*/ 0 h 81"/>
                        <a:gd name="T32" fmla="*/ 1246 w 1246"/>
                        <a:gd name="T33" fmla="*/ 81 h 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46" h="81">
                          <a:moveTo>
                            <a:pt x="0" y="80"/>
                          </a:moveTo>
                          <a:lnTo>
                            <a:pt x="1245" y="80"/>
                          </a:lnTo>
                          <a:lnTo>
                            <a:pt x="1245" y="0"/>
                          </a:lnTo>
                          <a:lnTo>
                            <a:pt x="0" y="0"/>
                          </a:lnTo>
                          <a:lnTo>
                            <a:pt x="0" y="80"/>
                          </a:lnTo>
                          <a:close/>
                          <a:moveTo>
                            <a:pt x="13" y="80"/>
                          </a:moveTo>
                          <a:lnTo>
                            <a:pt x="1232" y="80"/>
                          </a:lnTo>
                          <a:lnTo>
                            <a:pt x="1232" y="0"/>
                          </a:lnTo>
                          <a:lnTo>
                            <a:pt x="13" y="0"/>
                          </a:lnTo>
                          <a:lnTo>
                            <a:pt x="13" y="80"/>
                          </a:lnTo>
                          <a:close/>
                        </a:path>
                      </a:pathLst>
                    </a:custGeom>
                    <a:solidFill>
                      <a:srgbClr val="13131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5" name="Freeform 1590"/>
                    <p:cNvSpPr>
                      <a:spLocks/>
                    </p:cNvSpPr>
                    <p:nvPr/>
                  </p:nvSpPr>
                  <p:spPr bwMode="auto">
                    <a:xfrm>
                      <a:off x="8" y="433"/>
                      <a:ext cx="276" cy="17"/>
                    </a:xfrm>
                    <a:custGeom>
                      <a:avLst/>
                      <a:gdLst>
                        <a:gd name="T0" fmla="*/ 0 w 1220"/>
                        <a:gd name="T1" fmla="*/ 0 h 81"/>
                        <a:gd name="T2" fmla="*/ 1 w 1220"/>
                        <a:gd name="T3" fmla="*/ 0 h 81"/>
                        <a:gd name="T4" fmla="*/ 1 w 1220"/>
                        <a:gd name="T5" fmla="*/ 0 h 81"/>
                        <a:gd name="T6" fmla="*/ 0 w 1220"/>
                        <a:gd name="T7" fmla="*/ 0 h 81"/>
                        <a:gd name="T8" fmla="*/ 0 w 1220"/>
                        <a:gd name="T9" fmla="*/ 0 h 81"/>
                        <a:gd name="T10" fmla="*/ 0 w 1220"/>
                        <a:gd name="T11" fmla="*/ 0 h 81"/>
                        <a:gd name="T12" fmla="*/ 1 w 1220"/>
                        <a:gd name="T13" fmla="*/ 0 h 81"/>
                        <a:gd name="T14" fmla="*/ 1 w 1220"/>
                        <a:gd name="T15" fmla="*/ 0 h 81"/>
                        <a:gd name="T16" fmla="*/ 0 w 1220"/>
                        <a:gd name="T17" fmla="*/ 0 h 81"/>
                        <a:gd name="T18" fmla="*/ 0 w 1220"/>
                        <a:gd name="T19" fmla="*/ 0 h 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220"/>
                        <a:gd name="T31" fmla="*/ 0 h 81"/>
                        <a:gd name="T32" fmla="*/ 1220 w 1220"/>
                        <a:gd name="T33" fmla="*/ 81 h 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220" h="81">
                          <a:moveTo>
                            <a:pt x="0" y="80"/>
                          </a:moveTo>
                          <a:lnTo>
                            <a:pt x="1219" y="80"/>
                          </a:lnTo>
                          <a:lnTo>
                            <a:pt x="1219" y="0"/>
                          </a:lnTo>
                          <a:lnTo>
                            <a:pt x="0" y="0"/>
                          </a:lnTo>
                          <a:lnTo>
                            <a:pt x="0" y="80"/>
                          </a:lnTo>
                          <a:close/>
                          <a:moveTo>
                            <a:pt x="13" y="80"/>
                          </a:moveTo>
                          <a:lnTo>
                            <a:pt x="1206" y="80"/>
                          </a:lnTo>
                          <a:lnTo>
                            <a:pt x="1206" y="0"/>
                          </a:lnTo>
                          <a:lnTo>
                            <a:pt x="13" y="0"/>
                          </a:lnTo>
                          <a:lnTo>
                            <a:pt x="13" y="80"/>
                          </a:lnTo>
                          <a:close/>
                        </a:path>
                      </a:pathLst>
                    </a:custGeom>
                    <a:solidFill>
                      <a:srgbClr val="1D1D1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6" name="Freeform 1591"/>
                    <p:cNvSpPr>
                      <a:spLocks/>
                    </p:cNvSpPr>
                    <p:nvPr/>
                  </p:nvSpPr>
                  <p:spPr bwMode="auto">
                    <a:xfrm>
                      <a:off x="11" y="433"/>
                      <a:ext cx="270" cy="17"/>
                    </a:xfrm>
                    <a:custGeom>
                      <a:avLst/>
                      <a:gdLst>
                        <a:gd name="T0" fmla="*/ 0 w 1194"/>
                        <a:gd name="T1" fmla="*/ 0 h 81"/>
                        <a:gd name="T2" fmla="*/ 1 w 1194"/>
                        <a:gd name="T3" fmla="*/ 0 h 81"/>
                        <a:gd name="T4" fmla="*/ 1 w 1194"/>
                        <a:gd name="T5" fmla="*/ 0 h 81"/>
                        <a:gd name="T6" fmla="*/ 0 w 1194"/>
                        <a:gd name="T7" fmla="*/ 0 h 81"/>
                        <a:gd name="T8" fmla="*/ 0 w 1194"/>
                        <a:gd name="T9" fmla="*/ 0 h 81"/>
                        <a:gd name="T10" fmla="*/ 0 w 1194"/>
                        <a:gd name="T11" fmla="*/ 0 h 81"/>
                        <a:gd name="T12" fmla="*/ 1 w 1194"/>
                        <a:gd name="T13" fmla="*/ 0 h 81"/>
                        <a:gd name="T14" fmla="*/ 1 w 1194"/>
                        <a:gd name="T15" fmla="*/ 0 h 81"/>
                        <a:gd name="T16" fmla="*/ 0 w 1194"/>
                        <a:gd name="T17" fmla="*/ 0 h 81"/>
                        <a:gd name="T18" fmla="*/ 0 w 1194"/>
                        <a:gd name="T19" fmla="*/ 0 h 8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94"/>
                        <a:gd name="T31" fmla="*/ 0 h 81"/>
                        <a:gd name="T32" fmla="*/ 1194 w 1194"/>
                        <a:gd name="T33" fmla="*/ 81 h 8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94" h="81">
                          <a:moveTo>
                            <a:pt x="0" y="80"/>
                          </a:moveTo>
                          <a:lnTo>
                            <a:pt x="1193" y="80"/>
                          </a:lnTo>
                          <a:lnTo>
                            <a:pt x="1193" y="0"/>
                          </a:lnTo>
                          <a:lnTo>
                            <a:pt x="0" y="0"/>
                          </a:lnTo>
                          <a:lnTo>
                            <a:pt x="0" y="80"/>
                          </a:lnTo>
                          <a:close/>
                          <a:moveTo>
                            <a:pt x="12" y="77"/>
                          </a:moveTo>
                          <a:lnTo>
                            <a:pt x="1180" y="77"/>
                          </a:lnTo>
                          <a:lnTo>
                            <a:pt x="1180" y="2"/>
                          </a:lnTo>
                          <a:lnTo>
                            <a:pt x="12" y="2"/>
                          </a:lnTo>
                          <a:lnTo>
                            <a:pt x="12" y="77"/>
                          </a:lnTo>
                          <a:close/>
                        </a:path>
                      </a:pathLst>
                    </a:custGeom>
                    <a:solidFill>
                      <a:srgbClr val="26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7" name="Freeform 1592"/>
                    <p:cNvSpPr>
                      <a:spLocks/>
                    </p:cNvSpPr>
                    <p:nvPr/>
                  </p:nvSpPr>
                  <p:spPr bwMode="auto">
                    <a:xfrm>
                      <a:off x="14" y="434"/>
                      <a:ext cx="264" cy="15"/>
                    </a:xfrm>
                    <a:custGeom>
                      <a:avLst/>
                      <a:gdLst>
                        <a:gd name="T0" fmla="*/ 0 w 1169"/>
                        <a:gd name="T1" fmla="*/ 0 h 70"/>
                        <a:gd name="T2" fmla="*/ 1 w 1169"/>
                        <a:gd name="T3" fmla="*/ 0 h 70"/>
                        <a:gd name="T4" fmla="*/ 1 w 1169"/>
                        <a:gd name="T5" fmla="*/ 0 h 70"/>
                        <a:gd name="T6" fmla="*/ 0 w 1169"/>
                        <a:gd name="T7" fmla="*/ 0 h 70"/>
                        <a:gd name="T8" fmla="*/ 0 w 1169"/>
                        <a:gd name="T9" fmla="*/ 0 h 70"/>
                        <a:gd name="T10" fmla="*/ 0 w 1169"/>
                        <a:gd name="T11" fmla="*/ 0 h 70"/>
                        <a:gd name="T12" fmla="*/ 1 w 1169"/>
                        <a:gd name="T13" fmla="*/ 0 h 70"/>
                        <a:gd name="T14" fmla="*/ 1 w 1169"/>
                        <a:gd name="T15" fmla="*/ 0 h 70"/>
                        <a:gd name="T16" fmla="*/ 0 w 1169"/>
                        <a:gd name="T17" fmla="*/ 0 h 70"/>
                        <a:gd name="T18" fmla="*/ 0 w 1169"/>
                        <a:gd name="T19" fmla="*/ 0 h 7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69"/>
                        <a:gd name="T31" fmla="*/ 0 h 70"/>
                        <a:gd name="T32" fmla="*/ 1169 w 1169"/>
                        <a:gd name="T33" fmla="*/ 70 h 7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69" h="70">
                          <a:moveTo>
                            <a:pt x="0" y="69"/>
                          </a:moveTo>
                          <a:lnTo>
                            <a:pt x="1168" y="69"/>
                          </a:lnTo>
                          <a:lnTo>
                            <a:pt x="1168" y="0"/>
                          </a:lnTo>
                          <a:lnTo>
                            <a:pt x="0" y="0"/>
                          </a:lnTo>
                          <a:lnTo>
                            <a:pt x="0" y="69"/>
                          </a:lnTo>
                          <a:close/>
                          <a:moveTo>
                            <a:pt x="13" y="69"/>
                          </a:moveTo>
                          <a:lnTo>
                            <a:pt x="1154" y="69"/>
                          </a:lnTo>
                          <a:lnTo>
                            <a:pt x="1154" y="0"/>
                          </a:lnTo>
                          <a:lnTo>
                            <a:pt x="13" y="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2F2F2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8" name="Freeform 1593"/>
                    <p:cNvSpPr>
                      <a:spLocks/>
                    </p:cNvSpPr>
                    <p:nvPr/>
                  </p:nvSpPr>
                  <p:spPr bwMode="auto">
                    <a:xfrm>
                      <a:off x="17" y="434"/>
                      <a:ext cx="258" cy="15"/>
                    </a:xfrm>
                    <a:custGeom>
                      <a:avLst/>
                      <a:gdLst>
                        <a:gd name="T0" fmla="*/ 0 w 1142"/>
                        <a:gd name="T1" fmla="*/ 0 h 70"/>
                        <a:gd name="T2" fmla="*/ 1 w 1142"/>
                        <a:gd name="T3" fmla="*/ 0 h 70"/>
                        <a:gd name="T4" fmla="*/ 1 w 1142"/>
                        <a:gd name="T5" fmla="*/ 0 h 70"/>
                        <a:gd name="T6" fmla="*/ 0 w 1142"/>
                        <a:gd name="T7" fmla="*/ 0 h 70"/>
                        <a:gd name="T8" fmla="*/ 0 w 1142"/>
                        <a:gd name="T9" fmla="*/ 0 h 70"/>
                        <a:gd name="T10" fmla="*/ 0 w 1142"/>
                        <a:gd name="T11" fmla="*/ 0 h 70"/>
                        <a:gd name="T12" fmla="*/ 1 w 1142"/>
                        <a:gd name="T13" fmla="*/ 0 h 70"/>
                        <a:gd name="T14" fmla="*/ 1 w 1142"/>
                        <a:gd name="T15" fmla="*/ 0 h 70"/>
                        <a:gd name="T16" fmla="*/ 0 w 1142"/>
                        <a:gd name="T17" fmla="*/ 0 h 70"/>
                        <a:gd name="T18" fmla="*/ 0 w 1142"/>
                        <a:gd name="T19" fmla="*/ 0 h 7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42"/>
                        <a:gd name="T31" fmla="*/ 0 h 70"/>
                        <a:gd name="T32" fmla="*/ 1142 w 1142"/>
                        <a:gd name="T33" fmla="*/ 70 h 7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42" h="70">
                          <a:moveTo>
                            <a:pt x="0" y="69"/>
                          </a:moveTo>
                          <a:lnTo>
                            <a:pt x="1141" y="69"/>
                          </a:lnTo>
                          <a:lnTo>
                            <a:pt x="1141" y="0"/>
                          </a:lnTo>
                          <a:lnTo>
                            <a:pt x="0" y="0"/>
                          </a:lnTo>
                          <a:lnTo>
                            <a:pt x="0" y="69"/>
                          </a:lnTo>
                          <a:close/>
                          <a:moveTo>
                            <a:pt x="12" y="69"/>
                          </a:moveTo>
                          <a:lnTo>
                            <a:pt x="1129" y="69"/>
                          </a:lnTo>
                          <a:lnTo>
                            <a:pt x="1129" y="0"/>
                          </a:lnTo>
                          <a:lnTo>
                            <a:pt x="12" y="0"/>
                          </a:lnTo>
                          <a:lnTo>
                            <a:pt x="12" y="69"/>
                          </a:lnTo>
                          <a:close/>
                        </a:path>
                      </a:pathLst>
                    </a:custGeom>
                    <a:solidFill>
                      <a:srgbClr val="37373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9" name="Freeform 1594"/>
                    <p:cNvSpPr>
                      <a:spLocks/>
                    </p:cNvSpPr>
                    <p:nvPr/>
                  </p:nvSpPr>
                  <p:spPr bwMode="auto">
                    <a:xfrm>
                      <a:off x="19" y="434"/>
                      <a:ext cx="253" cy="15"/>
                    </a:xfrm>
                    <a:custGeom>
                      <a:avLst/>
                      <a:gdLst>
                        <a:gd name="T0" fmla="*/ 0 w 1118"/>
                        <a:gd name="T1" fmla="*/ 0 h 70"/>
                        <a:gd name="T2" fmla="*/ 1 w 1118"/>
                        <a:gd name="T3" fmla="*/ 0 h 70"/>
                        <a:gd name="T4" fmla="*/ 1 w 1118"/>
                        <a:gd name="T5" fmla="*/ 0 h 70"/>
                        <a:gd name="T6" fmla="*/ 0 w 1118"/>
                        <a:gd name="T7" fmla="*/ 0 h 70"/>
                        <a:gd name="T8" fmla="*/ 0 w 1118"/>
                        <a:gd name="T9" fmla="*/ 0 h 70"/>
                        <a:gd name="T10" fmla="*/ 0 w 1118"/>
                        <a:gd name="T11" fmla="*/ 0 h 70"/>
                        <a:gd name="T12" fmla="*/ 1 w 1118"/>
                        <a:gd name="T13" fmla="*/ 0 h 70"/>
                        <a:gd name="T14" fmla="*/ 1 w 1118"/>
                        <a:gd name="T15" fmla="*/ 0 h 70"/>
                        <a:gd name="T16" fmla="*/ 0 w 1118"/>
                        <a:gd name="T17" fmla="*/ 0 h 70"/>
                        <a:gd name="T18" fmla="*/ 0 w 1118"/>
                        <a:gd name="T19" fmla="*/ 0 h 7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118"/>
                        <a:gd name="T31" fmla="*/ 0 h 70"/>
                        <a:gd name="T32" fmla="*/ 1118 w 1118"/>
                        <a:gd name="T33" fmla="*/ 70 h 7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118" h="70">
                          <a:moveTo>
                            <a:pt x="0" y="69"/>
                          </a:moveTo>
                          <a:lnTo>
                            <a:pt x="1117" y="69"/>
                          </a:lnTo>
                          <a:lnTo>
                            <a:pt x="1117" y="0"/>
                          </a:lnTo>
                          <a:lnTo>
                            <a:pt x="0" y="0"/>
                          </a:lnTo>
                          <a:lnTo>
                            <a:pt x="0" y="69"/>
                          </a:lnTo>
                          <a:close/>
                          <a:moveTo>
                            <a:pt x="15" y="69"/>
                          </a:moveTo>
                          <a:lnTo>
                            <a:pt x="1101" y="69"/>
                          </a:lnTo>
                          <a:lnTo>
                            <a:pt x="1101" y="0"/>
                          </a:lnTo>
                          <a:lnTo>
                            <a:pt x="15" y="0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0" name="Freeform 1595"/>
                    <p:cNvSpPr>
                      <a:spLocks/>
                    </p:cNvSpPr>
                    <p:nvPr/>
                  </p:nvSpPr>
                  <p:spPr bwMode="auto">
                    <a:xfrm>
                      <a:off x="23" y="434"/>
                      <a:ext cx="245" cy="15"/>
                    </a:xfrm>
                    <a:custGeom>
                      <a:avLst/>
                      <a:gdLst>
                        <a:gd name="T0" fmla="*/ 0 w 1083"/>
                        <a:gd name="T1" fmla="*/ 0 h 70"/>
                        <a:gd name="T2" fmla="*/ 1 w 1083"/>
                        <a:gd name="T3" fmla="*/ 0 h 70"/>
                        <a:gd name="T4" fmla="*/ 1 w 1083"/>
                        <a:gd name="T5" fmla="*/ 0 h 70"/>
                        <a:gd name="T6" fmla="*/ 0 w 1083"/>
                        <a:gd name="T7" fmla="*/ 0 h 70"/>
                        <a:gd name="T8" fmla="*/ 0 w 1083"/>
                        <a:gd name="T9" fmla="*/ 0 h 70"/>
                        <a:gd name="T10" fmla="*/ 0 w 1083"/>
                        <a:gd name="T11" fmla="*/ 0 h 70"/>
                        <a:gd name="T12" fmla="*/ 1 w 1083"/>
                        <a:gd name="T13" fmla="*/ 0 h 70"/>
                        <a:gd name="T14" fmla="*/ 1 w 1083"/>
                        <a:gd name="T15" fmla="*/ 0 h 70"/>
                        <a:gd name="T16" fmla="*/ 0 w 1083"/>
                        <a:gd name="T17" fmla="*/ 0 h 70"/>
                        <a:gd name="T18" fmla="*/ 0 w 1083"/>
                        <a:gd name="T19" fmla="*/ 0 h 7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83"/>
                        <a:gd name="T31" fmla="*/ 0 h 70"/>
                        <a:gd name="T32" fmla="*/ 1083 w 1083"/>
                        <a:gd name="T33" fmla="*/ 70 h 7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83" h="70">
                          <a:moveTo>
                            <a:pt x="0" y="69"/>
                          </a:moveTo>
                          <a:lnTo>
                            <a:pt x="1082" y="69"/>
                          </a:lnTo>
                          <a:lnTo>
                            <a:pt x="1082" y="0"/>
                          </a:lnTo>
                          <a:lnTo>
                            <a:pt x="0" y="0"/>
                          </a:lnTo>
                          <a:lnTo>
                            <a:pt x="0" y="69"/>
                          </a:lnTo>
                          <a:close/>
                          <a:moveTo>
                            <a:pt x="11" y="69"/>
                          </a:moveTo>
                          <a:lnTo>
                            <a:pt x="1070" y="69"/>
                          </a:lnTo>
                          <a:lnTo>
                            <a:pt x="1070" y="0"/>
                          </a:lnTo>
                          <a:lnTo>
                            <a:pt x="11" y="0"/>
                          </a:lnTo>
                          <a:lnTo>
                            <a:pt x="11" y="69"/>
                          </a:lnTo>
                          <a:close/>
                        </a:path>
                      </a:pathLst>
                    </a:custGeom>
                    <a:solidFill>
                      <a:srgbClr val="47474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1" name="Freeform 1596"/>
                    <p:cNvSpPr>
                      <a:spLocks/>
                    </p:cNvSpPr>
                    <p:nvPr/>
                  </p:nvSpPr>
                  <p:spPr bwMode="auto">
                    <a:xfrm>
                      <a:off x="26" y="434"/>
                      <a:ext cx="239" cy="15"/>
                    </a:xfrm>
                    <a:custGeom>
                      <a:avLst/>
                      <a:gdLst>
                        <a:gd name="T0" fmla="*/ 0 w 1058"/>
                        <a:gd name="T1" fmla="*/ 0 h 70"/>
                        <a:gd name="T2" fmla="*/ 1 w 1058"/>
                        <a:gd name="T3" fmla="*/ 0 h 70"/>
                        <a:gd name="T4" fmla="*/ 1 w 1058"/>
                        <a:gd name="T5" fmla="*/ 0 h 70"/>
                        <a:gd name="T6" fmla="*/ 0 w 1058"/>
                        <a:gd name="T7" fmla="*/ 0 h 70"/>
                        <a:gd name="T8" fmla="*/ 0 w 1058"/>
                        <a:gd name="T9" fmla="*/ 0 h 70"/>
                        <a:gd name="T10" fmla="*/ 0 w 1058"/>
                        <a:gd name="T11" fmla="*/ 0 h 70"/>
                        <a:gd name="T12" fmla="*/ 1 w 1058"/>
                        <a:gd name="T13" fmla="*/ 0 h 70"/>
                        <a:gd name="T14" fmla="*/ 1 w 1058"/>
                        <a:gd name="T15" fmla="*/ 0 h 70"/>
                        <a:gd name="T16" fmla="*/ 0 w 1058"/>
                        <a:gd name="T17" fmla="*/ 0 h 70"/>
                        <a:gd name="T18" fmla="*/ 0 w 1058"/>
                        <a:gd name="T19" fmla="*/ 0 h 70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58"/>
                        <a:gd name="T31" fmla="*/ 0 h 70"/>
                        <a:gd name="T32" fmla="*/ 1058 w 1058"/>
                        <a:gd name="T33" fmla="*/ 70 h 70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58" h="70">
                          <a:moveTo>
                            <a:pt x="0" y="69"/>
                          </a:moveTo>
                          <a:lnTo>
                            <a:pt x="1057" y="69"/>
                          </a:lnTo>
                          <a:lnTo>
                            <a:pt x="1057" y="0"/>
                          </a:lnTo>
                          <a:lnTo>
                            <a:pt x="0" y="0"/>
                          </a:lnTo>
                          <a:lnTo>
                            <a:pt x="0" y="69"/>
                          </a:lnTo>
                          <a:close/>
                          <a:moveTo>
                            <a:pt x="12" y="64"/>
                          </a:moveTo>
                          <a:lnTo>
                            <a:pt x="1044" y="64"/>
                          </a:lnTo>
                          <a:lnTo>
                            <a:pt x="1044" y="4"/>
                          </a:lnTo>
                          <a:lnTo>
                            <a:pt x="12" y="4"/>
                          </a:lnTo>
                          <a:lnTo>
                            <a:pt x="12" y="64"/>
                          </a:lnTo>
                          <a:close/>
                        </a:path>
                      </a:pathLst>
                    </a:custGeom>
                    <a:solidFill>
                      <a:srgbClr val="4F4F4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2" name="Freeform 1597"/>
                    <p:cNvSpPr>
                      <a:spLocks/>
                    </p:cNvSpPr>
                    <p:nvPr/>
                  </p:nvSpPr>
                  <p:spPr bwMode="auto">
                    <a:xfrm>
                      <a:off x="29" y="434"/>
                      <a:ext cx="233" cy="14"/>
                    </a:xfrm>
                    <a:custGeom>
                      <a:avLst/>
                      <a:gdLst>
                        <a:gd name="T0" fmla="*/ 0 w 1032"/>
                        <a:gd name="T1" fmla="*/ 0 h 65"/>
                        <a:gd name="T2" fmla="*/ 1 w 1032"/>
                        <a:gd name="T3" fmla="*/ 0 h 65"/>
                        <a:gd name="T4" fmla="*/ 1 w 1032"/>
                        <a:gd name="T5" fmla="*/ 0 h 65"/>
                        <a:gd name="T6" fmla="*/ 0 w 1032"/>
                        <a:gd name="T7" fmla="*/ 0 h 65"/>
                        <a:gd name="T8" fmla="*/ 0 w 1032"/>
                        <a:gd name="T9" fmla="*/ 0 h 65"/>
                        <a:gd name="T10" fmla="*/ 0 w 1032"/>
                        <a:gd name="T11" fmla="*/ 0 h 65"/>
                        <a:gd name="T12" fmla="*/ 1 w 1032"/>
                        <a:gd name="T13" fmla="*/ 0 h 65"/>
                        <a:gd name="T14" fmla="*/ 1 w 1032"/>
                        <a:gd name="T15" fmla="*/ 0 h 65"/>
                        <a:gd name="T16" fmla="*/ 0 w 1032"/>
                        <a:gd name="T17" fmla="*/ 0 h 65"/>
                        <a:gd name="T18" fmla="*/ 0 w 1032"/>
                        <a:gd name="T19" fmla="*/ 0 h 6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32"/>
                        <a:gd name="T31" fmla="*/ 0 h 65"/>
                        <a:gd name="T32" fmla="*/ 1032 w 1032"/>
                        <a:gd name="T33" fmla="*/ 65 h 6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32" h="65">
                          <a:moveTo>
                            <a:pt x="0" y="64"/>
                          </a:moveTo>
                          <a:lnTo>
                            <a:pt x="1031" y="64"/>
                          </a:lnTo>
                          <a:lnTo>
                            <a:pt x="1031" y="0"/>
                          </a:lnTo>
                          <a:lnTo>
                            <a:pt x="0" y="0"/>
                          </a:lnTo>
                          <a:lnTo>
                            <a:pt x="0" y="64"/>
                          </a:lnTo>
                          <a:close/>
                          <a:moveTo>
                            <a:pt x="17" y="64"/>
                          </a:moveTo>
                          <a:lnTo>
                            <a:pt x="1015" y="64"/>
                          </a:lnTo>
                          <a:lnTo>
                            <a:pt x="1015" y="0"/>
                          </a:lnTo>
                          <a:lnTo>
                            <a:pt x="17" y="0"/>
                          </a:lnTo>
                          <a:lnTo>
                            <a:pt x="17" y="64"/>
                          </a:lnTo>
                          <a:close/>
                        </a:path>
                      </a:pathLst>
                    </a:custGeom>
                    <a:solidFill>
                      <a:srgbClr val="57575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" name="Freeform 1598"/>
                    <p:cNvSpPr>
                      <a:spLocks/>
                    </p:cNvSpPr>
                    <p:nvPr/>
                  </p:nvSpPr>
                  <p:spPr bwMode="auto">
                    <a:xfrm>
                      <a:off x="32" y="434"/>
                      <a:ext cx="227" cy="14"/>
                    </a:xfrm>
                    <a:custGeom>
                      <a:avLst/>
                      <a:gdLst>
                        <a:gd name="T0" fmla="*/ 0 w 1006"/>
                        <a:gd name="T1" fmla="*/ 0 h 65"/>
                        <a:gd name="T2" fmla="*/ 1 w 1006"/>
                        <a:gd name="T3" fmla="*/ 0 h 65"/>
                        <a:gd name="T4" fmla="*/ 1 w 1006"/>
                        <a:gd name="T5" fmla="*/ 0 h 65"/>
                        <a:gd name="T6" fmla="*/ 0 w 1006"/>
                        <a:gd name="T7" fmla="*/ 0 h 65"/>
                        <a:gd name="T8" fmla="*/ 0 w 1006"/>
                        <a:gd name="T9" fmla="*/ 0 h 65"/>
                        <a:gd name="T10" fmla="*/ 0 w 1006"/>
                        <a:gd name="T11" fmla="*/ 0 h 65"/>
                        <a:gd name="T12" fmla="*/ 1 w 1006"/>
                        <a:gd name="T13" fmla="*/ 0 h 65"/>
                        <a:gd name="T14" fmla="*/ 1 w 1006"/>
                        <a:gd name="T15" fmla="*/ 0 h 65"/>
                        <a:gd name="T16" fmla="*/ 0 w 1006"/>
                        <a:gd name="T17" fmla="*/ 0 h 65"/>
                        <a:gd name="T18" fmla="*/ 0 w 1006"/>
                        <a:gd name="T19" fmla="*/ 0 h 6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06"/>
                        <a:gd name="T31" fmla="*/ 0 h 65"/>
                        <a:gd name="T32" fmla="*/ 1006 w 1006"/>
                        <a:gd name="T33" fmla="*/ 65 h 6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06" h="65">
                          <a:moveTo>
                            <a:pt x="0" y="64"/>
                          </a:moveTo>
                          <a:lnTo>
                            <a:pt x="1005" y="64"/>
                          </a:lnTo>
                          <a:lnTo>
                            <a:pt x="1005" y="0"/>
                          </a:lnTo>
                          <a:lnTo>
                            <a:pt x="0" y="0"/>
                          </a:lnTo>
                          <a:lnTo>
                            <a:pt x="0" y="64"/>
                          </a:lnTo>
                          <a:close/>
                          <a:moveTo>
                            <a:pt x="12" y="64"/>
                          </a:moveTo>
                          <a:lnTo>
                            <a:pt x="991" y="64"/>
                          </a:lnTo>
                          <a:lnTo>
                            <a:pt x="991" y="0"/>
                          </a:lnTo>
                          <a:lnTo>
                            <a:pt x="12" y="0"/>
                          </a:lnTo>
                          <a:lnTo>
                            <a:pt x="12" y="64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4" name="Freeform 1599"/>
                    <p:cNvSpPr>
                      <a:spLocks/>
                    </p:cNvSpPr>
                    <p:nvPr/>
                  </p:nvSpPr>
                  <p:spPr bwMode="auto">
                    <a:xfrm>
                      <a:off x="35" y="434"/>
                      <a:ext cx="221" cy="14"/>
                    </a:xfrm>
                    <a:custGeom>
                      <a:avLst/>
                      <a:gdLst>
                        <a:gd name="T0" fmla="*/ 0 w 981"/>
                        <a:gd name="T1" fmla="*/ 0 h 65"/>
                        <a:gd name="T2" fmla="*/ 0 w 981"/>
                        <a:gd name="T3" fmla="*/ 0 h 65"/>
                        <a:gd name="T4" fmla="*/ 0 w 981"/>
                        <a:gd name="T5" fmla="*/ 0 h 65"/>
                        <a:gd name="T6" fmla="*/ 0 w 981"/>
                        <a:gd name="T7" fmla="*/ 0 h 65"/>
                        <a:gd name="T8" fmla="*/ 0 w 981"/>
                        <a:gd name="T9" fmla="*/ 0 h 65"/>
                        <a:gd name="T10" fmla="*/ 0 w 981"/>
                        <a:gd name="T11" fmla="*/ 0 h 65"/>
                        <a:gd name="T12" fmla="*/ 0 w 981"/>
                        <a:gd name="T13" fmla="*/ 0 h 65"/>
                        <a:gd name="T14" fmla="*/ 0 w 981"/>
                        <a:gd name="T15" fmla="*/ 0 h 65"/>
                        <a:gd name="T16" fmla="*/ 0 w 981"/>
                        <a:gd name="T17" fmla="*/ 0 h 65"/>
                        <a:gd name="T18" fmla="*/ 0 w 981"/>
                        <a:gd name="T19" fmla="*/ 0 h 65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81"/>
                        <a:gd name="T31" fmla="*/ 0 h 65"/>
                        <a:gd name="T32" fmla="*/ 981 w 981"/>
                        <a:gd name="T33" fmla="*/ 65 h 65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81" h="65">
                          <a:moveTo>
                            <a:pt x="0" y="64"/>
                          </a:moveTo>
                          <a:lnTo>
                            <a:pt x="980" y="64"/>
                          </a:lnTo>
                          <a:lnTo>
                            <a:pt x="980" y="0"/>
                          </a:lnTo>
                          <a:lnTo>
                            <a:pt x="0" y="0"/>
                          </a:lnTo>
                          <a:lnTo>
                            <a:pt x="0" y="64"/>
                          </a:lnTo>
                          <a:close/>
                          <a:moveTo>
                            <a:pt x="15" y="62"/>
                          </a:moveTo>
                          <a:lnTo>
                            <a:pt x="964" y="62"/>
                          </a:lnTo>
                          <a:lnTo>
                            <a:pt x="964" y="2"/>
                          </a:lnTo>
                          <a:lnTo>
                            <a:pt x="15" y="2"/>
                          </a:lnTo>
                          <a:lnTo>
                            <a:pt x="15" y="62"/>
                          </a:lnTo>
                          <a:close/>
                        </a:path>
                      </a:pathLst>
                    </a:custGeom>
                    <a:solidFill>
                      <a:srgbClr val="6767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5" name="Freeform 1600"/>
                    <p:cNvSpPr>
                      <a:spLocks/>
                    </p:cNvSpPr>
                    <p:nvPr/>
                  </p:nvSpPr>
                  <p:spPr bwMode="auto">
                    <a:xfrm>
                      <a:off x="39" y="435"/>
                      <a:ext cx="214" cy="12"/>
                    </a:xfrm>
                    <a:custGeom>
                      <a:avLst/>
                      <a:gdLst>
                        <a:gd name="T0" fmla="*/ 0 w 946"/>
                        <a:gd name="T1" fmla="*/ 0 h 57"/>
                        <a:gd name="T2" fmla="*/ 0 w 946"/>
                        <a:gd name="T3" fmla="*/ 0 h 57"/>
                        <a:gd name="T4" fmla="*/ 0 w 946"/>
                        <a:gd name="T5" fmla="*/ 0 h 57"/>
                        <a:gd name="T6" fmla="*/ 0 w 946"/>
                        <a:gd name="T7" fmla="*/ 0 h 57"/>
                        <a:gd name="T8" fmla="*/ 0 w 946"/>
                        <a:gd name="T9" fmla="*/ 0 h 57"/>
                        <a:gd name="T10" fmla="*/ 0 w 946"/>
                        <a:gd name="T11" fmla="*/ 0 h 57"/>
                        <a:gd name="T12" fmla="*/ 0 w 946"/>
                        <a:gd name="T13" fmla="*/ 0 h 57"/>
                        <a:gd name="T14" fmla="*/ 0 w 946"/>
                        <a:gd name="T15" fmla="*/ 0 h 57"/>
                        <a:gd name="T16" fmla="*/ 0 w 946"/>
                        <a:gd name="T17" fmla="*/ 0 h 57"/>
                        <a:gd name="T18" fmla="*/ 0 w 946"/>
                        <a:gd name="T19" fmla="*/ 0 h 5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46"/>
                        <a:gd name="T31" fmla="*/ 0 h 57"/>
                        <a:gd name="T32" fmla="*/ 946 w 946"/>
                        <a:gd name="T33" fmla="*/ 57 h 5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46" h="57">
                          <a:moveTo>
                            <a:pt x="0" y="56"/>
                          </a:moveTo>
                          <a:lnTo>
                            <a:pt x="945" y="56"/>
                          </a:lnTo>
                          <a:lnTo>
                            <a:pt x="945" y="0"/>
                          </a:lnTo>
                          <a:lnTo>
                            <a:pt x="0" y="0"/>
                          </a:lnTo>
                          <a:lnTo>
                            <a:pt x="0" y="56"/>
                          </a:lnTo>
                          <a:close/>
                          <a:moveTo>
                            <a:pt x="16" y="56"/>
                          </a:moveTo>
                          <a:lnTo>
                            <a:pt x="928" y="56"/>
                          </a:lnTo>
                          <a:lnTo>
                            <a:pt x="928" y="0"/>
                          </a:lnTo>
                          <a:lnTo>
                            <a:pt x="16" y="0"/>
                          </a:lnTo>
                          <a:lnTo>
                            <a:pt x="16" y="56"/>
                          </a:lnTo>
                          <a:close/>
                        </a:path>
                      </a:pathLst>
                    </a:custGeom>
                    <a:solidFill>
                      <a:srgbClr val="6F6F6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6" name="Freeform 1601"/>
                    <p:cNvSpPr>
                      <a:spLocks/>
                    </p:cNvSpPr>
                    <p:nvPr/>
                  </p:nvSpPr>
                  <p:spPr bwMode="auto">
                    <a:xfrm>
                      <a:off x="43" y="435"/>
                      <a:ext cx="206" cy="12"/>
                    </a:xfrm>
                    <a:custGeom>
                      <a:avLst/>
                      <a:gdLst>
                        <a:gd name="T0" fmla="*/ 0 w 912"/>
                        <a:gd name="T1" fmla="*/ 0 h 57"/>
                        <a:gd name="T2" fmla="*/ 0 w 912"/>
                        <a:gd name="T3" fmla="*/ 0 h 57"/>
                        <a:gd name="T4" fmla="*/ 0 w 912"/>
                        <a:gd name="T5" fmla="*/ 0 h 57"/>
                        <a:gd name="T6" fmla="*/ 0 w 912"/>
                        <a:gd name="T7" fmla="*/ 0 h 57"/>
                        <a:gd name="T8" fmla="*/ 0 w 912"/>
                        <a:gd name="T9" fmla="*/ 0 h 57"/>
                        <a:gd name="T10" fmla="*/ 0 w 912"/>
                        <a:gd name="T11" fmla="*/ 0 h 57"/>
                        <a:gd name="T12" fmla="*/ 0 w 912"/>
                        <a:gd name="T13" fmla="*/ 0 h 57"/>
                        <a:gd name="T14" fmla="*/ 0 w 912"/>
                        <a:gd name="T15" fmla="*/ 0 h 57"/>
                        <a:gd name="T16" fmla="*/ 0 w 912"/>
                        <a:gd name="T17" fmla="*/ 0 h 57"/>
                        <a:gd name="T18" fmla="*/ 0 w 912"/>
                        <a:gd name="T19" fmla="*/ 0 h 5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12"/>
                        <a:gd name="T31" fmla="*/ 0 h 57"/>
                        <a:gd name="T32" fmla="*/ 912 w 912"/>
                        <a:gd name="T33" fmla="*/ 57 h 5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12" h="57">
                          <a:moveTo>
                            <a:pt x="0" y="56"/>
                          </a:moveTo>
                          <a:lnTo>
                            <a:pt x="911" y="56"/>
                          </a:lnTo>
                          <a:lnTo>
                            <a:pt x="911" y="0"/>
                          </a:lnTo>
                          <a:lnTo>
                            <a:pt x="0" y="0"/>
                          </a:lnTo>
                          <a:lnTo>
                            <a:pt x="0" y="56"/>
                          </a:lnTo>
                          <a:close/>
                          <a:moveTo>
                            <a:pt x="20" y="56"/>
                          </a:moveTo>
                          <a:lnTo>
                            <a:pt x="892" y="56"/>
                          </a:lnTo>
                          <a:lnTo>
                            <a:pt x="892" y="0"/>
                          </a:lnTo>
                          <a:lnTo>
                            <a:pt x="20" y="0"/>
                          </a:lnTo>
                          <a:lnTo>
                            <a:pt x="20" y="56"/>
                          </a:lnTo>
                          <a:close/>
                        </a:path>
                      </a:pathLst>
                    </a:cu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7" name="Freeform 1602"/>
                    <p:cNvSpPr>
                      <a:spLocks/>
                    </p:cNvSpPr>
                    <p:nvPr/>
                  </p:nvSpPr>
                  <p:spPr bwMode="auto">
                    <a:xfrm>
                      <a:off x="47" y="435"/>
                      <a:ext cx="197" cy="12"/>
                    </a:xfrm>
                    <a:custGeom>
                      <a:avLst/>
                      <a:gdLst>
                        <a:gd name="T0" fmla="*/ 0 w 873"/>
                        <a:gd name="T1" fmla="*/ 0 h 57"/>
                        <a:gd name="T2" fmla="*/ 0 w 873"/>
                        <a:gd name="T3" fmla="*/ 0 h 57"/>
                        <a:gd name="T4" fmla="*/ 0 w 873"/>
                        <a:gd name="T5" fmla="*/ 0 h 57"/>
                        <a:gd name="T6" fmla="*/ 0 w 873"/>
                        <a:gd name="T7" fmla="*/ 0 h 57"/>
                        <a:gd name="T8" fmla="*/ 0 w 873"/>
                        <a:gd name="T9" fmla="*/ 0 h 57"/>
                        <a:gd name="T10" fmla="*/ 0 w 873"/>
                        <a:gd name="T11" fmla="*/ 0 h 57"/>
                        <a:gd name="T12" fmla="*/ 0 w 873"/>
                        <a:gd name="T13" fmla="*/ 0 h 57"/>
                        <a:gd name="T14" fmla="*/ 0 w 873"/>
                        <a:gd name="T15" fmla="*/ 0 h 57"/>
                        <a:gd name="T16" fmla="*/ 0 w 873"/>
                        <a:gd name="T17" fmla="*/ 0 h 57"/>
                        <a:gd name="T18" fmla="*/ 0 w 873"/>
                        <a:gd name="T19" fmla="*/ 0 h 5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73"/>
                        <a:gd name="T31" fmla="*/ 0 h 57"/>
                        <a:gd name="T32" fmla="*/ 873 w 873"/>
                        <a:gd name="T33" fmla="*/ 57 h 5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73" h="57">
                          <a:moveTo>
                            <a:pt x="0" y="56"/>
                          </a:moveTo>
                          <a:lnTo>
                            <a:pt x="872" y="56"/>
                          </a:lnTo>
                          <a:lnTo>
                            <a:pt x="872" y="0"/>
                          </a:lnTo>
                          <a:lnTo>
                            <a:pt x="0" y="0"/>
                          </a:lnTo>
                          <a:lnTo>
                            <a:pt x="0" y="56"/>
                          </a:lnTo>
                          <a:close/>
                          <a:moveTo>
                            <a:pt x="14" y="56"/>
                          </a:moveTo>
                          <a:lnTo>
                            <a:pt x="855" y="56"/>
                          </a:lnTo>
                          <a:lnTo>
                            <a:pt x="855" y="0"/>
                          </a:lnTo>
                          <a:lnTo>
                            <a:pt x="14" y="0"/>
                          </a:lnTo>
                          <a:lnTo>
                            <a:pt x="14" y="56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8" name="Freeform 1603"/>
                    <p:cNvSpPr>
                      <a:spLocks/>
                    </p:cNvSpPr>
                    <p:nvPr/>
                  </p:nvSpPr>
                  <p:spPr bwMode="auto">
                    <a:xfrm>
                      <a:off x="50" y="435"/>
                      <a:ext cx="190" cy="12"/>
                    </a:xfrm>
                    <a:custGeom>
                      <a:avLst/>
                      <a:gdLst>
                        <a:gd name="T0" fmla="*/ 0 w 844"/>
                        <a:gd name="T1" fmla="*/ 0 h 57"/>
                        <a:gd name="T2" fmla="*/ 0 w 844"/>
                        <a:gd name="T3" fmla="*/ 0 h 57"/>
                        <a:gd name="T4" fmla="*/ 0 w 844"/>
                        <a:gd name="T5" fmla="*/ 0 h 57"/>
                        <a:gd name="T6" fmla="*/ 0 w 844"/>
                        <a:gd name="T7" fmla="*/ 0 h 57"/>
                        <a:gd name="T8" fmla="*/ 0 w 844"/>
                        <a:gd name="T9" fmla="*/ 0 h 57"/>
                        <a:gd name="T10" fmla="*/ 0 w 844"/>
                        <a:gd name="T11" fmla="*/ 0 h 57"/>
                        <a:gd name="T12" fmla="*/ 0 w 844"/>
                        <a:gd name="T13" fmla="*/ 0 h 57"/>
                        <a:gd name="T14" fmla="*/ 0 w 844"/>
                        <a:gd name="T15" fmla="*/ 0 h 57"/>
                        <a:gd name="T16" fmla="*/ 0 w 844"/>
                        <a:gd name="T17" fmla="*/ 0 h 57"/>
                        <a:gd name="T18" fmla="*/ 0 w 844"/>
                        <a:gd name="T19" fmla="*/ 0 h 5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44"/>
                        <a:gd name="T31" fmla="*/ 0 h 57"/>
                        <a:gd name="T32" fmla="*/ 844 w 844"/>
                        <a:gd name="T33" fmla="*/ 57 h 5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44" h="57">
                          <a:moveTo>
                            <a:pt x="0" y="56"/>
                          </a:moveTo>
                          <a:lnTo>
                            <a:pt x="843" y="56"/>
                          </a:lnTo>
                          <a:lnTo>
                            <a:pt x="843" y="0"/>
                          </a:lnTo>
                          <a:lnTo>
                            <a:pt x="0" y="0"/>
                          </a:lnTo>
                          <a:lnTo>
                            <a:pt x="0" y="56"/>
                          </a:lnTo>
                          <a:close/>
                          <a:moveTo>
                            <a:pt x="20" y="51"/>
                          </a:moveTo>
                          <a:lnTo>
                            <a:pt x="824" y="51"/>
                          </a:lnTo>
                          <a:lnTo>
                            <a:pt x="824" y="5"/>
                          </a:lnTo>
                          <a:lnTo>
                            <a:pt x="20" y="5"/>
                          </a:lnTo>
                          <a:lnTo>
                            <a:pt x="20" y="51"/>
                          </a:lnTo>
                          <a:close/>
                        </a:path>
                      </a:pathLst>
                    </a:custGeom>
                    <a:solidFill>
                      <a:srgbClr val="8787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9" name="Freeform 1604"/>
                    <p:cNvSpPr>
                      <a:spLocks/>
                    </p:cNvSpPr>
                    <p:nvPr/>
                  </p:nvSpPr>
                  <p:spPr bwMode="auto">
                    <a:xfrm>
                      <a:off x="55" y="436"/>
                      <a:ext cx="181" cy="11"/>
                    </a:xfrm>
                    <a:custGeom>
                      <a:avLst/>
                      <a:gdLst>
                        <a:gd name="T0" fmla="*/ 0 w 802"/>
                        <a:gd name="T1" fmla="*/ 0 h 51"/>
                        <a:gd name="T2" fmla="*/ 0 w 802"/>
                        <a:gd name="T3" fmla="*/ 0 h 51"/>
                        <a:gd name="T4" fmla="*/ 0 w 802"/>
                        <a:gd name="T5" fmla="*/ 0 h 51"/>
                        <a:gd name="T6" fmla="*/ 0 w 802"/>
                        <a:gd name="T7" fmla="*/ 0 h 51"/>
                        <a:gd name="T8" fmla="*/ 0 w 802"/>
                        <a:gd name="T9" fmla="*/ 0 h 51"/>
                        <a:gd name="T10" fmla="*/ 0 w 802"/>
                        <a:gd name="T11" fmla="*/ 0 h 51"/>
                        <a:gd name="T12" fmla="*/ 0 w 802"/>
                        <a:gd name="T13" fmla="*/ 0 h 51"/>
                        <a:gd name="T14" fmla="*/ 0 w 802"/>
                        <a:gd name="T15" fmla="*/ 0 h 51"/>
                        <a:gd name="T16" fmla="*/ 0 w 802"/>
                        <a:gd name="T17" fmla="*/ 0 h 51"/>
                        <a:gd name="T18" fmla="*/ 0 w 802"/>
                        <a:gd name="T19" fmla="*/ 0 h 5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02"/>
                        <a:gd name="T31" fmla="*/ 0 h 51"/>
                        <a:gd name="T32" fmla="*/ 802 w 802"/>
                        <a:gd name="T33" fmla="*/ 51 h 5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02" h="51">
                          <a:moveTo>
                            <a:pt x="0" y="50"/>
                          </a:moveTo>
                          <a:lnTo>
                            <a:pt x="801" y="50"/>
                          </a:lnTo>
                          <a:lnTo>
                            <a:pt x="801" y="0"/>
                          </a:lnTo>
                          <a:lnTo>
                            <a:pt x="0" y="0"/>
                          </a:lnTo>
                          <a:lnTo>
                            <a:pt x="0" y="50"/>
                          </a:lnTo>
                          <a:close/>
                          <a:moveTo>
                            <a:pt x="21" y="50"/>
                          </a:moveTo>
                          <a:lnTo>
                            <a:pt x="781" y="50"/>
                          </a:lnTo>
                          <a:lnTo>
                            <a:pt x="781" y="0"/>
                          </a:lnTo>
                          <a:lnTo>
                            <a:pt x="21" y="0"/>
                          </a:lnTo>
                          <a:lnTo>
                            <a:pt x="21" y="50"/>
                          </a:lnTo>
                          <a:close/>
                        </a:path>
                      </a:pathLst>
                    </a:custGeom>
                    <a:solidFill>
                      <a:srgbClr val="8F8F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0" name="Freeform 1605"/>
                    <p:cNvSpPr>
                      <a:spLocks/>
                    </p:cNvSpPr>
                    <p:nvPr/>
                  </p:nvSpPr>
                  <p:spPr bwMode="auto">
                    <a:xfrm>
                      <a:off x="59" y="436"/>
                      <a:ext cx="173" cy="11"/>
                    </a:xfrm>
                    <a:custGeom>
                      <a:avLst/>
                      <a:gdLst>
                        <a:gd name="T0" fmla="*/ 0 w 766"/>
                        <a:gd name="T1" fmla="*/ 0 h 51"/>
                        <a:gd name="T2" fmla="*/ 0 w 766"/>
                        <a:gd name="T3" fmla="*/ 0 h 51"/>
                        <a:gd name="T4" fmla="*/ 0 w 766"/>
                        <a:gd name="T5" fmla="*/ 0 h 51"/>
                        <a:gd name="T6" fmla="*/ 0 w 766"/>
                        <a:gd name="T7" fmla="*/ 0 h 51"/>
                        <a:gd name="T8" fmla="*/ 0 w 766"/>
                        <a:gd name="T9" fmla="*/ 0 h 51"/>
                        <a:gd name="T10" fmla="*/ 0 w 766"/>
                        <a:gd name="T11" fmla="*/ 0 h 51"/>
                        <a:gd name="T12" fmla="*/ 0 w 766"/>
                        <a:gd name="T13" fmla="*/ 0 h 51"/>
                        <a:gd name="T14" fmla="*/ 0 w 766"/>
                        <a:gd name="T15" fmla="*/ 0 h 51"/>
                        <a:gd name="T16" fmla="*/ 0 w 766"/>
                        <a:gd name="T17" fmla="*/ 0 h 51"/>
                        <a:gd name="T18" fmla="*/ 0 w 766"/>
                        <a:gd name="T19" fmla="*/ 0 h 5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66"/>
                        <a:gd name="T31" fmla="*/ 0 h 51"/>
                        <a:gd name="T32" fmla="*/ 766 w 766"/>
                        <a:gd name="T33" fmla="*/ 51 h 5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66" h="51">
                          <a:moveTo>
                            <a:pt x="0" y="50"/>
                          </a:moveTo>
                          <a:lnTo>
                            <a:pt x="765" y="50"/>
                          </a:lnTo>
                          <a:lnTo>
                            <a:pt x="765" y="0"/>
                          </a:lnTo>
                          <a:lnTo>
                            <a:pt x="0" y="0"/>
                          </a:lnTo>
                          <a:lnTo>
                            <a:pt x="0" y="50"/>
                          </a:lnTo>
                          <a:close/>
                          <a:moveTo>
                            <a:pt x="19" y="50"/>
                          </a:moveTo>
                          <a:lnTo>
                            <a:pt x="746" y="50"/>
                          </a:lnTo>
                          <a:lnTo>
                            <a:pt x="746" y="0"/>
                          </a:lnTo>
                          <a:lnTo>
                            <a:pt x="19" y="0"/>
                          </a:lnTo>
                          <a:lnTo>
                            <a:pt x="19" y="50"/>
                          </a:lnTo>
                          <a:close/>
                        </a:path>
                      </a:pathLst>
                    </a:custGeom>
                    <a:solidFill>
                      <a:srgbClr val="97979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1" name="Freeform 1606"/>
                    <p:cNvSpPr>
                      <a:spLocks/>
                    </p:cNvSpPr>
                    <p:nvPr/>
                  </p:nvSpPr>
                  <p:spPr bwMode="auto">
                    <a:xfrm>
                      <a:off x="64" y="436"/>
                      <a:ext cx="163" cy="11"/>
                    </a:xfrm>
                    <a:custGeom>
                      <a:avLst/>
                      <a:gdLst>
                        <a:gd name="T0" fmla="*/ 0 w 724"/>
                        <a:gd name="T1" fmla="*/ 0 h 51"/>
                        <a:gd name="T2" fmla="*/ 0 w 724"/>
                        <a:gd name="T3" fmla="*/ 0 h 51"/>
                        <a:gd name="T4" fmla="*/ 0 w 724"/>
                        <a:gd name="T5" fmla="*/ 0 h 51"/>
                        <a:gd name="T6" fmla="*/ 0 w 724"/>
                        <a:gd name="T7" fmla="*/ 0 h 51"/>
                        <a:gd name="T8" fmla="*/ 0 w 724"/>
                        <a:gd name="T9" fmla="*/ 0 h 51"/>
                        <a:gd name="T10" fmla="*/ 0 w 724"/>
                        <a:gd name="T11" fmla="*/ 0 h 51"/>
                        <a:gd name="T12" fmla="*/ 0 w 724"/>
                        <a:gd name="T13" fmla="*/ 0 h 51"/>
                        <a:gd name="T14" fmla="*/ 0 w 724"/>
                        <a:gd name="T15" fmla="*/ 0 h 51"/>
                        <a:gd name="T16" fmla="*/ 0 w 724"/>
                        <a:gd name="T17" fmla="*/ 0 h 51"/>
                        <a:gd name="T18" fmla="*/ 0 w 724"/>
                        <a:gd name="T19" fmla="*/ 0 h 5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24"/>
                        <a:gd name="T31" fmla="*/ 0 h 51"/>
                        <a:gd name="T32" fmla="*/ 724 w 724"/>
                        <a:gd name="T33" fmla="*/ 51 h 5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24" h="51">
                          <a:moveTo>
                            <a:pt x="0" y="50"/>
                          </a:moveTo>
                          <a:lnTo>
                            <a:pt x="723" y="50"/>
                          </a:lnTo>
                          <a:lnTo>
                            <a:pt x="723" y="0"/>
                          </a:lnTo>
                          <a:lnTo>
                            <a:pt x="0" y="0"/>
                          </a:lnTo>
                          <a:lnTo>
                            <a:pt x="0" y="50"/>
                          </a:lnTo>
                          <a:close/>
                          <a:moveTo>
                            <a:pt x="22" y="46"/>
                          </a:moveTo>
                          <a:lnTo>
                            <a:pt x="702" y="46"/>
                          </a:lnTo>
                          <a:lnTo>
                            <a:pt x="702" y="2"/>
                          </a:lnTo>
                          <a:lnTo>
                            <a:pt x="22" y="2"/>
                          </a:lnTo>
                          <a:lnTo>
                            <a:pt x="22" y="46"/>
                          </a:lnTo>
                          <a:close/>
                        </a:path>
                      </a:pathLst>
                    </a:custGeom>
                    <a:solidFill>
                      <a:srgbClr val="9F9F9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2" name="Freeform 1607"/>
                    <p:cNvSpPr>
                      <a:spLocks/>
                    </p:cNvSpPr>
                    <p:nvPr/>
                  </p:nvSpPr>
                  <p:spPr bwMode="auto">
                    <a:xfrm>
                      <a:off x="69" y="437"/>
                      <a:ext cx="153" cy="8"/>
                    </a:xfrm>
                    <a:custGeom>
                      <a:avLst/>
                      <a:gdLst>
                        <a:gd name="T0" fmla="*/ 0 w 681"/>
                        <a:gd name="T1" fmla="*/ 0 h 41"/>
                        <a:gd name="T2" fmla="*/ 0 w 681"/>
                        <a:gd name="T3" fmla="*/ 0 h 41"/>
                        <a:gd name="T4" fmla="*/ 0 w 681"/>
                        <a:gd name="T5" fmla="*/ 0 h 41"/>
                        <a:gd name="T6" fmla="*/ 0 w 681"/>
                        <a:gd name="T7" fmla="*/ 0 h 41"/>
                        <a:gd name="T8" fmla="*/ 0 w 681"/>
                        <a:gd name="T9" fmla="*/ 0 h 41"/>
                        <a:gd name="T10" fmla="*/ 0 w 681"/>
                        <a:gd name="T11" fmla="*/ 0 h 41"/>
                        <a:gd name="T12" fmla="*/ 0 w 681"/>
                        <a:gd name="T13" fmla="*/ 0 h 41"/>
                        <a:gd name="T14" fmla="*/ 0 w 681"/>
                        <a:gd name="T15" fmla="*/ 0 h 41"/>
                        <a:gd name="T16" fmla="*/ 0 w 681"/>
                        <a:gd name="T17" fmla="*/ 0 h 41"/>
                        <a:gd name="T18" fmla="*/ 0 w 681"/>
                        <a:gd name="T19" fmla="*/ 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81"/>
                        <a:gd name="T31" fmla="*/ 0 h 41"/>
                        <a:gd name="T32" fmla="*/ 681 w 681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81" h="41">
                          <a:moveTo>
                            <a:pt x="0" y="40"/>
                          </a:moveTo>
                          <a:lnTo>
                            <a:pt x="680" y="40"/>
                          </a:lnTo>
                          <a:lnTo>
                            <a:pt x="680" y="0"/>
                          </a:lnTo>
                          <a:lnTo>
                            <a:pt x="0" y="0"/>
                          </a:lnTo>
                          <a:lnTo>
                            <a:pt x="0" y="40"/>
                          </a:lnTo>
                          <a:close/>
                          <a:moveTo>
                            <a:pt x="23" y="40"/>
                          </a:moveTo>
                          <a:lnTo>
                            <a:pt x="656" y="40"/>
                          </a:lnTo>
                          <a:lnTo>
                            <a:pt x="656" y="0"/>
                          </a:lnTo>
                          <a:lnTo>
                            <a:pt x="23" y="0"/>
                          </a:lnTo>
                          <a:lnTo>
                            <a:pt x="23" y="40"/>
                          </a:lnTo>
                          <a:close/>
                        </a:path>
                      </a:pathLst>
                    </a:custGeom>
                    <a:solidFill>
                      <a:srgbClr val="A7A7A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" name="Freeform 1608"/>
                    <p:cNvSpPr>
                      <a:spLocks/>
                    </p:cNvSpPr>
                    <p:nvPr/>
                  </p:nvSpPr>
                  <p:spPr bwMode="auto">
                    <a:xfrm>
                      <a:off x="74" y="437"/>
                      <a:ext cx="144" cy="8"/>
                    </a:xfrm>
                    <a:custGeom>
                      <a:avLst/>
                      <a:gdLst>
                        <a:gd name="T0" fmla="*/ 0 w 638"/>
                        <a:gd name="T1" fmla="*/ 0 h 41"/>
                        <a:gd name="T2" fmla="*/ 0 w 638"/>
                        <a:gd name="T3" fmla="*/ 0 h 41"/>
                        <a:gd name="T4" fmla="*/ 0 w 638"/>
                        <a:gd name="T5" fmla="*/ 0 h 41"/>
                        <a:gd name="T6" fmla="*/ 0 w 638"/>
                        <a:gd name="T7" fmla="*/ 0 h 41"/>
                        <a:gd name="T8" fmla="*/ 0 w 638"/>
                        <a:gd name="T9" fmla="*/ 0 h 41"/>
                        <a:gd name="T10" fmla="*/ 0 w 638"/>
                        <a:gd name="T11" fmla="*/ 0 h 41"/>
                        <a:gd name="T12" fmla="*/ 0 w 638"/>
                        <a:gd name="T13" fmla="*/ 0 h 41"/>
                        <a:gd name="T14" fmla="*/ 0 w 638"/>
                        <a:gd name="T15" fmla="*/ 0 h 41"/>
                        <a:gd name="T16" fmla="*/ 0 w 638"/>
                        <a:gd name="T17" fmla="*/ 0 h 41"/>
                        <a:gd name="T18" fmla="*/ 0 w 638"/>
                        <a:gd name="T19" fmla="*/ 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38"/>
                        <a:gd name="T31" fmla="*/ 0 h 41"/>
                        <a:gd name="T32" fmla="*/ 638 w 638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38" h="41">
                          <a:moveTo>
                            <a:pt x="0" y="40"/>
                          </a:moveTo>
                          <a:lnTo>
                            <a:pt x="637" y="40"/>
                          </a:lnTo>
                          <a:lnTo>
                            <a:pt x="637" y="0"/>
                          </a:lnTo>
                          <a:lnTo>
                            <a:pt x="0" y="0"/>
                          </a:lnTo>
                          <a:lnTo>
                            <a:pt x="0" y="40"/>
                          </a:lnTo>
                          <a:close/>
                          <a:moveTo>
                            <a:pt x="21" y="40"/>
                          </a:moveTo>
                          <a:lnTo>
                            <a:pt x="616" y="40"/>
                          </a:lnTo>
                          <a:lnTo>
                            <a:pt x="616" y="0"/>
                          </a:lnTo>
                          <a:lnTo>
                            <a:pt x="21" y="0"/>
                          </a:lnTo>
                          <a:lnTo>
                            <a:pt x="21" y="40"/>
                          </a:lnTo>
                          <a:close/>
                        </a:path>
                      </a:pathLst>
                    </a:custGeom>
                    <a:solidFill>
                      <a:srgbClr val="AFAFA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4" name="Freeform 1609"/>
                    <p:cNvSpPr>
                      <a:spLocks/>
                    </p:cNvSpPr>
                    <p:nvPr/>
                  </p:nvSpPr>
                  <p:spPr bwMode="auto">
                    <a:xfrm>
                      <a:off x="80" y="437"/>
                      <a:ext cx="132" cy="8"/>
                    </a:xfrm>
                    <a:custGeom>
                      <a:avLst/>
                      <a:gdLst>
                        <a:gd name="T0" fmla="*/ 0 w 587"/>
                        <a:gd name="T1" fmla="*/ 0 h 41"/>
                        <a:gd name="T2" fmla="*/ 0 w 587"/>
                        <a:gd name="T3" fmla="*/ 0 h 41"/>
                        <a:gd name="T4" fmla="*/ 0 w 587"/>
                        <a:gd name="T5" fmla="*/ 0 h 41"/>
                        <a:gd name="T6" fmla="*/ 0 w 587"/>
                        <a:gd name="T7" fmla="*/ 0 h 41"/>
                        <a:gd name="T8" fmla="*/ 0 w 587"/>
                        <a:gd name="T9" fmla="*/ 0 h 41"/>
                        <a:gd name="T10" fmla="*/ 0 w 587"/>
                        <a:gd name="T11" fmla="*/ 0 h 41"/>
                        <a:gd name="T12" fmla="*/ 0 w 587"/>
                        <a:gd name="T13" fmla="*/ 0 h 41"/>
                        <a:gd name="T14" fmla="*/ 0 w 587"/>
                        <a:gd name="T15" fmla="*/ 0 h 41"/>
                        <a:gd name="T16" fmla="*/ 0 w 587"/>
                        <a:gd name="T17" fmla="*/ 0 h 41"/>
                        <a:gd name="T18" fmla="*/ 0 w 587"/>
                        <a:gd name="T19" fmla="*/ 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87"/>
                        <a:gd name="T31" fmla="*/ 0 h 41"/>
                        <a:gd name="T32" fmla="*/ 587 w 587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87" h="41">
                          <a:moveTo>
                            <a:pt x="0" y="40"/>
                          </a:moveTo>
                          <a:lnTo>
                            <a:pt x="586" y="40"/>
                          </a:lnTo>
                          <a:lnTo>
                            <a:pt x="586" y="0"/>
                          </a:lnTo>
                          <a:lnTo>
                            <a:pt x="0" y="0"/>
                          </a:lnTo>
                          <a:lnTo>
                            <a:pt x="0" y="40"/>
                          </a:lnTo>
                          <a:close/>
                          <a:moveTo>
                            <a:pt x="23" y="35"/>
                          </a:moveTo>
                          <a:lnTo>
                            <a:pt x="563" y="35"/>
                          </a:lnTo>
                          <a:lnTo>
                            <a:pt x="563" y="5"/>
                          </a:lnTo>
                          <a:lnTo>
                            <a:pt x="23" y="5"/>
                          </a:lnTo>
                          <a:lnTo>
                            <a:pt x="23" y="35"/>
                          </a:lnTo>
                          <a:close/>
                        </a:path>
                      </a:pathLst>
                    </a:custGeom>
                    <a:solidFill>
                      <a:srgbClr val="B7B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5" name="Freeform 1610"/>
                    <p:cNvSpPr>
                      <a:spLocks/>
                    </p:cNvSpPr>
                    <p:nvPr/>
                  </p:nvSpPr>
                  <p:spPr bwMode="auto">
                    <a:xfrm>
                      <a:off x="84" y="437"/>
                      <a:ext cx="123" cy="7"/>
                    </a:xfrm>
                    <a:custGeom>
                      <a:avLst/>
                      <a:gdLst>
                        <a:gd name="T0" fmla="*/ 0 w 545"/>
                        <a:gd name="T1" fmla="*/ 0 h 36"/>
                        <a:gd name="T2" fmla="*/ 0 w 545"/>
                        <a:gd name="T3" fmla="*/ 0 h 36"/>
                        <a:gd name="T4" fmla="*/ 0 w 545"/>
                        <a:gd name="T5" fmla="*/ 0 h 36"/>
                        <a:gd name="T6" fmla="*/ 0 w 545"/>
                        <a:gd name="T7" fmla="*/ 0 h 36"/>
                        <a:gd name="T8" fmla="*/ 0 w 545"/>
                        <a:gd name="T9" fmla="*/ 0 h 36"/>
                        <a:gd name="T10" fmla="*/ 0 w 545"/>
                        <a:gd name="T11" fmla="*/ 0 h 36"/>
                        <a:gd name="T12" fmla="*/ 0 w 545"/>
                        <a:gd name="T13" fmla="*/ 0 h 36"/>
                        <a:gd name="T14" fmla="*/ 0 w 545"/>
                        <a:gd name="T15" fmla="*/ 0 h 36"/>
                        <a:gd name="T16" fmla="*/ 0 w 545"/>
                        <a:gd name="T17" fmla="*/ 0 h 36"/>
                        <a:gd name="T18" fmla="*/ 0 w 545"/>
                        <a:gd name="T19" fmla="*/ 0 h 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45"/>
                        <a:gd name="T31" fmla="*/ 0 h 36"/>
                        <a:gd name="T32" fmla="*/ 545 w 545"/>
                        <a:gd name="T33" fmla="*/ 36 h 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45" h="36">
                          <a:moveTo>
                            <a:pt x="0" y="35"/>
                          </a:moveTo>
                          <a:lnTo>
                            <a:pt x="544" y="35"/>
                          </a:lnTo>
                          <a:lnTo>
                            <a:pt x="544" y="0"/>
                          </a:lnTo>
                          <a:lnTo>
                            <a:pt x="0" y="0"/>
                          </a:lnTo>
                          <a:lnTo>
                            <a:pt x="0" y="35"/>
                          </a:lnTo>
                          <a:close/>
                          <a:moveTo>
                            <a:pt x="26" y="35"/>
                          </a:moveTo>
                          <a:lnTo>
                            <a:pt x="517" y="35"/>
                          </a:lnTo>
                          <a:lnTo>
                            <a:pt x="517" y="0"/>
                          </a:lnTo>
                          <a:lnTo>
                            <a:pt x="26" y="0"/>
                          </a:lnTo>
                          <a:lnTo>
                            <a:pt x="26" y="35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6" name="Freeform 1611"/>
                    <p:cNvSpPr>
                      <a:spLocks/>
                    </p:cNvSpPr>
                    <p:nvPr/>
                  </p:nvSpPr>
                  <p:spPr bwMode="auto">
                    <a:xfrm>
                      <a:off x="90" y="437"/>
                      <a:ext cx="111" cy="7"/>
                    </a:xfrm>
                    <a:custGeom>
                      <a:avLst/>
                      <a:gdLst>
                        <a:gd name="T0" fmla="*/ 0 w 492"/>
                        <a:gd name="T1" fmla="*/ 0 h 36"/>
                        <a:gd name="T2" fmla="*/ 0 w 492"/>
                        <a:gd name="T3" fmla="*/ 0 h 36"/>
                        <a:gd name="T4" fmla="*/ 0 w 492"/>
                        <a:gd name="T5" fmla="*/ 0 h 36"/>
                        <a:gd name="T6" fmla="*/ 0 w 492"/>
                        <a:gd name="T7" fmla="*/ 0 h 36"/>
                        <a:gd name="T8" fmla="*/ 0 w 492"/>
                        <a:gd name="T9" fmla="*/ 0 h 36"/>
                        <a:gd name="T10" fmla="*/ 0 w 492"/>
                        <a:gd name="T11" fmla="*/ 0 h 36"/>
                        <a:gd name="T12" fmla="*/ 0 w 492"/>
                        <a:gd name="T13" fmla="*/ 0 h 36"/>
                        <a:gd name="T14" fmla="*/ 0 w 492"/>
                        <a:gd name="T15" fmla="*/ 0 h 36"/>
                        <a:gd name="T16" fmla="*/ 0 w 492"/>
                        <a:gd name="T17" fmla="*/ 0 h 36"/>
                        <a:gd name="T18" fmla="*/ 0 w 492"/>
                        <a:gd name="T19" fmla="*/ 0 h 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92"/>
                        <a:gd name="T31" fmla="*/ 0 h 36"/>
                        <a:gd name="T32" fmla="*/ 492 w 492"/>
                        <a:gd name="T33" fmla="*/ 36 h 3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92" h="36">
                          <a:moveTo>
                            <a:pt x="0" y="35"/>
                          </a:moveTo>
                          <a:lnTo>
                            <a:pt x="491" y="35"/>
                          </a:lnTo>
                          <a:lnTo>
                            <a:pt x="491" y="0"/>
                          </a:lnTo>
                          <a:lnTo>
                            <a:pt x="0" y="0"/>
                          </a:lnTo>
                          <a:lnTo>
                            <a:pt x="0" y="35"/>
                          </a:lnTo>
                          <a:close/>
                          <a:moveTo>
                            <a:pt x="25" y="33"/>
                          </a:moveTo>
                          <a:lnTo>
                            <a:pt x="465" y="33"/>
                          </a:lnTo>
                          <a:lnTo>
                            <a:pt x="465" y="3"/>
                          </a:lnTo>
                          <a:lnTo>
                            <a:pt x="25" y="3"/>
                          </a:lnTo>
                          <a:lnTo>
                            <a:pt x="25" y="33"/>
                          </a:lnTo>
                          <a:close/>
                        </a:path>
                      </a:pathLst>
                    </a:custGeom>
                    <a:solidFill>
                      <a:srgbClr val="C8C8C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7" name="Freeform 1612"/>
                    <p:cNvSpPr>
                      <a:spLocks/>
                    </p:cNvSpPr>
                    <p:nvPr/>
                  </p:nvSpPr>
                  <p:spPr bwMode="auto">
                    <a:xfrm>
                      <a:off x="96" y="438"/>
                      <a:ext cx="99" cy="5"/>
                    </a:xfrm>
                    <a:custGeom>
                      <a:avLst/>
                      <a:gdLst>
                        <a:gd name="T0" fmla="*/ 0 w 441"/>
                        <a:gd name="T1" fmla="*/ 0 h 26"/>
                        <a:gd name="T2" fmla="*/ 0 w 441"/>
                        <a:gd name="T3" fmla="*/ 0 h 26"/>
                        <a:gd name="T4" fmla="*/ 0 w 441"/>
                        <a:gd name="T5" fmla="*/ 0 h 26"/>
                        <a:gd name="T6" fmla="*/ 0 w 441"/>
                        <a:gd name="T7" fmla="*/ 0 h 26"/>
                        <a:gd name="T8" fmla="*/ 0 w 441"/>
                        <a:gd name="T9" fmla="*/ 0 h 26"/>
                        <a:gd name="T10" fmla="*/ 0 w 441"/>
                        <a:gd name="T11" fmla="*/ 0 h 26"/>
                        <a:gd name="T12" fmla="*/ 0 w 441"/>
                        <a:gd name="T13" fmla="*/ 0 h 26"/>
                        <a:gd name="T14" fmla="*/ 0 w 441"/>
                        <a:gd name="T15" fmla="*/ 0 h 26"/>
                        <a:gd name="T16" fmla="*/ 0 w 441"/>
                        <a:gd name="T17" fmla="*/ 0 h 26"/>
                        <a:gd name="T18" fmla="*/ 0 w 441"/>
                        <a:gd name="T19" fmla="*/ 0 h 2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41"/>
                        <a:gd name="T31" fmla="*/ 0 h 26"/>
                        <a:gd name="T32" fmla="*/ 441 w 441"/>
                        <a:gd name="T33" fmla="*/ 26 h 2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41" h="26">
                          <a:moveTo>
                            <a:pt x="0" y="25"/>
                          </a:moveTo>
                          <a:lnTo>
                            <a:pt x="440" y="25"/>
                          </a:lnTo>
                          <a:lnTo>
                            <a:pt x="440" y="0"/>
                          </a:lnTo>
                          <a:lnTo>
                            <a:pt x="0" y="0"/>
                          </a:lnTo>
                          <a:lnTo>
                            <a:pt x="0" y="25"/>
                          </a:lnTo>
                          <a:close/>
                          <a:moveTo>
                            <a:pt x="27" y="25"/>
                          </a:moveTo>
                          <a:lnTo>
                            <a:pt x="412" y="25"/>
                          </a:lnTo>
                          <a:lnTo>
                            <a:pt x="412" y="0"/>
                          </a:lnTo>
                          <a:lnTo>
                            <a:pt x="27" y="0"/>
                          </a:lnTo>
                          <a:lnTo>
                            <a:pt x="27" y="25"/>
                          </a:lnTo>
                          <a:close/>
                        </a:path>
                      </a:pathLst>
                    </a:custGeom>
                    <a:solidFill>
                      <a:srgbClr val="D0D0D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8" name="Freeform 1613"/>
                    <p:cNvSpPr>
                      <a:spLocks/>
                    </p:cNvSpPr>
                    <p:nvPr/>
                  </p:nvSpPr>
                  <p:spPr bwMode="auto">
                    <a:xfrm>
                      <a:off x="103" y="438"/>
                      <a:ext cx="86" cy="5"/>
                    </a:xfrm>
                    <a:custGeom>
                      <a:avLst/>
                      <a:gdLst>
                        <a:gd name="T0" fmla="*/ 0 w 382"/>
                        <a:gd name="T1" fmla="*/ 0 h 26"/>
                        <a:gd name="T2" fmla="*/ 0 w 382"/>
                        <a:gd name="T3" fmla="*/ 0 h 26"/>
                        <a:gd name="T4" fmla="*/ 0 w 382"/>
                        <a:gd name="T5" fmla="*/ 0 h 26"/>
                        <a:gd name="T6" fmla="*/ 0 w 382"/>
                        <a:gd name="T7" fmla="*/ 0 h 26"/>
                        <a:gd name="T8" fmla="*/ 0 w 382"/>
                        <a:gd name="T9" fmla="*/ 0 h 26"/>
                        <a:gd name="T10" fmla="*/ 0 w 382"/>
                        <a:gd name="T11" fmla="*/ 0 h 26"/>
                        <a:gd name="T12" fmla="*/ 0 w 382"/>
                        <a:gd name="T13" fmla="*/ 0 h 26"/>
                        <a:gd name="T14" fmla="*/ 0 w 382"/>
                        <a:gd name="T15" fmla="*/ 0 h 26"/>
                        <a:gd name="T16" fmla="*/ 0 w 382"/>
                        <a:gd name="T17" fmla="*/ 0 h 26"/>
                        <a:gd name="T18" fmla="*/ 0 w 382"/>
                        <a:gd name="T19" fmla="*/ 0 h 2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82"/>
                        <a:gd name="T31" fmla="*/ 0 h 26"/>
                        <a:gd name="T32" fmla="*/ 382 w 382"/>
                        <a:gd name="T33" fmla="*/ 26 h 2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82" h="26">
                          <a:moveTo>
                            <a:pt x="0" y="25"/>
                          </a:moveTo>
                          <a:lnTo>
                            <a:pt x="381" y="25"/>
                          </a:lnTo>
                          <a:lnTo>
                            <a:pt x="381" y="0"/>
                          </a:lnTo>
                          <a:lnTo>
                            <a:pt x="0" y="0"/>
                          </a:lnTo>
                          <a:lnTo>
                            <a:pt x="0" y="25"/>
                          </a:lnTo>
                          <a:close/>
                          <a:moveTo>
                            <a:pt x="29" y="20"/>
                          </a:moveTo>
                          <a:lnTo>
                            <a:pt x="351" y="20"/>
                          </a:lnTo>
                          <a:lnTo>
                            <a:pt x="351" y="4"/>
                          </a:lnTo>
                          <a:lnTo>
                            <a:pt x="29" y="4"/>
                          </a:lnTo>
                          <a:lnTo>
                            <a:pt x="29" y="2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9" name="Freeform 1614"/>
                    <p:cNvSpPr>
                      <a:spLocks/>
                    </p:cNvSpPr>
                    <p:nvPr/>
                  </p:nvSpPr>
                  <p:spPr bwMode="auto">
                    <a:xfrm>
                      <a:off x="109" y="440"/>
                      <a:ext cx="73" cy="4"/>
                    </a:xfrm>
                    <a:custGeom>
                      <a:avLst/>
                      <a:gdLst>
                        <a:gd name="T0" fmla="*/ 0 w 326"/>
                        <a:gd name="T1" fmla="*/ 0 h 21"/>
                        <a:gd name="T2" fmla="*/ 0 w 326"/>
                        <a:gd name="T3" fmla="*/ 0 h 21"/>
                        <a:gd name="T4" fmla="*/ 0 w 326"/>
                        <a:gd name="T5" fmla="*/ 0 h 21"/>
                        <a:gd name="T6" fmla="*/ 0 w 326"/>
                        <a:gd name="T7" fmla="*/ 0 h 21"/>
                        <a:gd name="T8" fmla="*/ 0 w 326"/>
                        <a:gd name="T9" fmla="*/ 0 h 21"/>
                        <a:gd name="T10" fmla="*/ 0 w 326"/>
                        <a:gd name="T11" fmla="*/ 0 h 21"/>
                        <a:gd name="T12" fmla="*/ 0 w 326"/>
                        <a:gd name="T13" fmla="*/ 0 h 21"/>
                        <a:gd name="T14" fmla="*/ 0 w 326"/>
                        <a:gd name="T15" fmla="*/ 0 h 21"/>
                        <a:gd name="T16" fmla="*/ 0 w 326"/>
                        <a:gd name="T17" fmla="*/ 0 h 21"/>
                        <a:gd name="T18" fmla="*/ 0 w 326"/>
                        <a:gd name="T19" fmla="*/ 0 h 2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26"/>
                        <a:gd name="T31" fmla="*/ 0 h 21"/>
                        <a:gd name="T32" fmla="*/ 326 w 326"/>
                        <a:gd name="T33" fmla="*/ 21 h 2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26" h="21">
                          <a:moveTo>
                            <a:pt x="0" y="20"/>
                          </a:moveTo>
                          <a:lnTo>
                            <a:pt x="325" y="20"/>
                          </a:lnTo>
                          <a:lnTo>
                            <a:pt x="325" y="0"/>
                          </a:lnTo>
                          <a:lnTo>
                            <a:pt x="0" y="0"/>
                          </a:lnTo>
                          <a:lnTo>
                            <a:pt x="0" y="20"/>
                          </a:lnTo>
                          <a:close/>
                          <a:moveTo>
                            <a:pt x="32" y="20"/>
                          </a:moveTo>
                          <a:lnTo>
                            <a:pt x="293" y="20"/>
                          </a:lnTo>
                          <a:lnTo>
                            <a:pt x="293" y="0"/>
                          </a:lnTo>
                          <a:lnTo>
                            <a:pt x="32" y="0"/>
                          </a:lnTo>
                          <a:lnTo>
                            <a:pt x="32" y="2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0" name="Freeform 1615"/>
                    <p:cNvSpPr>
                      <a:spLocks/>
                    </p:cNvSpPr>
                    <p:nvPr/>
                  </p:nvSpPr>
                  <p:spPr bwMode="auto">
                    <a:xfrm>
                      <a:off x="116" y="440"/>
                      <a:ext cx="58" cy="4"/>
                    </a:xfrm>
                    <a:custGeom>
                      <a:avLst/>
                      <a:gdLst>
                        <a:gd name="T0" fmla="*/ 0 w 262"/>
                        <a:gd name="T1" fmla="*/ 0 h 21"/>
                        <a:gd name="T2" fmla="*/ 0 w 262"/>
                        <a:gd name="T3" fmla="*/ 0 h 21"/>
                        <a:gd name="T4" fmla="*/ 0 w 262"/>
                        <a:gd name="T5" fmla="*/ 0 h 21"/>
                        <a:gd name="T6" fmla="*/ 0 w 262"/>
                        <a:gd name="T7" fmla="*/ 0 h 21"/>
                        <a:gd name="T8" fmla="*/ 0 w 262"/>
                        <a:gd name="T9" fmla="*/ 0 h 21"/>
                        <a:gd name="T10" fmla="*/ 0 w 262"/>
                        <a:gd name="T11" fmla="*/ 0 h 21"/>
                        <a:gd name="T12" fmla="*/ 0 w 262"/>
                        <a:gd name="T13" fmla="*/ 0 h 21"/>
                        <a:gd name="T14" fmla="*/ 0 w 262"/>
                        <a:gd name="T15" fmla="*/ 0 h 21"/>
                        <a:gd name="T16" fmla="*/ 0 w 262"/>
                        <a:gd name="T17" fmla="*/ 0 h 21"/>
                        <a:gd name="T18" fmla="*/ 0 w 262"/>
                        <a:gd name="T19" fmla="*/ 0 h 2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62"/>
                        <a:gd name="T31" fmla="*/ 0 h 21"/>
                        <a:gd name="T32" fmla="*/ 262 w 262"/>
                        <a:gd name="T33" fmla="*/ 21 h 2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62" h="21">
                          <a:moveTo>
                            <a:pt x="0" y="20"/>
                          </a:moveTo>
                          <a:lnTo>
                            <a:pt x="261" y="20"/>
                          </a:lnTo>
                          <a:lnTo>
                            <a:pt x="261" y="0"/>
                          </a:lnTo>
                          <a:lnTo>
                            <a:pt x="0" y="0"/>
                          </a:lnTo>
                          <a:lnTo>
                            <a:pt x="0" y="20"/>
                          </a:lnTo>
                          <a:close/>
                          <a:moveTo>
                            <a:pt x="32" y="16"/>
                          </a:moveTo>
                          <a:lnTo>
                            <a:pt x="229" y="16"/>
                          </a:lnTo>
                          <a:lnTo>
                            <a:pt x="229" y="3"/>
                          </a:lnTo>
                          <a:lnTo>
                            <a:pt x="32" y="3"/>
                          </a:lnTo>
                          <a:lnTo>
                            <a:pt x="32" y="16"/>
                          </a:lnTo>
                          <a:close/>
                        </a:path>
                      </a:pathLst>
                    </a:custGeom>
                    <a:solidFill>
                      <a:srgbClr val="E8E8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1" name="Freeform 1616"/>
                    <p:cNvSpPr>
                      <a:spLocks/>
                    </p:cNvSpPr>
                    <p:nvPr/>
                  </p:nvSpPr>
                  <p:spPr bwMode="auto">
                    <a:xfrm>
                      <a:off x="124" y="441"/>
                      <a:ext cx="43" cy="1"/>
                    </a:xfrm>
                    <a:custGeom>
                      <a:avLst/>
                      <a:gdLst>
                        <a:gd name="T0" fmla="*/ 0 w 194"/>
                        <a:gd name="T1" fmla="*/ 0 h 11"/>
                        <a:gd name="T2" fmla="*/ 0 w 194"/>
                        <a:gd name="T3" fmla="*/ 0 h 11"/>
                        <a:gd name="T4" fmla="*/ 0 w 194"/>
                        <a:gd name="T5" fmla="*/ 0 h 11"/>
                        <a:gd name="T6" fmla="*/ 0 w 194"/>
                        <a:gd name="T7" fmla="*/ 0 h 11"/>
                        <a:gd name="T8" fmla="*/ 0 w 194"/>
                        <a:gd name="T9" fmla="*/ 0 h 11"/>
                        <a:gd name="T10" fmla="*/ 0 w 194"/>
                        <a:gd name="T11" fmla="*/ 0 h 11"/>
                        <a:gd name="T12" fmla="*/ 0 w 194"/>
                        <a:gd name="T13" fmla="*/ 0 h 11"/>
                        <a:gd name="T14" fmla="*/ 0 w 194"/>
                        <a:gd name="T15" fmla="*/ 0 h 11"/>
                        <a:gd name="T16" fmla="*/ 0 w 194"/>
                        <a:gd name="T17" fmla="*/ 0 h 11"/>
                        <a:gd name="T18" fmla="*/ 0 w 194"/>
                        <a:gd name="T19" fmla="*/ 0 h 1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94"/>
                        <a:gd name="T31" fmla="*/ 0 h 11"/>
                        <a:gd name="T32" fmla="*/ 194 w 194"/>
                        <a:gd name="T33" fmla="*/ 11 h 1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94" h="11">
                          <a:moveTo>
                            <a:pt x="0" y="10"/>
                          </a:moveTo>
                          <a:lnTo>
                            <a:pt x="193" y="10"/>
                          </a:lnTo>
                          <a:lnTo>
                            <a:pt x="193" y="0"/>
                          </a:lnTo>
                          <a:lnTo>
                            <a:pt x="0" y="0"/>
                          </a:lnTo>
                          <a:lnTo>
                            <a:pt x="0" y="10"/>
                          </a:lnTo>
                          <a:close/>
                          <a:moveTo>
                            <a:pt x="31" y="10"/>
                          </a:moveTo>
                          <a:lnTo>
                            <a:pt x="162" y="10"/>
                          </a:lnTo>
                          <a:lnTo>
                            <a:pt x="162" y="0"/>
                          </a:lnTo>
                          <a:lnTo>
                            <a:pt x="31" y="0"/>
                          </a:lnTo>
                          <a:lnTo>
                            <a:pt x="31" y="10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2" name="Freeform 1617"/>
                    <p:cNvSpPr>
                      <a:spLocks/>
                    </p:cNvSpPr>
                    <p:nvPr/>
                  </p:nvSpPr>
                  <p:spPr bwMode="auto">
                    <a:xfrm>
                      <a:off x="131" y="441"/>
                      <a:ext cx="29" cy="1"/>
                    </a:xfrm>
                    <a:custGeom>
                      <a:avLst/>
                      <a:gdLst>
                        <a:gd name="T0" fmla="*/ 0 w 134"/>
                        <a:gd name="T1" fmla="*/ 0 h 11"/>
                        <a:gd name="T2" fmla="*/ 0 w 134"/>
                        <a:gd name="T3" fmla="*/ 0 h 11"/>
                        <a:gd name="T4" fmla="*/ 0 w 134"/>
                        <a:gd name="T5" fmla="*/ 0 h 11"/>
                        <a:gd name="T6" fmla="*/ 0 w 134"/>
                        <a:gd name="T7" fmla="*/ 0 h 11"/>
                        <a:gd name="T8" fmla="*/ 0 w 134"/>
                        <a:gd name="T9" fmla="*/ 0 h 11"/>
                        <a:gd name="T10" fmla="*/ 0 w 134"/>
                        <a:gd name="T11" fmla="*/ 0 h 11"/>
                        <a:gd name="T12" fmla="*/ 0 w 134"/>
                        <a:gd name="T13" fmla="*/ 0 h 11"/>
                        <a:gd name="T14" fmla="*/ 0 w 134"/>
                        <a:gd name="T15" fmla="*/ 0 h 11"/>
                        <a:gd name="T16" fmla="*/ 0 w 134"/>
                        <a:gd name="T17" fmla="*/ 0 h 11"/>
                        <a:gd name="T18" fmla="*/ 0 w 134"/>
                        <a:gd name="T19" fmla="*/ 0 h 1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34"/>
                        <a:gd name="T31" fmla="*/ 0 h 11"/>
                        <a:gd name="T32" fmla="*/ 134 w 134"/>
                        <a:gd name="T33" fmla="*/ 11 h 1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34" h="11">
                          <a:moveTo>
                            <a:pt x="0" y="10"/>
                          </a:moveTo>
                          <a:lnTo>
                            <a:pt x="133" y="10"/>
                          </a:lnTo>
                          <a:lnTo>
                            <a:pt x="133" y="0"/>
                          </a:lnTo>
                          <a:lnTo>
                            <a:pt x="0" y="0"/>
                          </a:lnTo>
                          <a:lnTo>
                            <a:pt x="0" y="10"/>
                          </a:lnTo>
                          <a:close/>
                          <a:moveTo>
                            <a:pt x="38" y="6"/>
                          </a:moveTo>
                          <a:lnTo>
                            <a:pt x="94" y="6"/>
                          </a:lnTo>
                          <a:lnTo>
                            <a:pt x="94" y="3"/>
                          </a:lnTo>
                          <a:lnTo>
                            <a:pt x="38" y="3"/>
                          </a:lnTo>
                          <a:lnTo>
                            <a:pt x="38" y="6"/>
                          </a:lnTo>
                          <a:close/>
                        </a:path>
                      </a:pathLst>
                    </a:custGeom>
                    <a:solidFill>
                      <a:srgbClr val="F8F8F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" name="Freeform 1618"/>
                    <p:cNvSpPr>
                      <a:spLocks/>
                    </p:cNvSpPr>
                    <p:nvPr/>
                  </p:nvSpPr>
                  <p:spPr bwMode="auto">
                    <a:xfrm>
                      <a:off x="140" y="441"/>
                      <a:ext cx="12" cy="0"/>
                    </a:xfrm>
                    <a:custGeom>
                      <a:avLst/>
                      <a:gdLst>
                        <a:gd name="T0" fmla="*/ 0 w 56"/>
                        <a:gd name="T1" fmla="*/ 0 h 6"/>
                        <a:gd name="T2" fmla="*/ 0 w 56"/>
                        <a:gd name="T3" fmla="*/ 0 h 6"/>
                        <a:gd name="T4" fmla="*/ 0 w 56"/>
                        <a:gd name="T5" fmla="*/ 0 h 6"/>
                        <a:gd name="T6" fmla="*/ 0 w 56"/>
                        <a:gd name="T7" fmla="*/ 0 h 6"/>
                        <a:gd name="T8" fmla="*/ 0 w 56"/>
                        <a:gd name="T9" fmla="*/ 0 h 6"/>
                        <a:gd name="T10" fmla="*/ 0 w 56"/>
                        <a:gd name="T11" fmla="*/ 0 h 6"/>
                        <a:gd name="T12" fmla="*/ 0 w 56"/>
                        <a:gd name="T13" fmla="*/ 0 h 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6"/>
                        <a:gd name="T22" fmla="*/ 0 h 6"/>
                        <a:gd name="T23" fmla="*/ 56 w 56"/>
                        <a:gd name="T24" fmla="*/ 0 h 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6" h="6">
                          <a:moveTo>
                            <a:pt x="0" y="5"/>
                          </a:moveTo>
                          <a:lnTo>
                            <a:pt x="55" y="5"/>
                          </a:lnTo>
                          <a:lnTo>
                            <a:pt x="55" y="0"/>
                          </a:lnTo>
                          <a:lnTo>
                            <a:pt x="0" y="0"/>
                          </a:lnTo>
                          <a:lnTo>
                            <a:pt x="0" y="5"/>
                          </a:lnTo>
                          <a:close/>
                          <a:moveTo>
                            <a:pt x="30" y="5"/>
                          </a:moveTo>
                          <a:lnTo>
                            <a:pt x="30" y="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4" name="Freeform 1619"/>
                    <p:cNvSpPr>
                      <a:spLocks/>
                    </p:cNvSpPr>
                    <p:nvPr/>
                  </p:nvSpPr>
                  <p:spPr bwMode="auto">
                    <a:xfrm>
                      <a:off x="0" y="433"/>
                      <a:ext cx="292" cy="17"/>
                    </a:xfrm>
                    <a:custGeom>
                      <a:avLst/>
                      <a:gdLst>
                        <a:gd name="T0" fmla="*/ 1 w 1293"/>
                        <a:gd name="T1" fmla="*/ 0 h 81"/>
                        <a:gd name="T2" fmla="*/ 1 w 1293"/>
                        <a:gd name="T3" fmla="*/ 0 h 81"/>
                        <a:gd name="T4" fmla="*/ 1 w 1293"/>
                        <a:gd name="T5" fmla="*/ 0 h 81"/>
                        <a:gd name="T6" fmla="*/ 1 w 1293"/>
                        <a:gd name="T7" fmla="*/ 0 h 81"/>
                        <a:gd name="T8" fmla="*/ 0 w 1293"/>
                        <a:gd name="T9" fmla="*/ 0 h 81"/>
                        <a:gd name="T10" fmla="*/ 0 w 1293"/>
                        <a:gd name="T11" fmla="*/ 0 h 81"/>
                        <a:gd name="T12" fmla="*/ 0 w 1293"/>
                        <a:gd name="T13" fmla="*/ 0 h 81"/>
                        <a:gd name="T14" fmla="*/ 0 w 1293"/>
                        <a:gd name="T15" fmla="*/ 0 h 81"/>
                        <a:gd name="T16" fmla="*/ 1 w 1293"/>
                        <a:gd name="T17" fmla="*/ 0 h 8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293"/>
                        <a:gd name="T28" fmla="*/ 0 h 81"/>
                        <a:gd name="T29" fmla="*/ 1293 w 1293"/>
                        <a:gd name="T30" fmla="*/ 81 h 8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293" h="81">
                          <a:moveTo>
                            <a:pt x="1247" y="0"/>
                          </a:moveTo>
                          <a:lnTo>
                            <a:pt x="1247" y="43"/>
                          </a:lnTo>
                          <a:lnTo>
                            <a:pt x="1292" y="43"/>
                          </a:lnTo>
                          <a:lnTo>
                            <a:pt x="1292" y="80"/>
                          </a:lnTo>
                          <a:lnTo>
                            <a:pt x="0" y="80"/>
                          </a:lnTo>
                          <a:lnTo>
                            <a:pt x="0" y="43"/>
                          </a:lnTo>
                          <a:lnTo>
                            <a:pt x="42" y="43"/>
                          </a:lnTo>
                          <a:lnTo>
                            <a:pt x="42" y="0"/>
                          </a:lnTo>
                          <a:lnTo>
                            <a:pt x="1247" y="0"/>
                          </a:lnTo>
                        </a:path>
                      </a:pathLst>
                    </a:custGeom>
                    <a:noFill/>
                    <a:ln w="324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5" name="Line 16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" y="443"/>
                      <a:ext cx="274" cy="1"/>
                    </a:xfrm>
                    <a:prstGeom prst="line">
                      <a:avLst/>
                    </a:prstGeom>
                    <a:noFill/>
                    <a:ln w="324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6" name="Freeform 1621"/>
                    <p:cNvSpPr>
                      <a:spLocks/>
                    </p:cNvSpPr>
                    <p:nvPr/>
                  </p:nvSpPr>
                  <p:spPr bwMode="auto">
                    <a:xfrm>
                      <a:off x="23" y="14"/>
                      <a:ext cx="245" cy="370"/>
                    </a:xfrm>
                    <a:custGeom>
                      <a:avLst/>
                      <a:gdLst>
                        <a:gd name="T0" fmla="*/ 0 w 1083"/>
                        <a:gd name="T1" fmla="*/ 1 h 1634"/>
                        <a:gd name="T2" fmla="*/ 1 w 1083"/>
                        <a:gd name="T3" fmla="*/ 1 h 1634"/>
                        <a:gd name="T4" fmla="*/ 1 w 1083"/>
                        <a:gd name="T5" fmla="*/ 0 h 1634"/>
                        <a:gd name="T6" fmla="*/ 0 w 1083"/>
                        <a:gd name="T7" fmla="*/ 0 h 1634"/>
                        <a:gd name="T8" fmla="*/ 0 w 1083"/>
                        <a:gd name="T9" fmla="*/ 1 h 1634"/>
                        <a:gd name="T10" fmla="*/ 0 w 1083"/>
                        <a:gd name="T11" fmla="*/ 1 h 1634"/>
                        <a:gd name="T12" fmla="*/ 1 w 1083"/>
                        <a:gd name="T13" fmla="*/ 1 h 1634"/>
                        <a:gd name="T14" fmla="*/ 1 w 1083"/>
                        <a:gd name="T15" fmla="*/ 0 h 1634"/>
                        <a:gd name="T16" fmla="*/ 0 w 1083"/>
                        <a:gd name="T17" fmla="*/ 0 h 1634"/>
                        <a:gd name="T18" fmla="*/ 0 w 1083"/>
                        <a:gd name="T19" fmla="*/ 1 h 1634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83"/>
                        <a:gd name="T31" fmla="*/ 0 h 1634"/>
                        <a:gd name="T32" fmla="*/ 1083 w 1083"/>
                        <a:gd name="T33" fmla="*/ 1634 h 1634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83" h="1634">
                          <a:moveTo>
                            <a:pt x="0" y="1633"/>
                          </a:moveTo>
                          <a:lnTo>
                            <a:pt x="1082" y="1633"/>
                          </a:lnTo>
                          <a:lnTo>
                            <a:pt x="1082" y="0"/>
                          </a:lnTo>
                          <a:lnTo>
                            <a:pt x="0" y="0"/>
                          </a:lnTo>
                          <a:lnTo>
                            <a:pt x="0" y="1633"/>
                          </a:lnTo>
                          <a:close/>
                          <a:moveTo>
                            <a:pt x="10" y="1613"/>
                          </a:moveTo>
                          <a:lnTo>
                            <a:pt x="1070" y="1613"/>
                          </a:lnTo>
                          <a:lnTo>
                            <a:pt x="1070" y="15"/>
                          </a:lnTo>
                          <a:lnTo>
                            <a:pt x="10" y="15"/>
                          </a:lnTo>
                          <a:lnTo>
                            <a:pt x="10" y="16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7" name="Freeform 1622"/>
                    <p:cNvSpPr>
                      <a:spLocks/>
                    </p:cNvSpPr>
                    <p:nvPr/>
                  </p:nvSpPr>
                  <p:spPr bwMode="auto">
                    <a:xfrm>
                      <a:off x="25" y="17"/>
                      <a:ext cx="240" cy="362"/>
                    </a:xfrm>
                    <a:custGeom>
                      <a:avLst/>
                      <a:gdLst>
                        <a:gd name="T0" fmla="*/ 0 w 1061"/>
                        <a:gd name="T1" fmla="*/ 1 h 1599"/>
                        <a:gd name="T2" fmla="*/ 1 w 1061"/>
                        <a:gd name="T3" fmla="*/ 1 h 1599"/>
                        <a:gd name="T4" fmla="*/ 1 w 1061"/>
                        <a:gd name="T5" fmla="*/ 0 h 1599"/>
                        <a:gd name="T6" fmla="*/ 0 w 1061"/>
                        <a:gd name="T7" fmla="*/ 0 h 1599"/>
                        <a:gd name="T8" fmla="*/ 0 w 1061"/>
                        <a:gd name="T9" fmla="*/ 1 h 1599"/>
                        <a:gd name="T10" fmla="*/ 0 w 1061"/>
                        <a:gd name="T11" fmla="*/ 1 h 1599"/>
                        <a:gd name="T12" fmla="*/ 1 w 1061"/>
                        <a:gd name="T13" fmla="*/ 1 h 1599"/>
                        <a:gd name="T14" fmla="*/ 1 w 1061"/>
                        <a:gd name="T15" fmla="*/ 0 h 1599"/>
                        <a:gd name="T16" fmla="*/ 0 w 1061"/>
                        <a:gd name="T17" fmla="*/ 0 h 1599"/>
                        <a:gd name="T18" fmla="*/ 0 w 1061"/>
                        <a:gd name="T19" fmla="*/ 1 h 159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61"/>
                        <a:gd name="T31" fmla="*/ 0 h 1599"/>
                        <a:gd name="T32" fmla="*/ 1061 w 1061"/>
                        <a:gd name="T33" fmla="*/ 1599 h 159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61" h="1599">
                          <a:moveTo>
                            <a:pt x="0" y="1598"/>
                          </a:moveTo>
                          <a:lnTo>
                            <a:pt x="1060" y="1598"/>
                          </a:lnTo>
                          <a:lnTo>
                            <a:pt x="1060" y="0"/>
                          </a:lnTo>
                          <a:lnTo>
                            <a:pt x="0" y="0"/>
                          </a:lnTo>
                          <a:lnTo>
                            <a:pt x="0" y="1598"/>
                          </a:lnTo>
                          <a:close/>
                          <a:moveTo>
                            <a:pt x="8" y="1583"/>
                          </a:moveTo>
                          <a:lnTo>
                            <a:pt x="1051" y="1583"/>
                          </a:lnTo>
                          <a:lnTo>
                            <a:pt x="1051" y="15"/>
                          </a:lnTo>
                          <a:lnTo>
                            <a:pt x="8" y="15"/>
                          </a:lnTo>
                          <a:lnTo>
                            <a:pt x="8" y="1583"/>
                          </a:lnTo>
                          <a:close/>
                        </a:path>
                      </a:pathLst>
                    </a:custGeom>
                    <a:solidFill>
                      <a:srgbClr val="09090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8" name="Freeform 1623"/>
                    <p:cNvSpPr>
                      <a:spLocks/>
                    </p:cNvSpPr>
                    <p:nvPr/>
                  </p:nvSpPr>
                  <p:spPr bwMode="auto">
                    <a:xfrm>
                      <a:off x="27" y="21"/>
                      <a:ext cx="235" cy="355"/>
                    </a:xfrm>
                    <a:custGeom>
                      <a:avLst/>
                      <a:gdLst>
                        <a:gd name="T0" fmla="*/ 0 w 1040"/>
                        <a:gd name="T1" fmla="*/ 1 h 1568"/>
                        <a:gd name="T2" fmla="*/ 1 w 1040"/>
                        <a:gd name="T3" fmla="*/ 1 h 1568"/>
                        <a:gd name="T4" fmla="*/ 1 w 1040"/>
                        <a:gd name="T5" fmla="*/ 0 h 1568"/>
                        <a:gd name="T6" fmla="*/ 0 w 1040"/>
                        <a:gd name="T7" fmla="*/ 0 h 1568"/>
                        <a:gd name="T8" fmla="*/ 0 w 1040"/>
                        <a:gd name="T9" fmla="*/ 1 h 1568"/>
                        <a:gd name="T10" fmla="*/ 0 w 1040"/>
                        <a:gd name="T11" fmla="*/ 1 h 1568"/>
                        <a:gd name="T12" fmla="*/ 1 w 1040"/>
                        <a:gd name="T13" fmla="*/ 1 h 1568"/>
                        <a:gd name="T14" fmla="*/ 1 w 1040"/>
                        <a:gd name="T15" fmla="*/ 0 h 1568"/>
                        <a:gd name="T16" fmla="*/ 0 w 1040"/>
                        <a:gd name="T17" fmla="*/ 0 h 1568"/>
                        <a:gd name="T18" fmla="*/ 0 w 1040"/>
                        <a:gd name="T19" fmla="*/ 1 h 156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40"/>
                        <a:gd name="T31" fmla="*/ 0 h 1568"/>
                        <a:gd name="T32" fmla="*/ 1040 w 1040"/>
                        <a:gd name="T33" fmla="*/ 1568 h 156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40" h="1568">
                          <a:moveTo>
                            <a:pt x="0" y="1567"/>
                          </a:moveTo>
                          <a:lnTo>
                            <a:pt x="1039" y="1567"/>
                          </a:lnTo>
                          <a:lnTo>
                            <a:pt x="1039" y="0"/>
                          </a:lnTo>
                          <a:lnTo>
                            <a:pt x="0" y="0"/>
                          </a:lnTo>
                          <a:lnTo>
                            <a:pt x="0" y="1567"/>
                          </a:lnTo>
                          <a:close/>
                          <a:moveTo>
                            <a:pt x="10" y="1552"/>
                          </a:moveTo>
                          <a:lnTo>
                            <a:pt x="1028" y="1552"/>
                          </a:lnTo>
                          <a:lnTo>
                            <a:pt x="1028" y="15"/>
                          </a:lnTo>
                          <a:lnTo>
                            <a:pt x="10" y="15"/>
                          </a:lnTo>
                          <a:lnTo>
                            <a:pt x="10" y="1552"/>
                          </a:lnTo>
                          <a:close/>
                        </a:path>
                      </a:pathLst>
                    </a:custGeom>
                    <a:solidFill>
                      <a:srgbClr val="12121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9" name="Freeform 1624"/>
                    <p:cNvSpPr>
                      <a:spLocks/>
                    </p:cNvSpPr>
                    <p:nvPr/>
                  </p:nvSpPr>
                  <p:spPr bwMode="auto">
                    <a:xfrm>
                      <a:off x="29" y="24"/>
                      <a:ext cx="231" cy="348"/>
                    </a:xfrm>
                    <a:custGeom>
                      <a:avLst/>
                      <a:gdLst>
                        <a:gd name="T0" fmla="*/ 0 w 1023"/>
                        <a:gd name="T1" fmla="*/ 1 h 1538"/>
                        <a:gd name="T2" fmla="*/ 1 w 1023"/>
                        <a:gd name="T3" fmla="*/ 1 h 1538"/>
                        <a:gd name="T4" fmla="*/ 1 w 1023"/>
                        <a:gd name="T5" fmla="*/ 0 h 1538"/>
                        <a:gd name="T6" fmla="*/ 0 w 1023"/>
                        <a:gd name="T7" fmla="*/ 0 h 1538"/>
                        <a:gd name="T8" fmla="*/ 0 w 1023"/>
                        <a:gd name="T9" fmla="*/ 1 h 1538"/>
                        <a:gd name="T10" fmla="*/ 0 w 1023"/>
                        <a:gd name="T11" fmla="*/ 1 h 1538"/>
                        <a:gd name="T12" fmla="*/ 1 w 1023"/>
                        <a:gd name="T13" fmla="*/ 1 h 1538"/>
                        <a:gd name="T14" fmla="*/ 1 w 1023"/>
                        <a:gd name="T15" fmla="*/ 0 h 1538"/>
                        <a:gd name="T16" fmla="*/ 0 w 1023"/>
                        <a:gd name="T17" fmla="*/ 0 h 1538"/>
                        <a:gd name="T18" fmla="*/ 0 w 1023"/>
                        <a:gd name="T19" fmla="*/ 1 h 153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23"/>
                        <a:gd name="T31" fmla="*/ 0 h 1538"/>
                        <a:gd name="T32" fmla="*/ 1023 w 1023"/>
                        <a:gd name="T33" fmla="*/ 1538 h 153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23" h="1538">
                          <a:moveTo>
                            <a:pt x="0" y="1537"/>
                          </a:moveTo>
                          <a:lnTo>
                            <a:pt x="1022" y="1537"/>
                          </a:lnTo>
                          <a:lnTo>
                            <a:pt x="1022" y="0"/>
                          </a:lnTo>
                          <a:lnTo>
                            <a:pt x="0" y="0"/>
                          </a:lnTo>
                          <a:lnTo>
                            <a:pt x="0" y="1537"/>
                          </a:lnTo>
                          <a:close/>
                          <a:moveTo>
                            <a:pt x="9" y="1521"/>
                          </a:moveTo>
                          <a:lnTo>
                            <a:pt x="1014" y="1521"/>
                          </a:lnTo>
                          <a:lnTo>
                            <a:pt x="1014" y="14"/>
                          </a:lnTo>
                          <a:lnTo>
                            <a:pt x="9" y="14"/>
                          </a:lnTo>
                          <a:lnTo>
                            <a:pt x="9" y="1521"/>
                          </a:lnTo>
                          <a:close/>
                        </a:path>
                      </a:pathLst>
                    </a:custGeom>
                    <a:solidFill>
                      <a:srgbClr val="1B1B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0" name="Freeform 1625"/>
                    <p:cNvSpPr>
                      <a:spLocks/>
                    </p:cNvSpPr>
                    <p:nvPr/>
                  </p:nvSpPr>
                  <p:spPr bwMode="auto">
                    <a:xfrm>
                      <a:off x="32" y="27"/>
                      <a:ext cx="226" cy="341"/>
                    </a:xfrm>
                    <a:custGeom>
                      <a:avLst/>
                      <a:gdLst>
                        <a:gd name="T0" fmla="*/ 0 w 1001"/>
                        <a:gd name="T1" fmla="*/ 1 h 1508"/>
                        <a:gd name="T2" fmla="*/ 1 w 1001"/>
                        <a:gd name="T3" fmla="*/ 1 h 1508"/>
                        <a:gd name="T4" fmla="*/ 1 w 1001"/>
                        <a:gd name="T5" fmla="*/ 0 h 1508"/>
                        <a:gd name="T6" fmla="*/ 0 w 1001"/>
                        <a:gd name="T7" fmla="*/ 0 h 1508"/>
                        <a:gd name="T8" fmla="*/ 0 w 1001"/>
                        <a:gd name="T9" fmla="*/ 1 h 1508"/>
                        <a:gd name="T10" fmla="*/ 0 w 1001"/>
                        <a:gd name="T11" fmla="*/ 1 h 1508"/>
                        <a:gd name="T12" fmla="*/ 0 w 1001"/>
                        <a:gd name="T13" fmla="*/ 1 h 1508"/>
                        <a:gd name="T14" fmla="*/ 0 w 1001"/>
                        <a:gd name="T15" fmla="*/ 0 h 1508"/>
                        <a:gd name="T16" fmla="*/ 0 w 1001"/>
                        <a:gd name="T17" fmla="*/ 0 h 1508"/>
                        <a:gd name="T18" fmla="*/ 0 w 1001"/>
                        <a:gd name="T19" fmla="*/ 1 h 150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001"/>
                        <a:gd name="T31" fmla="*/ 0 h 1508"/>
                        <a:gd name="T32" fmla="*/ 1001 w 1001"/>
                        <a:gd name="T33" fmla="*/ 1508 h 150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001" h="1508">
                          <a:moveTo>
                            <a:pt x="0" y="1507"/>
                          </a:moveTo>
                          <a:lnTo>
                            <a:pt x="1000" y="1507"/>
                          </a:lnTo>
                          <a:lnTo>
                            <a:pt x="1000" y="0"/>
                          </a:lnTo>
                          <a:lnTo>
                            <a:pt x="0" y="0"/>
                          </a:lnTo>
                          <a:lnTo>
                            <a:pt x="0" y="1507"/>
                          </a:lnTo>
                          <a:close/>
                          <a:moveTo>
                            <a:pt x="9" y="1493"/>
                          </a:moveTo>
                          <a:lnTo>
                            <a:pt x="989" y="1493"/>
                          </a:lnTo>
                          <a:lnTo>
                            <a:pt x="989" y="15"/>
                          </a:lnTo>
                          <a:lnTo>
                            <a:pt x="9" y="15"/>
                          </a:lnTo>
                          <a:lnTo>
                            <a:pt x="9" y="1493"/>
                          </a:lnTo>
                          <a:close/>
                        </a:path>
                      </a:pathLst>
                    </a:custGeom>
                    <a:solidFill>
                      <a:srgbClr val="23232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1" name="Freeform 1626"/>
                    <p:cNvSpPr>
                      <a:spLocks/>
                    </p:cNvSpPr>
                    <p:nvPr/>
                  </p:nvSpPr>
                  <p:spPr bwMode="auto">
                    <a:xfrm>
                      <a:off x="34" y="31"/>
                      <a:ext cx="223" cy="334"/>
                    </a:xfrm>
                    <a:custGeom>
                      <a:avLst/>
                      <a:gdLst>
                        <a:gd name="T0" fmla="*/ 0 w 986"/>
                        <a:gd name="T1" fmla="*/ 1 h 1479"/>
                        <a:gd name="T2" fmla="*/ 0 w 986"/>
                        <a:gd name="T3" fmla="*/ 1 h 1479"/>
                        <a:gd name="T4" fmla="*/ 0 w 986"/>
                        <a:gd name="T5" fmla="*/ 0 h 1479"/>
                        <a:gd name="T6" fmla="*/ 0 w 986"/>
                        <a:gd name="T7" fmla="*/ 0 h 1479"/>
                        <a:gd name="T8" fmla="*/ 0 w 986"/>
                        <a:gd name="T9" fmla="*/ 1 h 1479"/>
                        <a:gd name="T10" fmla="*/ 0 w 986"/>
                        <a:gd name="T11" fmla="*/ 1 h 1479"/>
                        <a:gd name="T12" fmla="*/ 0 w 986"/>
                        <a:gd name="T13" fmla="*/ 1 h 1479"/>
                        <a:gd name="T14" fmla="*/ 0 w 986"/>
                        <a:gd name="T15" fmla="*/ 0 h 1479"/>
                        <a:gd name="T16" fmla="*/ 0 w 986"/>
                        <a:gd name="T17" fmla="*/ 0 h 1479"/>
                        <a:gd name="T18" fmla="*/ 0 w 986"/>
                        <a:gd name="T19" fmla="*/ 1 h 147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86"/>
                        <a:gd name="T31" fmla="*/ 0 h 1479"/>
                        <a:gd name="T32" fmla="*/ 986 w 986"/>
                        <a:gd name="T33" fmla="*/ 1479 h 147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86" h="1479">
                          <a:moveTo>
                            <a:pt x="0" y="1478"/>
                          </a:moveTo>
                          <a:lnTo>
                            <a:pt x="985" y="1478"/>
                          </a:lnTo>
                          <a:lnTo>
                            <a:pt x="985" y="0"/>
                          </a:lnTo>
                          <a:lnTo>
                            <a:pt x="0" y="0"/>
                          </a:lnTo>
                          <a:lnTo>
                            <a:pt x="0" y="1478"/>
                          </a:lnTo>
                          <a:close/>
                          <a:moveTo>
                            <a:pt x="9" y="1462"/>
                          </a:moveTo>
                          <a:lnTo>
                            <a:pt x="976" y="1462"/>
                          </a:lnTo>
                          <a:lnTo>
                            <a:pt x="976" y="15"/>
                          </a:lnTo>
                          <a:lnTo>
                            <a:pt x="9" y="15"/>
                          </a:lnTo>
                          <a:lnTo>
                            <a:pt x="9" y="1462"/>
                          </a:lnTo>
                          <a:close/>
                        </a:path>
                      </a:pathLst>
                    </a:custGeom>
                    <a:solidFill>
                      <a:srgbClr val="2C2C2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2" name="Freeform 1627"/>
                    <p:cNvSpPr>
                      <a:spLocks/>
                    </p:cNvSpPr>
                    <p:nvPr/>
                  </p:nvSpPr>
                  <p:spPr bwMode="auto">
                    <a:xfrm>
                      <a:off x="36" y="34"/>
                      <a:ext cx="217" cy="328"/>
                    </a:xfrm>
                    <a:custGeom>
                      <a:avLst/>
                      <a:gdLst>
                        <a:gd name="T0" fmla="*/ 0 w 963"/>
                        <a:gd name="T1" fmla="*/ 1 h 1449"/>
                        <a:gd name="T2" fmla="*/ 0 w 963"/>
                        <a:gd name="T3" fmla="*/ 1 h 1449"/>
                        <a:gd name="T4" fmla="*/ 0 w 963"/>
                        <a:gd name="T5" fmla="*/ 0 h 1449"/>
                        <a:gd name="T6" fmla="*/ 0 w 963"/>
                        <a:gd name="T7" fmla="*/ 0 h 1449"/>
                        <a:gd name="T8" fmla="*/ 0 w 963"/>
                        <a:gd name="T9" fmla="*/ 1 h 1449"/>
                        <a:gd name="T10" fmla="*/ 0 w 963"/>
                        <a:gd name="T11" fmla="*/ 1 h 1449"/>
                        <a:gd name="T12" fmla="*/ 0 w 963"/>
                        <a:gd name="T13" fmla="*/ 1 h 1449"/>
                        <a:gd name="T14" fmla="*/ 0 w 963"/>
                        <a:gd name="T15" fmla="*/ 0 h 1449"/>
                        <a:gd name="T16" fmla="*/ 0 w 963"/>
                        <a:gd name="T17" fmla="*/ 0 h 1449"/>
                        <a:gd name="T18" fmla="*/ 0 w 963"/>
                        <a:gd name="T19" fmla="*/ 1 h 144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63"/>
                        <a:gd name="T31" fmla="*/ 0 h 1449"/>
                        <a:gd name="T32" fmla="*/ 963 w 963"/>
                        <a:gd name="T33" fmla="*/ 1449 h 144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63" h="1449">
                          <a:moveTo>
                            <a:pt x="0" y="1448"/>
                          </a:moveTo>
                          <a:lnTo>
                            <a:pt x="962" y="1448"/>
                          </a:lnTo>
                          <a:lnTo>
                            <a:pt x="962" y="0"/>
                          </a:lnTo>
                          <a:lnTo>
                            <a:pt x="0" y="0"/>
                          </a:lnTo>
                          <a:lnTo>
                            <a:pt x="0" y="1448"/>
                          </a:lnTo>
                          <a:close/>
                          <a:moveTo>
                            <a:pt x="10" y="1432"/>
                          </a:moveTo>
                          <a:lnTo>
                            <a:pt x="952" y="1432"/>
                          </a:lnTo>
                          <a:lnTo>
                            <a:pt x="952" y="15"/>
                          </a:lnTo>
                          <a:lnTo>
                            <a:pt x="10" y="15"/>
                          </a:lnTo>
                          <a:lnTo>
                            <a:pt x="10" y="1432"/>
                          </a:lnTo>
                          <a:close/>
                        </a:path>
                      </a:pathLst>
                    </a:custGeom>
                    <a:solidFill>
                      <a:srgbClr val="34343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3" name="Freeform 1628"/>
                    <p:cNvSpPr>
                      <a:spLocks/>
                    </p:cNvSpPr>
                    <p:nvPr/>
                  </p:nvSpPr>
                  <p:spPr bwMode="auto">
                    <a:xfrm>
                      <a:off x="38" y="38"/>
                      <a:ext cx="214" cy="321"/>
                    </a:xfrm>
                    <a:custGeom>
                      <a:avLst/>
                      <a:gdLst>
                        <a:gd name="T0" fmla="*/ 0 w 947"/>
                        <a:gd name="T1" fmla="*/ 1 h 1418"/>
                        <a:gd name="T2" fmla="*/ 0 w 947"/>
                        <a:gd name="T3" fmla="*/ 1 h 1418"/>
                        <a:gd name="T4" fmla="*/ 0 w 947"/>
                        <a:gd name="T5" fmla="*/ 0 h 1418"/>
                        <a:gd name="T6" fmla="*/ 0 w 947"/>
                        <a:gd name="T7" fmla="*/ 0 h 1418"/>
                        <a:gd name="T8" fmla="*/ 0 w 947"/>
                        <a:gd name="T9" fmla="*/ 1 h 1418"/>
                        <a:gd name="T10" fmla="*/ 0 w 947"/>
                        <a:gd name="T11" fmla="*/ 1 h 1418"/>
                        <a:gd name="T12" fmla="*/ 0 w 947"/>
                        <a:gd name="T13" fmla="*/ 1 h 1418"/>
                        <a:gd name="T14" fmla="*/ 0 w 947"/>
                        <a:gd name="T15" fmla="*/ 0 h 1418"/>
                        <a:gd name="T16" fmla="*/ 0 w 947"/>
                        <a:gd name="T17" fmla="*/ 0 h 1418"/>
                        <a:gd name="T18" fmla="*/ 0 w 947"/>
                        <a:gd name="T19" fmla="*/ 1 h 141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47"/>
                        <a:gd name="T31" fmla="*/ 0 h 1418"/>
                        <a:gd name="T32" fmla="*/ 947 w 947"/>
                        <a:gd name="T33" fmla="*/ 1418 h 141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47" h="1418">
                          <a:moveTo>
                            <a:pt x="0" y="1417"/>
                          </a:moveTo>
                          <a:lnTo>
                            <a:pt x="946" y="1417"/>
                          </a:lnTo>
                          <a:lnTo>
                            <a:pt x="946" y="0"/>
                          </a:lnTo>
                          <a:lnTo>
                            <a:pt x="0" y="0"/>
                          </a:lnTo>
                          <a:lnTo>
                            <a:pt x="0" y="1417"/>
                          </a:lnTo>
                          <a:close/>
                          <a:moveTo>
                            <a:pt x="12" y="1401"/>
                          </a:moveTo>
                          <a:lnTo>
                            <a:pt x="932" y="1401"/>
                          </a:lnTo>
                          <a:lnTo>
                            <a:pt x="932" y="15"/>
                          </a:lnTo>
                          <a:lnTo>
                            <a:pt x="12" y="15"/>
                          </a:lnTo>
                          <a:lnTo>
                            <a:pt x="12" y="1401"/>
                          </a:lnTo>
                          <a:close/>
                        </a:path>
                      </a:pathLst>
                    </a:custGeom>
                    <a:solidFill>
                      <a:srgbClr val="3C3C3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4" name="Freeform 1629"/>
                    <p:cNvSpPr>
                      <a:spLocks/>
                    </p:cNvSpPr>
                    <p:nvPr/>
                  </p:nvSpPr>
                  <p:spPr bwMode="auto">
                    <a:xfrm>
                      <a:off x="41" y="41"/>
                      <a:ext cx="208" cy="314"/>
                    </a:xfrm>
                    <a:custGeom>
                      <a:avLst/>
                      <a:gdLst>
                        <a:gd name="T0" fmla="*/ 0 w 921"/>
                        <a:gd name="T1" fmla="*/ 1 h 1387"/>
                        <a:gd name="T2" fmla="*/ 0 w 921"/>
                        <a:gd name="T3" fmla="*/ 1 h 1387"/>
                        <a:gd name="T4" fmla="*/ 0 w 921"/>
                        <a:gd name="T5" fmla="*/ 0 h 1387"/>
                        <a:gd name="T6" fmla="*/ 0 w 921"/>
                        <a:gd name="T7" fmla="*/ 0 h 1387"/>
                        <a:gd name="T8" fmla="*/ 0 w 921"/>
                        <a:gd name="T9" fmla="*/ 1 h 1387"/>
                        <a:gd name="T10" fmla="*/ 0 w 921"/>
                        <a:gd name="T11" fmla="*/ 1 h 1387"/>
                        <a:gd name="T12" fmla="*/ 0 w 921"/>
                        <a:gd name="T13" fmla="*/ 1 h 1387"/>
                        <a:gd name="T14" fmla="*/ 0 w 921"/>
                        <a:gd name="T15" fmla="*/ 0 h 1387"/>
                        <a:gd name="T16" fmla="*/ 0 w 921"/>
                        <a:gd name="T17" fmla="*/ 0 h 1387"/>
                        <a:gd name="T18" fmla="*/ 0 w 921"/>
                        <a:gd name="T19" fmla="*/ 1 h 138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21"/>
                        <a:gd name="T31" fmla="*/ 0 h 1387"/>
                        <a:gd name="T32" fmla="*/ 921 w 921"/>
                        <a:gd name="T33" fmla="*/ 1387 h 138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21" h="1387">
                          <a:moveTo>
                            <a:pt x="0" y="1386"/>
                          </a:moveTo>
                          <a:lnTo>
                            <a:pt x="920" y="1386"/>
                          </a:lnTo>
                          <a:lnTo>
                            <a:pt x="920" y="0"/>
                          </a:lnTo>
                          <a:lnTo>
                            <a:pt x="0" y="0"/>
                          </a:lnTo>
                          <a:lnTo>
                            <a:pt x="0" y="1386"/>
                          </a:lnTo>
                          <a:close/>
                          <a:moveTo>
                            <a:pt x="9" y="1371"/>
                          </a:moveTo>
                          <a:lnTo>
                            <a:pt x="909" y="1371"/>
                          </a:lnTo>
                          <a:lnTo>
                            <a:pt x="909" y="14"/>
                          </a:lnTo>
                          <a:lnTo>
                            <a:pt x="9" y="14"/>
                          </a:lnTo>
                          <a:lnTo>
                            <a:pt x="9" y="1371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5" name="Freeform 1630"/>
                    <p:cNvSpPr>
                      <a:spLocks/>
                    </p:cNvSpPr>
                    <p:nvPr/>
                  </p:nvSpPr>
                  <p:spPr bwMode="auto">
                    <a:xfrm>
                      <a:off x="44" y="44"/>
                      <a:ext cx="203" cy="307"/>
                    </a:xfrm>
                    <a:custGeom>
                      <a:avLst/>
                      <a:gdLst>
                        <a:gd name="T0" fmla="*/ 0 w 900"/>
                        <a:gd name="T1" fmla="*/ 1 h 1358"/>
                        <a:gd name="T2" fmla="*/ 0 w 900"/>
                        <a:gd name="T3" fmla="*/ 1 h 1358"/>
                        <a:gd name="T4" fmla="*/ 0 w 900"/>
                        <a:gd name="T5" fmla="*/ 0 h 1358"/>
                        <a:gd name="T6" fmla="*/ 0 w 900"/>
                        <a:gd name="T7" fmla="*/ 0 h 1358"/>
                        <a:gd name="T8" fmla="*/ 0 w 900"/>
                        <a:gd name="T9" fmla="*/ 1 h 1358"/>
                        <a:gd name="T10" fmla="*/ 0 w 900"/>
                        <a:gd name="T11" fmla="*/ 1 h 1358"/>
                        <a:gd name="T12" fmla="*/ 0 w 900"/>
                        <a:gd name="T13" fmla="*/ 1 h 1358"/>
                        <a:gd name="T14" fmla="*/ 0 w 900"/>
                        <a:gd name="T15" fmla="*/ 0 h 1358"/>
                        <a:gd name="T16" fmla="*/ 0 w 900"/>
                        <a:gd name="T17" fmla="*/ 0 h 1358"/>
                        <a:gd name="T18" fmla="*/ 0 w 900"/>
                        <a:gd name="T19" fmla="*/ 1 h 135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00"/>
                        <a:gd name="T31" fmla="*/ 0 h 1358"/>
                        <a:gd name="T32" fmla="*/ 900 w 900"/>
                        <a:gd name="T33" fmla="*/ 1358 h 135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00" h="1358">
                          <a:moveTo>
                            <a:pt x="0" y="1357"/>
                          </a:moveTo>
                          <a:lnTo>
                            <a:pt x="899" y="1357"/>
                          </a:lnTo>
                          <a:lnTo>
                            <a:pt x="899" y="0"/>
                          </a:lnTo>
                          <a:lnTo>
                            <a:pt x="0" y="0"/>
                          </a:lnTo>
                          <a:lnTo>
                            <a:pt x="0" y="1357"/>
                          </a:lnTo>
                          <a:close/>
                          <a:moveTo>
                            <a:pt x="13" y="1337"/>
                          </a:moveTo>
                          <a:lnTo>
                            <a:pt x="887" y="1337"/>
                          </a:lnTo>
                          <a:lnTo>
                            <a:pt x="887" y="20"/>
                          </a:lnTo>
                          <a:lnTo>
                            <a:pt x="13" y="20"/>
                          </a:lnTo>
                          <a:lnTo>
                            <a:pt x="13" y="1337"/>
                          </a:lnTo>
                          <a:close/>
                        </a:path>
                      </a:pathLst>
                    </a:custGeom>
                    <a:solidFill>
                      <a:srgbClr val="4B4B4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6" name="Freeform 1631"/>
                    <p:cNvSpPr>
                      <a:spLocks/>
                    </p:cNvSpPr>
                    <p:nvPr/>
                  </p:nvSpPr>
                  <p:spPr bwMode="auto">
                    <a:xfrm>
                      <a:off x="47" y="49"/>
                      <a:ext cx="197" cy="298"/>
                    </a:xfrm>
                    <a:custGeom>
                      <a:avLst/>
                      <a:gdLst>
                        <a:gd name="T0" fmla="*/ 0 w 873"/>
                        <a:gd name="T1" fmla="*/ 1 h 1318"/>
                        <a:gd name="T2" fmla="*/ 0 w 873"/>
                        <a:gd name="T3" fmla="*/ 1 h 1318"/>
                        <a:gd name="T4" fmla="*/ 0 w 873"/>
                        <a:gd name="T5" fmla="*/ 0 h 1318"/>
                        <a:gd name="T6" fmla="*/ 0 w 873"/>
                        <a:gd name="T7" fmla="*/ 0 h 1318"/>
                        <a:gd name="T8" fmla="*/ 0 w 873"/>
                        <a:gd name="T9" fmla="*/ 1 h 1318"/>
                        <a:gd name="T10" fmla="*/ 0 w 873"/>
                        <a:gd name="T11" fmla="*/ 1 h 1318"/>
                        <a:gd name="T12" fmla="*/ 0 w 873"/>
                        <a:gd name="T13" fmla="*/ 1 h 1318"/>
                        <a:gd name="T14" fmla="*/ 0 w 873"/>
                        <a:gd name="T15" fmla="*/ 0 h 1318"/>
                        <a:gd name="T16" fmla="*/ 0 w 873"/>
                        <a:gd name="T17" fmla="*/ 0 h 1318"/>
                        <a:gd name="T18" fmla="*/ 0 w 873"/>
                        <a:gd name="T19" fmla="*/ 1 h 131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73"/>
                        <a:gd name="T31" fmla="*/ 0 h 1318"/>
                        <a:gd name="T32" fmla="*/ 873 w 873"/>
                        <a:gd name="T33" fmla="*/ 1318 h 131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73" h="1318">
                          <a:moveTo>
                            <a:pt x="0" y="1317"/>
                          </a:moveTo>
                          <a:lnTo>
                            <a:pt x="872" y="1317"/>
                          </a:lnTo>
                          <a:lnTo>
                            <a:pt x="872" y="0"/>
                          </a:lnTo>
                          <a:lnTo>
                            <a:pt x="0" y="0"/>
                          </a:lnTo>
                          <a:lnTo>
                            <a:pt x="0" y="1317"/>
                          </a:lnTo>
                          <a:close/>
                          <a:moveTo>
                            <a:pt x="12" y="1299"/>
                          </a:moveTo>
                          <a:lnTo>
                            <a:pt x="859" y="1299"/>
                          </a:lnTo>
                          <a:lnTo>
                            <a:pt x="859" y="19"/>
                          </a:lnTo>
                          <a:lnTo>
                            <a:pt x="12" y="19"/>
                          </a:lnTo>
                          <a:lnTo>
                            <a:pt x="12" y="1299"/>
                          </a:lnTo>
                          <a:close/>
                        </a:path>
                      </a:pathLst>
                    </a:custGeom>
                    <a:solidFill>
                      <a:srgbClr val="53535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7" name="Freeform 1632"/>
                    <p:cNvSpPr>
                      <a:spLocks/>
                    </p:cNvSpPr>
                    <p:nvPr/>
                  </p:nvSpPr>
                  <p:spPr bwMode="auto">
                    <a:xfrm>
                      <a:off x="49" y="53"/>
                      <a:ext cx="191" cy="289"/>
                    </a:xfrm>
                    <a:custGeom>
                      <a:avLst/>
                      <a:gdLst>
                        <a:gd name="T0" fmla="*/ 0 w 848"/>
                        <a:gd name="T1" fmla="*/ 1 h 1279"/>
                        <a:gd name="T2" fmla="*/ 0 w 848"/>
                        <a:gd name="T3" fmla="*/ 1 h 1279"/>
                        <a:gd name="T4" fmla="*/ 0 w 848"/>
                        <a:gd name="T5" fmla="*/ 0 h 1279"/>
                        <a:gd name="T6" fmla="*/ 0 w 848"/>
                        <a:gd name="T7" fmla="*/ 0 h 1279"/>
                        <a:gd name="T8" fmla="*/ 0 w 848"/>
                        <a:gd name="T9" fmla="*/ 1 h 1279"/>
                        <a:gd name="T10" fmla="*/ 0 w 848"/>
                        <a:gd name="T11" fmla="*/ 1 h 1279"/>
                        <a:gd name="T12" fmla="*/ 0 w 848"/>
                        <a:gd name="T13" fmla="*/ 1 h 1279"/>
                        <a:gd name="T14" fmla="*/ 0 w 848"/>
                        <a:gd name="T15" fmla="*/ 0 h 1279"/>
                        <a:gd name="T16" fmla="*/ 0 w 848"/>
                        <a:gd name="T17" fmla="*/ 0 h 1279"/>
                        <a:gd name="T18" fmla="*/ 0 w 848"/>
                        <a:gd name="T19" fmla="*/ 1 h 127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48"/>
                        <a:gd name="T31" fmla="*/ 0 h 1279"/>
                        <a:gd name="T32" fmla="*/ 848 w 848"/>
                        <a:gd name="T33" fmla="*/ 1279 h 127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48" h="1279">
                          <a:moveTo>
                            <a:pt x="0" y="1278"/>
                          </a:moveTo>
                          <a:lnTo>
                            <a:pt x="847" y="1278"/>
                          </a:lnTo>
                          <a:lnTo>
                            <a:pt x="847" y="0"/>
                          </a:lnTo>
                          <a:lnTo>
                            <a:pt x="0" y="0"/>
                          </a:lnTo>
                          <a:lnTo>
                            <a:pt x="0" y="1278"/>
                          </a:lnTo>
                          <a:close/>
                          <a:moveTo>
                            <a:pt x="11" y="1258"/>
                          </a:moveTo>
                          <a:lnTo>
                            <a:pt x="838" y="1258"/>
                          </a:lnTo>
                          <a:lnTo>
                            <a:pt x="838" y="17"/>
                          </a:lnTo>
                          <a:lnTo>
                            <a:pt x="11" y="17"/>
                          </a:lnTo>
                          <a:lnTo>
                            <a:pt x="11" y="1258"/>
                          </a:lnTo>
                          <a:close/>
                        </a:path>
                      </a:pathLst>
                    </a:custGeom>
                    <a:solidFill>
                      <a:srgbClr val="5B5B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8" name="Freeform 1633"/>
                    <p:cNvSpPr>
                      <a:spLocks/>
                    </p:cNvSpPr>
                    <p:nvPr/>
                  </p:nvSpPr>
                  <p:spPr bwMode="auto">
                    <a:xfrm>
                      <a:off x="51" y="58"/>
                      <a:ext cx="186" cy="281"/>
                    </a:xfrm>
                    <a:custGeom>
                      <a:avLst/>
                      <a:gdLst>
                        <a:gd name="T0" fmla="*/ 0 w 826"/>
                        <a:gd name="T1" fmla="*/ 1 h 1243"/>
                        <a:gd name="T2" fmla="*/ 0 w 826"/>
                        <a:gd name="T3" fmla="*/ 1 h 1243"/>
                        <a:gd name="T4" fmla="*/ 0 w 826"/>
                        <a:gd name="T5" fmla="*/ 0 h 1243"/>
                        <a:gd name="T6" fmla="*/ 0 w 826"/>
                        <a:gd name="T7" fmla="*/ 0 h 1243"/>
                        <a:gd name="T8" fmla="*/ 0 w 826"/>
                        <a:gd name="T9" fmla="*/ 1 h 1243"/>
                        <a:gd name="T10" fmla="*/ 0 w 826"/>
                        <a:gd name="T11" fmla="*/ 1 h 1243"/>
                        <a:gd name="T12" fmla="*/ 0 w 826"/>
                        <a:gd name="T13" fmla="*/ 1 h 1243"/>
                        <a:gd name="T14" fmla="*/ 0 w 826"/>
                        <a:gd name="T15" fmla="*/ 0 h 1243"/>
                        <a:gd name="T16" fmla="*/ 0 w 826"/>
                        <a:gd name="T17" fmla="*/ 0 h 1243"/>
                        <a:gd name="T18" fmla="*/ 0 w 826"/>
                        <a:gd name="T19" fmla="*/ 1 h 124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26"/>
                        <a:gd name="T31" fmla="*/ 0 h 1243"/>
                        <a:gd name="T32" fmla="*/ 826 w 826"/>
                        <a:gd name="T33" fmla="*/ 1243 h 124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26" h="1243">
                          <a:moveTo>
                            <a:pt x="0" y="1242"/>
                          </a:moveTo>
                          <a:lnTo>
                            <a:pt x="825" y="1242"/>
                          </a:lnTo>
                          <a:lnTo>
                            <a:pt x="825" y="0"/>
                          </a:lnTo>
                          <a:lnTo>
                            <a:pt x="0" y="0"/>
                          </a:lnTo>
                          <a:lnTo>
                            <a:pt x="0" y="1242"/>
                          </a:lnTo>
                          <a:close/>
                          <a:moveTo>
                            <a:pt x="12" y="1224"/>
                          </a:moveTo>
                          <a:lnTo>
                            <a:pt x="813" y="1224"/>
                          </a:lnTo>
                          <a:lnTo>
                            <a:pt x="813" y="19"/>
                          </a:lnTo>
                          <a:lnTo>
                            <a:pt x="12" y="19"/>
                          </a:lnTo>
                          <a:lnTo>
                            <a:pt x="12" y="1224"/>
                          </a:lnTo>
                          <a:close/>
                        </a:path>
                      </a:pathLst>
                    </a:custGeom>
                    <a:solidFill>
                      <a:srgbClr val="63636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9" name="Freeform 1634"/>
                    <p:cNvSpPr>
                      <a:spLocks/>
                    </p:cNvSpPr>
                    <p:nvPr/>
                  </p:nvSpPr>
                  <p:spPr bwMode="auto">
                    <a:xfrm>
                      <a:off x="54" y="61"/>
                      <a:ext cx="181" cy="273"/>
                    </a:xfrm>
                    <a:custGeom>
                      <a:avLst/>
                      <a:gdLst>
                        <a:gd name="T0" fmla="*/ 0 w 801"/>
                        <a:gd name="T1" fmla="*/ 1 h 1208"/>
                        <a:gd name="T2" fmla="*/ 0 w 801"/>
                        <a:gd name="T3" fmla="*/ 1 h 1208"/>
                        <a:gd name="T4" fmla="*/ 0 w 801"/>
                        <a:gd name="T5" fmla="*/ 0 h 1208"/>
                        <a:gd name="T6" fmla="*/ 0 w 801"/>
                        <a:gd name="T7" fmla="*/ 0 h 1208"/>
                        <a:gd name="T8" fmla="*/ 0 w 801"/>
                        <a:gd name="T9" fmla="*/ 1 h 1208"/>
                        <a:gd name="T10" fmla="*/ 0 w 801"/>
                        <a:gd name="T11" fmla="*/ 1 h 1208"/>
                        <a:gd name="T12" fmla="*/ 0 w 801"/>
                        <a:gd name="T13" fmla="*/ 1 h 1208"/>
                        <a:gd name="T14" fmla="*/ 0 w 801"/>
                        <a:gd name="T15" fmla="*/ 0 h 1208"/>
                        <a:gd name="T16" fmla="*/ 0 w 801"/>
                        <a:gd name="T17" fmla="*/ 0 h 1208"/>
                        <a:gd name="T18" fmla="*/ 0 w 801"/>
                        <a:gd name="T19" fmla="*/ 1 h 120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801"/>
                        <a:gd name="T31" fmla="*/ 0 h 1208"/>
                        <a:gd name="T32" fmla="*/ 801 w 801"/>
                        <a:gd name="T33" fmla="*/ 1208 h 120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801" h="1208">
                          <a:moveTo>
                            <a:pt x="0" y="1207"/>
                          </a:moveTo>
                          <a:lnTo>
                            <a:pt x="800" y="1207"/>
                          </a:lnTo>
                          <a:lnTo>
                            <a:pt x="800" y="0"/>
                          </a:lnTo>
                          <a:lnTo>
                            <a:pt x="0" y="0"/>
                          </a:lnTo>
                          <a:lnTo>
                            <a:pt x="0" y="1207"/>
                          </a:lnTo>
                          <a:close/>
                          <a:moveTo>
                            <a:pt x="16" y="1187"/>
                          </a:moveTo>
                          <a:lnTo>
                            <a:pt x="782" y="1187"/>
                          </a:lnTo>
                          <a:lnTo>
                            <a:pt x="782" y="17"/>
                          </a:lnTo>
                          <a:lnTo>
                            <a:pt x="16" y="17"/>
                          </a:lnTo>
                          <a:lnTo>
                            <a:pt x="16" y="1187"/>
                          </a:lnTo>
                          <a:close/>
                        </a:path>
                      </a:pathLst>
                    </a:custGeom>
                    <a:solidFill>
                      <a:srgbClr val="6C6C6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0" name="Freeform 1635"/>
                    <p:cNvSpPr>
                      <a:spLocks/>
                    </p:cNvSpPr>
                    <p:nvPr/>
                  </p:nvSpPr>
                  <p:spPr bwMode="auto">
                    <a:xfrm>
                      <a:off x="58" y="66"/>
                      <a:ext cx="174" cy="264"/>
                    </a:xfrm>
                    <a:custGeom>
                      <a:avLst/>
                      <a:gdLst>
                        <a:gd name="T0" fmla="*/ 0 w 770"/>
                        <a:gd name="T1" fmla="*/ 1 h 1167"/>
                        <a:gd name="T2" fmla="*/ 0 w 770"/>
                        <a:gd name="T3" fmla="*/ 1 h 1167"/>
                        <a:gd name="T4" fmla="*/ 0 w 770"/>
                        <a:gd name="T5" fmla="*/ 0 h 1167"/>
                        <a:gd name="T6" fmla="*/ 0 w 770"/>
                        <a:gd name="T7" fmla="*/ 0 h 1167"/>
                        <a:gd name="T8" fmla="*/ 0 w 770"/>
                        <a:gd name="T9" fmla="*/ 1 h 1167"/>
                        <a:gd name="T10" fmla="*/ 0 w 770"/>
                        <a:gd name="T11" fmla="*/ 1 h 1167"/>
                        <a:gd name="T12" fmla="*/ 0 w 770"/>
                        <a:gd name="T13" fmla="*/ 1 h 1167"/>
                        <a:gd name="T14" fmla="*/ 0 w 770"/>
                        <a:gd name="T15" fmla="*/ 0 h 1167"/>
                        <a:gd name="T16" fmla="*/ 0 w 770"/>
                        <a:gd name="T17" fmla="*/ 0 h 1167"/>
                        <a:gd name="T18" fmla="*/ 0 w 770"/>
                        <a:gd name="T19" fmla="*/ 1 h 116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70"/>
                        <a:gd name="T31" fmla="*/ 0 h 1167"/>
                        <a:gd name="T32" fmla="*/ 770 w 770"/>
                        <a:gd name="T33" fmla="*/ 1167 h 116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70" h="1167">
                          <a:moveTo>
                            <a:pt x="0" y="1166"/>
                          </a:moveTo>
                          <a:lnTo>
                            <a:pt x="769" y="1166"/>
                          </a:lnTo>
                          <a:lnTo>
                            <a:pt x="769" y="0"/>
                          </a:lnTo>
                          <a:lnTo>
                            <a:pt x="0" y="0"/>
                          </a:lnTo>
                          <a:lnTo>
                            <a:pt x="0" y="1166"/>
                          </a:lnTo>
                          <a:close/>
                          <a:moveTo>
                            <a:pt x="13" y="1143"/>
                          </a:moveTo>
                          <a:lnTo>
                            <a:pt x="757" y="1143"/>
                          </a:lnTo>
                          <a:lnTo>
                            <a:pt x="757" y="22"/>
                          </a:lnTo>
                          <a:lnTo>
                            <a:pt x="13" y="22"/>
                          </a:lnTo>
                          <a:lnTo>
                            <a:pt x="13" y="1143"/>
                          </a:lnTo>
                          <a:close/>
                        </a:path>
                      </a:pathLst>
                    </a:custGeom>
                    <a:solidFill>
                      <a:srgbClr val="74747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1" name="Freeform 1636"/>
                    <p:cNvSpPr>
                      <a:spLocks/>
                    </p:cNvSpPr>
                    <p:nvPr/>
                  </p:nvSpPr>
                  <p:spPr bwMode="auto">
                    <a:xfrm>
                      <a:off x="61" y="72"/>
                      <a:ext cx="168" cy="254"/>
                    </a:xfrm>
                    <a:custGeom>
                      <a:avLst/>
                      <a:gdLst>
                        <a:gd name="T0" fmla="*/ 0 w 745"/>
                        <a:gd name="T1" fmla="*/ 1 h 1123"/>
                        <a:gd name="T2" fmla="*/ 0 w 745"/>
                        <a:gd name="T3" fmla="*/ 1 h 1123"/>
                        <a:gd name="T4" fmla="*/ 0 w 745"/>
                        <a:gd name="T5" fmla="*/ 0 h 1123"/>
                        <a:gd name="T6" fmla="*/ 0 w 745"/>
                        <a:gd name="T7" fmla="*/ 0 h 1123"/>
                        <a:gd name="T8" fmla="*/ 0 w 745"/>
                        <a:gd name="T9" fmla="*/ 1 h 1123"/>
                        <a:gd name="T10" fmla="*/ 0 w 745"/>
                        <a:gd name="T11" fmla="*/ 1 h 1123"/>
                        <a:gd name="T12" fmla="*/ 0 w 745"/>
                        <a:gd name="T13" fmla="*/ 1 h 1123"/>
                        <a:gd name="T14" fmla="*/ 0 w 745"/>
                        <a:gd name="T15" fmla="*/ 0 h 1123"/>
                        <a:gd name="T16" fmla="*/ 0 w 745"/>
                        <a:gd name="T17" fmla="*/ 0 h 1123"/>
                        <a:gd name="T18" fmla="*/ 0 w 745"/>
                        <a:gd name="T19" fmla="*/ 1 h 112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45"/>
                        <a:gd name="T31" fmla="*/ 0 h 1123"/>
                        <a:gd name="T32" fmla="*/ 745 w 745"/>
                        <a:gd name="T33" fmla="*/ 1123 h 112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45" h="1123">
                          <a:moveTo>
                            <a:pt x="0" y="1122"/>
                          </a:moveTo>
                          <a:lnTo>
                            <a:pt x="744" y="1122"/>
                          </a:lnTo>
                          <a:lnTo>
                            <a:pt x="744" y="0"/>
                          </a:lnTo>
                          <a:lnTo>
                            <a:pt x="0" y="0"/>
                          </a:lnTo>
                          <a:lnTo>
                            <a:pt x="0" y="1122"/>
                          </a:lnTo>
                          <a:close/>
                          <a:moveTo>
                            <a:pt x="14" y="1099"/>
                          </a:moveTo>
                          <a:lnTo>
                            <a:pt x="728" y="1099"/>
                          </a:lnTo>
                          <a:lnTo>
                            <a:pt x="728" y="22"/>
                          </a:lnTo>
                          <a:lnTo>
                            <a:pt x="14" y="22"/>
                          </a:lnTo>
                          <a:lnTo>
                            <a:pt x="14" y="1099"/>
                          </a:lnTo>
                          <a:close/>
                        </a:path>
                      </a:pathLst>
                    </a:custGeom>
                    <a:solidFill>
                      <a:srgbClr val="7C7C7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2" name="Freeform 1637"/>
                    <p:cNvSpPr>
                      <a:spLocks/>
                    </p:cNvSpPr>
                    <p:nvPr/>
                  </p:nvSpPr>
                  <p:spPr bwMode="auto">
                    <a:xfrm>
                      <a:off x="65" y="76"/>
                      <a:ext cx="160" cy="243"/>
                    </a:xfrm>
                    <a:custGeom>
                      <a:avLst/>
                      <a:gdLst>
                        <a:gd name="T0" fmla="*/ 0 w 712"/>
                        <a:gd name="T1" fmla="*/ 1 h 1078"/>
                        <a:gd name="T2" fmla="*/ 0 w 712"/>
                        <a:gd name="T3" fmla="*/ 1 h 1078"/>
                        <a:gd name="T4" fmla="*/ 0 w 712"/>
                        <a:gd name="T5" fmla="*/ 0 h 1078"/>
                        <a:gd name="T6" fmla="*/ 0 w 712"/>
                        <a:gd name="T7" fmla="*/ 0 h 1078"/>
                        <a:gd name="T8" fmla="*/ 0 w 712"/>
                        <a:gd name="T9" fmla="*/ 1 h 1078"/>
                        <a:gd name="T10" fmla="*/ 0 w 712"/>
                        <a:gd name="T11" fmla="*/ 1 h 1078"/>
                        <a:gd name="T12" fmla="*/ 0 w 712"/>
                        <a:gd name="T13" fmla="*/ 1 h 1078"/>
                        <a:gd name="T14" fmla="*/ 0 w 712"/>
                        <a:gd name="T15" fmla="*/ 0 h 1078"/>
                        <a:gd name="T16" fmla="*/ 0 w 712"/>
                        <a:gd name="T17" fmla="*/ 0 h 1078"/>
                        <a:gd name="T18" fmla="*/ 0 w 712"/>
                        <a:gd name="T19" fmla="*/ 1 h 107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12"/>
                        <a:gd name="T31" fmla="*/ 0 h 1078"/>
                        <a:gd name="T32" fmla="*/ 712 w 712"/>
                        <a:gd name="T33" fmla="*/ 1078 h 107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12" h="1078">
                          <a:moveTo>
                            <a:pt x="0" y="1077"/>
                          </a:moveTo>
                          <a:lnTo>
                            <a:pt x="711" y="1077"/>
                          </a:lnTo>
                          <a:lnTo>
                            <a:pt x="711" y="0"/>
                          </a:lnTo>
                          <a:lnTo>
                            <a:pt x="0" y="0"/>
                          </a:lnTo>
                          <a:lnTo>
                            <a:pt x="0" y="1077"/>
                          </a:lnTo>
                          <a:close/>
                          <a:moveTo>
                            <a:pt x="12" y="1054"/>
                          </a:moveTo>
                          <a:lnTo>
                            <a:pt x="699" y="1054"/>
                          </a:lnTo>
                          <a:lnTo>
                            <a:pt x="699" y="23"/>
                          </a:lnTo>
                          <a:lnTo>
                            <a:pt x="12" y="23"/>
                          </a:lnTo>
                          <a:lnTo>
                            <a:pt x="12" y="1054"/>
                          </a:lnTo>
                          <a:close/>
                        </a:path>
                      </a:pathLst>
                    </a:custGeom>
                    <a:solidFill>
                      <a:srgbClr val="84848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3" name="Freeform 1638"/>
                    <p:cNvSpPr>
                      <a:spLocks/>
                    </p:cNvSpPr>
                    <p:nvPr/>
                  </p:nvSpPr>
                  <p:spPr bwMode="auto">
                    <a:xfrm>
                      <a:off x="68" y="82"/>
                      <a:ext cx="154" cy="233"/>
                    </a:xfrm>
                    <a:custGeom>
                      <a:avLst/>
                      <a:gdLst>
                        <a:gd name="T0" fmla="*/ 0 w 685"/>
                        <a:gd name="T1" fmla="*/ 1 h 1032"/>
                        <a:gd name="T2" fmla="*/ 0 w 685"/>
                        <a:gd name="T3" fmla="*/ 1 h 1032"/>
                        <a:gd name="T4" fmla="*/ 0 w 685"/>
                        <a:gd name="T5" fmla="*/ 0 h 1032"/>
                        <a:gd name="T6" fmla="*/ 0 w 685"/>
                        <a:gd name="T7" fmla="*/ 0 h 1032"/>
                        <a:gd name="T8" fmla="*/ 0 w 685"/>
                        <a:gd name="T9" fmla="*/ 1 h 1032"/>
                        <a:gd name="T10" fmla="*/ 0 w 685"/>
                        <a:gd name="T11" fmla="*/ 1 h 1032"/>
                        <a:gd name="T12" fmla="*/ 0 w 685"/>
                        <a:gd name="T13" fmla="*/ 1 h 1032"/>
                        <a:gd name="T14" fmla="*/ 0 w 685"/>
                        <a:gd name="T15" fmla="*/ 0 h 1032"/>
                        <a:gd name="T16" fmla="*/ 0 w 685"/>
                        <a:gd name="T17" fmla="*/ 0 h 1032"/>
                        <a:gd name="T18" fmla="*/ 0 w 685"/>
                        <a:gd name="T19" fmla="*/ 1 h 103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85"/>
                        <a:gd name="T31" fmla="*/ 0 h 1032"/>
                        <a:gd name="T32" fmla="*/ 685 w 685"/>
                        <a:gd name="T33" fmla="*/ 1032 h 103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85" h="1032">
                          <a:moveTo>
                            <a:pt x="0" y="1031"/>
                          </a:moveTo>
                          <a:lnTo>
                            <a:pt x="684" y="1031"/>
                          </a:lnTo>
                          <a:lnTo>
                            <a:pt x="684" y="0"/>
                          </a:lnTo>
                          <a:lnTo>
                            <a:pt x="0" y="0"/>
                          </a:lnTo>
                          <a:lnTo>
                            <a:pt x="0" y="1031"/>
                          </a:lnTo>
                          <a:close/>
                          <a:moveTo>
                            <a:pt x="16" y="1009"/>
                          </a:moveTo>
                          <a:lnTo>
                            <a:pt x="666" y="1009"/>
                          </a:lnTo>
                          <a:lnTo>
                            <a:pt x="666" y="23"/>
                          </a:lnTo>
                          <a:lnTo>
                            <a:pt x="16" y="23"/>
                          </a:lnTo>
                          <a:lnTo>
                            <a:pt x="16" y="1009"/>
                          </a:lnTo>
                          <a:close/>
                        </a:path>
                      </a:pathLst>
                    </a:custGeom>
                    <a:solidFill>
                      <a:srgbClr val="8C8C8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" name="Freeform 1639"/>
                    <p:cNvSpPr>
                      <a:spLocks/>
                    </p:cNvSpPr>
                    <p:nvPr/>
                  </p:nvSpPr>
                  <p:spPr bwMode="auto">
                    <a:xfrm>
                      <a:off x="71" y="86"/>
                      <a:ext cx="148" cy="223"/>
                    </a:xfrm>
                    <a:custGeom>
                      <a:avLst/>
                      <a:gdLst>
                        <a:gd name="T0" fmla="*/ 0 w 656"/>
                        <a:gd name="T1" fmla="*/ 0 h 988"/>
                        <a:gd name="T2" fmla="*/ 0 w 656"/>
                        <a:gd name="T3" fmla="*/ 0 h 988"/>
                        <a:gd name="T4" fmla="*/ 0 w 656"/>
                        <a:gd name="T5" fmla="*/ 0 h 988"/>
                        <a:gd name="T6" fmla="*/ 0 w 656"/>
                        <a:gd name="T7" fmla="*/ 0 h 988"/>
                        <a:gd name="T8" fmla="*/ 0 w 656"/>
                        <a:gd name="T9" fmla="*/ 0 h 988"/>
                        <a:gd name="T10" fmla="*/ 0 w 656"/>
                        <a:gd name="T11" fmla="*/ 0 h 988"/>
                        <a:gd name="T12" fmla="*/ 0 w 656"/>
                        <a:gd name="T13" fmla="*/ 0 h 988"/>
                        <a:gd name="T14" fmla="*/ 0 w 656"/>
                        <a:gd name="T15" fmla="*/ 0 h 988"/>
                        <a:gd name="T16" fmla="*/ 0 w 656"/>
                        <a:gd name="T17" fmla="*/ 0 h 988"/>
                        <a:gd name="T18" fmla="*/ 0 w 656"/>
                        <a:gd name="T19" fmla="*/ 0 h 98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56"/>
                        <a:gd name="T31" fmla="*/ 0 h 988"/>
                        <a:gd name="T32" fmla="*/ 656 w 656"/>
                        <a:gd name="T33" fmla="*/ 988 h 98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56" h="988">
                          <a:moveTo>
                            <a:pt x="0" y="987"/>
                          </a:moveTo>
                          <a:lnTo>
                            <a:pt x="655" y="987"/>
                          </a:lnTo>
                          <a:lnTo>
                            <a:pt x="655" y="0"/>
                          </a:lnTo>
                          <a:lnTo>
                            <a:pt x="0" y="0"/>
                          </a:lnTo>
                          <a:lnTo>
                            <a:pt x="0" y="987"/>
                          </a:lnTo>
                          <a:close/>
                          <a:moveTo>
                            <a:pt x="15" y="960"/>
                          </a:moveTo>
                          <a:lnTo>
                            <a:pt x="640" y="960"/>
                          </a:lnTo>
                          <a:lnTo>
                            <a:pt x="640" y="28"/>
                          </a:lnTo>
                          <a:lnTo>
                            <a:pt x="15" y="28"/>
                          </a:lnTo>
                          <a:lnTo>
                            <a:pt x="15" y="960"/>
                          </a:lnTo>
                          <a:close/>
                        </a:path>
                      </a:pathLst>
                    </a:custGeom>
                    <a:solidFill>
                      <a:srgbClr val="94949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5" name="Freeform 1640"/>
                    <p:cNvSpPr>
                      <a:spLocks/>
                    </p:cNvSpPr>
                    <p:nvPr/>
                  </p:nvSpPr>
                  <p:spPr bwMode="auto">
                    <a:xfrm>
                      <a:off x="75" y="92"/>
                      <a:ext cx="140" cy="212"/>
                    </a:xfrm>
                    <a:custGeom>
                      <a:avLst/>
                      <a:gdLst>
                        <a:gd name="T0" fmla="*/ 0 w 621"/>
                        <a:gd name="T1" fmla="*/ 0 h 938"/>
                        <a:gd name="T2" fmla="*/ 0 w 621"/>
                        <a:gd name="T3" fmla="*/ 0 h 938"/>
                        <a:gd name="T4" fmla="*/ 0 w 621"/>
                        <a:gd name="T5" fmla="*/ 0 h 938"/>
                        <a:gd name="T6" fmla="*/ 0 w 621"/>
                        <a:gd name="T7" fmla="*/ 0 h 938"/>
                        <a:gd name="T8" fmla="*/ 0 w 621"/>
                        <a:gd name="T9" fmla="*/ 0 h 938"/>
                        <a:gd name="T10" fmla="*/ 0 w 621"/>
                        <a:gd name="T11" fmla="*/ 0 h 938"/>
                        <a:gd name="T12" fmla="*/ 0 w 621"/>
                        <a:gd name="T13" fmla="*/ 0 h 938"/>
                        <a:gd name="T14" fmla="*/ 0 w 621"/>
                        <a:gd name="T15" fmla="*/ 0 h 938"/>
                        <a:gd name="T16" fmla="*/ 0 w 621"/>
                        <a:gd name="T17" fmla="*/ 0 h 938"/>
                        <a:gd name="T18" fmla="*/ 0 w 621"/>
                        <a:gd name="T19" fmla="*/ 0 h 93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21"/>
                        <a:gd name="T31" fmla="*/ 0 h 938"/>
                        <a:gd name="T32" fmla="*/ 621 w 621"/>
                        <a:gd name="T33" fmla="*/ 938 h 93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21" h="938">
                          <a:moveTo>
                            <a:pt x="0" y="937"/>
                          </a:moveTo>
                          <a:lnTo>
                            <a:pt x="620" y="937"/>
                          </a:lnTo>
                          <a:lnTo>
                            <a:pt x="620" y="0"/>
                          </a:lnTo>
                          <a:lnTo>
                            <a:pt x="0" y="0"/>
                          </a:lnTo>
                          <a:lnTo>
                            <a:pt x="0" y="937"/>
                          </a:lnTo>
                          <a:close/>
                          <a:moveTo>
                            <a:pt x="18" y="912"/>
                          </a:moveTo>
                          <a:lnTo>
                            <a:pt x="601" y="912"/>
                          </a:lnTo>
                          <a:lnTo>
                            <a:pt x="601" y="25"/>
                          </a:lnTo>
                          <a:lnTo>
                            <a:pt x="18" y="25"/>
                          </a:lnTo>
                          <a:lnTo>
                            <a:pt x="18" y="912"/>
                          </a:lnTo>
                          <a:close/>
                        </a:path>
                      </a:pathLst>
                    </a:custGeom>
                    <a:solidFill>
                      <a:srgbClr val="9C9C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6" name="Freeform 1641"/>
                    <p:cNvSpPr>
                      <a:spLocks/>
                    </p:cNvSpPr>
                    <p:nvPr/>
                  </p:nvSpPr>
                  <p:spPr bwMode="auto">
                    <a:xfrm>
                      <a:off x="80" y="99"/>
                      <a:ext cx="131" cy="198"/>
                    </a:xfrm>
                    <a:custGeom>
                      <a:avLst/>
                      <a:gdLst>
                        <a:gd name="T0" fmla="*/ 0 w 582"/>
                        <a:gd name="T1" fmla="*/ 0 h 878"/>
                        <a:gd name="T2" fmla="*/ 0 w 582"/>
                        <a:gd name="T3" fmla="*/ 0 h 878"/>
                        <a:gd name="T4" fmla="*/ 0 w 582"/>
                        <a:gd name="T5" fmla="*/ 0 h 878"/>
                        <a:gd name="T6" fmla="*/ 0 w 582"/>
                        <a:gd name="T7" fmla="*/ 0 h 878"/>
                        <a:gd name="T8" fmla="*/ 0 w 582"/>
                        <a:gd name="T9" fmla="*/ 0 h 878"/>
                        <a:gd name="T10" fmla="*/ 0 w 582"/>
                        <a:gd name="T11" fmla="*/ 0 h 878"/>
                        <a:gd name="T12" fmla="*/ 0 w 582"/>
                        <a:gd name="T13" fmla="*/ 0 h 878"/>
                        <a:gd name="T14" fmla="*/ 0 w 582"/>
                        <a:gd name="T15" fmla="*/ 0 h 878"/>
                        <a:gd name="T16" fmla="*/ 0 w 582"/>
                        <a:gd name="T17" fmla="*/ 0 h 878"/>
                        <a:gd name="T18" fmla="*/ 0 w 582"/>
                        <a:gd name="T19" fmla="*/ 0 h 87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82"/>
                        <a:gd name="T31" fmla="*/ 0 h 878"/>
                        <a:gd name="T32" fmla="*/ 582 w 582"/>
                        <a:gd name="T33" fmla="*/ 878 h 87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82" h="878">
                          <a:moveTo>
                            <a:pt x="0" y="877"/>
                          </a:moveTo>
                          <a:lnTo>
                            <a:pt x="581" y="877"/>
                          </a:lnTo>
                          <a:lnTo>
                            <a:pt x="581" y="0"/>
                          </a:lnTo>
                          <a:lnTo>
                            <a:pt x="0" y="0"/>
                          </a:lnTo>
                          <a:lnTo>
                            <a:pt x="0" y="877"/>
                          </a:lnTo>
                          <a:close/>
                          <a:moveTo>
                            <a:pt x="17" y="850"/>
                          </a:moveTo>
                          <a:lnTo>
                            <a:pt x="565" y="850"/>
                          </a:lnTo>
                          <a:lnTo>
                            <a:pt x="565" y="27"/>
                          </a:lnTo>
                          <a:lnTo>
                            <a:pt x="17" y="27"/>
                          </a:lnTo>
                          <a:lnTo>
                            <a:pt x="17" y="850"/>
                          </a:lnTo>
                          <a:close/>
                        </a:path>
                      </a:pathLst>
                    </a:custGeom>
                    <a:solidFill>
                      <a:srgbClr val="A4A4A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7" name="Freeform 1642"/>
                    <p:cNvSpPr>
                      <a:spLocks/>
                    </p:cNvSpPr>
                    <p:nvPr/>
                  </p:nvSpPr>
                  <p:spPr bwMode="auto">
                    <a:xfrm>
                      <a:off x="83" y="105"/>
                      <a:ext cx="124" cy="187"/>
                    </a:xfrm>
                    <a:custGeom>
                      <a:avLst/>
                      <a:gdLst>
                        <a:gd name="T0" fmla="*/ 0 w 553"/>
                        <a:gd name="T1" fmla="*/ 0 h 827"/>
                        <a:gd name="T2" fmla="*/ 0 w 553"/>
                        <a:gd name="T3" fmla="*/ 0 h 827"/>
                        <a:gd name="T4" fmla="*/ 0 w 553"/>
                        <a:gd name="T5" fmla="*/ 0 h 827"/>
                        <a:gd name="T6" fmla="*/ 0 w 553"/>
                        <a:gd name="T7" fmla="*/ 0 h 827"/>
                        <a:gd name="T8" fmla="*/ 0 w 553"/>
                        <a:gd name="T9" fmla="*/ 0 h 827"/>
                        <a:gd name="T10" fmla="*/ 0 w 553"/>
                        <a:gd name="T11" fmla="*/ 0 h 827"/>
                        <a:gd name="T12" fmla="*/ 0 w 553"/>
                        <a:gd name="T13" fmla="*/ 0 h 827"/>
                        <a:gd name="T14" fmla="*/ 0 w 553"/>
                        <a:gd name="T15" fmla="*/ 0 h 827"/>
                        <a:gd name="T16" fmla="*/ 0 w 553"/>
                        <a:gd name="T17" fmla="*/ 0 h 827"/>
                        <a:gd name="T18" fmla="*/ 0 w 553"/>
                        <a:gd name="T19" fmla="*/ 0 h 82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53"/>
                        <a:gd name="T31" fmla="*/ 0 h 827"/>
                        <a:gd name="T32" fmla="*/ 553 w 553"/>
                        <a:gd name="T33" fmla="*/ 827 h 82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53" h="827">
                          <a:moveTo>
                            <a:pt x="0" y="826"/>
                          </a:moveTo>
                          <a:lnTo>
                            <a:pt x="552" y="826"/>
                          </a:lnTo>
                          <a:lnTo>
                            <a:pt x="552" y="0"/>
                          </a:lnTo>
                          <a:lnTo>
                            <a:pt x="0" y="0"/>
                          </a:lnTo>
                          <a:lnTo>
                            <a:pt x="0" y="826"/>
                          </a:lnTo>
                          <a:close/>
                          <a:moveTo>
                            <a:pt x="19" y="801"/>
                          </a:moveTo>
                          <a:lnTo>
                            <a:pt x="532" y="801"/>
                          </a:lnTo>
                          <a:lnTo>
                            <a:pt x="532" y="27"/>
                          </a:lnTo>
                          <a:lnTo>
                            <a:pt x="19" y="27"/>
                          </a:lnTo>
                          <a:lnTo>
                            <a:pt x="19" y="801"/>
                          </a:lnTo>
                          <a:close/>
                        </a:path>
                      </a:pathLst>
                    </a:custGeom>
                    <a:solidFill>
                      <a:srgbClr val="ACACA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8" name="Freeform 1643"/>
                    <p:cNvSpPr>
                      <a:spLocks/>
                    </p:cNvSpPr>
                    <p:nvPr/>
                  </p:nvSpPr>
                  <p:spPr bwMode="auto">
                    <a:xfrm>
                      <a:off x="87" y="110"/>
                      <a:ext cx="116" cy="175"/>
                    </a:xfrm>
                    <a:custGeom>
                      <a:avLst/>
                      <a:gdLst>
                        <a:gd name="T0" fmla="*/ 0 w 514"/>
                        <a:gd name="T1" fmla="*/ 0 h 777"/>
                        <a:gd name="T2" fmla="*/ 0 w 514"/>
                        <a:gd name="T3" fmla="*/ 0 h 777"/>
                        <a:gd name="T4" fmla="*/ 0 w 514"/>
                        <a:gd name="T5" fmla="*/ 0 h 777"/>
                        <a:gd name="T6" fmla="*/ 0 w 514"/>
                        <a:gd name="T7" fmla="*/ 0 h 777"/>
                        <a:gd name="T8" fmla="*/ 0 w 514"/>
                        <a:gd name="T9" fmla="*/ 0 h 777"/>
                        <a:gd name="T10" fmla="*/ 0 w 514"/>
                        <a:gd name="T11" fmla="*/ 0 h 777"/>
                        <a:gd name="T12" fmla="*/ 0 w 514"/>
                        <a:gd name="T13" fmla="*/ 0 h 777"/>
                        <a:gd name="T14" fmla="*/ 0 w 514"/>
                        <a:gd name="T15" fmla="*/ 0 h 777"/>
                        <a:gd name="T16" fmla="*/ 0 w 514"/>
                        <a:gd name="T17" fmla="*/ 0 h 777"/>
                        <a:gd name="T18" fmla="*/ 0 w 514"/>
                        <a:gd name="T19" fmla="*/ 0 h 77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514"/>
                        <a:gd name="T31" fmla="*/ 0 h 777"/>
                        <a:gd name="T32" fmla="*/ 514 w 514"/>
                        <a:gd name="T33" fmla="*/ 777 h 77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514" h="777">
                          <a:moveTo>
                            <a:pt x="0" y="776"/>
                          </a:moveTo>
                          <a:lnTo>
                            <a:pt x="513" y="776"/>
                          </a:lnTo>
                          <a:lnTo>
                            <a:pt x="513" y="0"/>
                          </a:lnTo>
                          <a:lnTo>
                            <a:pt x="0" y="0"/>
                          </a:lnTo>
                          <a:lnTo>
                            <a:pt x="0" y="776"/>
                          </a:lnTo>
                          <a:close/>
                          <a:moveTo>
                            <a:pt x="19" y="745"/>
                          </a:moveTo>
                          <a:lnTo>
                            <a:pt x="494" y="745"/>
                          </a:lnTo>
                          <a:lnTo>
                            <a:pt x="494" y="30"/>
                          </a:lnTo>
                          <a:lnTo>
                            <a:pt x="19" y="30"/>
                          </a:lnTo>
                          <a:lnTo>
                            <a:pt x="19" y="745"/>
                          </a:lnTo>
                          <a:close/>
                        </a:path>
                      </a:pathLst>
                    </a:custGeom>
                    <a:solidFill>
                      <a:srgbClr val="B4B4B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9" name="Freeform 1644"/>
                    <p:cNvSpPr>
                      <a:spLocks/>
                    </p:cNvSpPr>
                    <p:nvPr/>
                  </p:nvSpPr>
                  <p:spPr bwMode="auto">
                    <a:xfrm>
                      <a:off x="91" y="117"/>
                      <a:ext cx="107" cy="162"/>
                    </a:xfrm>
                    <a:custGeom>
                      <a:avLst/>
                      <a:gdLst>
                        <a:gd name="T0" fmla="*/ 0 w 475"/>
                        <a:gd name="T1" fmla="*/ 0 h 717"/>
                        <a:gd name="T2" fmla="*/ 0 w 475"/>
                        <a:gd name="T3" fmla="*/ 0 h 717"/>
                        <a:gd name="T4" fmla="*/ 0 w 475"/>
                        <a:gd name="T5" fmla="*/ 0 h 717"/>
                        <a:gd name="T6" fmla="*/ 0 w 475"/>
                        <a:gd name="T7" fmla="*/ 0 h 717"/>
                        <a:gd name="T8" fmla="*/ 0 w 475"/>
                        <a:gd name="T9" fmla="*/ 0 h 717"/>
                        <a:gd name="T10" fmla="*/ 0 w 475"/>
                        <a:gd name="T11" fmla="*/ 0 h 717"/>
                        <a:gd name="T12" fmla="*/ 0 w 475"/>
                        <a:gd name="T13" fmla="*/ 0 h 717"/>
                        <a:gd name="T14" fmla="*/ 0 w 475"/>
                        <a:gd name="T15" fmla="*/ 0 h 717"/>
                        <a:gd name="T16" fmla="*/ 0 w 475"/>
                        <a:gd name="T17" fmla="*/ 0 h 717"/>
                        <a:gd name="T18" fmla="*/ 0 w 475"/>
                        <a:gd name="T19" fmla="*/ 0 h 71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5"/>
                        <a:gd name="T31" fmla="*/ 0 h 717"/>
                        <a:gd name="T32" fmla="*/ 475 w 475"/>
                        <a:gd name="T33" fmla="*/ 717 h 71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5" h="717">
                          <a:moveTo>
                            <a:pt x="0" y="716"/>
                          </a:moveTo>
                          <a:lnTo>
                            <a:pt x="474" y="716"/>
                          </a:lnTo>
                          <a:lnTo>
                            <a:pt x="474" y="0"/>
                          </a:lnTo>
                          <a:lnTo>
                            <a:pt x="0" y="0"/>
                          </a:lnTo>
                          <a:lnTo>
                            <a:pt x="0" y="716"/>
                          </a:lnTo>
                          <a:close/>
                          <a:moveTo>
                            <a:pt x="21" y="685"/>
                          </a:moveTo>
                          <a:lnTo>
                            <a:pt x="452" y="685"/>
                          </a:lnTo>
                          <a:lnTo>
                            <a:pt x="452" y="29"/>
                          </a:lnTo>
                          <a:lnTo>
                            <a:pt x="21" y="29"/>
                          </a:lnTo>
                          <a:lnTo>
                            <a:pt x="21" y="685"/>
                          </a:lnTo>
                          <a:close/>
                        </a:path>
                      </a:pathLst>
                    </a:custGeom>
                    <a:solidFill>
                      <a:srgbClr val="BCBCB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0" name="Freeform 1645"/>
                    <p:cNvSpPr>
                      <a:spLocks/>
                    </p:cNvSpPr>
                    <p:nvPr/>
                  </p:nvSpPr>
                  <p:spPr bwMode="auto">
                    <a:xfrm>
                      <a:off x="97" y="124"/>
                      <a:ext cx="96" cy="148"/>
                    </a:xfrm>
                    <a:custGeom>
                      <a:avLst/>
                      <a:gdLst>
                        <a:gd name="T0" fmla="*/ 0 w 429"/>
                        <a:gd name="T1" fmla="*/ 0 h 658"/>
                        <a:gd name="T2" fmla="*/ 0 w 429"/>
                        <a:gd name="T3" fmla="*/ 0 h 658"/>
                        <a:gd name="T4" fmla="*/ 0 w 429"/>
                        <a:gd name="T5" fmla="*/ 0 h 658"/>
                        <a:gd name="T6" fmla="*/ 0 w 429"/>
                        <a:gd name="T7" fmla="*/ 0 h 658"/>
                        <a:gd name="T8" fmla="*/ 0 w 429"/>
                        <a:gd name="T9" fmla="*/ 0 h 658"/>
                        <a:gd name="T10" fmla="*/ 0 w 429"/>
                        <a:gd name="T11" fmla="*/ 0 h 658"/>
                        <a:gd name="T12" fmla="*/ 0 w 429"/>
                        <a:gd name="T13" fmla="*/ 0 h 658"/>
                        <a:gd name="T14" fmla="*/ 0 w 429"/>
                        <a:gd name="T15" fmla="*/ 0 h 658"/>
                        <a:gd name="T16" fmla="*/ 0 w 429"/>
                        <a:gd name="T17" fmla="*/ 0 h 658"/>
                        <a:gd name="T18" fmla="*/ 0 w 429"/>
                        <a:gd name="T19" fmla="*/ 0 h 65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29"/>
                        <a:gd name="T31" fmla="*/ 0 h 658"/>
                        <a:gd name="T32" fmla="*/ 429 w 429"/>
                        <a:gd name="T33" fmla="*/ 658 h 65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29" h="658">
                          <a:moveTo>
                            <a:pt x="0" y="657"/>
                          </a:moveTo>
                          <a:lnTo>
                            <a:pt x="428" y="657"/>
                          </a:lnTo>
                          <a:lnTo>
                            <a:pt x="428" y="0"/>
                          </a:lnTo>
                          <a:lnTo>
                            <a:pt x="0" y="0"/>
                          </a:lnTo>
                          <a:lnTo>
                            <a:pt x="0" y="657"/>
                          </a:lnTo>
                          <a:close/>
                          <a:moveTo>
                            <a:pt x="18" y="621"/>
                          </a:moveTo>
                          <a:lnTo>
                            <a:pt x="409" y="621"/>
                          </a:lnTo>
                          <a:lnTo>
                            <a:pt x="409" y="32"/>
                          </a:lnTo>
                          <a:lnTo>
                            <a:pt x="18" y="32"/>
                          </a:lnTo>
                          <a:lnTo>
                            <a:pt x="18" y="621"/>
                          </a:lnTo>
                          <a:close/>
                        </a:path>
                      </a:pathLst>
                    </a:custGeom>
                    <a:solidFill>
                      <a:srgbClr val="C4C4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1" name="Freeform 1646"/>
                    <p:cNvSpPr>
                      <a:spLocks/>
                    </p:cNvSpPr>
                    <p:nvPr/>
                  </p:nvSpPr>
                  <p:spPr bwMode="auto">
                    <a:xfrm>
                      <a:off x="101" y="132"/>
                      <a:ext cx="87" cy="132"/>
                    </a:xfrm>
                    <a:custGeom>
                      <a:avLst/>
                      <a:gdLst>
                        <a:gd name="T0" fmla="*/ 0 w 390"/>
                        <a:gd name="T1" fmla="*/ 0 h 587"/>
                        <a:gd name="T2" fmla="*/ 0 w 390"/>
                        <a:gd name="T3" fmla="*/ 0 h 587"/>
                        <a:gd name="T4" fmla="*/ 0 w 390"/>
                        <a:gd name="T5" fmla="*/ 0 h 587"/>
                        <a:gd name="T6" fmla="*/ 0 w 390"/>
                        <a:gd name="T7" fmla="*/ 0 h 587"/>
                        <a:gd name="T8" fmla="*/ 0 w 390"/>
                        <a:gd name="T9" fmla="*/ 0 h 587"/>
                        <a:gd name="T10" fmla="*/ 0 w 390"/>
                        <a:gd name="T11" fmla="*/ 0 h 587"/>
                        <a:gd name="T12" fmla="*/ 0 w 390"/>
                        <a:gd name="T13" fmla="*/ 0 h 587"/>
                        <a:gd name="T14" fmla="*/ 0 w 390"/>
                        <a:gd name="T15" fmla="*/ 0 h 587"/>
                        <a:gd name="T16" fmla="*/ 0 w 390"/>
                        <a:gd name="T17" fmla="*/ 0 h 587"/>
                        <a:gd name="T18" fmla="*/ 0 w 390"/>
                        <a:gd name="T19" fmla="*/ 0 h 58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90"/>
                        <a:gd name="T31" fmla="*/ 0 h 587"/>
                        <a:gd name="T32" fmla="*/ 390 w 390"/>
                        <a:gd name="T33" fmla="*/ 587 h 58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90" h="587">
                          <a:moveTo>
                            <a:pt x="0" y="586"/>
                          </a:moveTo>
                          <a:lnTo>
                            <a:pt x="389" y="586"/>
                          </a:lnTo>
                          <a:lnTo>
                            <a:pt x="389" y="0"/>
                          </a:lnTo>
                          <a:lnTo>
                            <a:pt x="0" y="0"/>
                          </a:lnTo>
                          <a:lnTo>
                            <a:pt x="0" y="586"/>
                          </a:lnTo>
                          <a:close/>
                          <a:moveTo>
                            <a:pt x="23" y="551"/>
                          </a:moveTo>
                          <a:lnTo>
                            <a:pt x="366" y="551"/>
                          </a:lnTo>
                          <a:lnTo>
                            <a:pt x="366" y="36"/>
                          </a:lnTo>
                          <a:lnTo>
                            <a:pt x="23" y="36"/>
                          </a:lnTo>
                          <a:lnTo>
                            <a:pt x="23" y="551"/>
                          </a:lnTo>
                          <a:close/>
                        </a:path>
                      </a:pathLst>
                    </a:custGeom>
                    <a:solidFill>
                      <a:srgbClr val="CCCCC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2" name="Freeform 1647"/>
                    <p:cNvSpPr>
                      <a:spLocks/>
                    </p:cNvSpPr>
                    <p:nvPr/>
                  </p:nvSpPr>
                  <p:spPr bwMode="auto">
                    <a:xfrm>
                      <a:off x="106" y="140"/>
                      <a:ext cx="78" cy="116"/>
                    </a:xfrm>
                    <a:custGeom>
                      <a:avLst/>
                      <a:gdLst>
                        <a:gd name="T0" fmla="*/ 0 w 347"/>
                        <a:gd name="T1" fmla="*/ 0 h 516"/>
                        <a:gd name="T2" fmla="*/ 0 w 347"/>
                        <a:gd name="T3" fmla="*/ 0 h 516"/>
                        <a:gd name="T4" fmla="*/ 0 w 347"/>
                        <a:gd name="T5" fmla="*/ 0 h 516"/>
                        <a:gd name="T6" fmla="*/ 0 w 347"/>
                        <a:gd name="T7" fmla="*/ 0 h 516"/>
                        <a:gd name="T8" fmla="*/ 0 w 347"/>
                        <a:gd name="T9" fmla="*/ 0 h 516"/>
                        <a:gd name="T10" fmla="*/ 0 w 347"/>
                        <a:gd name="T11" fmla="*/ 0 h 516"/>
                        <a:gd name="T12" fmla="*/ 0 w 347"/>
                        <a:gd name="T13" fmla="*/ 0 h 516"/>
                        <a:gd name="T14" fmla="*/ 0 w 347"/>
                        <a:gd name="T15" fmla="*/ 0 h 516"/>
                        <a:gd name="T16" fmla="*/ 0 w 347"/>
                        <a:gd name="T17" fmla="*/ 0 h 516"/>
                        <a:gd name="T18" fmla="*/ 0 w 347"/>
                        <a:gd name="T19" fmla="*/ 0 h 51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347"/>
                        <a:gd name="T31" fmla="*/ 0 h 516"/>
                        <a:gd name="T32" fmla="*/ 347 w 347"/>
                        <a:gd name="T33" fmla="*/ 516 h 51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347" h="516">
                          <a:moveTo>
                            <a:pt x="0" y="515"/>
                          </a:moveTo>
                          <a:lnTo>
                            <a:pt x="346" y="515"/>
                          </a:lnTo>
                          <a:lnTo>
                            <a:pt x="346" y="0"/>
                          </a:lnTo>
                          <a:lnTo>
                            <a:pt x="0" y="0"/>
                          </a:lnTo>
                          <a:lnTo>
                            <a:pt x="0" y="515"/>
                          </a:lnTo>
                          <a:close/>
                          <a:moveTo>
                            <a:pt x="25" y="478"/>
                          </a:moveTo>
                          <a:lnTo>
                            <a:pt x="320" y="478"/>
                          </a:lnTo>
                          <a:lnTo>
                            <a:pt x="320" y="37"/>
                          </a:lnTo>
                          <a:lnTo>
                            <a:pt x="25" y="37"/>
                          </a:lnTo>
                          <a:lnTo>
                            <a:pt x="25" y="478"/>
                          </a:lnTo>
                          <a:close/>
                        </a:path>
                      </a:pathLst>
                    </a:custGeom>
                    <a:solidFill>
                      <a:srgbClr val="D4D4D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3" name="Freeform 1648"/>
                    <p:cNvSpPr>
                      <a:spLocks/>
                    </p:cNvSpPr>
                    <p:nvPr/>
                  </p:nvSpPr>
                  <p:spPr bwMode="auto">
                    <a:xfrm>
                      <a:off x="112" y="148"/>
                      <a:ext cx="66" cy="100"/>
                    </a:xfrm>
                    <a:custGeom>
                      <a:avLst/>
                      <a:gdLst>
                        <a:gd name="T0" fmla="*/ 0 w 296"/>
                        <a:gd name="T1" fmla="*/ 0 h 447"/>
                        <a:gd name="T2" fmla="*/ 0 w 296"/>
                        <a:gd name="T3" fmla="*/ 0 h 447"/>
                        <a:gd name="T4" fmla="*/ 0 w 296"/>
                        <a:gd name="T5" fmla="*/ 0 h 447"/>
                        <a:gd name="T6" fmla="*/ 0 w 296"/>
                        <a:gd name="T7" fmla="*/ 0 h 447"/>
                        <a:gd name="T8" fmla="*/ 0 w 296"/>
                        <a:gd name="T9" fmla="*/ 0 h 447"/>
                        <a:gd name="T10" fmla="*/ 0 w 296"/>
                        <a:gd name="T11" fmla="*/ 0 h 447"/>
                        <a:gd name="T12" fmla="*/ 0 w 296"/>
                        <a:gd name="T13" fmla="*/ 0 h 447"/>
                        <a:gd name="T14" fmla="*/ 0 w 296"/>
                        <a:gd name="T15" fmla="*/ 0 h 447"/>
                        <a:gd name="T16" fmla="*/ 0 w 296"/>
                        <a:gd name="T17" fmla="*/ 0 h 447"/>
                        <a:gd name="T18" fmla="*/ 0 w 296"/>
                        <a:gd name="T19" fmla="*/ 0 h 44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96"/>
                        <a:gd name="T31" fmla="*/ 0 h 447"/>
                        <a:gd name="T32" fmla="*/ 296 w 296"/>
                        <a:gd name="T33" fmla="*/ 447 h 44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96" h="447">
                          <a:moveTo>
                            <a:pt x="0" y="446"/>
                          </a:moveTo>
                          <a:lnTo>
                            <a:pt x="295" y="446"/>
                          </a:lnTo>
                          <a:lnTo>
                            <a:pt x="295" y="0"/>
                          </a:lnTo>
                          <a:lnTo>
                            <a:pt x="0" y="0"/>
                          </a:lnTo>
                          <a:lnTo>
                            <a:pt x="0" y="446"/>
                          </a:lnTo>
                          <a:close/>
                          <a:moveTo>
                            <a:pt x="25" y="409"/>
                          </a:moveTo>
                          <a:lnTo>
                            <a:pt x="268" y="409"/>
                          </a:lnTo>
                          <a:lnTo>
                            <a:pt x="268" y="37"/>
                          </a:lnTo>
                          <a:lnTo>
                            <a:pt x="25" y="37"/>
                          </a:lnTo>
                          <a:lnTo>
                            <a:pt x="25" y="409"/>
                          </a:lnTo>
                          <a:close/>
                        </a:path>
                      </a:pathLst>
                    </a:custGeom>
                    <a:solidFill>
                      <a:srgbClr val="DCDCD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" name="Freeform 1649"/>
                    <p:cNvSpPr>
                      <a:spLocks/>
                    </p:cNvSpPr>
                    <p:nvPr/>
                  </p:nvSpPr>
                  <p:spPr bwMode="auto">
                    <a:xfrm>
                      <a:off x="117" y="157"/>
                      <a:ext cx="54" cy="82"/>
                    </a:xfrm>
                    <a:custGeom>
                      <a:avLst/>
                      <a:gdLst>
                        <a:gd name="T0" fmla="*/ 0 w 244"/>
                        <a:gd name="T1" fmla="*/ 0 h 366"/>
                        <a:gd name="T2" fmla="*/ 0 w 244"/>
                        <a:gd name="T3" fmla="*/ 0 h 366"/>
                        <a:gd name="T4" fmla="*/ 0 w 244"/>
                        <a:gd name="T5" fmla="*/ 0 h 366"/>
                        <a:gd name="T6" fmla="*/ 0 w 244"/>
                        <a:gd name="T7" fmla="*/ 0 h 366"/>
                        <a:gd name="T8" fmla="*/ 0 w 244"/>
                        <a:gd name="T9" fmla="*/ 0 h 366"/>
                        <a:gd name="T10" fmla="*/ 0 w 244"/>
                        <a:gd name="T11" fmla="*/ 0 h 366"/>
                        <a:gd name="T12" fmla="*/ 0 w 244"/>
                        <a:gd name="T13" fmla="*/ 0 h 366"/>
                        <a:gd name="T14" fmla="*/ 0 w 244"/>
                        <a:gd name="T15" fmla="*/ 0 h 366"/>
                        <a:gd name="T16" fmla="*/ 0 w 244"/>
                        <a:gd name="T17" fmla="*/ 0 h 366"/>
                        <a:gd name="T18" fmla="*/ 0 w 244"/>
                        <a:gd name="T19" fmla="*/ 0 h 36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44"/>
                        <a:gd name="T31" fmla="*/ 0 h 366"/>
                        <a:gd name="T32" fmla="*/ 244 w 244"/>
                        <a:gd name="T33" fmla="*/ 366 h 36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44" h="366">
                          <a:moveTo>
                            <a:pt x="0" y="365"/>
                          </a:moveTo>
                          <a:lnTo>
                            <a:pt x="243" y="365"/>
                          </a:lnTo>
                          <a:lnTo>
                            <a:pt x="243" y="0"/>
                          </a:lnTo>
                          <a:lnTo>
                            <a:pt x="0" y="0"/>
                          </a:lnTo>
                          <a:lnTo>
                            <a:pt x="0" y="365"/>
                          </a:lnTo>
                          <a:close/>
                          <a:moveTo>
                            <a:pt x="25" y="324"/>
                          </a:moveTo>
                          <a:lnTo>
                            <a:pt x="217" y="324"/>
                          </a:lnTo>
                          <a:lnTo>
                            <a:pt x="217" y="42"/>
                          </a:lnTo>
                          <a:lnTo>
                            <a:pt x="25" y="42"/>
                          </a:lnTo>
                          <a:lnTo>
                            <a:pt x="25" y="324"/>
                          </a:lnTo>
                          <a:close/>
                        </a:path>
                      </a:pathLst>
                    </a:custGeom>
                    <a:solidFill>
                      <a:srgbClr val="E4E4E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" name="Freeform 1650"/>
                    <p:cNvSpPr>
                      <a:spLocks/>
                    </p:cNvSpPr>
                    <p:nvPr/>
                  </p:nvSpPr>
                  <p:spPr bwMode="auto">
                    <a:xfrm>
                      <a:off x="124" y="166"/>
                      <a:ext cx="42" cy="64"/>
                    </a:xfrm>
                    <a:custGeom>
                      <a:avLst/>
                      <a:gdLst>
                        <a:gd name="T0" fmla="*/ 0 w 190"/>
                        <a:gd name="T1" fmla="*/ 0 h 286"/>
                        <a:gd name="T2" fmla="*/ 0 w 190"/>
                        <a:gd name="T3" fmla="*/ 0 h 286"/>
                        <a:gd name="T4" fmla="*/ 0 w 190"/>
                        <a:gd name="T5" fmla="*/ 0 h 286"/>
                        <a:gd name="T6" fmla="*/ 0 w 190"/>
                        <a:gd name="T7" fmla="*/ 0 h 286"/>
                        <a:gd name="T8" fmla="*/ 0 w 190"/>
                        <a:gd name="T9" fmla="*/ 0 h 286"/>
                        <a:gd name="T10" fmla="*/ 0 w 190"/>
                        <a:gd name="T11" fmla="*/ 0 h 286"/>
                        <a:gd name="T12" fmla="*/ 0 w 190"/>
                        <a:gd name="T13" fmla="*/ 0 h 286"/>
                        <a:gd name="T14" fmla="*/ 0 w 190"/>
                        <a:gd name="T15" fmla="*/ 0 h 286"/>
                        <a:gd name="T16" fmla="*/ 0 w 190"/>
                        <a:gd name="T17" fmla="*/ 0 h 286"/>
                        <a:gd name="T18" fmla="*/ 0 w 190"/>
                        <a:gd name="T19" fmla="*/ 0 h 28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90"/>
                        <a:gd name="T31" fmla="*/ 0 h 286"/>
                        <a:gd name="T32" fmla="*/ 190 w 190"/>
                        <a:gd name="T33" fmla="*/ 286 h 28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90" h="286">
                          <a:moveTo>
                            <a:pt x="0" y="285"/>
                          </a:moveTo>
                          <a:lnTo>
                            <a:pt x="189" y="285"/>
                          </a:lnTo>
                          <a:lnTo>
                            <a:pt x="189" y="0"/>
                          </a:lnTo>
                          <a:lnTo>
                            <a:pt x="0" y="0"/>
                          </a:lnTo>
                          <a:lnTo>
                            <a:pt x="0" y="285"/>
                          </a:lnTo>
                          <a:close/>
                          <a:moveTo>
                            <a:pt x="29" y="242"/>
                          </a:moveTo>
                          <a:lnTo>
                            <a:pt x="160" y="242"/>
                          </a:lnTo>
                          <a:lnTo>
                            <a:pt x="160" y="40"/>
                          </a:lnTo>
                          <a:lnTo>
                            <a:pt x="29" y="40"/>
                          </a:lnTo>
                          <a:lnTo>
                            <a:pt x="29" y="242"/>
                          </a:lnTo>
                          <a:close/>
                        </a:path>
                      </a:pathLst>
                    </a:custGeom>
                    <a:solidFill>
                      <a:srgbClr val="EDED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" name="Freeform 1651"/>
                    <p:cNvSpPr>
                      <a:spLocks/>
                    </p:cNvSpPr>
                    <p:nvPr/>
                  </p:nvSpPr>
                  <p:spPr bwMode="auto">
                    <a:xfrm>
                      <a:off x="130" y="176"/>
                      <a:ext cx="29" cy="45"/>
                    </a:xfrm>
                    <a:custGeom>
                      <a:avLst/>
                      <a:gdLst>
                        <a:gd name="T0" fmla="*/ 0 w 134"/>
                        <a:gd name="T1" fmla="*/ 0 h 201"/>
                        <a:gd name="T2" fmla="*/ 0 w 134"/>
                        <a:gd name="T3" fmla="*/ 0 h 201"/>
                        <a:gd name="T4" fmla="*/ 0 w 134"/>
                        <a:gd name="T5" fmla="*/ 0 h 201"/>
                        <a:gd name="T6" fmla="*/ 0 w 134"/>
                        <a:gd name="T7" fmla="*/ 0 h 201"/>
                        <a:gd name="T8" fmla="*/ 0 w 134"/>
                        <a:gd name="T9" fmla="*/ 0 h 201"/>
                        <a:gd name="T10" fmla="*/ 0 w 134"/>
                        <a:gd name="T11" fmla="*/ 0 h 201"/>
                        <a:gd name="T12" fmla="*/ 0 w 134"/>
                        <a:gd name="T13" fmla="*/ 0 h 201"/>
                        <a:gd name="T14" fmla="*/ 0 w 134"/>
                        <a:gd name="T15" fmla="*/ 0 h 201"/>
                        <a:gd name="T16" fmla="*/ 0 w 134"/>
                        <a:gd name="T17" fmla="*/ 0 h 201"/>
                        <a:gd name="T18" fmla="*/ 0 w 134"/>
                        <a:gd name="T19" fmla="*/ 0 h 20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34"/>
                        <a:gd name="T31" fmla="*/ 0 h 201"/>
                        <a:gd name="T32" fmla="*/ 134 w 134"/>
                        <a:gd name="T33" fmla="*/ 201 h 20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34" h="201">
                          <a:moveTo>
                            <a:pt x="0" y="200"/>
                          </a:moveTo>
                          <a:lnTo>
                            <a:pt x="133" y="200"/>
                          </a:lnTo>
                          <a:lnTo>
                            <a:pt x="133" y="0"/>
                          </a:lnTo>
                          <a:lnTo>
                            <a:pt x="0" y="0"/>
                          </a:lnTo>
                          <a:lnTo>
                            <a:pt x="0" y="200"/>
                          </a:lnTo>
                          <a:close/>
                          <a:moveTo>
                            <a:pt x="28" y="154"/>
                          </a:moveTo>
                          <a:lnTo>
                            <a:pt x="105" y="154"/>
                          </a:lnTo>
                          <a:lnTo>
                            <a:pt x="105" y="44"/>
                          </a:lnTo>
                          <a:lnTo>
                            <a:pt x="28" y="44"/>
                          </a:lnTo>
                          <a:lnTo>
                            <a:pt x="28" y="154"/>
                          </a:lnTo>
                          <a:close/>
                        </a:path>
                      </a:pathLst>
                    </a:custGeom>
                    <a:solidFill>
                      <a:srgbClr val="F5F5F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7" name="Freeform 1652"/>
                    <p:cNvSpPr>
                      <a:spLocks/>
                    </p:cNvSpPr>
                    <p:nvPr/>
                  </p:nvSpPr>
                  <p:spPr bwMode="auto">
                    <a:xfrm>
                      <a:off x="137" y="186"/>
                      <a:ext cx="16" cy="24"/>
                    </a:xfrm>
                    <a:custGeom>
                      <a:avLst/>
                      <a:gdLst>
                        <a:gd name="T0" fmla="*/ 0 w 74"/>
                        <a:gd name="T1" fmla="*/ 0 h 111"/>
                        <a:gd name="T2" fmla="*/ 0 w 74"/>
                        <a:gd name="T3" fmla="*/ 0 h 111"/>
                        <a:gd name="T4" fmla="*/ 0 w 74"/>
                        <a:gd name="T5" fmla="*/ 0 h 111"/>
                        <a:gd name="T6" fmla="*/ 0 w 74"/>
                        <a:gd name="T7" fmla="*/ 0 h 111"/>
                        <a:gd name="T8" fmla="*/ 0 w 74"/>
                        <a:gd name="T9" fmla="*/ 0 h 111"/>
                        <a:gd name="T10" fmla="*/ 0 w 74"/>
                        <a:gd name="T11" fmla="*/ 0 h 111"/>
                        <a:gd name="T12" fmla="*/ 0 w 74"/>
                        <a:gd name="T13" fmla="*/ 0 h 111"/>
                        <a:gd name="T14" fmla="*/ 0 w 74"/>
                        <a:gd name="T15" fmla="*/ 0 h 111"/>
                        <a:gd name="T16" fmla="*/ 0 w 74"/>
                        <a:gd name="T17" fmla="*/ 0 h 111"/>
                        <a:gd name="T18" fmla="*/ 0 w 74"/>
                        <a:gd name="T19" fmla="*/ 0 h 11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74"/>
                        <a:gd name="T31" fmla="*/ 0 h 111"/>
                        <a:gd name="T32" fmla="*/ 74 w 74"/>
                        <a:gd name="T33" fmla="*/ 111 h 11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74" h="111">
                          <a:moveTo>
                            <a:pt x="0" y="110"/>
                          </a:moveTo>
                          <a:lnTo>
                            <a:pt x="73" y="110"/>
                          </a:lnTo>
                          <a:lnTo>
                            <a:pt x="73" y="0"/>
                          </a:lnTo>
                          <a:lnTo>
                            <a:pt x="0" y="0"/>
                          </a:lnTo>
                          <a:lnTo>
                            <a:pt x="0" y="110"/>
                          </a:lnTo>
                          <a:close/>
                          <a:moveTo>
                            <a:pt x="31" y="65"/>
                          </a:moveTo>
                          <a:lnTo>
                            <a:pt x="42" y="65"/>
                          </a:lnTo>
                          <a:lnTo>
                            <a:pt x="42" y="44"/>
                          </a:lnTo>
                          <a:lnTo>
                            <a:pt x="31" y="44"/>
                          </a:lnTo>
                          <a:lnTo>
                            <a:pt x="31" y="65"/>
                          </a:lnTo>
                          <a:close/>
                        </a:path>
                      </a:pathLst>
                    </a:custGeom>
                    <a:solidFill>
                      <a:srgbClr val="FDFDF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8" name="Freeform 1653"/>
                    <p:cNvSpPr>
                      <a:spLocks/>
                    </p:cNvSpPr>
                    <p:nvPr/>
                  </p:nvSpPr>
                  <p:spPr bwMode="auto">
                    <a:xfrm>
                      <a:off x="144" y="196"/>
                      <a:ext cx="1" cy="3"/>
                    </a:xfrm>
                    <a:custGeom>
                      <a:avLst/>
                      <a:gdLst>
                        <a:gd name="T0" fmla="*/ 0 w 10"/>
                        <a:gd name="T1" fmla="*/ 0 h 16"/>
                        <a:gd name="T2" fmla="*/ 0 w 10"/>
                        <a:gd name="T3" fmla="*/ 0 h 16"/>
                        <a:gd name="T4" fmla="*/ 0 w 10"/>
                        <a:gd name="T5" fmla="*/ 0 h 16"/>
                        <a:gd name="T6" fmla="*/ 0 w 10"/>
                        <a:gd name="T7" fmla="*/ 0 h 16"/>
                        <a:gd name="T8" fmla="*/ 0 w 10"/>
                        <a:gd name="T9" fmla="*/ 0 h 16"/>
                        <a:gd name="T10" fmla="*/ 0 w 10"/>
                        <a:gd name="T11" fmla="*/ 0 h 16"/>
                        <a:gd name="T12" fmla="*/ 0 w 10"/>
                        <a:gd name="T13" fmla="*/ 0 h 1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0"/>
                        <a:gd name="T22" fmla="*/ 0 h 16"/>
                        <a:gd name="T23" fmla="*/ 10 w 10"/>
                        <a:gd name="T24" fmla="*/ 16 h 1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0" h="16">
                          <a:moveTo>
                            <a:pt x="0" y="15"/>
                          </a:moveTo>
                          <a:lnTo>
                            <a:pt x="9" y="15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  <a:lnTo>
                            <a:pt x="0" y="15"/>
                          </a:lnTo>
                          <a:close/>
                          <a:moveTo>
                            <a:pt x="5" y="10"/>
                          </a:moveTo>
                          <a:lnTo>
                            <a:pt x="5" y="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9" name="Freeform 1654"/>
                    <p:cNvSpPr>
                      <a:spLocks/>
                    </p:cNvSpPr>
                    <p:nvPr/>
                  </p:nvSpPr>
                  <p:spPr bwMode="auto">
                    <a:xfrm>
                      <a:off x="23" y="14"/>
                      <a:ext cx="245" cy="370"/>
                    </a:xfrm>
                    <a:custGeom>
                      <a:avLst/>
                      <a:gdLst>
                        <a:gd name="T0" fmla="*/ 0 w 1083"/>
                        <a:gd name="T1" fmla="*/ 0 h 1634"/>
                        <a:gd name="T2" fmla="*/ 0 w 1083"/>
                        <a:gd name="T3" fmla="*/ 0 h 1634"/>
                        <a:gd name="T4" fmla="*/ 0 w 1083"/>
                        <a:gd name="T5" fmla="*/ 0 h 1634"/>
                        <a:gd name="T6" fmla="*/ 0 w 1083"/>
                        <a:gd name="T7" fmla="*/ 0 h 1634"/>
                        <a:gd name="T8" fmla="*/ 0 w 1083"/>
                        <a:gd name="T9" fmla="*/ 0 h 1634"/>
                        <a:gd name="T10" fmla="*/ 0 w 1083"/>
                        <a:gd name="T11" fmla="*/ 1 h 1634"/>
                        <a:gd name="T12" fmla="*/ 1 w 1083"/>
                        <a:gd name="T13" fmla="*/ 1 h 1634"/>
                        <a:gd name="T14" fmla="*/ 1 w 1083"/>
                        <a:gd name="T15" fmla="*/ 0 h 1634"/>
                        <a:gd name="T16" fmla="*/ 0 w 1083"/>
                        <a:gd name="T17" fmla="*/ 0 h 1634"/>
                        <a:gd name="T18" fmla="*/ 0 w 1083"/>
                        <a:gd name="T19" fmla="*/ 1 h 1634"/>
                        <a:gd name="T20" fmla="*/ 0 w 1083"/>
                        <a:gd name="T21" fmla="*/ 0 h 1634"/>
                        <a:gd name="T22" fmla="*/ 1 w 1083"/>
                        <a:gd name="T23" fmla="*/ 0 h 1634"/>
                        <a:gd name="T24" fmla="*/ 1 w 1083"/>
                        <a:gd name="T25" fmla="*/ 0 h 1634"/>
                        <a:gd name="T26" fmla="*/ 0 w 1083"/>
                        <a:gd name="T27" fmla="*/ 0 h 1634"/>
                        <a:gd name="T28" fmla="*/ 0 w 1083"/>
                        <a:gd name="T29" fmla="*/ 0 h 1634"/>
                        <a:gd name="T30" fmla="*/ 0 w 1083"/>
                        <a:gd name="T31" fmla="*/ 1 h 1634"/>
                        <a:gd name="T32" fmla="*/ 1 w 1083"/>
                        <a:gd name="T33" fmla="*/ 1 h 1634"/>
                        <a:gd name="T34" fmla="*/ 1 w 1083"/>
                        <a:gd name="T35" fmla="*/ 0 h 1634"/>
                        <a:gd name="T36" fmla="*/ 0 w 1083"/>
                        <a:gd name="T37" fmla="*/ 0 h 1634"/>
                        <a:gd name="T38" fmla="*/ 0 w 1083"/>
                        <a:gd name="T39" fmla="*/ 1 h 1634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1083"/>
                        <a:gd name="T61" fmla="*/ 0 h 1634"/>
                        <a:gd name="T62" fmla="*/ 1083 w 1083"/>
                        <a:gd name="T63" fmla="*/ 1634 h 1634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1083" h="1634">
                          <a:moveTo>
                            <a:pt x="0" y="298"/>
                          </a:moveTo>
                          <a:lnTo>
                            <a:pt x="442" y="298"/>
                          </a:lnTo>
                          <a:lnTo>
                            <a:pt x="442" y="27"/>
                          </a:lnTo>
                          <a:lnTo>
                            <a:pt x="0" y="27"/>
                          </a:lnTo>
                          <a:lnTo>
                            <a:pt x="0" y="298"/>
                          </a:lnTo>
                          <a:close/>
                          <a:moveTo>
                            <a:pt x="564" y="1633"/>
                          </a:moveTo>
                          <a:lnTo>
                            <a:pt x="1082" y="1633"/>
                          </a:lnTo>
                          <a:lnTo>
                            <a:pt x="1082" y="0"/>
                          </a:lnTo>
                          <a:lnTo>
                            <a:pt x="564" y="0"/>
                          </a:lnTo>
                          <a:lnTo>
                            <a:pt x="564" y="1633"/>
                          </a:lnTo>
                          <a:close/>
                          <a:moveTo>
                            <a:pt x="580" y="551"/>
                          </a:moveTo>
                          <a:lnTo>
                            <a:pt x="1067" y="551"/>
                          </a:lnTo>
                          <a:lnTo>
                            <a:pt x="1067" y="44"/>
                          </a:lnTo>
                          <a:lnTo>
                            <a:pt x="580" y="44"/>
                          </a:lnTo>
                          <a:lnTo>
                            <a:pt x="580" y="551"/>
                          </a:lnTo>
                          <a:close/>
                          <a:moveTo>
                            <a:pt x="603" y="1588"/>
                          </a:moveTo>
                          <a:lnTo>
                            <a:pt x="1044" y="1588"/>
                          </a:lnTo>
                          <a:lnTo>
                            <a:pt x="1044" y="551"/>
                          </a:lnTo>
                          <a:lnTo>
                            <a:pt x="603" y="551"/>
                          </a:lnTo>
                          <a:lnTo>
                            <a:pt x="603" y="1588"/>
                          </a:lnTo>
                          <a:close/>
                        </a:path>
                      </a:pathLst>
                    </a:custGeom>
                    <a:noFill/>
                    <a:ln w="324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0" name="Freeform 1655"/>
                    <p:cNvSpPr>
                      <a:spLocks/>
                    </p:cNvSpPr>
                    <p:nvPr/>
                  </p:nvSpPr>
                  <p:spPr bwMode="auto">
                    <a:xfrm>
                      <a:off x="23" y="24"/>
                      <a:ext cx="241" cy="321"/>
                    </a:xfrm>
                    <a:custGeom>
                      <a:avLst/>
                      <a:gdLst>
                        <a:gd name="T0" fmla="*/ 0 w 1066"/>
                        <a:gd name="T1" fmla="*/ 0 h 1418"/>
                        <a:gd name="T2" fmla="*/ 0 w 1066"/>
                        <a:gd name="T3" fmla="*/ 0 h 1418"/>
                        <a:gd name="T4" fmla="*/ 0 w 1066"/>
                        <a:gd name="T5" fmla="*/ 0 h 1418"/>
                        <a:gd name="T6" fmla="*/ 0 w 1066"/>
                        <a:gd name="T7" fmla="*/ 0 h 1418"/>
                        <a:gd name="T8" fmla="*/ 0 w 1066"/>
                        <a:gd name="T9" fmla="*/ 0 h 1418"/>
                        <a:gd name="T10" fmla="*/ 0 w 1066"/>
                        <a:gd name="T11" fmla="*/ 0 h 1418"/>
                        <a:gd name="T12" fmla="*/ 0 w 1066"/>
                        <a:gd name="T13" fmla="*/ 0 h 1418"/>
                        <a:gd name="T14" fmla="*/ 1 w 1066"/>
                        <a:gd name="T15" fmla="*/ 0 h 1418"/>
                        <a:gd name="T16" fmla="*/ 0 w 1066"/>
                        <a:gd name="T17" fmla="*/ 0 h 1418"/>
                        <a:gd name="T18" fmla="*/ 0 w 1066"/>
                        <a:gd name="T19" fmla="*/ 0 h 1418"/>
                        <a:gd name="T20" fmla="*/ 1 w 1066"/>
                        <a:gd name="T21" fmla="*/ 0 h 1418"/>
                        <a:gd name="T22" fmla="*/ 0 w 1066"/>
                        <a:gd name="T23" fmla="*/ 0 h 1418"/>
                        <a:gd name="T24" fmla="*/ 0 w 1066"/>
                        <a:gd name="T25" fmla="*/ 1 h 1418"/>
                        <a:gd name="T26" fmla="*/ 1 w 1066"/>
                        <a:gd name="T27" fmla="*/ 1 h 1418"/>
                        <a:gd name="T28" fmla="*/ 0 w 1066"/>
                        <a:gd name="T29" fmla="*/ 1 h 1418"/>
                        <a:gd name="T30" fmla="*/ 0 w 1066"/>
                        <a:gd name="T31" fmla="*/ 1 h 1418"/>
                        <a:gd name="T32" fmla="*/ 1 w 1066"/>
                        <a:gd name="T33" fmla="*/ 1 h 1418"/>
                        <a:gd name="T34" fmla="*/ 0 w 1066"/>
                        <a:gd name="T35" fmla="*/ 1 h 1418"/>
                        <a:gd name="T36" fmla="*/ 0 w 1066"/>
                        <a:gd name="T37" fmla="*/ 0 h 1418"/>
                        <a:gd name="T38" fmla="*/ 1 w 1066"/>
                        <a:gd name="T39" fmla="*/ 0 h 1418"/>
                        <a:gd name="T40" fmla="*/ 0 w 1066"/>
                        <a:gd name="T41" fmla="*/ 0 h 1418"/>
                        <a:gd name="T42" fmla="*/ 0 w 1066"/>
                        <a:gd name="T43" fmla="*/ 0 h 1418"/>
                        <a:gd name="T44" fmla="*/ 1 w 1066"/>
                        <a:gd name="T45" fmla="*/ 0 h 1418"/>
                        <a:gd name="T46" fmla="*/ 0 w 1066"/>
                        <a:gd name="T47" fmla="*/ 0 h 1418"/>
                        <a:gd name="T48" fmla="*/ 0 w 1066"/>
                        <a:gd name="T49" fmla="*/ 0 h 1418"/>
                        <a:gd name="T50" fmla="*/ 1 w 1066"/>
                        <a:gd name="T51" fmla="*/ 0 h 1418"/>
                        <a:gd name="T52" fmla="*/ 0 w 1066"/>
                        <a:gd name="T53" fmla="*/ 0 h 1418"/>
                        <a:gd name="T54" fmla="*/ 0 w 1066"/>
                        <a:gd name="T55" fmla="*/ 0 h 1418"/>
                        <a:gd name="T56" fmla="*/ 1 w 1066"/>
                        <a:gd name="T57" fmla="*/ 0 h 1418"/>
                        <a:gd name="T58" fmla="*/ 0 w 1066"/>
                        <a:gd name="T59" fmla="*/ 0 h 1418"/>
                        <a:gd name="T60" fmla="*/ 0 w 1066"/>
                        <a:gd name="T61" fmla="*/ 0 h 1418"/>
                        <a:gd name="T62" fmla="*/ 1 w 1066"/>
                        <a:gd name="T63" fmla="*/ 0 h 1418"/>
                        <a:gd name="T64" fmla="*/ 0 w 1066"/>
                        <a:gd name="T65" fmla="*/ 0 h 1418"/>
                        <a:gd name="T66" fmla="*/ 0 w 1066"/>
                        <a:gd name="T67" fmla="*/ 0 h 1418"/>
                        <a:gd name="T68" fmla="*/ 1 w 1066"/>
                        <a:gd name="T69" fmla="*/ 0 h 1418"/>
                        <a:gd name="T70" fmla="*/ 0 w 1066"/>
                        <a:gd name="T71" fmla="*/ 0 h 1418"/>
                        <a:gd name="T72" fmla="*/ 0 w 1066"/>
                        <a:gd name="T73" fmla="*/ 1 h 1418"/>
                        <a:gd name="T74" fmla="*/ 1 w 1066"/>
                        <a:gd name="T75" fmla="*/ 1 h 1418"/>
                        <a:gd name="T76" fmla="*/ 0 w 1066"/>
                        <a:gd name="T77" fmla="*/ 1 h 1418"/>
                        <a:gd name="T78" fmla="*/ 0 w 1066"/>
                        <a:gd name="T79" fmla="*/ 1 h 1418"/>
                        <a:gd name="T80" fmla="*/ 1 w 1066"/>
                        <a:gd name="T81" fmla="*/ 1 h 1418"/>
                        <a:gd name="T82" fmla="*/ 0 w 1066"/>
                        <a:gd name="T83" fmla="*/ 1 h 1418"/>
                        <a:gd name="T84" fmla="*/ 0 w 1066"/>
                        <a:gd name="T85" fmla="*/ 1 h 1418"/>
                        <a:gd name="T86" fmla="*/ 1 w 1066"/>
                        <a:gd name="T87" fmla="*/ 1 h 1418"/>
                        <a:gd name="T88" fmla="*/ 0 w 1066"/>
                        <a:gd name="T89" fmla="*/ 1 h 1418"/>
                        <a:gd name="T90" fmla="*/ 0 w 1066"/>
                        <a:gd name="T91" fmla="*/ 1 h 1418"/>
                        <a:gd name="T92" fmla="*/ 1 w 1066"/>
                        <a:gd name="T93" fmla="*/ 1 h 1418"/>
                        <a:gd name="T94" fmla="*/ 0 w 1066"/>
                        <a:gd name="T95" fmla="*/ 1 h 1418"/>
                        <a:gd name="T96" fmla="*/ 0 w 1066"/>
                        <a:gd name="T97" fmla="*/ 1 h 1418"/>
                        <a:gd name="T98" fmla="*/ 1 w 1066"/>
                        <a:gd name="T99" fmla="*/ 1 h 1418"/>
                        <a:gd name="T100" fmla="*/ 0 w 1066"/>
                        <a:gd name="T101" fmla="*/ 1 h 1418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w 1066"/>
                        <a:gd name="T154" fmla="*/ 0 h 1418"/>
                        <a:gd name="T155" fmla="*/ 1066 w 1066"/>
                        <a:gd name="T156" fmla="*/ 1418 h 1418"/>
                      </a:gdLst>
                      <a:ahLst/>
                      <a:cxnLst>
                        <a:cxn ang="T102">
                          <a:pos x="T0" y="T1"/>
                        </a:cxn>
                        <a:cxn ang="T103">
                          <a:pos x="T2" y="T3"/>
                        </a:cxn>
                        <a:cxn ang="T104">
                          <a:pos x="T4" y="T5"/>
                        </a:cxn>
                        <a:cxn ang="T105">
                          <a:pos x="T6" y="T7"/>
                        </a:cxn>
                        <a:cxn ang="T106">
                          <a:pos x="T8" y="T9"/>
                        </a:cxn>
                        <a:cxn ang="T107">
                          <a:pos x="T10" y="T11"/>
                        </a:cxn>
                        <a:cxn ang="T108">
                          <a:pos x="T12" y="T13"/>
                        </a:cxn>
                        <a:cxn ang="T109">
                          <a:pos x="T14" y="T15"/>
                        </a:cxn>
                        <a:cxn ang="T110">
                          <a:pos x="T16" y="T17"/>
                        </a:cxn>
                        <a:cxn ang="T111">
                          <a:pos x="T18" y="T19"/>
                        </a:cxn>
                        <a:cxn ang="T112">
                          <a:pos x="T20" y="T21"/>
                        </a:cxn>
                        <a:cxn ang="T113">
                          <a:pos x="T22" y="T23"/>
                        </a:cxn>
                        <a:cxn ang="T114">
                          <a:pos x="T24" y="T25"/>
                        </a:cxn>
                        <a:cxn ang="T115">
                          <a:pos x="T26" y="T27"/>
                        </a:cxn>
                        <a:cxn ang="T116">
                          <a:pos x="T28" y="T29"/>
                        </a:cxn>
                        <a:cxn ang="T117">
                          <a:pos x="T30" y="T31"/>
                        </a:cxn>
                        <a:cxn ang="T118">
                          <a:pos x="T32" y="T33"/>
                        </a:cxn>
                        <a:cxn ang="T119">
                          <a:pos x="T34" y="T35"/>
                        </a:cxn>
                        <a:cxn ang="T120">
                          <a:pos x="T36" y="T37"/>
                        </a:cxn>
                        <a:cxn ang="T121">
                          <a:pos x="T38" y="T39"/>
                        </a:cxn>
                        <a:cxn ang="T122">
                          <a:pos x="T40" y="T41"/>
                        </a:cxn>
                        <a:cxn ang="T123">
                          <a:pos x="T42" y="T43"/>
                        </a:cxn>
                        <a:cxn ang="T124">
                          <a:pos x="T44" y="T45"/>
                        </a:cxn>
                        <a:cxn ang="T125">
                          <a:pos x="T46" y="T47"/>
                        </a:cxn>
                        <a:cxn ang="T126">
                          <a:pos x="T48" y="T49"/>
                        </a:cxn>
                        <a:cxn ang="T127">
                          <a:pos x="T50" y="T51"/>
                        </a:cxn>
                        <a:cxn ang="T128">
                          <a:pos x="T52" y="T53"/>
                        </a:cxn>
                        <a:cxn ang="T129">
                          <a:pos x="T54" y="T55"/>
                        </a:cxn>
                        <a:cxn ang="T130">
                          <a:pos x="T56" y="T57"/>
                        </a:cxn>
                        <a:cxn ang="T131">
                          <a:pos x="T58" y="T59"/>
                        </a:cxn>
                        <a:cxn ang="T132">
                          <a:pos x="T60" y="T61"/>
                        </a:cxn>
                        <a:cxn ang="T133">
                          <a:pos x="T62" y="T63"/>
                        </a:cxn>
                        <a:cxn ang="T134">
                          <a:pos x="T64" y="T65"/>
                        </a:cxn>
                        <a:cxn ang="T135">
                          <a:pos x="T66" y="T67"/>
                        </a:cxn>
                        <a:cxn ang="T136">
                          <a:pos x="T68" y="T69"/>
                        </a:cxn>
                        <a:cxn ang="T137">
                          <a:pos x="T70" y="T71"/>
                        </a:cxn>
                        <a:cxn ang="T138">
                          <a:pos x="T72" y="T73"/>
                        </a:cxn>
                        <a:cxn ang="T139">
                          <a:pos x="T74" y="T75"/>
                        </a:cxn>
                        <a:cxn ang="T140">
                          <a:pos x="T76" y="T77"/>
                        </a:cxn>
                        <a:cxn ang="T141">
                          <a:pos x="T78" y="T79"/>
                        </a:cxn>
                        <a:cxn ang="T142">
                          <a:pos x="T80" y="T81"/>
                        </a:cxn>
                        <a:cxn ang="T143">
                          <a:pos x="T82" y="T83"/>
                        </a:cxn>
                        <a:cxn ang="T144">
                          <a:pos x="T84" y="T85"/>
                        </a:cxn>
                        <a:cxn ang="T145">
                          <a:pos x="T86" y="T87"/>
                        </a:cxn>
                        <a:cxn ang="T146">
                          <a:pos x="T88" y="T89"/>
                        </a:cxn>
                        <a:cxn ang="T147">
                          <a:pos x="T90" y="T91"/>
                        </a:cxn>
                        <a:cxn ang="T148">
                          <a:pos x="T92" y="T93"/>
                        </a:cxn>
                        <a:cxn ang="T149">
                          <a:pos x="T94" y="T95"/>
                        </a:cxn>
                        <a:cxn ang="T150">
                          <a:pos x="T96" y="T97"/>
                        </a:cxn>
                        <a:cxn ang="T151">
                          <a:pos x="T98" y="T99"/>
                        </a:cxn>
                        <a:cxn ang="T152">
                          <a:pos x="T100" y="T101"/>
                        </a:cxn>
                      </a:cxnLst>
                      <a:rect l="T153" t="T154" r="T155" b="T156"/>
                      <a:pathLst>
                        <a:path w="1066" h="1418">
                          <a:moveTo>
                            <a:pt x="0" y="129"/>
                          </a:moveTo>
                          <a:lnTo>
                            <a:pt x="441" y="129"/>
                          </a:lnTo>
                          <a:lnTo>
                            <a:pt x="0" y="129"/>
                          </a:lnTo>
                          <a:close/>
                          <a:moveTo>
                            <a:pt x="933" y="0"/>
                          </a:moveTo>
                          <a:lnTo>
                            <a:pt x="933" y="97"/>
                          </a:lnTo>
                          <a:lnTo>
                            <a:pt x="933" y="0"/>
                          </a:lnTo>
                          <a:close/>
                          <a:moveTo>
                            <a:pt x="578" y="102"/>
                          </a:moveTo>
                          <a:lnTo>
                            <a:pt x="1061" y="102"/>
                          </a:lnTo>
                          <a:lnTo>
                            <a:pt x="578" y="102"/>
                          </a:lnTo>
                          <a:close/>
                          <a:moveTo>
                            <a:pt x="583" y="205"/>
                          </a:moveTo>
                          <a:lnTo>
                            <a:pt x="1065" y="205"/>
                          </a:lnTo>
                          <a:lnTo>
                            <a:pt x="583" y="205"/>
                          </a:lnTo>
                          <a:close/>
                          <a:moveTo>
                            <a:pt x="602" y="1334"/>
                          </a:moveTo>
                          <a:lnTo>
                            <a:pt x="1042" y="1334"/>
                          </a:lnTo>
                          <a:lnTo>
                            <a:pt x="602" y="1334"/>
                          </a:lnTo>
                          <a:close/>
                          <a:moveTo>
                            <a:pt x="602" y="1126"/>
                          </a:moveTo>
                          <a:lnTo>
                            <a:pt x="1042" y="1126"/>
                          </a:lnTo>
                          <a:lnTo>
                            <a:pt x="602" y="1126"/>
                          </a:lnTo>
                          <a:close/>
                          <a:moveTo>
                            <a:pt x="602" y="918"/>
                          </a:moveTo>
                          <a:lnTo>
                            <a:pt x="1042" y="918"/>
                          </a:lnTo>
                          <a:lnTo>
                            <a:pt x="602" y="918"/>
                          </a:lnTo>
                          <a:close/>
                          <a:moveTo>
                            <a:pt x="602" y="713"/>
                          </a:moveTo>
                          <a:lnTo>
                            <a:pt x="1042" y="713"/>
                          </a:lnTo>
                          <a:lnTo>
                            <a:pt x="602" y="713"/>
                          </a:lnTo>
                          <a:close/>
                          <a:moveTo>
                            <a:pt x="602" y="590"/>
                          </a:moveTo>
                          <a:lnTo>
                            <a:pt x="1042" y="590"/>
                          </a:lnTo>
                          <a:lnTo>
                            <a:pt x="602" y="590"/>
                          </a:lnTo>
                          <a:close/>
                          <a:moveTo>
                            <a:pt x="602" y="696"/>
                          </a:moveTo>
                          <a:lnTo>
                            <a:pt x="1042" y="696"/>
                          </a:lnTo>
                          <a:lnTo>
                            <a:pt x="602" y="696"/>
                          </a:lnTo>
                          <a:close/>
                          <a:moveTo>
                            <a:pt x="602" y="796"/>
                          </a:moveTo>
                          <a:lnTo>
                            <a:pt x="1042" y="796"/>
                          </a:lnTo>
                          <a:lnTo>
                            <a:pt x="602" y="796"/>
                          </a:lnTo>
                          <a:close/>
                          <a:moveTo>
                            <a:pt x="602" y="898"/>
                          </a:moveTo>
                          <a:lnTo>
                            <a:pt x="1042" y="898"/>
                          </a:lnTo>
                          <a:lnTo>
                            <a:pt x="602" y="898"/>
                          </a:lnTo>
                          <a:close/>
                          <a:moveTo>
                            <a:pt x="602" y="1003"/>
                          </a:moveTo>
                          <a:lnTo>
                            <a:pt x="1042" y="1003"/>
                          </a:lnTo>
                          <a:lnTo>
                            <a:pt x="602" y="1003"/>
                          </a:lnTo>
                          <a:close/>
                          <a:moveTo>
                            <a:pt x="602" y="1106"/>
                          </a:moveTo>
                          <a:lnTo>
                            <a:pt x="1042" y="1106"/>
                          </a:lnTo>
                          <a:lnTo>
                            <a:pt x="602" y="1106"/>
                          </a:lnTo>
                          <a:close/>
                          <a:moveTo>
                            <a:pt x="602" y="1209"/>
                          </a:moveTo>
                          <a:lnTo>
                            <a:pt x="1042" y="1209"/>
                          </a:lnTo>
                          <a:lnTo>
                            <a:pt x="602" y="1209"/>
                          </a:lnTo>
                          <a:close/>
                          <a:moveTo>
                            <a:pt x="602" y="1314"/>
                          </a:moveTo>
                          <a:lnTo>
                            <a:pt x="1042" y="1314"/>
                          </a:lnTo>
                          <a:lnTo>
                            <a:pt x="602" y="1314"/>
                          </a:lnTo>
                          <a:close/>
                          <a:moveTo>
                            <a:pt x="602" y="1417"/>
                          </a:moveTo>
                          <a:lnTo>
                            <a:pt x="1042" y="1417"/>
                          </a:lnTo>
                          <a:lnTo>
                            <a:pt x="602" y="1417"/>
                          </a:lnTo>
                          <a:close/>
                        </a:path>
                      </a:pathLst>
                    </a:custGeom>
                    <a:noFill/>
                    <a:ln w="324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9" name="右箭头 1822"/>
                  <p:cNvSpPr>
                    <a:spLocks noChangeArrowheads="1"/>
                  </p:cNvSpPr>
                  <p:nvPr/>
                </p:nvSpPr>
                <p:spPr bwMode="auto">
                  <a:xfrm>
                    <a:off x="2849645" y="4065313"/>
                    <a:ext cx="269875" cy="301625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cxnSp>
                <p:nvCxnSpPr>
                  <p:cNvPr id="640" name="直接连接符 177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77964" y="1194973"/>
                    <a:ext cx="14572" cy="51043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643" name="右箭头 1534"/>
                  <p:cNvSpPr>
                    <a:spLocks noChangeArrowheads="1"/>
                  </p:cNvSpPr>
                  <p:nvPr/>
                </p:nvSpPr>
                <p:spPr bwMode="auto">
                  <a:xfrm>
                    <a:off x="5810831" y="4019277"/>
                    <a:ext cx="269875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56" name="右箭头 1534"/>
                  <p:cNvSpPr>
                    <a:spLocks noChangeArrowheads="1"/>
                  </p:cNvSpPr>
                  <p:nvPr/>
                </p:nvSpPr>
                <p:spPr bwMode="auto">
                  <a:xfrm>
                    <a:off x="1807291" y="4042945"/>
                    <a:ext cx="269875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06" name="Group 705"/>
                  <p:cNvGrpSpPr/>
                  <p:nvPr/>
                </p:nvGrpSpPr>
                <p:grpSpPr>
                  <a:xfrm>
                    <a:off x="813447" y="4291181"/>
                    <a:ext cx="715084" cy="2265077"/>
                    <a:chOff x="813447" y="4291181"/>
                    <a:chExt cx="715084" cy="2265077"/>
                  </a:xfrm>
                </p:grpSpPr>
                <p:sp>
                  <p:nvSpPr>
                    <p:cNvPr id="657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9210" y="4291181"/>
                      <a:ext cx="704178" cy="662712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过程数据</a:t>
                      </a:r>
                    </a:p>
                  </p:txBody>
                </p:sp>
                <p:sp>
                  <p:nvSpPr>
                    <p:cNvPr id="658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9210" y="5101843"/>
                      <a:ext cx="709321" cy="653233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非结构化数据</a:t>
                      </a:r>
                    </a:p>
                  </p:txBody>
                </p:sp>
                <p:sp>
                  <p:nvSpPr>
                    <p:cNvPr id="678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3447" y="5903025"/>
                      <a:ext cx="709321" cy="653233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监控数据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97" name="矩形 1467"/>
                  <p:cNvSpPr>
                    <a:spLocks noChangeArrowheads="1"/>
                  </p:cNvSpPr>
                  <p:nvPr/>
                </p:nvSpPr>
                <p:spPr bwMode="auto">
                  <a:xfrm>
                    <a:off x="655356" y="1483205"/>
                    <a:ext cx="1074599" cy="2651020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98" name="Text Box 1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9501" y="1144965"/>
                    <a:ext cx="1006851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 smtClean="0">
                        <a:latin typeface="微软雅黑" pitchFamily="34" charset="-122"/>
                        <a:ea typeface="微软雅黑" pitchFamily="34" charset="-122"/>
                      </a:rPr>
                      <a:t>源数据层</a:t>
                    </a:r>
                    <a:endParaRPr lang="zh-CN" altLang="en-US" sz="16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05" name="Group 704"/>
                  <p:cNvGrpSpPr/>
                  <p:nvPr/>
                </p:nvGrpSpPr>
                <p:grpSpPr>
                  <a:xfrm>
                    <a:off x="756590" y="1597795"/>
                    <a:ext cx="832671" cy="2447381"/>
                    <a:chOff x="788643" y="1934765"/>
                    <a:chExt cx="832671" cy="2447381"/>
                  </a:xfrm>
                  <a:solidFill>
                    <a:schemeClr val="bg2">
                      <a:lumMod val="50000"/>
                    </a:schemeClr>
                  </a:solidFill>
                </p:grpSpPr>
                <p:sp>
                  <p:nvSpPr>
                    <p:cNvPr id="699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8643" y="1934765"/>
                      <a:ext cx="823686" cy="391175"/>
                    </a:xfrm>
                    <a:prstGeom prst="flowChartMagneticDisk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</a:p>
                  </p:txBody>
                </p:sp>
                <p:sp>
                  <p:nvSpPr>
                    <p:cNvPr id="700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8705" y="2439672"/>
                      <a:ext cx="832609" cy="401852"/>
                    </a:xfrm>
                    <a:prstGeom prst="flowChartMagneticDisk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</a:t>
                      </a:r>
                    </a:p>
                  </p:txBody>
                </p:sp>
                <p:sp>
                  <p:nvSpPr>
                    <p:cNvPr id="701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8644" y="2955960"/>
                      <a:ext cx="823686" cy="399830"/>
                    </a:xfrm>
                    <a:prstGeom prst="flowChartMagneticDisk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采购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02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8643" y="3470812"/>
                      <a:ext cx="823686" cy="398147"/>
                    </a:xfrm>
                    <a:prstGeom prst="flowChartMagneticDisk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03" name="流程图: 磁盘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3748" y="3983971"/>
                      <a:ext cx="818431" cy="398175"/>
                    </a:xfrm>
                    <a:prstGeom prst="flowChartMagneticDisk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718" name="Group 717"/>
                  <p:cNvGrpSpPr/>
                  <p:nvPr/>
                </p:nvGrpSpPr>
                <p:grpSpPr>
                  <a:xfrm>
                    <a:off x="6128132" y="1173328"/>
                    <a:ext cx="2600237" cy="5368045"/>
                    <a:chOff x="4545875" y="1267641"/>
                    <a:chExt cx="2600237" cy="5368045"/>
                  </a:xfrm>
                </p:grpSpPr>
                <p:sp>
                  <p:nvSpPr>
                    <p:cNvPr id="719" name="矩形 18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5875" y="1606420"/>
                      <a:ext cx="2600237" cy="5029266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20" name="Text Box 1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24472" y="1267641"/>
                      <a:ext cx="2032773" cy="3392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157" tIns="46078" rIns="92157" bIns="46078" anchor="ctr" anchorCtr="1">
                      <a:spAutoFit/>
                    </a:bodyPr>
                    <a:lstStyle>
                      <a:lvl1pPr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>
                        <a:buSzPct val="99000"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分析挖掘与应用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grpSp>
                  <p:nvGrpSpPr>
                    <p:cNvPr id="721" name="Group 720"/>
                    <p:cNvGrpSpPr/>
                    <p:nvPr/>
                  </p:nvGrpSpPr>
                  <p:grpSpPr>
                    <a:xfrm>
                      <a:off x="4689566" y="1902353"/>
                      <a:ext cx="2349233" cy="4602736"/>
                      <a:chOff x="4576442" y="1107254"/>
                      <a:chExt cx="2462357" cy="5397835"/>
                    </a:xfrm>
                  </p:grpSpPr>
                  <p:grpSp>
                    <p:nvGrpSpPr>
                      <p:cNvPr id="722" name="Group 721"/>
                      <p:cNvGrpSpPr/>
                      <p:nvPr/>
                    </p:nvGrpSpPr>
                    <p:grpSpPr>
                      <a:xfrm>
                        <a:off x="4576442" y="1107254"/>
                        <a:ext cx="2462357" cy="1307893"/>
                        <a:chOff x="1424911" y="1404266"/>
                        <a:chExt cx="2462357" cy="1307893"/>
                      </a:xfrm>
                    </p:grpSpPr>
                    <p:sp>
                      <p:nvSpPr>
                        <p:cNvPr id="760" name="矩形 18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4911" y="1404266"/>
                          <a:ext cx="2462357" cy="130789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25400">
                          <a:solidFill>
                            <a:srgbClr val="7F7F7F"/>
                          </a:solidFill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tIns="72000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成本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761" name="Group 760"/>
                        <p:cNvGrpSpPr/>
                        <p:nvPr/>
                      </p:nvGrpSpPr>
                      <p:grpSpPr>
                        <a:xfrm>
                          <a:off x="1461761" y="1739086"/>
                          <a:ext cx="800219" cy="890809"/>
                          <a:chOff x="1461761" y="1739086"/>
                          <a:chExt cx="800219" cy="890809"/>
                        </a:xfrm>
                      </p:grpSpPr>
                      <p:sp>
                        <p:nvSpPr>
                          <p:cNvPr id="768" name="Rectangle 767"/>
                          <p:cNvSpPr/>
                          <p:nvPr/>
                        </p:nvSpPr>
                        <p:spPr>
                          <a:xfrm>
                            <a:off x="1461761" y="2352896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>
                                <a:latin typeface="微软雅黑" pitchFamily="34" charset="-122"/>
                                <a:ea typeface="微软雅黑" pitchFamily="34" charset="-122"/>
                              </a:rPr>
                              <a:t>对比分析</a:t>
                            </a:r>
                            <a:endParaRPr lang="en-US" altLang="zh-CN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769" name="Group 5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61039" y="1739086"/>
                            <a:ext cx="601662" cy="523875"/>
                            <a:chOff x="0" y="0"/>
                            <a:chExt cx="601683" cy="581025"/>
                          </a:xfrm>
                        </p:grpSpPr>
                        <p:sp>
                          <p:nvSpPr>
                            <p:cNvPr id="770" name="Line 5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0686" y="360940"/>
                              <a:ext cx="280997" cy="133812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3C8C93"/>
                              </a:solidFill>
                              <a:round/>
                              <a:headEnd/>
                              <a:tailEnd type="arrow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1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 flipV="1">
                              <a:off x="320686" y="0"/>
                              <a:ext cx="0" cy="322205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3C8C93"/>
                              </a:solidFill>
                              <a:round/>
                              <a:headEnd/>
                              <a:tailEnd type="arrow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pic>
                          <p:nvPicPr>
                            <p:cNvPr id="772" name="图片 73" descr="cube.png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378" y="72008"/>
                              <a:ext cx="418032" cy="5090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  <p:sp>
                          <p:nvSpPr>
                            <p:cNvPr id="773" name="Line 5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0" y="389111"/>
                              <a:ext cx="280997" cy="133812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3C8C93"/>
                              </a:solidFill>
                              <a:round/>
                              <a:headEnd/>
                              <a:tailEnd type="arrow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762" name="Group 761"/>
                        <p:cNvGrpSpPr/>
                        <p:nvPr/>
                      </p:nvGrpSpPr>
                      <p:grpSpPr>
                        <a:xfrm>
                          <a:off x="2233064" y="1815527"/>
                          <a:ext cx="800219" cy="814878"/>
                          <a:chOff x="2204148" y="1815527"/>
                          <a:chExt cx="800219" cy="814878"/>
                        </a:xfrm>
                      </p:grpSpPr>
                      <p:sp>
                        <p:nvSpPr>
                          <p:cNvPr id="766" name="Rectangle 765"/>
                          <p:cNvSpPr/>
                          <p:nvPr/>
                        </p:nvSpPr>
                        <p:spPr>
                          <a:xfrm>
                            <a:off x="2204148" y="2353406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>
                                <a:latin typeface="微软雅黑" pitchFamily="34" charset="-122"/>
                                <a:ea typeface="微软雅黑" pitchFamily="34" charset="-122"/>
                              </a:rPr>
                              <a:t>预测研判</a:t>
                            </a:r>
                            <a:endParaRPr lang="en-US" altLang="zh-CN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767" name="Freeform 76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352638" y="1815527"/>
                            <a:ext cx="503238" cy="350838"/>
                          </a:xfrm>
                          <a:custGeom>
                            <a:avLst/>
                            <a:gdLst>
                              <a:gd name="T0" fmla="*/ 0 w 4247"/>
                              <a:gd name="T1" fmla="*/ 761 h 1028"/>
                              <a:gd name="T2" fmla="*/ 1543 w 4247"/>
                              <a:gd name="T3" fmla="*/ 312 h 1028"/>
                              <a:gd name="T4" fmla="*/ 1543 w 4247"/>
                              <a:gd name="T5" fmla="*/ 579 h 1028"/>
                              <a:gd name="T6" fmla="*/ 2777 w 4247"/>
                              <a:gd name="T7" fmla="*/ 242 h 1028"/>
                              <a:gd name="T8" fmla="*/ 2771 w 4247"/>
                              <a:gd name="T9" fmla="*/ 492 h 1028"/>
                              <a:gd name="T10" fmla="*/ 3815 w 4247"/>
                              <a:gd name="T11" fmla="*/ 228 h 1028"/>
                              <a:gd name="T12" fmla="*/ 3815 w 4247"/>
                              <a:gd name="T13" fmla="*/ 0 h 1028"/>
                              <a:gd name="T14" fmla="*/ 4247 w 4247"/>
                              <a:gd name="T15" fmla="*/ 306 h 1028"/>
                              <a:gd name="T16" fmla="*/ 3822 w 4247"/>
                              <a:gd name="T17" fmla="*/ 735 h 1028"/>
                              <a:gd name="T18" fmla="*/ 3816 w 4247"/>
                              <a:gd name="T19" fmla="*/ 492 h 1028"/>
                              <a:gd name="T20" fmla="*/ 2519 w 4247"/>
                              <a:gd name="T21" fmla="*/ 884 h 1028"/>
                              <a:gd name="T22" fmla="*/ 2528 w 4247"/>
                              <a:gd name="T23" fmla="*/ 581 h 1028"/>
                              <a:gd name="T24" fmla="*/ 1277 w 4247"/>
                              <a:gd name="T25" fmla="*/ 930 h 1028"/>
                              <a:gd name="T26" fmla="*/ 1277 w 4247"/>
                              <a:gd name="T27" fmla="*/ 654 h 1028"/>
                              <a:gd name="T28" fmla="*/ 0 w 4247"/>
                              <a:gd name="T29" fmla="*/ 1028 h 1028"/>
                              <a:gd name="T30" fmla="*/ 0 w 4247"/>
                              <a:gd name="T31" fmla="*/ 761 h 1028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w 4247"/>
                              <a:gd name="T49" fmla="*/ 0 h 1028"/>
                              <a:gd name="T50" fmla="*/ 4247 w 4247"/>
                              <a:gd name="T51" fmla="*/ 1028 h 1028"/>
                            </a:gdLst>
                            <a:ahLst/>
                            <a:cxnLst>
                              <a:cxn ang="T32">
                                <a:pos x="T0" y="T1"/>
                              </a:cxn>
                              <a:cxn ang="T33">
                                <a:pos x="T2" y="T3"/>
                              </a:cxn>
                              <a:cxn ang="T34">
                                <a:pos x="T4" y="T5"/>
                              </a:cxn>
                              <a:cxn ang="T35">
                                <a:pos x="T6" y="T7"/>
                              </a:cxn>
                              <a:cxn ang="T36">
                                <a:pos x="T8" y="T9"/>
                              </a:cxn>
                              <a:cxn ang="T37">
                                <a:pos x="T10" y="T11"/>
                              </a:cxn>
                              <a:cxn ang="T38">
                                <a:pos x="T12" y="T13"/>
                              </a:cxn>
                              <a:cxn ang="T39">
                                <a:pos x="T14" y="T15"/>
                              </a:cxn>
                              <a:cxn ang="T40">
                                <a:pos x="T16" y="T17"/>
                              </a:cxn>
                              <a:cxn ang="T41">
                                <a:pos x="T18" y="T19"/>
                              </a:cxn>
                              <a:cxn ang="T42">
                                <a:pos x="T20" y="T21"/>
                              </a:cxn>
                              <a:cxn ang="T43">
                                <a:pos x="T22" y="T23"/>
                              </a:cxn>
                              <a:cxn ang="T44">
                                <a:pos x="T24" y="T25"/>
                              </a:cxn>
                              <a:cxn ang="T45">
                                <a:pos x="T26" y="T27"/>
                              </a:cxn>
                              <a:cxn ang="T46">
                                <a:pos x="T28" y="T29"/>
                              </a:cxn>
                              <a:cxn ang="T47">
                                <a:pos x="T30" y="T31"/>
                              </a:cxn>
                            </a:cxnLst>
                            <a:rect l="T48" t="T49" r="T50" b="T51"/>
                            <a:pathLst>
                              <a:path w="4247" h="1028">
                                <a:moveTo>
                                  <a:pt x="0" y="761"/>
                                </a:moveTo>
                                <a:lnTo>
                                  <a:pt x="1543" y="312"/>
                                </a:lnTo>
                                <a:lnTo>
                                  <a:pt x="1543" y="579"/>
                                </a:lnTo>
                                <a:lnTo>
                                  <a:pt x="2777" y="242"/>
                                </a:lnTo>
                                <a:lnTo>
                                  <a:pt x="2771" y="492"/>
                                </a:lnTo>
                                <a:lnTo>
                                  <a:pt x="3815" y="228"/>
                                </a:lnTo>
                                <a:lnTo>
                                  <a:pt x="3815" y="0"/>
                                </a:lnTo>
                                <a:lnTo>
                                  <a:pt x="4247" y="306"/>
                                </a:lnTo>
                                <a:lnTo>
                                  <a:pt x="3822" y="735"/>
                                </a:lnTo>
                                <a:lnTo>
                                  <a:pt x="3816" y="492"/>
                                </a:lnTo>
                                <a:lnTo>
                                  <a:pt x="2519" y="884"/>
                                </a:lnTo>
                                <a:lnTo>
                                  <a:pt x="2528" y="581"/>
                                </a:lnTo>
                                <a:lnTo>
                                  <a:pt x="1277" y="930"/>
                                </a:lnTo>
                                <a:lnTo>
                                  <a:pt x="1277" y="654"/>
                                </a:lnTo>
                                <a:lnTo>
                                  <a:pt x="0" y="1028"/>
                                </a:lnTo>
                                <a:lnTo>
                                  <a:pt x="0" y="761"/>
                                </a:lnTo>
                                <a:close/>
                              </a:path>
                            </a:pathLst>
                          </a:custGeom>
                          <a:gradFill rotWithShape="1">
                            <a:gsLst>
                              <a:gs pos="0">
                                <a:srgbClr val="49C349"/>
                              </a:gs>
                              <a:gs pos="100000">
                                <a:srgbClr val="3399FF"/>
                              </a:gs>
                            </a:gsLst>
                            <a:lin ang="0" scaled="1"/>
                          </a:gradFill>
                          <a:ln w="9525">
                            <a:noFill/>
                            <a:round/>
                            <a:headEnd/>
                            <a:tailEnd/>
                          </a:ln>
                          <a:effectLst>
                            <a:outerShdw dist="35921" dir="2700000" algn="ctr" rotWithShape="0">
                              <a:srgbClr val="000000"/>
                            </a:outerShdw>
                          </a:effec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63" name="Group 762"/>
                        <p:cNvGrpSpPr/>
                        <p:nvPr/>
                      </p:nvGrpSpPr>
                      <p:grpSpPr>
                        <a:xfrm>
                          <a:off x="3004367" y="1790904"/>
                          <a:ext cx="800219" cy="827743"/>
                          <a:chOff x="3004367" y="1790904"/>
                          <a:chExt cx="800219" cy="827743"/>
                        </a:xfrm>
                      </p:grpSpPr>
                      <p:sp>
                        <p:nvSpPr>
                          <p:cNvPr id="764" name="Rectangle 763"/>
                          <p:cNvSpPr/>
                          <p:nvPr/>
                        </p:nvSpPr>
                        <p:spPr>
                          <a:xfrm>
                            <a:off x="3004367" y="2341648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>
                                <a:latin typeface="微软雅黑" pitchFamily="34" charset="-122"/>
                                <a:ea typeface="微软雅黑" pitchFamily="34" charset="-122"/>
                              </a:rPr>
                              <a:t>风险预警</a:t>
                            </a:r>
                          </a:p>
                        </p:txBody>
                      </p:sp>
                      <p:pic>
                        <p:nvPicPr>
                          <p:cNvPr id="765" name="Picture 40" descr="screen-capture-3.jp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6975" y="1790904"/>
                            <a:ext cx="695002" cy="45723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</p:grpSp>
                  <p:grpSp>
                    <p:nvGrpSpPr>
                      <p:cNvPr id="723" name="Group 722"/>
                      <p:cNvGrpSpPr/>
                      <p:nvPr/>
                    </p:nvGrpSpPr>
                    <p:grpSpPr>
                      <a:xfrm>
                        <a:off x="4576442" y="3769173"/>
                        <a:ext cx="2462357" cy="1307893"/>
                        <a:chOff x="1401994" y="2902082"/>
                        <a:chExt cx="2462357" cy="1307893"/>
                      </a:xfrm>
                    </p:grpSpPr>
                    <p:sp>
                      <p:nvSpPr>
                        <p:cNvPr id="750" name="矩形 18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1994" y="2902082"/>
                          <a:ext cx="2462357" cy="130789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25400">
                          <a:solidFill>
                            <a:srgbClr val="7F7F7F"/>
                          </a:solidFill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tIns="72000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服务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758" name="Rectangle 757"/>
                        <p:cNvSpPr/>
                        <p:nvPr/>
                      </p:nvSpPr>
                      <p:spPr>
                        <a:xfrm>
                          <a:off x="1419580" y="3850712"/>
                          <a:ext cx="838752" cy="32484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销售分析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756" name="Rectangle 755"/>
                        <p:cNvSpPr/>
                        <p:nvPr/>
                      </p:nvSpPr>
                      <p:spPr>
                        <a:xfrm>
                          <a:off x="2190884" y="3851222"/>
                          <a:ext cx="838752" cy="32484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客户评级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753" name="Group 752"/>
                        <p:cNvGrpSpPr/>
                        <p:nvPr/>
                      </p:nvGrpSpPr>
                      <p:grpSpPr>
                        <a:xfrm>
                          <a:off x="2981457" y="3165735"/>
                          <a:ext cx="800219" cy="950728"/>
                          <a:chOff x="2981457" y="3165735"/>
                          <a:chExt cx="800219" cy="950728"/>
                        </a:xfrm>
                      </p:grpSpPr>
                      <p:sp>
                        <p:nvSpPr>
                          <p:cNvPr id="754" name="Rectangle 753"/>
                          <p:cNvSpPr/>
                          <p:nvPr/>
                        </p:nvSpPr>
                        <p:spPr>
                          <a:xfrm>
                            <a:off x="2981457" y="3839464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订单排程</a:t>
                            </a:r>
                            <a:endParaRPr lang="zh-CN" altLang="en-US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pic>
                        <p:nvPicPr>
                          <p:cNvPr id="755" name="Picture 7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3686" y="3165735"/>
                            <a:ext cx="617538" cy="61753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</p:grpSp>
                  <p:grpSp>
                    <p:nvGrpSpPr>
                      <p:cNvPr id="724" name="Group 723"/>
                      <p:cNvGrpSpPr/>
                      <p:nvPr/>
                    </p:nvGrpSpPr>
                    <p:grpSpPr>
                      <a:xfrm>
                        <a:off x="4576442" y="5197196"/>
                        <a:ext cx="2462357" cy="1307893"/>
                        <a:chOff x="4023590" y="2924578"/>
                        <a:chExt cx="2462357" cy="1307893"/>
                      </a:xfrm>
                    </p:grpSpPr>
                    <p:sp>
                      <p:nvSpPr>
                        <p:cNvPr id="736" name="矩形 18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23590" y="2924578"/>
                          <a:ext cx="2462357" cy="130789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25400">
                          <a:solidFill>
                            <a:srgbClr val="7F7F7F"/>
                          </a:solidFill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tIns="72000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绩效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737" name="Group 736"/>
                        <p:cNvGrpSpPr/>
                        <p:nvPr/>
                      </p:nvGrpSpPr>
                      <p:grpSpPr>
                        <a:xfrm>
                          <a:off x="4060440" y="3259398"/>
                          <a:ext cx="800219" cy="890809"/>
                          <a:chOff x="1461761" y="1739086"/>
                          <a:chExt cx="800219" cy="890809"/>
                        </a:xfrm>
                      </p:grpSpPr>
                      <p:sp>
                        <p:nvSpPr>
                          <p:cNvPr id="744" name="Rectangle 743"/>
                          <p:cNvSpPr/>
                          <p:nvPr/>
                        </p:nvSpPr>
                        <p:spPr>
                          <a:xfrm>
                            <a:off x="1461761" y="2352896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>
                                <a:latin typeface="微软雅黑" pitchFamily="34" charset="-122"/>
                                <a:ea typeface="微软雅黑" pitchFamily="34" charset="-122"/>
                              </a:rPr>
                              <a:t>对比分析</a:t>
                            </a:r>
                            <a:endParaRPr lang="en-US" altLang="zh-CN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745" name="Group 5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61039" y="1739086"/>
                            <a:ext cx="601662" cy="523875"/>
                            <a:chOff x="0" y="0"/>
                            <a:chExt cx="601683" cy="581025"/>
                          </a:xfrm>
                        </p:grpSpPr>
                        <p:sp>
                          <p:nvSpPr>
                            <p:cNvPr id="746" name="Line 5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0686" y="360940"/>
                              <a:ext cx="280997" cy="133812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3C8C93"/>
                              </a:solidFill>
                              <a:round/>
                              <a:headEnd/>
                              <a:tailEnd type="arrow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47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 flipV="1">
                              <a:off x="320686" y="0"/>
                              <a:ext cx="0" cy="322205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3C8C93"/>
                              </a:solidFill>
                              <a:round/>
                              <a:headEnd/>
                              <a:tailEnd type="arrow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pic>
                          <p:nvPicPr>
                            <p:cNvPr id="748" name="图片 73" descr="cube.png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378" y="72008"/>
                              <a:ext cx="418032" cy="5090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  <p:sp>
                          <p:nvSpPr>
                            <p:cNvPr id="749" name="Line 5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0" y="389111"/>
                              <a:ext cx="280997" cy="133812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3C8C93"/>
                              </a:solidFill>
                              <a:round/>
                              <a:headEnd/>
                              <a:tailEnd type="arrow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738" name="Group 737"/>
                        <p:cNvGrpSpPr/>
                        <p:nvPr/>
                      </p:nvGrpSpPr>
                      <p:grpSpPr>
                        <a:xfrm>
                          <a:off x="5603046" y="3311216"/>
                          <a:ext cx="800219" cy="827743"/>
                          <a:chOff x="3004367" y="1790904"/>
                          <a:chExt cx="800219" cy="827743"/>
                        </a:xfrm>
                      </p:grpSpPr>
                      <p:sp>
                        <p:nvSpPr>
                          <p:cNvPr id="742" name="Rectangle 741"/>
                          <p:cNvSpPr/>
                          <p:nvPr/>
                        </p:nvSpPr>
                        <p:spPr>
                          <a:xfrm>
                            <a:off x="3004367" y="2341648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>
                                <a:latin typeface="微软雅黑" pitchFamily="34" charset="-122"/>
                                <a:ea typeface="微软雅黑" pitchFamily="34" charset="-122"/>
                              </a:rPr>
                              <a:t>风险预警</a:t>
                            </a:r>
                          </a:p>
                        </p:txBody>
                      </p:sp>
                      <p:pic>
                        <p:nvPicPr>
                          <p:cNvPr id="743" name="Picture 40" descr="screen-capture-3.jp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6975" y="1790904"/>
                            <a:ext cx="695002" cy="45723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  <p:grpSp>
                      <p:nvGrpSpPr>
                        <p:cNvPr id="739" name="Group 738"/>
                        <p:cNvGrpSpPr/>
                        <p:nvPr/>
                      </p:nvGrpSpPr>
                      <p:grpSpPr>
                        <a:xfrm>
                          <a:off x="4831743" y="3275412"/>
                          <a:ext cx="800219" cy="875305"/>
                          <a:chOff x="4831743" y="3275412"/>
                          <a:chExt cx="800219" cy="875305"/>
                        </a:xfrm>
                      </p:grpSpPr>
                      <p:sp>
                        <p:nvSpPr>
                          <p:cNvPr id="740" name="Rectangle 739"/>
                          <p:cNvSpPr/>
                          <p:nvPr/>
                        </p:nvSpPr>
                        <p:spPr>
                          <a:xfrm>
                            <a:off x="4831743" y="3873718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>
                                <a:latin typeface="微软雅黑" pitchFamily="34" charset="-122"/>
                                <a:ea typeface="微软雅黑" pitchFamily="34" charset="-122"/>
                              </a:rPr>
                              <a:t>预测研判</a:t>
                            </a:r>
                            <a:endParaRPr lang="en-US" altLang="zh-CN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pic>
                        <p:nvPicPr>
                          <p:cNvPr id="741" name="Picture 39" descr="screen-capture-4.jp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4665" y="3275412"/>
                            <a:ext cx="531314" cy="53658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</p:grpSp>
                  <p:grpSp>
                    <p:nvGrpSpPr>
                      <p:cNvPr id="725" name="Group 724"/>
                      <p:cNvGrpSpPr/>
                      <p:nvPr/>
                    </p:nvGrpSpPr>
                    <p:grpSpPr>
                      <a:xfrm>
                        <a:off x="4576442" y="2535278"/>
                        <a:ext cx="2462357" cy="1113764"/>
                        <a:chOff x="4032486" y="1422033"/>
                        <a:chExt cx="2462357" cy="1307893"/>
                      </a:xfrm>
                    </p:grpSpPr>
                    <p:sp>
                      <p:nvSpPr>
                        <p:cNvPr id="726" name="矩形 18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32486" y="1422033"/>
                          <a:ext cx="2462357" cy="130789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25400">
                          <a:solidFill>
                            <a:srgbClr val="7F7F7F"/>
                          </a:solidFill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tIns="72000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200" dirty="0" smtClean="0">
                              <a:latin typeface="微软雅黑" pitchFamily="34" charset="-122"/>
                              <a:ea typeface="微软雅黑" pitchFamily="34" charset="-122"/>
                            </a:rPr>
                            <a:t>质量</a:t>
                          </a:r>
                          <a:endParaRPr lang="en-US" altLang="zh-CN" sz="1200" dirty="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727" name="Group 726"/>
                        <p:cNvGrpSpPr/>
                        <p:nvPr/>
                      </p:nvGrpSpPr>
                      <p:grpSpPr>
                        <a:xfrm>
                          <a:off x="4881803" y="1806960"/>
                          <a:ext cx="800219" cy="826394"/>
                          <a:chOff x="6042282" y="737337"/>
                          <a:chExt cx="800219" cy="826394"/>
                        </a:xfrm>
                      </p:grpSpPr>
                      <p:sp>
                        <p:nvSpPr>
                          <p:cNvPr id="734" name="Rectangle 733"/>
                          <p:cNvSpPr/>
                          <p:nvPr/>
                        </p:nvSpPr>
                        <p:spPr>
                          <a:xfrm>
                            <a:off x="6042282" y="1286732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离线分析</a:t>
                            </a:r>
                            <a:endParaRPr lang="en-US" altLang="zh-CN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pic>
                        <p:nvPicPr>
                          <p:cNvPr id="735" name="Picture 125" descr="AnalyticApps_computer-wcharts_icon.png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5204" y="737337"/>
                            <a:ext cx="549275" cy="52705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grpSp>
                    <p:grpSp>
                      <p:nvGrpSpPr>
                        <p:cNvPr id="728" name="Group 727"/>
                        <p:cNvGrpSpPr/>
                        <p:nvPr/>
                      </p:nvGrpSpPr>
                      <p:grpSpPr>
                        <a:xfrm>
                          <a:off x="5628431" y="1840612"/>
                          <a:ext cx="800219" cy="789073"/>
                          <a:chOff x="5628431" y="1840612"/>
                          <a:chExt cx="800219" cy="789073"/>
                        </a:xfrm>
                      </p:grpSpPr>
                      <p:sp>
                        <p:nvSpPr>
                          <p:cNvPr id="732" name="Rectangle 731"/>
                          <p:cNvSpPr/>
                          <p:nvPr/>
                        </p:nvSpPr>
                        <p:spPr>
                          <a:xfrm>
                            <a:off x="5628431" y="2352686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质量归档</a:t>
                            </a:r>
                            <a:endParaRPr lang="zh-CN" altLang="en-US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pic>
                        <p:nvPicPr>
                          <p:cNvPr id="733" name="图片 75" descr="notepad.png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6161" y="1840612"/>
                            <a:ext cx="614362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grpSp>
                    <p:grpSp>
                      <p:nvGrpSpPr>
                        <p:cNvPr id="729" name="Group 728"/>
                        <p:cNvGrpSpPr/>
                        <p:nvPr/>
                      </p:nvGrpSpPr>
                      <p:grpSpPr>
                        <a:xfrm>
                          <a:off x="4045058" y="1789196"/>
                          <a:ext cx="800219" cy="840699"/>
                          <a:chOff x="4045058" y="1789196"/>
                          <a:chExt cx="800219" cy="840699"/>
                        </a:xfrm>
                      </p:grpSpPr>
                      <p:pic>
                        <p:nvPicPr>
                          <p:cNvPr id="73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7047" y="1789196"/>
                            <a:ext cx="664696" cy="51176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>
                            <a:reflection blurRad="6350" stA="52000" endA="300" endPos="35000" dir="5400000" sy="-100000" algn="bl" rotWithShape="0"/>
                          </a:effectLst>
                        </p:spPr>
                      </p:pic>
                      <p:sp>
                        <p:nvSpPr>
                          <p:cNvPr id="731" name="Rectangle 730"/>
                          <p:cNvSpPr/>
                          <p:nvPr/>
                        </p:nvSpPr>
                        <p:spPr>
                          <a:xfrm>
                            <a:off x="4045058" y="2352896"/>
                            <a:ext cx="800219" cy="27699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在线监控</a:t>
                            </a:r>
                            <a:endParaRPr lang="en-US" altLang="zh-CN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774" name="Group 773"/>
                  <p:cNvGrpSpPr/>
                  <p:nvPr/>
                </p:nvGrpSpPr>
                <p:grpSpPr>
                  <a:xfrm>
                    <a:off x="3175981" y="1172830"/>
                    <a:ext cx="2569613" cy="5356341"/>
                    <a:chOff x="2927028" y="571755"/>
                    <a:chExt cx="2569613" cy="5356341"/>
                  </a:xfrm>
                </p:grpSpPr>
                <p:sp>
                  <p:nvSpPr>
                    <p:cNvPr id="775" name="矩形 18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7028" y="931414"/>
                      <a:ext cx="2569613" cy="4996682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76" name="右箭头 1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3650" y="2355426"/>
                      <a:ext cx="268287" cy="300037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666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b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77" name="Text Box 1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48491" y="571755"/>
                      <a:ext cx="1006851" cy="3392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157" tIns="46078" rIns="92157" bIns="46078" anchor="ctr" anchorCtr="1">
                      <a:spAutoFit/>
                    </a:bodyPr>
                    <a:lstStyle>
                      <a:lvl1pPr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>
                        <a:buSzPct val="99000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数据存储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grpSp>
                  <p:nvGrpSpPr>
                    <p:cNvPr id="778" name="Group 777"/>
                    <p:cNvGrpSpPr/>
                    <p:nvPr/>
                  </p:nvGrpSpPr>
                  <p:grpSpPr>
                    <a:xfrm>
                      <a:off x="3014187" y="986271"/>
                      <a:ext cx="2395294" cy="2876066"/>
                      <a:chOff x="3027250" y="1695039"/>
                      <a:chExt cx="2441749" cy="4357718"/>
                    </a:xfrm>
                  </p:grpSpPr>
                  <p:sp>
                    <p:nvSpPr>
                      <p:cNvPr id="784" name="矩形 14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27250" y="2161460"/>
                        <a:ext cx="1074599" cy="329277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zh-CN" sz="1200" dirty="0">
                            <a:latin typeface="微软雅黑" pitchFamily="34" charset="-122"/>
                            <a:ea typeface="微软雅黑" pitchFamily="34" charset="-122"/>
                          </a:rPr>
                          <a:t>ODS</a:t>
                        </a:r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存储</a:t>
                        </a:r>
                      </a:p>
                    </p:txBody>
                  </p:sp>
                  <p:sp>
                    <p:nvSpPr>
                      <p:cNvPr id="785" name="矩形 14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89881" y="2161460"/>
                        <a:ext cx="1079118" cy="3317379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主题数据库</a:t>
                        </a:r>
                      </a:p>
                    </p:txBody>
                  </p:sp>
                  <p:sp>
                    <p:nvSpPr>
                      <p:cNvPr id="786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2187" y="2576646"/>
                        <a:ext cx="805906" cy="465363"/>
                      </a:xfrm>
                      <a:prstGeom prst="flowChartMagneticDisk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400" b="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财务</a:t>
                        </a:r>
                      </a:p>
                    </p:txBody>
                  </p:sp>
                  <p:sp>
                    <p:nvSpPr>
                      <p:cNvPr id="787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2187" y="3152183"/>
                        <a:ext cx="814637" cy="478066"/>
                      </a:xfrm>
                      <a:prstGeom prst="flowChartMagneticDisk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400" b="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生产</a:t>
                        </a:r>
                      </a:p>
                    </p:txBody>
                  </p:sp>
                  <p:sp>
                    <p:nvSpPr>
                      <p:cNvPr id="788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2188" y="3724839"/>
                        <a:ext cx="805906" cy="475660"/>
                      </a:xfrm>
                      <a:prstGeom prst="flowChartMagneticDisk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400" b="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质量</a:t>
                        </a:r>
                      </a:p>
                    </p:txBody>
                  </p:sp>
                  <p:sp>
                    <p:nvSpPr>
                      <p:cNvPr id="789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2187" y="4302904"/>
                        <a:ext cx="805906" cy="473659"/>
                      </a:xfrm>
                      <a:prstGeom prst="flowChartMagneticDisk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400" b="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采购</a:t>
                        </a:r>
                      </a:p>
                    </p:txBody>
                  </p:sp>
                  <p:sp>
                    <p:nvSpPr>
                      <p:cNvPr id="790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7328" y="4878937"/>
                        <a:ext cx="800765" cy="473691"/>
                      </a:xfrm>
                      <a:prstGeom prst="flowChartMagneticDisk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400" b="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销售</a:t>
                        </a:r>
                      </a:p>
                    </p:txBody>
                  </p:sp>
                  <p:sp>
                    <p:nvSpPr>
                      <p:cNvPr id="791" name="圆角矩形 816"/>
                      <p:cNvSpPr/>
                      <p:nvPr/>
                    </p:nvSpPr>
                    <p:spPr>
                      <a:xfrm>
                        <a:off x="3039399" y="1695039"/>
                        <a:ext cx="2429600" cy="328266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600" dirty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数据</a:t>
                        </a:r>
                        <a:r>
                          <a:rPr lang="zh-CN" altLang="en-US" sz="1600" dirty="0" smtClean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仓库（</a:t>
                        </a:r>
                        <a:r>
                          <a:rPr lang="en-US" altLang="zh-CN" sz="1600" dirty="0" smtClean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Oracle</a:t>
                        </a:r>
                        <a:r>
                          <a:rPr lang="zh-CN" altLang="en-US" sz="1600" dirty="0" smtClean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  <a:endParaRPr lang="zh-CN" altLang="en-US" sz="16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cxnSp>
                    <p:nvCxnSpPr>
                      <p:cNvPr id="792" name="直接箭头连接符 819"/>
                      <p:cNvCxnSpPr/>
                      <p:nvPr/>
                    </p:nvCxnSpPr>
                    <p:spPr>
                      <a:xfrm>
                        <a:off x="3581891" y="2023305"/>
                        <a:ext cx="0" cy="171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3" name="直接箭头连接符 820"/>
                      <p:cNvCxnSpPr/>
                      <p:nvPr/>
                    </p:nvCxnSpPr>
                    <p:spPr>
                      <a:xfrm>
                        <a:off x="4965945" y="2023305"/>
                        <a:ext cx="0" cy="171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94" name="圆角矩形 821"/>
                      <p:cNvSpPr/>
                      <p:nvPr/>
                    </p:nvSpPr>
                    <p:spPr>
                      <a:xfrm>
                        <a:off x="3027250" y="5695567"/>
                        <a:ext cx="2441749" cy="357190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a:t>云存储平台</a:t>
                        </a:r>
                      </a:p>
                    </p:txBody>
                  </p:sp>
                  <p:cxnSp>
                    <p:nvCxnSpPr>
                      <p:cNvPr id="795" name="直接箭头连接符 822"/>
                      <p:cNvCxnSpPr/>
                      <p:nvPr/>
                    </p:nvCxnSpPr>
                    <p:spPr>
                      <a:xfrm rot="16200000" flipH="1">
                        <a:off x="3521012" y="5584045"/>
                        <a:ext cx="214314" cy="873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96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20079" y="2577017"/>
                        <a:ext cx="805906" cy="613164"/>
                      </a:xfrm>
                      <a:prstGeom prst="flowChartMagneticDisk">
                        <a:avLst/>
                      </a:prstGeom>
                      <a:solidFill>
                        <a:srgbClr val="AB7942"/>
                      </a:solidFill>
                      <a:ln w="3175">
                        <a:solidFill>
                          <a:srgbClr val="AB7942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400" b="0" dirty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产品质量主题</a:t>
                        </a:r>
                      </a:p>
                    </p:txBody>
                  </p:sp>
                  <p:sp>
                    <p:nvSpPr>
                      <p:cNvPr id="797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20079" y="3293559"/>
                        <a:ext cx="805906" cy="613164"/>
                      </a:xfrm>
                      <a:prstGeom prst="flowChartMagneticDisk">
                        <a:avLst/>
                      </a:prstGeom>
                      <a:solidFill>
                        <a:srgbClr val="AB7942"/>
                      </a:solidFill>
                      <a:ln w="3175">
                        <a:solidFill>
                          <a:srgbClr val="AB7942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r>
                          <a:rPr lang="zh-CN" altLang="en-US" sz="1400" dirty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生产成品主题</a:t>
                        </a:r>
                      </a:p>
                    </p:txBody>
                  </p:sp>
                  <p:sp>
                    <p:nvSpPr>
                      <p:cNvPr id="798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33897" y="4010534"/>
                        <a:ext cx="805906" cy="613164"/>
                      </a:xfrm>
                      <a:prstGeom prst="flowChartMagneticDisk">
                        <a:avLst/>
                      </a:prstGeom>
                      <a:solidFill>
                        <a:srgbClr val="AB7942"/>
                      </a:solidFill>
                      <a:ln w="3175">
                        <a:solidFill>
                          <a:srgbClr val="AB7942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r>
                          <a:rPr lang="zh-CN" altLang="en-US" sz="1400" dirty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销售与服务</a:t>
                        </a:r>
                      </a:p>
                    </p:txBody>
                  </p:sp>
                  <p:sp>
                    <p:nvSpPr>
                      <p:cNvPr id="799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33897" y="4739463"/>
                        <a:ext cx="805906" cy="613164"/>
                      </a:xfrm>
                      <a:prstGeom prst="flowChartMagneticDisk">
                        <a:avLst/>
                      </a:prstGeom>
                      <a:solidFill>
                        <a:srgbClr val="AB7942"/>
                      </a:solidFill>
                      <a:ln w="3175">
                        <a:solidFill>
                          <a:srgbClr val="AB7942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/>
                      <a:p>
                        <a:pPr algn="ctr"/>
                        <a:r>
                          <a:rPr lang="zh-CN" altLang="en-US" sz="1400" dirty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其它主题库</a:t>
                        </a:r>
                      </a:p>
                    </p:txBody>
                  </p:sp>
                  <p:cxnSp>
                    <p:nvCxnSpPr>
                      <p:cNvPr id="800" name="直接箭头连接符 558"/>
                      <p:cNvCxnSpPr/>
                      <p:nvPr/>
                    </p:nvCxnSpPr>
                    <p:spPr>
                      <a:xfrm rot="16200000" flipH="1">
                        <a:off x="4775724" y="5584140"/>
                        <a:ext cx="214314" cy="873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9" name="Group 778"/>
                    <p:cNvGrpSpPr/>
                    <p:nvPr/>
                  </p:nvGrpSpPr>
                  <p:grpSpPr>
                    <a:xfrm>
                      <a:off x="3064293" y="4150686"/>
                      <a:ext cx="2232973" cy="1655550"/>
                      <a:chOff x="3070656" y="4036547"/>
                      <a:chExt cx="2232973" cy="1655550"/>
                    </a:xfrm>
                  </p:grpSpPr>
                  <p:sp>
                    <p:nvSpPr>
                      <p:cNvPr id="781" name="矩形 14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0656" y="4036547"/>
                        <a:ext cx="2232973" cy="16555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分布式数据存储计算</a:t>
                        </a:r>
                      </a:p>
                    </p:txBody>
                  </p:sp>
                  <p:sp>
                    <p:nvSpPr>
                      <p:cNvPr id="782" name="Rounded Rectangle 781"/>
                      <p:cNvSpPr/>
                      <p:nvPr/>
                    </p:nvSpPr>
                    <p:spPr>
                      <a:xfrm>
                        <a:off x="3440714" y="4516666"/>
                        <a:ext cx="1475285" cy="290443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kumimoji="1" lang="en-US" altLang="zh-CN" sz="1400" b="1" dirty="0" smtClean="0">
                            <a:latin typeface="+mn-ea"/>
                          </a:rPr>
                          <a:t>Spark</a:t>
                        </a:r>
                        <a:r>
                          <a:rPr kumimoji="1" lang="zh-CN" altLang="en-US" sz="1400" b="1" dirty="0" smtClean="0">
                            <a:latin typeface="+mn-ea"/>
                          </a:rPr>
                          <a:t>计算引擎</a:t>
                        </a:r>
                      </a:p>
                    </p:txBody>
                  </p:sp>
                  <p:sp>
                    <p:nvSpPr>
                      <p:cNvPr id="783" name="Rounded Rectangle 782"/>
                      <p:cNvSpPr/>
                      <p:nvPr/>
                    </p:nvSpPr>
                    <p:spPr>
                      <a:xfrm>
                        <a:off x="3426199" y="5113305"/>
                        <a:ext cx="1475285" cy="290443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kumimoji="1" lang="en-US" altLang="zh-CN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HDFS</a:t>
                        </a:r>
                        <a:endParaRPr kumimoji="1" lang="zh-CN" alt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cxnSp>
                  <p:nvCxnSpPr>
                    <p:cNvPr id="780" name="直接箭头连接符 558"/>
                    <p:cNvCxnSpPr/>
                    <p:nvPr/>
                  </p:nvCxnSpPr>
                  <p:spPr>
                    <a:xfrm rot="5400000" flipH="1">
                      <a:off x="4106295" y="4007875"/>
                      <a:ext cx="141446" cy="856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6" name="直接连接符 176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49156" y="1245008"/>
                    <a:ext cx="10373" cy="54000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93" name="Group 892"/>
                  <p:cNvGrpSpPr/>
                  <p:nvPr/>
                </p:nvGrpSpPr>
                <p:grpSpPr>
                  <a:xfrm>
                    <a:off x="9691581" y="1102617"/>
                    <a:ext cx="1316213" cy="5496767"/>
                    <a:chOff x="10341344" y="1190689"/>
                    <a:chExt cx="1316213" cy="5496767"/>
                  </a:xfrm>
                </p:grpSpPr>
                <p:cxnSp>
                  <p:nvCxnSpPr>
                    <p:cNvPr id="802" name="直接连接符 176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0357085" y="1261929"/>
                      <a:ext cx="10373" cy="513687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821" name="Group 820"/>
                    <p:cNvGrpSpPr/>
                    <p:nvPr/>
                  </p:nvGrpSpPr>
                  <p:grpSpPr>
                    <a:xfrm>
                      <a:off x="10385145" y="5925822"/>
                      <a:ext cx="1041100" cy="761634"/>
                      <a:chOff x="10385145" y="5925822"/>
                      <a:chExt cx="1041100" cy="761634"/>
                    </a:xfrm>
                  </p:grpSpPr>
                  <p:sp>
                    <p:nvSpPr>
                      <p:cNvPr id="808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0573116" y="5985711"/>
                        <a:ext cx="0" cy="3759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ysClr val="windowText" lastClr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815" name="Group 814"/>
                      <p:cNvGrpSpPr/>
                      <p:nvPr/>
                    </p:nvGrpSpPr>
                    <p:grpSpPr>
                      <a:xfrm>
                        <a:off x="10587659" y="5925822"/>
                        <a:ext cx="838586" cy="761634"/>
                        <a:chOff x="7077506" y="1463342"/>
                        <a:chExt cx="838586" cy="761634"/>
                      </a:xfrm>
                    </p:grpSpPr>
                    <p:pic>
                      <p:nvPicPr>
                        <p:cNvPr id="816" name="Picture 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0">
                                  <a14:imgEffect>
                                    <a14:colorTemperature colorTemp="4700"/>
                                  </a14:imgEffect>
                                  <a14:imgEffect>
                                    <a14:brightnessContrast bright="-20000" contrast="4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8166" y="1463342"/>
                          <a:ext cx="517267" cy="466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sp>
                      <p:nvSpPr>
                        <p:cNvPr id="817" name="TextBox 816"/>
                        <p:cNvSpPr txBox="1"/>
                        <p:nvPr/>
                      </p:nvSpPr>
                      <p:spPr>
                        <a:xfrm>
                          <a:off x="7077506" y="1947977"/>
                          <a:ext cx="83858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zh-CN" altLang="en-US" sz="1200" dirty="0" smtClean="0"/>
                            <a:t>其他部门</a:t>
                          </a:r>
                          <a:endParaRPr kumimoji="1" lang="zh-CN" altLang="en-US" sz="1200" dirty="0"/>
                        </a:p>
                      </p:txBody>
                    </p:sp>
                  </p:grpSp>
                </p:grpSp>
                <p:grpSp>
                  <p:nvGrpSpPr>
                    <p:cNvPr id="822" name="Group 821"/>
                    <p:cNvGrpSpPr/>
                    <p:nvPr/>
                  </p:nvGrpSpPr>
                  <p:grpSpPr>
                    <a:xfrm>
                      <a:off x="10341344" y="5193241"/>
                      <a:ext cx="1041100" cy="761634"/>
                      <a:chOff x="10385145" y="5925822"/>
                      <a:chExt cx="1041100" cy="761634"/>
                    </a:xfrm>
                  </p:grpSpPr>
                  <p:sp>
                    <p:nvSpPr>
                      <p:cNvPr id="823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0573116" y="5985711"/>
                        <a:ext cx="0" cy="3759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ysClr val="windowText" lastClr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824" name="Group 823"/>
                      <p:cNvGrpSpPr/>
                      <p:nvPr/>
                    </p:nvGrpSpPr>
                    <p:grpSpPr>
                      <a:xfrm>
                        <a:off x="10587659" y="5925822"/>
                        <a:ext cx="838586" cy="761634"/>
                        <a:chOff x="7077506" y="1463342"/>
                        <a:chExt cx="838586" cy="761634"/>
                      </a:xfrm>
                    </p:grpSpPr>
                    <p:pic>
                      <p:nvPicPr>
                        <p:cNvPr id="825" name="Picture 8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0">
                                  <a14:imgEffect>
                                    <a14:colorTemperature colorTemp="4700"/>
                                  </a14:imgEffect>
                                  <a14:imgEffect>
                                    <a14:brightnessContrast bright="-20000" contrast="4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8166" y="1463342"/>
                          <a:ext cx="517267" cy="466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sp>
                      <p:nvSpPr>
                        <p:cNvPr id="826" name="TextBox 825"/>
                        <p:cNvSpPr txBox="1"/>
                        <p:nvPr/>
                      </p:nvSpPr>
                      <p:spPr>
                        <a:xfrm>
                          <a:off x="7077506" y="1947977"/>
                          <a:ext cx="83858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zh-CN" altLang="en-US" sz="1200" dirty="0" smtClean="0"/>
                            <a:t>研发部门</a:t>
                          </a:r>
                          <a:endParaRPr kumimoji="1" lang="zh-CN" altLang="en-US" sz="1200" dirty="0"/>
                        </a:p>
                      </p:txBody>
                    </p:sp>
                  </p:grpSp>
                </p:grpSp>
                <p:grpSp>
                  <p:nvGrpSpPr>
                    <p:cNvPr id="827" name="Group 826"/>
                    <p:cNvGrpSpPr/>
                    <p:nvPr/>
                  </p:nvGrpSpPr>
                  <p:grpSpPr>
                    <a:xfrm>
                      <a:off x="10362271" y="4460601"/>
                      <a:ext cx="1041100" cy="761634"/>
                      <a:chOff x="10385145" y="5925822"/>
                      <a:chExt cx="1041100" cy="761634"/>
                    </a:xfrm>
                  </p:grpSpPr>
                  <p:sp>
                    <p:nvSpPr>
                      <p:cNvPr id="828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0573116" y="5985711"/>
                        <a:ext cx="0" cy="3759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ysClr val="windowText" lastClr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829" name="Group 828"/>
                      <p:cNvGrpSpPr/>
                      <p:nvPr/>
                    </p:nvGrpSpPr>
                    <p:grpSpPr>
                      <a:xfrm>
                        <a:off x="10587659" y="5925822"/>
                        <a:ext cx="838586" cy="761634"/>
                        <a:chOff x="7077506" y="1463342"/>
                        <a:chExt cx="838586" cy="761634"/>
                      </a:xfrm>
                    </p:grpSpPr>
                    <p:pic>
                      <p:nvPicPr>
                        <p:cNvPr id="830" name="Picture 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0">
                                  <a14:imgEffect>
                                    <a14:colorTemperature colorTemp="4700"/>
                                  </a14:imgEffect>
                                  <a14:imgEffect>
                                    <a14:brightnessContrast bright="-20000" contrast="4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8166" y="1463342"/>
                          <a:ext cx="517267" cy="466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sp>
                      <p:nvSpPr>
                        <p:cNvPr id="831" name="TextBox 830"/>
                        <p:cNvSpPr txBox="1"/>
                        <p:nvPr/>
                      </p:nvSpPr>
                      <p:spPr>
                        <a:xfrm>
                          <a:off x="7077506" y="1947977"/>
                          <a:ext cx="83858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zh-CN" altLang="en-US" sz="1200" dirty="0" smtClean="0"/>
                            <a:t>制造部门</a:t>
                          </a:r>
                          <a:endParaRPr kumimoji="1" lang="zh-CN" altLang="en-US" sz="1200" dirty="0"/>
                        </a:p>
                      </p:txBody>
                    </p:sp>
                  </p:grpSp>
                </p:grpSp>
                <p:grpSp>
                  <p:nvGrpSpPr>
                    <p:cNvPr id="832" name="Group 831"/>
                    <p:cNvGrpSpPr/>
                    <p:nvPr/>
                  </p:nvGrpSpPr>
                  <p:grpSpPr>
                    <a:xfrm>
                      <a:off x="10362271" y="3724184"/>
                      <a:ext cx="1041100" cy="761634"/>
                      <a:chOff x="10385145" y="5925822"/>
                      <a:chExt cx="1041100" cy="761634"/>
                    </a:xfrm>
                  </p:grpSpPr>
                  <p:sp>
                    <p:nvSpPr>
                      <p:cNvPr id="833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0573116" y="5985711"/>
                        <a:ext cx="0" cy="3759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ysClr val="windowText" lastClr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834" name="Group 833"/>
                      <p:cNvGrpSpPr/>
                      <p:nvPr/>
                    </p:nvGrpSpPr>
                    <p:grpSpPr>
                      <a:xfrm>
                        <a:off x="10587659" y="5925822"/>
                        <a:ext cx="838586" cy="761634"/>
                        <a:chOff x="7077506" y="1463342"/>
                        <a:chExt cx="838586" cy="761634"/>
                      </a:xfrm>
                    </p:grpSpPr>
                    <p:pic>
                      <p:nvPicPr>
                        <p:cNvPr id="835" name="Picture 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0">
                                  <a14:imgEffect>
                                    <a14:colorTemperature colorTemp="4700"/>
                                  </a14:imgEffect>
                                  <a14:imgEffect>
                                    <a14:brightnessContrast bright="-20000" contrast="40000"/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8166" y="1463342"/>
                          <a:ext cx="517267" cy="466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sp>
                      <p:nvSpPr>
                        <p:cNvPr id="836" name="TextBox 835"/>
                        <p:cNvSpPr txBox="1"/>
                        <p:nvPr/>
                      </p:nvSpPr>
                      <p:spPr>
                        <a:xfrm>
                          <a:off x="7077506" y="1947977"/>
                          <a:ext cx="83858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zh-CN" altLang="en-US" sz="1200" dirty="0" smtClean="0"/>
                            <a:t>生产部门</a:t>
                          </a:r>
                          <a:endParaRPr kumimoji="1" lang="zh-CN" altLang="en-US" sz="1200" dirty="0"/>
                        </a:p>
                      </p:txBody>
                    </p:sp>
                  </p:grpSp>
                </p:grpSp>
                <p:grpSp>
                  <p:nvGrpSpPr>
                    <p:cNvPr id="844" name="Group 843"/>
                    <p:cNvGrpSpPr/>
                    <p:nvPr/>
                  </p:nvGrpSpPr>
                  <p:grpSpPr>
                    <a:xfrm>
                      <a:off x="10367457" y="1349241"/>
                      <a:ext cx="1225265" cy="434182"/>
                      <a:chOff x="10367458" y="1349241"/>
                      <a:chExt cx="1265780" cy="434182"/>
                    </a:xfrm>
                  </p:grpSpPr>
                  <p:sp>
                    <p:nvSpPr>
                      <p:cNvPr id="805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0555429" y="1421479"/>
                        <a:ext cx="0" cy="3759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ysClr val="windowText" lastClr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843" name="Group 842"/>
                      <p:cNvGrpSpPr/>
                      <p:nvPr/>
                    </p:nvGrpSpPr>
                    <p:grpSpPr>
                      <a:xfrm>
                        <a:off x="10810332" y="1349241"/>
                        <a:ext cx="822906" cy="434182"/>
                        <a:chOff x="10842801" y="1241280"/>
                        <a:chExt cx="842078" cy="984606"/>
                      </a:xfrm>
                    </p:grpSpPr>
                    <p:grpSp>
                      <p:nvGrpSpPr>
                        <p:cNvPr id="838" name="组合 2"/>
                        <p:cNvGrpSpPr/>
                        <p:nvPr/>
                      </p:nvGrpSpPr>
                      <p:grpSpPr>
                        <a:xfrm>
                          <a:off x="10842801" y="1241280"/>
                          <a:ext cx="782638" cy="673100"/>
                          <a:chOff x="5213351" y="4213226"/>
                          <a:chExt cx="782638" cy="673100"/>
                        </a:xfrm>
                      </p:grpSpPr>
                      <p:sp>
                        <p:nvSpPr>
                          <p:cNvPr id="839" name="Freeform 11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689601" y="4213226"/>
                            <a:ext cx="301625" cy="390525"/>
                          </a:xfrm>
                          <a:custGeom>
                            <a:avLst/>
                            <a:gdLst>
                              <a:gd name="T0" fmla="*/ 144 w 159"/>
                              <a:gd name="T1" fmla="*/ 91 h 206"/>
                              <a:gd name="T2" fmla="*/ 126 w 159"/>
                              <a:gd name="T3" fmla="*/ 76 h 206"/>
                              <a:gd name="T4" fmla="*/ 102 w 159"/>
                              <a:gd name="T5" fmla="*/ 56 h 206"/>
                              <a:gd name="T6" fmla="*/ 100 w 159"/>
                              <a:gd name="T7" fmla="*/ 40 h 206"/>
                              <a:gd name="T8" fmla="*/ 71 w 159"/>
                              <a:gd name="T9" fmla="*/ 5 h 206"/>
                              <a:gd name="T10" fmla="*/ 34 w 159"/>
                              <a:gd name="T11" fmla="*/ 13 h 206"/>
                              <a:gd name="T12" fmla="*/ 26 w 159"/>
                              <a:gd name="T13" fmla="*/ 34 h 206"/>
                              <a:gd name="T14" fmla="*/ 24 w 159"/>
                              <a:gd name="T15" fmla="*/ 55 h 206"/>
                              <a:gd name="T16" fmla="*/ 26 w 159"/>
                              <a:gd name="T17" fmla="*/ 65 h 206"/>
                              <a:gd name="T18" fmla="*/ 31 w 159"/>
                              <a:gd name="T19" fmla="*/ 70 h 206"/>
                              <a:gd name="T20" fmla="*/ 35 w 159"/>
                              <a:gd name="T21" fmla="*/ 75 h 206"/>
                              <a:gd name="T22" fmla="*/ 35 w 159"/>
                              <a:gd name="T23" fmla="*/ 80 h 206"/>
                              <a:gd name="T24" fmla="*/ 39 w 159"/>
                              <a:gd name="T25" fmla="*/ 84 h 206"/>
                              <a:gd name="T26" fmla="*/ 44 w 159"/>
                              <a:gd name="T27" fmla="*/ 91 h 206"/>
                              <a:gd name="T28" fmla="*/ 60 w 159"/>
                              <a:gd name="T29" fmla="*/ 95 h 206"/>
                              <a:gd name="T30" fmla="*/ 59 w 159"/>
                              <a:gd name="T31" fmla="*/ 120 h 206"/>
                              <a:gd name="T32" fmla="*/ 54 w 159"/>
                              <a:gd name="T33" fmla="*/ 142 h 206"/>
                              <a:gd name="T34" fmla="*/ 54 w 159"/>
                              <a:gd name="T35" fmla="*/ 144 h 206"/>
                              <a:gd name="T36" fmla="*/ 53 w 159"/>
                              <a:gd name="T37" fmla="*/ 141 h 206"/>
                              <a:gd name="T38" fmla="*/ 47 w 159"/>
                              <a:gd name="T39" fmla="*/ 126 h 206"/>
                              <a:gd name="T40" fmla="*/ 43 w 159"/>
                              <a:gd name="T41" fmla="*/ 124 h 206"/>
                              <a:gd name="T42" fmla="*/ 42 w 159"/>
                              <a:gd name="T43" fmla="*/ 138 h 206"/>
                              <a:gd name="T44" fmla="*/ 40 w 159"/>
                              <a:gd name="T45" fmla="*/ 147 h 206"/>
                              <a:gd name="T46" fmla="*/ 18 w 159"/>
                              <a:gd name="T47" fmla="*/ 138 h 206"/>
                              <a:gd name="T48" fmla="*/ 6 w 159"/>
                              <a:gd name="T49" fmla="*/ 135 h 206"/>
                              <a:gd name="T50" fmla="*/ 11 w 159"/>
                              <a:gd name="T51" fmla="*/ 143 h 206"/>
                              <a:gd name="T52" fmla="*/ 23 w 159"/>
                              <a:gd name="T53" fmla="*/ 150 h 206"/>
                              <a:gd name="T54" fmla="*/ 26 w 159"/>
                              <a:gd name="T55" fmla="*/ 154 h 206"/>
                              <a:gd name="T56" fmla="*/ 16 w 159"/>
                              <a:gd name="T57" fmla="*/ 150 h 206"/>
                              <a:gd name="T58" fmla="*/ 2 w 159"/>
                              <a:gd name="T59" fmla="*/ 144 h 206"/>
                              <a:gd name="T60" fmla="*/ 5 w 159"/>
                              <a:gd name="T61" fmla="*/ 151 h 206"/>
                              <a:gd name="T62" fmla="*/ 6 w 159"/>
                              <a:gd name="T63" fmla="*/ 159 h 206"/>
                              <a:gd name="T64" fmla="*/ 20 w 159"/>
                              <a:gd name="T65" fmla="*/ 172 h 206"/>
                              <a:gd name="T66" fmla="*/ 47 w 159"/>
                              <a:gd name="T67" fmla="*/ 179 h 206"/>
                              <a:gd name="T68" fmla="*/ 43 w 159"/>
                              <a:gd name="T69" fmla="*/ 206 h 206"/>
                              <a:gd name="T70" fmla="*/ 151 w 159"/>
                              <a:gd name="T71" fmla="*/ 206 h 206"/>
                              <a:gd name="T72" fmla="*/ 144 w 159"/>
                              <a:gd name="T73" fmla="*/ 91 h 20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  <a:cxn ang="0">
                                <a:pos x="T66" y="T67"/>
                              </a:cxn>
                              <a:cxn ang="0">
                                <a:pos x="T68" y="T69"/>
                              </a:cxn>
                              <a:cxn ang="0">
                                <a:pos x="T70" y="T71"/>
                              </a:cxn>
                              <a:cxn ang="0">
                                <a:pos x="T72" y="T73"/>
                              </a:cxn>
                            </a:cxnLst>
                            <a:rect l="0" t="0" r="r" b="b"/>
                            <a:pathLst>
                              <a:path w="159" h="206">
                                <a:moveTo>
                                  <a:pt x="144" y="91"/>
                                </a:moveTo>
                                <a:cubicBezTo>
                                  <a:pt x="144" y="91"/>
                                  <a:pt x="140" y="84"/>
                                  <a:pt x="126" y="76"/>
                                </a:cubicBezTo>
                                <a:cubicBezTo>
                                  <a:pt x="111" y="68"/>
                                  <a:pt x="106" y="67"/>
                                  <a:pt x="102" y="56"/>
                                </a:cubicBezTo>
                                <a:cubicBezTo>
                                  <a:pt x="102" y="56"/>
                                  <a:pt x="100" y="49"/>
                                  <a:pt x="100" y="40"/>
                                </a:cubicBezTo>
                                <a:cubicBezTo>
                                  <a:pt x="100" y="32"/>
                                  <a:pt x="95" y="11"/>
                                  <a:pt x="71" y="5"/>
                                </a:cubicBezTo>
                                <a:cubicBezTo>
                                  <a:pt x="50" y="0"/>
                                  <a:pt x="40" y="7"/>
                                  <a:pt x="34" y="13"/>
                                </a:cubicBezTo>
                                <a:cubicBezTo>
                                  <a:pt x="34" y="13"/>
                                  <a:pt x="25" y="22"/>
                                  <a:pt x="26" y="34"/>
                                </a:cubicBezTo>
                                <a:cubicBezTo>
                                  <a:pt x="27" y="47"/>
                                  <a:pt x="26" y="48"/>
                                  <a:pt x="24" y="55"/>
                                </a:cubicBezTo>
                                <a:cubicBezTo>
                                  <a:pt x="22" y="62"/>
                                  <a:pt x="20" y="65"/>
                                  <a:pt x="26" y="65"/>
                                </a:cubicBezTo>
                                <a:cubicBezTo>
                                  <a:pt x="31" y="64"/>
                                  <a:pt x="32" y="65"/>
                                  <a:pt x="31" y="70"/>
                                </a:cubicBezTo>
                                <a:cubicBezTo>
                                  <a:pt x="30" y="75"/>
                                  <a:pt x="32" y="76"/>
                                  <a:pt x="35" y="75"/>
                                </a:cubicBezTo>
                                <a:cubicBezTo>
                                  <a:pt x="35" y="75"/>
                                  <a:pt x="32" y="80"/>
                                  <a:pt x="35" y="80"/>
                                </a:cubicBezTo>
                                <a:cubicBezTo>
                                  <a:pt x="39" y="80"/>
                                  <a:pt x="39" y="80"/>
                                  <a:pt x="39" y="84"/>
                                </a:cubicBezTo>
                                <a:cubicBezTo>
                                  <a:pt x="39" y="87"/>
                                  <a:pt x="38" y="92"/>
                                  <a:pt x="44" y="91"/>
                                </a:cubicBezTo>
                                <a:cubicBezTo>
                                  <a:pt x="50" y="91"/>
                                  <a:pt x="55" y="88"/>
                                  <a:pt x="60" y="95"/>
                                </a:cubicBezTo>
                                <a:cubicBezTo>
                                  <a:pt x="65" y="102"/>
                                  <a:pt x="62" y="111"/>
                                  <a:pt x="59" y="120"/>
                                </a:cubicBezTo>
                                <a:cubicBezTo>
                                  <a:pt x="57" y="129"/>
                                  <a:pt x="54" y="142"/>
                                  <a:pt x="54" y="142"/>
                                </a:cubicBezTo>
                                <a:cubicBezTo>
                                  <a:pt x="54" y="142"/>
                                  <a:pt x="54" y="143"/>
                                  <a:pt x="54" y="144"/>
                                </a:cubicBezTo>
                                <a:cubicBezTo>
                                  <a:pt x="54" y="142"/>
                                  <a:pt x="53" y="141"/>
                                  <a:pt x="53" y="141"/>
                                </a:cubicBezTo>
                                <a:cubicBezTo>
                                  <a:pt x="49" y="134"/>
                                  <a:pt x="47" y="130"/>
                                  <a:pt x="47" y="126"/>
                                </a:cubicBezTo>
                                <a:cubicBezTo>
                                  <a:pt x="47" y="122"/>
                                  <a:pt x="45" y="121"/>
                                  <a:pt x="43" y="124"/>
                                </a:cubicBezTo>
                                <a:cubicBezTo>
                                  <a:pt x="40" y="127"/>
                                  <a:pt x="40" y="133"/>
                                  <a:pt x="42" y="138"/>
                                </a:cubicBezTo>
                                <a:cubicBezTo>
                                  <a:pt x="44" y="144"/>
                                  <a:pt x="47" y="149"/>
                                  <a:pt x="40" y="147"/>
                                </a:cubicBezTo>
                                <a:cubicBezTo>
                                  <a:pt x="32" y="146"/>
                                  <a:pt x="24" y="141"/>
                                  <a:pt x="18" y="138"/>
                                </a:cubicBezTo>
                                <a:cubicBezTo>
                                  <a:pt x="12" y="135"/>
                                  <a:pt x="7" y="133"/>
                                  <a:pt x="6" y="135"/>
                                </a:cubicBezTo>
                                <a:cubicBezTo>
                                  <a:pt x="4" y="137"/>
                                  <a:pt x="7" y="141"/>
                                  <a:pt x="11" y="143"/>
                                </a:cubicBezTo>
                                <a:cubicBezTo>
                                  <a:pt x="15" y="146"/>
                                  <a:pt x="23" y="150"/>
                                  <a:pt x="23" y="150"/>
                                </a:cubicBezTo>
                                <a:cubicBezTo>
                                  <a:pt x="23" y="150"/>
                                  <a:pt x="27" y="152"/>
                                  <a:pt x="26" y="154"/>
                                </a:cubicBezTo>
                                <a:cubicBezTo>
                                  <a:pt x="25" y="155"/>
                                  <a:pt x="18" y="152"/>
                                  <a:pt x="16" y="150"/>
                                </a:cubicBezTo>
                                <a:cubicBezTo>
                                  <a:pt x="13" y="148"/>
                                  <a:pt x="5" y="140"/>
                                  <a:pt x="2" y="144"/>
                                </a:cubicBezTo>
                                <a:cubicBezTo>
                                  <a:pt x="0" y="147"/>
                                  <a:pt x="4" y="150"/>
                                  <a:pt x="5" y="151"/>
                                </a:cubicBezTo>
                                <a:cubicBezTo>
                                  <a:pt x="5" y="151"/>
                                  <a:pt x="3" y="154"/>
                                  <a:pt x="6" y="159"/>
                                </a:cubicBezTo>
                                <a:cubicBezTo>
                                  <a:pt x="9" y="164"/>
                                  <a:pt x="12" y="169"/>
                                  <a:pt x="20" y="172"/>
                                </a:cubicBezTo>
                                <a:cubicBezTo>
                                  <a:pt x="29" y="175"/>
                                  <a:pt x="34" y="178"/>
                                  <a:pt x="47" y="179"/>
                                </a:cubicBezTo>
                                <a:cubicBezTo>
                                  <a:pt x="45" y="188"/>
                                  <a:pt x="44" y="198"/>
                                  <a:pt x="43" y="206"/>
                                </a:cubicBezTo>
                                <a:cubicBezTo>
                                  <a:pt x="151" y="206"/>
                                  <a:pt x="151" y="206"/>
                                  <a:pt x="151" y="206"/>
                                </a:cubicBezTo>
                                <a:cubicBezTo>
                                  <a:pt x="153" y="181"/>
                                  <a:pt x="159" y="111"/>
                                  <a:pt x="144" y="9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40" name="Freeform 11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232401" y="4217988"/>
                            <a:ext cx="395288" cy="385763"/>
                          </a:xfrm>
                          <a:custGeom>
                            <a:avLst/>
                            <a:gdLst>
                              <a:gd name="T0" fmla="*/ 203 w 208"/>
                              <a:gd name="T1" fmla="*/ 164 h 203"/>
                              <a:gd name="T2" fmla="*/ 193 w 208"/>
                              <a:gd name="T3" fmla="*/ 146 h 203"/>
                              <a:gd name="T4" fmla="*/ 182 w 208"/>
                              <a:gd name="T5" fmla="*/ 129 h 203"/>
                              <a:gd name="T6" fmla="*/ 169 w 208"/>
                              <a:gd name="T7" fmla="*/ 111 h 203"/>
                              <a:gd name="T8" fmla="*/ 160 w 208"/>
                              <a:gd name="T9" fmla="*/ 98 h 203"/>
                              <a:gd name="T10" fmla="*/ 147 w 208"/>
                              <a:gd name="T11" fmla="*/ 84 h 203"/>
                              <a:gd name="T12" fmla="*/ 113 w 208"/>
                              <a:gd name="T13" fmla="*/ 82 h 203"/>
                              <a:gd name="T14" fmla="*/ 99 w 208"/>
                              <a:gd name="T15" fmla="*/ 78 h 203"/>
                              <a:gd name="T16" fmla="*/ 107 w 208"/>
                              <a:gd name="T17" fmla="*/ 55 h 203"/>
                              <a:gd name="T18" fmla="*/ 103 w 208"/>
                              <a:gd name="T19" fmla="*/ 40 h 203"/>
                              <a:gd name="T20" fmla="*/ 103 w 208"/>
                              <a:gd name="T21" fmla="*/ 33 h 203"/>
                              <a:gd name="T22" fmla="*/ 99 w 208"/>
                              <a:gd name="T23" fmla="*/ 18 h 203"/>
                              <a:gd name="T24" fmla="*/ 89 w 208"/>
                              <a:gd name="T25" fmla="*/ 8 h 203"/>
                              <a:gd name="T26" fmla="*/ 63 w 208"/>
                              <a:gd name="T27" fmla="*/ 4 h 203"/>
                              <a:gd name="T28" fmla="*/ 44 w 208"/>
                              <a:gd name="T29" fmla="*/ 13 h 203"/>
                              <a:gd name="T30" fmla="*/ 35 w 208"/>
                              <a:gd name="T31" fmla="*/ 40 h 203"/>
                              <a:gd name="T32" fmla="*/ 48 w 208"/>
                              <a:gd name="T33" fmla="*/ 63 h 203"/>
                              <a:gd name="T34" fmla="*/ 52 w 208"/>
                              <a:gd name="T35" fmla="*/ 79 h 203"/>
                              <a:gd name="T36" fmla="*/ 44 w 208"/>
                              <a:gd name="T37" fmla="*/ 86 h 203"/>
                              <a:gd name="T38" fmla="*/ 8 w 208"/>
                              <a:gd name="T39" fmla="*/ 105 h 203"/>
                              <a:gd name="T40" fmla="*/ 4 w 208"/>
                              <a:gd name="T41" fmla="*/ 132 h 203"/>
                              <a:gd name="T42" fmla="*/ 2 w 208"/>
                              <a:gd name="T43" fmla="*/ 171 h 203"/>
                              <a:gd name="T44" fmla="*/ 3 w 208"/>
                              <a:gd name="T45" fmla="*/ 203 h 203"/>
                              <a:gd name="T46" fmla="*/ 205 w 208"/>
                              <a:gd name="T47" fmla="*/ 203 h 203"/>
                              <a:gd name="T48" fmla="*/ 203 w 208"/>
                              <a:gd name="T49" fmla="*/ 164 h 20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208" h="203">
                                <a:moveTo>
                                  <a:pt x="203" y="164"/>
                                </a:moveTo>
                                <a:cubicBezTo>
                                  <a:pt x="200" y="154"/>
                                  <a:pt x="193" y="153"/>
                                  <a:pt x="193" y="146"/>
                                </a:cubicBezTo>
                                <a:cubicBezTo>
                                  <a:pt x="192" y="139"/>
                                  <a:pt x="183" y="133"/>
                                  <a:pt x="182" y="129"/>
                                </a:cubicBezTo>
                                <a:cubicBezTo>
                                  <a:pt x="180" y="125"/>
                                  <a:pt x="176" y="116"/>
                                  <a:pt x="169" y="111"/>
                                </a:cubicBezTo>
                                <a:cubicBezTo>
                                  <a:pt x="163" y="106"/>
                                  <a:pt x="163" y="106"/>
                                  <a:pt x="160" y="98"/>
                                </a:cubicBezTo>
                                <a:cubicBezTo>
                                  <a:pt x="157" y="91"/>
                                  <a:pt x="155" y="87"/>
                                  <a:pt x="147" y="84"/>
                                </a:cubicBezTo>
                                <a:cubicBezTo>
                                  <a:pt x="139" y="81"/>
                                  <a:pt x="122" y="83"/>
                                  <a:pt x="113" y="82"/>
                                </a:cubicBezTo>
                                <a:cubicBezTo>
                                  <a:pt x="105" y="82"/>
                                  <a:pt x="99" y="78"/>
                                  <a:pt x="99" y="78"/>
                                </a:cubicBezTo>
                                <a:cubicBezTo>
                                  <a:pt x="107" y="79"/>
                                  <a:pt x="106" y="63"/>
                                  <a:pt x="107" y="55"/>
                                </a:cubicBezTo>
                                <a:cubicBezTo>
                                  <a:pt x="108" y="46"/>
                                  <a:pt x="104" y="42"/>
                                  <a:pt x="103" y="40"/>
                                </a:cubicBezTo>
                                <a:cubicBezTo>
                                  <a:pt x="102" y="38"/>
                                  <a:pt x="102" y="38"/>
                                  <a:pt x="103" y="33"/>
                                </a:cubicBezTo>
                                <a:cubicBezTo>
                                  <a:pt x="104" y="29"/>
                                  <a:pt x="102" y="24"/>
                                  <a:pt x="99" y="18"/>
                                </a:cubicBezTo>
                                <a:cubicBezTo>
                                  <a:pt x="96" y="12"/>
                                  <a:pt x="89" y="8"/>
                                  <a:pt x="89" y="8"/>
                                </a:cubicBezTo>
                                <a:cubicBezTo>
                                  <a:pt x="78" y="0"/>
                                  <a:pt x="63" y="4"/>
                                  <a:pt x="63" y="4"/>
                                </a:cubicBezTo>
                                <a:cubicBezTo>
                                  <a:pt x="63" y="4"/>
                                  <a:pt x="51" y="6"/>
                                  <a:pt x="44" y="13"/>
                                </a:cubicBezTo>
                                <a:cubicBezTo>
                                  <a:pt x="37" y="20"/>
                                  <a:pt x="34" y="30"/>
                                  <a:pt x="35" y="40"/>
                                </a:cubicBezTo>
                                <a:cubicBezTo>
                                  <a:pt x="35" y="49"/>
                                  <a:pt x="43" y="58"/>
                                  <a:pt x="48" y="63"/>
                                </a:cubicBezTo>
                                <a:cubicBezTo>
                                  <a:pt x="52" y="68"/>
                                  <a:pt x="52" y="75"/>
                                  <a:pt x="52" y="79"/>
                                </a:cubicBezTo>
                                <a:cubicBezTo>
                                  <a:pt x="51" y="83"/>
                                  <a:pt x="49" y="83"/>
                                  <a:pt x="44" y="86"/>
                                </a:cubicBezTo>
                                <a:cubicBezTo>
                                  <a:pt x="40" y="88"/>
                                  <a:pt x="13" y="97"/>
                                  <a:pt x="8" y="105"/>
                                </a:cubicBezTo>
                                <a:cubicBezTo>
                                  <a:pt x="2" y="112"/>
                                  <a:pt x="2" y="124"/>
                                  <a:pt x="4" y="132"/>
                                </a:cubicBezTo>
                                <a:cubicBezTo>
                                  <a:pt x="5" y="140"/>
                                  <a:pt x="0" y="152"/>
                                  <a:pt x="2" y="171"/>
                                </a:cubicBezTo>
                                <a:cubicBezTo>
                                  <a:pt x="3" y="183"/>
                                  <a:pt x="1" y="194"/>
                                  <a:pt x="3" y="203"/>
                                </a:cubicBezTo>
                                <a:cubicBezTo>
                                  <a:pt x="205" y="203"/>
                                  <a:pt x="205" y="203"/>
                                  <a:pt x="205" y="203"/>
                                </a:cubicBezTo>
                                <a:cubicBezTo>
                                  <a:pt x="208" y="182"/>
                                  <a:pt x="206" y="172"/>
                                  <a:pt x="203" y="16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41" name="Freeform 11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5213351" y="4619626"/>
                            <a:ext cx="782638" cy="266700"/>
                          </a:xfrm>
                          <a:custGeom>
                            <a:avLst/>
                            <a:gdLst>
                              <a:gd name="T0" fmla="*/ 0 w 411"/>
                              <a:gd name="T1" fmla="*/ 0 h 140"/>
                              <a:gd name="T2" fmla="*/ 0 w 411"/>
                              <a:gd name="T3" fmla="*/ 140 h 140"/>
                              <a:gd name="T4" fmla="*/ 411 w 411"/>
                              <a:gd name="T5" fmla="*/ 140 h 140"/>
                              <a:gd name="T6" fmla="*/ 411 w 411"/>
                              <a:gd name="T7" fmla="*/ 0 h 140"/>
                              <a:gd name="T8" fmla="*/ 0 w 411"/>
                              <a:gd name="T9" fmla="*/ 0 h 14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411" h="140">
                                <a:moveTo>
                                  <a:pt x="0" y="0"/>
                                </a:moveTo>
                                <a:cubicBezTo>
                                  <a:pt x="0" y="140"/>
                                  <a:pt x="0" y="140"/>
                                  <a:pt x="0" y="140"/>
                                </a:cubicBezTo>
                                <a:cubicBezTo>
                                  <a:pt x="0" y="140"/>
                                  <a:pt x="403" y="140"/>
                                  <a:pt x="411" y="140"/>
                                </a:cubicBezTo>
                                <a:cubicBezTo>
                                  <a:pt x="411" y="132"/>
                                  <a:pt x="411" y="8"/>
                                  <a:pt x="411" y="0"/>
                                </a:cubicBezTo>
                                <a:cubicBezTo>
                                  <a:pt x="403" y="0"/>
                                  <a:pt x="0" y="0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842" name="TextBox 841"/>
                        <p:cNvSpPr txBox="1"/>
                        <p:nvPr/>
                      </p:nvSpPr>
                      <p:spPr>
                        <a:xfrm>
                          <a:off x="10846293" y="1948887"/>
                          <a:ext cx="83858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zh-CN" altLang="en-US" sz="1200" dirty="0" smtClean="0"/>
                            <a:t>集团高管</a:t>
                          </a:r>
                          <a:endParaRPr kumimoji="1" lang="zh-CN" altLang="en-US" sz="1200" dirty="0"/>
                        </a:p>
                      </p:txBody>
                    </p:sp>
                  </p:grpSp>
                </p:grpSp>
                <p:sp>
                  <p:nvSpPr>
                    <p:cNvPr id="854" name="Line 2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0242" y="1981230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57" name="TextBox 856"/>
                    <p:cNvSpPr txBox="1"/>
                    <p:nvPr/>
                  </p:nvSpPr>
                  <p:spPr>
                    <a:xfrm>
                      <a:off x="10769600" y="2283995"/>
                      <a:ext cx="8194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200" dirty="0" smtClean="0"/>
                        <a:t>部门主管</a:t>
                      </a:r>
                      <a:endParaRPr kumimoji="1" lang="zh-CN" altLang="en-US" sz="1200" dirty="0"/>
                    </a:p>
                  </p:txBody>
                </p:sp>
                <p:grpSp>
                  <p:nvGrpSpPr>
                    <p:cNvPr id="879" name="Group 878"/>
                    <p:cNvGrpSpPr/>
                    <p:nvPr/>
                  </p:nvGrpSpPr>
                  <p:grpSpPr>
                    <a:xfrm>
                      <a:off x="10362271" y="2518662"/>
                      <a:ext cx="1295286" cy="653080"/>
                      <a:chOff x="10362271" y="1853691"/>
                      <a:chExt cx="1265773" cy="653080"/>
                    </a:xfrm>
                  </p:grpSpPr>
                  <p:sp>
                    <p:nvSpPr>
                      <p:cNvPr id="846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0550242" y="1989976"/>
                        <a:ext cx="0" cy="3759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ysClr val="windowText" lastClr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49" name="TextBox 848"/>
                      <p:cNvSpPr txBox="1"/>
                      <p:nvPr/>
                    </p:nvSpPr>
                    <p:spPr>
                      <a:xfrm>
                        <a:off x="10808550" y="2229772"/>
                        <a:ext cx="8194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 smtClean="0"/>
                          <a:t>二级厂部</a:t>
                        </a:r>
                        <a:endParaRPr kumimoji="1" lang="zh-CN" altLang="en-US" sz="1200" dirty="0"/>
                      </a:p>
                    </p:txBody>
                  </p:sp>
                  <p:sp>
                    <p:nvSpPr>
                      <p:cNvPr id="874" name="Freeform 9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0986019" y="1853691"/>
                        <a:ext cx="379135" cy="392332"/>
                      </a:xfrm>
                      <a:custGeom>
                        <a:avLst/>
                        <a:gdLst>
                          <a:gd name="T0" fmla="*/ 1021 w 1295"/>
                          <a:gd name="T1" fmla="*/ 376 h 1946"/>
                          <a:gd name="T2" fmla="*/ 645 w 1295"/>
                          <a:gd name="T3" fmla="*/ 751 h 1946"/>
                          <a:gd name="T4" fmla="*/ 270 w 1295"/>
                          <a:gd name="T5" fmla="*/ 376 h 1946"/>
                          <a:gd name="T6" fmla="*/ 645 w 1295"/>
                          <a:gd name="T7" fmla="*/ 0 h 1946"/>
                          <a:gd name="T8" fmla="*/ 1021 w 1295"/>
                          <a:gd name="T9" fmla="*/ 376 h 1946"/>
                          <a:gd name="T10" fmla="*/ 645 w 1295"/>
                          <a:gd name="T11" fmla="*/ 922 h 1946"/>
                          <a:gd name="T12" fmla="*/ 589 w 1295"/>
                          <a:gd name="T13" fmla="*/ 815 h 1946"/>
                          <a:gd name="T14" fmla="*/ 327 w 1295"/>
                          <a:gd name="T15" fmla="*/ 668 h 1946"/>
                          <a:gd name="T16" fmla="*/ 4 w 1295"/>
                          <a:gd name="T17" fmla="*/ 1504 h 1946"/>
                          <a:gd name="T18" fmla="*/ 34 w 1295"/>
                          <a:gd name="T19" fmla="*/ 1717 h 1946"/>
                          <a:gd name="T20" fmla="*/ 209 w 1295"/>
                          <a:gd name="T21" fmla="*/ 1857 h 1946"/>
                          <a:gd name="T22" fmla="*/ 645 w 1295"/>
                          <a:gd name="T23" fmla="*/ 1946 h 1946"/>
                          <a:gd name="T24" fmla="*/ 650 w 1295"/>
                          <a:gd name="T25" fmla="*/ 1946 h 1946"/>
                          <a:gd name="T26" fmla="*/ 1086 w 1295"/>
                          <a:gd name="T27" fmla="*/ 1857 h 1946"/>
                          <a:gd name="T28" fmla="*/ 1261 w 1295"/>
                          <a:gd name="T29" fmla="*/ 1717 h 1946"/>
                          <a:gd name="T30" fmla="*/ 1291 w 1295"/>
                          <a:gd name="T31" fmla="*/ 1504 h 1946"/>
                          <a:gd name="T32" fmla="*/ 969 w 1295"/>
                          <a:gd name="T33" fmla="*/ 668 h 1946"/>
                          <a:gd name="T34" fmla="*/ 695 w 1295"/>
                          <a:gd name="T35" fmla="*/ 811 h 1946"/>
                          <a:gd name="T36" fmla="*/ 645 w 1295"/>
                          <a:gd name="T37" fmla="*/ 922 h 1946"/>
                          <a:gd name="T38" fmla="*/ 644 w 1295"/>
                          <a:gd name="T39" fmla="*/ 1592 h 1946"/>
                          <a:gd name="T40" fmla="*/ 571 w 1295"/>
                          <a:gd name="T41" fmla="*/ 1492 h 1946"/>
                          <a:gd name="T42" fmla="*/ 601 w 1295"/>
                          <a:gd name="T43" fmla="*/ 1038 h 1946"/>
                          <a:gd name="T44" fmla="*/ 644 w 1295"/>
                          <a:gd name="T45" fmla="*/ 983 h 1946"/>
                          <a:gd name="T46" fmla="*/ 689 w 1295"/>
                          <a:gd name="T47" fmla="*/ 1038 h 1946"/>
                          <a:gd name="T48" fmla="*/ 720 w 1295"/>
                          <a:gd name="T49" fmla="*/ 1492 h 1946"/>
                          <a:gd name="T50" fmla="*/ 644 w 1295"/>
                          <a:gd name="T51" fmla="*/ 1592 h 194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</a:cxnLst>
                        <a:rect l="0" t="0" r="r" b="b"/>
                        <a:pathLst>
                          <a:path w="1295" h="1946">
                            <a:moveTo>
                              <a:pt x="1021" y="376"/>
                            </a:moveTo>
                            <a:cubicBezTo>
                              <a:pt x="1021" y="583"/>
                              <a:pt x="853" y="751"/>
                              <a:pt x="645" y="751"/>
                            </a:cubicBezTo>
                            <a:cubicBezTo>
                              <a:pt x="438" y="751"/>
                              <a:pt x="270" y="583"/>
                              <a:pt x="270" y="376"/>
                            </a:cubicBezTo>
                            <a:cubicBezTo>
                              <a:pt x="270" y="168"/>
                              <a:pt x="438" y="0"/>
                              <a:pt x="645" y="0"/>
                            </a:cubicBezTo>
                            <a:cubicBezTo>
                              <a:pt x="853" y="0"/>
                              <a:pt x="1021" y="168"/>
                              <a:pt x="1021" y="376"/>
                            </a:cubicBezTo>
                            <a:close/>
                            <a:moveTo>
                              <a:pt x="645" y="922"/>
                            </a:moveTo>
                            <a:cubicBezTo>
                              <a:pt x="589" y="815"/>
                              <a:pt x="589" y="815"/>
                              <a:pt x="589" y="815"/>
                            </a:cubicBezTo>
                            <a:cubicBezTo>
                              <a:pt x="589" y="815"/>
                              <a:pt x="424" y="757"/>
                              <a:pt x="327" y="668"/>
                            </a:cubicBezTo>
                            <a:cubicBezTo>
                              <a:pt x="174" y="922"/>
                              <a:pt x="4" y="1196"/>
                              <a:pt x="4" y="1504"/>
                            </a:cubicBezTo>
                            <a:cubicBezTo>
                              <a:pt x="4" y="1574"/>
                              <a:pt x="0" y="1652"/>
                              <a:pt x="34" y="1717"/>
                            </a:cubicBezTo>
                            <a:cubicBezTo>
                              <a:pt x="73" y="1791"/>
                              <a:pt x="139" y="1821"/>
                              <a:pt x="209" y="1857"/>
                            </a:cubicBezTo>
                            <a:cubicBezTo>
                              <a:pt x="342" y="1926"/>
                              <a:pt x="498" y="1933"/>
                              <a:pt x="645" y="1946"/>
                            </a:cubicBezTo>
                            <a:cubicBezTo>
                              <a:pt x="650" y="1946"/>
                              <a:pt x="650" y="1946"/>
                              <a:pt x="650" y="1946"/>
                            </a:cubicBezTo>
                            <a:cubicBezTo>
                              <a:pt x="797" y="1933"/>
                              <a:pt x="953" y="1926"/>
                              <a:pt x="1086" y="1857"/>
                            </a:cubicBezTo>
                            <a:cubicBezTo>
                              <a:pt x="1156" y="1821"/>
                              <a:pt x="1223" y="1791"/>
                              <a:pt x="1261" y="1717"/>
                            </a:cubicBezTo>
                            <a:cubicBezTo>
                              <a:pt x="1295" y="1652"/>
                              <a:pt x="1291" y="1574"/>
                              <a:pt x="1291" y="1504"/>
                            </a:cubicBezTo>
                            <a:cubicBezTo>
                              <a:pt x="1291" y="1196"/>
                              <a:pt x="1122" y="922"/>
                              <a:pt x="969" y="668"/>
                            </a:cubicBezTo>
                            <a:cubicBezTo>
                              <a:pt x="872" y="757"/>
                              <a:pt x="821" y="775"/>
                              <a:pt x="695" y="811"/>
                            </a:cubicBezTo>
                            <a:lnTo>
                              <a:pt x="645" y="922"/>
                            </a:lnTo>
                            <a:close/>
                            <a:moveTo>
                              <a:pt x="644" y="1592"/>
                            </a:moveTo>
                            <a:cubicBezTo>
                              <a:pt x="571" y="1492"/>
                              <a:pt x="571" y="1492"/>
                              <a:pt x="571" y="1492"/>
                            </a:cubicBezTo>
                            <a:cubicBezTo>
                              <a:pt x="601" y="1038"/>
                              <a:pt x="601" y="1038"/>
                              <a:pt x="601" y="1038"/>
                            </a:cubicBezTo>
                            <a:cubicBezTo>
                              <a:pt x="644" y="983"/>
                              <a:pt x="644" y="983"/>
                              <a:pt x="644" y="983"/>
                            </a:cubicBezTo>
                            <a:cubicBezTo>
                              <a:pt x="689" y="1038"/>
                              <a:pt x="689" y="1038"/>
                              <a:pt x="689" y="1038"/>
                            </a:cubicBezTo>
                            <a:cubicBezTo>
                              <a:pt x="720" y="1492"/>
                              <a:pt x="720" y="1492"/>
                              <a:pt x="720" y="1492"/>
                            </a:cubicBezTo>
                            <a:lnTo>
                              <a:pt x="644" y="1592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/>
                      </a:p>
                    </p:txBody>
                  </p:sp>
                </p:grpSp>
                <p:cxnSp>
                  <p:nvCxnSpPr>
                    <p:cNvPr id="878" name="直接连接符 176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1600698" y="1190689"/>
                      <a:ext cx="10373" cy="54000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880" name="Group 879"/>
                    <p:cNvGrpSpPr/>
                    <p:nvPr/>
                  </p:nvGrpSpPr>
                  <p:grpSpPr>
                    <a:xfrm>
                      <a:off x="10858417" y="1902318"/>
                      <a:ext cx="615815" cy="440361"/>
                      <a:chOff x="2493963" y="468313"/>
                      <a:chExt cx="590551" cy="619126"/>
                    </a:xfrm>
                  </p:grpSpPr>
                  <p:sp>
                    <p:nvSpPr>
                      <p:cNvPr id="881" name="Rectangle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1176" y="606426"/>
                        <a:ext cx="33338" cy="4810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2" name="Oval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79726" y="468313"/>
                        <a:ext cx="93663" cy="9366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3" name="Freeform 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93963" y="579438"/>
                        <a:ext cx="541338" cy="508000"/>
                      </a:xfrm>
                      <a:custGeom>
                        <a:avLst/>
                        <a:gdLst>
                          <a:gd name="T0" fmla="*/ 241 w 284"/>
                          <a:gd name="T1" fmla="*/ 0 h 267"/>
                          <a:gd name="T2" fmla="*/ 203 w 284"/>
                          <a:gd name="T3" fmla="*/ 17 h 267"/>
                          <a:gd name="T4" fmla="*/ 166 w 284"/>
                          <a:gd name="T5" fmla="*/ 53 h 267"/>
                          <a:gd name="T6" fmla="*/ 111 w 284"/>
                          <a:gd name="T7" fmla="*/ 58 h 267"/>
                          <a:gd name="T8" fmla="*/ 111 w 284"/>
                          <a:gd name="T9" fmla="*/ 76 h 267"/>
                          <a:gd name="T10" fmla="*/ 172 w 284"/>
                          <a:gd name="T11" fmla="*/ 76 h 267"/>
                          <a:gd name="T12" fmla="*/ 214 w 284"/>
                          <a:gd name="T13" fmla="*/ 47 h 267"/>
                          <a:gd name="T14" fmla="*/ 214 w 284"/>
                          <a:gd name="T15" fmla="*/ 107 h 267"/>
                          <a:gd name="T16" fmla="*/ 203 w 284"/>
                          <a:gd name="T17" fmla="*/ 111 h 267"/>
                          <a:gd name="T18" fmla="*/ 203 w 284"/>
                          <a:gd name="T19" fmla="*/ 86 h 267"/>
                          <a:gd name="T20" fmla="*/ 0 w 284"/>
                          <a:gd name="T21" fmla="*/ 86 h 267"/>
                          <a:gd name="T22" fmla="*/ 0 w 284"/>
                          <a:gd name="T23" fmla="*/ 267 h 267"/>
                          <a:gd name="T24" fmla="*/ 203 w 284"/>
                          <a:gd name="T25" fmla="*/ 267 h 267"/>
                          <a:gd name="T26" fmla="*/ 203 w 284"/>
                          <a:gd name="T27" fmla="*/ 163 h 267"/>
                          <a:gd name="T28" fmla="*/ 245 w 284"/>
                          <a:gd name="T29" fmla="*/ 163 h 267"/>
                          <a:gd name="T30" fmla="*/ 282 w 284"/>
                          <a:gd name="T31" fmla="*/ 124 h 267"/>
                          <a:gd name="T32" fmla="*/ 282 w 284"/>
                          <a:gd name="T33" fmla="*/ 39 h 267"/>
                          <a:gd name="T34" fmla="*/ 241 w 284"/>
                          <a:gd name="T35" fmla="*/ 0 h 2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284" h="267">
                            <a:moveTo>
                              <a:pt x="241" y="0"/>
                            </a:moveTo>
                            <a:cubicBezTo>
                              <a:pt x="241" y="0"/>
                              <a:pt x="222" y="0"/>
                              <a:pt x="203" y="17"/>
                            </a:cubicBezTo>
                            <a:cubicBezTo>
                              <a:pt x="185" y="34"/>
                              <a:pt x="166" y="53"/>
                              <a:pt x="166" y="53"/>
                            </a:cubicBezTo>
                            <a:cubicBezTo>
                              <a:pt x="111" y="58"/>
                              <a:pt x="111" y="58"/>
                              <a:pt x="111" y="58"/>
                            </a:cubicBezTo>
                            <a:cubicBezTo>
                              <a:pt x="111" y="76"/>
                              <a:pt x="111" y="76"/>
                              <a:pt x="111" y="76"/>
                            </a:cubicBezTo>
                            <a:cubicBezTo>
                              <a:pt x="172" y="76"/>
                              <a:pt x="172" y="76"/>
                              <a:pt x="172" y="76"/>
                            </a:cubicBezTo>
                            <a:cubicBezTo>
                              <a:pt x="214" y="47"/>
                              <a:pt x="214" y="47"/>
                              <a:pt x="214" y="47"/>
                            </a:cubicBezTo>
                            <a:cubicBezTo>
                              <a:pt x="214" y="107"/>
                              <a:pt x="214" y="107"/>
                              <a:pt x="214" y="107"/>
                            </a:cubicBezTo>
                            <a:cubicBezTo>
                              <a:pt x="203" y="111"/>
                              <a:pt x="203" y="111"/>
                              <a:pt x="203" y="111"/>
                            </a:cubicBezTo>
                            <a:cubicBezTo>
                              <a:pt x="203" y="86"/>
                              <a:pt x="203" y="86"/>
                              <a:pt x="203" y="86"/>
                            </a:cubicBezTo>
                            <a:cubicBezTo>
                              <a:pt x="0" y="86"/>
                              <a:pt x="0" y="86"/>
                              <a:pt x="0" y="86"/>
                            </a:cubicBezTo>
                            <a:cubicBezTo>
                              <a:pt x="0" y="267"/>
                              <a:pt x="0" y="267"/>
                              <a:pt x="0" y="267"/>
                            </a:cubicBezTo>
                            <a:cubicBezTo>
                              <a:pt x="203" y="267"/>
                              <a:pt x="203" y="267"/>
                              <a:pt x="203" y="267"/>
                            </a:cubicBezTo>
                            <a:cubicBezTo>
                              <a:pt x="203" y="163"/>
                              <a:pt x="203" y="163"/>
                              <a:pt x="203" y="163"/>
                            </a:cubicBezTo>
                            <a:cubicBezTo>
                              <a:pt x="245" y="163"/>
                              <a:pt x="245" y="163"/>
                              <a:pt x="245" y="163"/>
                            </a:cubicBezTo>
                            <a:cubicBezTo>
                              <a:pt x="245" y="163"/>
                              <a:pt x="282" y="163"/>
                              <a:pt x="282" y="124"/>
                            </a:cubicBezTo>
                            <a:cubicBezTo>
                              <a:pt x="282" y="93"/>
                              <a:pt x="282" y="39"/>
                              <a:pt x="282" y="39"/>
                            </a:cubicBezTo>
                            <a:cubicBezTo>
                              <a:pt x="282" y="39"/>
                              <a:pt x="284" y="1"/>
                              <a:pt x="241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4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17776" y="704851"/>
                        <a:ext cx="141288" cy="19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5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17776" y="642938"/>
                        <a:ext cx="141288" cy="19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6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17776" y="581026"/>
                        <a:ext cx="141288" cy="19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7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17776" y="520701"/>
                        <a:ext cx="141288" cy="19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8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5551" y="674688"/>
                        <a:ext cx="142875" cy="19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89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5551" y="612776"/>
                        <a:ext cx="142875" cy="17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90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5551" y="550863"/>
                        <a:ext cx="142875" cy="19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91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32088" y="608013"/>
                        <a:ext cx="39688" cy="66675"/>
                      </a:xfrm>
                      <a:custGeom>
                        <a:avLst/>
                        <a:gdLst>
                          <a:gd name="T0" fmla="*/ 25 w 25"/>
                          <a:gd name="T1" fmla="*/ 3 h 42"/>
                          <a:gd name="T2" fmla="*/ 14 w 25"/>
                          <a:gd name="T3" fmla="*/ 0 h 42"/>
                          <a:gd name="T4" fmla="*/ 0 w 25"/>
                          <a:gd name="T5" fmla="*/ 42 h 42"/>
                          <a:gd name="T6" fmla="*/ 13 w 25"/>
                          <a:gd name="T7" fmla="*/ 40 h 42"/>
                          <a:gd name="T8" fmla="*/ 25 w 25"/>
                          <a:gd name="T9" fmla="*/ 3 h 4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5" h="42">
                            <a:moveTo>
                              <a:pt x="25" y="3"/>
                            </a:moveTo>
                            <a:lnTo>
                              <a:pt x="14" y="0"/>
                            </a:lnTo>
                            <a:lnTo>
                              <a:pt x="0" y="42"/>
                            </a:lnTo>
                            <a:lnTo>
                              <a:pt x="13" y="40"/>
                            </a:lnTo>
                            <a:lnTo>
                              <a:pt x="25" y="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92" name="Group 891"/>
                  <p:cNvGrpSpPr/>
                  <p:nvPr/>
                </p:nvGrpSpPr>
                <p:grpSpPr>
                  <a:xfrm>
                    <a:off x="8757030" y="2473920"/>
                    <a:ext cx="961767" cy="1842330"/>
                    <a:chOff x="9527010" y="2498843"/>
                    <a:chExt cx="961767" cy="1842330"/>
                  </a:xfrm>
                </p:grpSpPr>
                <p:sp>
                  <p:nvSpPr>
                    <p:cNvPr id="801" name="右箭头 15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7009" y="4041136"/>
                      <a:ext cx="269875" cy="300037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666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b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03" name="Rectangle 802"/>
                    <p:cNvSpPr/>
                    <p:nvPr/>
                  </p:nvSpPr>
                  <p:spPr>
                    <a:xfrm>
                      <a:off x="9644123" y="3418408"/>
                      <a:ext cx="735867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智能决策可视化平台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pic>
                  <p:nvPicPr>
                    <p:cNvPr id="80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527010" y="2498843"/>
                      <a:ext cx="961767" cy="96176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  <p:sp>
              <p:nvSpPr>
                <p:cNvPr id="896" name="Rounded Rectangle 895"/>
                <p:cNvSpPr/>
                <p:nvPr/>
              </p:nvSpPr>
              <p:spPr>
                <a:xfrm>
                  <a:off x="2147833" y="3197267"/>
                  <a:ext cx="887916" cy="56556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zh-CN" sz="900" dirty="0"/>
                    <a:t>ETL(</a:t>
                  </a:r>
                  <a:r>
                    <a:rPr kumimoji="1" lang="en-US" altLang="zh-CN" sz="900" dirty="0" err="1"/>
                    <a:t>DaraX</a:t>
                  </a:r>
                  <a:r>
                    <a:rPr kumimoji="1" lang="zh-CN" altLang="en-US" sz="900" dirty="0"/>
                    <a:t>离线数据</a:t>
                  </a:r>
                  <a:r>
                    <a:rPr kumimoji="1" lang="zh-CN" altLang="en-US" sz="900" dirty="0" smtClean="0"/>
                    <a:t>同步</a:t>
                  </a:r>
                  <a:r>
                    <a:rPr kumimoji="1" lang="en-US" altLang="zh-CN" sz="900" dirty="0" smtClean="0"/>
                    <a:t>)</a:t>
                  </a:r>
                  <a:endParaRPr kumimoji="1" lang="zh-CN" altLang="en-US" sz="900" dirty="0" smtClean="0"/>
                </a:p>
              </p:txBody>
            </p:sp>
          </p:grpSp>
          <p:sp>
            <p:nvSpPr>
              <p:cNvPr id="903" name="圆角矩形 816"/>
              <p:cNvSpPr/>
              <p:nvPr/>
            </p:nvSpPr>
            <p:spPr>
              <a:xfrm>
                <a:off x="6249182" y="1543798"/>
                <a:ext cx="2383376" cy="21665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rgbClr val="002060"/>
                    </a:solidFill>
                    <a:latin typeface="微软雅黑" pitchFamily="34" charset="-122"/>
                    <a:ea typeface="微软雅黑" pitchFamily="34" charset="-122"/>
                  </a:rPr>
                  <a:t>python</a:t>
                </a:r>
                <a:r>
                  <a:rPr lang="zh-CN" altLang="en-US" sz="1600" dirty="0" smtClean="0">
                    <a:solidFill>
                      <a:srgbClr val="002060"/>
                    </a:solidFill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1600" dirty="0" smtClean="0">
                    <a:solidFill>
                      <a:srgbClr val="002060"/>
                    </a:solidFill>
                    <a:latin typeface="微软雅黑" pitchFamily="34" charset="-122"/>
                    <a:ea typeface="微软雅黑" pitchFamily="34" charset="-122"/>
                  </a:rPr>
                  <a:t>spark</a:t>
                </a:r>
                <a:endParaRPr lang="zh-CN" altLang="en-US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14" name="矩形 1467"/>
            <p:cNvSpPr>
              <a:spLocks noChangeArrowheads="1"/>
            </p:cNvSpPr>
            <p:nvPr/>
          </p:nvSpPr>
          <p:spPr bwMode="auto">
            <a:xfrm>
              <a:off x="2137421" y="1521593"/>
              <a:ext cx="955148" cy="498537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7F7F7F"/>
              </a:solidFill>
              <a:prstDash val="sysDash"/>
              <a:miter lim="800000"/>
              <a:headEnd/>
              <a:tailEnd/>
            </a:ln>
          </p:spPr>
          <p:txBody>
            <a:bodyPr tIns="72000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3" name="Text Box 1121"/>
            <p:cNvSpPr txBox="1">
              <a:spLocks noChangeArrowheads="1"/>
            </p:cNvSpPr>
            <p:nvPr/>
          </p:nvSpPr>
          <p:spPr bwMode="auto">
            <a:xfrm>
              <a:off x="2105050" y="1192517"/>
              <a:ext cx="1100730" cy="33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157" tIns="46078" rIns="92157" bIns="46078" anchor="ctr" anchorCtr="1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6813" algn="l"/>
                </a:tabLs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buSzPct val="99000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数据转换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1" name="图片 610">
            <a:extLst>
              <a:ext uri="{FF2B5EF4-FFF2-40B4-BE49-F238E27FC236}">
                <a16:creationId xmlns="" xmlns:a16="http://schemas.microsoft.com/office/drawing/2014/main" id="{CDB810F0-0FDC-4C4B-ABE1-544D96820F2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92" y="4328673"/>
            <a:ext cx="474580" cy="474580"/>
          </a:xfrm>
          <a:prstGeom prst="rect">
            <a:avLst/>
          </a:prstGeom>
        </p:spPr>
      </p:pic>
      <p:pic>
        <p:nvPicPr>
          <p:cNvPr id="612" name="图片 611">
            <a:extLst>
              <a:ext uri="{FF2B5EF4-FFF2-40B4-BE49-F238E27FC236}">
                <a16:creationId xmlns="" xmlns:a16="http://schemas.microsoft.com/office/drawing/2014/main" id="{8B94FB96-7507-4AE8-87D6-D704ED11C2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95" y="4330261"/>
            <a:ext cx="474580" cy="4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9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9156" y="1102617"/>
            <a:ext cx="10558638" cy="5577502"/>
            <a:chOff x="449156" y="1102617"/>
            <a:chExt cx="10558638" cy="5577502"/>
          </a:xfrm>
        </p:grpSpPr>
        <p:grpSp>
          <p:nvGrpSpPr>
            <p:cNvPr id="2" name="Group 1"/>
            <p:cNvGrpSpPr/>
            <p:nvPr/>
          </p:nvGrpSpPr>
          <p:grpSpPr>
            <a:xfrm>
              <a:off x="449156" y="1102617"/>
              <a:ext cx="10558638" cy="5577502"/>
              <a:chOff x="449156" y="1102617"/>
              <a:chExt cx="10558638" cy="5577502"/>
            </a:xfrm>
          </p:grpSpPr>
          <p:grpSp>
            <p:nvGrpSpPr>
              <p:cNvPr id="908" name="Group 907"/>
              <p:cNvGrpSpPr/>
              <p:nvPr/>
            </p:nvGrpSpPr>
            <p:grpSpPr>
              <a:xfrm>
                <a:off x="449156" y="1102617"/>
                <a:ext cx="10558638" cy="5577502"/>
                <a:chOff x="449156" y="1102617"/>
                <a:chExt cx="10558638" cy="5577502"/>
              </a:xfrm>
            </p:grpSpPr>
            <p:grpSp>
              <p:nvGrpSpPr>
                <p:cNvPr id="902" name="Group 901"/>
                <p:cNvGrpSpPr/>
                <p:nvPr/>
              </p:nvGrpSpPr>
              <p:grpSpPr>
                <a:xfrm>
                  <a:off x="449156" y="1102617"/>
                  <a:ext cx="10558638" cy="5577502"/>
                  <a:chOff x="449156" y="1102617"/>
                  <a:chExt cx="10558638" cy="5577502"/>
                </a:xfrm>
              </p:grpSpPr>
              <p:grpSp>
                <p:nvGrpSpPr>
                  <p:cNvPr id="894" name="Group 893"/>
                  <p:cNvGrpSpPr/>
                  <p:nvPr/>
                </p:nvGrpSpPr>
                <p:grpSpPr>
                  <a:xfrm>
                    <a:off x="449156" y="1102617"/>
                    <a:ext cx="10558638" cy="5577502"/>
                    <a:chOff x="449156" y="1102617"/>
                    <a:chExt cx="10558638" cy="5577502"/>
                  </a:xfrm>
                </p:grpSpPr>
                <p:sp>
                  <p:nvSpPr>
                    <p:cNvPr id="34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0373" y="1144965"/>
                      <a:ext cx="6864999" cy="5535154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>
                      <a:outerShdw dist="38100" dir="2700000" algn="ctr" rotWithShape="0">
                        <a:srgbClr val="000000">
                          <a:alpha val="25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altLang="zh-CN" sz="800" b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04" name="矩形 1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133" y="4223975"/>
                      <a:ext cx="1074599" cy="2456144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grpSp>
                  <p:nvGrpSpPr>
                    <p:cNvPr id="352" name="Group 2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89187" y="3830364"/>
                      <a:ext cx="463550" cy="715962"/>
                      <a:chOff x="0" y="0"/>
                      <a:chExt cx="292" cy="451"/>
                    </a:xfrm>
                  </p:grpSpPr>
                  <p:sp>
                    <p:nvSpPr>
                      <p:cNvPr id="353" name="Freeform 13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" y="0"/>
                        <a:ext cx="274" cy="451"/>
                      </a:xfrm>
                      <a:custGeom>
                        <a:avLst/>
                        <a:gdLst>
                          <a:gd name="T0" fmla="*/ 0 w 1211"/>
                          <a:gd name="T1" fmla="*/ 1 h 1994"/>
                          <a:gd name="T2" fmla="*/ 1 w 1211"/>
                          <a:gd name="T3" fmla="*/ 1 h 1994"/>
                          <a:gd name="T4" fmla="*/ 1 w 1211"/>
                          <a:gd name="T5" fmla="*/ 0 h 1994"/>
                          <a:gd name="T6" fmla="*/ 0 w 1211"/>
                          <a:gd name="T7" fmla="*/ 0 h 1994"/>
                          <a:gd name="T8" fmla="*/ 0 w 1211"/>
                          <a:gd name="T9" fmla="*/ 1 h 1994"/>
                          <a:gd name="T10" fmla="*/ 0 w 1211"/>
                          <a:gd name="T11" fmla="*/ 1 h 1994"/>
                          <a:gd name="T12" fmla="*/ 1 w 1211"/>
                          <a:gd name="T13" fmla="*/ 1 h 1994"/>
                          <a:gd name="T14" fmla="*/ 1 w 1211"/>
                          <a:gd name="T15" fmla="*/ 0 h 1994"/>
                          <a:gd name="T16" fmla="*/ 0 w 1211"/>
                          <a:gd name="T17" fmla="*/ 0 h 1994"/>
                          <a:gd name="T18" fmla="*/ 0 w 1211"/>
                          <a:gd name="T19" fmla="*/ 1 h 199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211"/>
                          <a:gd name="T31" fmla="*/ 0 h 1994"/>
                          <a:gd name="T32" fmla="*/ 1211 w 1211"/>
                          <a:gd name="T33" fmla="*/ 1994 h 199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211" h="1994">
                            <a:moveTo>
                              <a:pt x="0" y="1993"/>
                            </a:moveTo>
                            <a:lnTo>
                              <a:pt x="1210" y="1993"/>
                            </a:lnTo>
                            <a:lnTo>
                              <a:pt x="1210" y="0"/>
                            </a:lnTo>
                            <a:lnTo>
                              <a:pt x="0" y="0"/>
                            </a:lnTo>
                            <a:lnTo>
                              <a:pt x="0" y="1993"/>
                            </a:lnTo>
                            <a:close/>
                            <a:moveTo>
                              <a:pt x="9" y="1973"/>
                            </a:moveTo>
                            <a:lnTo>
                              <a:pt x="1198" y="1973"/>
                            </a:lnTo>
                            <a:lnTo>
                              <a:pt x="1198" y="15"/>
                            </a:lnTo>
                            <a:lnTo>
                              <a:pt x="9" y="15"/>
                            </a:lnTo>
                            <a:lnTo>
                              <a:pt x="9" y="197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4" name="Freeform 13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" y="4"/>
                        <a:ext cx="268" cy="444"/>
                      </a:xfrm>
                      <a:custGeom>
                        <a:avLst/>
                        <a:gdLst>
                          <a:gd name="T0" fmla="*/ 0 w 1186"/>
                          <a:gd name="T1" fmla="*/ 1 h 1964"/>
                          <a:gd name="T2" fmla="*/ 1 w 1186"/>
                          <a:gd name="T3" fmla="*/ 1 h 1964"/>
                          <a:gd name="T4" fmla="*/ 1 w 1186"/>
                          <a:gd name="T5" fmla="*/ 0 h 1964"/>
                          <a:gd name="T6" fmla="*/ 0 w 1186"/>
                          <a:gd name="T7" fmla="*/ 0 h 1964"/>
                          <a:gd name="T8" fmla="*/ 0 w 1186"/>
                          <a:gd name="T9" fmla="*/ 1 h 1964"/>
                          <a:gd name="T10" fmla="*/ 0 w 1186"/>
                          <a:gd name="T11" fmla="*/ 1 h 1964"/>
                          <a:gd name="T12" fmla="*/ 1 w 1186"/>
                          <a:gd name="T13" fmla="*/ 1 h 1964"/>
                          <a:gd name="T14" fmla="*/ 1 w 1186"/>
                          <a:gd name="T15" fmla="*/ 0 h 1964"/>
                          <a:gd name="T16" fmla="*/ 0 w 1186"/>
                          <a:gd name="T17" fmla="*/ 0 h 1964"/>
                          <a:gd name="T18" fmla="*/ 0 w 1186"/>
                          <a:gd name="T19" fmla="*/ 1 h 196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86"/>
                          <a:gd name="T31" fmla="*/ 0 h 1964"/>
                          <a:gd name="T32" fmla="*/ 1186 w 1186"/>
                          <a:gd name="T33" fmla="*/ 1964 h 196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86" h="1964">
                            <a:moveTo>
                              <a:pt x="0" y="1963"/>
                            </a:moveTo>
                            <a:lnTo>
                              <a:pt x="1185" y="1963"/>
                            </a:lnTo>
                            <a:lnTo>
                              <a:pt x="1185" y="0"/>
                            </a:lnTo>
                            <a:lnTo>
                              <a:pt x="0" y="0"/>
                            </a:lnTo>
                            <a:lnTo>
                              <a:pt x="0" y="1963"/>
                            </a:lnTo>
                            <a:close/>
                            <a:moveTo>
                              <a:pt x="13" y="1946"/>
                            </a:moveTo>
                            <a:lnTo>
                              <a:pt x="1172" y="1946"/>
                            </a:lnTo>
                            <a:lnTo>
                              <a:pt x="1172" y="17"/>
                            </a:lnTo>
                            <a:lnTo>
                              <a:pt x="13" y="17"/>
                            </a:lnTo>
                            <a:lnTo>
                              <a:pt x="13" y="1946"/>
                            </a:lnTo>
                            <a:close/>
                          </a:path>
                        </a:pathLst>
                      </a:custGeom>
                      <a:solidFill>
                        <a:srgbClr val="09090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5" name="Freeform 14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" y="8"/>
                        <a:ext cx="262" cy="435"/>
                      </a:xfrm>
                      <a:custGeom>
                        <a:avLst/>
                        <a:gdLst>
                          <a:gd name="T0" fmla="*/ 0 w 1160"/>
                          <a:gd name="T1" fmla="*/ 1 h 1924"/>
                          <a:gd name="T2" fmla="*/ 1 w 1160"/>
                          <a:gd name="T3" fmla="*/ 1 h 1924"/>
                          <a:gd name="T4" fmla="*/ 1 w 1160"/>
                          <a:gd name="T5" fmla="*/ 0 h 1924"/>
                          <a:gd name="T6" fmla="*/ 0 w 1160"/>
                          <a:gd name="T7" fmla="*/ 0 h 1924"/>
                          <a:gd name="T8" fmla="*/ 0 w 1160"/>
                          <a:gd name="T9" fmla="*/ 1 h 1924"/>
                          <a:gd name="T10" fmla="*/ 0 w 1160"/>
                          <a:gd name="T11" fmla="*/ 1 h 1924"/>
                          <a:gd name="T12" fmla="*/ 1 w 1160"/>
                          <a:gd name="T13" fmla="*/ 1 h 1924"/>
                          <a:gd name="T14" fmla="*/ 1 w 1160"/>
                          <a:gd name="T15" fmla="*/ 0 h 1924"/>
                          <a:gd name="T16" fmla="*/ 0 w 1160"/>
                          <a:gd name="T17" fmla="*/ 0 h 1924"/>
                          <a:gd name="T18" fmla="*/ 0 w 1160"/>
                          <a:gd name="T19" fmla="*/ 1 h 192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60"/>
                          <a:gd name="T31" fmla="*/ 0 h 1924"/>
                          <a:gd name="T32" fmla="*/ 1160 w 1160"/>
                          <a:gd name="T33" fmla="*/ 1924 h 192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60" h="1924">
                            <a:moveTo>
                              <a:pt x="0" y="1923"/>
                            </a:moveTo>
                            <a:lnTo>
                              <a:pt x="1159" y="1923"/>
                            </a:lnTo>
                            <a:lnTo>
                              <a:pt x="1159" y="0"/>
                            </a:lnTo>
                            <a:lnTo>
                              <a:pt x="0" y="0"/>
                            </a:lnTo>
                            <a:lnTo>
                              <a:pt x="0" y="1923"/>
                            </a:lnTo>
                            <a:close/>
                            <a:moveTo>
                              <a:pt x="11" y="1902"/>
                            </a:moveTo>
                            <a:lnTo>
                              <a:pt x="1150" y="1902"/>
                            </a:lnTo>
                            <a:lnTo>
                              <a:pt x="1150" y="20"/>
                            </a:lnTo>
                            <a:lnTo>
                              <a:pt x="11" y="20"/>
                            </a:lnTo>
                            <a:lnTo>
                              <a:pt x="11" y="1902"/>
                            </a:lnTo>
                            <a:close/>
                          </a:path>
                        </a:pathLst>
                      </a:custGeom>
                      <a:solidFill>
                        <a:srgbClr val="13131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6" name="Freeform 14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" y="13"/>
                        <a:ext cx="257" cy="426"/>
                      </a:xfrm>
                      <a:custGeom>
                        <a:avLst/>
                        <a:gdLst>
                          <a:gd name="T0" fmla="*/ 0 w 1139"/>
                          <a:gd name="T1" fmla="*/ 1 h 1883"/>
                          <a:gd name="T2" fmla="*/ 1 w 1139"/>
                          <a:gd name="T3" fmla="*/ 1 h 1883"/>
                          <a:gd name="T4" fmla="*/ 1 w 1139"/>
                          <a:gd name="T5" fmla="*/ 0 h 1883"/>
                          <a:gd name="T6" fmla="*/ 0 w 1139"/>
                          <a:gd name="T7" fmla="*/ 0 h 1883"/>
                          <a:gd name="T8" fmla="*/ 0 w 1139"/>
                          <a:gd name="T9" fmla="*/ 1 h 1883"/>
                          <a:gd name="T10" fmla="*/ 0 w 1139"/>
                          <a:gd name="T11" fmla="*/ 1 h 1883"/>
                          <a:gd name="T12" fmla="*/ 1 w 1139"/>
                          <a:gd name="T13" fmla="*/ 1 h 1883"/>
                          <a:gd name="T14" fmla="*/ 1 w 1139"/>
                          <a:gd name="T15" fmla="*/ 0 h 1883"/>
                          <a:gd name="T16" fmla="*/ 0 w 1139"/>
                          <a:gd name="T17" fmla="*/ 0 h 1883"/>
                          <a:gd name="T18" fmla="*/ 0 w 1139"/>
                          <a:gd name="T19" fmla="*/ 1 h 188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39"/>
                          <a:gd name="T31" fmla="*/ 0 h 1883"/>
                          <a:gd name="T32" fmla="*/ 1139 w 1139"/>
                          <a:gd name="T33" fmla="*/ 1883 h 188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39" h="1883">
                            <a:moveTo>
                              <a:pt x="0" y="1882"/>
                            </a:moveTo>
                            <a:lnTo>
                              <a:pt x="1138" y="1882"/>
                            </a:lnTo>
                            <a:lnTo>
                              <a:pt x="1138" y="0"/>
                            </a:lnTo>
                            <a:lnTo>
                              <a:pt x="0" y="0"/>
                            </a:lnTo>
                            <a:lnTo>
                              <a:pt x="0" y="1882"/>
                            </a:lnTo>
                            <a:close/>
                            <a:moveTo>
                              <a:pt x="11" y="1864"/>
                            </a:moveTo>
                            <a:lnTo>
                              <a:pt x="1125" y="1864"/>
                            </a:lnTo>
                            <a:lnTo>
                              <a:pt x="1125" y="17"/>
                            </a:lnTo>
                            <a:lnTo>
                              <a:pt x="11" y="17"/>
                            </a:lnTo>
                            <a:lnTo>
                              <a:pt x="11" y="1864"/>
                            </a:lnTo>
                            <a:close/>
                          </a:path>
                        </a:pathLst>
                      </a:custGeom>
                      <a:solidFill>
                        <a:srgbClr val="1B1B1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7" name="Freeform 14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" y="17"/>
                        <a:ext cx="251" cy="417"/>
                      </a:xfrm>
                      <a:custGeom>
                        <a:avLst/>
                        <a:gdLst>
                          <a:gd name="T0" fmla="*/ 0 w 1113"/>
                          <a:gd name="T1" fmla="*/ 1 h 1844"/>
                          <a:gd name="T2" fmla="*/ 1 w 1113"/>
                          <a:gd name="T3" fmla="*/ 1 h 1844"/>
                          <a:gd name="T4" fmla="*/ 1 w 1113"/>
                          <a:gd name="T5" fmla="*/ 0 h 1844"/>
                          <a:gd name="T6" fmla="*/ 0 w 1113"/>
                          <a:gd name="T7" fmla="*/ 0 h 1844"/>
                          <a:gd name="T8" fmla="*/ 0 w 1113"/>
                          <a:gd name="T9" fmla="*/ 1 h 1844"/>
                          <a:gd name="T10" fmla="*/ 0 w 1113"/>
                          <a:gd name="T11" fmla="*/ 1 h 1844"/>
                          <a:gd name="T12" fmla="*/ 1 w 1113"/>
                          <a:gd name="T13" fmla="*/ 1 h 1844"/>
                          <a:gd name="T14" fmla="*/ 1 w 1113"/>
                          <a:gd name="T15" fmla="*/ 0 h 1844"/>
                          <a:gd name="T16" fmla="*/ 0 w 1113"/>
                          <a:gd name="T17" fmla="*/ 0 h 1844"/>
                          <a:gd name="T18" fmla="*/ 0 w 1113"/>
                          <a:gd name="T19" fmla="*/ 1 h 184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13"/>
                          <a:gd name="T31" fmla="*/ 0 h 1844"/>
                          <a:gd name="T32" fmla="*/ 1113 w 1113"/>
                          <a:gd name="T33" fmla="*/ 1844 h 184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13" h="1844">
                            <a:moveTo>
                              <a:pt x="0" y="1843"/>
                            </a:moveTo>
                            <a:lnTo>
                              <a:pt x="1112" y="1843"/>
                            </a:lnTo>
                            <a:lnTo>
                              <a:pt x="1112" y="0"/>
                            </a:lnTo>
                            <a:lnTo>
                              <a:pt x="0" y="0"/>
                            </a:lnTo>
                            <a:lnTo>
                              <a:pt x="0" y="1843"/>
                            </a:lnTo>
                            <a:close/>
                            <a:moveTo>
                              <a:pt x="8" y="1824"/>
                            </a:moveTo>
                            <a:lnTo>
                              <a:pt x="1101" y="1824"/>
                            </a:lnTo>
                            <a:lnTo>
                              <a:pt x="1101" y="19"/>
                            </a:lnTo>
                            <a:lnTo>
                              <a:pt x="8" y="19"/>
                            </a:lnTo>
                            <a:lnTo>
                              <a:pt x="8" y="1824"/>
                            </a:lnTo>
                            <a:close/>
                          </a:path>
                        </a:pathLst>
                      </a:custGeom>
                      <a:solidFill>
                        <a:srgbClr val="24242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8" name="Freeform 14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" y="21"/>
                        <a:ext cx="248" cy="410"/>
                      </a:xfrm>
                      <a:custGeom>
                        <a:avLst/>
                        <a:gdLst>
                          <a:gd name="T0" fmla="*/ 0 w 1096"/>
                          <a:gd name="T1" fmla="*/ 1 h 1813"/>
                          <a:gd name="T2" fmla="*/ 1 w 1096"/>
                          <a:gd name="T3" fmla="*/ 1 h 1813"/>
                          <a:gd name="T4" fmla="*/ 1 w 1096"/>
                          <a:gd name="T5" fmla="*/ 0 h 1813"/>
                          <a:gd name="T6" fmla="*/ 0 w 1096"/>
                          <a:gd name="T7" fmla="*/ 0 h 1813"/>
                          <a:gd name="T8" fmla="*/ 0 w 1096"/>
                          <a:gd name="T9" fmla="*/ 1 h 1813"/>
                          <a:gd name="T10" fmla="*/ 0 w 1096"/>
                          <a:gd name="T11" fmla="*/ 1 h 1813"/>
                          <a:gd name="T12" fmla="*/ 1 w 1096"/>
                          <a:gd name="T13" fmla="*/ 1 h 1813"/>
                          <a:gd name="T14" fmla="*/ 1 w 1096"/>
                          <a:gd name="T15" fmla="*/ 0 h 1813"/>
                          <a:gd name="T16" fmla="*/ 0 w 1096"/>
                          <a:gd name="T17" fmla="*/ 0 h 1813"/>
                          <a:gd name="T18" fmla="*/ 0 w 1096"/>
                          <a:gd name="T19" fmla="*/ 1 h 181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96"/>
                          <a:gd name="T31" fmla="*/ 0 h 1813"/>
                          <a:gd name="T32" fmla="*/ 1096 w 1096"/>
                          <a:gd name="T33" fmla="*/ 1813 h 181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96" h="1813">
                            <a:moveTo>
                              <a:pt x="0" y="1812"/>
                            </a:moveTo>
                            <a:lnTo>
                              <a:pt x="1095" y="1812"/>
                            </a:lnTo>
                            <a:lnTo>
                              <a:pt x="1095" y="0"/>
                            </a:lnTo>
                            <a:lnTo>
                              <a:pt x="0" y="0"/>
                            </a:lnTo>
                            <a:lnTo>
                              <a:pt x="0" y="1812"/>
                            </a:lnTo>
                            <a:close/>
                            <a:moveTo>
                              <a:pt x="13" y="1794"/>
                            </a:moveTo>
                            <a:lnTo>
                              <a:pt x="1082" y="1794"/>
                            </a:lnTo>
                            <a:lnTo>
                              <a:pt x="1082" y="17"/>
                            </a:lnTo>
                            <a:lnTo>
                              <a:pt x="13" y="17"/>
                            </a:lnTo>
                            <a:lnTo>
                              <a:pt x="13" y="1794"/>
                            </a:lnTo>
                            <a:close/>
                          </a:path>
                        </a:pathLst>
                      </a:custGeom>
                      <a:solidFill>
                        <a:srgbClr val="2C2C2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9" name="Freeform 14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" y="25"/>
                        <a:ext cx="242" cy="401"/>
                      </a:xfrm>
                      <a:custGeom>
                        <a:avLst/>
                        <a:gdLst>
                          <a:gd name="T0" fmla="*/ 0 w 1070"/>
                          <a:gd name="T1" fmla="*/ 1 h 1774"/>
                          <a:gd name="T2" fmla="*/ 1 w 1070"/>
                          <a:gd name="T3" fmla="*/ 1 h 1774"/>
                          <a:gd name="T4" fmla="*/ 1 w 1070"/>
                          <a:gd name="T5" fmla="*/ 0 h 1774"/>
                          <a:gd name="T6" fmla="*/ 0 w 1070"/>
                          <a:gd name="T7" fmla="*/ 0 h 1774"/>
                          <a:gd name="T8" fmla="*/ 0 w 1070"/>
                          <a:gd name="T9" fmla="*/ 1 h 1774"/>
                          <a:gd name="T10" fmla="*/ 0 w 1070"/>
                          <a:gd name="T11" fmla="*/ 1 h 1774"/>
                          <a:gd name="T12" fmla="*/ 1 w 1070"/>
                          <a:gd name="T13" fmla="*/ 1 h 1774"/>
                          <a:gd name="T14" fmla="*/ 1 w 1070"/>
                          <a:gd name="T15" fmla="*/ 0 h 1774"/>
                          <a:gd name="T16" fmla="*/ 0 w 1070"/>
                          <a:gd name="T17" fmla="*/ 0 h 1774"/>
                          <a:gd name="T18" fmla="*/ 0 w 1070"/>
                          <a:gd name="T19" fmla="*/ 1 h 177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70"/>
                          <a:gd name="T31" fmla="*/ 0 h 1774"/>
                          <a:gd name="T32" fmla="*/ 1070 w 1070"/>
                          <a:gd name="T33" fmla="*/ 1774 h 177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70" h="1774">
                            <a:moveTo>
                              <a:pt x="0" y="1773"/>
                            </a:moveTo>
                            <a:lnTo>
                              <a:pt x="1069" y="1773"/>
                            </a:lnTo>
                            <a:lnTo>
                              <a:pt x="1069" y="0"/>
                            </a:lnTo>
                            <a:lnTo>
                              <a:pt x="0" y="0"/>
                            </a:lnTo>
                            <a:lnTo>
                              <a:pt x="0" y="1773"/>
                            </a:lnTo>
                            <a:close/>
                            <a:moveTo>
                              <a:pt x="10" y="1748"/>
                            </a:moveTo>
                            <a:lnTo>
                              <a:pt x="1060" y="1748"/>
                            </a:lnTo>
                            <a:lnTo>
                              <a:pt x="1060" y="23"/>
                            </a:lnTo>
                            <a:lnTo>
                              <a:pt x="10" y="23"/>
                            </a:lnTo>
                            <a:lnTo>
                              <a:pt x="10" y="1748"/>
                            </a:lnTo>
                            <a:close/>
                          </a:path>
                        </a:pathLst>
                      </a:custGeom>
                      <a:solidFill>
                        <a:srgbClr val="34343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0" name="Freeform 14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" y="31"/>
                        <a:ext cx="238" cy="390"/>
                      </a:xfrm>
                      <a:custGeom>
                        <a:avLst/>
                        <a:gdLst>
                          <a:gd name="T0" fmla="*/ 0 w 1054"/>
                          <a:gd name="T1" fmla="*/ 1 h 1724"/>
                          <a:gd name="T2" fmla="*/ 1 w 1054"/>
                          <a:gd name="T3" fmla="*/ 1 h 1724"/>
                          <a:gd name="T4" fmla="*/ 1 w 1054"/>
                          <a:gd name="T5" fmla="*/ 0 h 1724"/>
                          <a:gd name="T6" fmla="*/ 0 w 1054"/>
                          <a:gd name="T7" fmla="*/ 0 h 1724"/>
                          <a:gd name="T8" fmla="*/ 0 w 1054"/>
                          <a:gd name="T9" fmla="*/ 1 h 1724"/>
                          <a:gd name="T10" fmla="*/ 0 w 1054"/>
                          <a:gd name="T11" fmla="*/ 1 h 1724"/>
                          <a:gd name="T12" fmla="*/ 1 w 1054"/>
                          <a:gd name="T13" fmla="*/ 1 h 1724"/>
                          <a:gd name="T14" fmla="*/ 1 w 1054"/>
                          <a:gd name="T15" fmla="*/ 0 h 1724"/>
                          <a:gd name="T16" fmla="*/ 0 w 1054"/>
                          <a:gd name="T17" fmla="*/ 0 h 1724"/>
                          <a:gd name="T18" fmla="*/ 0 w 1054"/>
                          <a:gd name="T19" fmla="*/ 1 h 172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54"/>
                          <a:gd name="T31" fmla="*/ 0 h 1724"/>
                          <a:gd name="T32" fmla="*/ 1054 w 1054"/>
                          <a:gd name="T33" fmla="*/ 1724 h 172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54" h="1724">
                            <a:moveTo>
                              <a:pt x="0" y="1723"/>
                            </a:moveTo>
                            <a:lnTo>
                              <a:pt x="1053" y="1723"/>
                            </a:lnTo>
                            <a:lnTo>
                              <a:pt x="1053" y="0"/>
                            </a:lnTo>
                            <a:lnTo>
                              <a:pt x="0" y="0"/>
                            </a:lnTo>
                            <a:lnTo>
                              <a:pt x="0" y="1723"/>
                            </a:lnTo>
                            <a:close/>
                            <a:moveTo>
                              <a:pt x="13" y="1706"/>
                            </a:moveTo>
                            <a:lnTo>
                              <a:pt x="1040" y="1706"/>
                            </a:lnTo>
                            <a:lnTo>
                              <a:pt x="1040" y="19"/>
                            </a:lnTo>
                            <a:lnTo>
                              <a:pt x="13" y="19"/>
                            </a:lnTo>
                            <a:lnTo>
                              <a:pt x="13" y="1706"/>
                            </a:lnTo>
                            <a:close/>
                          </a:path>
                        </a:pathLst>
                      </a:custGeom>
                      <a:solidFill>
                        <a:srgbClr val="3C3C3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1" name="Freeform 14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" y="34"/>
                        <a:ext cx="232" cy="382"/>
                      </a:xfrm>
                      <a:custGeom>
                        <a:avLst/>
                        <a:gdLst>
                          <a:gd name="T0" fmla="*/ 0 w 1027"/>
                          <a:gd name="T1" fmla="*/ 1 h 1690"/>
                          <a:gd name="T2" fmla="*/ 1 w 1027"/>
                          <a:gd name="T3" fmla="*/ 1 h 1690"/>
                          <a:gd name="T4" fmla="*/ 1 w 1027"/>
                          <a:gd name="T5" fmla="*/ 0 h 1690"/>
                          <a:gd name="T6" fmla="*/ 0 w 1027"/>
                          <a:gd name="T7" fmla="*/ 0 h 1690"/>
                          <a:gd name="T8" fmla="*/ 0 w 1027"/>
                          <a:gd name="T9" fmla="*/ 1 h 1690"/>
                          <a:gd name="T10" fmla="*/ 0 w 1027"/>
                          <a:gd name="T11" fmla="*/ 1 h 1690"/>
                          <a:gd name="T12" fmla="*/ 1 w 1027"/>
                          <a:gd name="T13" fmla="*/ 1 h 1690"/>
                          <a:gd name="T14" fmla="*/ 1 w 1027"/>
                          <a:gd name="T15" fmla="*/ 0 h 1690"/>
                          <a:gd name="T16" fmla="*/ 0 w 1027"/>
                          <a:gd name="T17" fmla="*/ 0 h 1690"/>
                          <a:gd name="T18" fmla="*/ 0 w 1027"/>
                          <a:gd name="T19" fmla="*/ 1 h 169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27"/>
                          <a:gd name="T31" fmla="*/ 0 h 1690"/>
                          <a:gd name="T32" fmla="*/ 1027 w 1027"/>
                          <a:gd name="T33" fmla="*/ 1690 h 169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27" h="1690">
                            <a:moveTo>
                              <a:pt x="0" y="1689"/>
                            </a:moveTo>
                            <a:lnTo>
                              <a:pt x="1026" y="1689"/>
                            </a:lnTo>
                            <a:lnTo>
                              <a:pt x="1026" y="0"/>
                            </a:lnTo>
                            <a:lnTo>
                              <a:pt x="0" y="0"/>
                            </a:lnTo>
                            <a:lnTo>
                              <a:pt x="0" y="1689"/>
                            </a:lnTo>
                            <a:close/>
                            <a:moveTo>
                              <a:pt x="13" y="1668"/>
                            </a:moveTo>
                            <a:lnTo>
                              <a:pt x="1014" y="1668"/>
                            </a:lnTo>
                            <a:lnTo>
                              <a:pt x="1014" y="17"/>
                            </a:lnTo>
                            <a:lnTo>
                              <a:pt x="13" y="17"/>
                            </a:lnTo>
                            <a:lnTo>
                              <a:pt x="13" y="1668"/>
                            </a:lnTo>
                            <a:close/>
                          </a:path>
                        </a:pathLst>
                      </a:custGeom>
                      <a:solidFill>
                        <a:srgbClr val="44444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2" name="Freeform 14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" y="39"/>
                        <a:ext cx="226" cy="374"/>
                      </a:xfrm>
                      <a:custGeom>
                        <a:avLst/>
                        <a:gdLst>
                          <a:gd name="T0" fmla="*/ 0 w 1002"/>
                          <a:gd name="T1" fmla="*/ 1 h 1654"/>
                          <a:gd name="T2" fmla="*/ 1 w 1002"/>
                          <a:gd name="T3" fmla="*/ 1 h 1654"/>
                          <a:gd name="T4" fmla="*/ 1 w 1002"/>
                          <a:gd name="T5" fmla="*/ 0 h 1654"/>
                          <a:gd name="T6" fmla="*/ 0 w 1002"/>
                          <a:gd name="T7" fmla="*/ 0 h 1654"/>
                          <a:gd name="T8" fmla="*/ 0 w 1002"/>
                          <a:gd name="T9" fmla="*/ 1 h 1654"/>
                          <a:gd name="T10" fmla="*/ 0 w 1002"/>
                          <a:gd name="T11" fmla="*/ 1 h 1654"/>
                          <a:gd name="T12" fmla="*/ 0 w 1002"/>
                          <a:gd name="T13" fmla="*/ 1 h 1654"/>
                          <a:gd name="T14" fmla="*/ 0 w 1002"/>
                          <a:gd name="T15" fmla="*/ 0 h 1654"/>
                          <a:gd name="T16" fmla="*/ 0 w 1002"/>
                          <a:gd name="T17" fmla="*/ 0 h 1654"/>
                          <a:gd name="T18" fmla="*/ 0 w 1002"/>
                          <a:gd name="T19" fmla="*/ 1 h 165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02"/>
                          <a:gd name="T31" fmla="*/ 0 h 1654"/>
                          <a:gd name="T32" fmla="*/ 1002 w 1002"/>
                          <a:gd name="T33" fmla="*/ 1654 h 165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02" h="1654">
                            <a:moveTo>
                              <a:pt x="0" y="1653"/>
                            </a:moveTo>
                            <a:lnTo>
                              <a:pt x="1001" y="1653"/>
                            </a:lnTo>
                            <a:lnTo>
                              <a:pt x="1001" y="0"/>
                            </a:lnTo>
                            <a:lnTo>
                              <a:pt x="0" y="0"/>
                            </a:lnTo>
                            <a:lnTo>
                              <a:pt x="0" y="1653"/>
                            </a:lnTo>
                            <a:close/>
                            <a:moveTo>
                              <a:pt x="12" y="1630"/>
                            </a:moveTo>
                            <a:lnTo>
                              <a:pt x="988" y="1630"/>
                            </a:lnTo>
                            <a:lnTo>
                              <a:pt x="988" y="23"/>
                            </a:lnTo>
                            <a:lnTo>
                              <a:pt x="12" y="23"/>
                            </a:lnTo>
                            <a:lnTo>
                              <a:pt x="12" y="1630"/>
                            </a:lnTo>
                            <a:close/>
                          </a:path>
                        </a:pathLst>
                      </a:custGeom>
                      <a:solidFill>
                        <a:srgbClr val="4C4C4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3" name="Freeform 14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" y="44"/>
                        <a:ext cx="220" cy="363"/>
                      </a:xfrm>
                      <a:custGeom>
                        <a:avLst/>
                        <a:gdLst>
                          <a:gd name="T0" fmla="*/ 0 w 976"/>
                          <a:gd name="T1" fmla="*/ 1 h 1604"/>
                          <a:gd name="T2" fmla="*/ 0 w 976"/>
                          <a:gd name="T3" fmla="*/ 1 h 1604"/>
                          <a:gd name="T4" fmla="*/ 0 w 976"/>
                          <a:gd name="T5" fmla="*/ 0 h 1604"/>
                          <a:gd name="T6" fmla="*/ 0 w 976"/>
                          <a:gd name="T7" fmla="*/ 0 h 1604"/>
                          <a:gd name="T8" fmla="*/ 0 w 976"/>
                          <a:gd name="T9" fmla="*/ 1 h 1604"/>
                          <a:gd name="T10" fmla="*/ 0 w 976"/>
                          <a:gd name="T11" fmla="*/ 1 h 1604"/>
                          <a:gd name="T12" fmla="*/ 0 w 976"/>
                          <a:gd name="T13" fmla="*/ 1 h 1604"/>
                          <a:gd name="T14" fmla="*/ 0 w 976"/>
                          <a:gd name="T15" fmla="*/ 0 h 1604"/>
                          <a:gd name="T16" fmla="*/ 0 w 976"/>
                          <a:gd name="T17" fmla="*/ 0 h 1604"/>
                          <a:gd name="T18" fmla="*/ 0 w 976"/>
                          <a:gd name="T19" fmla="*/ 1 h 160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76"/>
                          <a:gd name="T31" fmla="*/ 0 h 1604"/>
                          <a:gd name="T32" fmla="*/ 976 w 976"/>
                          <a:gd name="T33" fmla="*/ 1604 h 160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76" h="1604">
                            <a:moveTo>
                              <a:pt x="0" y="1603"/>
                            </a:moveTo>
                            <a:lnTo>
                              <a:pt x="975" y="1603"/>
                            </a:lnTo>
                            <a:lnTo>
                              <a:pt x="975" y="0"/>
                            </a:lnTo>
                            <a:lnTo>
                              <a:pt x="0" y="0"/>
                            </a:lnTo>
                            <a:lnTo>
                              <a:pt x="0" y="1603"/>
                            </a:lnTo>
                            <a:close/>
                            <a:moveTo>
                              <a:pt x="13" y="1580"/>
                            </a:moveTo>
                            <a:lnTo>
                              <a:pt x="962" y="1580"/>
                            </a:lnTo>
                            <a:lnTo>
                              <a:pt x="962" y="22"/>
                            </a:lnTo>
                            <a:lnTo>
                              <a:pt x="13" y="22"/>
                            </a:lnTo>
                            <a:lnTo>
                              <a:pt x="13" y="1580"/>
                            </a:lnTo>
                            <a:close/>
                          </a:path>
                        </a:pathLst>
                      </a:custGeom>
                      <a:solidFill>
                        <a:srgbClr val="54545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4" name="Freeform 14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" y="49"/>
                        <a:ext cx="214" cy="353"/>
                      </a:xfrm>
                      <a:custGeom>
                        <a:avLst/>
                        <a:gdLst>
                          <a:gd name="T0" fmla="*/ 0 w 950"/>
                          <a:gd name="T1" fmla="*/ 1 h 1563"/>
                          <a:gd name="T2" fmla="*/ 0 w 950"/>
                          <a:gd name="T3" fmla="*/ 1 h 1563"/>
                          <a:gd name="T4" fmla="*/ 0 w 950"/>
                          <a:gd name="T5" fmla="*/ 0 h 1563"/>
                          <a:gd name="T6" fmla="*/ 0 w 950"/>
                          <a:gd name="T7" fmla="*/ 0 h 1563"/>
                          <a:gd name="T8" fmla="*/ 0 w 950"/>
                          <a:gd name="T9" fmla="*/ 1 h 1563"/>
                          <a:gd name="T10" fmla="*/ 0 w 950"/>
                          <a:gd name="T11" fmla="*/ 1 h 1563"/>
                          <a:gd name="T12" fmla="*/ 0 w 950"/>
                          <a:gd name="T13" fmla="*/ 1 h 1563"/>
                          <a:gd name="T14" fmla="*/ 0 w 950"/>
                          <a:gd name="T15" fmla="*/ 0 h 1563"/>
                          <a:gd name="T16" fmla="*/ 0 w 950"/>
                          <a:gd name="T17" fmla="*/ 0 h 1563"/>
                          <a:gd name="T18" fmla="*/ 0 w 950"/>
                          <a:gd name="T19" fmla="*/ 1 h 156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50"/>
                          <a:gd name="T31" fmla="*/ 0 h 1563"/>
                          <a:gd name="T32" fmla="*/ 950 w 950"/>
                          <a:gd name="T33" fmla="*/ 1563 h 156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50" h="1563">
                            <a:moveTo>
                              <a:pt x="0" y="1562"/>
                            </a:moveTo>
                            <a:lnTo>
                              <a:pt x="949" y="1562"/>
                            </a:lnTo>
                            <a:lnTo>
                              <a:pt x="949" y="0"/>
                            </a:lnTo>
                            <a:lnTo>
                              <a:pt x="0" y="0"/>
                            </a:lnTo>
                            <a:lnTo>
                              <a:pt x="0" y="1562"/>
                            </a:lnTo>
                            <a:close/>
                            <a:moveTo>
                              <a:pt x="14" y="1540"/>
                            </a:moveTo>
                            <a:lnTo>
                              <a:pt x="932" y="1540"/>
                            </a:lnTo>
                            <a:lnTo>
                              <a:pt x="932" y="25"/>
                            </a:lnTo>
                            <a:lnTo>
                              <a:pt x="14" y="25"/>
                            </a:lnTo>
                            <a:lnTo>
                              <a:pt x="14" y="1540"/>
                            </a:lnTo>
                            <a:close/>
                          </a:path>
                        </a:pathLst>
                      </a:custGeom>
                      <a:solidFill>
                        <a:srgbClr val="5C5C5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5" name="Freeform 14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" y="55"/>
                        <a:ext cx="207" cy="342"/>
                      </a:xfrm>
                      <a:custGeom>
                        <a:avLst/>
                        <a:gdLst>
                          <a:gd name="T0" fmla="*/ 0 w 917"/>
                          <a:gd name="T1" fmla="*/ 1 h 1513"/>
                          <a:gd name="T2" fmla="*/ 0 w 917"/>
                          <a:gd name="T3" fmla="*/ 1 h 1513"/>
                          <a:gd name="T4" fmla="*/ 0 w 917"/>
                          <a:gd name="T5" fmla="*/ 0 h 1513"/>
                          <a:gd name="T6" fmla="*/ 0 w 917"/>
                          <a:gd name="T7" fmla="*/ 0 h 1513"/>
                          <a:gd name="T8" fmla="*/ 0 w 917"/>
                          <a:gd name="T9" fmla="*/ 1 h 1513"/>
                          <a:gd name="T10" fmla="*/ 0 w 917"/>
                          <a:gd name="T11" fmla="*/ 1 h 1513"/>
                          <a:gd name="T12" fmla="*/ 0 w 917"/>
                          <a:gd name="T13" fmla="*/ 1 h 1513"/>
                          <a:gd name="T14" fmla="*/ 0 w 917"/>
                          <a:gd name="T15" fmla="*/ 0 h 1513"/>
                          <a:gd name="T16" fmla="*/ 0 w 917"/>
                          <a:gd name="T17" fmla="*/ 0 h 1513"/>
                          <a:gd name="T18" fmla="*/ 0 w 917"/>
                          <a:gd name="T19" fmla="*/ 1 h 151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17"/>
                          <a:gd name="T31" fmla="*/ 0 h 1513"/>
                          <a:gd name="T32" fmla="*/ 917 w 917"/>
                          <a:gd name="T33" fmla="*/ 1513 h 151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17" h="1513">
                            <a:moveTo>
                              <a:pt x="0" y="1512"/>
                            </a:moveTo>
                            <a:lnTo>
                              <a:pt x="916" y="1512"/>
                            </a:lnTo>
                            <a:lnTo>
                              <a:pt x="916" y="0"/>
                            </a:lnTo>
                            <a:lnTo>
                              <a:pt x="0" y="0"/>
                            </a:lnTo>
                            <a:lnTo>
                              <a:pt x="0" y="1512"/>
                            </a:lnTo>
                            <a:close/>
                            <a:moveTo>
                              <a:pt x="13" y="1490"/>
                            </a:moveTo>
                            <a:lnTo>
                              <a:pt x="903" y="1490"/>
                            </a:lnTo>
                            <a:lnTo>
                              <a:pt x="903" y="22"/>
                            </a:lnTo>
                            <a:lnTo>
                              <a:pt x="13" y="22"/>
                            </a:lnTo>
                            <a:lnTo>
                              <a:pt x="13" y="1490"/>
                            </a:lnTo>
                            <a:close/>
                          </a:path>
                        </a:pathLst>
                      </a:custGeom>
                      <a:solidFill>
                        <a:srgbClr val="64646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6" name="Freeform 14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" y="59"/>
                        <a:ext cx="201" cy="333"/>
                      </a:xfrm>
                      <a:custGeom>
                        <a:avLst/>
                        <a:gdLst>
                          <a:gd name="T0" fmla="*/ 0 w 890"/>
                          <a:gd name="T1" fmla="*/ 1 h 1473"/>
                          <a:gd name="T2" fmla="*/ 0 w 890"/>
                          <a:gd name="T3" fmla="*/ 1 h 1473"/>
                          <a:gd name="T4" fmla="*/ 0 w 890"/>
                          <a:gd name="T5" fmla="*/ 0 h 1473"/>
                          <a:gd name="T6" fmla="*/ 0 w 890"/>
                          <a:gd name="T7" fmla="*/ 0 h 1473"/>
                          <a:gd name="T8" fmla="*/ 0 w 890"/>
                          <a:gd name="T9" fmla="*/ 1 h 1473"/>
                          <a:gd name="T10" fmla="*/ 0 w 890"/>
                          <a:gd name="T11" fmla="*/ 1 h 1473"/>
                          <a:gd name="T12" fmla="*/ 0 w 890"/>
                          <a:gd name="T13" fmla="*/ 1 h 1473"/>
                          <a:gd name="T14" fmla="*/ 0 w 890"/>
                          <a:gd name="T15" fmla="*/ 0 h 1473"/>
                          <a:gd name="T16" fmla="*/ 0 w 890"/>
                          <a:gd name="T17" fmla="*/ 0 h 1473"/>
                          <a:gd name="T18" fmla="*/ 0 w 890"/>
                          <a:gd name="T19" fmla="*/ 1 h 147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90"/>
                          <a:gd name="T31" fmla="*/ 0 h 1473"/>
                          <a:gd name="T32" fmla="*/ 890 w 890"/>
                          <a:gd name="T33" fmla="*/ 1473 h 147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90" h="1473">
                            <a:moveTo>
                              <a:pt x="0" y="1472"/>
                            </a:moveTo>
                            <a:lnTo>
                              <a:pt x="889" y="1472"/>
                            </a:lnTo>
                            <a:lnTo>
                              <a:pt x="889" y="0"/>
                            </a:lnTo>
                            <a:lnTo>
                              <a:pt x="0" y="0"/>
                            </a:lnTo>
                            <a:lnTo>
                              <a:pt x="0" y="1472"/>
                            </a:lnTo>
                            <a:close/>
                            <a:moveTo>
                              <a:pt x="16" y="1447"/>
                            </a:moveTo>
                            <a:lnTo>
                              <a:pt x="872" y="1447"/>
                            </a:lnTo>
                            <a:lnTo>
                              <a:pt x="872" y="25"/>
                            </a:lnTo>
                            <a:lnTo>
                              <a:pt x="16" y="25"/>
                            </a:lnTo>
                            <a:lnTo>
                              <a:pt x="16" y="1447"/>
                            </a:lnTo>
                            <a:close/>
                          </a:path>
                        </a:pathLst>
                      </a:custGeom>
                      <a:solidFill>
                        <a:srgbClr val="6C6C6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7" name="Freeform 14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" y="66"/>
                        <a:ext cx="193" cy="319"/>
                      </a:xfrm>
                      <a:custGeom>
                        <a:avLst/>
                        <a:gdLst>
                          <a:gd name="T0" fmla="*/ 0 w 857"/>
                          <a:gd name="T1" fmla="*/ 1 h 1413"/>
                          <a:gd name="T2" fmla="*/ 0 w 857"/>
                          <a:gd name="T3" fmla="*/ 1 h 1413"/>
                          <a:gd name="T4" fmla="*/ 0 w 857"/>
                          <a:gd name="T5" fmla="*/ 0 h 1413"/>
                          <a:gd name="T6" fmla="*/ 0 w 857"/>
                          <a:gd name="T7" fmla="*/ 0 h 1413"/>
                          <a:gd name="T8" fmla="*/ 0 w 857"/>
                          <a:gd name="T9" fmla="*/ 1 h 1413"/>
                          <a:gd name="T10" fmla="*/ 0 w 857"/>
                          <a:gd name="T11" fmla="*/ 1 h 1413"/>
                          <a:gd name="T12" fmla="*/ 0 w 857"/>
                          <a:gd name="T13" fmla="*/ 1 h 1413"/>
                          <a:gd name="T14" fmla="*/ 0 w 857"/>
                          <a:gd name="T15" fmla="*/ 0 h 1413"/>
                          <a:gd name="T16" fmla="*/ 0 w 857"/>
                          <a:gd name="T17" fmla="*/ 0 h 1413"/>
                          <a:gd name="T18" fmla="*/ 0 w 857"/>
                          <a:gd name="T19" fmla="*/ 1 h 141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57"/>
                          <a:gd name="T31" fmla="*/ 0 h 1413"/>
                          <a:gd name="T32" fmla="*/ 857 w 857"/>
                          <a:gd name="T33" fmla="*/ 1413 h 141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57" h="1413">
                            <a:moveTo>
                              <a:pt x="0" y="1412"/>
                            </a:moveTo>
                            <a:lnTo>
                              <a:pt x="856" y="1412"/>
                            </a:lnTo>
                            <a:lnTo>
                              <a:pt x="856" y="0"/>
                            </a:lnTo>
                            <a:lnTo>
                              <a:pt x="0" y="0"/>
                            </a:lnTo>
                            <a:lnTo>
                              <a:pt x="0" y="1412"/>
                            </a:lnTo>
                            <a:close/>
                            <a:moveTo>
                              <a:pt x="15" y="1385"/>
                            </a:moveTo>
                            <a:lnTo>
                              <a:pt x="840" y="1385"/>
                            </a:lnTo>
                            <a:lnTo>
                              <a:pt x="840" y="27"/>
                            </a:lnTo>
                            <a:lnTo>
                              <a:pt x="15" y="27"/>
                            </a:lnTo>
                            <a:lnTo>
                              <a:pt x="15" y="1385"/>
                            </a:lnTo>
                            <a:close/>
                          </a:path>
                        </a:pathLst>
                      </a:custGeom>
                      <a:solidFill>
                        <a:srgbClr val="75757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8" name="Freeform 14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" y="72"/>
                        <a:ext cx="185" cy="308"/>
                      </a:xfrm>
                      <a:custGeom>
                        <a:avLst/>
                        <a:gdLst>
                          <a:gd name="T0" fmla="*/ 0 w 822"/>
                          <a:gd name="T1" fmla="*/ 1 h 1362"/>
                          <a:gd name="T2" fmla="*/ 0 w 822"/>
                          <a:gd name="T3" fmla="*/ 1 h 1362"/>
                          <a:gd name="T4" fmla="*/ 0 w 822"/>
                          <a:gd name="T5" fmla="*/ 0 h 1362"/>
                          <a:gd name="T6" fmla="*/ 0 w 822"/>
                          <a:gd name="T7" fmla="*/ 0 h 1362"/>
                          <a:gd name="T8" fmla="*/ 0 w 822"/>
                          <a:gd name="T9" fmla="*/ 1 h 1362"/>
                          <a:gd name="T10" fmla="*/ 0 w 822"/>
                          <a:gd name="T11" fmla="*/ 1 h 1362"/>
                          <a:gd name="T12" fmla="*/ 0 w 822"/>
                          <a:gd name="T13" fmla="*/ 1 h 1362"/>
                          <a:gd name="T14" fmla="*/ 0 w 822"/>
                          <a:gd name="T15" fmla="*/ 0 h 1362"/>
                          <a:gd name="T16" fmla="*/ 0 w 822"/>
                          <a:gd name="T17" fmla="*/ 0 h 1362"/>
                          <a:gd name="T18" fmla="*/ 0 w 822"/>
                          <a:gd name="T19" fmla="*/ 1 h 136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22"/>
                          <a:gd name="T31" fmla="*/ 0 h 1362"/>
                          <a:gd name="T32" fmla="*/ 822 w 822"/>
                          <a:gd name="T33" fmla="*/ 1362 h 136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22" h="1362">
                            <a:moveTo>
                              <a:pt x="0" y="1361"/>
                            </a:moveTo>
                            <a:lnTo>
                              <a:pt x="821" y="1361"/>
                            </a:lnTo>
                            <a:lnTo>
                              <a:pt x="821" y="0"/>
                            </a:lnTo>
                            <a:lnTo>
                              <a:pt x="0" y="0"/>
                            </a:lnTo>
                            <a:lnTo>
                              <a:pt x="0" y="1361"/>
                            </a:lnTo>
                            <a:close/>
                            <a:moveTo>
                              <a:pt x="16" y="1336"/>
                            </a:moveTo>
                            <a:lnTo>
                              <a:pt x="805" y="1336"/>
                            </a:lnTo>
                            <a:lnTo>
                              <a:pt x="805" y="25"/>
                            </a:lnTo>
                            <a:lnTo>
                              <a:pt x="16" y="25"/>
                            </a:lnTo>
                            <a:lnTo>
                              <a:pt x="16" y="1336"/>
                            </a:lnTo>
                            <a:close/>
                          </a:path>
                        </a:pathLst>
                      </a:custGeom>
                      <a:solidFill>
                        <a:srgbClr val="7D7D7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9" name="Freeform 14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" y="77"/>
                        <a:ext cx="180" cy="297"/>
                      </a:xfrm>
                      <a:custGeom>
                        <a:avLst/>
                        <a:gdLst>
                          <a:gd name="T0" fmla="*/ 0 w 796"/>
                          <a:gd name="T1" fmla="*/ 1 h 1312"/>
                          <a:gd name="T2" fmla="*/ 0 w 796"/>
                          <a:gd name="T3" fmla="*/ 1 h 1312"/>
                          <a:gd name="T4" fmla="*/ 0 w 796"/>
                          <a:gd name="T5" fmla="*/ 0 h 1312"/>
                          <a:gd name="T6" fmla="*/ 0 w 796"/>
                          <a:gd name="T7" fmla="*/ 0 h 1312"/>
                          <a:gd name="T8" fmla="*/ 0 w 796"/>
                          <a:gd name="T9" fmla="*/ 1 h 1312"/>
                          <a:gd name="T10" fmla="*/ 0 w 796"/>
                          <a:gd name="T11" fmla="*/ 1 h 1312"/>
                          <a:gd name="T12" fmla="*/ 0 w 796"/>
                          <a:gd name="T13" fmla="*/ 1 h 1312"/>
                          <a:gd name="T14" fmla="*/ 0 w 796"/>
                          <a:gd name="T15" fmla="*/ 0 h 1312"/>
                          <a:gd name="T16" fmla="*/ 0 w 796"/>
                          <a:gd name="T17" fmla="*/ 0 h 1312"/>
                          <a:gd name="T18" fmla="*/ 0 w 796"/>
                          <a:gd name="T19" fmla="*/ 1 h 131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96"/>
                          <a:gd name="T31" fmla="*/ 0 h 1312"/>
                          <a:gd name="T32" fmla="*/ 796 w 796"/>
                          <a:gd name="T33" fmla="*/ 1312 h 131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96" h="1312">
                            <a:moveTo>
                              <a:pt x="0" y="1311"/>
                            </a:moveTo>
                            <a:lnTo>
                              <a:pt x="795" y="1311"/>
                            </a:lnTo>
                            <a:lnTo>
                              <a:pt x="795" y="0"/>
                            </a:lnTo>
                            <a:lnTo>
                              <a:pt x="0" y="0"/>
                            </a:lnTo>
                            <a:lnTo>
                              <a:pt x="0" y="1311"/>
                            </a:lnTo>
                            <a:close/>
                            <a:moveTo>
                              <a:pt x="16" y="1284"/>
                            </a:moveTo>
                            <a:lnTo>
                              <a:pt x="779" y="1284"/>
                            </a:lnTo>
                            <a:lnTo>
                              <a:pt x="779" y="27"/>
                            </a:lnTo>
                            <a:lnTo>
                              <a:pt x="16" y="27"/>
                            </a:lnTo>
                            <a:lnTo>
                              <a:pt x="16" y="1284"/>
                            </a:lnTo>
                            <a:close/>
                          </a:path>
                        </a:pathLst>
                      </a:custGeom>
                      <a:solidFill>
                        <a:srgbClr val="85858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0" name="Freeform 14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" y="83"/>
                        <a:ext cx="172" cy="284"/>
                      </a:xfrm>
                      <a:custGeom>
                        <a:avLst/>
                        <a:gdLst>
                          <a:gd name="T0" fmla="*/ 0 w 762"/>
                          <a:gd name="T1" fmla="*/ 1 h 1258"/>
                          <a:gd name="T2" fmla="*/ 0 w 762"/>
                          <a:gd name="T3" fmla="*/ 1 h 1258"/>
                          <a:gd name="T4" fmla="*/ 0 w 762"/>
                          <a:gd name="T5" fmla="*/ 0 h 1258"/>
                          <a:gd name="T6" fmla="*/ 0 w 762"/>
                          <a:gd name="T7" fmla="*/ 0 h 1258"/>
                          <a:gd name="T8" fmla="*/ 0 w 762"/>
                          <a:gd name="T9" fmla="*/ 1 h 1258"/>
                          <a:gd name="T10" fmla="*/ 0 w 762"/>
                          <a:gd name="T11" fmla="*/ 1 h 1258"/>
                          <a:gd name="T12" fmla="*/ 0 w 762"/>
                          <a:gd name="T13" fmla="*/ 1 h 1258"/>
                          <a:gd name="T14" fmla="*/ 0 w 762"/>
                          <a:gd name="T15" fmla="*/ 0 h 1258"/>
                          <a:gd name="T16" fmla="*/ 0 w 762"/>
                          <a:gd name="T17" fmla="*/ 0 h 1258"/>
                          <a:gd name="T18" fmla="*/ 0 w 762"/>
                          <a:gd name="T19" fmla="*/ 1 h 125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62"/>
                          <a:gd name="T31" fmla="*/ 0 h 1258"/>
                          <a:gd name="T32" fmla="*/ 762 w 762"/>
                          <a:gd name="T33" fmla="*/ 1258 h 125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62" h="1258">
                            <a:moveTo>
                              <a:pt x="0" y="1257"/>
                            </a:moveTo>
                            <a:lnTo>
                              <a:pt x="761" y="1257"/>
                            </a:lnTo>
                            <a:lnTo>
                              <a:pt x="761" y="0"/>
                            </a:lnTo>
                            <a:lnTo>
                              <a:pt x="0" y="0"/>
                            </a:lnTo>
                            <a:lnTo>
                              <a:pt x="0" y="1257"/>
                            </a:lnTo>
                            <a:close/>
                            <a:moveTo>
                              <a:pt x="15" y="1226"/>
                            </a:moveTo>
                            <a:lnTo>
                              <a:pt x="742" y="1226"/>
                            </a:lnTo>
                            <a:lnTo>
                              <a:pt x="742" y="29"/>
                            </a:lnTo>
                            <a:lnTo>
                              <a:pt x="15" y="29"/>
                            </a:lnTo>
                            <a:lnTo>
                              <a:pt x="15" y="1226"/>
                            </a:lnTo>
                            <a:close/>
                          </a:path>
                        </a:pathLst>
                      </a:custGeom>
                      <a:solidFill>
                        <a:srgbClr val="8D8D8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1" name="Freeform 14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" y="90"/>
                        <a:ext cx="163" cy="270"/>
                      </a:xfrm>
                      <a:custGeom>
                        <a:avLst/>
                        <a:gdLst>
                          <a:gd name="T0" fmla="*/ 0 w 725"/>
                          <a:gd name="T1" fmla="*/ 1 h 1197"/>
                          <a:gd name="T2" fmla="*/ 0 w 725"/>
                          <a:gd name="T3" fmla="*/ 1 h 1197"/>
                          <a:gd name="T4" fmla="*/ 0 w 725"/>
                          <a:gd name="T5" fmla="*/ 0 h 1197"/>
                          <a:gd name="T6" fmla="*/ 0 w 725"/>
                          <a:gd name="T7" fmla="*/ 0 h 1197"/>
                          <a:gd name="T8" fmla="*/ 0 w 725"/>
                          <a:gd name="T9" fmla="*/ 1 h 1197"/>
                          <a:gd name="T10" fmla="*/ 0 w 725"/>
                          <a:gd name="T11" fmla="*/ 1 h 1197"/>
                          <a:gd name="T12" fmla="*/ 0 w 725"/>
                          <a:gd name="T13" fmla="*/ 1 h 1197"/>
                          <a:gd name="T14" fmla="*/ 0 w 725"/>
                          <a:gd name="T15" fmla="*/ 0 h 1197"/>
                          <a:gd name="T16" fmla="*/ 0 w 725"/>
                          <a:gd name="T17" fmla="*/ 0 h 1197"/>
                          <a:gd name="T18" fmla="*/ 0 w 725"/>
                          <a:gd name="T19" fmla="*/ 1 h 119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25"/>
                          <a:gd name="T31" fmla="*/ 0 h 1197"/>
                          <a:gd name="T32" fmla="*/ 725 w 725"/>
                          <a:gd name="T33" fmla="*/ 1197 h 119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25" h="1197">
                            <a:moveTo>
                              <a:pt x="0" y="1196"/>
                            </a:moveTo>
                            <a:lnTo>
                              <a:pt x="724" y="1196"/>
                            </a:lnTo>
                            <a:lnTo>
                              <a:pt x="724" y="0"/>
                            </a:lnTo>
                            <a:lnTo>
                              <a:pt x="0" y="0"/>
                            </a:lnTo>
                            <a:lnTo>
                              <a:pt x="0" y="1196"/>
                            </a:lnTo>
                            <a:close/>
                            <a:moveTo>
                              <a:pt x="19" y="1167"/>
                            </a:moveTo>
                            <a:lnTo>
                              <a:pt x="705" y="1167"/>
                            </a:lnTo>
                            <a:lnTo>
                              <a:pt x="705" y="30"/>
                            </a:lnTo>
                            <a:lnTo>
                              <a:pt x="19" y="30"/>
                            </a:lnTo>
                            <a:lnTo>
                              <a:pt x="19" y="1167"/>
                            </a:lnTo>
                            <a:close/>
                          </a:path>
                        </a:pathLst>
                      </a:custGeom>
                      <a:solidFill>
                        <a:srgbClr val="95959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2" name="Freeform 14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" y="97"/>
                        <a:ext cx="155" cy="257"/>
                      </a:xfrm>
                      <a:custGeom>
                        <a:avLst/>
                        <a:gdLst>
                          <a:gd name="T0" fmla="*/ 0 w 686"/>
                          <a:gd name="T1" fmla="*/ 1 h 1138"/>
                          <a:gd name="T2" fmla="*/ 0 w 686"/>
                          <a:gd name="T3" fmla="*/ 1 h 1138"/>
                          <a:gd name="T4" fmla="*/ 0 w 686"/>
                          <a:gd name="T5" fmla="*/ 0 h 1138"/>
                          <a:gd name="T6" fmla="*/ 0 w 686"/>
                          <a:gd name="T7" fmla="*/ 0 h 1138"/>
                          <a:gd name="T8" fmla="*/ 0 w 686"/>
                          <a:gd name="T9" fmla="*/ 1 h 1138"/>
                          <a:gd name="T10" fmla="*/ 0 w 686"/>
                          <a:gd name="T11" fmla="*/ 1 h 1138"/>
                          <a:gd name="T12" fmla="*/ 0 w 686"/>
                          <a:gd name="T13" fmla="*/ 1 h 1138"/>
                          <a:gd name="T14" fmla="*/ 0 w 686"/>
                          <a:gd name="T15" fmla="*/ 0 h 1138"/>
                          <a:gd name="T16" fmla="*/ 0 w 686"/>
                          <a:gd name="T17" fmla="*/ 0 h 1138"/>
                          <a:gd name="T18" fmla="*/ 0 w 686"/>
                          <a:gd name="T19" fmla="*/ 1 h 113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86"/>
                          <a:gd name="T31" fmla="*/ 0 h 1138"/>
                          <a:gd name="T32" fmla="*/ 686 w 686"/>
                          <a:gd name="T33" fmla="*/ 1138 h 113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86" h="1138">
                            <a:moveTo>
                              <a:pt x="0" y="1137"/>
                            </a:moveTo>
                            <a:lnTo>
                              <a:pt x="685" y="1137"/>
                            </a:lnTo>
                            <a:lnTo>
                              <a:pt x="685" y="0"/>
                            </a:lnTo>
                            <a:lnTo>
                              <a:pt x="0" y="0"/>
                            </a:lnTo>
                            <a:lnTo>
                              <a:pt x="0" y="1137"/>
                            </a:lnTo>
                            <a:close/>
                            <a:moveTo>
                              <a:pt x="18" y="1101"/>
                            </a:moveTo>
                            <a:lnTo>
                              <a:pt x="665" y="1101"/>
                            </a:lnTo>
                            <a:lnTo>
                              <a:pt x="665" y="35"/>
                            </a:lnTo>
                            <a:lnTo>
                              <a:pt x="18" y="35"/>
                            </a:lnTo>
                            <a:lnTo>
                              <a:pt x="18" y="1101"/>
                            </a:lnTo>
                            <a:close/>
                          </a:path>
                        </a:pathLst>
                      </a:custGeom>
                      <a:solidFill>
                        <a:srgbClr val="9D9D9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3" name="Freeform 14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4" y="105"/>
                        <a:ext cx="146" cy="242"/>
                      </a:xfrm>
                      <a:custGeom>
                        <a:avLst/>
                        <a:gdLst>
                          <a:gd name="T0" fmla="*/ 0 w 647"/>
                          <a:gd name="T1" fmla="*/ 1 h 1073"/>
                          <a:gd name="T2" fmla="*/ 0 w 647"/>
                          <a:gd name="T3" fmla="*/ 1 h 1073"/>
                          <a:gd name="T4" fmla="*/ 0 w 647"/>
                          <a:gd name="T5" fmla="*/ 0 h 1073"/>
                          <a:gd name="T6" fmla="*/ 0 w 647"/>
                          <a:gd name="T7" fmla="*/ 0 h 1073"/>
                          <a:gd name="T8" fmla="*/ 0 w 647"/>
                          <a:gd name="T9" fmla="*/ 1 h 1073"/>
                          <a:gd name="T10" fmla="*/ 0 w 647"/>
                          <a:gd name="T11" fmla="*/ 1 h 1073"/>
                          <a:gd name="T12" fmla="*/ 0 w 647"/>
                          <a:gd name="T13" fmla="*/ 1 h 1073"/>
                          <a:gd name="T14" fmla="*/ 0 w 647"/>
                          <a:gd name="T15" fmla="*/ 0 h 1073"/>
                          <a:gd name="T16" fmla="*/ 0 w 647"/>
                          <a:gd name="T17" fmla="*/ 0 h 1073"/>
                          <a:gd name="T18" fmla="*/ 0 w 647"/>
                          <a:gd name="T19" fmla="*/ 1 h 107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47"/>
                          <a:gd name="T31" fmla="*/ 0 h 1073"/>
                          <a:gd name="T32" fmla="*/ 647 w 647"/>
                          <a:gd name="T33" fmla="*/ 1073 h 107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47" h="1073">
                            <a:moveTo>
                              <a:pt x="0" y="1072"/>
                            </a:moveTo>
                            <a:lnTo>
                              <a:pt x="646" y="1072"/>
                            </a:lnTo>
                            <a:lnTo>
                              <a:pt x="646" y="0"/>
                            </a:lnTo>
                            <a:lnTo>
                              <a:pt x="0" y="0"/>
                            </a:lnTo>
                            <a:lnTo>
                              <a:pt x="0" y="1072"/>
                            </a:lnTo>
                            <a:close/>
                            <a:moveTo>
                              <a:pt x="19" y="1039"/>
                            </a:moveTo>
                            <a:lnTo>
                              <a:pt x="627" y="1039"/>
                            </a:lnTo>
                            <a:lnTo>
                              <a:pt x="627" y="32"/>
                            </a:lnTo>
                            <a:lnTo>
                              <a:pt x="19" y="32"/>
                            </a:lnTo>
                            <a:lnTo>
                              <a:pt x="19" y="1039"/>
                            </a:lnTo>
                            <a:close/>
                          </a:path>
                        </a:pathLst>
                      </a:custGeom>
                      <a:solidFill>
                        <a:srgbClr val="A5A5A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4" name="Freeform 14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9" y="113"/>
                        <a:ext cx="137" cy="226"/>
                      </a:xfrm>
                      <a:custGeom>
                        <a:avLst/>
                        <a:gdLst>
                          <a:gd name="T0" fmla="*/ 0 w 608"/>
                          <a:gd name="T1" fmla="*/ 0 h 1003"/>
                          <a:gd name="T2" fmla="*/ 0 w 608"/>
                          <a:gd name="T3" fmla="*/ 0 h 1003"/>
                          <a:gd name="T4" fmla="*/ 0 w 608"/>
                          <a:gd name="T5" fmla="*/ 0 h 1003"/>
                          <a:gd name="T6" fmla="*/ 0 w 608"/>
                          <a:gd name="T7" fmla="*/ 0 h 1003"/>
                          <a:gd name="T8" fmla="*/ 0 w 608"/>
                          <a:gd name="T9" fmla="*/ 0 h 1003"/>
                          <a:gd name="T10" fmla="*/ 0 w 608"/>
                          <a:gd name="T11" fmla="*/ 0 h 1003"/>
                          <a:gd name="T12" fmla="*/ 0 w 608"/>
                          <a:gd name="T13" fmla="*/ 0 h 1003"/>
                          <a:gd name="T14" fmla="*/ 0 w 608"/>
                          <a:gd name="T15" fmla="*/ 0 h 1003"/>
                          <a:gd name="T16" fmla="*/ 0 w 608"/>
                          <a:gd name="T17" fmla="*/ 0 h 1003"/>
                          <a:gd name="T18" fmla="*/ 0 w 608"/>
                          <a:gd name="T19" fmla="*/ 0 h 100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08"/>
                          <a:gd name="T31" fmla="*/ 0 h 1003"/>
                          <a:gd name="T32" fmla="*/ 608 w 608"/>
                          <a:gd name="T33" fmla="*/ 1003 h 100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08" h="1003">
                            <a:moveTo>
                              <a:pt x="0" y="1002"/>
                            </a:moveTo>
                            <a:lnTo>
                              <a:pt x="607" y="1002"/>
                            </a:lnTo>
                            <a:lnTo>
                              <a:pt x="607" y="0"/>
                            </a:lnTo>
                            <a:lnTo>
                              <a:pt x="0" y="0"/>
                            </a:lnTo>
                            <a:lnTo>
                              <a:pt x="0" y="1002"/>
                            </a:lnTo>
                            <a:close/>
                            <a:moveTo>
                              <a:pt x="23" y="967"/>
                            </a:moveTo>
                            <a:lnTo>
                              <a:pt x="587" y="967"/>
                            </a:lnTo>
                            <a:lnTo>
                              <a:pt x="587" y="35"/>
                            </a:lnTo>
                            <a:lnTo>
                              <a:pt x="23" y="35"/>
                            </a:lnTo>
                            <a:lnTo>
                              <a:pt x="23" y="967"/>
                            </a:lnTo>
                            <a:close/>
                          </a:path>
                        </a:pathLst>
                      </a:custGeom>
                      <a:solidFill>
                        <a:srgbClr val="ADADA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5" name="Freeform 14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4" y="121"/>
                        <a:ext cx="127" cy="211"/>
                      </a:xfrm>
                      <a:custGeom>
                        <a:avLst/>
                        <a:gdLst>
                          <a:gd name="T0" fmla="*/ 0 w 565"/>
                          <a:gd name="T1" fmla="*/ 0 h 933"/>
                          <a:gd name="T2" fmla="*/ 0 w 565"/>
                          <a:gd name="T3" fmla="*/ 0 h 933"/>
                          <a:gd name="T4" fmla="*/ 0 w 565"/>
                          <a:gd name="T5" fmla="*/ 0 h 933"/>
                          <a:gd name="T6" fmla="*/ 0 w 565"/>
                          <a:gd name="T7" fmla="*/ 0 h 933"/>
                          <a:gd name="T8" fmla="*/ 0 w 565"/>
                          <a:gd name="T9" fmla="*/ 0 h 933"/>
                          <a:gd name="T10" fmla="*/ 0 w 565"/>
                          <a:gd name="T11" fmla="*/ 0 h 933"/>
                          <a:gd name="T12" fmla="*/ 0 w 565"/>
                          <a:gd name="T13" fmla="*/ 0 h 933"/>
                          <a:gd name="T14" fmla="*/ 0 w 565"/>
                          <a:gd name="T15" fmla="*/ 0 h 933"/>
                          <a:gd name="T16" fmla="*/ 0 w 565"/>
                          <a:gd name="T17" fmla="*/ 0 h 933"/>
                          <a:gd name="T18" fmla="*/ 0 w 565"/>
                          <a:gd name="T19" fmla="*/ 0 h 93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65"/>
                          <a:gd name="T31" fmla="*/ 0 h 933"/>
                          <a:gd name="T32" fmla="*/ 565 w 565"/>
                          <a:gd name="T33" fmla="*/ 933 h 93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65" h="933">
                            <a:moveTo>
                              <a:pt x="0" y="932"/>
                            </a:moveTo>
                            <a:lnTo>
                              <a:pt x="564" y="932"/>
                            </a:lnTo>
                            <a:lnTo>
                              <a:pt x="564" y="0"/>
                            </a:lnTo>
                            <a:lnTo>
                              <a:pt x="0" y="0"/>
                            </a:lnTo>
                            <a:lnTo>
                              <a:pt x="0" y="932"/>
                            </a:lnTo>
                            <a:close/>
                            <a:moveTo>
                              <a:pt x="20" y="894"/>
                            </a:moveTo>
                            <a:lnTo>
                              <a:pt x="541" y="894"/>
                            </a:lnTo>
                            <a:lnTo>
                              <a:pt x="541" y="38"/>
                            </a:lnTo>
                            <a:lnTo>
                              <a:pt x="20" y="38"/>
                            </a:lnTo>
                            <a:lnTo>
                              <a:pt x="20" y="894"/>
                            </a:lnTo>
                            <a:close/>
                          </a:path>
                        </a:pathLst>
                      </a:custGeom>
                      <a:solidFill>
                        <a:srgbClr val="B5B5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6" name="Freeform 14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8" y="128"/>
                        <a:ext cx="118" cy="194"/>
                      </a:xfrm>
                      <a:custGeom>
                        <a:avLst/>
                        <a:gdLst>
                          <a:gd name="T0" fmla="*/ 0 w 523"/>
                          <a:gd name="T1" fmla="*/ 0 h 862"/>
                          <a:gd name="T2" fmla="*/ 0 w 523"/>
                          <a:gd name="T3" fmla="*/ 0 h 862"/>
                          <a:gd name="T4" fmla="*/ 0 w 523"/>
                          <a:gd name="T5" fmla="*/ 0 h 862"/>
                          <a:gd name="T6" fmla="*/ 0 w 523"/>
                          <a:gd name="T7" fmla="*/ 0 h 862"/>
                          <a:gd name="T8" fmla="*/ 0 w 523"/>
                          <a:gd name="T9" fmla="*/ 0 h 862"/>
                          <a:gd name="T10" fmla="*/ 0 w 523"/>
                          <a:gd name="T11" fmla="*/ 0 h 862"/>
                          <a:gd name="T12" fmla="*/ 0 w 523"/>
                          <a:gd name="T13" fmla="*/ 0 h 862"/>
                          <a:gd name="T14" fmla="*/ 0 w 523"/>
                          <a:gd name="T15" fmla="*/ 0 h 862"/>
                          <a:gd name="T16" fmla="*/ 0 w 523"/>
                          <a:gd name="T17" fmla="*/ 0 h 862"/>
                          <a:gd name="T18" fmla="*/ 0 w 523"/>
                          <a:gd name="T19" fmla="*/ 0 h 86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23"/>
                          <a:gd name="T31" fmla="*/ 0 h 862"/>
                          <a:gd name="T32" fmla="*/ 523 w 523"/>
                          <a:gd name="T33" fmla="*/ 862 h 86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23" h="862">
                            <a:moveTo>
                              <a:pt x="0" y="861"/>
                            </a:moveTo>
                            <a:lnTo>
                              <a:pt x="522" y="861"/>
                            </a:lnTo>
                            <a:lnTo>
                              <a:pt x="522" y="0"/>
                            </a:lnTo>
                            <a:lnTo>
                              <a:pt x="0" y="0"/>
                            </a:lnTo>
                            <a:lnTo>
                              <a:pt x="0" y="861"/>
                            </a:lnTo>
                            <a:close/>
                            <a:moveTo>
                              <a:pt x="24" y="824"/>
                            </a:moveTo>
                            <a:lnTo>
                              <a:pt x="496" y="824"/>
                            </a:lnTo>
                            <a:lnTo>
                              <a:pt x="496" y="37"/>
                            </a:lnTo>
                            <a:lnTo>
                              <a:pt x="24" y="37"/>
                            </a:lnTo>
                            <a:lnTo>
                              <a:pt x="24" y="824"/>
                            </a:lnTo>
                            <a:close/>
                          </a:path>
                        </a:pathLst>
                      </a:custGeom>
                      <a:solidFill>
                        <a:srgbClr val="BDBD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7" name="Freeform 14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" y="138"/>
                        <a:ext cx="107" cy="177"/>
                      </a:xfrm>
                      <a:custGeom>
                        <a:avLst/>
                        <a:gdLst>
                          <a:gd name="T0" fmla="*/ 0 w 476"/>
                          <a:gd name="T1" fmla="*/ 0 h 783"/>
                          <a:gd name="T2" fmla="*/ 0 w 476"/>
                          <a:gd name="T3" fmla="*/ 0 h 783"/>
                          <a:gd name="T4" fmla="*/ 0 w 476"/>
                          <a:gd name="T5" fmla="*/ 0 h 783"/>
                          <a:gd name="T6" fmla="*/ 0 w 476"/>
                          <a:gd name="T7" fmla="*/ 0 h 783"/>
                          <a:gd name="T8" fmla="*/ 0 w 476"/>
                          <a:gd name="T9" fmla="*/ 0 h 783"/>
                          <a:gd name="T10" fmla="*/ 0 w 476"/>
                          <a:gd name="T11" fmla="*/ 0 h 783"/>
                          <a:gd name="T12" fmla="*/ 0 w 476"/>
                          <a:gd name="T13" fmla="*/ 0 h 783"/>
                          <a:gd name="T14" fmla="*/ 0 w 476"/>
                          <a:gd name="T15" fmla="*/ 0 h 783"/>
                          <a:gd name="T16" fmla="*/ 0 w 476"/>
                          <a:gd name="T17" fmla="*/ 0 h 783"/>
                          <a:gd name="T18" fmla="*/ 0 w 476"/>
                          <a:gd name="T19" fmla="*/ 0 h 78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76"/>
                          <a:gd name="T31" fmla="*/ 0 h 783"/>
                          <a:gd name="T32" fmla="*/ 476 w 476"/>
                          <a:gd name="T33" fmla="*/ 783 h 78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76" h="783">
                            <a:moveTo>
                              <a:pt x="0" y="782"/>
                            </a:moveTo>
                            <a:lnTo>
                              <a:pt x="475" y="782"/>
                            </a:lnTo>
                            <a:lnTo>
                              <a:pt x="475" y="0"/>
                            </a:lnTo>
                            <a:lnTo>
                              <a:pt x="0" y="0"/>
                            </a:lnTo>
                            <a:lnTo>
                              <a:pt x="0" y="782"/>
                            </a:lnTo>
                            <a:close/>
                            <a:moveTo>
                              <a:pt x="21" y="744"/>
                            </a:moveTo>
                            <a:lnTo>
                              <a:pt x="453" y="744"/>
                            </a:lnTo>
                            <a:lnTo>
                              <a:pt x="453" y="38"/>
                            </a:lnTo>
                            <a:lnTo>
                              <a:pt x="21" y="38"/>
                            </a:lnTo>
                            <a:lnTo>
                              <a:pt x="21" y="744"/>
                            </a:lnTo>
                            <a:close/>
                          </a:path>
                        </a:pathLst>
                      </a:custGeom>
                      <a:solidFill>
                        <a:srgbClr val="C5C5C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8" name="Freeform 14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" y="146"/>
                        <a:ext cx="96" cy="159"/>
                      </a:xfrm>
                      <a:custGeom>
                        <a:avLst/>
                        <a:gdLst>
                          <a:gd name="T0" fmla="*/ 0 w 429"/>
                          <a:gd name="T1" fmla="*/ 0 h 706"/>
                          <a:gd name="T2" fmla="*/ 0 w 429"/>
                          <a:gd name="T3" fmla="*/ 0 h 706"/>
                          <a:gd name="T4" fmla="*/ 0 w 429"/>
                          <a:gd name="T5" fmla="*/ 0 h 706"/>
                          <a:gd name="T6" fmla="*/ 0 w 429"/>
                          <a:gd name="T7" fmla="*/ 0 h 706"/>
                          <a:gd name="T8" fmla="*/ 0 w 429"/>
                          <a:gd name="T9" fmla="*/ 0 h 706"/>
                          <a:gd name="T10" fmla="*/ 0 w 429"/>
                          <a:gd name="T11" fmla="*/ 0 h 706"/>
                          <a:gd name="T12" fmla="*/ 0 w 429"/>
                          <a:gd name="T13" fmla="*/ 0 h 706"/>
                          <a:gd name="T14" fmla="*/ 0 w 429"/>
                          <a:gd name="T15" fmla="*/ 0 h 706"/>
                          <a:gd name="T16" fmla="*/ 0 w 429"/>
                          <a:gd name="T17" fmla="*/ 0 h 706"/>
                          <a:gd name="T18" fmla="*/ 0 w 429"/>
                          <a:gd name="T19" fmla="*/ 0 h 70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29"/>
                          <a:gd name="T31" fmla="*/ 0 h 706"/>
                          <a:gd name="T32" fmla="*/ 429 w 429"/>
                          <a:gd name="T33" fmla="*/ 706 h 70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29" h="706">
                            <a:moveTo>
                              <a:pt x="0" y="705"/>
                            </a:moveTo>
                            <a:lnTo>
                              <a:pt x="428" y="705"/>
                            </a:lnTo>
                            <a:lnTo>
                              <a:pt x="428" y="0"/>
                            </a:lnTo>
                            <a:lnTo>
                              <a:pt x="0" y="0"/>
                            </a:lnTo>
                            <a:lnTo>
                              <a:pt x="0" y="705"/>
                            </a:lnTo>
                            <a:close/>
                            <a:moveTo>
                              <a:pt x="25" y="663"/>
                            </a:moveTo>
                            <a:lnTo>
                              <a:pt x="402" y="663"/>
                            </a:lnTo>
                            <a:lnTo>
                              <a:pt x="402" y="39"/>
                            </a:lnTo>
                            <a:lnTo>
                              <a:pt x="25" y="39"/>
                            </a:lnTo>
                            <a:lnTo>
                              <a:pt x="25" y="663"/>
                            </a:lnTo>
                            <a:close/>
                          </a:path>
                        </a:pathLst>
                      </a:custGeom>
                      <a:solidFill>
                        <a:srgbClr val="CDCDC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9" name="Freeform 14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" y="156"/>
                        <a:ext cx="84" cy="140"/>
                      </a:xfrm>
                      <a:custGeom>
                        <a:avLst/>
                        <a:gdLst>
                          <a:gd name="T0" fmla="*/ 0 w 377"/>
                          <a:gd name="T1" fmla="*/ 0 h 622"/>
                          <a:gd name="T2" fmla="*/ 0 w 377"/>
                          <a:gd name="T3" fmla="*/ 0 h 622"/>
                          <a:gd name="T4" fmla="*/ 0 w 377"/>
                          <a:gd name="T5" fmla="*/ 0 h 622"/>
                          <a:gd name="T6" fmla="*/ 0 w 377"/>
                          <a:gd name="T7" fmla="*/ 0 h 622"/>
                          <a:gd name="T8" fmla="*/ 0 w 377"/>
                          <a:gd name="T9" fmla="*/ 0 h 622"/>
                          <a:gd name="T10" fmla="*/ 0 w 377"/>
                          <a:gd name="T11" fmla="*/ 0 h 622"/>
                          <a:gd name="T12" fmla="*/ 0 w 377"/>
                          <a:gd name="T13" fmla="*/ 0 h 622"/>
                          <a:gd name="T14" fmla="*/ 0 w 377"/>
                          <a:gd name="T15" fmla="*/ 0 h 622"/>
                          <a:gd name="T16" fmla="*/ 0 w 377"/>
                          <a:gd name="T17" fmla="*/ 0 h 622"/>
                          <a:gd name="T18" fmla="*/ 0 w 377"/>
                          <a:gd name="T19" fmla="*/ 0 h 62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77"/>
                          <a:gd name="T31" fmla="*/ 0 h 622"/>
                          <a:gd name="T32" fmla="*/ 377 w 377"/>
                          <a:gd name="T33" fmla="*/ 622 h 62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77" h="622">
                            <a:moveTo>
                              <a:pt x="0" y="621"/>
                            </a:moveTo>
                            <a:lnTo>
                              <a:pt x="376" y="621"/>
                            </a:lnTo>
                            <a:lnTo>
                              <a:pt x="376" y="0"/>
                            </a:lnTo>
                            <a:lnTo>
                              <a:pt x="0" y="0"/>
                            </a:lnTo>
                            <a:lnTo>
                              <a:pt x="0" y="621"/>
                            </a:lnTo>
                            <a:close/>
                            <a:moveTo>
                              <a:pt x="29" y="577"/>
                            </a:moveTo>
                            <a:lnTo>
                              <a:pt x="348" y="577"/>
                            </a:lnTo>
                            <a:lnTo>
                              <a:pt x="348" y="46"/>
                            </a:lnTo>
                            <a:lnTo>
                              <a:pt x="29" y="46"/>
                            </a:lnTo>
                            <a:lnTo>
                              <a:pt x="29" y="577"/>
                            </a:lnTo>
                            <a:close/>
                          </a:path>
                        </a:pathLst>
                      </a:custGeom>
                      <a:solidFill>
                        <a:srgbClr val="D5D5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" name="Freeform 14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" y="166"/>
                        <a:ext cx="73" cy="120"/>
                      </a:xfrm>
                      <a:custGeom>
                        <a:avLst/>
                        <a:gdLst>
                          <a:gd name="T0" fmla="*/ 0 w 326"/>
                          <a:gd name="T1" fmla="*/ 0 h 532"/>
                          <a:gd name="T2" fmla="*/ 0 w 326"/>
                          <a:gd name="T3" fmla="*/ 0 h 532"/>
                          <a:gd name="T4" fmla="*/ 0 w 326"/>
                          <a:gd name="T5" fmla="*/ 0 h 532"/>
                          <a:gd name="T6" fmla="*/ 0 w 326"/>
                          <a:gd name="T7" fmla="*/ 0 h 532"/>
                          <a:gd name="T8" fmla="*/ 0 w 326"/>
                          <a:gd name="T9" fmla="*/ 0 h 532"/>
                          <a:gd name="T10" fmla="*/ 0 w 326"/>
                          <a:gd name="T11" fmla="*/ 0 h 532"/>
                          <a:gd name="T12" fmla="*/ 0 w 326"/>
                          <a:gd name="T13" fmla="*/ 0 h 532"/>
                          <a:gd name="T14" fmla="*/ 0 w 326"/>
                          <a:gd name="T15" fmla="*/ 0 h 532"/>
                          <a:gd name="T16" fmla="*/ 0 w 326"/>
                          <a:gd name="T17" fmla="*/ 0 h 532"/>
                          <a:gd name="T18" fmla="*/ 0 w 326"/>
                          <a:gd name="T19" fmla="*/ 0 h 5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26"/>
                          <a:gd name="T31" fmla="*/ 0 h 532"/>
                          <a:gd name="T32" fmla="*/ 326 w 326"/>
                          <a:gd name="T33" fmla="*/ 532 h 5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26" h="532">
                            <a:moveTo>
                              <a:pt x="0" y="531"/>
                            </a:moveTo>
                            <a:lnTo>
                              <a:pt x="325" y="531"/>
                            </a:lnTo>
                            <a:lnTo>
                              <a:pt x="325" y="0"/>
                            </a:lnTo>
                            <a:lnTo>
                              <a:pt x="0" y="0"/>
                            </a:lnTo>
                            <a:lnTo>
                              <a:pt x="0" y="531"/>
                            </a:lnTo>
                            <a:close/>
                            <a:moveTo>
                              <a:pt x="27" y="483"/>
                            </a:moveTo>
                            <a:lnTo>
                              <a:pt x="297" y="483"/>
                            </a:lnTo>
                            <a:lnTo>
                              <a:pt x="297" y="48"/>
                            </a:lnTo>
                            <a:lnTo>
                              <a:pt x="27" y="48"/>
                            </a:lnTo>
                            <a:lnTo>
                              <a:pt x="27" y="483"/>
                            </a:lnTo>
                            <a:close/>
                          </a:path>
                        </a:pathLst>
                      </a:custGeom>
                      <a:solidFill>
                        <a:srgbClr val="DD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1" name="Freeform 14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8" y="177"/>
                        <a:ext cx="59" cy="97"/>
                      </a:xfrm>
                      <a:custGeom>
                        <a:avLst/>
                        <a:gdLst>
                          <a:gd name="T0" fmla="*/ 0 w 266"/>
                          <a:gd name="T1" fmla="*/ 0 h 432"/>
                          <a:gd name="T2" fmla="*/ 0 w 266"/>
                          <a:gd name="T3" fmla="*/ 0 h 432"/>
                          <a:gd name="T4" fmla="*/ 0 w 266"/>
                          <a:gd name="T5" fmla="*/ 0 h 432"/>
                          <a:gd name="T6" fmla="*/ 0 w 266"/>
                          <a:gd name="T7" fmla="*/ 0 h 432"/>
                          <a:gd name="T8" fmla="*/ 0 w 266"/>
                          <a:gd name="T9" fmla="*/ 0 h 432"/>
                          <a:gd name="T10" fmla="*/ 0 w 266"/>
                          <a:gd name="T11" fmla="*/ 0 h 432"/>
                          <a:gd name="T12" fmla="*/ 0 w 266"/>
                          <a:gd name="T13" fmla="*/ 0 h 432"/>
                          <a:gd name="T14" fmla="*/ 0 w 266"/>
                          <a:gd name="T15" fmla="*/ 0 h 432"/>
                          <a:gd name="T16" fmla="*/ 0 w 266"/>
                          <a:gd name="T17" fmla="*/ 0 h 432"/>
                          <a:gd name="T18" fmla="*/ 0 w 266"/>
                          <a:gd name="T19" fmla="*/ 0 h 4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66"/>
                          <a:gd name="T31" fmla="*/ 0 h 432"/>
                          <a:gd name="T32" fmla="*/ 266 w 266"/>
                          <a:gd name="T33" fmla="*/ 432 h 4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66" h="432">
                            <a:moveTo>
                              <a:pt x="0" y="431"/>
                            </a:moveTo>
                            <a:lnTo>
                              <a:pt x="265" y="431"/>
                            </a:lnTo>
                            <a:lnTo>
                              <a:pt x="265" y="0"/>
                            </a:lnTo>
                            <a:lnTo>
                              <a:pt x="0" y="0"/>
                            </a:lnTo>
                            <a:lnTo>
                              <a:pt x="0" y="431"/>
                            </a:lnTo>
                            <a:close/>
                            <a:moveTo>
                              <a:pt x="30" y="381"/>
                            </a:moveTo>
                            <a:lnTo>
                              <a:pt x="233" y="381"/>
                            </a:lnTo>
                            <a:lnTo>
                              <a:pt x="233" y="49"/>
                            </a:lnTo>
                            <a:lnTo>
                              <a:pt x="30" y="49"/>
                            </a:lnTo>
                            <a:lnTo>
                              <a:pt x="30" y="381"/>
                            </a:lnTo>
                            <a:close/>
                          </a:path>
                        </a:pathLst>
                      </a:custGeom>
                      <a:solidFill>
                        <a:srgbClr val="E5E5E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2" name="Freeform 14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" y="188"/>
                        <a:ext cx="45" cy="76"/>
                      </a:xfrm>
                      <a:custGeom>
                        <a:avLst/>
                        <a:gdLst>
                          <a:gd name="T0" fmla="*/ 0 w 203"/>
                          <a:gd name="T1" fmla="*/ 0 h 341"/>
                          <a:gd name="T2" fmla="*/ 0 w 203"/>
                          <a:gd name="T3" fmla="*/ 0 h 341"/>
                          <a:gd name="T4" fmla="*/ 0 w 203"/>
                          <a:gd name="T5" fmla="*/ 0 h 341"/>
                          <a:gd name="T6" fmla="*/ 0 w 203"/>
                          <a:gd name="T7" fmla="*/ 0 h 341"/>
                          <a:gd name="T8" fmla="*/ 0 w 203"/>
                          <a:gd name="T9" fmla="*/ 0 h 341"/>
                          <a:gd name="T10" fmla="*/ 0 w 203"/>
                          <a:gd name="T11" fmla="*/ 0 h 341"/>
                          <a:gd name="T12" fmla="*/ 0 w 203"/>
                          <a:gd name="T13" fmla="*/ 0 h 341"/>
                          <a:gd name="T14" fmla="*/ 0 w 203"/>
                          <a:gd name="T15" fmla="*/ 0 h 341"/>
                          <a:gd name="T16" fmla="*/ 0 w 203"/>
                          <a:gd name="T17" fmla="*/ 0 h 341"/>
                          <a:gd name="T18" fmla="*/ 0 w 203"/>
                          <a:gd name="T19" fmla="*/ 0 h 34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03"/>
                          <a:gd name="T31" fmla="*/ 0 h 341"/>
                          <a:gd name="T32" fmla="*/ 203 w 203"/>
                          <a:gd name="T33" fmla="*/ 341 h 34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03" h="341">
                            <a:moveTo>
                              <a:pt x="0" y="340"/>
                            </a:moveTo>
                            <a:lnTo>
                              <a:pt x="202" y="340"/>
                            </a:lnTo>
                            <a:lnTo>
                              <a:pt x="202" y="0"/>
                            </a:lnTo>
                            <a:lnTo>
                              <a:pt x="0" y="0"/>
                            </a:lnTo>
                            <a:lnTo>
                              <a:pt x="0" y="340"/>
                            </a:lnTo>
                            <a:close/>
                            <a:moveTo>
                              <a:pt x="31" y="287"/>
                            </a:moveTo>
                            <a:lnTo>
                              <a:pt x="172" y="287"/>
                            </a:lnTo>
                            <a:lnTo>
                              <a:pt x="172" y="53"/>
                            </a:lnTo>
                            <a:lnTo>
                              <a:pt x="31" y="53"/>
                            </a:lnTo>
                            <a:lnTo>
                              <a:pt x="31" y="287"/>
                            </a:lnTo>
                            <a:close/>
                          </a:path>
                        </a:pathLst>
                      </a:custGeom>
                      <a:solidFill>
                        <a:srgbClr val="EEEE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3" name="Freeform 14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2" y="200"/>
                        <a:ext cx="31" cy="52"/>
                      </a:xfrm>
                      <a:custGeom>
                        <a:avLst/>
                        <a:gdLst>
                          <a:gd name="T0" fmla="*/ 0 w 142"/>
                          <a:gd name="T1" fmla="*/ 0 h 232"/>
                          <a:gd name="T2" fmla="*/ 0 w 142"/>
                          <a:gd name="T3" fmla="*/ 0 h 232"/>
                          <a:gd name="T4" fmla="*/ 0 w 142"/>
                          <a:gd name="T5" fmla="*/ 0 h 232"/>
                          <a:gd name="T6" fmla="*/ 0 w 142"/>
                          <a:gd name="T7" fmla="*/ 0 h 232"/>
                          <a:gd name="T8" fmla="*/ 0 w 142"/>
                          <a:gd name="T9" fmla="*/ 0 h 232"/>
                          <a:gd name="T10" fmla="*/ 0 w 142"/>
                          <a:gd name="T11" fmla="*/ 0 h 232"/>
                          <a:gd name="T12" fmla="*/ 0 w 142"/>
                          <a:gd name="T13" fmla="*/ 0 h 232"/>
                          <a:gd name="T14" fmla="*/ 0 w 142"/>
                          <a:gd name="T15" fmla="*/ 0 h 232"/>
                          <a:gd name="T16" fmla="*/ 0 w 142"/>
                          <a:gd name="T17" fmla="*/ 0 h 232"/>
                          <a:gd name="T18" fmla="*/ 0 w 142"/>
                          <a:gd name="T19" fmla="*/ 0 h 2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42"/>
                          <a:gd name="T31" fmla="*/ 0 h 232"/>
                          <a:gd name="T32" fmla="*/ 142 w 142"/>
                          <a:gd name="T33" fmla="*/ 232 h 2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42" h="232">
                            <a:moveTo>
                              <a:pt x="0" y="231"/>
                            </a:moveTo>
                            <a:lnTo>
                              <a:pt x="141" y="231"/>
                            </a:lnTo>
                            <a:lnTo>
                              <a:pt x="141" y="0"/>
                            </a:lnTo>
                            <a:lnTo>
                              <a:pt x="0" y="0"/>
                            </a:lnTo>
                            <a:lnTo>
                              <a:pt x="0" y="231"/>
                            </a:lnTo>
                            <a:close/>
                            <a:moveTo>
                              <a:pt x="32" y="177"/>
                            </a:moveTo>
                            <a:lnTo>
                              <a:pt x="107" y="177"/>
                            </a:lnTo>
                            <a:lnTo>
                              <a:pt x="107" y="52"/>
                            </a:lnTo>
                            <a:lnTo>
                              <a:pt x="32" y="52"/>
                            </a:lnTo>
                            <a:lnTo>
                              <a:pt x="32" y="177"/>
                            </a:lnTo>
                            <a:close/>
                          </a:path>
                        </a:pathLst>
                      </a:custGeom>
                      <a:solidFill>
                        <a:srgbClr val="F6F6F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4" name="Freeform 14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9" y="213"/>
                        <a:ext cx="16" cy="26"/>
                      </a:xfrm>
                      <a:custGeom>
                        <a:avLst/>
                        <a:gdLst>
                          <a:gd name="T0" fmla="*/ 0 w 73"/>
                          <a:gd name="T1" fmla="*/ 0 h 121"/>
                          <a:gd name="T2" fmla="*/ 0 w 73"/>
                          <a:gd name="T3" fmla="*/ 0 h 121"/>
                          <a:gd name="T4" fmla="*/ 0 w 73"/>
                          <a:gd name="T5" fmla="*/ 0 h 121"/>
                          <a:gd name="T6" fmla="*/ 0 w 73"/>
                          <a:gd name="T7" fmla="*/ 0 h 121"/>
                          <a:gd name="T8" fmla="*/ 0 w 73"/>
                          <a:gd name="T9" fmla="*/ 0 h 121"/>
                          <a:gd name="T10" fmla="*/ 0 w 73"/>
                          <a:gd name="T11" fmla="*/ 0 h 121"/>
                          <a:gd name="T12" fmla="*/ 0 w 73"/>
                          <a:gd name="T13" fmla="*/ 0 h 121"/>
                          <a:gd name="T14" fmla="*/ 0 w 73"/>
                          <a:gd name="T15" fmla="*/ 0 h 121"/>
                          <a:gd name="T16" fmla="*/ 0 w 73"/>
                          <a:gd name="T17" fmla="*/ 0 h 121"/>
                          <a:gd name="T18" fmla="*/ 0 w 73"/>
                          <a:gd name="T19" fmla="*/ 0 h 12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3"/>
                          <a:gd name="T31" fmla="*/ 0 h 121"/>
                          <a:gd name="T32" fmla="*/ 73 w 73"/>
                          <a:gd name="T33" fmla="*/ 121 h 12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3" h="121">
                            <a:moveTo>
                              <a:pt x="0" y="120"/>
                            </a:moveTo>
                            <a:lnTo>
                              <a:pt x="72" y="120"/>
                            </a:lnTo>
                            <a:lnTo>
                              <a:pt x="72" y="0"/>
                            </a:lnTo>
                            <a:lnTo>
                              <a:pt x="0" y="0"/>
                            </a:lnTo>
                            <a:lnTo>
                              <a:pt x="0" y="120"/>
                            </a:lnTo>
                            <a:close/>
                            <a:moveTo>
                              <a:pt x="35" y="62"/>
                            </a:moveTo>
                            <a:lnTo>
                              <a:pt x="37" y="62"/>
                            </a:lnTo>
                            <a:lnTo>
                              <a:pt x="37" y="58"/>
                            </a:lnTo>
                            <a:lnTo>
                              <a:pt x="35" y="58"/>
                            </a:lnTo>
                            <a:lnTo>
                              <a:pt x="35" y="62"/>
                            </a:lnTo>
                            <a:close/>
                          </a:path>
                        </a:pathLst>
                      </a:custGeom>
                      <a:solidFill>
                        <a:srgbClr val="FEFEF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5" name="Freeform 14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7" y="226"/>
                        <a:ext cx="0" cy="0"/>
                      </a:xfrm>
                      <a:custGeom>
                        <a:avLst/>
                        <a:gdLst>
                          <a:gd name="T0" fmla="*/ 0 w 5"/>
                          <a:gd name="T1" fmla="*/ 0 h 6"/>
                          <a:gd name="T2" fmla="*/ 0 w 5"/>
                          <a:gd name="T3" fmla="*/ 0 h 6"/>
                          <a:gd name="T4" fmla="*/ 0 w 5"/>
                          <a:gd name="T5" fmla="*/ 0 h 6"/>
                          <a:gd name="T6" fmla="*/ 0 w 5"/>
                          <a:gd name="T7" fmla="*/ 0 h 6"/>
                          <a:gd name="T8" fmla="*/ 0 w 5"/>
                          <a:gd name="T9" fmla="*/ 0 h 6"/>
                          <a:gd name="T10" fmla="*/ 0 w 5"/>
                          <a:gd name="T11" fmla="*/ 0 h 6"/>
                          <a:gd name="T12" fmla="*/ 0 w 5"/>
                          <a:gd name="T13" fmla="*/ 0 h 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5"/>
                          <a:gd name="T22" fmla="*/ 0 h 6"/>
                          <a:gd name="T23" fmla="*/ 5 w 5"/>
                          <a:gd name="T24" fmla="*/ 6 h 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5" h="6">
                            <a:moveTo>
                              <a:pt x="0" y="5"/>
                            </a:moveTo>
                            <a:lnTo>
                              <a:pt x="4" y="5"/>
                            </a:lnTo>
                            <a:lnTo>
                              <a:pt x="4" y="0"/>
                            </a:lnTo>
                            <a:lnTo>
                              <a:pt x="0" y="0"/>
                            </a:lnTo>
                            <a:lnTo>
                              <a:pt x="0" y="5"/>
                            </a:lnTo>
                            <a:close/>
                            <a:moveTo>
                              <a:pt x="4" y="5"/>
                            </a:moveTo>
                            <a:lnTo>
                              <a:pt x="4" y="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6" name="AutoShape 14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0"/>
                        <a:ext cx="274" cy="451"/>
                      </a:xfrm>
                      <a:prstGeom prst="roundRect">
                        <a:avLst>
                          <a:gd name="adj" fmla="val 361"/>
                        </a:avLst>
                      </a:prstGeom>
                      <a:noFill/>
                      <a:ln w="324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87" name="Line 14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1" y="370"/>
                        <a:ext cx="101" cy="2"/>
                      </a:xfrm>
                      <a:prstGeom prst="line">
                        <a:avLst/>
                      </a:prstGeom>
                      <a:noFill/>
                      <a:ln w="324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8" name="Freeform 14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" y="38"/>
                        <a:ext cx="12" cy="4"/>
                      </a:xfrm>
                      <a:custGeom>
                        <a:avLst/>
                        <a:gdLst>
                          <a:gd name="T0" fmla="*/ 0 w 56"/>
                          <a:gd name="T1" fmla="*/ 0 h 20"/>
                          <a:gd name="T2" fmla="*/ 0 w 56"/>
                          <a:gd name="T3" fmla="*/ 0 h 20"/>
                          <a:gd name="T4" fmla="*/ 0 w 56"/>
                          <a:gd name="T5" fmla="*/ 0 h 20"/>
                          <a:gd name="T6" fmla="*/ 0 w 56"/>
                          <a:gd name="T7" fmla="*/ 0 h 20"/>
                          <a:gd name="T8" fmla="*/ 0 w 56"/>
                          <a:gd name="T9" fmla="*/ 0 h 20"/>
                          <a:gd name="T10" fmla="*/ 0 w 56"/>
                          <a:gd name="T11" fmla="*/ 0 h 20"/>
                          <a:gd name="T12" fmla="*/ 0 w 56"/>
                          <a:gd name="T13" fmla="*/ 0 h 20"/>
                          <a:gd name="T14" fmla="*/ 0 w 56"/>
                          <a:gd name="T15" fmla="*/ 0 h 20"/>
                          <a:gd name="T16" fmla="*/ 0 w 56"/>
                          <a:gd name="T17" fmla="*/ 0 h 20"/>
                          <a:gd name="T18" fmla="*/ 0 w 56"/>
                          <a:gd name="T19" fmla="*/ 0 h 2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6"/>
                          <a:gd name="T31" fmla="*/ 0 h 20"/>
                          <a:gd name="T32" fmla="*/ 56 w 56"/>
                          <a:gd name="T33" fmla="*/ 20 h 2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6" h="20">
                            <a:moveTo>
                              <a:pt x="0" y="19"/>
                            </a:moveTo>
                            <a:lnTo>
                              <a:pt x="55" y="19"/>
                            </a:lnTo>
                            <a:lnTo>
                              <a:pt x="55" y="0"/>
                            </a:lnTo>
                            <a:lnTo>
                              <a:pt x="0" y="0"/>
                            </a:lnTo>
                            <a:lnTo>
                              <a:pt x="0" y="19"/>
                            </a:lnTo>
                            <a:close/>
                            <a:moveTo>
                              <a:pt x="0" y="16"/>
                            </a:moveTo>
                            <a:lnTo>
                              <a:pt x="48" y="16"/>
                            </a:lnTo>
                            <a:lnTo>
                              <a:pt x="48" y="0"/>
                            </a:lnTo>
                            <a:lnTo>
                              <a:pt x="0" y="0"/>
                            </a:lnTo>
                            <a:lnTo>
                              <a:pt x="0" y="1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" name="Freeform 14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" y="38"/>
                        <a:ext cx="10" cy="3"/>
                      </a:xfrm>
                      <a:custGeom>
                        <a:avLst/>
                        <a:gdLst>
                          <a:gd name="T0" fmla="*/ 0 w 47"/>
                          <a:gd name="T1" fmla="*/ 0 h 16"/>
                          <a:gd name="T2" fmla="*/ 0 w 47"/>
                          <a:gd name="T3" fmla="*/ 0 h 16"/>
                          <a:gd name="T4" fmla="*/ 0 w 47"/>
                          <a:gd name="T5" fmla="*/ 0 h 16"/>
                          <a:gd name="T6" fmla="*/ 0 w 47"/>
                          <a:gd name="T7" fmla="*/ 0 h 16"/>
                          <a:gd name="T8" fmla="*/ 0 w 47"/>
                          <a:gd name="T9" fmla="*/ 0 h 16"/>
                          <a:gd name="T10" fmla="*/ 0 w 47"/>
                          <a:gd name="T11" fmla="*/ 0 h 16"/>
                          <a:gd name="T12" fmla="*/ 0 w 47"/>
                          <a:gd name="T13" fmla="*/ 0 h 16"/>
                          <a:gd name="T14" fmla="*/ 0 w 47"/>
                          <a:gd name="T15" fmla="*/ 0 h 16"/>
                          <a:gd name="T16" fmla="*/ 0 w 47"/>
                          <a:gd name="T17" fmla="*/ 0 h 16"/>
                          <a:gd name="T18" fmla="*/ 0 w 47"/>
                          <a:gd name="T19" fmla="*/ 0 h 1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7"/>
                          <a:gd name="T31" fmla="*/ 0 h 16"/>
                          <a:gd name="T32" fmla="*/ 47 w 47"/>
                          <a:gd name="T33" fmla="*/ 16 h 1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7" h="16">
                            <a:moveTo>
                              <a:pt x="0" y="15"/>
                            </a:moveTo>
                            <a:lnTo>
                              <a:pt x="46" y="15"/>
                            </a:lnTo>
                            <a:lnTo>
                              <a:pt x="46" y="0"/>
                            </a:lnTo>
                            <a:lnTo>
                              <a:pt x="0" y="0"/>
                            </a:lnTo>
                            <a:lnTo>
                              <a:pt x="0" y="15"/>
                            </a:lnTo>
                            <a:close/>
                            <a:moveTo>
                              <a:pt x="4" y="15"/>
                            </a:moveTo>
                            <a:lnTo>
                              <a:pt x="43" y="15"/>
                            </a:lnTo>
                            <a:lnTo>
                              <a:pt x="43" y="0"/>
                            </a:lnTo>
                            <a:lnTo>
                              <a:pt x="4" y="0"/>
                            </a:lnTo>
                            <a:lnTo>
                              <a:pt x="4" y="15"/>
                            </a:lnTo>
                            <a:close/>
                          </a:path>
                        </a:pathLst>
                      </a:custGeom>
                      <a:solidFill>
                        <a:srgbClr val="3D3D3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" name="Freeform 14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7" y="38"/>
                        <a:ext cx="9" cy="3"/>
                      </a:xfrm>
                      <a:custGeom>
                        <a:avLst/>
                        <a:gdLst>
                          <a:gd name="T0" fmla="*/ 0 w 43"/>
                          <a:gd name="T1" fmla="*/ 0 h 16"/>
                          <a:gd name="T2" fmla="*/ 0 w 43"/>
                          <a:gd name="T3" fmla="*/ 0 h 16"/>
                          <a:gd name="T4" fmla="*/ 0 w 43"/>
                          <a:gd name="T5" fmla="*/ 0 h 16"/>
                          <a:gd name="T6" fmla="*/ 0 w 43"/>
                          <a:gd name="T7" fmla="*/ 0 h 16"/>
                          <a:gd name="T8" fmla="*/ 0 w 43"/>
                          <a:gd name="T9" fmla="*/ 0 h 16"/>
                          <a:gd name="T10" fmla="*/ 0 w 43"/>
                          <a:gd name="T11" fmla="*/ 0 h 16"/>
                          <a:gd name="T12" fmla="*/ 0 w 43"/>
                          <a:gd name="T13" fmla="*/ 0 h 16"/>
                          <a:gd name="T14" fmla="*/ 0 w 43"/>
                          <a:gd name="T15" fmla="*/ 0 h 16"/>
                          <a:gd name="T16" fmla="*/ 0 w 43"/>
                          <a:gd name="T17" fmla="*/ 0 h 16"/>
                          <a:gd name="T18" fmla="*/ 0 w 43"/>
                          <a:gd name="T19" fmla="*/ 0 h 1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3"/>
                          <a:gd name="T31" fmla="*/ 0 h 16"/>
                          <a:gd name="T32" fmla="*/ 43 w 43"/>
                          <a:gd name="T33" fmla="*/ 16 h 1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3" h="16">
                            <a:moveTo>
                              <a:pt x="0" y="15"/>
                            </a:moveTo>
                            <a:lnTo>
                              <a:pt x="42" y="15"/>
                            </a:lnTo>
                            <a:lnTo>
                              <a:pt x="42" y="0"/>
                            </a:lnTo>
                            <a:lnTo>
                              <a:pt x="0" y="0"/>
                            </a:lnTo>
                            <a:lnTo>
                              <a:pt x="0" y="15"/>
                            </a:lnTo>
                            <a:close/>
                            <a:moveTo>
                              <a:pt x="2" y="10"/>
                            </a:moveTo>
                            <a:lnTo>
                              <a:pt x="40" y="10"/>
                            </a:lnTo>
                            <a:lnTo>
                              <a:pt x="40" y="0"/>
                            </a:lnTo>
                            <a:lnTo>
                              <a:pt x="2" y="0"/>
                            </a:lnTo>
                            <a:lnTo>
                              <a:pt x="2" y="10"/>
                            </a:lnTo>
                            <a:close/>
                          </a:path>
                        </a:pathLst>
                      </a:custGeom>
                      <a:solidFill>
                        <a:srgbClr val="6B6B6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1" name="Freeform 14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" y="38"/>
                        <a:ext cx="7" cy="3"/>
                      </a:xfrm>
                      <a:custGeom>
                        <a:avLst/>
                        <a:gdLst>
                          <a:gd name="T0" fmla="*/ 0 w 35"/>
                          <a:gd name="T1" fmla="*/ 0 h 16"/>
                          <a:gd name="T2" fmla="*/ 0 w 35"/>
                          <a:gd name="T3" fmla="*/ 0 h 16"/>
                          <a:gd name="T4" fmla="*/ 0 w 35"/>
                          <a:gd name="T5" fmla="*/ 0 h 16"/>
                          <a:gd name="T6" fmla="*/ 0 w 35"/>
                          <a:gd name="T7" fmla="*/ 0 h 16"/>
                          <a:gd name="T8" fmla="*/ 0 w 35"/>
                          <a:gd name="T9" fmla="*/ 0 h 16"/>
                          <a:gd name="T10" fmla="*/ 0 w 35"/>
                          <a:gd name="T11" fmla="*/ 0 h 16"/>
                          <a:gd name="T12" fmla="*/ 0 w 35"/>
                          <a:gd name="T13" fmla="*/ 0 h 16"/>
                          <a:gd name="T14" fmla="*/ 0 w 35"/>
                          <a:gd name="T15" fmla="*/ 0 h 16"/>
                          <a:gd name="T16" fmla="*/ 0 w 35"/>
                          <a:gd name="T17" fmla="*/ 0 h 16"/>
                          <a:gd name="T18" fmla="*/ 0 w 35"/>
                          <a:gd name="T19" fmla="*/ 0 h 1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5"/>
                          <a:gd name="T31" fmla="*/ 0 h 16"/>
                          <a:gd name="T32" fmla="*/ 35 w 35"/>
                          <a:gd name="T33" fmla="*/ 16 h 1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5" h="16">
                            <a:moveTo>
                              <a:pt x="0" y="15"/>
                            </a:moveTo>
                            <a:lnTo>
                              <a:pt x="34" y="15"/>
                            </a:lnTo>
                            <a:lnTo>
                              <a:pt x="34" y="0"/>
                            </a:lnTo>
                            <a:lnTo>
                              <a:pt x="0" y="0"/>
                            </a:lnTo>
                            <a:lnTo>
                              <a:pt x="0" y="15"/>
                            </a:lnTo>
                            <a:close/>
                            <a:moveTo>
                              <a:pt x="4" y="15"/>
                            </a:moveTo>
                            <a:lnTo>
                              <a:pt x="30" y="15"/>
                            </a:lnTo>
                            <a:lnTo>
                              <a:pt x="30" y="0"/>
                            </a:lnTo>
                            <a:lnTo>
                              <a:pt x="4" y="0"/>
                            </a:lnTo>
                            <a:lnTo>
                              <a:pt x="4" y="15"/>
                            </a:lnTo>
                            <a:close/>
                          </a:path>
                        </a:pathLst>
                      </a:custGeom>
                      <a:solidFill>
                        <a:srgbClr val="91919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2" name="Freeform 14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" y="38"/>
                        <a:ext cx="6" cy="3"/>
                      </a:xfrm>
                      <a:custGeom>
                        <a:avLst/>
                        <a:gdLst>
                          <a:gd name="T0" fmla="*/ 0 w 31"/>
                          <a:gd name="T1" fmla="*/ 0 h 16"/>
                          <a:gd name="T2" fmla="*/ 0 w 31"/>
                          <a:gd name="T3" fmla="*/ 0 h 16"/>
                          <a:gd name="T4" fmla="*/ 0 w 31"/>
                          <a:gd name="T5" fmla="*/ 0 h 16"/>
                          <a:gd name="T6" fmla="*/ 0 w 31"/>
                          <a:gd name="T7" fmla="*/ 0 h 16"/>
                          <a:gd name="T8" fmla="*/ 0 w 31"/>
                          <a:gd name="T9" fmla="*/ 0 h 16"/>
                          <a:gd name="T10" fmla="*/ 0 w 31"/>
                          <a:gd name="T11" fmla="*/ 0 h 16"/>
                          <a:gd name="T12" fmla="*/ 0 w 31"/>
                          <a:gd name="T13" fmla="*/ 0 h 16"/>
                          <a:gd name="T14" fmla="*/ 0 w 31"/>
                          <a:gd name="T15" fmla="*/ 0 h 16"/>
                          <a:gd name="T16" fmla="*/ 0 w 31"/>
                          <a:gd name="T17" fmla="*/ 0 h 16"/>
                          <a:gd name="T18" fmla="*/ 0 w 31"/>
                          <a:gd name="T19" fmla="*/ 0 h 1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1"/>
                          <a:gd name="T31" fmla="*/ 0 h 16"/>
                          <a:gd name="T32" fmla="*/ 31 w 31"/>
                          <a:gd name="T33" fmla="*/ 16 h 1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1" h="16">
                            <a:moveTo>
                              <a:pt x="0" y="15"/>
                            </a:moveTo>
                            <a:lnTo>
                              <a:pt x="30" y="15"/>
                            </a:lnTo>
                            <a:lnTo>
                              <a:pt x="30" y="0"/>
                            </a:lnTo>
                            <a:lnTo>
                              <a:pt x="0" y="0"/>
                            </a:lnTo>
                            <a:lnTo>
                              <a:pt x="0" y="15"/>
                            </a:lnTo>
                            <a:close/>
                            <a:moveTo>
                              <a:pt x="2" y="15"/>
                            </a:moveTo>
                            <a:lnTo>
                              <a:pt x="28" y="15"/>
                            </a:lnTo>
                            <a:lnTo>
                              <a:pt x="28" y="2"/>
                            </a:lnTo>
                            <a:lnTo>
                              <a:pt x="2" y="2"/>
                            </a:lnTo>
                            <a:lnTo>
                              <a:pt x="2" y="15"/>
                            </a:lnTo>
                            <a:close/>
                          </a:path>
                        </a:pathLst>
                      </a:custGeom>
                      <a:solidFill>
                        <a:srgbClr val="B0B0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3" name="Freeform 14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9" y="39"/>
                        <a:ext cx="4" cy="2"/>
                      </a:xfrm>
                      <a:custGeom>
                        <a:avLst/>
                        <a:gdLst>
                          <a:gd name="T0" fmla="*/ 0 w 22"/>
                          <a:gd name="T1" fmla="*/ 0 h 12"/>
                          <a:gd name="T2" fmla="*/ 0 w 22"/>
                          <a:gd name="T3" fmla="*/ 0 h 12"/>
                          <a:gd name="T4" fmla="*/ 0 w 22"/>
                          <a:gd name="T5" fmla="*/ 0 h 12"/>
                          <a:gd name="T6" fmla="*/ 0 w 22"/>
                          <a:gd name="T7" fmla="*/ 0 h 12"/>
                          <a:gd name="T8" fmla="*/ 0 w 22"/>
                          <a:gd name="T9" fmla="*/ 0 h 12"/>
                          <a:gd name="T10" fmla="*/ 0 w 22"/>
                          <a:gd name="T11" fmla="*/ 0 h 12"/>
                          <a:gd name="T12" fmla="*/ 0 w 22"/>
                          <a:gd name="T13" fmla="*/ 0 h 12"/>
                          <a:gd name="T14" fmla="*/ 0 w 22"/>
                          <a:gd name="T15" fmla="*/ 0 h 12"/>
                          <a:gd name="T16" fmla="*/ 0 w 22"/>
                          <a:gd name="T17" fmla="*/ 0 h 12"/>
                          <a:gd name="T18" fmla="*/ 0 w 22"/>
                          <a:gd name="T19" fmla="*/ 0 h 1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2"/>
                          <a:gd name="T31" fmla="*/ 0 h 12"/>
                          <a:gd name="T32" fmla="*/ 22 w 22"/>
                          <a:gd name="T33" fmla="*/ 12 h 1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2" h="12">
                            <a:moveTo>
                              <a:pt x="0" y="11"/>
                            </a:moveTo>
                            <a:lnTo>
                              <a:pt x="21" y="11"/>
                            </a:lnTo>
                            <a:lnTo>
                              <a:pt x="21" y="0"/>
                            </a:lnTo>
                            <a:lnTo>
                              <a:pt x="0" y="0"/>
                            </a:lnTo>
                            <a:lnTo>
                              <a:pt x="0" y="11"/>
                            </a:lnTo>
                            <a:close/>
                            <a:moveTo>
                              <a:pt x="3" y="7"/>
                            </a:moveTo>
                            <a:lnTo>
                              <a:pt x="17" y="7"/>
                            </a:lnTo>
                            <a:lnTo>
                              <a:pt x="17" y="0"/>
                            </a:lnTo>
                            <a:lnTo>
                              <a:pt x="3" y="0"/>
                            </a:lnTo>
                            <a:lnTo>
                              <a:pt x="3" y="7"/>
                            </a:lnTo>
                            <a:close/>
                          </a:path>
                        </a:pathLst>
                      </a:custGeom>
                      <a:solidFill>
                        <a:srgbClr val="CACA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4" name="Freeform 14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" y="39"/>
                        <a:ext cx="3" cy="1"/>
                      </a:xfrm>
                      <a:custGeom>
                        <a:avLst/>
                        <a:gdLst>
                          <a:gd name="T0" fmla="*/ 0 w 18"/>
                          <a:gd name="T1" fmla="*/ 0 h 7"/>
                          <a:gd name="T2" fmla="*/ 0 w 18"/>
                          <a:gd name="T3" fmla="*/ 0 h 7"/>
                          <a:gd name="T4" fmla="*/ 0 w 18"/>
                          <a:gd name="T5" fmla="*/ 0 h 7"/>
                          <a:gd name="T6" fmla="*/ 0 w 18"/>
                          <a:gd name="T7" fmla="*/ 0 h 7"/>
                          <a:gd name="T8" fmla="*/ 0 w 18"/>
                          <a:gd name="T9" fmla="*/ 0 h 7"/>
                          <a:gd name="T10" fmla="*/ 0 w 18"/>
                          <a:gd name="T11" fmla="*/ 0 h 7"/>
                          <a:gd name="T12" fmla="*/ 0 w 18"/>
                          <a:gd name="T13" fmla="*/ 0 h 7"/>
                          <a:gd name="T14" fmla="*/ 0 w 18"/>
                          <a:gd name="T15" fmla="*/ 0 h 7"/>
                          <a:gd name="T16" fmla="*/ 0 w 18"/>
                          <a:gd name="T17" fmla="*/ 0 h 7"/>
                          <a:gd name="T18" fmla="*/ 0 w 18"/>
                          <a:gd name="T19" fmla="*/ 0 h 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8"/>
                          <a:gd name="T31" fmla="*/ 0 h 7"/>
                          <a:gd name="T32" fmla="*/ 18 w 18"/>
                          <a:gd name="T33" fmla="*/ 7 h 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8" h="7">
                            <a:moveTo>
                              <a:pt x="0" y="6"/>
                            </a:moveTo>
                            <a:lnTo>
                              <a:pt x="17" y="6"/>
                            </a:lnTo>
                            <a:lnTo>
                              <a:pt x="17" y="0"/>
                            </a:lnTo>
                            <a:lnTo>
                              <a:pt x="0" y="0"/>
                            </a:lnTo>
                            <a:lnTo>
                              <a:pt x="0" y="6"/>
                            </a:lnTo>
                            <a:close/>
                            <a:moveTo>
                              <a:pt x="2" y="6"/>
                            </a:moveTo>
                            <a:lnTo>
                              <a:pt x="14" y="6"/>
                            </a:lnTo>
                            <a:lnTo>
                              <a:pt x="14" y="0"/>
                            </a:lnTo>
                            <a:lnTo>
                              <a:pt x="2" y="0"/>
                            </a:lnTo>
                            <a:lnTo>
                              <a:pt x="2" y="6"/>
                            </a:lnTo>
                            <a:close/>
                          </a:path>
                        </a:pathLst>
                      </a:custGeom>
                      <a:solidFill>
                        <a:srgbClr val="E1E1E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5" name="Freeform 14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" y="39"/>
                        <a:ext cx="1" cy="1"/>
                      </a:xfrm>
                      <a:custGeom>
                        <a:avLst/>
                        <a:gdLst>
                          <a:gd name="T0" fmla="*/ 0 w 10"/>
                          <a:gd name="T1" fmla="*/ 0 h 7"/>
                          <a:gd name="T2" fmla="*/ 0 w 10"/>
                          <a:gd name="T3" fmla="*/ 0 h 7"/>
                          <a:gd name="T4" fmla="*/ 0 w 10"/>
                          <a:gd name="T5" fmla="*/ 0 h 7"/>
                          <a:gd name="T6" fmla="*/ 0 w 10"/>
                          <a:gd name="T7" fmla="*/ 0 h 7"/>
                          <a:gd name="T8" fmla="*/ 0 w 10"/>
                          <a:gd name="T9" fmla="*/ 0 h 7"/>
                          <a:gd name="T10" fmla="*/ 0 w 10"/>
                          <a:gd name="T11" fmla="*/ 0 h 7"/>
                          <a:gd name="T12" fmla="*/ 0 w 10"/>
                          <a:gd name="T13" fmla="*/ 0 h 7"/>
                          <a:gd name="T14" fmla="*/ 0 w 10"/>
                          <a:gd name="T15" fmla="*/ 0 h 7"/>
                          <a:gd name="T16" fmla="*/ 0 w 10"/>
                          <a:gd name="T17" fmla="*/ 0 h 7"/>
                          <a:gd name="T18" fmla="*/ 0 w 10"/>
                          <a:gd name="T19" fmla="*/ 0 h 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"/>
                          <a:gd name="T31" fmla="*/ 0 h 7"/>
                          <a:gd name="T32" fmla="*/ 10 w 10"/>
                          <a:gd name="T33" fmla="*/ 7 h 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" h="7">
                            <a:moveTo>
                              <a:pt x="0" y="6"/>
                            </a:moveTo>
                            <a:lnTo>
                              <a:pt x="9" y="6"/>
                            </a:lnTo>
                            <a:lnTo>
                              <a:pt x="9" y="0"/>
                            </a:lnTo>
                            <a:lnTo>
                              <a:pt x="0" y="0"/>
                            </a:lnTo>
                            <a:lnTo>
                              <a:pt x="0" y="6"/>
                            </a:lnTo>
                            <a:close/>
                            <a:moveTo>
                              <a:pt x="3" y="6"/>
                            </a:moveTo>
                            <a:lnTo>
                              <a:pt x="5" y="6"/>
                            </a:lnTo>
                            <a:lnTo>
                              <a:pt x="5" y="0"/>
                            </a:lnTo>
                            <a:lnTo>
                              <a:pt x="3" y="0"/>
                            </a:lnTo>
                            <a:lnTo>
                              <a:pt x="3" y="6"/>
                            </a:lnTo>
                            <a:close/>
                          </a:path>
                        </a:pathLst>
                      </a:custGeom>
                      <a:solidFill>
                        <a:srgbClr val="F4F4F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6" name="Freeform 14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" y="39"/>
                        <a:ext cx="0" cy="1"/>
                      </a:xfrm>
                      <a:custGeom>
                        <a:avLst/>
                        <a:gdLst>
                          <a:gd name="T0" fmla="*/ 0 w 5"/>
                          <a:gd name="T1" fmla="*/ 0 h 7"/>
                          <a:gd name="T2" fmla="*/ 0 w 5"/>
                          <a:gd name="T3" fmla="*/ 0 h 7"/>
                          <a:gd name="T4" fmla="*/ 0 w 5"/>
                          <a:gd name="T5" fmla="*/ 0 h 7"/>
                          <a:gd name="T6" fmla="*/ 0 w 5"/>
                          <a:gd name="T7" fmla="*/ 0 h 7"/>
                          <a:gd name="T8" fmla="*/ 0 w 5"/>
                          <a:gd name="T9" fmla="*/ 0 h 7"/>
                          <a:gd name="T10" fmla="*/ 0 w 5"/>
                          <a:gd name="T11" fmla="*/ 0 h 7"/>
                          <a:gd name="T12" fmla="*/ 0 w 5"/>
                          <a:gd name="T13" fmla="*/ 0 h 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5"/>
                          <a:gd name="T22" fmla="*/ 0 h 7"/>
                          <a:gd name="T23" fmla="*/ 0 w 5"/>
                          <a:gd name="T24" fmla="*/ 7 h 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5" h="7">
                            <a:moveTo>
                              <a:pt x="0" y="6"/>
                            </a:moveTo>
                            <a:lnTo>
                              <a:pt x="4" y="6"/>
                            </a:lnTo>
                            <a:lnTo>
                              <a:pt x="4" y="0"/>
                            </a:lnTo>
                            <a:lnTo>
                              <a:pt x="0" y="0"/>
                            </a:lnTo>
                            <a:lnTo>
                              <a:pt x="0" y="6"/>
                            </a:lnTo>
                            <a:close/>
                            <a:moveTo>
                              <a:pt x="4" y="6"/>
                            </a:moveTo>
                            <a:lnTo>
                              <a:pt x="4" y="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7" name="AutoShape 14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414"/>
                        <a:ext cx="274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98" name="AutoShape 14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135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99" name="AutoShape 14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163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0" name="AutoShape 14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191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1" name="AutoShape 14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218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2" name="AutoShape 14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247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3" name="AutoShape 14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274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4" name="AutoShape 14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302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5" name="AutoShape 14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329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6" name="AutoShape 14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358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7" name="AutoShape 14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" y="385"/>
                        <a:ext cx="126" cy="4"/>
                      </a:xfrm>
                      <a:prstGeom prst="roundRect">
                        <a:avLst>
                          <a:gd name="adj" fmla="val 25000"/>
                        </a:avLst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08" name="Freeform 14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" y="7"/>
                        <a:ext cx="229" cy="353"/>
                      </a:xfrm>
                      <a:custGeom>
                        <a:avLst/>
                        <a:gdLst>
                          <a:gd name="T0" fmla="*/ 0 w 1014"/>
                          <a:gd name="T1" fmla="*/ 1 h 1562"/>
                          <a:gd name="T2" fmla="*/ 1 w 1014"/>
                          <a:gd name="T3" fmla="*/ 1 h 1562"/>
                          <a:gd name="T4" fmla="*/ 1 w 1014"/>
                          <a:gd name="T5" fmla="*/ 0 h 1562"/>
                          <a:gd name="T6" fmla="*/ 0 w 1014"/>
                          <a:gd name="T7" fmla="*/ 0 h 1562"/>
                          <a:gd name="T8" fmla="*/ 0 w 1014"/>
                          <a:gd name="T9" fmla="*/ 1 h 1562"/>
                          <a:gd name="T10" fmla="*/ 0 w 1014"/>
                          <a:gd name="T11" fmla="*/ 1 h 1562"/>
                          <a:gd name="T12" fmla="*/ 1 w 1014"/>
                          <a:gd name="T13" fmla="*/ 1 h 1562"/>
                          <a:gd name="T14" fmla="*/ 1 w 1014"/>
                          <a:gd name="T15" fmla="*/ 0 h 1562"/>
                          <a:gd name="T16" fmla="*/ 0 w 1014"/>
                          <a:gd name="T17" fmla="*/ 0 h 1562"/>
                          <a:gd name="T18" fmla="*/ 0 w 1014"/>
                          <a:gd name="T19" fmla="*/ 1 h 156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14"/>
                          <a:gd name="T31" fmla="*/ 0 h 1562"/>
                          <a:gd name="T32" fmla="*/ 1014 w 1014"/>
                          <a:gd name="T33" fmla="*/ 1562 h 156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14" h="1562">
                            <a:moveTo>
                              <a:pt x="0" y="1561"/>
                            </a:moveTo>
                            <a:lnTo>
                              <a:pt x="1013" y="1561"/>
                            </a:lnTo>
                            <a:lnTo>
                              <a:pt x="1013" y="0"/>
                            </a:lnTo>
                            <a:lnTo>
                              <a:pt x="0" y="0"/>
                            </a:lnTo>
                            <a:lnTo>
                              <a:pt x="0" y="1561"/>
                            </a:lnTo>
                            <a:close/>
                            <a:moveTo>
                              <a:pt x="9" y="1544"/>
                            </a:moveTo>
                            <a:lnTo>
                              <a:pt x="999" y="1544"/>
                            </a:lnTo>
                            <a:lnTo>
                              <a:pt x="999" y="13"/>
                            </a:lnTo>
                            <a:lnTo>
                              <a:pt x="9" y="13"/>
                            </a:lnTo>
                            <a:lnTo>
                              <a:pt x="9" y="154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9" name="Freeform 14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" y="10"/>
                        <a:ext cx="224" cy="346"/>
                      </a:xfrm>
                      <a:custGeom>
                        <a:avLst/>
                        <a:gdLst>
                          <a:gd name="T0" fmla="*/ 0 w 994"/>
                          <a:gd name="T1" fmla="*/ 1 h 1529"/>
                          <a:gd name="T2" fmla="*/ 0 w 994"/>
                          <a:gd name="T3" fmla="*/ 1 h 1529"/>
                          <a:gd name="T4" fmla="*/ 0 w 994"/>
                          <a:gd name="T5" fmla="*/ 0 h 1529"/>
                          <a:gd name="T6" fmla="*/ 0 w 994"/>
                          <a:gd name="T7" fmla="*/ 0 h 1529"/>
                          <a:gd name="T8" fmla="*/ 0 w 994"/>
                          <a:gd name="T9" fmla="*/ 1 h 1529"/>
                          <a:gd name="T10" fmla="*/ 0 w 994"/>
                          <a:gd name="T11" fmla="*/ 1 h 1529"/>
                          <a:gd name="T12" fmla="*/ 0 w 994"/>
                          <a:gd name="T13" fmla="*/ 1 h 1529"/>
                          <a:gd name="T14" fmla="*/ 0 w 994"/>
                          <a:gd name="T15" fmla="*/ 0 h 1529"/>
                          <a:gd name="T16" fmla="*/ 0 w 994"/>
                          <a:gd name="T17" fmla="*/ 0 h 1529"/>
                          <a:gd name="T18" fmla="*/ 0 w 994"/>
                          <a:gd name="T19" fmla="*/ 1 h 152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94"/>
                          <a:gd name="T31" fmla="*/ 0 h 1529"/>
                          <a:gd name="T32" fmla="*/ 994 w 994"/>
                          <a:gd name="T33" fmla="*/ 1529 h 152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94" h="1529">
                            <a:moveTo>
                              <a:pt x="0" y="1528"/>
                            </a:moveTo>
                            <a:lnTo>
                              <a:pt x="993" y="1528"/>
                            </a:lnTo>
                            <a:lnTo>
                              <a:pt x="993" y="0"/>
                            </a:lnTo>
                            <a:lnTo>
                              <a:pt x="0" y="0"/>
                            </a:lnTo>
                            <a:lnTo>
                              <a:pt x="0" y="1528"/>
                            </a:lnTo>
                            <a:close/>
                            <a:moveTo>
                              <a:pt x="9" y="1513"/>
                            </a:moveTo>
                            <a:lnTo>
                              <a:pt x="984" y="1513"/>
                            </a:lnTo>
                            <a:lnTo>
                              <a:pt x="984" y="14"/>
                            </a:lnTo>
                            <a:lnTo>
                              <a:pt x="9" y="14"/>
                            </a:lnTo>
                            <a:lnTo>
                              <a:pt x="9" y="1513"/>
                            </a:lnTo>
                            <a:close/>
                          </a:path>
                        </a:pathLst>
                      </a:custGeom>
                      <a:solidFill>
                        <a:srgbClr val="09090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0" name="Freeform 14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" y="14"/>
                        <a:ext cx="219" cy="339"/>
                      </a:xfrm>
                      <a:custGeom>
                        <a:avLst/>
                        <a:gdLst>
                          <a:gd name="T0" fmla="*/ 0 w 972"/>
                          <a:gd name="T1" fmla="*/ 1 h 1499"/>
                          <a:gd name="T2" fmla="*/ 0 w 972"/>
                          <a:gd name="T3" fmla="*/ 1 h 1499"/>
                          <a:gd name="T4" fmla="*/ 0 w 972"/>
                          <a:gd name="T5" fmla="*/ 0 h 1499"/>
                          <a:gd name="T6" fmla="*/ 0 w 972"/>
                          <a:gd name="T7" fmla="*/ 0 h 1499"/>
                          <a:gd name="T8" fmla="*/ 0 w 972"/>
                          <a:gd name="T9" fmla="*/ 1 h 1499"/>
                          <a:gd name="T10" fmla="*/ 0 w 972"/>
                          <a:gd name="T11" fmla="*/ 1 h 1499"/>
                          <a:gd name="T12" fmla="*/ 0 w 972"/>
                          <a:gd name="T13" fmla="*/ 1 h 1499"/>
                          <a:gd name="T14" fmla="*/ 0 w 972"/>
                          <a:gd name="T15" fmla="*/ 0 h 1499"/>
                          <a:gd name="T16" fmla="*/ 0 w 972"/>
                          <a:gd name="T17" fmla="*/ 0 h 1499"/>
                          <a:gd name="T18" fmla="*/ 0 w 972"/>
                          <a:gd name="T19" fmla="*/ 1 h 149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72"/>
                          <a:gd name="T31" fmla="*/ 0 h 1499"/>
                          <a:gd name="T32" fmla="*/ 972 w 972"/>
                          <a:gd name="T33" fmla="*/ 1499 h 149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72" h="1499">
                            <a:moveTo>
                              <a:pt x="0" y="1498"/>
                            </a:moveTo>
                            <a:lnTo>
                              <a:pt x="971" y="1498"/>
                            </a:lnTo>
                            <a:lnTo>
                              <a:pt x="971" y="0"/>
                            </a:lnTo>
                            <a:lnTo>
                              <a:pt x="0" y="0"/>
                            </a:lnTo>
                            <a:lnTo>
                              <a:pt x="0" y="1498"/>
                            </a:lnTo>
                            <a:close/>
                            <a:moveTo>
                              <a:pt x="10" y="1483"/>
                            </a:moveTo>
                            <a:lnTo>
                              <a:pt x="960" y="1483"/>
                            </a:lnTo>
                            <a:lnTo>
                              <a:pt x="960" y="14"/>
                            </a:lnTo>
                            <a:lnTo>
                              <a:pt x="10" y="14"/>
                            </a:lnTo>
                            <a:lnTo>
                              <a:pt x="10" y="1483"/>
                            </a:lnTo>
                            <a:close/>
                          </a:path>
                        </a:pathLst>
                      </a:custGeom>
                      <a:solidFill>
                        <a:srgbClr val="13131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1" name="Freeform 14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" y="17"/>
                        <a:ext cx="215" cy="332"/>
                      </a:xfrm>
                      <a:custGeom>
                        <a:avLst/>
                        <a:gdLst>
                          <a:gd name="T0" fmla="*/ 0 w 954"/>
                          <a:gd name="T1" fmla="*/ 1 h 1468"/>
                          <a:gd name="T2" fmla="*/ 0 w 954"/>
                          <a:gd name="T3" fmla="*/ 1 h 1468"/>
                          <a:gd name="T4" fmla="*/ 0 w 954"/>
                          <a:gd name="T5" fmla="*/ 0 h 1468"/>
                          <a:gd name="T6" fmla="*/ 0 w 954"/>
                          <a:gd name="T7" fmla="*/ 0 h 1468"/>
                          <a:gd name="T8" fmla="*/ 0 w 954"/>
                          <a:gd name="T9" fmla="*/ 1 h 1468"/>
                          <a:gd name="T10" fmla="*/ 0 w 954"/>
                          <a:gd name="T11" fmla="*/ 1 h 1468"/>
                          <a:gd name="T12" fmla="*/ 0 w 954"/>
                          <a:gd name="T13" fmla="*/ 1 h 1468"/>
                          <a:gd name="T14" fmla="*/ 0 w 954"/>
                          <a:gd name="T15" fmla="*/ 0 h 1468"/>
                          <a:gd name="T16" fmla="*/ 0 w 954"/>
                          <a:gd name="T17" fmla="*/ 0 h 1468"/>
                          <a:gd name="T18" fmla="*/ 0 w 954"/>
                          <a:gd name="T19" fmla="*/ 1 h 14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54"/>
                          <a:gd name="T31" fmla="*/ 0 h 1468"/>
                          <a:gd name="T32" fmla="*/ 954 w 954"/>
                          <a:gd name="T33" fmla="*/ 1468 h 146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54" h="1468">
                            <a:moveTo>
                              <a:pt x="0" y="1467"/>
                            </a:moveTo>
                            <a:lnTo>
                              <a:pt x="953" y="1467"/>
                            </a:lnTo>
                            <a:lnTo>
                              <a:pt x="953" y="0"/>
                            </a:lnTo>
                            <a:lnTo>
                              <a:pt x="0" y="0"/>
                            </a:lnTo>
                            <a:lnTo>
                              <a:pt x="0" y="1467"/>
                            </a:lnTo>
                            <a:close/>
                            <a:moveTo>
                              <a:pt x="9" y="1452"/>
                            </a:moveTo>
                            <a:lnTo>
                              <a:pt x="945" y="1452"/>
                            </a:lnTo>
                            <a:lnTo>
                              <a:pt x="945" y="14"/>
                            </a:lnTo>
                            <a:lnTo>
                              <a:pt x="9" y="14"/>
                            </a:lnTo>
                            <a:lnTo>
                              <a:pt x="9" y="1452"/>
                            </a:lnTo>
                            <a:close/>
                          </a:path>
                        </a:pathLst>
                      </a:custGeom>
                      <a:solidFill>
                        <a:srgbClr val="1C1C1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2" name="Freeform 14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" y="21"/>
                        <a:ext cx="211" cy="325"/>
                      </a:xfrm>
                      <a:custGeom>
                        <a:avLst/>
                        <a:gdLst>
                          <a:gd name="T0" fmla="*/ 0 w 933"/>
                          <a:gd name="T1" fmla="*/ 1 h 1437"/>
                          <a:gd name="T2" fmla="*/ 0 w 933"/>
                          <a:gd name="T3" fmla="*/ 1 h 1437"/>
                          <a:gd name="T4" fmla="*/ 0 w 933"/>
                          <a:gd name="T5" fmla="*/ 0 h 1437"/>
                          <a:gd name="T6" fmla="*/ 0 w 933"/>
                          <a:gd name="T7" fmla="*/ 0 h 1437"/>
                          <a:gd name="T8" fmla="*/ 0 w 933"/>
                          <a:gd name="T9" fmla="*/ 1 h 1437"/>
                          <a:gd name="T10" fmla="*/ 0 w 933"/>
                          <a:gd name="T11" fmla="*/ 1 h 1437"/>
                          <a:gd name="T12" fmla="*/ 0 w 933"/>
                          <a:gd name="T13" fmla="*/ 1 h 1437"/>
                          <a:gd name="T14" fmla="*/ 0 w 933"/>
                          <a:gd name="T15" fmla="*/ 0 h 1437"/>
                          <a:gd name="T16" fmla="*/ 0 w 933"/>
                          <a:gd name="T17" fmla="*/ 0 h 1437"/>
                          <a:gd name="T18" fmla="*/ 0 w 933"/>
                          <a:gd name="T19" fmla="*/ 1 h 143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33"/>
                          <a:gd name="T31" fmla="*/ 0 h 1437"/>
                          <a:gd name="T32" fmla="*/ 933 w 933"/>
                          <a:gd name="T33" fmla="*/ 1437 h 143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33" h="1437">
                            <a:moveTo>
                              <a:pt x="0" y="1436"/>
                            </a:moveTo>
                            <a:lnTo>
                              <a:pt x="932" y="1436"/>
                            </a:lnTo>
                            <a:lnTo>
                              <a:pt x="932" y="0"/>
                            </a:lnTo>
                            <a:lnTo>
                              <a:pt x="0" y="0"/>
                            </a:lnTo>
                            <a:lnTo>
                              <a:pt x="0" y="1436"/>
                            </a:lnTo>
                            <a:close/>
                            <a:moveTo>
                              <a:pt x="9" y="1422"/>
                            </a:moveTo>
                            <a:lnTo>
                              <a:pt x="921" y="1422"/>
                            </a:lnTo>
                            <a:lnTo>
                              <a:pt x="921" y="13"/>
                            </a:lnTo>
                            <a:lnTo>
                              <a:pt x="9" y="13"/>
                            </a:lnTo>
                            <a:lnTo>
                              <a:pt x="9" y="1422"/>
                            </a:lnTo>
                            <a:close/>
                          </a:path>
                        </a:pathLst>
                      </a:custGeom>
                      <a:solidFill>
                        <a:srgbClr val="25252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3" name="Freeform 14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" y="24"/>
                        <a:ext cx="207" cy="318"/>
                      </a:xfrm>
                      <a:custGeom>
                        <a:avLst/>
                        <a:gdLst>
                          <a:gd name="T0" fmla="*/ 0 w 916"/>
                          <a:gd name="T1" fmla="*/ 1 h 1408"/>
                          <a:gd name="T2" fmla="*/ 0 w 916"/>
                          <a:gd name="T3" fmla="*/ 1 h 1408"/>
                          <a:gd name="T4" fmla="*/ 0 w 916"/>
                          <a:gd name="T5" fmla="*/ 0 h 1408"/>
                          <a:gd name="T6" fmla="*/ 0 w 916"/>
                          <a:gd name="T7" fmla="*/ 0 h 1408"/>
                          <a:gd name="T8" fmla="*/ 0 w 916"/>
                          <a:gd name="T9" fmla="*/ 1 h 1408"/>
                          <a:gd name="T10" fmla="*/ 0 w 916"/>
                          <a:gd name="T11" fmla="*/ 1 h 1408"/>
                          <a:gd name="T12" fmla="*/ 0 w 916"/>
                          <a:gd name="T13" fmla="*/ 1 h 1408"/>
                          <a:gd name="T14" fmla="*/ 0 w 916"/>
                          <a:gd name="T15" fmla="*/ 0 h 1408"/>
                          <a:gd name="T16" fmla="*/ 0 w 916"/>
                          <a:gd name="T17" fmla="*/ 0 h 1408"/>
                          <a:gd name="T18" fmla="*/ 0 w 916"/>
                          <a:gd name="T19" fmla="*/ 1 h 140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16"/>
                          <a:gd name="T31" fmla="*/ 0 h 1408"/>
                          <a:gd name="T32" fmla="*/ 916 w 916"/>
                          <a:gd name="T33" fmla="*/ 1408 h 140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16" h="1408">
                            <a:moveTo>
                              <a:pt x="0" y="1407"/>
                            </a:moveTo>
                            <a:lnTo>
                              <a:pt x="915" y="1407"/>
                            </a:lnTo>
                            <a:lnTo>
                              <a:pt x="915" y="0"/>
                            </a:lnTo>
                            <a:lnTo>
                              <a:pt x="0" y="0"/>
                            </a:lnTo>
                            <a:lnTo>
                              <a:pt x="0" y="1407"/>
                            </a:lnTo>
                            <a:close/>
                            <a:moveTo>
                              <a:pt x="9" y="1392"/>
                            </a:moveTo>
                            <a:lnTo>
                              <a:pt x="906" y="1392"/>
                            </a:lnTo>
                            <a:lnTo>
                              <a:pt x="906" y="13"/>
                            </a:lnTo>
                            <a:lnTo>
                              <a:pt x="9" y="13"/>
                            </a:lnTo>
                            <a:lnTo>
                              <a:pt x="9" y="1392"/>
                            </a:lnTo>
                            <a:close/>
                          </a:path>
                        </a:pathLst>
                      </a:custGeom>
                      <a:solidFill>
                        <a:srgbClr val="2D2D2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4" name="Freeform 14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" y="27"/>
                        <a:ext cx="202" cy="312"/>
                      </a:xfrm>
                      <a:custGeom>
                        <a:avLst/>
                        <a:gdLst>
                          <a:gd name="T0" fmla="*/ 0 w 894"/>
                          <a:gd name="T1" fmla="*/ 1 h 1379"/>
                          <a:gd name="T2" fmla="*/ 0 w 894"/>
                          <a:gd name="T3" fmla="*/ 1 h 1379"/>
                          <a:gd name="T4" fmla="*/ 0 w 894"/>
                          <a:gd name="T5" fmla="*/ 0 h 1379"/>
                          <a:gd name="T6" fmla="*/ 0 w 894"/>
                          <a:gd name="T7" fmla="*/ 0 h 1379"/>
                          <a:gd name="T8" fmla="*/ 0 w 894"/>
                          <a:gd name="T9" fmla="*/ 1 h 1379"/>
                          <a:gd name="T10" fmla="*/ 0 w 894"/>
                          <a:gd name="T11" fmla="*/ 1 h 1379"/>
                          <a:gd name="T12" fmla="*/ 0 w 894"/>
                          <a:gd name="T13" fmla="*/ 1 h 1379"/>
                          <a:gd name="T14" fmla="*/ 0 w 894"/>
                          <a:gd name="T15" fmla="*/ 0 h 1379"/>
                          <a:gd name="T16" fmla="*/ 0 w 894"/>
                          <a:gd name="T17" fmla="*/ 0 h 1379"/>
                          <a:gd name="T18" fmla="*/ 0 w 894"/>
                          <a:gd name="T19" fmla="*/ 1 h 137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94"/>
                          <a:gd name="T31" fmla="*/ 0 h 1379"/>
                          <a:gd name="T32" fmla="*/ 894 w 894"/>
                          <a:gd name="T33" fmla="*/ 1379 h 137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94" h="1379">
                            <a:moveTo>
                              <a:pt x="0" y="1378"/>
                            </a:moveTo>
                            <a:lnTo>
                              <a:pt x="893" y="1378"/>
                            </a:lnTo>
                            <a:lnTo>
                              <a:pt x="893" y="0"/>
                            </a:lnTo>
                            <a:lnTo>
                              <a:pt x="0" y="0"/>
                            </a:lnTo>
                            <a:lnTo>
                              <a:pt x="0" y="1378"/>
                            </a:lnTo>
                            <a:close/>
                            <a:moveTo>
                              <a:pt x="10" y="1363"/>
                            </a:moveTo>
                            <a:lnTo>
                              <a:pt x="883" y="1363"/>
                            </a:lnTo>
                            <a:lnTo>
                              <a:pt x="883" y="14"/>
                            </a:lnTo>
                            <a:lnTo>
                              <a:pt x="10" y="14"/>
                            </a:lnTo>
                            <a:lnTo>
                              <a:pt x="10" y="1363"/>
                            </a:lnTo>
                            <a:close/>
                          </a:path>
                        </a:pathLst>
                      </a:custGeom>
                      <a:solidFill>
                        <a:srgbClr val="36363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5" name="Freeform 14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" y="31"/>
                        <a:ext cx="198" cy="305"/>
                      </a:xfrm>
                      <a:custGeom>
                        <a:avLst/>
                        <a:gdLst>
                          <a:gd name="T0" fmla="*/ 0 w 877"/>
                          <a:gd name="T1" fmla="*/ 1 h 1348"/>
                          <a:gd name="T2" fmla="*/ 0 w 877"/>
                          <a:gd name="T3" fmla="*/ 1 h 1348"/>
                          <a:gd name="T4" fmla="*/ 0 w 877"/>
                          <a:gd name="T5" fmla="*/ 0 h 1348"/>
                          <a:gd name="T6" fmla="*/ 0 w 877"/>
                          <a:gd name="T7" fmla="*/ 0 h 1348"/>
                          <a:gd name="T8" fmla="*/ 0 w 877"/>
                          <a:gd name="T9" fmla="*/ 1 h 1348"/>
                          <a:gd name="T10" fmla="*/ 0 w 877"/>
                          <a:gd name="T11" fmla="*/ 1 h 1348"/>
                          <a:gd name="T12" fmla="*/ 0 w 877"/>
                          <a:gd name="T13" fmla="*/ 1 h 1348"/>
                          <a:gd name="T14" fmla="*/ 0 w 877"/>
                          <a:gd name="T15" fmla="*/ 0 h 1348"/>
                          <a:gd name="T16" fmla="*/ 0 w 877"/>
                          <a:gd name="T17" fmla="*/ 0 h 1348"/>
                          <a:gd name="T18" fmla="*/ 0 w 877"/>
                          <a:gd name="T19" fmla="*/ 1 h 134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77"/>
                          <a:gd name="T31" fmla="*/ 0 h 1348"/>
                          <a:gd name="T32" fmla="*/ 877 w 877"/>
                          <a:gd name="T33" fmla="*/ 1348 h 134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77" h="1348">
                            <a:moveTo>
                              <a:pt x="0" y="1347"/>
                            </a:moveTo>
                            <a:lnTo>
                              <a:pt x="876" y="1347"/>
                            </a:lnTo>
                            <a:lnTo>
                              <a:pt x="876" y="0"/>
                            </a:lnTo>
                            <a:lnTo>
                              <a:pt x="0" y="0"/>
                            </a:lnTo>
                            <a:lnTo>
                              <a:pt x="0" y="1347"/>
                            </a:lnTo>
                            <a:close/>
                            <a:moveTo>
                              <a:pt x="8" y="1332"/>
                            </a:moveTo>
                            <a:lnTo>
                              <a:pt x="868" y="1332"/>
                            </a:lnTo>
                            <a:lnTo>
                              <a:pt x="868" y="14"/>
                            </a:lnTo>
                            <a:lnTo>
                              <a:pt x="8" y="14"/>
                            </a:lnTo>
                            <a:lnTo>
                              <a:pt x="8" y="1332"/>
                            </a:lnTo>
                            <a:close/>
                          </a:path>
                        </a:pathLst>
                      </a:custGeom>
                      <a:solidFill>
                        <a:srgbClr val="3E3E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6" name="Freeform 14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" y="34"/>
                        <a:ext cx="193" cy="298"/>
                      </a:xfrm>
                      <a:custGeom>
                        <a:avLst/>
                        <a:gdLst>
                          <a:gd name="T0" fmla="*/ 0 w 857"/>
                          <a:gd name="T1" fmla="*/ 1 h 1318"/>
                          <a:gd name="T2" fmla="*/ 0 w 857"/>
                          <a:gd name="T3" fmla="*/ 1 h 1318"/>
                          <a:gd name="T4" fmla="*/ 0 w 857"/>
                          <a:gd name="T5" fmla="*/ 0 h 1318"/>
                          <a:gd name="T6" fmla="*/ 0 w 857"/>
                          <a:gd name="T7" fmla="*/ 0 h 1318"/>
                          <a:gd name="T8" fmla="*/ 0 w 857"/>
                          <a:gd name="T9" fmla="*/ 1 h 1318"/>
                          <a:gd name="T10" fmla="*/ 0 w 857"/>
                          <a:gd name="T11" fmla="*/ 1 h 1318"/>
                          <a:gd name="T12" fmla="*/ 0 w 857"/>
                          <a:gd name="T13" fmla="*/ 1 h 1318"/>
                          <a:gd name="T14" fmla="*/ 0 w 857"/>
                          <a:gd name="T15" fmla="*/ 0 h 1318"/>
                          <a:gd name="T16" fmla="*/ 0 w 857"/>
                          <a:gd name="T17" fmla="*/ 0 h 1318"/>
                          <a:gd name="T18" fmla="*/ 0 w 857"/>
                          <a:gd name="T19" fmla="*/ 1 h 131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57"/>
                          <a:gd name="T31" fmla="*/ 0 h 1318"/>
                          <a:gd name="T32" fmla="*/ 857 w 857"/>
                          <a:gd name="T33" fmla="*/ 1318 h 131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57" h="1318">
                            <a:moveTo>
                              <a:pt x="0" y="1317"/>
                            </a:moveTo>
                            <a:lnTo>
                              <a:pt x="856" y="1317"/>
                            </a:lnTo>
                            <a:lnTo>
                              <a:pt x="856" y="0"/>
                            </a:lnTo>
                            <a:lnTo>
                              <a:pt x="0" y="0"/>
                            </a:lnTo>
                            <a:lnTo>
                              <a:pt x="0" y="1317"/>
                            </a:lnTo>
                            <a:close/>
                            <a:moveTo>
                              <a:pt x="10" y="1302"/>
                            </a:moveTo>
                            <a:lnTo>
                              <a:pt x="845" y="1302"/>
                            </a:lnTo>
                            <a:lnTo>
                              <a:pt x="845" y="14"/>
                            </a:lnTo>
                            <a:lnTo>
                              <a:pt x="10" y="14"/>
                            </a:lnTo>
                            <a:lnTo>
                              <a:pt x="10" y="1302"/>
                            </a:lnTo>
                            <a:close/>
                          </a:path>
                        </a:pathLst>
                      </a:custGeom>
                      <a:solidFill>
                        <a:srgbClr val="46464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7" name="Freeform 14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" y="38"/>
                        <a:ext cx="189" cy="291"/>
                      </a:xfrm>
                      <a:custGeom>
                        <a:avLst/>
                        <a:gdLst>
                          <a:gd name="T0" fmla="*/ 0 w 840"/>
                          <a:gd name="T1" fmla="*/ 1 h 1287"/>
                          <a:gd name="T2" fmla="*/ 0 w 840"/>
                          <a:gd name="T3" fmla="*/ 1 h 1287"/>
                          <a:gd name="T4" fmla="*/ 0 w 840"/>
                          <a:gd name="T5" fmla="*/ 0 h 1287"/>
                          <a:gd name="T6" fmla="*/ 0 w 840"/>
                          <a:gd name="T7" fmla="*/ 0 h 1287"/>
                          <a:gd name="T8" fmla="*/ 0 w 840"/>
                          <a:gd name="T9" fmla="*/ 1 h 1287"/>
                          <a:gd name="T10" fmla="*/ 0 w 840"/>
                          <a:gd name="T11" fmla="*/ 1 h 1287"/>
                          <a:gd name="T12" fmla="*/ 0 w 840"/>
                          <a:gd name="T13" fmla="*/ 1 h 1287"/>
                          <a:gd name="T14" fmla="*/ 0 w 840"/>
                          <a:gd name="T15" fmla="*/ 0 h 1287"/>
                          <a:gd name="T16" fmla="*/ 0 w 840"/>
                          <a:gd name="T17" fmla="*/ 0 h 1287"/>
                          <a:gd name="T18" fmla="*/ 0 w 840"/>
                          <a:gd name="T19" fmla="*/ 1 h 128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40"/>
                          <a:gd name="T31" fmla="*/ 0 h 1287"/>
                          <a:gd name="T32" fmla="*/ 840 w 840"/>
                          <a:gd name="T33" fmla="*/ 1287 h 128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40" h="1287">
                            <a:moveTo>
                              <a:pt x="0" y="1286"/>
                            </a:moveTo>
                            <a:lnTo>
                              <a:pt x="839" y="1286"/>
                            </a:lnTo>
                            <a:lnTo>
                              <a:pt x="839" y="0"/>
                            </a:lnTo>
                            <a:lnTo>
                              <a:pt x="0" y="0"/>
                            </a:lnTo>
                            <a:lnTo>
                              <a:pt x="0" y="1286"/>
                            </a:lnTo>
                            <a:close/>
                            <a:moveTo>
                              <a:pt x="13" y="1267"/>
                            </a:moveTo>
                            <a:lnTo>
                              <a:pt x="827" y="1267"/>
                            </a:lnTo>
                            <a:lnTo>
                              <a:pt x="827" y="19"/>
                            </a:lnTo>
                            <a:lnTo>
                              <a:pt x="13" y="19"/>
                            </a:lnTo>
                            <a:lnTo>
                              <a:pt x="13" y="1267"/>
                            </a:lnTo>
                            <a:close/>
                          </a:path>
                        </a:pathLst>
                      </a:custGeom>
                      <a:solidFill>
                        <a:srgbClr val="4E4E4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8" name="Freeform 14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" y="41"/>
                        <a:ext cx="184" cy="283"/>
                      </a:xfrm>
                      <a:custGeom>
                        <a:avLst/>
                        <a:gdLst>
                          <a:gd name="T0" fmla="*/ 0 w 814"/>
                          <a:gd name="T1" fmla="*/ 1 h 1252"/>
                          <a:gd name="T2" fmla="*/ 0 w 814"/>
                          <a:gd name="T3" fmla="*/ 1 h 1252"/>
                          <a:gd name="T4" fmla="*/ 0 w 814"/>
                          <a:gd name="T5" fmla="*/ 0 h 1252"/>
                          <a:gd name="T6" fmla="*/ 0 w 814"/>
                          <a:gd name="T7" fmla="*/ 0 h 1252"/>
                          <a:gd name="T8" fmla="*/ 0 w 814"/>
                          <a:gd name="T9" fmla="*/ 1 h 1252"/>
                          <a:gd name="T10" fmla="*/ 0 w 814"/>
                          <a:gd name="T11" fmla="*/ 1 h 1252"/>
                          <a:gd name="T12" fmla="*/ 0 w 814"/>
                          <a:gd name="T13" fmla="*/ 1 h 1252"/>
                          <a:gd name="T14" fmla="*/ 0 w 814"/>
                          <a:gd name="T15" fmla="*/ 0 h 1252"/>
                          <a:gd name="T16" fmla="*/ 0 w 814"/>
                          <a:gd name="T17" fmla="*/ 0 h 1252"/>
                          <a:gd name="T18" fmla="*/ 0 w 814"/>
                          <a:gd name="T19" fmla="*/ 1 h 125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14"/>
                          <a:gd name="T31" fmla="*/ 0 h 1252"/>
                          <a:gd name="T32" fmla="*/ 814 w 814"/>
                          <a:gd name="T33" fmla="*/ 1252 h 125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14" h="1252">
                            <a:moveTo>
                              <a:pt x="0" y="1251"/>
                            </a:moveTo>
                            <a:lnTo>
                              <a:pt x="813" y="1251"/>
                            </a:lnTo>
                            <a:lnTo>
                              <a:pt x="813" y="0"/>
                            </a:lnTo>
                            <a:lnTo>
                              <a:pt x="0" y="0"/>
                            </a:lnTo>
                            <a:lnTo>
                              <a:pt x="0" y="1251"/>
                            </a:lnTo>
                            <a:close/>
                            <a:moveTo>
                              <a:pt x="8" y="1236"/>
                            </a:moveTo>
                            <a:lnTo>
                              <a:pt x="804" y="1236"/>
                            </a:lnTo>
                            <a:lnTo>
                              <a:pt x="804" y="14"/>
                            </a:lnTo>
                            <a:lnTo>
                              <a:pt x="8" y="14"/>
                            </a:lnTo>
                            <a:lnTo>
                              <a:pt x="8" y="1236"/>
                            </a:lnTo>
                            <a:close/>
                          </a:path>
                        </a:pathLst>
                      </a:custGeom>
                      <a:solidFill>
                        <a:srgbClr val="56565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9" name="Freeform 14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" y="44"/>
                        <a:ext cx="179" cy="276"/>
                      </a:xfrm>
                      <a:custGeom>
                        <a:avLst/>
                        <a:gdLst>
                          <a:gd name="T0" fmla="*/ 0 w 792"/>
                          <a:gd name="T1" fmla="*/ 1 h 1223"/>
                          <a:gd name="T2" fmla="*/ 0 w 792"/>
                          <a:gd name="T3" fmla="*/ 1 h 1223"/>
                          <a:gd name="T4" fmla="*/ 0 w 792"/>
                          <a:gd name="T5" fmla="*/ 0 h 1223"/>
                          <a:gd name="T6" fmla="*/ 0 w 792"/>
                          <a:gd name="T7" fmla="*/ 0 h 1223"/>
                          <a:gd name="T8" fmla="*/ 0 w 792"/>
                          <a:gd name="T9" fmla="*/ 1 h 1223"/>
                          <a:gd name="T10" fmla="*/ 0 w 792"/>
                          <a:gd name="T11" fmla="*/ 1 h 1223"/>
                          <a:gd name="T12" fmla="*/ 0 w 792"/>
                          <a:gd name="T13" fmla="*/ 1 h 1223"/>
                          <a:gd name="T14" fmla="*/ 0 w 792"/>
                          <a:gd name="T15" fmla="*/ 0 h 1223"/>
                          <a:gd name="T16" fmla="*/ 0 w 792"/>
                          <a:gd name="T17" fmla="*/ 0 h 1223"/>
                          <a:gd name="T18" fmla="*/ 0 w 792"/>
                          <a:gd name="T19" fmla="*/ 1 h 122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92"/>
                          <a:gd name="T31" fmla="*/ 0 h 1223"/>
                          <a:gd name="T32" fmla="*/ 792 w 792"/>
                          <a:gd name="T33" fmla="*/ 1223 h 122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92" h="1223">
                            <a:moveTo>
                              <a:pt x="0" y="1222"/>
                            </a:moveTo>
                            <a:lnTo>
                              <a:pt x="791" y="1222"/>
                            </a:lnTo>
                            <a:lnTo>
                              <a:pt x="791" y="0"/>
                            </a:lnTo>
                            <a:lnTo>
                              <a:pt x="0" y="0"/>
                            </a:lnTo>
                            <a:lnTo>
                              <a:pt x="0" y="1222"/>
                            </a:lnTo>
                            <a:close/>
                            <a:moveTo>
                              <a:pt x="12" y="1204"/>
                            </a:moveTo>
                            <a:lnTo>
                              <a:pt x="778" y="1204"/>
                            </a:lnTo>
                            <a:lnTo>
                              <a:pt x="778" y="17"/>
                            </a:lnTo>
                            <a:lnTo>
                              <a:pt x="12" y="17"/>
                            </a:lnTo>
                            <a:lnTo>
                              <a:pt x="12" y="1204"/>
                            </a:lnTo>
                            <a:close/>
                          </a:path>
                        </a:pathLst>
                      </a:custGeom>
                      <a:solidFill>
                        <a:srgbClr val="5E5E5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0" name="Freeform 14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" y="49"/>
                        <a:ext cx="173" cy="267"/>
                      </a:xfrm>
                      <a:custGeom>
                        <a:avLst/>
                        <a:gdLst>
                          <a:gd name="T0" fmla="*/ 0 w 766"/>
                          <a:gd name="T1" fmla="*/ 1 h 1183"/>
                          <a:gd name="T2" fmla="*/ 0 w 766"/>
                          <a:gd name="T3" fmla="*/ 1 h 1183"/>
                          <a:gd name="T4" fmla="*/ 0 w 766"/>
                          <a:gd name="T5" fmla="*/ 0 h 1183"/>
                          <a:gd name="T6" fmla="*/ 0 w 766"/>
                          <a:gd name="T7" fmla="*/ 0 h 1183"/>
                          <a:gd name="T8" fmla="*/ 0 w 766"/>
                          <a:gd name="T9" fmla="*/ 1 h 1183"/>
                          <a:gd name="T10" fmla="*/ 0 w 766"/>
                          <a:gd name="T11" fmla="*/ 1 h 1183"/>
                          <a:gd name="T12" fmla="*/ 0 w 766"/>
                          <a:gd name="T13" fmla="*/ 1 h 1183"/>
                          <a:gd name="T14" fmla="*/ 0 w 766"/>
                          <a:gd name="T15" fmla="*/ 0 h 1183"/>
                          <a:gd name="T16" fmla="*/ 0 w 766"/>
                          <a:gd name="T17" fmla="*/ 0 h 1183"/>
                          <a:gd name="T18" fmla="*/ 0 w 766"/>
                          <a:gd name="T19" fmla="*/ 1 h 118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66"/>
                          <a:gd name="T31" fmla="*/ 0 h 1183"/>
                          <a:gd name="T32" fmla="*/ 766 w 766"/>
                          <a:gd name="T33" fmla="*/ 1183 h 118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66" h="1183">
                            <a:moveTo>
                              <a:pt x="0" y="1182"/>
                            </a:moveTo>
                            <a:lnTo>
                              <a:pt x="765" y="1182"/>
                            </a:lnTo>
                            <a:lnTo>
                              <a:pt x="765" y="0"/>
                            </a:lnTo>
                            <a:lnTo>
                              <a:pt x="0" y="0"/>
                            </a:lnTo>
                            <a:lnTo>
                              <a:pt x="0" y="1182"/>
                            </a:lnTo>
                            <a:close/>
                            <a:moveTo>
                              <a:pt x="12" y="1163"/>
                            </a:moveTo>
                            <a:lnTo>
                              <a:pt x="753" y="1163"/>
                            </a:lnTo>
                            <a:lnTo>
                              <a:pt x="753" y="19"/>
                            </a:lnTo>
                            <a:lnTo>
                              <a:pt x="12" y="19"/>
                            </a:lnTo>
                            <a:lnTo>
                              <a:pt x="12" y="1163"/>
                            </a:lnTo>
                            <a:close/>
                          </a:path>
                        </a:pathLst>
                      </a:custGeom>
                      <a:solidFill>
                        <a:srgbClr val="6666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1" name="Freeform 14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" y="53"/>
                        <a:ext cx="167" cy="258"/>
                      </a:xfrm>
                      <a:custGeom>
                        <a:avLst/>
                        <a:gdLst>
                          <a:gd name="T0" fmla="*/ 0 w 741"/>
                          <a:gd name="T1" fmla="*/ 1 h 1143"/>
                          <a:gd name="T2" fmla="*/ 0 w 741"/>
                          <a:gd name="T3" fmla="*/ 1 h 1143"/>
                          <a:gd name="T4" fmla="*/ 0 w 741"/>
                          <a:gd name="T5" fmla="*/ 0 h 1143"/>
                          <a:gd name="T6" fmla="*/ 0 w 741"/>
                          <a:gd name="T7" fmla="*/ 0 h 1143"/>
                          <a:gd name="T8" fmla="*/ 0 w 741"/>
                          <a:gd name="T9" fmla="*/ 1 h 1143"/>
                          <a:gd name="T10" fmla="*/ 0 w 741"/>
                          <a:gd name="T11" fmla="*/ 1 h 1143"/>
                          <a:gd name="T12" fmla="*/ 0 w 741"/>
                          <a:gd name="T13" fmla="*/ 1 h 1143"/>
                          <a:gd name="T14" fmla="*/ 0 w 741"/>
                          <a:gd name="T15" fmla="*/ 0 h 1143"/>
                          <a:gd name="T16" fmla="*/ 0 w 741"/>
                          <a:gd name="T17" fmla="*/ 0 h 1143"/>
                          <a:gd name="T18" fmla="*/ 0 w 741"/>
                          <a:gd name="T19" fmla="*/ 1 h 114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41"/>
                          <a:gd name="T31" fmla="*/ 0 h 1143"/>
                          <a:gd name="T32" fmla="*/ 741 w 741"/>
                          <a:gd name="T33" fmla="*/ 1143 h 114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41" h="1143">
                            <a:moveTo>
                              <a:pt x="0" y="1142"/>
                            </a:moveTo>
                            <a:lnTo>
                              <a:pt x="740" y="1142"/>
                            </a:lnTo>
                            <a:lnTo>
                              <a:pt x="740" y="0"/>
                            </a:lnTo>
                            <a:lnTo>
                              <a:pt x="0" y="0"/>
                            </a:lnTo>
                            <a:lnTo>
                              <a:pt x="0" y="1142"/>
                            </a:lnTo>
                            <a:close/>
                            <a:moveTo>
                              <a:pt x="14" y="1123"/>
                            </a:moveTo>
                            <a:lnTo>
                              <a:pt x="727" y="1123"/>
                            </a:lnTo>
                            <a:lnTo>
                              <a:pt x="727" y="19"/>
                            </a:lnTo>
                            <a:lnTo>
                              <a:pt x="14" y="19"/>
                            </a:lnTo>
                            <a:lnTo>
                              <a:pt x="14" y="1123"/>
                            </a:lnTo>
                            <a:close/>
                          </a:path>
                        </a:pathLst>
                      </a:custGeom>
                      <a:solidFill>
                        <a:srgbClr val="6E6E6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2" name="Freeform 14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" y="58"/>
                        <a:ext cx="161" cy="250"/>
                      </a:xfrm>
                      <a:custGeom>
                        <a:avLst/>
                        <a:gdLst>
                          <a:gd name="T0" fmla="*/ 0 w 716"/>
                          <a:gd name="T1" fmla="*/ 1 h 1108"/>
                          <a:gd name="T2" fmla="*/ 0 w 716"/>
                          <a:gd name="T3" fmla="*/ 1 h 1108"/>
                          <a:gd name="T4" fmla="*/ 0 w 716"/>
                          <a:gd name="T5" fmla="*/ 0 h 1108"/>
                          <a:gd name="T6" fmla="*/ 0 w 716"/>
                          <a:gd name="T7" fmla="*/ 0 h 1108"/>
                          <a:gd name="T8" fmla="*/ 0 w 716"/>
                          <a:gd name="T9" fmla="*/ 1 h 1108"/>
                          <a:gd name="T10" fmla="*/ 0 w 716"/>
                          <a:gd name="T11" fmla="*/ 1 h 1108"/>
                          <a:gd name="T12" fmla="*/ 0 w 716"/>
                          <a:gd name="T13" fmla="*/ 1 h 1108"/>
                          <a:gd name="T14" fmla="*/ 0 w 716"/>
                          <a:gd name="T15" fmla="*/ 0 h 1108"/>
                          <a:gd name="T16" fmla="*/ 0 w 716"/>
                          <a:gd name="T17" fmla="*/ 0 h 1108"/>
                          <a:gd name="T18" fmla="*/ 0 w 716"/>
                          <a:gd name="T19" fmla="*/ 1 h 110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16"/>
                          <a:gd name="T31" fmla="*/ 0 h 1108"/>
                          <a:gd name="T32" fmla="*/ 716 w 716"/>
                          <a:gd name="T33" fmla="*/ 1108 h 110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16" h="1108">
                            <a:moveTo>
                              <a:pt x="0" y="1107"/>
                            </a:moveTo>
                            <a:lnTo>
                              <a:pt x="715" y="1107"/>
                            </a:lnTo>
                            <a:lnTo>
                              <a:pt x="715" y="0"/>
                            </a:lnTo>
                            <a:lnTo>
                              <a:pt x="0" y="0"/>
                            </a:lnTo>
                            <a:lnTo>
                              <a:pt x="0" y="1107"/>
                            </a:lnTo>
                            <a:close/>
                            <a:moveTo>
                              <a:pt x="13" y="1084"/>
                            </a:moveTo>
                            <a:lnTo>
                              <a:pt x="701" y="1084"/>
                            </a:lnTo>
                            <a:lnTo>
                              <a:pt x="701" y="22"/>
                            </a:lnTo>
                            <a:lnTo>
                              <a:pt x="13" y="22"/>
                            </a:lnTo>
                            <a:lnTo>
                              <a:pt x="13" y="1084"/>
                            </a:lnTo>
                            <a:close/>
                          </a:path>
                        </a:pathLst>
                      </a:custGeom>
                      <a:solidFill>
                        <a:srgbClr val="76767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3" name="Freeform 14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" y="63"/>
                        <a:ext cx="155" cy="240"/>
                      </a:xfrm>
                      <a:custGeom>
                        <a:avLst/>
                        <a:gdLst>
                          <a:gd name="T0" fmla="*/ 0 w 689"/>
                          <a:gd name="T1" fmla="*/ 1 h 1063"/>
                          <a:gd name="T2" fmla="*/ 0 w 689"/>
                          <a:gd name="T3" fmla="*/ 1 h 1063"/>
                          <a:gd name="T4" fmla="*/ 0 w 689"/>
                          <a:gd name="T5" fmla="*/ 0 h 1063"/>
                          <a:gd name="T6" fmla="*/ 0 w 689"/>
                          <a:gd name="T7" fmla="*/ 0 h 1063"/>
                          <a:gd name="T8" fmla="*/ 0 w 689"/>
                          <a:gd name="T9" fmla="*/ 1 h 1063"/>
                          <a:gd name="T10" fmla="*/ 0 w 689"/>
                          <a:gd name="T11" fmla="*/ 1 h 1063"/>
                          <a:gd name="T12" fmla="*/ 0 w 689"/>
                          <a:gd name="T13" fmla="*/ 1 h 1063"/>
                          <a:gd name="T14" fmla="*/ 0 w 689"/>
                          <a:gd name="T15" fmla="*/ 0 h 1063"/>
                          <a:gd name="T16" fmla="*/ 0 w 689"/>
                          <a:gd name="T17" fmla="*/ 0 h 1063"/>
                          <a:gd name="T18" fmla="*/ 0 w 689"/>
                          <a:gd name="T19" fmla="*/ 1 h 106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89"/>
                          <a:gd name="T31" fmla="*/ 0 h 1063"/>
                          <a:gd name="T32" fmla="*/ 689 w 689"/>
                          <a:gd name="T33" fmla="*/ 1063 h 106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89" h="1063">
                            <a:moveTo>
                              <a:pt x="0" y="1062"/>
                            </a:moveTo>
                            <a:lnTo>
                              <a:pt x="688" y="1062"/>
                            </a:lnTo>
                            <a:lnTo>
                              <a:pt x="688" y="0"/>
                            </a:lnTo>
                            <a:lnTo>
                              <a:pt x="0" y="0"/>
                            </a:lnTo>
                            <a:lnTo>
                              <a:pt x="0" y="1062"/>
                            </a:lnTo>
                            <a:close/>
                            <a:moveTo>
                              <a:pt x="12" y="1044"/>
                            </a:moveTo>
                            <a:lnTo>
                              <a:pt x="675" y="1044"/>
                            </a:lnTo>
                            <a:lnTo>
                              <a:pt x="675" y="17"/>
                            </a:lnTo>
                            <a:lnTo>
                              <a:pt x="12" y="17"/>
                            </a:lnTo>
                            <a:lnTo>
                              <a:pt x="12" y="1044"/>
                            </a:lnTo>
                            <a:close/>
                          </a:path>
                        </a:pathLst>
                      </a:custGeom>
                      <a:solidFill>
                        <a:srgbClr val="7E7E7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4" name="Freeform 14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" y="67"/>
                        <a:ext cx="150" cy="231"/>
                      </a:xfrm>
                      <a:custGeom>
                        <a:avLst/>
                        <a:gdLst>
                          <a:gd name="T0" fmla="*/ 0 w 664"/>
                          <a:gd name="T1" fmla="*/ 1 h 1023"/>
                          <a:gd name="T2" fmla="*/ 0 w 664"/>
                          <a:gd name="T3" fmla="*/ 1 h 1023"/>
                          <a:gd name="T4" fmla="*/ 0 w 664"/>
                          <a:gd name="T5" fmla="*/ 0 h 1023"/>
                          <a:gd name="T6" fmla="*/ 0 w 664"/>
                          <a:gd name="T7" fmla="*/ 0 h 1023"/>
                          <a:gd name="T8" fmla="*/ 0 w 664"/>
                          <a:gd name="T9" fmla="*/ 1 h 1023"/>
                          <a:gd name="T10" fmla="*/ 0 w 664"/>
                          <a:gd name="T11" fmla="*/ 1 h 1023"/>
                          <a:gd name="T12" fmla="*/ 0 w 664"/>
                          <a:gd name="T13" fmla="*/ 1 h 1023"/>
                          <a:gd name="T14" fmla="*/ 0 w 664"/>
                          <a:gd name="T15" fmla="*/ 0 h 1023"/>
                          <a:gd name="T16" fmla="*/ 0 w 664"/>
                          <a:gd name="T17" fmla="*/ 0 h 1023"/>
                          <a:gd name="T18" fmla="*/ 0 w 664"/>
                          <a:gd name="T19" fmla="*/ 1 h 102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64"/>
                          <a:gd name="T31" fmla="*/ 0 h 1023"/>
                          <a:gd name="T32" fmla="*/ 664 w 664"/>
                          <a:gd name="T33" fmla="*/ 1023 h 102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64" h="1023">
                            <a:moveTo>
                              <a:pt x="0" y="1022"/>
                            </a:moveTo>
                            <a:lnTo>
                              <a:pt x="663" y="1022"/>
                            </a:lnTo>
                            <a:lnTo>
                              <a:pt x="663" y="0"/>
                            </a:lnTo>
                            <a:lnTo>
                              <a:pt x="0" y="0"/>
                            </a:lnTo>
                            <a:lnTo>
                              <a:pt x="0" y="1022"/>
                            </a:lnTo>
                            <a:close/>
                            <a:moveTo>
                              <a:pt x="13" y="1000"/>
                            </a:moveTo>
                            <a:lnTo>
                              <a:pt x="646" y="1000"/>
                            </a:lnTo>
                            <a:lnTo>
                              <a:pt x="646" y="22"/>
                            </a:lnTo>
                            <a:lnTo>
                              <a:pt x="13" y="22"/>
                            </a:lnTo>
                            <a:lnTo>
                              <a:pt x="13" y="1000"/>
                            </a:lnTo>
                            <a:close/>
                          </a:path>
                        </a:pathLst>
                      </a:custGeom>
                      <a:solidFill>
                        <a:srgbClr val="86868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5" name="Freeform 14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" y="73"/>
                        <a:ext cx="143" cy="221"/>
                      </a:xfrm>
                      <a:custGeom>
                        <a:avLst/>
                        <a:gdLst>
                          <a:gd name="T0" fmla="*/ 0 w 634"/>
                          <a:gd name="T1" fmla="*/ 0 h 978"/>
                          <a:gd name="T2" fmla="*/ 0 w 634"/>
                          <a:gd name="T3" fmla="*/ 0 h 978"/>
                          <a:gd name="T4" fmla="*/ 0 w 634"/>
                          <a:gd name="T5" fmla="*/ 0 h 978"/>
                          <a:gd name="T6" fmla="*/ 0 w 634"/>
                          <a:gd name="T7" fmla="*/ 0 h 978"/>
                          <a:gd name="T8" fmla="*/ 0 w 634"/>
                          <a:gd name="T9" fmla="*/ 0 h 978"/>
                          <a:gd name="T10" fmla="*/ 0 w 634"/>
                          <a:gd name="T11" fmla="*/ 0 h 978"/>
                          <a:gd name="T12" fmla="*/ 0 w 634"/>
                          <a:gd name="T13" fmla="*/ 0 h 978"/>
                          <a:gd name="T14" fmla="*/ 0 w 634"/>
                          <a:gd name="T15" fmla="*/ 0 h 978"/>
                          <a:gd name="T16" fmla="*/ 0 w 634"/>
                          <a:gd name="T17" fmla="*/ 0 h 978"/>
                          <a:gd name="T18" fmla="*/ 0 w 634"/>
                          <a:gd name="T19" fmla="*/ 0 h 97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34"/>
                          <a:gd name="T31" fmla="*/ 0 h 978"/>
                          <a:gd name="T32" fmla="*/ 634 w 634"/>
                          <a:gd name="T33" fmla="*/ 978 h 97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34" h="978">
                            <a:moveTo>
                              <a:pt x="0" y="977"/>
                            </a:moveTo>
                            <a:lnTo>
                              <a:pt x="633" y="977"/>
                            </a:lnTo>
                            <a:lnTo>
                              <a:pt x="633" y="0"/>
                            </a:lnTo>
                            <a:lnTo>
                              <a:pt x="0" y="0"/>
                            </a:lnTo>
                            <a:lnTo>
                              <a:pt x="0" y="977"/>
                            </a:lnTo>
                            <a:close/>
                            <a:moveTo>
                              <a:pt x="14" y="955"/>
                            </a:moveTo>
                            <a:lnTo>
                              <a:pt x="621" y="955"/>
                            </a:lnTo>
                            <a:lnTo>
                              <a:pt x="621" y="22"/>
                            </a:lnTo>
                            <a:lnTo>
                              <a:pt x="14" y="22"/>
                            </a:lnTo>
                            <a:lnTo>
                              <a:pt x="14" y="955"/>
                            </a:lnTo>
                            <a:close/>
                          </a:path>
                        </a:pathLst>
                      </a:custGeom>
                      <a:solidFill>
                        <a:srgbClr val="8E8E8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6" name="Freeform 14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3" y="77"/>
                        <a:ext cx="136" cy="210"/>
                      </a:xfrm>
                      <a:custGeom>
                        <a:avLst/>
                        <a:gdLst>
                          <a:gd name="T0" fmla="*/ 0 w 604"/>
                          <a:gd name="T1" fmla="*/ 0 h 932"/>
                          <a:gd name="T2" fmla="*/ 0 w 604"/>
                          <a:gd name="T3" fmla="*/ 0 h 932"/>
                          <a:gd name="T4" fmla="*/ 0 w 604"/>
                          <a:gd name="T5" fmla="*/ 0 h 932"/>
                          <a:gd name="T6" fmla="*/ 0 w 604"/>
                          <a:gd name="T7" fmla="*/ 0 h 932"/>
                          <a:gd name="T8" fmla="*/ 0 w 604"/>
                          <a:gd name="T9" fmla="*/ 0 h 932"/>
                          <a:gd name="T10" fmla="*/ 0 w 604"/>
                          <a:gd name="T11" fmla="*/ 0 h 932"/>
                          <a:gd name="T12" fmla="*/ 0 w 604"/>
                          <a:gd name="T13" fmla="*/ 0 h 932"/>
                          <a:gd name="T14" fmla="*/ 0 w 604"/>
                          <a:gd name="T15" fmla="*/ 0 h 932"/>
                          <a:gd name="T16" fmla="*/ 0 w 604"/>
                          <a:gd name="T17" fmla="*/ 0 h 932"/>
                          <a:gd name="T18" fmla="*/ 0 w 604"/>
                          <a:gd name="T19" fmla="*/ 0 h 9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04"/>
                          <a:gd name="T31" fmla="*/ 0 h 932"/>
                          <a:gd name="T32" fmla="*/ 604 w 604"/>
                          <a:gd name="T33" fmla="*/ 932 h 9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04" h="932">
                            <a:moveTo>
                              <a:pt x="0" y="931"/>
                            </a:moveTo>
                            <a:lnTo>
                              <a:pt x="603" y="931"/>
                            </a:lnTo>
                            <a:lnTo>
                              <a:pt x="603" y="0"/>
                            </a:lnTo>
                            <a:lnTo>
                              <a:pt x="0" y="0"/>
                            </a:lnTo>
                            <a:lnTo>
                              <a:pt x="0" y="931"/>
                            </a:lnTo>
                            <a:close/>
                            <a:moveTo>
                              <a:pt x="17" y="904"/>
                            </a:moveTo>
                            <a:lnTo>
                              <a:pt x="588" y="904"/>
                            </a:lnTo>
                            <a:lnTo>
                              <a:pt x="588" y="27"/>
                            </a:lnTo>
                            <a:lnTo>
                              <a:pt x="17" y="27"/>
                            </a:lnTo>
                            <a:lnTo>
                              <a:pt x="17" y="904"/>
                            </a:lnTo>
                            <a:close/>
                          </a:path>
                        </a:pathLst>
                      </a:custGeom>
                      <a:solidFill>
                        <a:srgbClr val="96969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7" name="Freeform 14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" y="83"/>
                        <a:ext cx="129" cy="199"/>
                      </a:xfrm>
                      <a:custGeom>
                        <a:avLst/>
                        <a:gdLst>
                          <a:gd name="T0" fmla="*/ 0 w 574"/>
                          <a:gd name="T1" fmla="*/ 0 h 882"/>
                          <a:gd name="T2" fmla="*/ 0 w 574"/>
                          <a:gd name="T3" fmla="*/ 0 h 882"/>
                          <a:gd name="T4" fmla="*/ 0 w 574"/>
                          <a:gd name="T5" fmla="*/ 0 h 882"/>
                          <a:gd name="T6" fmla="*/ 0 w 574"/>
                          <a:gd name="T7" fmla="*/ 0 h 882"/>
                          <a:gd name="T8" fmla="*/ 0 w 574"/>
                          <a:gd name="T9" fmla="*/ 0 h 882"/>
                          <a:gd name="T10" fmla="*/ 0 w 574"/>
                          <a:gd name="T11" fmla="*/ 0 h 882"/>
                          <a:gd name="T12" fmla="*/ 0 w 574"/>
                          <a:gd name="T13" fmla="*/ 0 h 882"/>
                          <a:gd name="T14" fmla="*/ 0 w 574"/>
                          <a:gd name="T15" fmla="*/ 0 h 882"/>
                          <a:gd name="T16" fmla="*/ 0 w 574"/>
                          <a:gd name="T17" fmla="*/ 0 h 882"/>
                          <a:gd name="T18" fmla="*/ 0 w 574"/>
                          <a:gd name="T19" fmla="*/ 0 h 88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74"/>
                          <a:gd name="T31" fmla="*/ 0 h 882"/>
                          <a:gd name="T32" fmla="*/ 574 w 574"/>
                          <a:gd name="T33" fmla="*/ 882 h 88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74" h="882">
                            <a:moveTo>
                              <a:pt x="0" y="881"/>
                            </a:moveTo>
                            <a:lnTo>
                              <a:pt x="573" y="881"/>
                            </a:lnTo>
                            <a:lnTo>
                              <a:pt x="573" y="0"/>
                            </a:lnTo>
                            <a:lnTo>
                              <a:pt x="0" y="0"/>
                            </a:lnTo>
                            <a:lnTo>
                              <a:pt x="0" y="881"/>
                            </a:lnTo>
                            <a:close/>
                            <a:moveTo>
                              <a:pt x="15" y="858"/>
                            </a:moveTo>
                            <a:lnTo>
                              <a:pt x="556" y="858"/>
                            </a:lnTo>
                            <a:lnTo>
                              <a:pt x="556" y="22"/>
                            </a:lnTo>
                            <a:lnTo>
                              <a:pt x="15" y="22"/>
                            </a:lnTo>
                            <a:lnTo>
                              <a:pt x="15" y="858"/>
                            </a:lnTo>
                            <a:close/>
                          </a:path>
                        </a:pathLst>
                      </a:custGeom>
                      <a:solidFill>
                        <a:srgbClr val="9E9E9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8" name="Freeform 14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0" y="89"/>
                        <a:ext cx="123" cy="189"/>
                      </a:xfrm>
                      <a:custGeom>
                        <a:avLst/>
                        <a:gdLst>
                          <a:gd name="T0" fmla="*/ 0 w 545"/>
                          <a:gd name="T1" fmla="*/ 0 h 838"/>
                          <a:gd name="T2" fmla="*/ 0 w 545"/>
                          <a:gd name="T3" fmla="*/ 0 h 838"/>
                          <a:gd name="T4" fmla="*/ 0 w 545"/>
                          <a:gd name="T5" fmla="*/ 0 h 838"/>
                          <a:gd name="T6" fmla="*/ 0 w 545"/>
                          <a:gd name="T7" fmla="*/ 0 h 838"/>
                          <a:gd name="T8" fmla="*/ 0 w 545"/>
                          <a:gd name="T9" fmla="*/ 0 h 838"/>
                          <a:gd name="T10" fmla="*/ 0 w 545"/>
                          <a:gd name="T11" fmla="*/ 0 h 838"/>
                          <a:gd name="T12" fmla="*/ 0 w 545"/>
                          <a:gd name="T13" fmla="*/ 0 h 838"/>
                          <a:gd name="T14" fmla="*/ 0 w 545"/>
                          <a:gd name="T15" fmla="*/ 0 h 838"/>
                          <a:gd name="T16" fmla="*/ 0 w 545"/>
                          <a:gd name="T17" fmla="*/ 0 h 838"/>
                          <a:gd name="T18" fmla="*/ 0 w 545"/>
                          <a:gd name="T19" fmla="*/ 0 h 83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45"/>
                          <a:gd name="T31" fmla="*/ 0 h 838"/>
                          <a:gd name="T32" fmla="*/ 545 w 545"/>
                          <a:gd name="T33" fmla="*/ 838 h 83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45" h="838">
                            <a:moveTo>
                              <a:pt x="0" y="837"/>
                            </a:moveTo>
                            <a:lnTo>
                              <a:pt x="544" y="837"/>
                            </a:lnTo>
                            <a:lnTo>
                              <a:pt x="544" y="0"/>
                            </a:lnTo>
                            <a:lnTo>
                              <a:pt x="0" y="0"/>
                            </a:lnTo>
                            <a:lnTo>
                              <a:pt x="0" y="837"/>
                            </a:lnTo>
                            <a:close/>
                            <a:moveTo>
                              <a:pt x="17" y="812"/>
                            </a:moveTo>
                            <a:lnTo>
                              <a:pt x="524" y="812"/>
                            </a:lnTo>
                            <a:lnTo>
                              <a:pt x="524" y="25"/>
                            </a:lnTo>
                            <a:lnTo>
                              <a:pt x="17" y="25"/>
                            </a:lnTo>
                            <a:lnTo>
                              <a:pt x="17" y="812"/>
                            </a:lnTo>
                            <a:close/>
                          </a:path>
                        </a:pathLst>
                      </a:custGeom>
                      <a:solidFill>
                        <a:srgbClr val="A6A6A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29" name="Freeform 14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4" y="94"/>
                        <a:ext cx="114" cy="176"/>
                      </a:xfrm>
                      <a:custGeom>
                        <a:avLst/>
                        <a:gdLst>
                          <a:gd name="T0" fmla="*/ 0 w 506"/>
                          <a:gd name="T1" fmla="*/ 0 h 782"/>
                          <a:gd name="T2" fmla="*/ 0 w 506"/>
                          <a:gd name="T3" fmla="*/ 0 h 782"/>
                          <a:gd name="T4" fmla="*/ 0 w 506"/>
                          <a:gd name="T5" fmla="*/ 0 h 782"/>
                          <a:gd name="T6" fmla="*/ 0 w 506"/>
                          <a:gd name="T7" fmla="*/ 0 h 782"/>
                          <a:gd name="T8" fmla="*/ 0 w 506"/>
                          <a:gd name="T9" fmla="*/ 0 h 782"/>
                          <a:gd name="T10" fmla="*/ 0 w 506"/>
                          <a:gd name="T11" fmla="*/ 0 h 782"/>
                          <a:gd name="T12" fmla="*/ 0 w 506"/>
                          <a:gd name="T13" fmla="*/ 0 h 782"/>
                          <a:gd name="T14" fmla="*/ 0 w 506"/>
                          <a:gd name="T15" fmla="*/ 0 h 782"/>
                          <a:gd name="T16" fmla="*/ 0 w 506"/>
                          <a:gd name="T17" fmla="*/ 0 h 782"/>
                          <a:gd name="T18" fmla="*/ 0 w 506"/>
                          <a:gd name="T19" fmla="*/ 0 h 78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06"/>
                          <a:gd name="T31" fmla="*/ 0 h 782"/>
                          <a:gd name="T32" fmla="*/ 506 w 506"/>
                          <a:gd name="T33" fmla="*/ 782 h 78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06" h="782">
                            <a:moveTo>
                              <a:pt x="0" y="781"/>
                            </a:moveTo>
                            <a:lnTo>
                              <a:pt x="505" y="781"/>
                            </a:lnTo>
                            <a:lnTo>
                              <a:pt x="505" y="0"/>
                            </a:lnTo>
                            <a:lnTo>
                              <a:pt x="0" y="0"/>
                            </a:lnTo>
                            <a:lnTo>
                              <a:pt x="0" y="781"/>
                            </a:lnTo>
                            <a:close/>
                            <a:moveTo>
                              <a:pt x="19" y="754"/>
                            </a:moveTo>
                            <a:lnTo>
                              <a:pt x="490" y="754"/>
                            </a:lnTo>
                            <a:lnTo>
                              <a:pt x="490" y="27"/>
                            </a:lnTo>
                            <a:lnTo>
                              <a:pt x="19" y="27"/>
                            </a:lnTo>
                            <a:lnTo>
                              <a:pt x="19" y="754"/>
                            </a:lnTo>
                            <a:close/>
                          </a:path>
                        </a:pathLst>
                      </a:custGeom>
                      <a:solidFill>
                        <a:srgbClr val="AEAE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0" name="Freeform 14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8" y="100"/>
                        <a:ext cx="106" cy="165"/>
                      </a:xfrm>
                      <a:custGeom>
                        <a:avLst/>
                        <a:gdLst>
                          <a:gd name="T0" fmla="*/ 0 w 472"/>
                          <a:gd name="T1" fmla="*/ 0 h 732"/>
                          <a:gd name="T2" fmla="*/ 0 w 472"/>
                          <a:gd name="T3" fmla="*/ 0 h 732"/>
                          <a:gd name="T4" fmla="*/ 0 w 472"/>
                          <a:gd name="T5" fmla="*/ 0 h 732"/>
                          <a:gd name="T6" fmla="*/ 0 w 472"/>
                          <a:gd name="T7" fmla="*/ 0 h 732"/>
                          <a:gd name="T8" fmla="*/ 0 w 472"/>
                          <a:gd name="T9" fmla="*/ 0 h 732"/>
                          <a:gd name="T10" fmla="*/ 0 w 472"/>
                          <a:gd name="T11" fmla="*/ 0 h 732"/>
                          <a:gd name="T12" fmla="*/ 0 w 472"/>
                          <a:gd name="T13" fmla="*/ 0 h 732"/>
                          <a:gd name="T14" fmla="*/ 0 w 472"/>
                          <a:gd name="T15" fmla="*/ 0 h 732"/>
                          <a:gd name="T16" fmla="*/ 0 w 472"/>
                          <a:gd name="T17" fmla="*/ 0 h 732"/>
                          <a:gd name="T18" fmla="*/ 0 w 472"/>
                          <a:gd name="T19" fmla="*/ 0 h 7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72"/>
                          <a:gd name="T31" fmla="*/ 0 h 732"/>
                          <a:gd name="T32" fmla="*/ 472 w 472"/>
                          <a:gd name="T33" fmla="*/ 732 h 7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72" h="732">
                            <a:moveTo>
                              <a:pt x="0" y="731"/>
                            </a:moveTo>
                            <a:lnTo>
                              <a:pt x="471" y="731"/>
                            </a:lnTo>
                            <a:lnTo>
                              <a:pt x="471" y="0"/>
                            </a:lnTo>
                            <a:lnTo>
                              <a:pt x="0" y="0"/>
                            </a:lnTo>
                            <a:lnTo>
                              <a:pt x="0" y="731"/>
                            </a:lnTo>
                            <a:close/>
                            <a:moveTo>
                              <a:pt x="15" y="700"/>
                            </a:moveTo>
                            <a:lnTo>
                              <a:pt x="451" y="700"/>
                            </a:lnTo>
                            <a:lnTo>
                              <a:pt x="451" y="29"/>
                            </a:lnTo>
                            <a:lnTo>
                              <a:pt x="15" y="29"/>
                            </a:lnTo>
                            <a:lnTo>
                              <a:pt x="15" y="700"/>
                            </a:lnTo>
                            <a:close/>
                          </a:path>
                        </a:pathLst>
                      </a:custGeom>
                      <a:solidFill>
                        <a:srgbClr val="B6B6B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" name="Freeform 14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" y="108"/>
                        <a:ext cx="98" cy="150"/>
                      </a:xfrm>
                      <a:custGeom>
                        <a:avLst/>
                        <a:gdLst>
                          <a:gd name="T0" fmla="*/ 0 w 437"/>
                          <a:gd name="T1" fmla="*/ 0 h 667"/>
                          <a:gd name="T2" fmla="*/ 0 w 437"/>
                          <a:gd name="T3" fmla="*/ 0 h 667"/>
                          <a:gd name="T4" fmla="*/ 0 w 437"/>
                          <a:gd name="T5" fmla="*/ 0 h 667"/>
                          <a:gd name="T6" fmla="*/ 0 w 437"/>
                          <a:gd name="T7" fmla="*/ 0 h 667"/>
                          <a:gd name="T8" fmla="*/ 0 w 437"/>
                          <a:gd name="T9" fmla="*/ 0 h 667"/>
                          <a:gd name="T10" fmla="*/ 0 w 437"/>
                          <a:gd name="T11" fmla="*/ 0 h 667"/>
                          <a:gd name="T12" fmla="*/ 0 w 437"/>
                          <a:gd name="T13" fmla="*/ 0 h 667"/>
                          <a:gd name="T14" fmla="*/ 0 w 437"/>
                          <a:gd name="T15" fmla="*/ 0 h 667"/>
                          <a:gd name="T16" fmla="*/ 0 w 437"/>
                          <a:gd name="T17" fmla="*/ 0 h 667"/>
                          <a:gd name="T18" fmla="*/ 0 w 437"/>
                          <a:gd name="T19" fmla="*/ 0 h 66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37"/>
                          <a:gd name="T31" fmla="*/ 0 h 667"/>
                          <a:gd name="T32" fmla="*/ 437 w 437"/>
                          <a:gd name="T33" fmla="*/ 667 h 66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37" h="667">
                            <a:moveTo>
                              <a:pt x="0" y="666"/>
                            </a:moveTo>
                            <a:lnTo>
                              <a:pt x="436" y="666"/>
                            </a:lnTo>
                            <a:lnTo>
                              <a:pt x="436" y="0"/>
                            </a:lnTo>
                            <a:lnTo>
                              <a:pt x="0" y="0"/>
                            </a:lnTo>
                            <a:lnTo>
                              <a:pt x="0" y="666"/>
                            </a:lnTo>
                            <a:close/>
                            <a:moveTo>
                              <a:pt x="23" y="637"/>
                            </a:moveTo>
                            <a:lnTo>
                              <a:pt x="414" y="637"/>
                            </a:lnTo>
                            <a:lnTo>
                              <a:pt x="414" y="29"/>
                            </a:lnTo>
                            <a:lnTo>
                              <a:pt x="23" y="29"/>
                            </a:lnTo>
                            <a:lnTo>
                              <a:pt x="23" y="637"/>
                            </a:lnTo>
                            <a:close/>
                          </a:path>
                        </a:pathLst>
                      </a:custGeom>
                      <a:solidFill>
                        <a:srgbClr val="BEBEB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2" name="Freeform 14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" y="115"/>
                        <a:ext cx="88" cy="137"/>
                      </a:xfrm>
                      <a:custGeom>
                        <a:avLst/>
                        <a:gdLst>
                          <a:gd name="T0" fmla="*/ 0 w 394"/>
                          <a:gd name="T1" fmla="*/ 0 h 607"/>
                          <a:gd name="T2" fmla="*/ 0 w 394"/>
                          <a:gd name="T3" fmla="*/ 0 h 607"/>
                          <a:gd name="T4" fmla="*/ 0 w 394"/>
                          <a:gd name="T5" fmla="*/ 0 h 607"/>
                          <a:gd name="T6" fmla="*/ 0 w 394"/>
                          <a:gd name="T7" fmla="*/ 0 h 607"/>
                          <a:gd name="T8" fmla="*/ 0 w 394"/>
                          <a:gd name="T9" fmla="*/ 0 h 607"/>
                          <a:gd name="T10" fmla="*/ 0 w 394"/>
                          <a:gd name="T11" fmla="*/ 0 h 607"/>
                          <a:gd name="T12" fmla="*/ 0 w 394"/>
                          <a:gd name="T13" fmla="*/ 0 h 607"/>
                          <a:gd name="T14" fmla="*/ 0 w 394"/>
                          <a:gd name="T15" fmla="*/ 0 h 607"/>
                          <a:gd name="T16" fmla="*/ 0 w 394"/>
                          <a:gd name="T17" fmla="*/ 0 h 607"/>
                          <a:gd name="T18" fmla="*/ 0 w 394"/>
                          <a:gd name="T19" fmla="*/ 0 h 60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4"/>
                          <a:gd name="T31" fmla="*/ 0 h 607"/>
                          <a:gd name="T32" fmla="*/ 394 w 394"/>
                          <a:gd name="T33" fmla="*/ 607 h 60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4" h="607">
                            <a:moveTo>
                              <a:pt x="0" y="606"/>
                            </a:moveTo>
                            <a:lnTo>
                              <a:pt x="393" y="606"/>
                            </a:lnTo>
                            <a:lnTo>
                              <a:pt x="393" y="0"/>
                            </a:lnTo>
                            <a:lnTo>
                              <a:pt x="0" y="0"/>
                            </a:lnTo>
                            <a:lnTo>
                              <a:pt x="0" y="606"/>
                            </a:lnTo>
                            <a:close/>
                            <a:moveTo>
                              <a:pt x="20" y="571"/>
                            </a:moveTo>
                            <a:lnTo>
                              <a:pt x="372" y="571"/>
                            </a:lnTo>
                            <a:lnTo>
                              <a:pt x="372" y="35"/>
                            </a:lnTo>
                            <a:lnTo>
                              <a:pt x="20" y="35"/>
                            </a:lnTo>
                            <a:lnTo>
                              <a:pt x="20" y="571"/>
                            </a:lnTo>
                            <a:close/>
                          </a:path>
                        </a:pathLst>
                      </a:custGeom>
                      <a:solidFill>
                        <a:srgbClr val="C6C6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3" name="Freeform 14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" y="122"/>
                        <a:ext cx="79" cy="122"/>
                      </a:xfrm>
                      <a:custGeom>
                        <a:avLst/>
                        <a:gdLst>
                          <a:gd name="T0" fmla="*/ 0 w 351"/>
                          <a:gd name="T1" fmla="*/ 0 h 542"/>
                          <a:gd name="T2" fmla="*/ 0 w 351"/>
                          <a:gd name="T3" fmla="*/ 0 h 542"/>
                          <a:gd name="T4" fmla="*/ 0 w 351"/>
                          <a:gd name="T5" fmla="*/ 0 h 542"/>
                          <a:gd name="T6" fmla="*/ 0 w 351"/>
                          <a:gd name="T7" fmla="*/ 0 h 542"/>
                          <a:gd name="T8" fmla="*/ 0 w 351"/>
                          <a:gd name="T9" fmla="*/ 0 h 542"/>
                          <a:gd name="T10" fmla="*/ 0 w 351"/>
                          <a:gd name="T11" fmla="*/ 0 h 542"/>
                          <a:gd name="T12" fmla="*/ 0 w 351"/>
                          <a:gd name="T13" fmla="*/ 0 h 542"/>
                          <a:gd name="T14" fmla="*/ 0 w 351"/>
                          <a:gd name="T15" fmla="*/ 0 h 542"/>
                          <a:gd name="T16" fmla="*/ 0 w 351"/>
                          <a:gd name="T17" fmla="*/ 0 h 542"/>
                          <a:gd name="T18" fmla="*/ 0 w 351"/>
                          <a:gd name="T19" fmla="*/ 0 h 54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51"/>
                          <a:gd name="T31" fmla="*/ 0 h 542"/>
                          <a:gd name="T32" fmla="*/ 351 w 351"/>
                          <a:gd name="T33" fmla="*/ 542 h 54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51" h="542">
                            <a:moveTo>
                              <a:pt x="0" y="541"/>
                            </a:moveTo>
                            <a:lnTo>
                              <a:pt x="350" y="541"/>
                            </a:lnTo>
                            <a:lnTo>
                              <a:pt x="350" y="0"/>
                            </a:lnTo>
                            <a:lnTo>
                              <a:pt x="0" y="0"/>
                            </a:lnTo>
                            <a:lnTo>
                              <a:pt x="0" y="541"/>
                            </a:lnTo>
                            <a:close/>
                            <a:moveTo>
                              <a:pt x="21" y="510"/>
                            </a:moveTo>
                            <a:lnTo>
                              <a:pt x="331" y="510"/>
                            </a:lnTo>
                            <a:lnTo>
                              <a:pt x="331" y="30"/>
                            </a:lnTo>
                            <a:lnTo>
                              <a:pt x="21" y="30"/>
                            </a:lnTo>
                            <a:lnTo>
                              <a:pt x="21" y="510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4" name="Freeform 14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" y="128"/>
                        <a:ext cx="69" cy="108"/>
                      </a:xfrm>
                      <a:custGeom>
                        <a:avLst/>
                        <a:gdLst>
                          <a:gd name="T0" fmla="*/ 0 w 308"/>
                          <a:gd name="T1" fmla="*/ 0 h 482"/>
                          <a:gd name="T2" fmla="*/ 0 w 308"/>
                          <a:gd name="T3" fmla="*/ 0 h 482"/>
                          <a:gd name="T4" fmla="*/ 0 w 308"/>
                          <a:gd name="T5" fmla="*/ 0 h 482"/>
                          <a:gd name="T6" fmla="*/ 0 w 308"/>
                          <a:gd name="T7" fmla="*/ 0 h 482"/>
                          <a:gd name="T8" fmla="*/ 0 w 308"/>
                          <a:gd name="T9" fmla="*/ 0 h 482"/>
                          <a:gd name="T10" fmla="*/ 0 w 308"/>
                          <a:gd name="T11" fmla="*/ 0 h 482"/>
                          <a:gd name="T12" fmla="*/ 0 w 308"/>
                          <a:gd name="T13" fmla="*/ 0 h 482"/>
                          <a:gd name="T14" fmla="*/ 0 w 308"/>
                          <a:gd name="T15" fmla="*/ 0 h 482"/>
                          <a:gd name="T16" fmla="*/ 0 w 308"/>
                          <a:gd name="T17" fmla="*/ 0 h 482"/>
                          <a:gd name="T18" fmla="*/ 0 w 308"/>
                          <a:gd name="T19" fmla="*/ 0 h 48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08"/>
                          <a:gd name="T31" fmla="*/ 0 h 482"/>
                          <a:gd name="T32" fmla="*/ 308 w 308"/>
                          <a:gd name="T33" fmla="*/ 482 h 48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08" h="482">
                            <a:moveTo>
                              <a:pt x="0" y="481"/>
                            </a:moveTo>
                            <a:lnTo>
                              <a:pt x="307" y="481"/>
                            </a:lnTo>
                            <a:lnTo>
                              <a:pt x="307" y="0"/>
                            </a:lnTo>
                            <a:lnTo>
                              <a:pt x="0" y="0"/>
                            </a:lnTo>
                            <a:lnTo>
                              <a:pt x="0" y="481"/>
                            </a:lnTo>
                            <a:close/>
                            <a:moveTo>
                              <a:pt x="23" y="444"/>
                            </a:moveTo>
                            <a:lnTo>
                              <a:pt x="284" y="444"/>
                            </a:lnTo>
                            <a:lnTo>
                              <a:pt x="284" y="37"/>
                            </a:lnTo>
                            <a:lnTo>
                              <a:pt x="23" y="37"/>
                            </a:lnTo>
                            <a:lnTo>
                              <a:pt x="23" y="444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5" name="Freeform 14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" y="138"/>
                        <a:ext cx="59" cy="91"/>
                      </a:xfrm>
                      <a:custGeom>
                        <a:avLst/>
                        <a:gdLst>
                          <a:gd name="T0" fmla="*/ 0 w 266"/>
                          <a:gd name="T1" fmla="*/ 0 h 407"/>
                          <a:gd name="T2" fmla="*/ 0 w 266"/>
                          <a:gd name="T3" fmla="*/ 0 h 407"/>
                          <a:gd name="T4" fmla="*/ 0 w 266"/>
                          <a:gd name="T5" fmla="*/ 0 h 407"/>
                          <a:gd name="T6" fmla="*/ 0 w 266"/>
                          <a:gd name="T7" fmla="*/ 0 h 407"/>
                          <a:gd name="T8" fmla="*/ 0 w 266"/>
                          <a:gd name="T9" fmla="*/ 0 h 407"/>
                          <a:gd name="T10" fmla="*/ 0 w 266"/>
                          <a:gd name="T11" fmla="*/ 0 h 407"/>
                          <a:gd name="T12" fmla="*/ 0 w 266"/>
                          <a:gd name="T13" fmla="*/ 0 h 407"/>
                          <a:gd name="T14" fmla="*/ 0 w 266"/>
                          <a:gd name="T15" fmla="*/ 0 h 407"/>
                          <a:gd name="T16" fmla="*/ 0 w 266"/>
                          <a:gd name="T17" fmla="*/ 0 h 407"/>
                          <a:gd name="T18" fmla="*/ 0 w 266"/>
                          <a:gd name="T19" fmla="*/ 0 h 40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66"/>
                          <a:gd name="T31" fmla="*/ 0 h 407"/>
                          <a:gd name="T32" fmla="*/ 266 w 266"/>
                          <a:gd name="T33" fmla="*/ 407 h 40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66" h="407">
                            <a:moveTo>
                              <a:pt x="0" y="406"/>
                            </a:moveTo>
                            <a:lnTo>
                              <a:pt x="265" y="406"/>
                            </a:lnTo>
                            <a:lnTo>
                              <a:pt x="265" y="0"/>
                            </a:lnTo>
                            <a:lnTo>
                              <a:pt x="0" y="0"/>
                            </a:lnTo>
                            <a:lnTo>
                              <a:pt x="0" y="406"/>
                            </a:lnTo>
                            <a:close/>
                            <a:moveTo>
                              <a:pt x="22" y="373"/>
                            </a:moveTo>
                            <a:lnTo>
                              <a:pt x="239" y="373"/>
                            </a:lnTo>
                            <a:lnTo>
                              <a:pt x="239" y="32"/>
                            </a:lnTo>
                            <a:lnTo>
                              <a:pt x="22" y="32"/>
                            </a:lnTo>
                            <a:lnTo>
                              <a:pt x="22" y="373"/>
                            </a:lnTo>
                            <a:close/>
                          </a:path>
                        </a:pathLst>
                      </a:custGeom>
                      <a:solidFill>
                        <a:srgbClr val="DEDED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6" name="Freeform 14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7" y="146"/>
                        <a:ext cx="48" cy="75"/>
                      </a:xfrm>
                      <a:custGeom>
                        <a:avLst/>
                        <a:gdLst>
                          <a:gd name="T0" fmla="*/ 0 w 216"/>
                          <a:gd name="T1" fmla="*/ 0 h 336"/>
                          <a:gd name="T2" fmla="*/ 0 w 216"/>
                          <a:gd name="T3" fmla="*/ 0 h 336"/>
                          <a:gd name="T4" fmla="*/ 0 w 216"/>
                          <a:gd name="T5" fmla="*/ 0 h 336"/>
                          <a:gd name="T6" fmla="*/ 0 w 216"/>
                          <a:gd name="T7" fmla="*/ 0 h 336"/>
                          <a:gd name="T8" fmla="*/ 0 w 216"/>
                          <a:gd name="T9" fmla="*/ 0 h 336"/>
                          <a:gd name="T10" fmla="*/ 0 w 216"/>
                          <a:gd name="T11" fmla="*/ 0 h 336"/>
                          <a:gd name="T12" fmla="*/ 0 w 216"/>
                          <a:gd name="T13" fmla="*/ 0 h 336"/>
                          <a:gd name="T14" fmla="*/ 0 w 216"/>
                          <a:gd name="T15" fmla="*/ 0 h 336"/>
                          <a:gd name="T16" fmla="*/ 0 w 216"/>
                          <a:gd name="T17" fmla="*/ 0 h 336"/>
                          <a:gd name="T18" fmla="*/ 0 w 216"/>
                          <a:gd name="T19" fmla="*/ 0 h 3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16"/>
                          <a:gd name="T31" fmla="*/ 0 h 336"/>
                          <a:gd name="T32" fmla="*/ 216 w 216"/>
                          <a:gd name="T33" fmla="*/ 336 h 3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16" h="336">
                            <a:moveTo>
                              <a:pt x="0" y="335"/>
                            </a:moveTo>
                            <a:lnTo>
                              <a:pt x="215" y="335"/>
                            </a:lnTo>
                            <a:lnTo>
                              <a:pt x="215" y="0"/>
                            </a:lnTo>
                            <a:lnTo>
                              <a:pt x="0" y="0"/>
                            </a:lnTo>
                            <a:lnTo>
                              <a:pt x="0" y="335"/>
                            </a:lnTo>
                            <a:close/>
                            <a:moveTo>
                              <a:pt x="26" y="293"/>
                            </a:moveTo>
                            <a:lnTo>
                              <a:pt x="190" y="293"/>
                            </a:lnTo>
                            <a:lnTo>
                              <a:pt x="190" y="42"/>
                            </a:lnTo>
                            <a:lnTo>
                              <a:pt x="26" y="42"/>
                            </a:lnTo>
                            <a:lnTo>
                              <a:pt x="26" y="29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7" name="Freeform 14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" y="155"/>
                        <a:ext cx="36" cy="57"/>
                      </a:xfrm>
                      <a:custGeom>
                        <a:avLst/>
                        <a:gdLst>
                          <a:gd name="T0" fmla="*/ 0 w 163"/>
                          <a:gd name="T1" fmla="*/ 0 h 257"/>
                          <a:gd name="T2" fmla="*/ 0 w 163"/>
                          <a:gd name="T3" fmla="*/ 0 h 257"/>
                          <a:gd name="T4" fmla="*/ 0 w 163"/>
                          <a:gd name="T5" fmla="*/ 0 h 257"/>
                          <a:gd name="T6" fmla="*/ 0 w 163"/>
                          <a:gd name="T7" fmla="*/ 0 h 257"/>
                          <a:gd name="T8" fmla="*/ 0 w 163"/>
                          <a:gd name="T9" fmla="*/ 0 h 257"/>
                          <a:gd name="T10" fmla="*/ 0 w 163"/>
                          <a:gd name="T11" fmla="*/ 0 h 257"/>
                          <a:gd name="T12" fmla="*/ 0 w 163"/>
                          <a:gd name="T13" fmla="*/ 0 h 257"/>
                          <a:gd name="T14" fmla="*/ 0 w 163"/>
                          <a:gd name="T15" fmla="*/ 0 h 257"/>
                          <a:gd name="T16" fmla="*/ 0 w 163"/>
                          <a:gd name="T17" fmla="*/ 0 h 257"/>
                          <a:gd name="T18" fmla="*/ 0 w 163"/>
                          <a:gd name="T19" fmla="*/ 0 h 25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63"/>
                          <a:gd name="T31" fmla="*/ 0 h 257"/>
                          <a:gd name="T32" fmla="*/ 163 w 163"/>
                          <a:gd name="T33" fmla="*/ 257 h 25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63" h="257">
                            <a:moveTo>
                              <a:pt x="0" y="256"/>
                            </a:moveTo>
                            <a:lnTo>
                              <a:pt x="162" y="256"/>
                            </a:lnTo>
                            <a:lnTo>
                              <a:pt x="162" y="0"/>
                            </a:lnTo>
                            <a:lnTo>
                              <a:pt x="0" y="0"/>
                            </a:lnTo>
                            <a:lnTo>
                              <a:pt x="0" y="256"/>
                            </a:lnTo>
                            <a:close/>
                            <a:moveTo>
                              <a:pt x="27" y="213"/>
                            </a:moveTo>
                            <a:lnTo>
                              <a:pt x="136" y="213"/>
                            </a:lnTo>
                            <a:lnTo>
                              <a:pt x="136" y="44"/>
                            </a:lnTo>
                            <a:lnTo>
                              <a:pt x="27" y="44"/>
                            </a:lnTo>
                            <a:lnTo>
                              <a:pt x="27" y="213"/>
                            </a:lnTo>
                            <a:close/>
                          </a:path>
                        </a:pathLst>
                      </a:custGeom>
                      <a:solidFill>
                        <a:srgbClr val="EFEF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8" name="Freeform 14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8" y="164"/>
                        <a:ext cx="24" cy="38"/>
                      </a:xfrm>
                      <a:custGeom>
                        <a:avLst/>
                        <a:gdLst>
                          <a:gd name="T0" fmla="*/ 0 w 112"/>
                          <a:gd name="T1" fmla="*/ 0 h 171"/>
                          <a:gd name="T2" fmla="*/ 0 w 112"/>
                          <a:gd name="T3" fmla="*/ 0 h 171"/>
                          <a:gd name="T4" fmla="*/ 0 w 112"/>
                          <a:gd name="T5" fmla="*/ 0 h 171"/>
                          <a:gd name="T6" fmla="*/ 0 w 112"/>
                          <a:gd name="T7" fmla="*/ 0 h 171"/>
                          <a:gd name="T8" fmla="*/ 0 w 112"/>
                          <a:gd name="T9" fmla="*/ 0 h 171"/>
                          <a:gd name="T10" fmla="*/ 0 w 112"/>
                          <a:gd name="T11" fmla="*/ 0 h 171"/>
                          <a:gd name="T12" fmla="*/ 0 w 112"/>
                          <a:gd name="T13" fmla="*/ 0 h 171"/>
                          <a:gd name="T14" fmla="*/ 0 w 112"/>
                          <a:gd name="T15" fmla="*/ 0 h 171"/>
                          <a:gd name="T16" fmla="*/ 0 w 112"/>
                          <a:gd name="T17" fmla="*/ 0 h 171"/>
                          <a:gd name="T18" fmla="*/ 0 w 112"/>
                          <a:gd name="T19" fmla="*/ 0 h 17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2"/>
                          <a:gd name="T31" fmla="*/ 0 h 171"/>
                          <a:gd name="T32" fmla="*/ 112 w 112"/>
                          <a:gd name="T33" fmla="*/ 171 h 17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2" h="171">
                            <a:moveTo>
                              <a:pt x="0" y="170"/>
                            </a:moveTo>
                            <a:lnTo>
                              <a:pt x="111" y="170"/>
                            </a:lnTo>
                            <a:lnTo>
                              <a:pt x="111" y="0"/>
                            </a:lnTo>
                            <a:lnTo>
                              <a:pt x="0" y="0"/>
                            </a:lnTo>
                            <a:lnTo>
                              <a:pt x="0" y="170"/>
                            </a:lnTo>
                            <a:close/>
                            <a:moveTo>
                              <a:pt x="27" y="130"/>
                            </a:moveTo>
                            <a:lnTo>
                              <a:pt x="83" y="130"/>
                            </a:lnTo>
                            <a:lnTo>
                              <a:pt x="83" y="41"/>
                            </a:lnTo>
                            <a:lnTo>
                              <a:pt x="27" y="41"/>
                            </a:lnTo>
                            <a:lnTo>
                              <a:pt x="27" y="130"/>
                            </a:lnTo>
                            <a:close/>
                          </a:path>
                        </a:pathLst>
                      </a:custGeom>
                      <a:solidFill>
                        <a:srgbClr val="F7F7F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9" name="Freeform 14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5" y="174"/>
                        <a:ext cx="11" cy="19"/>
                      </a:xfrm>
                      <a:custGeom>
                        <a:avLst/>
                        <a:gdLst>
                          <a:gd name="T0" fmla="*/ 0 w 52"/>
                          <a:gd name="T1" fmla="*/ 0 h 86"/>
                          <a:gd name="T2" fmla="*/ 0 w 52"/>
                          <a:gd name="T3" fmla="*/ 0 h 86"/>
                          <a:gd name="T4" fmla="*/ 0 w 52"/>
                          <a:gd name="T5" fmla="*/ 0 h 86"/>
                          <a:gd name="T6" fmla="*/ 0 w 52"/>
                          <a:gd name="T7" fmla="*/ 0 h 86"/>
                          <a:gd name="T8" fmla="*/ 0 w 52"/>
                          <a:gd name="T9" fmla="*/ 0 h 86"/>
                          <a:gd name="T10" fmla="*/ 0 w 52"/>
                          <a:gd name="T11" fmla="*/ 0 h 86"/>
                          <a:gd name="T12" fmla="*/ 0 w 52"/>
                          <a:gd name="T13" fmla="*/ 0 h 8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52"/>
                          <a:gd name="T22" fmla="*/ 0 h 86"/>
                          <a:gd name="T23" fmla="*/ 52 w 52"/>
                          <a:gd name="T24" fmla="*/ 86 h 8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52" h="86">
                            <a:moveTo>
                              <a:pt x="0" y="85"/>
                            </a:moveTo>
                            <a:lnTo>
                              <a:pt x="51" y="85"/>
                            </a:lnTo>
                            <a:lnTo>
                              <a:pt x="51" y="0"/>
                            </a:lnTo>
                            <a:lnTo>
                              <a:pt x="0" y="0"/>
                            </a:lnTo>
                            <a:lnTo>
                              <a:pt x="0" y="85"/>
                            </a:lnTo>
                            <a:close/>
                            <a:moveTo>
                              <a:pt x="27" y="43"/>
                            </a:moveTo>
                            <a:lnTo>
                              <a:pt x="27" y="4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0" name="Line 14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4" y="108"/>
                        <a:ext cx="9" cy="1"/>
                      </a:xfrm>
                      <a:prstGeom prst="line">
                        <a:avLst/>
                      </a:prstGeom>
                      <a:noFill/>
                      <a:ln w="324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1" name="Line 14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1" y="63"/>
                        <a:ext cx="10" cy="1"/>
                      </a:xfrm>
                      <a:prstGeom prst="line">
                        <a:avLst/>
                      </a:prstGeom>
                      <a:noFill/>
                      <a:ln w="324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2" name="Line 14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0" y="63"/>
                        <a:ext cx="10" cy="1"/>
                      </a:xfrm>
                      <a:prstGeom prst="line">
                        <a:avLst/>
                      </a:prstGeom>
                      <a:noFill/>
                      <a:ln w="324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3" name="Freeform 14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" y="36"/>
                        <a:ext cx="193" cy="52"/>
                      </a:xfrm>
                      <a:custGeom>
                        <a:avLst/>
                        <a:gdLst>
                          <a:gd name="T0" fmla="*/ 0 w 856"/>
                          <a:gd name="T1" fmla="*/ 0 h 232"/>
                          <a:gd name="T2" fmla="*/ 0 w 856"/>
                          <a:gd name="T3" fmla="*/ 0 h 232"/>
                          <a:gd name="T4" fmla="*/ 0 w 856"/>
                          <a:gd name="T5" fmla="*/ 0 h 232"/>
                          <a:gd name="T6" fmla="*/ 0 w 856"/>
                          <a:gd name="T7" fmla="*/ 0 h 232"/>
                          <a:gd name="T8" fmla="*/ 0 w 856"/>
                          <a:gd name="T9" fmla="*/ 0 h 232"/>
                          <a:gd name="T10" fmla="*/ 0 w 856"/>
                          <a:gd name="T11" fmla="*/ 0 h 232"/>
                          <a:gd name="T12" fmla="*/ 0 w 856"/>
                          <a:gd name="T13" fmla="*/ 0 h 232"/>
                          <a:gd name="T14" fmla="*/ 0 w 856"/>
                          <a:gd name="T15" fmla="*/ 0 h 232"/>
                          <a:gd name="T16" fmla="*/ 0 w 856"/>
                          <a:gd name="T17" fmla="*/ 0 h 232"/>
                          <a:gd name="T18" fmla="*/ 0 w 856"/>
                          <a:gd name="T19" fmla="*/ 0 h 2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56"/>
                          <a:gd name="T31" fmla="*/ 0 h 232"/>
                          <a:gd name="T32" fmla="*/ 856 w 856"/>
                          <a:gd name="T33" fmla="*/ 232 h 2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56" h="232">
                            <a:moveTo>
                              <a:pt x="0" y="231"/>
                            </a:moveTo>
                            <a:lnTo>
                              <a:pt x="855" y="231"/>
                            </a:lnTo>
                            <a:lnTo>
                              <a:pt x="855" y="0"/>
                            </a:lnTo>
                            <a:lnTo>
                              <a:pt x="0" y="0"/>
                            </a:lnTo>
                            <a:lnTo>
                              <a:pt x="0" y="231"/>
                            </a:lnTo>
                            <a:close/>
                            <a:moveTo>
                              <a:pt x="5" y="227"/>
                            </a:moveTo>
                            <a:lnTo>
                              <a:pt x="843" y="227"/>
                            </a:lnTo>
                            <a:lnTo>
                              <a:pt x="843" y="0"/>
                            </a:lnTo>
                            <a:lnTo>
                              <a:pt x="5" y="0"/>
                            </a:lnTo>
                            <a:lnTo>
                              <a:pt x="5" y="22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4" name="Freeform 14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" y="36"/>
                        <a:ext cx="188" cy="50"/>
                      </a:xfrm>
                      <a:custGeom>
                        <a:avLst/>
                        <a:gdLst>
                          <a:gd name="T0" fmla="*/ 0 w 835"/>
                          <a:gd name="T1" fmla="*/ 0 h 227"/>
                          <a:gd name="T2" fmla="*/ 0 w 835"/>
                          <a:gd name="T3" fmla="*/ 0 h 227"/>
                          <a:gd name="T4" fmla="*/ 0 w 835"/>
                          <a:gd name="T5" fmla="*/ 0 h 227"/>
                          <a:gd name="T6" fmla="*/ 0 w 835"/>
                          <a:gd name="T7" fmla="*/ 0 h 227"/>
                          <a:gd name="T8" fmla="*/ 0 w 835"/>
                          <a:gd name="T9" fmla="*/ 0 h 227"/>
                          <a:gd name="T10" fmla="*/ 0 w 835"/>
                          <a:gd name="T11" fmla="*/ 0 h 227"/>
                          <a:gd name="T12" fmla="*/ 0 w 835"/>
                          <a:gd name="T13" fmla="*/ 0 h 227"/>
                          <a:gd name="T14" fmla="*/ 0 w 835"/>
                          <a:gd name="T15" fmla="*/ 0 h 227"/>
                          <a:gd name="T16" fmla="*/ 0 w 835"/>
                          <a:gd name="T17" fmla="*/ 0 h 227"/>
                          <a:gd name="T18" fmla="*/ 0 w 835"/>
                          <a:gd name="T19" fmla="*/ 0 h 22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35"/>
                          <a:gd name="T31" fmla="*/ 0 h 227"/>
                          <a:gd name="T32" fmla="*/ 835 w 835"/>
                          <a:gd name="T33" fmla="*/ 227 h 22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35" h="227">
                            <a:moveTo>
                              <a:pt x="0" y="226"/>
                            </a:moveTo>
                            <a:lnTo>
                              <a:pt x="834" y="226"/>
                            </a:lnTo>
                            <a:lnTo>
                              <a:pt x="834" y="0"/>
                            </a:lnTo>
                            <a:lnTo>
                              <a:pt x="0" y="0"/>
                            </a:lnTo>
                            <a:lnTo>
                              <a:pt x="0" y="226"/>
                            </a:lnTo>
                            <a:close/>
                            <a:moveTo>
                              <a:pt x="8" y="222"/>
                            </a:moveTo>
                            <a:lnTo>
                              <a:pt x="823" y="222"/>
                            </a:lnTo>
                            <a:lnTo>
                              <a:pt x="823" y="5"/>
                            </a:lnTo>
                            <a:lnTo>
                              <a:pt x="8" y="5"/>
                            </a:lnTo>
                            <a:lnTo>
                              <a:pt x="8" y="222"/>
                            </a:lnTo>
                            <a:close/>
                          </a:path>
                        </a:pathLst>
                      </a:custGeom>
                      <a:solidFill>
                        <a:srgbClr val="0B0B0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5" name="Freeform 14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" y="36"/>
                        <a:ext cx="185" cy="49"/>
                      </a:xfrm>
                      <a:custGeom>
                        <a:avLst/>
                        <a:gdLst>
                          <a:gd name="T0" fmla="*/ 0 w 819"/>
                          <a:gd name="T1" fmla="*/ 0 h 221"/>
                          <a:gd name="T2" fmla="*/ 0 w 819"/>
                          <a:gd name="T3" fmla="*/ 0 h 221"/>
                          <a:gd name="T4" fmla="*/ 0 w 819"/>
                          <a:gd name="T5" fmla="*/ 0 h 221"/>
                          <a:gd name="T6" fmla="*/ 0 w 819"/>
                          <a:gd name="T7" fmla="*/ 0 h 221"/>
                          <a:gd name="T8" fmla="*/ 0 w 819"/>
                          <a:gd name="T9" fmla="*/ 0 h 221"/>
                          <a:gd name="T10" fmla="*/ 0 w 819"/>
                          <a:gd name="T11" fmla="*/ 0 h 221"/>
                          <a:gd name="T12" fmla="*/ 0 w 819"/>
                          <a:gd name="T13" fmla="*/ 0 h 221"/>
                          <a:gd name="T14" fmla="*/ 0 w 819"/>
                          <a:gd name="T15" fmla="*/ 0 h 221"/>
                          <a:gd name="T16" fmla="*/ 0 w 819"/>
                          <a:gd name="T17" fmla="*/ 0 h 221"/>
                          <a:gd name="T18" fmla="*/ 0 w 819"/>
                          <a:gd name="T19" fmla="*/ 0 h 22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19"/>
                          <a:gd name="T31" fmla="*/ 0 h 221"/>
                          <a:gd name="T32" fmla="*/ 819 w 819"/>
                          <a:gd name="T33" fmla="*/ 221 h 22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19" h="221">
                            <a:moveTo>
                              <a:pt x="0" y="220"/>
                            </a:moveTo>
                            <a:lnTo>
                              <a:pt x="818" y="220"/>
                            </a:lnTo>
                            <a:lnTo>
                              <a:pt x="818" y="0"/>
                            </a:lnTo>
                            <a:lnTo>
                              <a:pt x="0" y="0"/>
                            </a:lnTo>
                            <a:lnTo>
                              <a:pt x="0" y="220"/>
                            </a:lnTo>
                            <a:close/>
                            <a:moveTo>
                              <a:pt x="11" y="217"/>
                            </a:moveTo>
                            <a:lnTo>
                              <a:pt x="809" y="217"/>
                            </a:lnTo>
                            <a:lnTo>
                              <a:pt x="809" y="2"/>
                            </a:lnTo>
                            <a:lnTo>
                              <a:pt x="11" y="2"/>
                            </a:lnTo>
                            <a:lnTo>
                              <a:pt x="11" y="217"/>
                            </a:lnTo>
                            <a:close/>
                          </a:path>
                        </a:pathLst>
                      </a:custGeom>
                      <a:solidFill>
                        <a:srgbClr val="16161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6" name="Freeform 14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" y="38"/>
                        <a:ext cx="180" cy="47"/>
                      </a:xfrm>
                      <a:custGeom>
                        <a:avLst/>
                        <a:gdLst>
                          <a:gd name="T0" fmla="*/ 0 w 796"/>
                          <a:gd name="T1" fmla="*/ 0 h 211"/>
                          <a:gd name="T2" fmla="*/ 0 w 796"/>
                          <a:gd name="T3" fmla="*/ 0 h 211"/>
                          <a:gd name="T4" fmla="*/ 0 w 796"/>
                          <a:gd name="T5" fmla="*/ 0 h 211"/>
                          <a:gd name="T6" fmla="*/ 0 w 796"/>
                          <a:gd name="T7" fmla="*/ 0 h 211"/>
                          <a:gd name="T8" fmla="*/ 0 w 796"/>
                          <a:gd name="T9" fmla="*/ 0 h 211"/>
                          <a:gd name="T10" fmla="*/ 0 w 796"/>
                          <a:gd name="T11" fmla="*/ 0 h 211"/>
                          <a:gd name="T12" fmla="*/ 0 w 796"/>
                          <a:gd name="T13" fmla="*/ 0 h 211"/>
                          <a:gd name="T14" fmla="*/ 0 w 796"/>
                          <a:gd name="T15" fmla="*/ 0 h 211"/>
                          <a:gd name="T16" fmla="*/ 0 w 796"/>
                          <a:gd name="T17" fmla="*/ 0 h 211"/>
                          <a:gd name="T18" fmla="*/ 0 w 796"/>
                          <a:gd name="T19" fmla="*/ 0 h 21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96"/>
                          <a:gd name="T31" fmla="*/ 0 h 211"/>
                          <a:gd name="T32" fmla="*/ 796 w 796"/>
                          <a:gd name="T33" fmla="*/ 211 h 21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96" h="211">
                            <a:moveTo>
                              <a:pt x="0" y="210"/>
                            </a:moveTo>
                            <a:lnTo>
                              <a:pt x="795" y="210"/>
                            </a:lnTo>
                            <a:lnTo>
                              <a:pt x="795" y="0"/>
                            </a:lnTo>
                            <a:lnTo>
                              <a:pt x="0" y="0"/>
                            </a:lnTo>
                            <a:lnTo>
                              <a:pt x="0" y="210"/>
                            </a:lnTo>
                            <a:close/>
                            <a:moveTo>
                              <a:pt x="9" y="210"/>
                            </a:moveTo>
                            <a:lnTo>
                              <a:pt x="785" y="210"/>
                            </a:lnTo>
                            <a:lnTo>
                              <a:pt x="785" y="0"/>
                            </a:lnTo>
                            <a:lnTo>
                              <a:pt x="9" y="0"/>
                            </a:lnTo>
                            <a:lnTo>
                              <a:pt x="9" y="210"/>
                            </a:lnTo>
                            <a:close/>
                          </a:path>
                        </a:pathLst>
                      </a:custGeom>
                      <a:solidFill>
                        <a:srgbClr val="21212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7" name="Freeform 14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" y="38"/>
                        <a:ext cx="175" cy="47"/>
                      </a:xfrm>
                      <a:custGeom>
                        <a:avLst/>
                        <a:gdLst>
                          <a:gd name="T0" fmla="*/ 0 w 776"/>
                          <a:gd name="T1" fmla="*/ 0 h 211"/>
                          <a:gd name="T2" fmla="*/ 0 w 776"/>
                          <a:gd name="T3" fmla="*/ 0 h 211"/>
                          <a:gd name="T4" fmla="*/ 0 w 776"/>
                          <a:gd name="T5" fmla="*/ 0 h 211"/>
                          <a:gd name="T6" fmla="*/ 0 w 776"/>
                          <a:gd name="T7" fmla="*/ 0 h 211"/>
                          <a:gd name="T8" fmla="*/ 0 w 776"/>
                          <a:gd name="T9" fmla="*/ 0 h 211"/>
                          <a:gd name="T10" fmla="*/ 0 w 776"/>
                          <a:gd name="T11" fmla="*/ 0 h 211"/>
                          <a:gd name="T12" fmla="*/ 0 w 776"/>
                          <a:gd name="T13" fmla="*/ 0 h 211"/>
                          <a:gd name="T14" fmla="*/ 0 w 776"/>
                          <a:gd name="T15" fmla="*/ 0 h 211"/>
                          <a:gd name="T16" fmla="*/ 0 w 776"/>
                          <a:gd name="T17" fmla="*/ 0 h 211"/>
                          <a:gd name="T18" fmla="*/ 0 w 776"/>
                          <a:gd name="T19" fmla="*/ 0 h 21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76"/>
                          <a:gd name="T31" fmla="*/ 0 h 211"/>
                          <a:gd name="T32" fmla="*/ 776 w 776"/>
                          <a:gd name="T33" fmla="*/ 211 h 21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76" h="211">
                            <a:moveTo>
                              <a:pt x="0" y="210"/>
                            </a:moveTo>
                            <a:lnTo>
                              <a:pt x="775" y="210"/>
                            </a:lnTo>
                            <a:lnTo>
                              <a:pt x="775" y="0"/>
                            </a:lnTo>
                            <a:lnTo>
                              <a:pt x="0" y="0"/>
                            </a:lnTo>
                            <a:lnTo>
                              <a:pt x="0" y="210"/>
                            </a:lnTo>
                            <a:close/>
                            <a:moveTo>
                              <a:pt x="10" y="205"/>
                            </a:moveTo>
                            <a:lnTo>
                              <a:pt x="767" y="205"/>
                            </a:lnTo>
                            <a:lnTo>
                              <a:pt x="767" y="4"/>
                            </a:lnTo>
                            <a:lnTo>
                              <a:pt x="10" y="4"/>
                            </a:lnTo>
                            <a:lnTo>
                              <a:pt x="10" y="205"/>
                            </a:lnTo>
                            <a:close/>
                          </a:path>
                        </a:pathLst>
                      </a:custGeom>
                      <a:solidFill>
                        <a:srgbClr val="2B2B2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8" name="Freeform 14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" y="39"/>
                        <a:ext cx="171" cy="46"/>
                      </a:xfrm>
                      <a:custGeom>
                        <a:avLst/>
                        <a:gdLst>
                          <a:gd name="T0" fmla="*/ 0 w 759"/>
                          <a:gd name="T1" fmla="*/ 0 h 207"/>
                          <a:gd name="T2" fmla="*/ 0 w 759"/>
                          <a:gd name="T3" fmla="*/ 0 h 207"/>
                          <a:gd name="T4" fmla="*/ 0 w 759"/>
                          <a:gd name="T5" fmla="*/ 0 h 207"/>
                          <a:gd name="T6" fmla="*/ 0 w 759"/>
                          <a:gd name="T7" fmla="*/ 0 h 207"/>
                          <a:gd name="T8" fmla="*/ 0 w 759"/>
                          <a:gd name="T9" fmla="*/ 0 h 207"/>
                          <a:gd name="T10" fmla="*/ 0 w 759"/>
                          <a:gd name="T11" fmla="*/ 0 h 207"/>
                          <a:gd name="T12" fmla="*/ 0 w 759"/>
                          <a:gd name="T13" fmla="*/ 0 h 207"/>
                          <a:gd name="T14" fmla="*/ 0 w 759"/>
                          <a:gd name="T15" fmla="*/ 0 h 207"/>
                          <a:gd name="T16" fmla="*/ 0 w 759"/>
                          <a:gd name="T17" fmla="*/ 0 h 207"/>
                          <a:gd name="T18" fmla="*/ 0 w 759"/>
                          <a:gd name="T19" fmla="*/ 0 h 20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59"/>
                          <a:gd name="T31" fmla="*/ 0 h 207"/>
                          <a:gd name="T32" fmla="*/ 759 w 759"/>
                          <a:gd name="T33" fmla="*/ 207 h 20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59" h="207">
                            <a:moveTo>
                              <a:pt x="0" y="206"/>
                            </a:moveTo>
                            <a:lnTo>
                              <a:pt x="758" y="206"/>
                            </a:lnTo>
                            <a:lnTo>
                              <a:pt x="758" y="0"/>
                            </a:lnTo>
                            <a:lnTo>
                              <a:pt x="0" y="0"/>
                            </a:lnTo>
                            <a:lnTo>
                              <a:pt x="0" y="206"/>
                            </a:lnTo>
                            <a:close/>
                            <a:moveTo>
                              <a:pt x="11" y="204"/>
                            </a:moveTo>
                            <a:lnTo>
                              <a:pt x="747" y="204"/>
                            </a:lnTo>
                            <a:lnTo>
                              <a:pt x="747" y="3"/>
                            </a:lnTo>
                            <a:lnTo>
                              <a:pt x="11" y="3"/>
                            </a:lnTo>
                            <a:lnTo>
                              <a:pt x="11" y="204"/>
                            </a:lnTo>
                            <a:close/>
                          </a:path>
                        </a:pathLst>
                      </a:custGeom>
                      <a:solidFill>
                        <a:srgbClr val="34343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9" name="Freeform 14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" y="40"/>
                        <a:ext cx="167" cy="43"/>
                      </a:xfrm>
                      <a:custGeom>
                        <a:avLst/>
                        <a:gdLst>
                          <a:gd name="T0" fmla="*/ 0 w 741"/>
                          <a:gd name="T1" fmla="*/ 0 h 196"/>
                          <a:gd name="T2" fmla="*/ 0 w 741"/>
                          <a:gd name="T3" fmla="*/ 0 h 196"/>
                          <a:gd name="T4" fmla="*/ 0 w 741"/>
                          <a:gd name="T5" fmla="*/ 0 h 196"/>
                          <a:gd name="T6" fmla="*/ 0 w 741"/>
                          <a:gd name="T7" fmla="*/ 0 h 196"/>
                          <a:gd name="T8" fmla="*/ 0 w 741"/>
                          <a:gd name="T9" fmla="*/ 0 h 196"/>
                          <a:gd name="T10" fmla="*/ 0 w 741"/>
                          <a:gd name="T11" fmla="*/ 0 h 196"/>
                          <a:gd name="T12" fmla="*/ 0 w 741"/>
                          <a:gd name="T13" fmla="*/ 0 h 196"/>
                          <a:gd name="T14" fmla="*/ 0 w 741"/>
                          <a:gd name="T15" fmla="*/ 0 h 196"/>
                          <a:gd name="T16" fmla="*/ 0 w 741"/>
                          <a:gd name="T17" fmla="*/ 0 h 196"/>
                          <a:gd name="T18" fmla="*/ 0 w 741"/>
                          <a:gd name="T19" fmla="*/ 0 h 19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41"/>
                          <a:gd name="T31" fmla="*/ 0 h 196"/>
                          <a:gd name="T32" fmla="*/ 741 w 741"/>
                          <a:gd name="T33" fmla="*/ 196 h 19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41" h="196">
                            <a:moveTo>
                              <a:pt x="0" y="195"/>
                            </a:moveTo>
                            <a:lnTo>
                              <a:pt x="740" y="195"/>
                            </a:lnTo>
                            <a:lnTo>
                              <a:pt x="740" y="0"/>
                            </a:lnTo>
                            <a:lnTo>
                              <a:pt x="0" y="0"/>
                            </a:lnTo>
                            <a:lnTo>
                              <a:pt x="0" y="195"/>
                            </a:lnTo>
                            <a:close/>
                            <a:moveTo>
                              <a:pt x="9" y="195"/>
                            </a:moveTo>
                            <a:lnTo>
                              <a:pt x="731" y="195"/>
                            </a:lnTo>
                            <a:lnTo>
                              <a:pt x="731" y="0"/>
                            </a:lnTo>
                            <a:lnTo>
                              <a:pt x="9" y="0"/>
                            </a:lnTo>
                            <a:lnTo>
                              <a:pt x="9" y="195"/>
                            </a:lnTo>
                            <a:close/>
                          </a:path>
                        </a:pathLst>
                      </a:custGeom>
                      <a:solidFill>
                        <a:srgbClr val="3E3E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0" name="Freeform 14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" y="40"/>
                        <a:ext cx="161" cy="43"/>
                      </a:xfrm>
                      <a:custGeom>
                        <a:avLst/>
                        <a:gdLst>
                          <a:gd name="T0" fmla="*/ 0 w 715"/>
                          <a:gd name="T1" fmla="*/ 0 h 196"/>
                          <a:gd name="T2" fmla="*/ 0 w 715"/>
                          <a:gd name="T3" fmla="*/ 0 h 196"/>
                          <a:gd name="T4" fmla="*/ 0 w 715"/>
                          <a:gd name="T5" fmla="*/ 0 h 196"/>
                          <a:gd name="T6" fmla="*/ 0 w 715"/>
                          <a:gd name="T7" fmla="*/ 0 h 196"/>
                          <a:gd name="T8" fmla="*/ 0 w 715"/>
                          <a:gd name="T9" fmla="*/ 0 h 196"/>
                          <a:gd name="T10" fmla="*/ 0 w 715"/>
                          <a:gd name="T11" fmla="*/ 0 h 196"/>
                          <a:gd name="T12" fmla="*/ 0 w 715"/>
                          <a:gd name="T13" fmla="*/ 0 h 196"/>
                          <a:gd name="T14" fmla="*/ 0 w 715"/>
                          <a:gd name="T15" fmla="*/ 0 h 196"/>
                          <a:gd name="T16" fmla="*/ 0 w 715"/>
                          <a:gd name="T17" fmla="*/ 0 h 196"/>
                          <a:gd name="T18" fmla="*/ 0 w 715"/>
                          <a:gd name="T19" fmla="*/ 0 h 19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15"/>
                          <a:gd name="T31" fmla="*/ 0 h 196"/>
                          <a:gd name="T32" fmla="*/ 715 w 715"/>
                          <a:gd name="T33" fmla="*/ 196 h 19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15" h="196">
                            <a:moveTo>
                              <a:pt x="0" y="195"/>
                            </a:moveTo>
                            <a:lnTo>
                              <a:pt x="714" y="195"/>
                            </a:lnTo>
                            <a:lnTo>
                              <a:pt x="714" y="0"/>
                            </a:lnTo>
                            <a:lnTo>
                              <a:pt x="0" y="0"/>
                            </a:lnTo>
                            <a:lnTo>
                              <a:pt x="0" y="195"/>
                            </a:lnTo>
                            <a:close/>
                            <a:moveTo>
                              <a:pt x="9" y="191"/>
                            </a:moveTo>
                            <a:lnTo>
                              <a:pt x="704" y="191"/>
                            </a:lnTo>
                            <a:lnTo>
                              <a:pt x="704" y="5"/>
                            </a:lnTo>
                            <a:lnTo>
                              <a:pt x="9" y="5"/>
                            </a:lnTo>
                            <a:lnTo>
                              <a:pt x="9" y="191"/>
                            </a:lnTo>
                            <a:close/>
                          </a:path>
                        </a:pathLst>
                      </a:custGeom>
                      <a:solidFill>
                        <a:srgbClr val="47474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1" name="Freeform 14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4" y="40"/>
                        <a:ext cx="158" cy="42"/>
                      </a:xfrm>
                      <a:custGeom>
                        <a:avLst/>
                        <a:gdLst>
                          <a:gd name="T0" fmla="*/ 0 w 699"/>
                          <a:gd name="T1" fmla="*/ 0 h 191"/>
                          <a:gd name="T2" fmla="*/ 0 w 699"/>
                          <a:gd name="T3" fmla="*/ 0 h 191"/>
                          <a:gd name="T4" fmla="*/ 0 w 699"/>
                          <a:gd name="T5" fmla="*/ 0 h 191"/>
                          <a:gd name="T6" fmla="*/ 0 w 699"/>
                          <a:gd name="T7" fmla="*/ 0 h 191"/>
                          <a:gd name="T8" fmla="*/ 0 w 699"/>
                          <a:gd name="T9" fmla="*/ 0 h 191"/>
                          <a:gd name="T10" fmla="*/ 0 w 699"/>
                          <a:gd name="T11" fmla="*/ 0 h 191"/>
                          <a:gd name="T12" fmla="*/ 0 w 699"/>
                          <a:gd name="T13" fmla="*/ 0 h 191"/>
                          <a:gd name="T14" fmla="*/ 0 w 699"/>
                          <a:gd name="T15" fmla="*/ 0 h 191"/>
                          <a:gd name="T16" fmla="*/ 0 w 699"/>
                          <a:gd name="T17" fmla="*/ 0 h 191"/>
                          <a:gd name="T18" fmla="*/ 0 w 699"/>
                          <a:gd name="T19" fmla="*/ 0 h 19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99"/>
                          <a:gd name="T31" fmla="*/ 0 h 191"/>
                          <a:gd name="T32" fmla="*/ 699 w 699"/>
                          <a:gd name="T33" fmla="*/ 191 h 19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99" h="191">
                            <a:moveTo>
                              <a:pt x="0" y="190"/>
                            </a:moveTo>
                            <a:lnTo>
                              <a:pt x="698" y="190"/>
                            </a:lnTo>
                            <a:lnTo>
                              <a:pt x="698" y="0"/>
                            </a:lnTo>
                            <a:lnTo>
                              <a:pt x="0" y="0"/>
                            </a:lnTo>
                            <a:lnTo>
                              <a:pt x="0" y="190"/>
                            </a:lnTo>
                            <a:close/>
                            <a:moveTo>
                              <a:pt x="9" y="186"/>
                            </a:moveTo>
                            <a:lnTo>
                              <a:pt x="689" y="186"/>
                            </a:lnTo>
                            <a:lnTo>
                              <a:pt x="689" y="2"/>
                            </a:lnTo>
                            <a:lnTo>
                              <a:pt x="9" y="2"/>
                            </a:lnTo>
                            <a:lnTo>
                              <a:pt x="9" y="186"/>
                            </a:lnTo>
                            <a:close/>
                          </a:path>
                        </a:pathLst>
                      </a:custGeom>
                      <a:solidFill>
                        <a:srgbClr val="4F4F4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2" name="Freeform 14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" y="41"/>
                        <a:ext cx="153" cy="40"/>
                      </a:xfrm>
                      <a:custGeom>
                        <a:avLst/>
                        <a:gdLst>
                          <a:gd name="T0" fmla="*/ 0 w 681"/>
                          <a:gd name="T1" fmla="*/ 0 h 181"/>
                          <a:gd name="T2" fmla="*/ 0 w 681"/>
                          <a:gd name="T3" fmla="*/ 0 h 181"/>
                          <a:gd name="T4" fmla="*/ 0 w 681"/>
                          <a:gd name="T5" fmla="*/ 0 h 181"/>
                          <a:gd name="T6" fmla="*/ 0 w 681"/>
                          <a:gd name="T7" fmla="*/ 0 h 181"/>
                          <a:gd name="T8" fmla="*/ 0 w 681"/>
                          <a:gd name="T9" fmla="*/ 0 h 181"/>
                          <a:gd name="T10" fmla="*/ 0 w 681"/>
                          <a:gd name="T11" fmla="*/ 0 h 181"/>
                          <a:gd name="T12" fmla="*/ 0 w 681"/>
                          <a:gd name="T13" fmla="*/ 0 h 181"/>
                          <a:gd name="T14" fmla="*/ 0 w 681"/>
                          <a:gd name="T15" fmla="*/ 0 h 181"/>
                          <a:gd name="T16" fmla="*/ 0 w 681"/>
                          <a:gd name="T17" fmla="*/ 0 h 181"/>
                          <a:gd name="T18" fmla="*/ 0 w 681"/>
                          <a:gd name="T19" fmla="*/ 0 h 1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81"/>
                          <a:gd name="T31" fmla="*/ 0 h 181"/>
                          <a:gd name="T32" fmla="*/ 681 w 681"/>
                          <a:gd name="T33" fmla="*/ 181 h 1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81" h="181">
                            <a:moveTo>
                              <a:pt x="0" y="180"/>
                            </a:moveTo>
                            <a:lnTo>
                              <a:pt x="680" y="180"/>
                            </a:lnTo>
                            <a:lnTo>
                              <a:pt x="680" y="0"/>
                            </a:lnTo>
                            <a:lnTo>
                              <a:pt x="0" y="0"/>
                            </a:lnTo>
                            <a:lnTo>
                              <a:pt x="0" y="180"/>
                            </a:lnTo>
                            <a:close/>
                            <a:moveTo>
                              <a:pt x="11" y="176"/>
                            </a:moveTo>
                            <a:lnTo>
                              <a:pt x="669" y="176"/>
                            </a:lnTo>
                            <a:lnTo>
                              <a:pt x="669" y="0"/>
                            </a:lnTo>
                            <a:lnTo>
                              <a:pt x="11" y="0"/>
                            </a:lnTo>
                            <a:lnTo>
                              <a:pt x="11" y="176"/>
                            </a:lnTo>
                            <a:close/>
                          </a:path>
                        </a:pathLst>
                      </a:custGeom>
                      <a:solidFill>
                        <a:srgbClr val="57575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3" name="Freeform 14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8" y="41"/>
                        <a:ext cx="149" cy="40"/>
                      </a:xfrm>
                      <a:custGeom>
                        <a:avLst/>
                        <a:gdLst>
                          <a:gd name="T0" fmla="*/ 0 w 663"/>
                          <a:gd name="T1" fmla="*/ 0 h 181"/>
                          <a:gd name="T2" fmla="*/ 0 w 663"/>
                          <a:gd name="T3" fmla="*/ 0 h 181"/>
                          <a:gd name="T4" fmla="*/ 0 w 663"/>
                          <a:gd name="T5" fmla="*/ 0 h 181"/>
                          <a:gd name="T6" fmla="*/ 0 w 663"/>
                          <a:gd name="T7" fmla="*/ 0 h 181"/>
                          <a:gd name="T8" fmla="*/ 0 w 663"/>
                          <a:gd name="T9" fmla="*/ 0 h 181"/>
                          <a:gd name="T10" fmla="*/ 0 w 663"/>
                          <a:gd name="T11" fmla="*/ 0 h 181"/>
                          <a:gd name="T12" fmla="*/ 0 w 663"/>
                          <a:gd name="T13" fmla="*/ 0 h 181"/>
                          <a:gd name="T14" fmla="*/ 0 w 663"/>
                          <a:gd name="T15" fmla="*/ 0 h 181"/>
                          <a:gd name="T16" fmla="*/ 0 w 663"/>
                          <a:gd name="T17" fmla="*/ 0 h 181"/>
                          <a:gd name="T18" fmla="*/ 0 w 663"/>
                          <a:gd name="T19" fmla="*/ 0 h 1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63"/>
                          <a:gd name="T31" fmla="*/ 0 h 181"/>
                          <a:gd name="T32" fmla="*/ 663 w 663"/>
                          <a:gd name="T33" fmla="*/ 181 h 1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63" h="181">
                            <a:moveTo>
                              <a:pt x="0" y="180"/>
                            </a:moveTo>
                            <a:lnTo>
                              <a:pt x="662" y="180"/>
                            </a:lnTo>
                            <a:lnTo>
                              <a:pt x="662" y="0"/>
                            </a:lnTo>
                            <a:lnTo>
                              <a:pt x="0" y="0"/>
                            </a:lnTo>
                            <a:lnTo>
                              <a:pt x="0" y="180"/>
                            </a:lnTo>
                            <a:close/>
                            <a:moveTo>
                              <a:pt x="8" y="180"/>
                            </a:moveTo>
                            <a:lnTo>
                              <a:pt x="653" y="180"/>
                            </a:lnTo>
                            <a:lnTo>
                              <a:pt x="653" y="4"/>
                            </a:lnTo>
                            <a:lnTo>
                              <a:pt x="8" y="4"/>
                            </a:lnTo>
                            <a:lnTo>
                              <a:pt x="8" y="180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4" name="Freeform 14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1" y="42"/>
                        <a:ext cx="144" cy="39"/>
                      </a:xfrm>
                      <a:custGeom>
                        <a:avLst/>
                        <a:gdLst>
                          <a:gd name="T0" fmla="*/ 0 w 639"/>
                          <a:gd name="T1" fmla="*/ 0 h 177"/>
                          <a:gd name="T2" fmla="*/ 0 w 639"/>
                          <a:gd name="T3" fmla="*/ 0 h 177"/>
                          <a:gd name="T4" fmla="*/ 0 w 639"/>
                          <a:gd name="T5" fmla="*/ 0 h 177"/>
                          <a:gd name="T6" fmla="*/ 0 w 639"/>
                          <a:gd name="T7" fmla="*/ 0 h 177"/>
                          <a:gd name="T8" fmla="*/ 0 w 639"/>
                          <a:gd name="T9" fmla="*/ 0 h 177"/>
                          <a:gd name="T10" fmla="*/ 0 w 639"/>
                          <a:gd name="T11" fmla="*/ 0 h 177"/>
                          <a:gd name="T12" fmla="*/ 0 w 639"/>
                          <a:gd name="T13" fmla="*/ 0 h 177"/>
                          <a:gd name="T14" fmla="*/ 0 w 639"/>
                          <a:gd name="T15" fmla="*/ 0 h 177"/>
                          <a:gd name="T16" fmla="*/ 0 w 639"/>
                          <a:gd name="T17" fmla="*/ 0 h 177"/>
                          <a:gd name="T18" fmla="*/ 0 w 639"/>
                          <a:gd name="T19" fmla="*/ 0 h 17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39"/>
                          <a:gd name="T31" fmla="*/ 0 h 177"/>
                          <a:gd name="T32" fmla="*/ 639 w 639"/>
                          <a:gd name="T33" fmla="*/ 177 h 17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39" h="177">
                            <a:moveTo>
                              <a:pt x="0" y="176"/>
                            </a:moveTo>
                            <a:lnTo>
                              <a:pt x="638" y="176"/>
                            </a:lnTo>
                            <a:lnTo>
                              <a:pt x="638" y="0"/>
                            </a:lnTo>
                            <a:lnTo>
                              <a:pt x="0" y="0"/>
                            </a:lnTo>
                            <a:lnTo>
                              <a:pt x="0" y="176"/>
                            </a:lnTo>
                            <a:close/>
                            <a:moveTo>
                              <a:pt x="12" y="174"/>
                            </a:moveTo>
                            <a:lnTo>
                              <a:pt x="627" y="174"/>
                            </a:lnTo>
                            <a:lnTo>
                              <a:pt x="627" y="2"/>
                            </a:lnTo>
                            <a:lnTo>
                              <a:pt x="12" y="2"/>
                            </a:lnTo>
                            <a:lnTo>
                              <a:pt x="12" y="174"/>
                            </a:lnTo>
                            <a:close/>
                          </a:path>
                        </a:pathLst>
                      </a:custGeom>
                      <a:solidFill>
                        <a:srgbClr val="67676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5" name="Freeform 15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4" y="43"/>
                        <a:ext cx="139" cy="36"/>
                      </a:xfrm>
                      <a:custGeom>
                        <a:avLst/>
                        <a:gdLst>
                          <a:gd name="T0" fmla="*/ 0 w 617"/>
                          <a:gd name="T1" fmla="*/ 0 h 165"/>
                          <a:gd name="T2" fmla="*/ 0 w 617"/>
                          <a:gd name="T3" fmla="*/ 0 h 165"/>
                          <a:gd name="T4" fmla="*/ 0 w 617"/>
                          <a:gd name="T5" fmla="*/ 0 h 165"/>
                          <a:gd name="T6" fmla="*/ 0 w 617"/>
                          <a:gd name="T7" fmla="*/ 0 h 165"/>
                          <a:gd name="T8" fmla="*/ 0 w 617"/>
                          <a:gd name="T9" fmla="*/ 0 h 165"/>
                          <a:gd name="T10" fmla="*/ 0 w 617"/>
                          <a:gd name="T11" fmla="*/ 0 h 165"/>
                          <a:gd name="T12" fmla="*/ 0 w 617"/>
                          <a:gd name="T13" fmla="*/ 0 h 165"/>
                          <a:gd name="T14" fmla="*/ 0 w 617"/>
                          <a:gd name="T15" fmla="*/ 0 h 165"/>
                          <a:gd name="T16" fmla="*/ 0 w 617"/>
                          <a:gd name="T17" fmla="*/ 0 h 165"/>
                          <a:gd name="T18" fmla="*/ 0 w 617"/>
                          <a:gd name="T19" fmla="*/ 0 h 16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17"/>
                          <a:gd name="T31" fmla="*/ 0 h 165"/>
                          <a:gd name="T32" fmla="*/ 617 w 617"/>
                          <a:gd name="T33" fmla="*/ 165 h 16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17" h="165">
                            <a:moveTo>
                              <a:pt x="0" y="164"/>
                            </a:moveTo>
                            <a:lnTo>
                              <a:pt x="616" y="164"/>
                            </a:lnTo>
                            <a:lnTo>
                              <a:pt x="616" y="0"/>
                            </a:lnTo>
                            <a:lnTo>
                              <a:pt x="0" y="0"/>
                            </a:lnTo>
                            <a:lnTo>
                              <a:pt x="0" y="164"/>
                            </a:lnTo>
                            <a:close/>
                            <a:moveTo>
                              <a:pt x="10" y="160"/>
                            </a:moveTo>
                            <a:lnTo>
                              <a:pt x="608" y="160"/>
                            </a:lnTo>
                            <a:lnTo>
                              <a:pt x="608" y="0"/>
                            </a:lnTo>
                            <a:lnTo>
                              <a:pt x="10" y="0"/>
                            </a:lnTo>
                            <a:lnTo>
                              <a:pt x="10" y="160"/>
                            </a:lnTo>
                            <a:close/>
                          </a:path>
                        </a:pathLst>
                      </a:custGeom>
                      <a:solidFill>
                        <a:srgbClr val="6F6F6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6" name="Freeform 15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6" y="43"/>
                        <a:ext cx="135" cy="36"/>
                      </a:xfrm>
                      <a:custGeom>
                        <a:avLst/>
                        <a:gdLst>
                          <a:gd name="T0" fmla="*/ 0 w 599"/>
                          <a:gd name="T1" fmla="*/ 0 h 161"/>
                          <a:gd name="T2" fmla="*/ 0 w 599"/>
                          <a:gd name="T3" fmla="*/ 0 h 161"/>
                          <a:gd name="T4" fmla="*/ 0 w 599"/>
                          <a:gd name="T5" fmla="*/ 0 h 161"/>
                          <a:gd name="T6" fmla="*/ 0 w 599"/>
                          <a:gd name="T7" fmla="*/ 0 h 161"/>
                          <a:gd name="T8" fmla="*/ 0 w 599"/>
                          <a:gd name="T9" fmla="*/ 0 h 161"/>
                          <a:gd name="T10" fmla="*/ 0 w 599"/>
                          <a:gd name="T11" fmla="*/ 0 h 161"/>
                          <a:gd name="T12" fmla="*/ 0 w 599"/>
                          <a:gd name="T13" fmla="*/ 0 h 161"/>
                          <a:gd name="T14" fmla="*/ 0 w 599"/>
                          <a:gd name="T15" fmla="*/ 0 h 161"/>
                          <a:gd name="T16" fmla="*/ 0 w 599"/>
                          <a:gd name="T17" fmla="*/ 0 h 161"/>
                          <a:gd name="T18" fmla="*/ 0 w 599"/>
                          <a:gd name="T19" fmla="*/ 0 h 16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99"/>
                          <a:gd name="T31" fmla="*/ 0 h 161"/>
                          <a:gd name="T32" fmla="*/ 599 w 599"/>
                          <a:gd name="T33" fmla="*/ 161 h 16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99" h="161">
                            <a:moveTo>
                              <a:pt x="0" y="160"/>
                            </a:moveTo>
                            <a:lnTo>
                              <a:pt x="598" y="160"/>
                            </a:lnTo>
                            <a:lnTo>
                              <a:pt x="598" y="0"/>
                            </a:lnTo>
                            <a:lnTo>
                              <a:pt x="0" y="0"/>
                            </a:lnTo>
                            <a:lnTo>
                              <a:pt x="0" y="160"/>
                            </a:lnTo>
                            <a:close/>
                            <a:moveTo>
                              <a:pt x="8" y="158"/>
                            </a:moveTo>
                            <a:lnTo>
                              <a:pt x="586" y="158"/>
                            </a:lnTo>
                            <a:lnTo>
                              <a:pt x="586" y="4"/>
                            </a:lnTo>
                            <a:lnTo>
                              <a:pt x="8" y="4"/>
                            </a:lnTo>
                            <a:lnTo>
                              <a:pt x="8" y="158"/>
                            </a:lnTo>
                            <a:close/>
                          </a:path>
                        </a:pathLst>
                      </a:custGeom>
                      <a:solidFill>
                        <a:srgbClr val="77777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7" name="Freeform 15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8" y="43"/>
                        <a:ext cx="130" cy="34"/>
                      </a:xfrm>
                      <a:custGeom>
                        <a:avLst/>
                        <a:gdLst>
                          <a:gd name="T0" fmla="*/ 0 w 579"/>
                          <a:gd name="T1" fmla="*/ 0 h 155"/>
                          <a:gd name="T2" fmla="*/ 0 w 579"/>
                          <a:gd name="T3" fmla="*/ 0 h 155"/>
                          <a:gd name="T4" fmla="*/ 0 w 579"/>
                          <a:gd name="T5" fmla="*/ 0 h 155"/>
                          <a:gd name="T6" fmla="*/ 0 w 579"/>
                          <a:gd name="T7" fmla="*/ 0 h 155"/>
                          <a:gd name="T8" fmla="*/ 0 w 579"/>
                          <a:gd name="T9" fmla="*/ 0 h 155"/>
                          <a:gd name="T10" fmla="*/ 0 w 579"/>
                          <a:gd name="T11" fmla="*/ 0 h 155"/>
                          <a:gd name="T12" fmla="*/ 0 w 579"/>
                          <a:gd name="T13" fmla="*/ 0 h 155"/>
                          <a:gd name="T14" fmla="*/ 0 w 579"/>
                          <a:gd name="T15" fmla="*/ 0 h 155"/>
                          <a:gd name="T16" fmla="*/ 0 w 579"/>
                          <a:gd name="T17" fmla="*/ 0 h 155"/>
                          <a:gd name="T18" fmla="*/ 0 w 579"/>
                          <a:gd name="T19" fmla="*/ 0 h 15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79"/>
                          <a:gd name="T31" fmla="*/ 0 h 155"/>
                          <a:gd name="T32" fmla="*/ 579 w 579"/>
                          <a:gd name="T33" fmla="*/ 155 h 15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79" h="155">
                            <a:moveTo>
                              <a:pt x="0" y="154"/>
                            </a:moveTo>
                            <a:lnTo>
                              <a:pt x="578" y="154"/>
                            </a:lnTo>
                            <a:lnTo>
                              <a:pt x="578" y="0"/>
                            </a:lnTo>
                            <a:lnTo>
                              <a:pt x="0" y="0"/>
                            </a:lnTo>
                            <a:lnTo>
                              <a:pt x="0" y="154"/>
                            </a:lnTo>
                            <a:close/>
                            <a:moveTo>
                              <a:pt x="13" y="154"/>
                            </a:moveTo>
                            <a:lnTo>
                              <a:pt x="567" y="154"/>
                            </a:lnTo>
                            <a:lnTo>
                              <a:pt x="567" y="2"/>
                            </a:lnTo>
                            <a:lnTo>
                              <a:pt x="13" y="2"/>
                            </a:lnTo>
                            <a:lnTo>
                              <a:pt x="13" y="154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8" name="Freeform 15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" y="44"/>
                        <a:ext cx="125" cy="33"/>
                      </a:xfrm>
                      <a:custGeom>
                        <a:avLst/>
                        <a:gdLst>
                          <a:gd name="T0" fmla="*/ 0 w 557"/>
                          <a:gd name="T1" fmla="*/ 0 h 151"/>
                          <a:gd name="T2" fmla="*/ 0 w 557"/>
                          <a:gd name="T3" fmla="*/ 0 h 151"/>
                          <a:gd name="T4" fmla="*/ 0 w 557"/>
                          <a:gd name="T5" fmla="*/ 0 h 151"/>
                          <a:gd name="T6" fmla="*/ 0 w 557"/>
                          <a:gd name="T7" fmla="*/ 0 h 151"/>
                          <a:gd name="T8" fmla="*/ 0 w 557"/>
                          <a:gd name="T9" fmla="*/ 0 h 151"/>
                          <a:gd name="T10" fmla="*/ 0 w 557"/>
                          <a:gd name="T11" fmla="*/ 0 h 151"/>
                          <a:gd name="T12" fmla="*/ 0 w 557"/>
                          <a:gd name="T13" fmla="*/ 0 h 151"/>
                          <a:gd name="T14" fmla="*/ 0 w 557"/>
                          <a:gd name="T15" fmla="*/ 0 h 151"/>
                          <a:gd name="T16" fmla="*/ 0 w 557"/>
                          <a:gd name="T17" fmla="*/ 0 h 151"/>
                          <a:gd name="T18" fmla="*/ 0 w 557"/>
                          <a:gd name="T19" fmla="*/ 0 h 15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57"/>
                          <a:gd name="T31" fmla="*/ 0 h 151"/>
                          <a:gd name="T32" fmla="*/ 557 w 557"/>
                          <a:gd name="T33" fmla="*/ 151 h 15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57" h="151">
                            <a:moveTo>
                              <a:pt x="0" y="150"/>
                            </a:moveTo>
                            <a:lnTo>
                              <a:pt x="556" y="150"/>
                            </a:lnTo>
                            <a:lnTo>
                              <a:pt x="556" y="0"/>
                            </a:lnTo>
                            <a:lnTo>
                              <a:pt x="0" y="0"/>
                            </a:lnTo>
                            <a:lnTo>
                              <a:pt x="0" y="150"/>
                            </a:lnTo>
                            <a:close/>
                            <a:moveTo>
                              <a:pt x="13" y="146"/>
                            </a:moveTo>
                            <a:lnTo>
                              <a:pt x="543" y="146"/>
                            </a:lnTo>
                            <a:lnTo>
                              <a:pt x="543" y="5"/>
                            </a:lnTo>
                            <a:lnTo>
                              <a:pt x="13" y="5"/>
                            </a:lnTo>
                            <a:lnTo>
                              <a:pt x="13" y="146"/>
                            </a:lnTo>
                            <a:close/>
                          </a:path>
                        </a:pathLst>
                      </a:custGeom>
                      <a:solidFill>
                        <a:srgbClr val="87878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59" name="Freeform 15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" y="46"/>
                        <a:ext cx="119" cy="32"/>
                      </a:xfrm>
                      <a:custGeom>
                        <a:avLst/>
                        <a:gdLst>
                          <a:gd name="T0" fmla="*/ 0 w 531"/>
                          <a:gd name="T1" fmla="*/ 0 h 145"/>
                          <a:gd name="T2" fmla="*/ 0 w 531"/>
                          <a:gd name="T3" fmla="*/ 0 h 145"/>
                          <a:gd name="T4" fmla="*/ 0 w 531"/>
                          <a:gd name="T5" fmla="*/ 0 h 145"/>
                          <a:gd name="T6" fmla="*/ 0 w 531"/>
                          <a:gd name="T7" fmla="*/ 0 h 145"/>
                          <a:gd name="T8" fmla="*/ 0 w 531"/>
                          <a:gd name="T9" fmla="*/ 0 h 145"/>
                          <a:gd name="T10" fmla="*/ 0 w 531"/>
                          <a:gd name="T11" fmla="*/ 0 h 145"/>
                          <a:gd name="T12" fmla="*/ 0 w 531"/>
                          <a:gd name="T13" fmla="*/ 0 h 145"/>
                          <a:gd name="T14" fmla="*/ 0 w 531"/>
                          <a:gd name="T15" fmla="*/ 0 h 145"/>
                          <a:gd name="T16" fmla="*/ 0 w 531"/>
                          <a:gd name="T17" fmla="*/ 0 h 145"/>
                          <a:gd name="T18" fmla="*/ 0 w 531"/>
                          <a:gd name="T19" fmla="*/ 0 h 14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31"/>
                          <a:gd name="T31" fmla="*/ 0 h 145"/>
                          <a:gd name="T32" fmla="*/ 531 w 531"/>
                          <a:gd name="T33" fmla="*/ 145 h 14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31" h="145">
                            <a:moveTo>
                              <a:pt x="0" y="144"/>
                            </a:moveTo>
                            <a:lnTo>
                              <a:pt x="530" y="144"/>
                            </a:lnTo>
                            <a:lnTo>
                              <a:pt x="530" y="0"/>
                            </a:lnTo>
                            <a:lnTo>
                              <a:pt x="0" y="0"/>
                            </a:lnTo>
                            <a:lnTo>
                              <a:pt x="0" y="144"/>
                            </a:lnTo>
                            <a:close/>
                            <a:moveTo>
                              <a:pt x="12" y="142"/>
                            </a:moveTo>
                            <a:lnTo>
                              <a:pt x="518" y="142"/>
                            </a:lnTo>
                            <a:lnTo>
                              <a:pt x="518" y="2"/>
                            </a:lnTo>
                            <a:lnTo>
                              <a:pt x="12" y="2"/>
                            </a:lnTo>
                            <a:lnTo>
                              <a:pt x="12" y="142"/>
                            </a:lnTo>
                            <a:close/>
                          </a:path>
                        </a:pathLst>
                      </a:custGeom>
                      <a:solidFill>
                        <a:srgbClr val="8F8F8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0" name="Freeform 15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" y="47"/>
                        <a:ext cx="114" cy="30"/>
                      </a:xfrm>
                      <a:custGeom>
                        <a:avLst/>
                        <a:gdLst>
                          <a:gd name="T0" fmla="*/ 0 w 506"/>
                          <a:gd name="T1" fmla="*/ 0 h 136"/>
                          <a:gd name="T2" fmla="*/ 0 w 506"/>
                          <a:gd name="T3" fmla="*/ 0 h 136"/>
                          <a:gd name="T4" fmla="*/ 0 w 506"/>
                          <a:gd name="T5" fmla="*/ 0 h 136"/>
                          <a:gd name="T6" fmla="*/ 0 w 506"/>
                          <a:gd name="T7" fmla="*/ 0 h 136"/>
                          <a:gd name="T8" fmla="*/ 0 w 506"/>
                          <a:gd name="T9" fmla="*/ 0 h 136"/>
                          <a:gd name="T10" fmla="*/ 0 w 506"/>
                          <a:gd name="T11" fmla="*/ 0 h 136"/>
                          <a:gd name="T12" fmla="*/ 0 w 506"/>
                          <a:gd name="T13" fmla="*/ 0 h 136"/>
                          <a:gd name="T14" fmla="*/ 0 w 506"/>
                          <a:gd name="T15" fmla="*/ 0 h 136"/>
                          <a:gd name="T16" fmla="*/ 0 w 506"/>
                          <a:gd name="T17" fmla="*/ 0 h 136"/>
                          <a:gd name="T18" fmla="*/ 0 w 506"/>
                          <a:gd name="T19" fmla="*/ 0 h 1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06"/>
                          <a:gd name="T31" fmla="*/ 0 h 136"/>
                          <a:gd name="T32" fmla="*/ 506 w 506"/>
                          <a:gd name="T33" fmla="*/ 136 h 1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06" h="136">
                            <a:moveTo>
                              <a:pt x="0" y="135"/>
                            </a:moveTo>
                            <a:lnTo>
                              <a:pt x="505" y="135"/>
                            </a:lnTo>
                            <a:lnTo>
                              <a:pt x="505" y="0"/>
                            </a:lnTo>
                            <a:lnTo>
                              <a:pt x="0" y="0"/>
                            </a:lnTo>
                            <a:lnTo>
                              <a:pt x="0" y="135"/>
                            </a:lnTo>
                            <a:close/>
                            <a:moveTo>
                              <a:pt x="13" y="130"/>
                            </a:moveTo>
                            <a:lnTo>
                              <a:pt x="492" y="130"/>
                            </a:lnTo>
                            <a:lnTo>
                              <a:pt x="492" y="4"/>
                            </a:lnTo>
                            <a:lnTo>
                              <a:pt x="13" y="4"/>
                            </a:lnTo>
                            <a:lnTo>
                              <a:pt x="13" y="130"/>
                            </a:lnTo>
                            <a:close/>
                          </a:path>
                        </a:pathLst>
                      </a:custGeom>
                      <a:solidFill>
                        <a:srgbClr val="98989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" name="Freeform 15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9" y="47"/>
                        <a:ext cx="108" cy="29"/>
                      </a:xfrm>
                      <a:custGeom>
                        <a:avLst/>
                        <a:gdLst>
                          <a:gd name="T0" fmla="*/ 0 w 480"/>
                          <a:gd name="T1" fmla="*/ 0 h 131"/>
                          <a:gd name="T2" fmla="*/ 0 w 480"/>
                          <a:gd name="T3" fmla="*/ 0 h 131"/>
                          <a:gd name="T4" fmla="*/ 0 w 480"/>
                          <a:gd name="T5" fmla="*/ 0 h 131"/>
                          <a:gd name="T6" fmla="*/ 0 w 480"/>
                          <a:gd name="T7" fmla="*/ 0 h 131"/>
                          <a:gd name="T8" fmla="*/ 0 w 480"/>
                          <a:gd name="T9" fmla="*/ 0 h 131"/>
                          <a:gd name="T10" fmla="*/ 0 w 480"/>
                          <a:gd name="T11" fmla="*/ 0 h 131"/>
                          <a:gd name="T12" fmla="*/ 0 w 480"/>
                          <a:gd name="T13" fmla="*/ 0 h 131"/>
                          <a:gd name="T14" fmla="*/ 0 w 480"/>
                          <a:gd name="T15" fmla="*/ 0 h 131"/>
                          <a:gd name="T16" fmla="*/ 0 w 480"/>
                          <a:gd name="T17" fmla="*/ 0 h 131"/>
                          <a:gd name="T18" fmla="*/ 0 w 480"/>
                          <a:gd name="T19" fmla="*/ 0 h 13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80"/>
                          <a:gd name="T31" fmla="*/ 0 h 131"/>
                          <a:gd name="T32" fmla="*/ 480 w 480"/>
                          <a:gd name="T33" fmla="*/ 131 h 13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80" h="131">
                            <a:moveTo>
                              <a:pt x="0" y="130"/>
                            </a:moveTo>
                            <a:lnTo>
                              <a:pt x="479" y="130"/>
                            </a:lnTo>
                            <a:lnTo>
                              <a:pt x="479" y="0"/>
                            </a:lnTo>
                            <a:lnTo>
                              <a:pt x="0" y="0"/>
                            </a:lnTo>
                            <a:lnTo>
                              <a:pt x="0" y="130"/>
                            </a:lnTo>
                            <a:close/>
                            <a:moveTo>
                              <a:pt x="12" y="127"/>
                            </a:moveTo>
                            <a:lnTo>
                              <a:pt x="464" y="127"/>
                            </a:lnTo>
                            <a:lnTo>
                              <a:pt x="464" y="2"/>
                            </a:lnTo>
                            <a:lnTo>
                              <a:pt x="12" y="2"/>
                            </a:lnTo>
                            <a:lnTo>
                              <a:pt x="12" y="127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2" name="Freeform 15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2" y="48"/>
                        <a:ext cx="101" cy="26"/>
                      </a:xfrm>
                      <a:custGeom>
                        <a:avLst/>
                        <a:gdLst>
                          <a:gd name="T0" fmla="*/ 0 w 451"/>
                          <a:gd name="T1" fmla="*/ 0 h 121"/>
                          <a:gd name="T2" fmla="*/ 0 w 451"/>
                          <a:gd name="T3" fmla="*/ 0 h 121"/>
                          <a:gd name="T4" fmla="*/ 0 w 451"/>
                          <a:gd name="T5" fmla="*/ 0 h 121"/>
                          <a:gd name="T6" fmla="*/ 0 w 451"/>
                          <a:gd name="T7" fmla="*/ 0 h 121"/>
                          <a:gd name="T8" fmla="*/ 0 w 451"/>
                          <a:gd name="T9" fmla="*/ 0 h 121"/>
                          <a:gd name="T10" fmla="*/ 0 w 451"/>
                          <a:gd name="T11" fmla="*/ 0 h 121"/>
                          <a:gd name="T12" fmla="*/ 0 w 451"/>
                          <a:gd name="T13" fmla="*/ 0 h 121"/>
                          <a:gd name="T14" fmla="*/ 0 w 451"/>
                          <a:gd name="T15" fmla="*/ 0 h 121"/>
                          <a:gd name="T16" fmla="*/ 0 w 451"/>
                          <a:gd name="T17" fmla="*/ 0 h 121"/>
                          <a:gd name="T18" fmla="*/ 0 w 451"/>
                          <a:gd name="T19" fmla="*/ 0 h 12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51"/>
                          <a:gd name="T31" fmla="*/ 0 h 121"/>
                          <a:gd name="T32" fmla="*/ 451 w 451"/>
                          <a:gd name="T33" fmla="*/ 121 h 12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51" h="121">
                            <a:moveTo>
                              <a:pt x="0" y="120"/>
                            </a:moveTo>
                            <a:lnTo>
                              <a:pt x="450" y="120"/>
                            </a:lnTo>
                            <a:lnTo>
                              <a:pt x="450" y="0"/>
                            </a:lnTo>
                            <a:lnTo>
                              <a:pt x="0" y="0"/>
                            </a:lnTo>
                            <a:lnTo>
                              <a:pt x="0" y="120"/>
                            </a:lnTo>
                            <a:close/>
                            <a:moveTo>
                              <a:pt x="17" y="116"/>
                            </a:moveTo>
                            <a:lnTo>
                              <a:pt x="437" y="116"/>
                            </a:lnTo>
                            <a:lnTo>
                              <a:pt x="437" y="5"/>
                            </a:lnTo>
                            <a:lnTo>
                              <a:pt x="17" y="5"/>
                            </a:lnTo>
                            <a:lnTo>
                              <a:pt x="17" y="116"/>
                            </a:lnTo>
                            <a:close/>
                          </a:path>
                        </a:pathLst>
                      </a:custGeom>
                      <a:solidFill>
                        <a:srgbClr val="A8A8A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3" name="Freeform 15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" y="49"/>
                        <a:ext cx="94" cy="25"/>
                      </a:xfrm>
                      <a:custGeom>
                        <a:avLst/>
                        <a:gdLst>
                          <a:gd name="T0" fmla="*/ 0 w 420"/>
                          <a:gd name="T1" fmla="*/ 0 h 115"/>
                          <a:gd name="T2" fmla="*/ 0 w 420"/>
                          <a:gd name="T3" fmla="*/ 0 h 115"/>
                          <a:gd name="T4" fmla="*/ 0 w 420"/>
                          <a:gd name="T5" fmla="*/ 0 h 115"/>
                          <a:gd name="T6" fmla="*/ 0 w 420"/>
                          <a:gd name="T7" fmla="*/ 0 h 115"/>
                          <a:gd name="T8" fmla="*/ 0 w 420"/>
                          <a:gd name="T9" fmla="*/ 0 h 115"/>
                          <a:gd name="T10" fmla="*/ 0 w 420"/>
                          <a:gd name="T11" fmla="*/ 0 h 115"/>
                          <a:gd name="T12" fmla="*/ 0 w 420"/>
                          <a:gd name="T13" fmla="*/ 0 h 115"/>
                          <a:gd name="T14" fmla="*/ 0 w 420"/>
                          <a:gd name="T15" fmla="*/ 0 h 115"/>
                          <a:gd name="T16" fmla="*/ 0 w 420"/>
                          <a:gd name="T17" fmla="*/ 0 h 115"/>
                          <a:gd name="T18" fmla="*/ 0 w 420"/>
                          <a:gd name="T19" fmla="*/ 0 h 11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20"/>
                          <a:gd name="T31" fmla="*/ 0 h 115"/>
                          <a:gd name="T32" fmla="*/ 420 w 420"/>
                          <a:gd name="T33" fmla="*/ 115 h 11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20" h="115">
                            <a:moveTo>
                              <a:pt x="0" y="114"/>
                            </a:moveTo>
                            <a:lnTo>
                              <a:pt x="419" y="114"/>
                            </a:lnTo>
                            <a:lnTo>
                              <a:pt x="419" y="0"/>
                            </a:lnTo>
                            <a:lnTo>
                              <a:pt x="0" y="0"/>
                            </a:lnTo>
                            <a:lnTo>
                              <a:pt x="0" y="114"/>
                            </a:lnTo>
                            <a:close/>
                            <a:moveTo>
                              <a:pt x="12" y="112"/>
                            </a:moveTo>
                            <a:lnTo>
                              <a:pt x="401" y="112"/>
                            </a:lnTo>
                            <a:lnTo>
                              <a:pt x="401" y="4"/>
                            </a:lnTo>
                            <a:lnTo>
                              <a:pt x="12" y="4"/>
                            </a:lnTo>
                            <a:lnTo>
                              <a:pt x="12" y="112"/>
                            </a:lnTo>
                            <a:close/>
                          </a:path>
                        </a:pathLst>
                      </a:custGeom>
                      <a:solidFill>
                        <a:srgbClr val="B0B0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4" name="Freeform 15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" y="50"/>
                        <a:ext cx="87" cy="23"/>
                      </a:xfrm>
                      <a:custGeom>
                        <a:avLst/>
                        <a:gdLst>
                          <a:gd name="T0" fmla="*/ 0 w 390"/>
                          <a:gd name="T1" fmla="*/ 0 h 107"/>
                          <a:gd name="T2" fmla="*/ 0 w 390"/>
                          <a:gd name="T3" fmla="*/ 0 h 107"/>
                          <a:gd name="T4" fmla="*/ 0 w 390"/>
                          <a:gd name="T5" fmla="*/ 0 h 107"/>
                          <a:gd name="T6" fmla="*/ 0 w 390"/>
                          <a:gd name="T7" fmla="*/ 0 h 107"/>
                          <a:gd name="T8" fmla="*/ 0 w 390"/>
                          <a:gd name="T9" fmla="*/ 0 h 107"/>
                          <a:gd name="T10" fmla="*/ 0 w 390"/>
                          <a:gd name="T11" fmla="*/ 0 h 107"/>
                          <a:gd name="T12" fmla="*/ 0 w 390"/>
                          <a:gd name="T13" fmla="*/ 0 h 107"/>
                          <a:gd name="T14" fmla="*/ 0 w 390"/>
                          <a:gd name="T15" fmla="*/ 0 h 107"/>
                          <a:gd name="T16" fmla="*/ 0 w 390"/>
                          <a:gd name="T17" fmla="*/ 0 h 107"/>
                          <a:gd name="T18" fmla="*/ 0 w 390"/>
                          <a:gd name="T19" fmla="*/ 0 h 10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0"/>
                          <a:gd name="T31" fmla="*/ 0 h 107"/>
                          <a:gd name="T32" fmla="*/ 390 w 390"/>
                          <a:gd name="T33" fmla="*/ 107 h 10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0" h="107">
                            <a:moveTo>
                              <a:pt x="0" y="106"/>
                            </a:moveTo>
                            <a:lnTo>
                              <a:pt x="389" y="106"/>
                            </a:lnTo>
                            <a:lnTo>
                              <a:pt x="389" y="0"/>
                            </a:lnTo>
                            <a:lnTo>
                              <a:pt x="0" y="0"/>
                            </a:lnTo>
                            <a:lnTo>
                              <a:pt x="0" y="106"/>
                            </a:lnTo>
                            <a:close/>
                            <a:moveTo>
                              <a:pt x="15" y="98"/>
                            </a:moveTo>
                            <a:lnTo>
                              <a:pt x="372" y="98"/>
                            </a:lnTo>
                            <a:lnTo>
                              <a:pt x="372" y="3"/>
                            </a:lnTo>
                            <a:lnTo>
                              <a:pt x="15" y="3"/>
                            </a:lnTo>
                            <a:lnTo>
                              <a:pt x="15" y="98"/>
                            </a:lnTo>
                            <a:close/>
                          </a:path>
                        </a:pathLst>
                      </a:custGeom>
                      <a:solidFill>
                        <a:srgbClr val="B8B8B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5" name="Freeform 15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" y="51"/>
                        <a:ext cx="80" cy="20"/>
                      </a:xfrm>
                      <a:custGeom>
                        <a:avLst/>
                        <a:gdLst>
                          <a:gd name="T0" fmla="*/ 0 w 356"/>
                          <a:gd name="T1" fmla="*/ 0 h 91"/>
                          <a:gd name="T2" fmla="*/ 0 w 356"/>
                          <a:gd name="T3" fmla="*/ 0 h 91"/>
                          <a:gd name="T4" fmla="*/ 0 w 356"/>
                          <a:gd name="T5" fmla="*/ 0 h 91"/>
                          <a:gd name="T6" fmla="*/ 0 w 356"/>
                          <a:gd name="T7" fmla="*/ 0 h 91"/>
                          <a:gd name="T8" fmla="*/ 0 w 356"/>
                          <a:gd name="T9" fmla="*/ 0 h 91"/>
                          <a:gd name="T10" fmla="*/ 0 w 356"/>
                          <a:gd name="T11" fmla="*/ 0 h 91"/>
                          <a:gd name="T12" fmla="*/ 0 w 356"/>
                          <a:gd name="T13" fmla="*/ 0 h 91"/>
                          <a:gd name="T14" fmla="*/ 0 w 356"/>
                          <a:gd name="T15" fmla="*/ 0 h 91"/>
                          <a:gd name="T16" fmla="*/ 0 w 356"/>
                          <a:gd name="T17" fmla="*/ 0 h 91"/>
                          <a:gd name="T18" fmla="*/ 0 w 356"/>
                          <a:gd name="T19" fmla="*/ 0 h 9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56"/>
                          <a:gd name="T31" fmla="*/ 0 h 91"/>
                          <a:gd name="T32" fmla="*/ 356 w 356"/>
                          <a:gd name="T33" fmla="*/ 91 h 9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56" h="91">
                            <a:moveTo>
                              <a:pt x="0" y="90"/>
                            </a:moveTo>
                            <a:lnTo>
                              <a:pt x="355" y="90"/>
                            </a:lnTo>
                            <a:lnTo>
                              <a:pt x="355" y="0"/>
                            </a:lnTo>
                            <a:lnTo>
                              <a:pt x="0" y="0"/>
                            </a:lnTo>
                            <a:lnTo>
                              <a:pt x="0" y="90"/>
                            </a:lnTo>
                            <a:close/>
                            <a:moveTo>
                              <a:pt x="16" y="85"/>
                            </a:moveTo>
                            <a:lnTo>
                              <a:pt x="340" y="85"/>
                            </a:lnTo>
                            <a:lnTo>
                              <a:pt x="340" y="5"/>
                            </a:lnTo>
                            <a:lnTo>
                              <a:pt x="16" y="5"/>
                            </a:lnTo>
                            <a:lnTo>
                              <a:pt x="16" y="85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6" name="Freeform 15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6" y="51"/>
                        <a:ext cx="73" cy="20"/>
                      </a:xfrm>
                      <a:custGeom>
                        <a:avLst/>
                        <a:gdLst>
                          <a:gd name="T0" fmla="*/ 0 w 325"/>
                          <a:gd name="T1" fmla="*/ 0 h 91"/>
                          <a:gd name="T2" fmla="*/ 0 w 325"/>
                          <a:gd name="T3" fmla="*/ 0 h 91"/>
                          <a:gd name="T4" fmla="*/ 0 w 325"/>
                          <a:gd name="T5" fmla="*/ 0 h 91"/>
                          <a:gd name="T6" fmla="*/ 0 w 325"/>
                          <a:gd name="T7" fmla="*/ 0 h 91"/>
                          <a:gd name="T8" fmla="*/ 0 w 325"/>
                          <a:gd name="T9" fmla="*/ 0 h 91"/>
                          <a:gd name="T10" fmla="*/ 0 w 325"/>
                          <a:gd name="T11" fmla="*/ 0 h 91"/>
                          <a:gd name="T12" fmla="*/ 0 w 325"/>
                          <a:gd name="T13" fmla="*/ 0 h 91"/>
                          <a:gd name="T14" fmla="*/ 0 w 325"/>
                          <a:gd name="T15" fmla="*/ 0 h 91"/>
                          <a:gd name="T16" fmla="*/ 0 w 325"/>
                          <a:gd name="T17" fmla="*/ 0 h 91"/>
                          <a:gd name="T18" fmla="*/ 0 w 325"/>
                          <a:gd name="T19" fmla="*/ 0 h 9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25"/>
                          <a:gd name="T31" fmla="*/ 0 h 91"/>
                          <a:gd name="T32" fmla="*/ 325 w 325"/>
                          <a:gd name="T33" fmla="*/ 91 h 9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25" h="91">
                            <a:moveTo>
                              <a:pt x="0" y="90"/>
                            </a:moveTo>
                            <a:lnTo>
                              <a:pt x="324" y="90"/>
                            </a:lnTo>
                            <a:lnTo>
                              <a:pt x="324" y="0"/>
                            </a:lnTo>
                            <a:lnTo>
                              <a:pt x="0" y="0"/>
                            </a:lnTo>
                            <a:lnTo>
                              <a:pt x="0" y="90"/>
                            </a:lnTo>
                            <a:close/>
                            <a:moveTo>
                              <a:pt x="19" y="87"/>
                            </a:moveTo>
                            <a:lnTo>
                              <a:pt x="305" y="87"/>
                            </a:lnTo>
                            <a:lnTo>
                              <a:pt x="305" y="2"/>
                            </a:lnTo>
                            <a:lnTo>
                              <a:pt x="19" y="2"/>
                            </a:lnTo>
                            <a:lnTo>
                              <a:pt x="19" y="87"/>
                            </a:lnTo>
                            <a:close/>
                          </a:path>
                        </a:pathLst>
                      </a:custGeom>
                      <a:solidFill>
                        <a:srgbClr val="C8C8C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7" name="Freeform 15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1" y="52"/>
                        <a:ext cx="64" cy="17"/>
                      </a:xfrm>
                      <a:custGeom>
                        <a:avLst/>
                        <a:gdLst>
                          <a:gd name="T0" fmla="*/ 0 w 287"/>
                          <a:gd name="T1" fmla="*/ 0 h 81"/>
                          <a:gd name="T2" fmla="*/ 0 w 287"/>
                          <a:gd name="T3" fmla="*/ 0 h 81"/>
                          <a:gd name="T4" fmla="*/ 0 w 287"/>
                          <a:gd name="T5" fmla="*/ 0 h 81"/>
                          <a:gd name="T6" fmla="*/ 0 w 287"/>
                          <a:gd name="T7" fmla="*/ 0 h 81"/>
                          <a:gd name="T8" fmla="*/ 0 w 287"/>
                          <a:gd name="T9" fmla="*/ 0 h 81"/>
                          <a:gd name="T10" fmla="*/ 0 w 287"/>
                          <a:gd name="T11" fmla="*/ 0 h 81"/>
                          <a:gd name="T12" fmla="*/ 0 w 287"/>
                          <a:gd name="T13" fmla="*/ 0 h 81"/>
                          <a:gd name="T14" fmla="*/ 0 w 287"/>
                          <a:gd name="T15" fmla="*/ 0 h 81"/>
                          <a:gd name="T16" fmla="*/ 0 w 287"/>
                          <a:gd name="T17" fmla="*/ 0 h 81"/>
                          <a:gd name="T18" fmla="*/ 0 w 287"/>
                          <a:gd name="T19" fmla="*/ 0 h 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87"/>
                          <a:gd name="T31" fmla="*/ 0 h 81"/>
                          <a:gd name="T32" fmla="*/ 287 w 287"/>
                          <a:gd name="T33" fmla="*/ 81 h 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87" h="81">
                            <a:moveTo>
                              <a:pt x="0" y="80"/>
                            </a:moveTo>
                            <a:lnTo>
                              <a:pt x="286" y="80"/>
                            </a:lnTo>
                            <a:lnTo>
                              <a:pt x="286" y="0"/>
                            </a:lnTo>
                            <a:lnTo>
                              <a:pt x="0" y="0"/>
                            </a:lnTo>
                            <a:lnTo>
                              <a:pt x="0" y="80"/>
                            </a:lnTo>
                            <a:close/>
                            <a:moveTo>
                              <a:pt x="19" y="74"/>
                            </a:moveTo>
                            <a:lnTo>
                              <a:pt x="270" y="74"/>
                            </a:lnTo>
                            <a:lnTo>
                              <a:pt x="270" y="6"/>
                            </a:lnTo>
                            <a:lnTo>
                              <a:pt x="19" y="6"/>
                            </a:lnTo>
                            <a:lnTo>
                              <a:pt x="19" y="74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8" name="Freeform 15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" y="55"/>
                        <a:ext cx="57" cy="14"/>
                      </a:xfrm>
                      <a:custGeom>
                        <a:avLst/>
                        <a:gdLst>
                          <a:gd name="T0" fmla="*/ 0 w 255"/>
                          <a:gd name="T1" fmla="*/ 0 h 65"/>
                          <a:gd name="T2" fmla="*/ 0 w 255"/>
                          <a:gd name="T3" fmla="*/ 0 h 65"/>
                          <a:gd name="T4" fmla="*/ 0 w 255"/>
                          <a:gd name="T5" fmla="*/ 0 h 65"/>
                          <a:gd name="T6" fmla="*/ 0 w 255"/>
                          <a:gd name="T7" fmla="*/ 0 h 65"/>
                          <a:gd name="T8" fmla="*/ 0 w 255"/>
                          <a:gd name="T9" fmla="*/ 0 h 65"/>
                          <a:gd name="T10" fmla="*/ 0 w 255"/>
                          <a:gd name="T11" fmla="*/ 0 h 65"/>
                          <a:gd name="T12" fmla="*/ 0 w 255"/>
                          <a:gd name="T13" fmla="*/ 0 h 65"/>
                          <a:gd name="T14" fmla="*/ 0 w 255"/>
                          <a:gd name="T15" fmla="*/ 0 h 65"/>
                          <a:gd name="T16" fmla="*/ 0 w 255"/>
                          <a:gd name="T17" fmla="*/ 0 h 65"/>
                          <a:gd name="T18" fmla="*/ 0 w 255"/>
                          <a:gd name="T19" fmla="*/ 0 h 6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55"/>
                          <a:gd name="T31" fmla="*/ 0 h 65"/>
                          <a:gd name="T32" fmla="*/ 255 w 255"/>
                          <a:gd name="T33" fmla="*/ 65 h 6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55" h="65">
                            <a:moveTo>
                              <a:pt x="0" y="64"/>
                            </a:moveTo>
                            <a:lnTo>
                              <a:pt x="254" y="64"/>
                            </a:lnTo>
                            <a:lnTo>
                              <a:pt x="254" y="0"/>
                            </a:lnTo>
                            <a:lnTo>
                              <a:pt x="0" y="0"/>
                            </a:lnTo>
                            <a:lnTo>
                              <a:pt x="0" y="64"/>
                            </a:lnTo>
                            <a:close/>
                            <a:moveTo>
                              <a:pt x="20" y="58"/>
                            </a:moveTo>
                            <a:lnTo>
                              <a:pt x="234" y="58"/>
                            </a:lnTo>
                            <a:lnTo>
                              <a:pt x="234" y="4"/>
                            </a:lnTo>
                            <a:lnTo>
                              <a:pt x="20" y="4"/>
                            </a:lnTo>
                            <a:lnTo>
                              <a:pt x="20" y="58"/>
                            </a:lnTo>
                            <a:close/>
                          </a:path>
                        </a:pathLst>
                      </a:custGeom>
                      <a:solidFill>
                        <a:srgbClr val="D8D8D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9" name="Freeform 15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9" y="55"/>
                        <a:ext cx="48" cy="13"/>
                      </a:xfrm>
                      <a:custGeom>
                        <a:avLst/>
                        <a:gdLst>
                          <a:gd name="T0" fmla="*/ 0 w 215"/>
                          <a:gd name="T1" fmla="*/ 0 h 61"/>
                          <a:gd name="T2" fmla="*/ 0 w 215"/>
                          <a:gd name="T3" fmla="*/ 0 h 61"/>
                          <a:gd name="T4" fmla="*/ 0 w 215"/>
                          <a:gd name="T5" fmla="*/ 0 h 61"/>
                          <a:gd name="T6" fmla="*/ 0 w 215"/>
                          <a:gd name="T7" fmla="*/ 0 h 61"/>
                          <a:gd name="T8" fmla="*/ 0 w 215"/>
                          <a:gd name="T9" fmla="*/ 0 h 61"/>
                          <a:gd name="T10" fmla="*/ 0 w 215"/>
                          <a:gd name="T11" fmla="*/ 0 h 61"/>
                          <a:gd name="T12" fmla="*/ 0 w 215"/>
                          <a:gd name="T13" fmla="*/ 0 h 61"/>
                          <a:gd name="T14" fmla="*/ 0 w 215"/>
                          <a:gd name="T15" fmla="*/ 0 h 61"/>
                          <a:gd name="T16" fmla="*/ 0 w 215"/>
                          <a:gd name="T17" fmla="*/ 0 h 61"/>
                          <a:gd name="T18" fmla="*/ 0 w 215"/>
                          <a:gd name="T19" fmla="*/ 0 h 6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15"/>
                          <a:gd name="T31" fmla="*/ 0 h 61"/>
                          <a:gd name="T32" fmla="*/ 215 w 215"/>
                          <a:gd name="T33" fmla="*/ 61 h 6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15" h="61">
                            <a:moveTo>
                              <a:pt x="0" y="60"/>
                            </a:moveTo>
                            <a:lnTo>
                              <a:pt x="214" y="60"/>
                            </a:lnTo>
                            <a:lnTo>
                              <a:pt x="214" y="0"/>
                            </a:lnTo>
                            <a:lnTo>
                              <a:pt x="0" y="0"/>
                            </a:lnTo>
                            <a:lnTo>
                              <a:pt x="0" y="60"/>
                            </a:lnTo>
                            <a:close/>
                            <a:moveTo>
                              <a:pt x="19" y="58"/>
                            </a:moveTo>
                            <a:lnTo>
                              <a:pt x="192" y="58"/>
                            </a:lnTo>
                            <a:lnTo>
                              <a:pt x="192" y="2"/>
                            </a:lnTo>
                            <a:lnTo>
                              <a:pt x="19" y="2"/>
                            </a:lnTo>
                            <a:lnTo>
                              <a:pt x="19" y="58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0" name="Freeform 15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4" y="56"/>
                        <a:ext cx="37" cy="11"/>
                      </a:xfrm>
                      <a:custGeom>
                        <a:avLst/>
                        <a:gdLst>
                          <a:gd name="T0" fmla="*/ 0 w 168"/>
                          <a:gd name="T1" fmla="*/ 0 h 51"/>
                          <a:gd name="T2" fmla="*/ 0 w 168"/>
                          <a:gd name="T3" fmla="*/ 0 h 51"/>
                          <a:gd name="T4" fmla="*/ 0 w 168"/>
                          <a:gd name="T5" fmla="*/ 0 h 51"/>
                          <a:gd name="T6" fmla="*/ 0 w 168"/>
                          <a:gd name="T7" fmla="*/ 0 h 51"/>
                          <a:gd name="T8" fmla="*/ 0 w 168"/>
                          <a:gd name="T9" fmla="*/ 0 h 51"/>
                          <a:gd name="T10" fmla="*/ 0 w 168"/>
                          <a:gd name="T11" fmla="*/ 0 h 51"/>
                          <a:gd name="T12" fmla="*/ 0 w 168"/>
                          <a:gd name="T13" fmla="*/ 0 h 51"/>
                          <a:gd name="T14" fmla="*/ 0 w 168"/>
                          <a:gd name="T15" fmla="*/ 0 h 51"/>
                          <a:gd name="T16" fmla="*/ 0 w 168"/>
                          <a:gd name="T17" fmla="*/ 0 h 51"/>
                          <a:gd name="T18" fmla="*/ 0 w 168"/>
                          <a:gd name="T19" fmla="*/ 0 h 5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68"/>
                          <a:gd name="T31" fmla="*/ 0 h 51"/>
                          <a:gd name="T32" fmla="*/ 168 w 168"/>
                          <a:gd name="T33" fmla="*/ 51 h 5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68" h="51">
                            <a:moveTo>
                              <a:pt x="0" y="50"/>
                            </a:moveTo>
                            <a:lnTo>
                              <a:pt x="167" y="50"/>
                            </a:lnTo>
                            <a:lnTo>
                              <a:pt x="167" y="0"/>
                            </a:lnTo>
                            <a:lnTo>
                              <a:pt x="0" y="0"/>
                            </a:lnTo>
                            <a:lnTo>
                              <a:pt x="0" y="50"/>
                            </a:lnTo>
                            <a:close/>
                            <a:moveTo>
                              <a:pt x="22" y="42"/>
                            </a:moveTo>
                            <a:lnTo>
                              <a:pt x="147" y="42"/>
                            </a:lnTo>
                            <a:lnTo>
                              <a:pt x="147" y="7"/>
                            </a:lnTo>
                            <a:lnTo>
                              <a:pt x="22" y="7"/>
                            </a:lnTo>
                            <a:lnTo>
                              <a:pt x="22" y="42"/>
                            </a:lnTo>
                            <a:close/>
                          </a:path>
                        </a:pathLst>
                      </a:custGeom>
                      <a:solidFill>
                        <a:srgbClr val="E8E8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" name="Freeform 15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9" y="58"/>
                        <a:ext cx="28" cy="6"/>
                      </a:xfrm>
                      <a:custGeom>
                        <a:avLst/>
                        <a:gdLst>
                          <a:gd name="T0" fmla="*/ 0 w 129"/>
                          <a:gd name="T1" fmla="*/ 0 h 31"/>
                          <a:gd name="T2" fmla="*/ 0 w 129"/>
                          <a:gd name="T3" fmla="*/ 0 h 31"/>
                          <a:gd name="T4" fmla="*/ 0 w 129"/>
                          <a:gd name="T5" fmla="*/ 0 h 31"/>
                          <a:gd name="T6" fmla="*/ 0 w 129"/>
                          <a:gd name="T7" fmla="*/ 0 h 31"/>
                          <a:gd name="T8" fmla="*/ 0 w 129"/>
                          <a:gd name="T9" fmla="*/ 0 h 31"/>
                          <a:gd name="T10" fmla="*/ 0 w 129"/>
                          <a:gd name="T11" fmla="*/ 0 h 31"/>
                          <a:gd name="T12" fmla="*/ 0 w 129"/>
                          <a:gd name="T13" fmla="*/ 0 h 31"/>
                          <a:gd name="T14" fmla="*/ 0 w 129"/>
                          <a:gd name="T15" fmla="*/ 0 h 31"/>
                          <a:gd name="T16" fmla="*/ 0 w 129"/>
                          <a:gd name="T17" fmla="*/ 0 h 31"/>
                          <a:gd name="T18" fmla="*/ 0 w 129"/>
                          <a:gd name="T19" fmla="*/ 0 h 3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29"/>
                          <a:gd name="T31" fmla="*/ 0 h 31"/>
                          <a:gd name="T32" fmla="*/ 129 w 129"/>
                          <a:gd name="T33" fmla="*/ 31 h 3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29" h="31">
                            <a:moveTo>
                              <a:pt x="0" y="30"/>
                            </a:moveTo>
                            <a:lnTo>
                              <a:pt x="128" y="30"/>
                            </a:lnTo>
                            <a:lnTo>
                              <a:pt x="128" y="0"/>
                            </a:lnTo>
                            <a:lnTo>
                              <a:pt x="0" y="0"/>
                            </a:lnTo>
                            <a:lnTo>
                              <a:pt x="0" y="30"/>
                            </a:lnTo>
                            <a:close/>
                            <a:moveTo>
                              <a:pt x="22" y="26"/>
                            </a:moveTo>
                            <a:lnTo>
                              <a:pt x="103" y="26"/>
                            </a:lnTo>
                            <a:lnTo>
                              <a:pt x="103" y="5"/>
                            </a:lnTo>
                            <a:lnTo>
                              <a:pt x="22" y="5"/>
                            </a:lnTo>
                            <a:lnTo>
                              <a:pt x="22" y="26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2" name="Freeform 15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" y="59"/>
                        <a:ext cx="17" cy="5"/>
                      </a:xfrm>
                      <a:custGeom>
                        <a:avLst/>
                        <a:gdLst>
                          <a:gd name="T0" fmla="*/ 0 w 81"/>
                          <a:gd name="T1" fmla="*/ 0 h 26"/>
                          <a:gd name="T2" fmla="*/ 0 w 81"/>
                          <a:gd name="T3" fmla="*/ 0 h 26"/>
                          <a:gd name="T4" fmla="*/ 0 w 81"/>
                          <a:gd name="T5" fmla="*/ 0 h 26"/>
                          <a:gd name="T6" fmla="*/ 0 w 81"/>
                          <a:gd name="T7" fmla="*/ 0 h 26"/>
                          <a:gd name="T8" fmla="*/ 0 w 81"/>
                          <a:gd name="T9" fmla="*/ 0 h 26"/>
                          <a:gd name="T10" fmla="*/ 0 w 81"/>
                          <a:gd name="T11" fmla="*/ 0 h 26"/>
                          <a:gd name="T12" fmla="*/ 0 w 81"/>
                          <a:gd name="T13" fmla="*/ 0 h 26"/>
                          <a:gd name="T14" fmla="*/ 0 w 81"/>
                          <a:gd name="T15" fmla="*/ 0 h 26"/>
                          <a:gd name="T16" fmla="*/ 0 w 81"/>
                          <a:gd name="T17" fmla="*/ 0 h 26"/>
                          <a:gd name="T18" fmla="*/ 0 w 81"/>
                          <a:gd name="T19" fmla="*/ 0 h 2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1"/>
                          <a:gd name="T31" fmla="*/ 0 h 26"/>
                          <a:gd name="T32" fmla="*/ 81 w 81"/>
                          <a:gd name="T33" fmla="*/ 26 h 2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1" h="26">
                            <a:moveTo>
                              <a:pt x="0" y="25"/>
                            </a:moveTo>
                            <a:lnTo>
                              <a:pt x="80" y="25"/>
                            </a:lnTo>
                            <a:lnTo>
                              <a:pt x="80" y="0"/>
                            </a:lnTo>
                            <a:lnTo>
                              <a:pt x="0" y="0"/>
                            </a:lnTo>
                            <a:lnTo>
                              <a:pt x="0" y="25"/>
                            </a:lnTo>
                            <a:close/>
                            <a:moveTo>
                              <a:pt x="23" y="16"/>
                            </a:moveTo>
                            <a:lnTo>
                              <a:pt x="57" y="16"/>
                            </a:lnTo>
                            <a:lnTo>
                              <a:pt x="57" y="6"/>
                            </a:lnTo>
                            <a:lnTo>
                              <a:pt x="23" y="6"/>
                            </a:lnTo>
                            <a:lnTo>
                              <a:pt x="23" y="16"/>
                            </a:lnTo>
                            <a:close/>
                          </a:path>
                        </a:pathLst>
                      </a:custGeom>
                      <a:solidFill>
                        <a:srgbClr val="F9F9F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3" name="Freeform 15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9" y="60"/>
                        <a:ext cx="8" cy="1"/>
                      </a:xfrm>
                      <a:custGeom>
                        <a:avLst/>
                        <a:gdLst>
                          <a:gd name="T0" fmla="*/ 0 w 39"/>
                          <a:gd name="T1" fmla="*/ 0 h 11"/>
                          <a:gd name="T2" fmla="*/ 0 w 39"/>
                          <a:gd name="T3" fmla="*/ 0 h 11"/>
                          <a:gd name="T4" fmla="*/ 0 w 39"/>
                          <a:gd name="T5" fmla="*/ 0 h 11"/>
                          <a:gd name="T6" fmla="*/ 0 w 39"/>
                          <a:gd name="T7" fmla="*/ 0 h 11"/>
                          <a:gd name="T8" fmla="*/ 0 w 39"/>
                          <a:gd name="T9" fmla="*/ 0 h 11"/>
                          <a:gd name="T10" fmla="*/ 0 w 39"/>
                          <a:gd name="T11" fmla="*/ 0 h 11"/>
                          <a:gd name="T12" fmla="*/ 0 w 39"/>
                          <a:gd name="T13" fmla="*/ 0 h 11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9"/>
                          <a:gd name="T22" fmla="*/ 0 h 11"/>
                          <a:gd name="T23" fmla="*/ 39 w 39"/>
                          <a:gd name="T24" fmla="*/ 11 h 11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9" h="11">
                            <a:moveTo>
                              <a:pt x="0" y="10"/>
                            </a:moveTo>
                            <a:lnTo>
                              <a:pt x="38" y="10"/>
                            </a:lnTo>
                            <a:lnTo>
                              <a:pt x="38" y="0"/>
                            </a:lnTo>
                            <a:lnTo>
                              <a:pt x="0" y="0"/>
                            </a:lnTo>
                            <a:lnTo>
                              <a:pt x="0" y="10"/>
                            </a:lnTo>
                            <a:close/>
                            <a:moveTo>
                              <a:pt x="21" y="7"/>
                            </a:moveTo>
                            <a:lnTo>
                              <a:pt x="21" y="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4" name="Freeform 15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" y="50"/>
                        <a:ext cx="274" cy="338"/>
                      </a:xfrm>
                      <a:custGeom>
                        <a:avLst/>
                        <a:gdLst>
                          <a:gd name="T0" fmla="*/ 0 w 1211"/>
                          <a:gd name="T1" fmla="*/ 1 h 1494"/>
                          <a:gd name="T2" fmla="*/ 1 w 1211"/>
                          <a:gd name="T3" fmla="*/ 1 h 1494"/>
                          <a:gd name="T4" fmla="*/ 1 w 1211"/>
                          <a:gd name="T5" fmla="*/ 0 h 1494"/>
                          <a:gd name="T6" fmla="*/ 0 w 1211"/>
                          <a:gd name="T7" fmla="*/ 0 h 1494"/>
                          <a:gd name="T8" fmla="*/ 0 w 1211"/>
                          <a:gd name="T9" fmla="*/ 1 h 1494"/>
                          <a:gd name="T10" fmla="*/ 0 w 1211"/>
                          <a:gd name="T11" fmla="*/ 1 h 1494"/>
                          <a:gd name="T12" fmla="*/ 1 w 1211"/>
                          <a:gd name="T13" fmla="*/ 1 h 1494"/>
                          <a:gd name="T14" fmla="*/ 1 w 1211"/>
                          <a:gd name="T15" fmla="*/ 0 h 1494"/>
                          <a:gd name="T16" fmla="*/ 0 w 1211"/>
                          <a:gd name="T17" fmla="*/ 0 h 1494"/>
                          <a:gd name="T18" fmla="*/ 0 w 1211"/>
                          <a:gd name="T19" fmla="*/ 1 h 149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211"/>
                          <a:gd name="T31" fmla="*/ 0 h 1494"/>
                          <a:gd name="T32" fmla="*/ 1211 w 1211"/>
                          <a:gd name="T33" fmla="*/ 1494 h 149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211" h="1494">
                            <a:moveTo>
                              <a:pt x="0" y="1493"/>
                            </a:moveTo>
                            <a:lnTo>
                              <a:pt x="1210" y="1493"/>
                            </a:lnTo>
                            <a:lnTo>
                              <a:pt x="1210" y="0"/>
                            </a:lnTo>
                            <a:lnTo>
                              <a:pt x="0" y="0"/>
                            </a:lnTo>
                            <a:lnTo>
                              <a:pt x="0" y="1493"/>
                            </a:lnTo>
                            <a:close/>
                            <a:moveTo>
                              <a:pt x="9" y="1472"/>
                            </a:moveTo>
                            <a:lnTo>
                              <a:pt x="1198" y="1472"/>
                            </a:lnTo>
                            <a:lnTo>
                              <a:pt x="1198" y="14"/>
                            </a:lnTo>
                            <a:lnTo>
                              <a:pt x="9" y="14"/>
                            </a:lnTo>
                            <a:lnTo>
                              <a:pt x="9" y="1472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5" name="Freeform 15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" y="53"/>
                        <a:ext cx="268" cy="331"/>
                      </a:xfrm>
                      <a:custGeom>
                        <a:avLst/>
                        <a:gdLst>
                          <a:gd name="T0" fmla="*/ 0 w 1186"/>
                          <a:gd name="T1" fmla="*/ 1 h 1464"/>
                          <a:gd name="T2" fmla="*/ 1 w 1186"/>
                          <a:gd name="T3" fmla="*/ 1 h 1464"/>
                          <a:gd name="T4" fmla="*/ 1 w 1186"/>
                          <a:gd name="T5" fmla="*/ 0 h 1464"/>
                          <a:gd name="T6" fmla="*/ 0 w 1186"/>
                          <a:gd name="T7" fmla="*/ 0 h 1464"/>
                          <a:gd name="T8" fmla="*/ 0 w 1186"/>
                          <a:gd name="T9" fmla="*/ 1 h 1464"/>
                          <a:gd name="T10" fmla="*/ 0 w 1186"/>
                          <a:gd name="T11" fmla="*/ 1 h 1464"/>
                          <a:gd name="T12" fmla="*/ 1 w 1186"/>
                          <a:gd name="T13" fmla="*/ 1 h 1464"/>
                          <a:gd name="T14" fmla="*/ 1 w 1186"/>
                          <a:gd name="T15" fmla="*/ 0 h 1464"/>
                          <a:gd name="T16" fmla="*/ 0 w 1186"/>
                          <a:gd name="T17" fmla="*/ 0 h 1464"/>
                          <a:gd name="T18" fmla="*/ 0 w 1186"/>
                          <a:gd name="T19" fmla="*/ 1 h 146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86"/>
                          <a:gd name="T31" fmla="*/ 0 h 1464"/>
                          <a:gd name="T32" fmla="*/ 1186 w 1186"/>
                          <a:gd name="T33" fmla="*/ 1464 h 146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86" h="1464">
                            <a:moveTo>
                              <a:pt x="0" y="1463"/>
                            </a:moveTo>
                            <a:lnTo>
                              <a:pt x="1185" y="1463"/>
                            </a:lnTo>
                            <a:lnTo>
                              <a:pt x="1185" y="0"/>
                            </a:lnTo>
                            <a:lnTo>
                              <a:pt x="0" y="0"/>
                            </a:lnTo>
                            <a:lnTo>
                              <a:pt x="0" y="1463"/>
                            </a:lnTo>
                            <a:close/>
                            <a:moveTo>
                              <a:pt x="13" y="1447"/>
                            </a:moveTo>
                            <a:lnTo>
                              <a:pt x="1172" y="1447"/>
                            </a:lnTo>
                            <a:lnTo>
                              <a:pt x="1172" y="15"/>
                            </a:lnTo>
                            <a:lnTo>
                              <a:pt x="13" y="15"/>
                            </a:lnTo>
                            <a:lnTo>
                              <a:pt x="13" y="1447"/>
                            </a:lnTo>
                            <a:close/>
                          </a:path>
                        </a:pathLst>
                      </a:custGeom>
                      <a:solidFill>
                        <a:srgbClr val="0A0A0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6" name="Freeform 15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" y="57"/>
                        <a:ext cx="262" cy="324"/>
                      </a:xfrm>
                      <a:custGeom>
                        <a:avLst/>
                        <a:gdLst>
                          <a:gd name="T0" fmla="*/ 0 w 1160"/>
                          <a:gd name="T1" fmla="*/ 1 h 1433"/>
                          <a:gd name="T2" fmla="*/ 1 w 1160"/>
                          <a:gd name="T3" fmla="*/ 1 h 1433"/>
                          <a:gd name="T4" fmla="*/ 1 w 1160"/>
                          <a:gd name="T5" fmla="*/ 0 h 1433"/>
                          <a:gd name="T6" fmla="*/ 0 w 1160"/>
                          <a:gd name="T7" fmla="*/ 0 h 1433"/>
                          <a:gd name="T8" fmla="*/ 0 w 1160"/>
                          <a:gd name="T9" fmla="*/ 1 h 1433"/>
                          <a:gd name="T10" fmla="*/ 0 w 1160"/>
                          <a:gd name="T11" fmla="*/ 1 h 1433"/>
                          <a:gd name="T12" fmla="*/ 1 w 1160"/>
                          <a:gd name="T13" fmla="*/ 1 h 1433"/>
                          <a:gd name="T14" fmla="*/ 1 w 1160"/>
                          <a:gd name="T15" fmla="*/ 0 h 1433"/>
                          <a:gd name="T16" fmla="*/ 0 w 1160"/>
                          <a:gd name="T17" fmla="*/ 0 h 1433"/>
                          <a:gd name="T18" fmla="*/ 0 w 1160"/>
                          <a:gd name="T19" fmla="*/ 1 h 143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60"/>
                          <a:gd name="T31" fmla="*/ 0 h 1433"/>
                          <a:gd name="T32" fmla="*/ 1160 w 1160"/>
                          <a:gd name="T33" fmla="*/ 1433 h 143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60" h="1433">
                            <a:moveTo>
                              <a:pt x="0" y="1432"/>
                            </a:moveTo>
                            <a:lnTo>
                              <a:pt x="1159" y="1432"/>
                            </a:lnTo>
                            <a:lnTo>
                              <a:pt x="1159" y="0"/>
                            </a:lnTo>
                            <a:lnTo>
                              <a:pt x="0" y="0"/>
                            </a:lnTo>
                            <a:lnTo>
                              <a:pt x="0" y="1432"/>
                            </a:lnTo>
                            <a:close/>
                            <a:moveTo>
                              <a:pt x="13" y="1416"/>
                            </a:moveTo>
                            <a:lnTo>
                              <a:pt x="1147" y="1416"/>
                            </a:lnTo>
                            <a:lnTo>
                              <a:pt x="1147" y="15"/>
                            </a:lnTo>
                            <a:lnTo>
                              <a:pt x="13" y="15"/>
                            </a:lnTo>
                            <a:lnTo>
                              <a:pt x="13" y="1416"/>
                            </a:lnTo>
                            <a:close/>
                          </a:path>
                        </a:pathLst>
                      </a:custGeom>
                      <a:solidFill>
                        <a:srgbClr val="14141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7" name="Freeform 15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" y="60"/>
                        <a:ext cx="256" cy="317"/>
                      </a:xfrm>
                      <a:custGeom>
                        <a:avLst/>
                        <a:gdLst>
                          <a:gd name="T0" fmla="*/ 0 w 1135"/>
                          <a:gd name="T1" fmla="*/ 1 h 1403"/>
                          <a:gd name="T2" fmla="*/ 1 w 1135"/>
                          <a:gd name="T3" fmla="*/ 1 h 1403"/>
                          <a:gd name="T4" fmla="*/ 1 w 1135"/>
                          <a:gd name="T5" fmla="*/ 0 h 1403"/>
                          <a:gd name="T6" fmla="*/ 0 w 1135"/>
                          <a:gd name="T7" fmla="*/ 0 h 1403"/>
                          <a:gd name="T8" fmla="*/ 0 w 1135"/>
                          <a:gd name="T9" fmla="*/ 1 h 1403"/>
                          <a:gd name="T10" fmla="*/ 0 w 1135"/>
                          <a:gd name="T11" fmla="*/ 1 h 1403"/>
                          <a:gd name="T12" fmla="*/ 1 w 1135"/>
                          <a:gd name="T13" fmla="*/ 1 h 1403"/>
                          <a:gd name="T14" fmla="*/ 1 w 1135"/>
                          <a:gd name="T15" fmla="*/ 0 h 1403"/>
                          <a:gd name="T16" fmla="*/ 0 w 1135"/>
                          <a:gd name="T17" fmla="*/ 0 h 1403"/>
                          <a:gd name="T18" fmla="*/ 0 w 1135"/>
                          <a:gd name="T19" fmla="*/ 1 h 140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35"/>
                          <a:gd name="T31" fmla="*/ 0 h 1403"/>
                          <a:gd name="T32" fmla="*/ 1135 w 1135"/>
                          <a:gd name="T33" fmla="*/ 1403 h 140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35" h="1403">
                            <a:moveTo>
                              <a:pt x="0" y="1402"/>
                            </a:moveTo>
                            <a:lnTo>
                              <a:pt x="1134" y="1402"/>
                            </a:lnTo>
                            <a:lnTo>
                              <a:pt x="1134" y="0"/>
                            </a:lnTo>
                            <a:lnTo>
                              <a:pt x="0" y="0"/>
                            </a:lnTo>
                            <a:lnTo>
                              <a:pt x="0" y="1402"/>
                            </a:lnTo>
                            <a:close/>
                            <a:moveTo>
                              <a:pt x="12" y="1387"/>
                            </a:moveTo>
                            <a:lnTo>
                              <a:pt x="1121" y="1387"/>
                            </a:lnTo>
                            <a:lnTo>
                              <a:pt x="1121" y="14"/>
                            </a:lnTo>
                            <a:lnTo>
                              <a:pt x="12" y="14"/>
                            </a:lnTo>
                            <a:lnTo>
                              <a:pt x="12" y="1387"/>
                            </a:lnTo>
                            <a:close/>
                          </a:path>
                        </a:pathLst>
                      </a:custGeom>
                      <a:solidFill>
                        <a:srgbClr val="1D1D1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8" name="Freeform 15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" y="64"/>
                        <a:ext cx="250" cy="310"/>
                      </a:xfrm>
                      <a:custGeom>
                        <a:avLst/>
                        <a:gdLst>
                          <a:gd name="T0" fmla="*/ 0 w 1109"/>
                          <a:gd name="T1" fmla="*/ 1 h 1373"/>
                          <a:gd name="T2" fmla="*/ 1 w 1109"/>
                          <a:gd name="T3" fmla="*/ 1 h 1373"/>
                          <a:gd name="T4" fmla="*/ 1 w 1109"/>
                          <a:gd name="T5" fmla="*/ 0 h 1373"/>
                          <a:gd name="T6" fmla="*/ 0 w 1109"/>
                          <a:gd name="T7" fmla="*/ 0 h 1373"/>
                          <a:gd name="T8" fmla="*/ 0 w 1109"/>
                          <a:gd name="T9" fmla="*/ 1 h 1373"/>
                          <a:gd name="T10" fmla="*/ 0 w 1109"/>
                          <a:gd name="T11" fmla="*/ 1 h 1373"/>
                          <a:gd name="T12" fmla="*/ 1 w 1109"/>
                          <a:gd name="T13" fmla="*/ 1 h 1373"/>
                          <a:gd name="T14" fmla="*/ 1 w 1109"/>
                          <a:gd name="T15" fmla="*/ 0 h 1373"/>
                          <a:gd name="T16" fmla="*/ 0 w 1109"/>
                          <a:gd name="T17" fmla="*/ 0 h 1373"/>
                          <a:gd name="T18" fmla="*/ 0 w 1109"/>
                          <a:gd name="T19" fmla="*/ 1 h 137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09"/>
                          <a:gd name="T31" fmla="*/ 0 h 1373"/>
                          <a:gd name="T32" fmla="*/ 1109 w 1109"/>
                          <a:gd name="T33" fmla="*/ 1373 h 137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09" h="1373">
                            <a:moveTo>
                              <a:pt x="0" y="1372"/>
                            </a:moveTo>
                            <a:lnTo>
                              <a:pt x="1108" y="1372"/>
                            </a:lnTo>
                            <a:lnTo>
                              <a:pt x="1108" y="0"/>
                            </a:lnTo>
                            <a:lnTo>
                              <a:pt x="0" y="0"/>
                            </a:lnTo>
                            <a:lnTo>
                              <a:pt x="0" y="1372"/>
                            </a:lnTo>
                            <a:close/>
                            <a:moveTo>
                              <a:pt x="11" y="1358"/>
                            </a:moveTo>
                            <a:lnTo>
                              <a:pt x="1099" y="1358"/>
                            </a:lnTo>
                            <a:lnTo>
                              <a:pt x="1099" y="15"/>
                            </a:lnTo>
                            <a:lnTo>
                              <a:pt x="11" y="15"/>
                            </a:lnTo>
                            <a:lnTo>
                              <a:pt x="11" y="1358"/>
                            </a:lnTo>
                            <a:close/>
                          </a:path>
                        </a:pathLst>
                      </a:custGeom>
                      <a:solidFill>
                        <a:srgbClr val="2626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9" name="Freeform 15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" y="67"/>
                        <a:ext cx="246" cy="304"/>
                      </a:xfrm>
                      <a:custGeom>
                        <a:avLst/>
                        <a:gdLst>
                          <a:gd name="T0" fmla="*/ 0 w 1088"/>
                          <a:gd name="T1" fmla="*/ 1 h 1344"/>
                          <a:gd name="T2" fmla="*/ 1 w 1088"/>
                          <a:gd name="T3" fmla="*/ 1 h 1344"/>
                          <a:gd name="T4" fmla="*/ 1 w 1088"/>
                          <a:gd name="T5" fmla="*/ 0 h 1344"/>
                          <a:gd name="T6" fmla="*/ 0 w 1088"/>
                          <a:gd name="T7" fmla="*/ 0 h 1344"/>
                          <a:gd name="T8" fmla="*/ 0 w 1088"/>
                          <a:gd name="T9" fmla="*/ 1 h 1344"/>
                          <a:gd name="T10" fmla="*/ 0 w 1088"/>
                          <a:gd name="T11" fmla="*/ 1 h 1344"/>
                          <a:gd name="T12" fmla="*/ 1 w 1088"/>
                          <a:gd name="T13" fmla="*/ 1 h 1344"/>
                          <a:gd name="T14" fmla="*/ 1 w 1088"/>
                          <a:gd name="T15" fmla="*/ 0 h 1344"/>
                          <a:gd name="T16" fmla="*/ 0 w 1088"/>
                          <a:gd name="T17" fmla="*/ 0 h 1344"/>
                          <a:gd name="T18" fmla="*/ 0 w 1088"/>
                          <a:gd name="T19" fmla="*/ 1 h 134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88"/>
                          <a:gd name="T31" fmla="*/ 0 h 1344"/>
                          <a:gd name="T32" fmla="*/ 1088 w 1088"/>
                          <a:gd name="T33" fmla="*/ 1344 h 134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88" h="1344">
                            <a:moveTo>
                              <a:pt x="0" y="1343"/>
                            </a:moveTo>
                            <a:lnTo>
                              <a:pt x="1087" y="1343"/>
                            </a:lnTo>
                            <a:lnTo>
                              <a:pt x="1087" y="0"/>
                            </a:lnTo>
                            <a:lnTo>
                              <a:pt x="0" y="0"/>
                            </a:lnTo>
                            <a:lnTo>
                              <a:pt x="0" y="1343"/>
                            </a:lnTo>
                            <a:close/>
                            <a:moveTo>
                              <a:pt x="12" y="1328"/>
                            </a:moveTo>
                            <a:lnTo>
                              <a:pt x="1075" y="1328"/>
                            </a:lnTo>
                            <a:lnTo>
                              <a:pt x="1075" y="15"/>
                            </a:lnTo>
                            <a:lnTo>
                              <a:pt x="12" y="15"/>
                            </a:lnTo>
                            <a:lnTo>
                              <a:pt x="12" y="1328"/>
                            </a:lnTo>
                            <a:close/>
                          </a:path>
                        </a:pathLst>
                      </a:custGeom>
                      <a:solidFill>
                        <a:srgbClr val="2F2F2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0" name="Freeform 15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" y="71"/>
                        <a:ext cx="240" cy="296"/>
                      </a:xfrm>
                      <a:custGeom>
                        <a:avLst/>
                        <a:gdLst>
                          <a:gd name="T0" fmla="*/ 0 w 1061"/>
                          <a:gd name="T1" fmla="*/ 1 h 1308"/>
                          <a:gd name="T2" fmla="*/ 1 w 1061"/>
                          <a:gd name="T3" fmla="*/ 1 h 1308"/>
                          <a:gd name="T4" fmla="*/ 1 w 1061"/>
                          <a:gd name="T5" fmla="*/ 0 h 1308"/>
                          <a:gd name="T6" fmla="*/ 0 w 1061"/>
                          <a:gd name="T7" fmla="*/ 0 h 1308"/>
                          <a:gd name="T8" fmla="*/ 0 w 1061"/>
                          <a:gd name="T9" fmla="*/ 1 h 1308"/>
                          <a:gd name="T10" fmla="*/ 0 w 1061"/>
                          <a:gd name="T11" fmla="*/ 1 h 1308"/>
                          <a:gd name="T12" fmla="*/ 1 w 1061"/>
                          <a:gd name="T13" fmla="*/ 1 h 1308"/>
                          <a:gd name="T14" fmla="*/ 1 w 1061"/>
                          <a:gd name="T15" fmla="*/ 0 h 1308"/>
                          <a:gd name="T16" fmla="*/ 0 w 1061"/>
                          <a:gd name="T17" fmla="*/ 0 h 1308"/>
                          <a:gd name="T18" fmla="*/ 0 w 1061"/>
                          <a:gd name="T19" fmla="*/ 1 h 130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61"/>
                          <a:gd name="T31" fmla="*/ 0 h 1308"/>
                          <a:gd name="T32" fmla="*/ 1061 w 1061"/>
                          <a:gd name="T33" fmla="*/ 1308 h 130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61" h="1308">
                            <a:moveTo>
                              <a:pt x="0" y="1307"/>
                            </a:moveTo>
                            <a:lnTo>
                              <a:pt x="1060" y="1307"/>
                            </a:lnTo>
                            <a:lnTo>
                              <a:pt x="1060" y="0"/>
                            </a:lnTo>
                            <a:lnTo>
                              <a:pt x="0" y="0"/>
                            </a:lnTo>
                            <a:lnTo>
                              <a:pt x="0" y="1307"/>
                            </a:lnTo>
                            <a:close/>
                            <a:moveTo>
                              <a:pt x="11" y="1292"/>
                            </a:moveTo>
                            <a:lnTo>
                              <a:pt x="1047" y="1292"/>
                            </a:lnTo>
                            <a:lnTo>
                              <a:pt x="1047" y="14"/>
                            </a:lnTo>
                            <a:lnTo>
                              <a:pt x="11" y="14"/>
                            </a:lnTo>
                            <a:lnTo>
                              <a:pt x="11" y="1292"/>
                            </a:lnTo>
                            <a:close/>
                          </a:path>
                        </a:pathLst>
                      </a:custGeom>
                      <a:solidFill>
                        <a:srgbClr val="38383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1" name="Freeform 15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" y="74"/>
                        <a:ext cx="234" cy="289"/>
                      </a:xfrm>
                      <a:custGeom>
                        <a:avLst/>
                        <a:gdLst>
                          <a:gd name="T0" fmla="*/ 0 w 1036"/>
                          <a:gd name="T1" fmla="*/ 1 h 1277"/>
                          <a:gd name="T2" fmla="*/ 1 w 1036"/>
                          <a:gd name="T3" fmla="*/ 1 h 1277"/>
                          <a:gd name="T4" fmla="*/ 1 w 1036"/>
                          <a:gd name="T5" fmla="*/ 0 h 1277"/>
                          <a:gd name="T6" fmla="*/ 0 w 1036"/>
                          <a:gd name="T7" fmla="*/ 0 h 1277"/>
                          <a:gd name="T8" fmla="*/ 0 w 1036"/>
                          <a:gd name="T9" fmla="*/ 1 h 1277"/>
                          <a:gd name="T10" fmla="*/ 0 w 1036"/>
                          <a:gd name="T11" fmla="*/ 1 h 1277"/>
                          <a:gd name="T12" fmla="*/ 1 w 1036"/>
                          <a:gd name="T13" fmla="*/ 1 h 1277"/>
                          <a:gd name="T14" fmla="*/ 1 w 1036"/>
                          <a:gd name="T15" fmla="*/ 0 h 1277"/>
                          <a:gd name="T16" fmla="*/ 0 w 1036"/>
                          <a:gd name="T17" fmla="*/ 0 h 1277"/>
                          <a:gd name="T18" fmla="*/ 0 w 1036"/>
                          <a:gd name="T19" fmla="*/ 1 h 127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36"/>
                          <a:gd name="T31" fmla="*/ 0 h 1277"/>
                          <a:gd name="T32" fmla="*/ 1036 w 1036"/>
                          <a:gd name="T33" fmla="*/ 1277 h 127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36" h="1277">
                            <a:moveTo>
                              <a:pt x="0" y="1276"/>
                            </a:moveTo>
                            <a:lnTo>
                              <a:pt x="1035" y="1276"/>
                            </a:lnTo>
                            <a:lnTo>
                              <a:pt x="1035" y="0"/>
                            </a:lnTo>
                            <a:lnTo>
                              <a:pt x="0" y="0"/>
                            </a:lnTo>
                            <a:lnTo>
                              <a:pt x="0" y="1276"/>
                            </a:lnTo>
                            <a:close/>
                            <a:moveTo>
                              <a:pt x="12" y="1262"/>
                            </a:moveTo>
                            <a:lnTo>
                              <a:pt x="1023" y="1262"/>
                            </a:lnTo>
                            <a:lnTo>
                              <a:pt x="1023" y="14"/>
                            </a:lnTo>
                            <a:lnTo>
                              <a:pt x="12" y="14"/>
                            </a:lnTo>
                            <a:lnTo>
                              <a:pt x="12" y="1262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2" name="Freeform 15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" y="77"/>
                        <a:ext cx="228" cy="282"/>
                      </a:xfrm>
                      <a:custGeom>
                        <a:avLst/>
                        <a:gdLst>
                          <a:gd name="T0" fmla="*/ 0 w 1011"/>
                          <a:gd name="T1" fmla="*/ 1 h 1248"/>
                          <a:gd name="T2" fmla="*/ 1 w 1011"/>
                          <a:gd name="T3" fmla="*/ 1 h 1248"/>
                          <a:gd name="T4" fmla="*/ 1 w 1011"/>
                          <a:gd name="T5" fmla="*/ 0 h 1248"/>
                          <a:gd name="T6" fmla="*/ 0 w 1011"/>
                          <a:gd name="T7" fmla="*/ 0 h 1248"/>
                          <a:gd name="T8" fmla="*/ 0 w 1011"/>
                          <a:gd name="T9" fmla="*/ 1 h 1248"/>
                          <a:gd name="T10" fmla="*/ 0 w 1011"/>
                          <a:gd name="T11" fmla="*/ 1 h 1248"/>
                          <a:gd name="T12" fmla="*/ 1 w 1011"/>
                          <a:gd name="T13" fmla="*/ 1 h 1248"/>
                          <a:gd name="T14" fmla="*/ 1 w 1011"/>
                          <a:gd name="T15" fmla="*/ 0 h 1248"/>
                          <a:gd name="T16" fmla="*/ 0 w 1011"/>
                          <a:gd name="T17" fmla="*/ 0 h 1248"/>
                          <a:gd name="T18" fmla="*/ 0 w 1011"/>
                          <a:gd name="T19" fmla="*/ 1 h 124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11"/>
                          <a:gd name="T31" fmla="*/ 0 h 1248"/>
                          <a:gd name="T32" fmla="*/ 1011 w 1011"/>
                          <a:gd name="T33" fmla="*/ 1248 h 124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11" h="1248">
                            <a:moveTo>
                              <a:pt x="0" y="1247"/>
                            </a:moveTo>
                            <a:lnTo>
                              <a:pt x="1010" y="1247"/>
                            </a:lnTo>
                            <a:lnTo>
                              <a:pt x="1010" y="0"/>
                            </a:lnTo>
                            <a:lnTo>
                              <a:pt x="0" y="0"/>
                            </a:lnTo>
                            <a:lnTo>
                              <a:pt x="0" y="1247"/>
                            </a:lnTo>
                            <a:close/>
                            <a:moveTo>
                              <a:pt x="11" y="1232"/>
                            </a:moveTo>
                            <a:lnTo>
                              <a:pt x="997" y="1232"/>
                            </a:lnTo>
                            <a:lnTo>
                              <a:pt x="997" y="13"/>
                            </a:lnTo>
                            <a:lnTo>
                              <a:pt x="11" y="13"/>
                            </a:lnTo>
                            <a:lnTo>
                              <a:pt x="11" y="1232"/>
                            </a:lnTo>
                            <a:close/>
                          </a:path>
                        </a:pathLst>
                      </a:custGeom>
                      <a:solidFill>
                        <a:srgbClr val="48484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3" name="Freeform 15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" y="81"/>
                        <a:ext cx="223" cy="275"/>
                      </a:xfrm>
                      <a:custGeom>
                        <a:avLst/>
                        <a:gdLst>
                          <a:gd name="T0" fmla="*/ 0 w 986"/>
                          <a:gd name="T1" fmla="*/ 1 h 1219"/>
                          <a:gd name="T2" fmla="*/ 0 w 986"/>
                          <a:gd name="T3" fmla="*/ 1 h 1219"/>
                          <a:gd name="T4" fmla="*/ 0 w 986"/>
                          <a:gd name="T5" fmla="*/ 0 h 1219"/>
                          <a:gd name="T6" fmla="*/ 0 w 986"/>
                          <a:gd name="T7" fmla="*/ 0 h 1219"/>
                          <a:gd name="T8" fmla="*/ 0 w 986"/>
                          <a:gd name="T9" fmla="*/ 1 h 1219"/>
                          <a:gd name="T10" fmla="*/ 0 w 986"/>
                          <a:gd name="T11" fmla="*/ 1 h 1219"/>
                          <a:gd name="T12" fmla="*/ 0 w 986"/>
                          <a:gd name="T13" fmla="*/ 1 h 1219"/>
                          <a:gd name="T14" fmla="*/ 0 w 986"/>
                          <a:gd name="T15" fmla="*/ 0 h 1219"/>
                          <a:gd name="T16" fmla="*/ 0 w 986"/>
                          <a:gd name="T17" fmla="*/ 0 h 1219"/>
                          <a:gd name="T18" fmla="*/ 0 w 986"/>
                          <a:gd name="T19" fmla="*/ 1 h 121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86"/>
                          <a:gd name="T31" fmla="*/ 0 h 1219"/>
                          <a:gd name="T32" fmla="*/ 986 w 986"/>
                          <a:gd name="T33" fmla="*/ 1219 h 121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86" h="1219">
                            <a:moveTo>
                              <a:pt x="0" y="1218"/>
                            </a:moveTo>
                            <a:lnTo>
                              <a:pt x="985" y="1218"/>
                            </a:lnTo>
                            <a:lnTo>
                              <a:pt x="985" y="0"/>
                            </a:lnTo>
                            <a:lnTo>
                              <a:pt x="0" y="0"/>
                            </a:lnTo>
                            <a:lnTo>
                              <a:pt x="0" y="1218"/>
                            </a:lnTo>
                            <a:close/>
                            <a:moveTo>
                              <a:pt x="12" y="1203"/>
                            </a:moveTo>
                            <a:lnTo>
                              <a:pt x="972" y="1203"/>
                            </a:lnTo>
                            <a:lnTo>
                              <a:pt x="972" y="14"/>
                            </a:lnTo>
                            <a:lnTo>
                              <a:pt x="12" y="14"/>
                            </a:lnTo>
                            <a:lnTo>
                              <a:pt x="12" y="1203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4" name="Freeform 15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" y="84"/>
                        <a:ext cx="216" cy="268"/>
                      </a:xfrm>
                      <a:custGeom>
                        <a:avLst/>
                        <a:gdLst>
                          <a:gd name="T0" fmla="*/ 0 w 958"/>
                          <a:gd name="T1" fmla="*/ 1 h 1188"/>
                          <a:gd name="T2" fmla="*/ 0 w 958"/>
                          <a:gd name="T3" fmla="*/ 1 h 1188"/>
                          <a:gd name="T4" fmla="*/ 0 w 958"/>
                          <a:gd name="T5" fmla="*/ 0 h 1188"/>
                          <a:gd name="T6" fmla="*/ 0 w 958"/>
                          <a:gd name="T7" fmla="*/ 0 h 1188"/>
                          <a:gd name="T8" fmla="*/ 0 w 958"/>
                          <a:gd name="T9" fmla="*/ 1 h 1188"/>
                          <a:gd name="T10" fmla="*/ 0 w 958"/>
                          <a:gd name="T11" fmla="*/ 1 h 1188"/>
                          <a:gd name="T12" fmla="*/ 0 w 958"/>
                          <a:gd name="T13" fmla="*/ 1 h 1188"/>
                          <a:gd name="T14" fmla="*/ 0 w 958"/>
                          <a:gd name="T15" fmla="*/ 0 h 1188"/>
                          <a:gd name="T16" fmla="*/ 0 w 958"/>
                          <a:gd name="T17" fmla="*/ 0 h 1188"/>
                          <a:gd name="T18" fmla="*/ 0 w 958"/>
                          <a:gd name="T19" fmla="*/ 1 h 118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58"/>
                          <a:gd name="T31" fmla="*/ 0 h 1188"/>
                          <a:gd name="T32" fmla="*/ 958 w 958"/>
                          <a:gd name="T33" fmla="*/ 1188 h 118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58" h="1188">
                            <a:moveTo>
                              <a:pt x="0" y="1187"/>
                            </a:moveTo>
                            <a:lnTo>
                              <a:pt x="957" y="1187"/>
                            </a:lnTo>
                            <a:lnTo>
                              <a:pt x="957" y="0"/>
                            </a:lnTo>
                            <a:lnTo>
                              <a:pt x="0" y="0"/>
                            </a:lnTo>
                            <a:lnTo>
                              <a:pt x="0" y="1187"/>
                            </a:lnTo>
                            <a:close/>
                            <a:moveTo>
                              <a:pt x="12" y="1167"/>
                            </a:moveTo>
                            <a:lnTo>
                              <a:pt x="943" y="1167"/>
                            </a:lnTo>
                            <a:lnTo>
                              <a:pt x="943" y="17"/>
                            </a:lnTo>
                            <a:lnTo>
                              <a:pt x="12" y="17"/>
                            </a:lnTo>
                            <a:lnTo>
                              <a:pt x="12" y="1167"/>
                            </a:lnTo>
                            <a:close/>
                          </a:path>
                        </a:pathLst>
                      </a:custGeom>
                      <a:solidFill>
                        <a:srgbClr val="58585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5" name="Freeform 15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" y="89"/>
                        <a:ext cx="211" cy="260"/>
                      </a:xfrm>
                      <a:custGeom>
                        <a:avLst/>
                        <a:gdLst>
                          <a:gd name="T0" fmla="*/ 0 w 933"/>
                          <a:gd name="T1" fmla="*/ 1 h 1152"/>
                          <a:gd name="T2" fmla="*/ 0 w 933"/>
                          <a:gd name="T3" fmla="*/ 1 h 1152"/>
                          <a:gd name="T4" fmla="*/ 0 w 933"/>
                          <a:gd name="T5" fmla="*/ 0 h 1152"/>
                          <a:gd name="T6" fmla="*/ 0 w 933"/>
                          <a:gd name="T7" fmla="*/ 0 h 1152"/>
                          <a:gd name="T8" fmla="*/ 0 w 933"/>
                          <a:gd name="T9" fmla="*/ 1 h 1152"/>
                          <a:gd name="T10" fmla="*/ 0 w 933"/>
                          <a:gd name="T11" fmla="*/ 1 h 1152"/>
                          <a:gd name="T12" fmla="*/ 0 w 933"/>
                          <a:gd name="T13" fmla="*/ 1 h 1152"/>
                          <a:gd name="T14" fmla="*/ 0 w 933"/>
                          <a:gd name="T15" fmla="*/ 0 h 1152"/>
                          <a:gd name="T16" fmla="*/ 0 w 933"/>
                          <a:gd name="T17" fmla="*/ 0 h 1152"/>
                          <a:gd name="T18" fmla="*/ 0 w 933"/>
                          <a:gd name="T19" fmla="*/ 1 h 115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33"/>
                          <a:gd name="T31" fmla="*/ 0 h 1152"/>
                          <a:gd name="T32" fmla="*/ 933 w 933"/>
                          <a:gd name="T33" fmla="*/ 1152 h 115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33" h="1152">
                            <a:moveTo>
                              <a:pt x="0" y="1151"/>
                            </a:moveTo>
                            <a:lnTo>
                              <a:pt x="932" y="1151"/>
                            </a:lnTo>
                            <a:lnTo>
                              <a:pt x="932" y="0"/>
                            </a:lnTo>
                            <a:lnTo>
                              <a:pt x="0" y="0"/>
                            </a:lnTo>
                            <a:lnTo>
                              <a:pt x="0" y="1151"/>
                            </a:lnTo>
                            <a:close/>
                            <a:moveTo>
                              <a:pt x="12" y="1136"/>
                            </a:moveTo>
                            <a:lnTo>
                              <a:pt x="917" y="1136"/>
                            </a:lnTo>
                            <a:lnTo>
                              <a:pt x="917" y="14"/>
                            </a:lnTo>
                            <a:lnTo>
                              <a:pt x="12" y="14"/>
                            </a:lnTo>
                            <a:lnTo>
                              <a:pt x="12" y="1136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6" name="Freeform 15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" y="92"/>
                        <a:ext cx="204" cy="254"/>
                      </a:xfrm>
                      <a:custGeom>
                        <a:avLst/>
                        <a:gdLst>
                          <a:gd name="T0" fmla="*/ 0 w 904"/>
                          <a:gd name="T1" fmla="*/ 1 h 1123"/>
                          <a:gd name="T2" fmla="*/ 0 w 904"/>
                          <a:gd name="T3" fmla="*/ 1 h 1123"/>
                          <a:gd name="T4" fmla="*/ 0 w 904"/>
                          <a:gd name="T5" fmla="*/ 0 h 1123"/>
                          <a:gd name="T6" fmla="*/ 0 w 904"/>
                          <a:gd name="T7" fmla="*/ 0 h 1123"/>
                          <a:gd name="T8" fmla="*/ 0 w 904"/>
                          <a:gd name="T9" fmla="*/ 1 h 1123"/>
                          <a:gd name="T10" fmla="*/ 0 w 904"/>
                          <a:gd name="T11" fmla="*/ 1 h 1123"/>
                          <a:gd name="T12" fmla="*/ 0 w 904"/>
                          <a:gd name="T13" fmla="*/ 1 h 1123"/>
                          <a:gd name="T14" fmla="*/ 0 w 904"/>
                          <a:gd name="T15" fmla="*/ 0 h 1123"/>
                          <a:gd name="T16" fmla="*/ 0 w 904"/>
                          <a:gd name="T17" fmla="*/ 0 h 1123"/>
                          <a:gd name="T18" fmla="*/ 0 w 904"/>
                          <a:gd name="T19" fmla="*/ 1 h 112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04"/>
                          <a:gd name="T31" fmla="*/ 0 h 1123"/>
                          <a:gd name="T32" fmla="*/ 904 w 904"/>
                          <a:gd name="T33" fmla="*/ 1123 h 112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04" h="1123">
                            <a:moveTo>
                              <a:pt x="0" y="1122"/>
                            </a:moveTo>
                            <a:lnTo>
                              <a:pt x="903" y="1122"/>
                            </a:lnTo>
                            <a:lnTo>
                              <a:pt x="903" y="0"/>
                            </a:lnTo>
                            <a:lnTo>
                              <a:pt x="0" y="0"/>
                            </a:lnTo>
                            <a:lnTo>
                              <a:pt x="0" y="1122"/>
                            </a:lnTo>
                            <a:close/>
                            <a:moveTo>
                              <a:pt x="15" y="1104"/>
                            </a:moveTo>
                            <a:lnTo>
                              <a:pt x="891" y="1104"/>
                            </a:lnTo>
                            <a:lnTo>
                              <a:pt x="891" y="20"/>
                            </a:lnTo>
                            <a:lnTo>
                              <a:pt x="15" y="20"/>
                            </a:lnTo>
                            <a:lnTo>
                              <a:pt x="15" y="1104"/>
                            </a:lnTo>
                            <a:close/>
                          </a:path>
                        </a:pathLst>
                      </a:custGeom>
                      <a:solidFill>
                        <a:srgbClr val="68686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7" name="Freeform 15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" y="96"/>
                        <a:ext cx="197" cy="246"/>
                      </a:xfrm>
                      <a:custGeom>
                        <a:avLst/>
                        <a:gdLst>
                          <a:gd name="T0" fmla="*/ 0 w 873"/>
                          <a:gd name="T1" fmla="*/ 1 h 1088"/>
                          <a:gd name="T2" fmla="*/ 0 w 873"/>
                          <a:gd name="T3" fmla="*/ 1 h 1088"/>
                          <a:gd name="T4" fmla="*/ 0 w 873"/>
                          <a:gd name="T5" fmla="*/ 0 h 1088"/>
                          <a:gd name="T6" fmla="*/ 0 w 873"/>
                          <a:gd name="T7" fmla="*/ 0 h 1088"/>
                          <a:gd name="T8" fmla="*/ 0 w 873"/>
                          <a:gd name="T9" fmla="*/ 1 h 1088"/>
                          <a:gd name="T10" fmla="*/ 0 w 873"/>
                          <a:gd name="T11" fmla="*/ 1 h 1088"/>
                          <a:gd name="T12" fmla="*/ 0 w 873"/>
                          <a:gd name="T13" fmla="*/ 1 h 1088"/>
                          <a:gd name="T14" fmla="*/ 0 w 873"/>
                          <a:gd name="T15" fmla="*/ 0 h 1088"/>
                          <a:gd name="T16" fmla="*/ 0 w 873"/>
                          <a:gd name="T17" fmla="*/ 0 h 1088"/>
                          <a:gd name="T18" fmla="*/ 0 w 873"/>
                          <a:gd name="T19" fmla="*/ 1 h 108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73"/>
                          <a:gd name="T31" fmla="*/ 0 h 1088"/>
                          <a:gd name="T32" fmla="*/ 873 w 873"/>
                          <a:gd name="T33" fmla="*/ 1088 h 108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73" h="1088">
                            <a:moveTo>
                              <a:pt x="0" y="1087"/>
                            </a:moveTo>
                            <a:lnTo>
                              <a:pt x="872" y="1087"/>
                            </a:lnTo>
                            <a:lnTo>
                              <a:pt x="872" y="0"/>
                            </a:lnTo>
                            <a:lnTo>
                              <a:pt x="0" y="0"/>
                            </a:lnTo>
                            <a:lnTo>
                              <a:pt x="0" y="1087"/>
                            </a:lnTo>
                            <a:close/>
                            <a:moveTo>
                              <a:pt x="16" y="1067"/>
                            </a:moveTo>
                            <a:lnTo>
                              <a:pt x="855" y="1067"/>
                            </a:lnTo>
                            <a:lnTo>
                              <a:pt x="855" y="17"/>
                            </a:lnTo>
                            <a:lnTo>
                              <a:pt x="16" y="17"/>
                            </a:lnTo>
                            <a:lnTo>
                              <a:pt x="16" y="1067"/>
                            </a:lnTo>
                            <a:close/>
                          </a:path>
                        </a:pathLst>
                      </a:custGeom>
                      <a:solidFill>
                        <a:srgbClr val="70707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8" name="Freeform 15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" y="100"/>
                        <a:ext cx="191" cy="237"/>
                      </a:xfrm>
                      <a:custGeom>
                        <a:avLst/>
                        <a:gdLst>
                          <a:gd name="T0" fmla="*/ 0 w 848"/>
                          <a:gd name="T1" fmla="*/ 1 h 1048"/>
                          <a:gd name="T2" fmla="*/ 0 w 848"/>
                          <a:gd name="T3" fmla="*/ 1 h 1048"/>
                          <a:gd name="T4" fmla="*/ 0 w 848"/>
                          <a:gd name="T5" fmla="*/ 0 h 1048"/>
                          <a:gd name="T6" fmla="*/ 0 w 848"/>
                          <a:gd name="T7" fmla="*/ 0 h 1048"/>
                          <a:gd name="T8" fmla="*/ 0 w 848"/>
                          <a:gd name="T9" fmla="*/ 1 h 1048"/>
                          <a:gd name="T10" fmla="*/ 0 w 848"/>
                          <a:gd name="T11" fmla="*/ 1 h 1048"/>
                          <a:gd name="T12" fmla="*/ 0 w 848"/>
                          <a:gd name="T13" fmla="*/ 1 h 1048"/>
                          <a:gd name="T14" fmla="*/ 0 w 848"/>
                          <a:gd name="T15" fmla="*/ 0 h 1048"/>
                          <a:gd name="T16" fmla="*/ 0 w 848"/>
                          <a:gd name="T17" fmla="*/ 0 h 1048"/>
                          <a:gd name="T18" fmla="*/ 0 w 848"/>
                          <a:gd name="T19" fmla="*/ 1 h 104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48"/>
                          <a:gd name="T31" fmla="*/ 0 h 1048"/>
                          <a:gd name="T32" fmla="*/ 848 w 848"/>
                          <a:gd name="T33" fmla="*/ 1048 h 104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48" h="1048">
                            <a:moveTo>
                              <a:pt x="0" y="1047"/>
                            </a:moveTo>
                            <a:lnTo>
                              <a:pt x="847" y="1047"/>
                            </a:lnTo>
                            <a:lnTo>
                              <a:pt x="847" y="0"/>
                            </a:lnTo>
                            <a:lnTo>
                              <a:pt x="0" y="0"/>
                            </a:lnTo>
                            <a:lnTo>
                              <a:pt x="0" y="1047"/>
                            </a:lnTo>
                            <a:close/>
                            <a:moveTo>
                              <a:pt x="15" y="1028"/>
                            </a:moveTo>
                            <a:lnTo>
                              <a:pt x="832" y="1028"/>
                            </a:lnTo>
                            <a:lnTo>
                              <a:pt x="832" y="19"/>
                            </a:lnTo>
                            <a:lnTo>
                              <a:pt x="15" y="19"/>
                            </a:lnTo>
                            <a:lnTo>
                              <a:pt x="15" y="1028"/>
                            </a:lnTo>
                            <a:close/>
                          </a:path>
                        </a:pathLst>
                      </a:custGeom>
                      <a:solidFill>
                        <a:srgbClr val="78787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89" name="Freeform 15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" y="105"/>
                        <a:ext cx="183" cy="227"/>
                      </a:xfrm>
                      <a:custGeom>
                        <a:avLst/>
                        <a:gdLst>
                          <a:gd name="T0" fmla="*/ 0 w 813"/>
                          <a:gd name="T1" fmla="*/ 0 h 1007"/>
                          <a:gd name="T2" fmla="*/ 0 w 813"/>
                          <a:gd name="T3" fmla="*/ 0 h 1007"/>
                          <a:gd name="T4" fmla="*/ 0 w 813"/>
                          <a:gd name="T5" fmla="*/ 0 h 1007"/>
                          <a:gd name="T6" fmla="*/ 0 w 813"/>
                          <a:gd name="T7" fmla="*/ 0 h 1007"/>
                          <a:gd name="T8" fmla="*/ 0 w 813"/>
                          <a:gd name="T9" fmla="*/ 0 h 1007"/>
                          <a:gd name="T10" fmla="*/ 0 w 813"/>
                          <a:gd name="T11" fmla="*/ 0 h 1007"/>
                          <a:gd name="T12" fmla="*/ 0 w 813"/>
                          <a:gd name="T13" fmla="*/ 0 h 1007"/>
                          <a:gd name="T14" fmla="*/ 0 w 813"/>
                          <a:gd name="T15" fmla="*/ 0 h 1007"/>
                          <a:gd name="T16" fmla="*/ 0 w 813"/>
                          <a:gd name="T17" fmla="*/ 0 h 1007"/>
                          <a:gd name="T18" fmla="*/ 0 w 813"/>
                          <a:gd name="T19" fmla="*/ 0 h 100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13"/>
                          <a:gd name="T31" fmla="*/ 0 h 1007"/>
                          <a:gd name="T32" fmla="*/ 813 w 813"/>
                          <a:gd name="T33" fmla="*/ 1007 h 100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13" h="1007">
                            <a:moveTo>
                              <a:pt x="0" y="1006"/>
                            </a:moveTo>
                            <a:lnTo>
                              <a:pt x="812" y="1006"/>
                            </a:lnTo>
                            <a:lnTo>
                              <a:pt x="812" y="0"/>
                            </a:lnTo>
                            <a:lnTo>
                              <a:pt x="0" y="0"/>
                            </a:lnTo>
                            <a:lnTo>
                              <a:pt x="0" y="1006"/>
                            </a:lnTo>
                            <a:close/>
                            <a:moveTo>
                              <a:pt x="16" y="983"/>
                            </a:moveTo>
                            <a:lnTo>
                              <a:pt x="794" y="983"/>
                            </a:lnTo>
                            <a:lnTo>
                              <a:pt x="794" y="22"/>
                            </a:lnTo>
                            <a:lnTo>
                              <a:pt x="16" y="22"/>
                            </a:lnTo>
                            <a:lnTo>
                              <a:pt x="16" y="983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0" name="Freeform 15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" y="110"/>
                        <a:ext cx="176" cy="217"/>
                      </a:xfrm>
                      <a:custGeom>
                        <a:avLst/>
                        <a:gdLst>
                          <a:gd name="T0" fmla="*/ 0 w 780"/>
                          <a:gd name="T1" fmla="*/ 0 h 963"/>
                          <a:gd name="T2" fmla="*/ 0 w 780"/>
                          <a:gd name="T3" fmla="*/ 0 h 963"/>
                          <a:gd name="T4" fmla="*/ 0 w 780"/>
                          <a:gd name="T5" fmla="*/ 0 h 963"/>
                          <a:gd name="T6" fmla="*/ 0 w 780"/>
                          <a:gd name="T7" fmla="*/ 0 h 963"/>
                          <a:gd name="T8" fmla="*/ 0 w 780"/>
                          <a:gd name="T9" fmla="*/ 0 h 963"/>
                          <a:gd name="T10" fmla="*/ 0 w 780"/>
                          <a:gd name="T11" fmla="*/ 0 h 963"/>
                          <a:gd name="T12" fmla="*/ 0 w 780"/>
                          <a:gd name="T13" fmla="*/ 0 h 963"/>
                          <a:gd name="T14" fmla="*/ 0 w 780"/>
                          <a:gd name="T15" fmla="*/ 0 h 963"/>
                          <a:gd name="T16" fmla="*/ 0 w 780"/>
                          <a:gd name="T17" fmla="*/ 0 h 963"/>
                          <a:gd name="T18" fmla="*/ 0 w 780"/>
                          <a:gd name="T19" fmla="*/ 0 h 96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80"/>
                          <a:gd name="T31" fmla="*/ 0 h 963"/>
                          <a:gd name="T32" fmla="*/ 780 w 780"/>
                          <a:gd name="T33" fmla="*/ 963 h 96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80" h="963">
                            <a:moveTo>
                              <a:pt x="0" y="962"/>
                            </a:moveTo>
                            <a:lnTo>
                              <a:pt x="779" y="962"/>
                            </a:lnTo>
                            <a:lnTo>
                              <a:pt x="779" y="0"/>
                            </a:lnTo>
                            <a:lnTo>
                              <a:pt x="0" y="0"/>
                            </a:lnTo>
                            <a:lnTo>
                              <a:pt x="0" y="962"/>
                            </a:lnTo>
                            <a:close/>
                            <a:moveTo>
                              <a:pt x="17" y="941"/>
                            </a:moveTo>
                            <a:lnTo>
                              <a:pt x="760" y="941"/>
                            </a:lnTo>
                            <a:lnTo>
                              <a:pt x="760" y="19"/>
                            </a:lnTo>
                            <a:lnTo>
                              <a:pt x="17" y="19"/>
                            </a:lnTo>
                            <a:lnTo>
                              <a:pt x="17" y="941"/>
                            </a:lnTo>
                            <a:close/>
                          </a:path>
                        </a:pathLst>
                      </a:custGeom>
                      <a:solidFill>
                        <a:srgbClr val="88888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1" name="Freeform 15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" y="114"/>
                        <a:ext cx="168" cy="209"/>
                      </a:xfrm>
                      <a:custGeom>
                        <a:avLst/>
                        <a:gdLst>
                          <a:gd name="T0" fmla="*/ 0 w 745"/>
                          <a:gd name="T1" fmla="*/ 0 h 927"/>
                          <a:gd name="T2" fmla="*/ 0 w 745"/>
                          <a:gd name="T3" fmla="*/ 0 h 927"/>
                          <a:gd name="T4" fmla="*/ 0 w 745"/>
                          <a:gd name="T5" fmla="*/ 0 h 927"/>
                          <a:gd name="T6" fmla="*/ 0 w 745"/>
                          <a:gd name="T7" fmla="*/ 0 h 927"/>
                          <a:gd name="T8" fmla="*/ 0 w 745"/>
                          <a:gd name="T9" fmla="*/ 0 h 927"/>
                          <a:gd name="T10" fmla="*/ 0 w 745"/>
                          <a:gd name="T11" fmla="*/ 0 h 927"/>
                          <a:gd name="T12" fmla="*/ 0 w 745"/>
                          <a:gd name="T13" fmla="*/ 0 h 927"/>
                          <a:gd name="T14" fmla="*/ 0 w 745"/>
                          <a:gd name="T15" fmla="*/ 0 h 927"/>
                          <a:gd name="T16" fmla="*/ 0 w 745"/>
                          <a:gd name="T17" fmla="*/ 0 h 927"/>
                          <a:gd name="T18" fmla="*/ 0 w 745"/>
                          <a:gd name="T19" fmla="*/ 0 h 92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45"/>
                          <a:gd name="T31" fmla="*/ 0 h 927"/>
                          <a:gd name="T32" fmla="*/ 745 w 745"/>
                          <a:gd name="T33" fmla="*/ 927 h 92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45" h="927">
                            <a:moveTo>
                              <a:pt x="0" y="926"/>
                            </a:moveTo>
                            <a:lnTo>
                              <a:pt x="744" y="926"/>
                            </a:lnTo>
                            <a:lnTo>
                              <a:pt x="744" y="0"/>
                            </a:lnTo>
                            <a:lnTo>
                              <a:pt x="0" y="0"/>
                            </a:lnTo>
                            <a:lnTo>
                              <a:pt x="0" y="926"/>
                            </a:lnTo>
                            <a:close/>
                            <a:moveTo>
                              <a:pt x="19" y="904"/>
                            </a:moveTo>
                            <a:lnTo>
                              <a:pt x="728" y="904"/>
                            </a:lnTo>
                            <a:lnTo>
                              <a:pt x="728" y="23"/>
                            </a:lnTo>
                            <a:lnTo>
                              <a:pt x="19" y="23"/>
                            </a:lnTo>
                            <a:lnTo>
                              <a:pt x="19" y="904"/>
                            </a:lnTo>
                            <a:close/>
                          </a:path>
                        </a:pathLst>
                      </a:custGeom>
                      <a:solidFill>
                        <a:srgbClr val="90909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2" name="Freeform 15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5" y="119"/>
                        <a:ext cx="160" cy="199"/>
                      </a:xfrm>
                      <a:custGeom>
                        <a:avLst/>
                        <a:gdLst>
                          <a:gd name="T0" fmla="*/ 0 w 712"/>
                          <a:gd name="T1" fmla="*/ 0 h 882"/>
                          <a:gd name="T2" fmla="*/ 0 w 712"/>
                          <a:gd name="T3" fmla="*/ 0 h 882"/>
                          <a:gd name="T4" fmla="*/ 0 w 712"/>
                          <a:gd name="T5" fmla="*/ 0 h 882"/>
                          <a:gd name="T6" fmla="*/ 0 w 712"/>
                          <a:gd name="T7" fmla="*/ 0 h 882"/>
                          <a:gd name="T8" fmla="*/ 0 w 712"/>
                          <a:gd name="T9" fmla="*/ 0 h 882"/>
                          <a:gd name="T10" fmla="*/ 0 w 712"/>
                          <a:gd name="T11" fmla="*/ 0 h 882"/>
                          <a:gd name="T12" fmla="*/ 0 w 712"/>
                          <a:gd name="T13" fmla="*/ 0 h 882"/>
                          <a:gd name="T14" fmla="*/ 0 w 712"/>
                          <a:gd name="T15" fmla="*/ 0 h 882"/>
                          <a:gd name="T16" fmla="*/ 0 w 712"/>
                          <a:gd name="T17" fmla="*/ 0 h 882"/>
                          <a:gd name="T18" fmla="*/ 0 w 712"/>
                          <a:gd name="T19" fmla="*/ 0 h 88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12"/>
                          <a:gd name="T31" fmla="*/ 0 h 882"/>
                          <a:gd name="T32" fmla="*/ 712 w 712"/>
                          <a:gd name="T33" fmla="*/ 882 h 88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12" h="882">
                            <a:moveTo>
                              <a:pt x="0" y="881"/>
                            </a:moveTo>
                            <a:lnTo>
                              <a:pt x="711" y="881"/>
                            </a:lnTo>
                            <a:lnTo>
                              <a:pt x="711" y="0"/>
                            </a:lnTo>
                            <a:lnTo>
                              <a:pt x="0" y="0"/>
                            </a:lnTo>
                            <a:lnTo>
                              <a:pt x="0" y="881"/>
                            </a:lnTo>
                            <a:close/>
                            <a:moveTo>
                              <a:pt x="20" y="853"/>
                            </a:moveTo>
                            <a:lnTo>
                              <a:pt x="692" y="853"/>
                            </a:lnTo>
                            <a:lnTo>
                              <a:pt x="692" y="25"/>
                            </a:lnTo>
                            <a:lnTo>
                              <a:pt x="20" y="25"/>
                            </a:lnTo>
                            <a:lnTo>
                              <a:pt x="20" y="853"/>
                            </a:lnTo>
                            <a:close/>
                          </a:path>
                        </a:pathLst>
                      </a:custGeom>
                      <a:solidFill>
                        <a:srgbClr val="98989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3" name="Freeform 15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0" y="125"/>
                        <a:ext cx="150" cy="187"/>
                      </a:xfrm>
                      <a:custGeom>
                        <a:avLst/>
                        <a:gdLst>
                          <a:gd name="T0" fmla="*/ 0 w 668"/>
                          <a:gd name="T1" fmla="*/ 0 h 827"/>
                          <a:gd name="T2" fmla="*/ 0 w 668"/>
                          <a:gd name="T3" fmla="*/ 0 h 827"/>
                          <a:gd name="T4" fmla="*/ 0 w 668"/>
                          <a:gd name="T5" fmla="*/ 0 h 827"/>
                          <a:gd name="T6" fmla="*/ 0 w 668"/>
                          <a:gd name="T7" fmla="*/ 0 h 827"/>
                          <a:gd name="T8" fmla="*/ 0 w 668"/>
                          <a:gd name="T9" fmla="*/ 0 h 827"/>
                          <a:gd name="T10" fmla="*/ 0 w 668"/>
                          <a:gd name="T11" fmla="*/ 0 h 827"/>
                          <a:gd name="T12" fmla="*/ 0 w 668"/>
                          <a:gd name="T13" fmla="*/ 0 h 827"/>
                          <a:gd name="T14" fmla="*/ 0 w 668"/>
                          <a:gd name="T15" fmla="*/ 0 h 827"/>
                          <a:gd name="T16" fmla="*/ 0 w 668"/>
                          <a:gd name="T17" fmla="*/ 0 h 827"/>
                          <a:gd name="T18" fmla="*/ 0 w 668"/>
                          <a:gd name="T19" fmla="*/ 0 h 82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68"/>
                          <a:gd name="T31" fmla="*/ 0 h 827"/>
                          <a:gd name="T32" fmla="*/ 668 w 668"/>
                          <a:gd name="T33" fmla="*/ 827 h 82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68" h="827">
                            <a:moveTo>
                              <a:pt x="0" y="826"/>
                            </a:moveTo>
                            <a:lnTo>
                              <a:pt x="667" y="826"/>
                            </a:lnTo>
                            <a:lnTo>
                              <a:pt x="667" y="0"/>
                            </a:lnTo>
                            <a:lnTo>
                              <a:pt x="0" y="0"/>
                            </a:lnTo>
                            <a:lnTo>
                              <a:pt x="0" y="826"/>
                            </a:lnTo>
                            <a:close/>
                            <a:moveTo>
                              <a:pt x="19" y="804"/>
                            </a:moveTo>
                            <a:lnTo>
                              <a:pt x="648" y="804"/>
                            </a:lnTo>
                            <a:lnTo>
                              <a:pt x="648" y="22"/>
                            </a:lnTo>
                            <a:lnTo>
                              <a:pt x="19" y="22"/>
                            </a:lnTo>
                            <a:lnTo>
                              <a:pt x="19" y="804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4" name="Freeform 15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4" y="131"/>
                        <a:ext cx="143" cy="176"/>
                      </a:xfrm>
                      <a:custGeom>
                        <a:avLst/>
                        <a:gdLst>
                          <a:gd name="T0" fmla="*/ 0 w 634"/>
                          <a:gd name="T1" fmla="*/ 0 h 782"/>
                          <a:gd name="T2" fmla="*/ 0 w 634"/>
                          <a:gd name="T3" fmla="*/ 0 h 782"/>
                          <a:gd name="T4" fmla="*/ 0 w 634"/>
                          <a:gd name="T5" fmla="*/ 0 h 782"/>
                          <a:gd name="T6" fmla="*/ 0 w 634"/>
                          <a:gd name="T7" fmla="*/ 0 h 782"/>
                          <a:gd name="T8" fmla="*/ 0 w 634"/>
                          <a:gd name="T9" fmla="*/ 0 h 782"/>
                          <a:gd name="T10" fmla="*/ 0 w 634"/>
                          <a:gd name="T11" fmla="*/ 0 h 782"/>
                          <a:gd name="T12" fmla="*/ 0 w 634"/>
                          <a:gd name="T13" fmla="*/ 0 h 782"/>
                          <a:gd name="T14" fmla="*/ 0 w 634"/>
                          <a:gd name="T15" fmla="*/ 0 h 782"/>
                          <a:gd name="T16" fmla="*/ 0 w 634"/>
                          <a:gd name="T17" fmla="*/ 0 h 782"/>
                          <a:gd name="T18" fmla="*/ 0 w 634"/>
                          <a:gd name="T19" fmla="*/ 0 h 78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34"/>
                          <a:gd name="T31" fmla="*/ 0 h 782"/>
                          <a:gd name="T32" fmla="*/ 634 w 634"/>
                          <a:gd name="T33" fmla="*/ 782 h 78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34" h="782">
                            <a:moveTo>
                              <a:pt x="0" y="781"/>
                            </a:moveTo>
                            <a:lnTo>
                              <a:pt x="633" y="781"/>
                            </a:lnTo>
                            <a:lnTo>
                              <a:pt x="633" y="0"/>
                            </a:lnTo>
                            <a:lnTo>
                              <a:pt x="0" y="0"/>
                            </a:lnTo>
                            <a:lnTo>
                              <a:pt x="0" y="781"/>
                            </a:lnTo>
                            <a:close/>
                            <a:moveTo>
                              <a:pt x="19" y="756"/>
                            </a:moveTo>
                            <a:lnTo>
                              <a:pt x="609" y="756"/>
                            </a:lnTo>
                            <a:lnTo>
                              <a:pt x="609" y="27"/>
                            </a:lnTo>
                            <a:lnTo>
                              <a:pt x="19" y="27"/>
                            </a:lnTo>
                            <a:lnTo>
                              <a:pt x="19" y="756"/>
                            </a:lnTo>
                            <a:close/>
                          </a:path>
                        </a:pathLst>
                      </a:custGeom>
                      <a:solidFill>
                        <a:srgbClr val="A8A8A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5" name="Freeform 15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8" y="136"/>
                        <a:ext cx="133" cy="164"/>
                      </a:xfrm>
                      <a:custGeom>
                        <a:avLst/>
                        <a:gdLst>
                          <a:gd name="T0" fmla="*/ 0 w 592"/>
                          <a:gd name="T1" fmla="*/ 0 h 728"/>
                          <a:gd name="T2" fmla="*/ 0 w 592"/>
                          <a:gd name="T3" fmla="*/ 0 h 728"/>
                          <a:gd name="T4" fmla="*/ 0 w 592"/>
                          <a:gd name="T5" fmla="*/ 0 h 728"/>
                          <a:gd name="T6" fmla="*/ 0 w 592"/>
                          <a:gd name="T7" fmla="*/ 0 h 728"/>
                          <a:gd name="T8" fmla="*/ 0 w 592"/>
                          <a:gd name="T9" fmla="*/ 0 h 728"/>
                          <a:gd name="T10" fmla="*/ 0 w 592"/>
                          <a:gd name="T11" fmla="*/ 0 h 728"/>
                          <a:gd name="T12" fmla="*/ 0 w 592"/>
                          <a:gd name="T13" fmla="*/ 0 h 728"/>
                          <a:gd name="T14" fmla="*/ 0 w 592"/>
                          <a:gd name="T15" fmla="*/ 0 h 728"/>
                          <a:gd name="T16" fmla="*/ 0 w 592"/>
                          <a:gd name="T17" fmla="*/ 0 h 728"/>
                          <a:gd name="T18" fmla="*/ 0 w 592"/>
                          <a:gd name="T19" fmla="*/ 0 h 72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92"/>
                          <a:gd name="T31" fmla="*/ 0 h 728"/>
                          <a:gd name="T32" fmla="*/ 592 w 592"/>
                          <a:gd name="T33" fmla="*/ 728 h 72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92" h="728">
                            <a:moveTo>
                              <a:pt x="0" y="727"/>
                            </a:moveTo>
                            <a:lnTo>
                              <a:pt x="591" y="727"/>
                            </a:lnTo>
                            <a:lnTo>
                              <a:pt x="591" y="0"/>
                            </a:lnTo>
                            <a:lnTo>
                              <a:pt x="0" y="0"/>
                            </a:lnTo>
                            <a:lnTo>
                              <a:pt x="0" y="727"/>
                            </a:lnTo>
                            <a:close/>
                            <a:moveTo>
                              <a:pt x="22" y="699"/>
                            </a:moveTo>
                            <a:lnTo>
                              <a:pt x="572" y="699"/>
                            </a:lnTo>
                            <a:lnTo>
                              <a:pt x="572" y="24"/>
                            </a:lnTo>
                            <a:lnTo>
                              <a:pt x="22" y="24"/>
                            </a:lnTo>
                            <a:lnTo>
                              <a:pt x="22" y="699"/>
                            </a:lnTo>
                            <a:close/>
                          </a:path>
                        </a:pathLst>
                      </a:custGeom>
                      <a:solidFill>
                        <a:srgbClr val="B0B0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6" name="Freeform 15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" y="142"/>
                        <a:ext cx="123" cy="153"/>
                      </a:xfrm>
                      <a:custGeom>
                        <a:avLst/>
                        <a:gdLst>
                          <a:gd name="T0" fmla="*/ 0 w 549"/>
                          <a:gd name="T1" fmla="*/ 0 h 678"/>
                          <a:gd name="T2" fmla="*/ 0 w 549"/>
                          <a:gd name="T3" fmla="*/ 0 h 678"/>
                          <a:gd name="T4" fmla="*/ 0 w 549"/>
                          <a:gd name="T5" fmla="*/ 0 h 678"/>
                          <a:gd name="T6" fmla="*/ 0 w 549"/>
                          <a:gd name="T7" fmla="*/ 0 h 678"/>
                          <a:gd name="T8" fmla="*/ 0 w 549"/>
                          <a:gd name="T9" fmla="*/ 0 h 678"/>
                          <a:gd name="T10" fmla="*/ 0 w 549"/>
                          <a:gd name="T11" fmla="*/ 0 h 678"/>
                          <a:gd name="T12" fmla="*/ 0 w 549"/>
                          <a:gd name="T13" fmla="*/ 0 h 678"/>
                          <a:gd name="T14" fmla="*/ 0 w 549"/>
                          <a:gd name="T15" fmla="*/ 0 h 678"/>
                          <a:gd name="T16" fmla="*/ 0 w 549"/>
                          <a:gd name="T17" fmla="*/ 0 h 678"/>
                          <a:gd name="T18" fmla="*/ 0 w 549"/>
                          <a:gd name="T19" fmla="*/ 0 h 67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49"/>
                          <a:gd name="T31" fmla="*/ 0 h 678"/>
                          <a:gd name="T32" fmla="*/ 549 w 549"/>
                          <a:gd name="T33" fmla="*/ 678 h 67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49" h="678">
                            <a:moveTo>
                              <a:pt x="0" y="677"/>
                            </a:moveTo>
                            <a:lnTo>
                              <a:pt x="548" y="677"/>
                            </a:lnTo>
                            <a:lnTo>
                              <a:pt x="548" y="0"/>
                            </a:lnTo>
                            <a:lnTo>
                              <a:pt x="0" y="0"/>
                            </a:lnTo>
                            <a:lnTo>
                              <a:pt x="0" y="677"/>
                            </a:lnTo>
                            <a:close/>
                            <a:moveTo>
                              <a:pt x="23" y="652"/>
                            </a:moveTo>
                            <a:lnTo>
                              <a:pt x="526" y="652"/>
                            </a:lnTo>
                            <a:lnTo>
                              <a:pt x="526" y="27"/>
                            </a:lnTo>
                            <a:lnTo>
                              <a:pt x="23" y="27"/>
                            </a:lnTo>
                            <a:lnTo>
                              <a:pt x="23" y="652"/>
                            </a:lnTo>
                            <a:close/>
                          </a:path>
                        </a:pathLst>
                      </a:custGeom>
                      <a:solidFill>
                        <a:srgbClr val="B8B8B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7" name="Freeform 15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8" y="148"/>
                        <a:ext cx="114" cy="141"/>
                      </a:xfrm>
                      <a:custGeom>
                        <a:avLst/>
                        <a:gdLst>
                          <a:gd name="T0" fmla="*/ 0 w 506"/>
                          <a:gd name="T1" fmla="*/ 0 h 628"/>
                          <a:gd name="T2" fmla="*/ 0 w 506"/>
                          <a:gd name="T3" fmla="*/ 0 h 628"/>
                          <a:gd name="T4" fmla="*/ 0 w 506"/>
                          <a:gd name="T5" fmla="*/ 0 h 628"/>
                          <a:gd name="T6" fmla="*/ 0 w 506"/>
                          <a:gd name="T7" fmla="*/ 0 h 628"/>
                          <a:gd name="T8" fmla="*/ 0 w 506"/>
                          <a:gd name="T9" fmla="*/ 0 h 628"/>
                          <a:gd name="T10" fmla="*/ 0 w 506"/>
                          <a:gd name="T11" fmla="*/ 0 h 628"/>
                          <a:gd name="T12" fmla="*/ 0 w 506"/>
                          <a:gd name="T13" fmla="*/ 0 h 628"/>
                          <a:gd name="T14" fmla="*/ 0 w 506"/>
                          <a:gd name="T15" fmla="*/ 0 h 628"/>
                          <a:gd name="T16" fmla="*/ 0 w 506"/>
                          <a:gd name="T17" fmla="*/ 0 h 628"/>
                          <a:gd name="T18" fmla="*/ 0 w 506"/>
                          <a:gd name="T19" fmla="*/ 0 h 62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06"/>
                          <a:gd name="T31" fmla="*/ 0 h 628"/>
                          <a:gd name="T32" fmla="*/ 506 w 506"/>
                          <a:gd name="T33" fmla="*/ 628 h 62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06" h="628">
                            <a:moveTo>
                              <a:pt x="0" y="627"/>
                            </a:moveTo>
                            <a:lnTo>
                              <a:pt x="505" y="627"/>
                            </a:lnTo>
                            <a:lnTo>
                              <a:pt x="505" y="0"/>
                            </a:lnTo>
                            <a:lnTo>
                              <a:pt x="0" y="0"/>
                            </a:lnTo>
                            <a:lnTo>
                              <a:pt x="0" y="627"/>
                            </a:lnTo>
                            <a:close/>
                            <a:moveTo>
                              <a:pt x="21" y="596"/>
                            </a:moveTo>
                            <a:lnTo>
                              <a:pt x="479" y="596"/>
                            </a:lnTo>
                            <a:lnTo>
                              <a:pt x="479" y="29"/>
                            </a:lnTo>
                            <a:lnTo>
                              <a:pt x="21" y="29"/>
                            </a:lnTo>
                            <a:lnTo>
                              <a:pt x="21" y="59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8" name="Freeform 15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4" y="155"/>
                        <a:ext cx="102" cy="128"/>
                      </a:xfrm>
                      <a:custGeom>
                        <a:avLst/>
                        <a:gdLst>
                          <a:gd name="T0" fmla="*/ 0 w 454"/>
                          <a:gd name="T1" fmla="*/ 0 h 567"/>
                          <a:gd name="T2" fmla="*/ 0 w 454"/>
                          <a:gd name="T3" fmla="*/ 0 h 567"/>
                          <a:gd name="T4" fmla="*/ 0 w 454"/>
                          <a:gd name="T5" fmla="*/ 0 h 567"/>
                          <a:gd name="T6" fmla="*/ 0 w 454"/>
                          <a:gd name="T7" fmla="*/ 0 h 567"/>
                          <a:gd name="T8" fmla="*/ 0 w 454"/>
                          <a:gd name="T9" fmla="*/ 0 h 567"/>
                          <a:gd name="T10" fmla="*/ 0 w 454"/>
                          <a:gd name="T11" fmla="*/ 0 h 567"/>
                          <a:gd name="T12" fmla="*/ 0 w 454"/>
                          <a:gd name="T13" fmla="*/ 0 h 567"/>
                          <a:gd name="T14" fmla="*/ 0 w 454"/>
                          <a:gd name="T15" fmla="*/ 0 h 567"/>
                          <a:gd name="T16" fmla="*/ 0 w 454"/>
                          <a:gd name="T17" fmla="*/ 0 h 567"/>
                          <a:gd name="T18" fmla="*/ 0 w 454"/>
                          <a:gd name="T19" fmla="*/ 0 h 56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54"/>
                          <a:gd name="T31" fmla="*/ 0 h 567"/>
                          <a:gd name="T32" fmla="*/ 454 w 454"/>
                          <a:gd name="T33" fmla="*/ 567 h 56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54" h="567">
                            <a:moveTo>
                              <a:pt x="0" y="566"/>
                            </a:moveTo>
                            <a:lnTo>
                              <a:pt x="453" y="566"/>
                            </a:lnTo>
                            <a:lnTo>
                              <a:pt x="453" y="0"/>
                            </a:lnTo>
                            <a:lnTo>
                              <a:pt x="0" y="0"/>
                            </a:lnTo>
                            <a:lnTo>
                              <a:pt x="0" y="566"/>
                            </a:lnTo>
                            <a:close/>
                            <a:moveTo>
                              <a:pt x="25" y="535"/>
                            </a:moveTo>
                            <a:lnTo>
                              <a:pt x="430" y="535"/>
                            </a:lnTo>
                            <a:lnTo>
                              <a:pt x="430" y="30"/>
                            </a:lnTo>
                            <a:lnTo>
                              <a:pt x="25" y="30"/>
                            </a:lnTo>
                            <a:lnTo>
                              <a:pt x="25" y="535"/>
                            </a:lnTo>
                            <a:close/>
                          </a:path>
                        </a:pathLst>
                      </a:custGeom>
                      <a:solidFill>
                        <a:srgbClr val="C8C8C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99" name="Freeform 15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" y="163"/>
                        <a:ext cx="92" cy="113"/>
                      </a:xfrm>
                      <a:custGeom>
                        <a:avLst/>
                        <a:gdLst>
                          <a:gd name="T0" fmla="*/ 0 w 408"/>
                          <a:gd name="T1" fmla="*/ 0 h 501"/>
                          <a:gd name="T2" fmla="*/ 0 w 408"/>
                          <a:gd name="T3" fmla="*/ 0 h 501"/>
                          <a:gd name="T4" fmla="*/ 0 w 408"/>
                          <a:gd name="T5" fmla="*/ 0 h 501"/>
                          <a:gd name="T6" fmla="*/ 0 w 408"/>
                          <a:gd name="T7" fmla="*/ 0 h 501"/>
                          <a:gd name="T8" fmla="*/ 0 w 408"/>
                          <a:gd name="T9" fmla="*/ 0 h 501"/>
                          <a:gd name="T10" fmla="*/ 0 w 408"/>
                          <a:gd name="T11" fmla="*/ 0 h 501"/>
                          <a:gd name="T12" fmla="*/ 0 w 408"/>
                          <a:gd name="T13" fmla="*/ 0 h 501"/>
                          <a:gd name="T14" fmla="*/ 0 w 408"/>
                          <a:gd name="T15" fmla="*/ 0 h 501"/>
                          <a:gd name="T16" fmla="*/ 0 w 408"/>
                          <a:gd name="T17" fmla="*/ 0 h 501"/>
                          <a:gd name="T18" fmla="*/ 0 w 408"/>
                          <a:gd name="T19" fmla="*/ 0 h 50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08"/>
                          <a:gd name="T31" fmla="*/ 0 h 501"/>
                          <a:gd name="T32" fmla="*/ 408 w 408"/>
                          <a:gd name="T33" fmla="*/ 501 h 50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08" h="501">
                            <a:moveTo>
                              <a:pt x="0" y="500"/>
                            </a:moveTo>
                            <a:lnTo>
                              <a:pt x="407" y="500"/>
                            </a:lnTo>
                            <a:lnTo>
                              <a:pt x="407" y="0"/>
                            </a:lnTo>
                            <a:lnTo>
                              <a:pt x="0" y="0"/>
                            </a:lnTo>
                            <a:lnTo>
                              <a:pt x="0" y="500"/>
                            </a:lnTo>
                            <a:close/>
                            <a:moveTo>
                              <a:pt x="26" y="466"/>
                            </a:moveTo>
                            <a:lnTo>
                              <a:pt x="377" y="466"/>
                            </a:lnTo>
                            <a:lnTo>
                              <a:pt x="377" y="34"/>
                            </a:lnTo>
                            <a:lnTo>
                              <a:pt x="26" y="34"/>
                            </a:lnTo>
                            <a:lnTo>
                              <a:pt x="26" y="466"/>
                            </a:lnTo>
                            <a:close/>
                          </a:path>
                        </a:pathLst>
                      </a:custGeom>
                      <a:solidFill>
                        <a:srgbClr val="D1D1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0" name="Freeform 15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6" y="169"/>
                        <a:ext cx="79" cy="98"/>
                      </a:xfrm>
                      <a:custGeom>
                        <a:avLst/>
                        <a:gdLst>
                          <a:gd name="T0" fmla="*/ 0 w 351"/>
                          <a:gd name="T1" fmla="*/ 0 h 437"/>
                          <a:gd name="T2" fmla="*/ 0 w 351"/>
                          <a:gd name="T3" fmla="*/ 0 h 437"/>
                          <a:gd name="T4" fmla="*/ 0 w 351"/>
                          <a:gd name="T5" fmla="*/ 0 h 437"/>
                          <a:gd name="T6" fmla="*/ 0 w 351"/>
                          <a:gd name="T7" fmla="*/ 0 h 437"/>
                          <a:gd name="T8" fmla="*/ 0 w 351"/>
                          <a:gd name="T9" fmla="*/ 0 h 437"/>
                          <a:gd name="T10" fmla="*/ 0 w 351"/>
                          <a:gd name="T11" fmla="*/ 0 h 437"/>
                          <a:gd name="T12" fmla="*/ 0 w 351"/>
                          <a:gd name="T13" fmla="*/ 0 h 437"/>
                          <a:gd name="T14" fmla="*/ 0 w 351"/>
                          <a:gd name="T15" fmla="*/ 0 h 437"/>
                          <a:gd name="T16" fmla="*/ 0 w 351"/>
                          <a:gd name="T17" fmla="*/ 0 h 437"/>
                          <a:gd name="T18" fmla="*/ 0 w 351"/>
                          <a:gd name="T19" fmla="*/ 0 h 43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51"/>
                          <a:gd name="T31" fmla="*/ 0 h 437"/>
                          <a:gd name="T32" fmla="*/ 351 w 351"/>
                          <a:gd name="T33" fmla="*/ 437 h 43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51" h="437">
                            <a:moveTo>
                              <a:pt x="0" y="436"/>
                            </a:moveTo>
                            <a:lnTo>
                              <a:pt x="350" y="436"/>
                            </a:lnTo>
                            <a:lnTo>
                              <a:pt x="350" y="0"/>
                            </a:lnTo>
                            <a:lnTo>
                              <a:pt x="0" y="0"/>
                            </a:lnTo>
                            <a:lnTo>
                              <a:pt x="0" y="436"/>
                            </a:lnTo>
                            <a:close/>
                            <a:moveTo>
                              <a:pt x="25" y="401"/>
                            </a:moveTo>
                            <a:lnTo>
                              <a:pt x="324" y="401"/>
                            </a:lnTo>
                            <a:lnTo>
                              <a:pt x="324" y="32"/>
                            </a:lnTo>
                            <a:lnTo>
                              <a:pt x="25" y="32"/>
                            </a:lnTo>
                            <a:lnTo>
                              <a:pt x="25" y="401"/>
                            </a:lnTo>
                            <a:close/>
                          </a:path>
                        </a:pathLst>
                      </a:custGeom>
                      <a:solidFill>
                        <a:srgbClr val="D9D9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1" name="Freeform 15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2" y="177"/>
                        <a:ext cx="67" cy="82"/>
                      </a:xfrm>
                      <a:custGeom>
                        <a:avLst/>
                        <a:gdLst>
                          <a:gd name="T0" fmla="*/ 0 w 300"/>
                          <a:gd name="T1" fmla="*/ 0 h 367"/>
                          <a:gd name="T2" fmla="*/ 0 w 300"/>
                          <a:gd name="T3" fmla="*/ 0 h 367"/>
                          <a:gd name="T4" fmla="*/ 0 w 300"/>
                          <a:gd name="T5" fmla="*/ 0 h 367"/>
                          <a:gd name="T6" fmla="*/ 0 w 300"/>
                          <a:gd name="T7" fmla="*/ 0 h 367"/>
                          <a:gd name="T8" fmla="*/ 0 w 300"/>
                          <a:gd name="T9" fmla="*/ 0 h 367"/>
                          <a:gd name="T10" fmla="*/ 0 w 300"/>
                          <a:gd name="T11" fmla="*/ 0 h 367"/>
                          <a:gd name="T12" fmla="*/ 0 w 300"/>
                          <a:gd name="T13" fmla="*/ 0 h 367"/>
                          <a:gd name="T14" fmla="*/ 0 w 300"/>
                          <a:gd name="T15" fmla="*/ 0 h 367"/>
                          <a:gd name="T16" fmla="*/ 0 w 300"/>
                          <a:gd name="T17" fmla="*/ 0 h 367"/>
                          <a:gd name="T18" fmla="*/ 0 w 300"/>
                          <a:gd name="T19" fmla="*/ 0 h 36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00"/>
                          <a:gd name="T31" fmla="*/ 0 h 367"/>
                          <a:gd name="T32" fmla="*/ 300 w 300"/>
                          <a:gd name="T33" fmla="*/ 367 h 36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00" h="367">
                            <a:moveTo>
                              <a:pt x="0" y="366"/>
                            </a:moveTo>
                            <a:lnTo>
                              <a:pt x="299" y="366"/>
                            </a:lnTo>
                            <a:lnTo>
                              <a:pt x="299" y="0"/>
                            </a:lnTo>
                            <a:lnTo>
                              <a:pt x="0" y="0"/>
                            </a:lnTo>
                            <a:lnTo>
                              <a:pt x="0" y="366"/>
                            </a:lnTo>
                            <a:close/>
                            <a:moveTo>
                              <a:pt x="30" y="333"/>
                            </a:moveTo>
                            <a:lnTo>
                              <a:pt x="271" y="333"/>
                            </a:lnTo>
                            <a:lnTo>
                              <a:pt x="271" y="36"/>
                            </a:lnTo>
                            <a:lnTo>
                              <a:pt x="30" y="36"/>
                            </a:lnTo>
                            <a:lnTo>
                              <a:pt x="30" y="333"/>
                            </a:lnTo>
                            <a:close/>
                          </a:path>
                        </a:pathLst>
                      </a:custGeom>
                      <a:solidFill>
                        <a:srgbClr val="E1E1E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2" name="Freeform 15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7" y="185"/>
                        <a:ext cx="54" cy="66"/>
                      </a:xfrm>
                      <a:custGeom>
                        <a:avLst/>
                        <a:gdLst>
                          <a:gd name="T0" fmla="*/ 0 w 244"/>
                          <a:gd name="T1" fmla="*/ 0 h 296"/>
                          <a:gd name="T2" fmla="*/ 0 w 244"/>
                          <a:gd name="T3" fmla="*/ 0 h 296"/>
                          <a:gd name="T4" fmla="*/ 0 w 244"/>
                          <a:gd name="T5" fmla="*/ 0 h 296"/>
                          <a:gd name="T6" fmla="*/ 0 w 244"/>
                          <a:gd name="T7" fmla="*/ 0 h 296"/>
                          <a:gd name="T8" fmla="*/ 0 w 244"/>
                          <a:gd name="T9" fmla="*/ 0 h 296"/>
                          <a:gd name="T10" fmla="*/ 0 w 244"/>
                          <a:gd name="T11" fmla="*/ 0 h 296"/>
                          <a:gd name="T12" fmla="*/ 0 w 244"/>
                          <a:gd name="T13" fmla="*/ 0 h 296"/>
                          <a:gd name="T14" fmla="*/ 0 w 244"/>
                          <a:gd name="T15" fmla="*/ 0 h 296"/>
                          <a:gd name="T16" fmla="*/ 0 w 244"/>
                          <a:gd name="T17" fmla="*/ 0 h 296"/>
                          <a:gd name="T18" fmla="*/ 0 w 244"/>
                          <a:gd name="T19" fmla="*/ 0 h 29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44"/>
                          <a:gd name="T31" fmla="*/ 0 h 296"/>
                          <a:gd name="T32" fmla="*/ 244 w 244"/>
                          <a:gd name="T33" fmla="*/ 296 h 29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44" h="296">
                            <a:moveTo>
                              <a:pt x="0" y="295"/>
                            </a:moveTo>
                            <a:lnTo>
                              <a:pt x="243" y="295"/>
                            </a:lnTo>
                            <a:lnTo>
                              <a:pt x="243" y="0"/>
                            </a:lnTo>
                            <a:lnTo>
                              <a:pt x="0" y="0"/>
                            </a:lnTo>
                            <a:lnTo>
                              <a:pt x="0" y="295"/>
                            </a:lnTo>
                            <a:close/>
                            <a:moveTo>
                              <a:pt x="32" y="257"/>
                            </a:moveTo>
                            <a:lnTo>
                              <a:pt x="211" y="257"/>
                            </a:lnTo>
                            <a:lnTo>
                              <a:pt x="211" y="36"/>
                            </a:lnTo>
                            <a:lnTo>
                              <a:pt x="32" y="36"/>
                            </a:lnTo>
                            <a:lnTo>
                              <a:pt x="32" y="257"/>
                            </a:lnTo>
                            <a:close/>
                          </a:path>
                        </a:pathLst>
                      </a:custGeom>
                      <a:solidFill>
                        <a:srgbClr val="E9E9E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3" name="Freeform 15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5" y="193"/>
                        <a:ext cx="39" cy="50"/>
                      </a:xfrm>
                      <a:custGeom>
                        <a:avLst/>
                        <a:gdLst>
                          <a:gd name="T0" fmla="*/ 0 w 176"/>
                          <a:gd name="T1" fmla="*/ 0 h 226"/>
                          <a:gd name="T2" fmla="*/ 0 w 176"/>
                          <a:gd name="T3" fmla="*/ 0 h 226"/>
                          <a:gd name="T4" fmla="*/ 0 w 176"/>
                          <a:gd name="T5" fmla="*/ 0 h 226"/>
                          <a:gd name="T6" fmla="*/ 0 w 176"/>
                          <a:gd name="T7" fmla="*/ 0 h 226"/>
                          <a:gd name="T8" fmla="*/ 0 w 176"/>
                          <a:gd name="T9" fmla="*/ 0 h 226"/>
                          <a:gd name="T10" fmla="*/ 0 w 176"/>
                          <a:gd name="T11" fmla="*/ 0 h 226"/>
                          <a:gd name="T12" fmla="*/ 0 w 176"/>
                          <a:gd name="T13" fmla="*/ 0 h 226"/>
                          <a:gd name="T14" fmla="*/ 0 w 176"/>
                          <a:gd name="T15" fmla="*/ 0 h 226"/>
                          <a:gd name="T16" fmla="*/ 0 w 176"/>
                          <a:gd name="T17" fmla="*/ 0 h 226"/>
                          <a:gd name="T18" fmla="*/ 0 w 176"/>
                          <a:gd name="T19" fmla="*/ 0 h 22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76"/>
                          <a:gd name="T31" fmla="*/ 0 h 226"/>
                          <a:gd name="T32" fmla="*/ 176 w 176"/>
                          <a:gd name="T33" fmla="*/ 226 h 22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76" h="226">
                            <a:moveTo>
                              <a:pt x="0" y="225"/>
                            </a:moveTo>
                            <a:lnTo>
                              <a:pt x="175" y="225"/>
                            </a:lnTo>
                            <a:lnTo>
                              <a:pt x="175" y="0"/>
                            </a:lnTo>
                            <a:lnTo>
                              <a:pt x="0" y="0"/>
                            </a:lnTo>
                            <a:lnTo>
                              <a:pt x="0" y="225"/>
                            </a:lnTo>
                            <a:close/>
                            <a:moveTo>
                              <a:pt x="31" y="183"/>
                            </a:moveTo>
                            <a:lnTo>
                              <a:pt x="143" y="183"/>
                            </a:lnTo>
                            <a:lnTo>
                              <a:pt x="143" y="39"/>
                            </a:lnTo>
                            <a:lnTo>
                              <a:pt x="31" y="39"/>
                            </a:lnTo>
                            <a:lnTo>
                              <a:pt x="31" y="183"/>
                            </a:lnTo>
                            <a:close/>
                          </a:path>
                        </a:pathLst>
                      </a:custGeom>
                      <a:solidFill>
                        <a:srgbClr val="F1F1F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4" name="Freeform 15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3" y="204"/>
                        <a:ext cx="24" cy="31"/>
                      </a:xfrm>
                      <a:custGeom>
                        <a:avLst/>
                        <a:gdLst>
                          <a:gd name="T0" fmla="*/ 0 w 112"/>
                          <a:gd name="T1" fmla="*/ 0 h 141"/>
                          <a:gd name="T2" fmla="*/ 0 w 112"/>
                          <a:gd name="T3" fmla="*/ 0 h 141"/>
                          <a:gd name="T4" fmla="*/ 0 w 112"/>
                          <a:gd name="T5" fmla="*/ 0 h 141"/>
                          <a:gd name="T6" fmla="*/ 0 w 112"/>
                          <a:gd name="T7" fmla="*/ 0 h 141"/>
                          <a:gd name="T8" fmla="*/ 0 w 112"/>
                          <a:gd name="T9" fmla="*/ 0 h 141"/>
                          <a:gd name="T10" fmla="*/ 0 w 112"/>
                          <a:gd name="T11" fmla="*/ 0 h 141"/>
                          <a:gd name="T12" fmla="*/ 0 w 112"/>
                          <a:gd name="T13" fmla="*/ 0 h 141"/>
                          <a:gd name="T14" fmla="*/ 0 w 112"/>
                          <a:gd name="T15" fmla="*/ 0 h 141"/>
                          <a:gd name="T16" fmla="*/ 0 w 112"/>
                          <a:gd name="T17" fmla="*/ 0 h 141"/>
                          <a:gd name="T18" fmla="*/ 0 w 112"/>
                          <a:gd name="T19" fmla="*/ 0 h 14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2"/>
                          <a:gd name="T31" fmla="*/ 0 h 141"/>
                          <a:gd name="T32" fmla="*/ 112 w 112"/>
                          <a:gd name="T33" fmla="*/ 141 h 14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2" h="141">
                            <a:moveTo>
                              <a:pt x="0" y="140"/>
                            </a:moveTo>
                            <a:lnTo>
                              <a:pt x="111" y="140"/>
                            </a:lnTo>
                            <a:lnTo>
                              <a:pt x="111" y="0"/>
                            </a:lnTo>
                            <a:lnTo>
                              <a:pt x="0" y="0"/>
                            </a:lnTo>
                            <a:lnTo>
                              <a:pt x="0" y="140"/>
                            </a:lnTo>
                            <a:close/>
                            <a:moveTo>
                              <a:pt x="36" y="100"/>
                            </a:moveTo>
                            <a:lnTo>
                              <a:pt x="76" y="100"/>
                            </a:lnTo>
                            <a:lnTo>
                              <a:pt x="76" y="42"/>
                            </a:lnTo>
                            <a:lnTo>
                              <a:pt x="36" y="42"/>
                            </a:lnTo>
                            <a:lnTo>
                              <a:pt x="36" y="100"/>
                            </a:lnTo>
                            <a:close/>
                          </a:path>
                        </a:pathLst>
                      </a:custGeom>
                      <a:solidFill>
                        <a:srgbClr val="F9F9F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5" name="Freeform 15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1" y="213"/>
                        <a:ext cx="9" cy="11"/>
                      </a:xfrm>
                      <a:custGeom>
                        <a:avLst/>
                        <a:gdLst>
                          <a:gd name="T0" fmla="*/ 0 w 44"/>
                          <a:gd name="T1" fmla="*/ 0 h 55"/>
                          <a:gd name="T2" fmla="*/ 0 w 44"/>
                          <a:gd name="T3" fmla="*/ 0 h 55"/>
                          <a:gd name="T4" fmla="*/ 0 w 44"/>
                          <a:gd name="T5" fmla="*/ 0 h 55"/>
                          <a:gd name="T6" fmla="*/ 0 w 44"/>
                          <a:gd name="T7" fmla="*/ 0 h 55"/>
                          <a:gd name="T8" fmla="*/ 0 w 44"/>
                          <a:gd name="T9" fmla="*/ 0 h 55"/>
                          <a:gd name="T10" fmla="*/ 0 w 44"/>
                          <a:gd name="T11" fmla="*/ 0 h 55"/>
                          <a:gd name="T12" fmla="*/ 0 w 44"/>
                          <a:gd name="T13" fmla="*/ 0 h 5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4"/>
                          <a:gd name="T22" fmla="*/ 0 h 55"/>
                          <a:gd name="T23" fmla="*/ 44 w 44"/>
                          <a:gd name="T24" fmla="*/ 55 h 5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4" h="55">
                            <a:moveTo>
                              <a:pt x="0" y="54"/>
                            </a:moveTo>
                            <a:lnTo>
                              <a:pt x="43" y="54"/>
                            </a:lnTo>
                            <a:lnTo>
                              <a:pt x="43" y="0"/>
                            </a:lnTo>
                            <a:lnTo>
                              <a:pt x="0" y="0"/>
                            </a:lnTo>
                            <a:lnTo>
                              <a:pt x="0" y="54"/>
                            </a:lnTo>
                            <a:close/>
                            <a:moveTo>
                              <a:pt x="22" y="28"/>
                            </a:moveTo>
                            <a:lnTo>
                              <a:pt x="22" y="2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6" name="AutoShape 15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9" y="50"/>
                        <a:ext cx="100" cy="14"/>
                      </a:xfrm>
                      <a:prstGeom prst="roundRect">
                        <a:avLst>
                          <a:gd name="adj" fmla="val 7139"/>
                        </a:avLst>
                      </a:prstGeom>
                      <a:noFill/>
                      <a:ln w="144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b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507" name="Freeform 15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" y="59"/>
                        <a:ext cx="274" cy="328"/>
                      </a:xfrm>
                      <a:custGeom>
                        <a:avLst/>
                        <a:gdLst>
                          <a:gd name="T0" fmla="*/ 0 w 1211"/>
                          <a:gd name="T1" fmla="*/ 0 h 1453"/>
                          <a:gd name="T2" fmla="*/ 0 w 1211"/>
                          <a:gd name="T3" fmla="*/ 0 h 1453"/>
                          <a:gd name="T4" fmla="*/ 0 w 1211"/>
                          <a:gd name="T5" fmla="*/ 1 h 1453"/>
                          <a:gd name="T6" fmla="*/ 1 w 1211"/>
                          <a:gd name="T7" fmla="*/ 1 h 1453"/>
                          <a:gd name="T8" fmla="*/ 0 w 1211"/>
                          <a:gd name="T9" fmla="*/ 0 h 1453"/>
                          <a:gd name="T10" fmla="*/ 0 w 1211"/>
                          <a:gd name="T11" fmla="*/ 0 h 1453"/>
                          <a:gd name="T12" fmla="*/ 0 w 1211"/>
                          <a:gd name="T13" fmla="*/ 0 h 1453"/>
                          <a:gd name="T14" fmla="*/ 0 w 1211"/>
                          <a:gd name="T15" fmla="*/ 0 h 1453"/>
                          <a:gd name="T16" fmla="*/ 0 w 1211"/>
                          <a:gd name="T17" fmla="*/ 0 h 1453"/>
                          <a:gd name="T18" fmla="*/ 1 w 1211"/>
                          <a:gd name="T19" fmla="*/ 0 h 1453"/>
                          <a:gd name="T20" fmla="*/ 0 w 1211"/>
                          <a:gd name="T21" fmla="*/ 0 h 1453"/>
                          <a:gd name="T22" fmla="*/ 0 w 1211"/>
                          <a:gd name="T23" fmla="*/ 0 h 1453"/>
                          <a:gd name="T24" fmla="*/ 1 w 1211"/>
                          <a:gd name="T25" fmla="*/ 0 h 1453"/>
                          <a:gd name="T26" fmla="*/ 0 w 1211"/>
                          <a:gd name="T27" fmla="*/ 0 h 1453"/>
                          <a:gd name="T28" fmla="*/ 0 w 1211"/>
                          <a:gd name="T29" fmla="*/ 0 h 1453"/>
                          <a:gd name="T30" fmla="*/ 1 w 1211"/>
                          <a:gd name="T31" fmla="*/ 0 h 1453"/>
                          <a:gd name="T32" fmla="*/ 0 w 1211"/>
                          <a:gd name="T33" fmla="*/ 0 h 1453"/>
                          <a:gd name="T34" fmla="*/ 0 w 1211"/>
                          <a:gd name="T35" fmla="*/ 0 h 1453"/>
                          <a:gd name="T36" fmla="*/ 1 w 1211"/>
                          <a:gd name="T37" fmla="*/ 0 h 1453"/>
                          <a:gd name="T38" fmla="*/ 0 w 1211"/>
                          <a:gd name="T39" fmla="*/ 0 h 1453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1211"/>
                          <a:gd name="T61" fmla="*/ 0 h 1453"/>
                          <a:gd name="T62" fmla="*/ 1211 w 1211"/>
                          <a:gd name="T63" fmla="*/ 1453 h 1453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1211" h="1453">
                            <a:moveTo>
                              <a:pt x="0" y="180"/>
                            </a:moveTo>
                            <a:lnTo>
                              <a:pt x="561" y="180"/>
                            </a:lnTo>
                            <a:lnTo>
                              <a:pt x="561" y="1452"/>
                            </a:lnTo>
                            <a:lnTo>
                              <a:pt x="1210" y="1452"/>
                            </a:lnTo>
                            <a:lnTo>
                              <a:pt x="0" y="180"/>
                            </a:lnTo>
                            <a:close/>
                            <a:moveTo>
                              <a:pt x="0" y="230"/>
                            </a:moveTo>
                            <a:lnTo>
                              <a:pt x="561" y="230"/>
                            </a:lnTo>
                            <a:lnTo>
                              <a:pt x="0" y="230"/>
                            </a:lnTo>
                            <a:close/>
                            <a:moveTo>
                              <a:pt x="665" y="0"/>
                            </a:moveTo>
                            <a:lnTo>
                              <a:pt x="1108" y="0"/>
                            </a:lnTo>
                            <a:lnTo>
                              <a:pt x="665" y="0"/>
                            </a:lnTo>
                            <a:close/>
                            <a:moveTo>
                              <a:pt x="751" y="163"/>
                            </a:moveTo>
                            <a:lnTo>
                              <a:pt x="1019" y="163"/>
                            </a:lnTo>
                            <a:lnTo>
                              <a:pt x="751" y="163"/>
                            </a:lnTo>
                            <a:close/>
                            <a:moveTo>
                              <a:pt x="751" y="140"/>
                            </a:moveTo>
                            <a:lnTo>
                              <a:pt x="1019" y="140"/>
                            </a:lnTo>
                            <a:lnTo>
                              <a:pt x="751" y="140"/>
                            </a:lnTo>
                            <a:close/>
                            <a:moveTo>
                              <a:pt x="751" y="150"/>
                            </a:moveTo>
                            <a:lnTo>
                              <a:pt x="1019" y="150"/>
                            </a:lnTo>
                            <a:lnTo>
                              <a:pt x="751" y="150"/>
                            </a:lnTo>
                            <a:close/>
                          </a:path>
                        </a:pathLst>
                      </a:custGeom>
                      <a:noFill/>
                      <a:ln w="144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8" name="Freeform 15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" y="30"/>
                        <a:ext cx="153" cy="306"/>
                      </a:xfrm>
                      <a:custGeom>
                        <a:avLst/>
                        <a:gdLst>
                          <a:gd name="T0" fmla="*/ 0 w 681"/>
                          <a:gd name="T1" fmla="*/ 0 h 1352"/>
                          <a:gd name="T2" fmla="*/ 0 w 681"/>
                          <a:gd name="T3" fmla="*/ 0 h 1352"/>
                          <a:gd name="T4" fmla="*/ 0 w 681"/>
                          <a:gd name="T5" fmla="*/ 0 h 1352"/>
                          <a:gd name="T6" fmla="*/ 0 w 681"/>
                          <a:gd name="T7" fmla="*/ 0 h 1352"/>
                          <a:gd name="T8" fmla="*/ 0 w 681"/>
                          <a:gd name="T9" fmla="*/ 0 h 1352"/>
                          <a:gd name="T10" fmla="*/ 0 w 681"/>
                          <a:gd name="T11" fmla="*/ 0 h 1352"/>
                          <a:gd name="T12" fmla="*/ 0 w 681"/>
                          <a:gd name="T13" fmla="*/ 0 h 1352"/>
                          <a:gd name="T14" fmla="*/ 0 w 681"/>
                          <a:gd name="T15" fmla="*/ 0 h 1352"/>
                          <a:gd name="T16" fmla="*/ 0 w 681"/>
                          <a:gd name="T17" fmla="*/ 0 h 1352"/>
                          <a:gd name="T18" fmla="*/ 0 w 681"/>
                          <a:gd name="T19" fmla="*/ 0 h 1352"/>
                          <a:gd name="T20" fmla="*/ 0 w 681"/>
                          <a:gd name="T21" fmla="*/ 0 h 1352"/>
                          <a:gd name="T22" fmla="*/ 0 w 681"/>
                          <a:gd name="T23" fmla="*/ 0 h 1352"/>
                          <a:gd name="T24" fmla="*/ 0 w 681"/>
                          <a:gd name="T25" fmla="*/ 0 h 1352"/>
                          <a:gd name="T26" fmla="*/ 0 w 681"/>
                          <a:gd name="T27" fmla="*/ 0 h 1352"/>
                          <a:gd name="T28" fmla="*/ 0 w 681"/>
                          <a:gd name="T29" fmla="*/ 0 h 1352"/>
                          <a:gd name="T30" fmla="*/ 0 w 681"/>
                          <a:gd name="T31" fmla="*/ 1 h 1352"/>
                          <a:gd name="T32" fmla="*/ 0 w 681"/>
                          <a:gd name="T33" fmla="*/ 1 h 1352"/>
                          <a:gd name="T34" fmla="*/ 0 w 681"/>
                          <a:gd name="T35" fmla="*/ 1 h 1352"/>
                          <a:gd name="T36" fmla="*/ 0 w 681"/>
                          <a:gd name="T37" fmla="*/ 1 h 1352"/>
                          <a:gd name="T38" fmla="*/ 0 w 681"/>
                          <a:gd name="T39" fmla="*/ 1 h 1352"/>
                          <a:gd name="T40" fmla="*/ 0 w 681"/>
                          <a:gd name="T41" fmla="*/ 1 h 1352"/>
                          <a:gd name="T42" fmla="*/ 0 w 681"/>
                          <a:gd name="T43" fmla="*/ 0 h 1352"/>
                          <a:gd name="T44" fmla="*/ 0 w 681"/>
                          <a:gd name="T45" fmla="*/ 0 h 1352"/>
                          <a:gd name="T46" fmla="*/ 0 w 681"/>
                          <a:gd name="T47" fmla="*/ 0 h 1352"/>
                          <a:gd name="T48" fmla="*/ 0 w 681"/>
                          <a:gd name="T49" fmla="*/ 0 h 1352"/>
                          <a:gd name="T50" fmla="*/ 0 w 681"/>
                          <a:gd name="T51" fmla="*/ 0 h 1352"/>
                          <a:gd name="T52" fmla="*/ 0 w 681"/>
                          <a:gd name="T53" fmla="*/ 0 h 1352"/>
                          <a:gd name="T54" fmla="*/ 0 w 681"/>
                          <a:gd name="T55" fmla="*/ 0 h 1352"/>
                          <a:gd name="T56" fmla="*/ 0 w 681"/>
                          <a:gd name="T57" fmla="*/ 0 h 1352"/>
                          <a:gd name="T58" fmla="*/ 0 w 681"/>
                          <a:gd name="T59" fmla="*/ 0 h 1352"/>
                          <a:gd name="T60" fmla="*/ 0 w 681"/>
                          <a:gd name="T61" fmla="*/ 0 h 1352"/>
                          <a:gd name="T62" fmla="*/ 0 w 681"/>
                          <a:gd name="T63" fmla="*/ 0 h 1352"/>
                          <a:gd name="T64" fmla="*/ 0 w 681"/>
                          <a:gd name="T65" fmla="*/ 0 h 1352"/>
                          <a:gd name="T66" fmla="*/ 0 w 681"/>
                          <a:gd name="T67" fmla="*/ 0 h 1352"/>
                          <a:gd name="T68" fmla="*/ 0 w 681"/>
                          <a:gd name="T69" fmla="*/ 0 h 1352"/>
                          <a:gd name="T70" fmla="*/ 0 w 681"/>
                          <a:gd name="T71" fmla="*/ 0 h 1352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w 681"/>
                          <a:gd name="T109" fmla="*/ 0 h 1352"/>
                          <a:gd name="T110" fmla="*/ 681 w 681"/>
                          <a:gd name="T111" fmla="*/ 1352 h 1352"/>
                        </a:gdLst>
                        <a:ahLst/>
                        <a:cxnLst>
                          <a:cxn ang="T72">
                            <a:pos x="T0" y="T1"/>
                          </a:cxn>
                          <a:cxn ang="T73">
                            <a:pos x="T2" y="T3"/>
                          </a:cxn>
                          <a:cxn ang="T74">
                            <a:pos x="T4" y="T5"/>
                          </a:cxn>
                          <a:cxn ang="T75">
                            <a:pos x="T6" y="T7"/>
                          </a:cxn>
                          <a:cxn ang="T76">
                            <a:pos x="T8" y="T9"/>
                          </a:cxn>
                          <a:cxn ang="T77">
                            <a:pos x="T10" y="T11"/>
                          </a:cxn>
                          <a:cxn ang="T78">
                            <a:pos x="T12" y="T13"/>
                          </a:cxn>
                          <a:cxn ang="T79">
                            <a:pos x="T14" y="T15"/>
                          </a:cxn>
                          <a:cxn ang="T80">
                            <a:pos x="T16" y="T17"/>
                          </a:cxn>
                          <a:cxn ang="T81">
                            <a:pos x="T18" y="T19"/>
                          </a:cxn>
                          <a:cxn ang="T82">
                            <a:pos x="T20" y="T21"/>
                          </a:cxn>
                          <a:cxn ang="T83">
                            <a:pos x="T22" y="T23"/>
                          </a:cxn>
                          <a:cxn ang="T84">
                            <a:pos x="T24" y="T25"/>
                          </a:cxn>
                          <a:cxn ang="T85">
                            <a:pos x="T26" y="T27"/>
                          </a:cxn>
                          <a:cxn ang="T86">
                            <a:pos x="T28" y="T29"/>
                          </a:cxn>
                          <a:cxn ang="T87">
                            <a:pos x="T30" y="T31"/>
                          </a:cxn>
                          <a:cxn ang="T88">
                            <a:pos x="T32" y="T33"/>
                          </a:cxn>
                          <a:cxn ang="T89">
                            <a:pos x="T34" y="T35"/>
                          </a:cxn>
                          <a:cxn ang="T90">
                            <a:pos x="T36" y="T37"/>
                          </a:cxn>
                          <a:cxn ang="T91">
                            <a:pos x="T38" y="T39"/>
                          </a:cxn>
                          <a:cxn ang="T92">
                            <a:pos x="T40" y="T41"/>
                          </a:cxn>
                          <a:cxn ang="T93">
                            <a:pos x="T42" y="T43"/>
                          </a:cxn>
                          <a:cxn ang="T94">
                            <a:pos x="T44" y="T45"/>
                          </a:cxn>
                          <a:cxn ang="T95">
                            <a:pos x="T46" y="T47"/>
                          </a:cxn>
                          <a:cxn ang="T96">
                            <a:pos x="T48" y="T49"/>
                          </a:cxn>
                          <a:cxn ang="T97">
                            <a:pos x="T50" y="T51"/>
                          </a:cxn>
                          <a:cxn ang="T98">
                            <a:pos x="T52" y="T53"/>
                          </a:cxn>
                          <a:cxn ang="T99">
                            <a:pos x="T54" y="T55"/>
                          </a:cxn>
                          <a:cxn ang="T100">
                            <a:pos x="T56" y="T57"/>
                          </a:cxn>
                          <a:cxn ang="T101">
                            <a:pos x="T58" y="T59"/>
                          </a:cxn>
                          <a:cxn ang="T102">
                            <a:pos x="T60" y="T61"/>
                          </a:cxn>
                          <a:cxn ang="T103">
                            <a:pos x="T62" y="T63"/>
                          </a:cxn>
                          <a:cxn ang="T104">
                            <a:pos x="T64" y="T65"/>
                          </a:cxn>
                          <a:cxn ang="T105">
                            <a:pos x="T66" y="T67"/>
                          </a:cxn>
                          <a:cxn ang="T106">
                            <a:pos x="T68" y="T69"/>
                          </a:cxn>
                          <a:cxn ang="T107">
                            <a:pos x="T70" y="T71"/>
                          </a:cxn>
                        </a:cxnLst>
                        <a:rect l="T108" t="T109" r="T110" b="T111"/>
                        <a:pathLst>
                          <a:path w="681" h="1352">
                            <a:moveTo>
                              <a:pt x="533" y="340"/>
                            </a:moveTo>
                            <a:lnTo>
                              <a:pt x="509" y="340"/>
                            </a:lnTo>
                            <a:lnTo>
                              <a:pt x="533" y="340"/>
                            </a:lnTo>
                            <a:close/>
                            <a:moveTo>
                              <a:pt x="490" y="340"/>
                            </a:moveTo>
                            <a:lnTo>
                              <a:pt x="467" y="340"/>
                            </a:lnTo>
                            <a:lnTo>
                              <a:pt x="490" y="340"/>
                            </a:lnTo>
                            <a:close/>
                            <a:moveTo>
                              <a:pt x="401" y="525"/>
                            </a:moveTo>
                            <a:lnTo>
                              <a:pt x="428" y="525"/>
                            </a:lnTo>
                            <a:lnTo>
                              <a:pt x="401" y="525"/>
                            </a:lnTo>
                            <a:close/>
                            <a:moveTo>
                              <a:pt x="401" y="733"/>
                            </a:moveTo>
                            <a:lnTo>
                              <a:pt x="428" y="733"/>
                            </a:lnTo>
                            <a:lnTo>
                              <a:pt x="401" y="733"/>
                            </a:lnTo>
                            <a:close/>
                            <a:moveTo>
                              <a:pt x="401" y="941"/>
                            </a:moveTo>
                            <a:lnTo>
                              <a:pt x="428" y="941"/>
                            </a:lnTo>
                            <a:lnTo>
                              <a:pt x="401" y="941"/>
                            </a:lnTo>
                            <a:close/>
                            <a:moveTo>
                              <a:pt x="401" y="1143"/>
                            </a:moveTo>
                            <a:lnTo>
                              <a:pt x="428" y="1143"/>
                            </a:lnTo>
                            <a:lnTo>
                              <a:pt x="401" y="1143"/>
                            </a:lnTo>
                            <a:close/>
                            <a:moveTo>
                              <a:pt x="401" y="1351"/>
                            </a:moveTo>
                            <a:lnTo>
                              <a:pt x="428" y="1351"/>
                            </a:lnTo>
                            <a:lnTo>
                              <a:pt x="401" y="1351"/>
                            </a:lnTo>
                            <a:close/>
                            <a:moveTo>
                              <a:pt x="426" y="50"/>
                            </a:moveTo>
                            <a:lnTo>
                              <a:pt x="447" y="50"/>
                            </a:lnTo>
                            <a:lnTo>
                              <a:pt x="426" y="50"/>
                            </a:lnTo>
                            <a:close/>
                            <a:moveTo>
                              <a:pt x="669" y="145"/>
                            </a:moveTo>
                            <a:lnTo>
                              <a:pt x="680" y="145"/>
                            </a:lnTo>
                            <a:lnTo>
                              <a:pt x="669" y="145"/>
                            </a:lnTo>
                            <a:close/>
                            <a:moveTo>
                              <a:pt x="117" y="0"/>
                            </a:moveTo>
                            <a:lnTo>
                              <a:pt x="143" y="0"/>
                            </a:lnTo>
                            <a:lnTo>
                              <a:pt x="117" y="0"/>
                            </a:lnTo>
                            <a:close/>
                            <a:moveTo>
                              <a:pt x="50" y="0"/>
                            </a:moveTo>
                            <a:lnTo>
                              <a:pt x="89" y="0"/>
                            </a:lnTo>
                            <a:lnTo>
                              <a:pt x="50" y="0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3240" cmpd="sng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09" name="Freeform 15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" y="5"/>
                        <a:ext cx="174" cy="355"/>
                      </a:xfrm>
                      <a:custGeom>
                        <a:avLst/>
                        <a:gdLst>
                          <a:gd name="T0" fmla="*/ 0 w 771"/>
                          <a:gd name="T1" fmla="*/ 1 h 1569"/>
                          <a:gd name="T2" fmla="*/ 0 w 771"/>
                          <a:gd name="T3" fmla="*/ 1 h 1569"/>
                          <a:gd name="T4" fmla="*/ 0 w 771"/>
                          <a:gd name="T5" fmla="*/ 0 h 1569"/>
                          <a:gd name="T6" fmla="*/ 0 w 771"/>
                          <a:gd name="T7" fmla="*/ 0 h 1569"/>
                          <a:gd name="T8" fmla="*/ 0 w 771"/>
                          <a:gd name="T9" fmla="*/ 1 h 1569"/>
                          <a:gd name="T10" fmla="*/ 0 w 771"/>
                          <a:gd name="T11" fmla="*/ 1 h 1569"/>
                          <a:gd name="T12" fmla="*/ 0 w 771"/>
                          <a:gd name="T13" fmla="*/ 1 h 1569"/>
                          <a:gd name="T14" fmla="*/ 0 w 771"/>
                          <a:gd name="T15" fmla="*/ 0 h 1569"/>
                          <a:gd name="T16" fmla="*/ 0 w 771"/>
                          <a:gd name="T17" fmla="*/ 0 h 1569"/>
                          <a:gd name="T18" fmla="*/ 0 w 771"/>
                          <a:gd name="T19" fmla="*/ 1 h 156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71"/>
                          <a:gd name="T31" fmla="*/ 0 h 1569"/>
                          <a:gd name="T32" fmla="*/ 771 w 771"/>
                          <a:gd name="T33" fmla="*/ 1569 h 156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71" h="1569">
                            <a:moveTo>
                              <a:pt x="0" y="1568"/>
                            </a:moveTo>
                            <a:lnTo>
                              <a:pt x="770" y="1568"/>
                            </a:lnTo>
                            <a:lnTo>
                              <a:pt x="770" y="0"/>
                            </a:lnTo>
                            <a:lnTo>
                              <a:pt x="0" y="0"/>
                            </a:lnTo>
                            <a:lnTo>
                              <a:pt x="0" y="1568"/>
                            </a:lnTo>
                            <a:close/>
                            <a:moveTo>
                              <a:pt x="6" y="1553"/>
                            </a:moveTo>
                            <a:lnTo>
                              <a:pt x="759" y="1553"/>
                            </a:lnTo>
                            <a:lnTo>
                              <a:pt x="759" y="10"/>
                            </a:lnTo>
                            <a:lnTo>
                              <a:pt x="6" y="10"/>
                            </a:lnTo>
                            <a:lnTo>
                              <a:pt x="6" y="155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0" name="Freeform 15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" y="7"/>
                        <a:ext cx="171" cy="349"/>
                      </a:xfrm>
                      <a:custGeom>
                        <a:avLst/>
                        <a:gdLst>
                          <a:gd name="T0" fmla="*/ 0 w 758"/>
                          <a:gd name="T1" fmla="*/ 1 h 1543"/>
                          <a:gd name="T2" fmla="*/ 0 w 758"/>
                          <a:gd name="T3" fmla="*/ 1 h 1543"/>
                          <a:gd name="T4" fmla="*/ 0 w 758"/>
                          <a:gd name="T5" fmla="*/ 0 h 1543"/>
                          <a:gd name="T6" fmla="*/ 0 w 758"/>
                          <a:gd name="T7" fmla="*/ 0 h 1543"/>
                          <a:gd name="T8" fmla="*/ 0 w 758"/>
                          <a:gd name="T9" fmla="*/ 1 h 1543"/>
                          <a:gd name="T10" fmla="*/ 0 w 758"/>
                          <a:gd name="T11" fmla="*/ 1 h 1543"/>
                          <a:gd name="T12" fmla="*/ 0 w 758"/>
                          <a:gd name="T13" fmla="*/ 1 h 1543"/>
                          <a:gd name="T14" fmla="*/ 0 w 758"/>
                          <a:gd name="T15" fmla="*/ 0 h 1543"/>
                          <a:gd name="T16" fmla="*/ 0 w 758"/>
                          <a:gd name="T17" fmla="*/ 0 h 1543"/>
                          <a:gd name="T18" fmla="*/ 0 w 758"/>
                          <a:gd name="T19" fmla="*/ 1 h 154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58"/>
                          <a:gd name="T31" fmla="*/ 0 h 1543"/>
                          <a:gd name="T32" fmla="*/ 758 w 758"/>
                          <a:gd name="T33" fmla="*/ 1543 h 154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58" h="1543">
                            <a:moveTo>
                              <a:pt x="0" y="1542"/>
                            </a:moveTo>
                            <a:lnTo>
                              <a:pt x="757" y="1542"/>
                            </a:lnTo>
                            <a:lnTo>
                              <a:pt x="757" y="0"/>
                            </a:lnTo>
                            <a:lnTo>
                              <a:pt x="0" y="0"/>
                            </a:lnTo>
                            <a:lnTo>
                              <a:pt x="0" y="1542"/>
                            </a:lnTo>
                            <a:close/>
                            <a:moveTo>
                              <a:pt x="6" y="1527"/>
                            </a:moveTo>
                            <a:lnTo>
                              <a:pt x="750" y="1527"/>
                            </a:lnTo>
                            <a:lnTo>
                              <a:pt x="750" y="13"/>
                            </a:lnTo>
                            <a:lnTo>
                              <a:pt x="6" y="13"/>
                            </a:lnTo>
                            <a:lnTo>
                              <a:pt x="6" y="1527"/>
                            </a:lnTo>
                            <a:close/>
                          </a:path>
                        </a:pathLst>
                      </a:custGeom>
                      <a:solidFill>
                        <a:srgbClr val="09090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1" name="Freeform 15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" y="10"/>
                        <a:ext cx="168" cy="342"/>
                      </a:xfrm>
                      <a:custGeom>
                        <a:avLst/>
                        <a:gdLst>
                          <a:gd name="T0" fmla="*/ 0 w 745"/>
                          <a:gd name="T1" fmla="*/ 1 h 1514"/>
                          <a:gd name="T2" fmla="*/ 0 w 745"/>
                          <a:gd name="T3" fmla="*/ 1 h 1514"/>
                          <a:gd name="T4" fmla="*/ 0 w 745"/>
                          <a:gd name="T5" fmla="*/ 0 h 1514"/>
                          <a:gd name="T6" fmla="*/ 0 w 745"/>
                          <a:gd name="T7" fmla="*/ 0 h 1514"/>
                          <a:gd name="T8" fmla="*/ 0 w 745"/>
                          <a:gd name="T9" fmla="*/ 1 h 1514"/>
                          <a:gd name="T10" fmla="*/ 0 w 745"/>
                          <a:gd name="T11" fmla="*/ 1 h 1514"/>
                          <a:gd name="T12" fmla="*/ 0 w 745"/>
                          <a:gd name="T13" fmla="*/ 1 h 1514"/>
                          <a:gd name="T14" fmla="*/ 0 w 745"/>
                          <a:gd name="T15" fmla="*/ 0 h 1514"/>
                          <a:gd name="T16" fmla="*/ 0 w 745"/>
                          <a:gd name="T17" fmla="*/ 0 h 1514"/>
                          <a:gd name="T18" fmla="*/ 0 w 745"/>
                          <a:gd name="T19" fmla="*/ 1 h 151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45"/>
                          <a:gd name="T31" fmla="*/ 0 h 1514"/>
                          <a:gd name="T32" fmla="*/ 745 w 745"/>
                          <a:gd name="T33" fmla="*/ 1514 h 151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45" h="1514">
                            <a:moveTo>
                              <a:pt x="0" y="1513"/>
                            </a:moveTo>
                            <a:lnTo>
                              <a:pt x="744" y="1513"/>
                            </a:lnTo>
                            <a:lnTo>
                              <a:pt x="744" y="0"/>
                            </a:lnTo>
                            <a:lnTo>
                              <a:pt x="0" y="0"/>
                            </a:lnTo>
                            <a:lnTo>
                              <a:pt x="0" y="1513"/>
                            </a:lnTo>
                            <a:close/>
                            <a:moveTo>
                              <a:pt x="6" y="1498"/>
                            </a:moveTo>
                            <a:lnTo>
                              <a:pt x="738" y="1498"/>
                            </a:lnTo>
                            <a:lnTo>
                              <a:pt x="738" y="14"/>
                            </a:lnTo>
                            <a:lnTo>
                              <a:pt x="6" y="14"/>
                            </a:lnTo>
                            <a:lnTo>
                              <a:pt x="6" y="1498"/>
                            </a:lnTo>
                            <a:close/>
                          </a:path>
                        </a:pathLst>
                      </a:custGeom>
                      <a:solidFill>
                        <a:srgbClr val="13131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2" name="Freeform 15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" y="14"/>
                        <a:ext cx="165" cy="335"/>
                      </a:xfrm>
                      <a:custGeom>
                        <a:avLst/>
                        <a:gdLst>
                          <a:gd name="T0" fmla="*/ 0 w 733"/>
                          <a:gd name="T1" fmla="*/ 1 h 1483"/>
                          <a:gd name="T2" fmla="*/ 0 w 733"/>
                          <a:gd name="T3" fmla="*/ 1 h 1483"/>
                          <a:gd name="T4" fmla="*/ 0 w 733"/>
                          <a:gd name="T5" fmla="*/ 0 h 1483"/>
                          <a:gd name="T6" fmla="*/ 0 w 733"/>
                          <a:gd name="T7" fmla="*/ 0 h 1483"/>
                          <a:gd name="T8" fmla="*/ 0 w 733"/>
                          <a:gd name="T9" fmla="*/ 1 h 1483"/>
                          <a:gd name="T10" fmla="*/ 0 w 733"/>
                          <a:gd name="T11" fmla="*/ 1 h 1483"/>
                          <a:gd name="T12" fmla="*/ 0 w 733"/>
                          <a:gd name="T13" fmla="*/ 1 h 1483"/>
                          <a:gd name="T14" fmla="*/ 0 w 733"/>
                          <a:gd name="T15" fmla="*/ 0 h 1483"/>
                          <a:gd name="T16" fmla="*/ 0 w 733"/>
                          <a:gd name="T17" fmla="*/ 0 h 1483"/>
                          <a:gd name="T18" fmla="*/ 0 w 733"/>
                          <a:gd name="T19" fmla="*/ 1 h 148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33"/>
                          <a:gd name="T31" fmla="*/ 0 h 1483"/>
                          <a:gd name="T32" fmla="*/ 733 w 733"/>
                          <a:gd name="T33" fmla="*/ 1483 h 148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33" h="1483">
                            <a:moveTo>
                              <a:pt x="0" y="1482"/>
                            </a:moveTo>
                            <a:lnTo>
                              <a:pt x="732" y="1482"/>
                            </a:lnTo>
                            <a:lnTo>
                              <a:pt x="732" y="0"/>
                            </a:lnTo>
                            <a:lnTo>
                              <a:pt x="0" y="0"/>
                            </a:lnTo>
                            <a:lnTo>
                              <a:pt x="0" y="1482"/>
                            </a:lnTo>
                            <a:close/>
                            <a:moveTo>
                              <a:pt x="11" y="1467"/>
                            </a:moveTo>
                            <a:lnTo>
                              <a:pt x="723" y="1467"/>
                            </a:lnTo>
                            <a:lnTo>
                              <a:pt x="723" y="14"/>
                            </a:lnTo>
                            <a:lnTo>
                              <a:pt x="11" y="14"/>
                            </a:lnTo>
                            <a:lnTo>
                              <a:pt x="11" y="1467"/>
                            </a:lnTo>
                            <a:close/>
                          </a:path>
                        </a:pathLst>
                      </a:custGeom>
                      <a:solidFill>
                        <a:srgbClr val="1C1C1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3" name="Freeform 15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" y="17"/>
                        <a:ext cx="161" cy="328"/>
                      </a:xfrm>
                      <a:custGeom>
                        <a:avLst/>
                        <a:gdLst>
                          <a:gd name="T0" fmla="*/ 0 w 716"/>
                          <a:gd name="T1" fmla="*/ 1 h 1453"/>
                          <a:gd name="T2" fmla="*/ 0 w 716"/>
                          <a:gd name="T3" fmla="*/ 1 h 1453"/>
                          <a:gd name="T4" fmla="*/ 0 w 716"/>
                          <a:gd name="T5" fmla="*/ 0 h 1453"/>
                          <a:gd name="T6" fmla="*/ 0 w 716"/>
                          <a:gd name="T7" fmla="*/ 0 h 1453"/>
                          <a:gd name="T8" fmla="*/ 0 w 716"/>
                          <a:gd name="T9" fmla="*/ 1 h 1453"/>
                          <a:gd name="T10" fmla="*/ 0 w 716"/>
                          <a:gd name="T11" fmla="*/ 1 h 1453"/>
                          <a:gd name="T12" fmla="*/ 0 w 716"/>
                          <a:gd name="T13" fmla="*/ 1 h 1453"/>
                          <a:gd name="T14" fmla="*/ 0 w 716"/>
                          <a:gd name="T15" fmla="*/ 0 h 1453"/>
                          <a:gd name="T16" fmla="*/ 0 w 716"/>
                          <a:gd name="T17" fmla="*/ 0 h 1453"/>
                          <a:gd name="T18" fmla="*/ 0 w 716"/>
                          <a:gd name="T19" fmla="*/ 1 h 145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16"/>
                          <a:gd name="T31" fmla="*/ 0 h 1453"/>
                          <a:gd name="T32" fmla="*/ 716 w 716"/>
                          <a:gd name="T33" fmla="*/ 1453 h 145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16" h="1453">
                            <a:moveTo>
                              <a:pt x="0" y="1452"/>
                            </a:moveTo>
                            <a:lnTo>
                              <a:pt x="715" y="1452"/>
                            </a:lnTo>
                            <a:lnTo>
                              <a:pt x="715" y="0"/>
                            </a:lnTo>
                            <a:lnTo>
                              <a:pt x="0" y="0"/>
                            </a:lnTo>
                            <a:lnTo>
                              <a:pt x="0" y="1452"/>
                            </a:lnTo>
                            <a:close/>
                            <a:moveTo>
                              <a:pt x="6" y="1438"/>
                            </a:moveTo>
                            <a:lnTo>
                              <a:pt x="708" y="1438"/>
                            </a:lnTo>
                            <a:lnTo>
                              <a:pt x="708" y="14"/>
                            </a:lnTo>
                            <a:lnTo>
                              <a:pt x="6" y="14"/>
                            </a:lnTo>
                            <a:lnTo>
                              <a:pt x="6" y="1438"/>
                            </a:lnTo>
                            <a:close/>
                          </a:path>
                        </a:pathLst>
                      </a:custGeom>
                      <a:solidFill>
                        <a:srgbClr val="25252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4" name="Freeform 15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" y="21"/>
                        <a:ext cx="157" cy="322"/>
                      </a:xfrm>
                      <a:custGeom>
                        <a:avLst/>
                        <a:gdLst>
                          <a:gd name="T0" fmla="*/ 0 w 698"/>
                          <a:gd name="T1" fmla="*/ 1 h 1423"/>
                          <a:gd name="T2" fmla="*/ 0 w 698"/>
                          <a:gd name="T3" fmla="*/ 1 h 1423"/>
                          <a:gd name="T4" fmla="*/ 0 w 698"/>
                          <a:gd name="T5" fmla="*/ 0 h 1423"/>
                          <a:gd name="T6" fmla="*/ 0 w 698"/>
                          <a:gd name="T7" fmla="*/ 0 h 1423"/>
                          <a:gd name="T8" fmla="*/ 0 w 698"/>
                          <a:gd name="T9" fmla="*/ 1 h 1423"/>
                          <a:gd name="T10" fmla="*/ 0 w 698"/>
                          <a:gd name="T11" fmla="*/ 1 h 1423"/>
                          <a:gd name="T12" fmla="*/ 0 w 698"/>
                          <a:gd name="T13" fmla="*/ 1 h 1423"/>
                          <a:gd name="T14" fmla="*/ 0 w 698"/>
                          <a:gd name="T15" fmla="*/ 0 h 1423"/>
                          <a:gd name="T16" fmla="*/ 0 w 698"/>
                          <a:gd name="T17" fmla="*/ 0 h 1423"/>
                          <a:gd name="T18" fmla="*/ 0 w 698"/>
                          <a:gd name="T19" fmla="*/ 1 h 142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98"/>
                          <a:gd name="T31" fmla="*/ 0 h 1423"/>
                          <a:gd name="T32" fmla="*/ 698 w 698"/>
                          <a:gd name="T33" fmla="*/ 1423 h 142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98" h="1423">
                            <a:moveTo>
                              <a:pt x="0" y="1422"/>
                            </a:moveTo>
                            <a:lnTo>
                              <a:pt x="697" y="1422"/>
                            </a:lnTo>
                            <a:lnTo>
                              <a:pt x="697" y="0"/>
                            </a:lnTo>
                            <a:lnTo>
                              <a:pt x="0" y="0"/>
                            </a:lnTo>
                            <a:lnTo>
                              <a:pt x="0" y="1422"/>
                            </a:lnTo>
                            <a:close/>
                            <a:moveTo>
                              <a:pt x="6" y="1407"/>
                            </a:moveTo>
                            <a:lnTo>
                              <a:pt x="691" y="1407"/>
                            </a:lnTo>
                            <a:lnTo>
                              <a:pt x="691" y="13"/>
                            </a:lnTo>
                            <a:lnTo>
                              <a:pt x="6" y="13"/>
                            </a:lnTo>
                            <a:lnTo>
                              <a:pt x="6" y="1407"/>
                            </a:lnTo>
                            <a:close/>
                          </a:path>
                        </a:pathLst>
                      </a:custGeom>
                      <a:solidFill>
                        <a:srgbClr val="2D2D2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5" name="Freeform 15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" y="24"/>
                        <a:ext cx="155" cy="315"/>
                      </a:xfrm>
                      <a:custGeom>
                        <a:avLst/>
                        <a:gdLst>
                          <a:gd name="T0" fmla="*/ 0 w 689"/>
                          <a:gd name="T1" fmla="*/ 1 h 1393"/>
                          <a:gd name="T2" fmla="*/ 0 w 689"/>
                          <a:gd name="T3" fmla="*/ 1 h 1393"/>
                          <a:gd name="T4" fmla="*/ 0 w 689"/>
                          <a:gd name="T5" fmla="*/ 0 h 1393"/>
                          <a:gd name="T6" fmla="*/ 0 w 689"/>
                          <a:gd name="T7" fmla="*/ 0 h 1393"/>
                          <a:gd name="T8" fmla="*/ 0 w 689"/>
                          <a:gd name="T9" fmla="*/ 1 h 1393"/>
                          <a:gd name="T10" fmla="*/ 0 w 689"/>
                          <a:gd name="T11" fmla="*/ 1 h 1393"/>
                          <a:gd name="T12" fmla="*/ 0 w 689"/>
                          <a:gd name="T13" fmla="*/ 1 h 1393"/>
                          <a:gd name="T14" fmla="*/ 0 w 689"/>
                          <a:gd name="T15" fmla="*/ 0 h 1393"/>
                          <a:gd name="T16" fmla="*/ 0 w 689"/>
                          <a:gd name="T17" fmla="*/ 0 h 1393"/>
                          <a:gd name="T18" fmla="*/ 0 w 689"/>
                          <a:gd name="T19" fmla="*/ 1 h 139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89"/>
                          <a:gd name="T31" fmla="*/ 0 h 1393"/>
                          <a:gd name="T32" fmla="*/ 689 w 689"/>
                          <a:gd name="T33" fmla="*/ 1393 h 139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89" h="1393">
                            <a:moveTo>
                              <a:pt x="0" y="1392"/>
                            </a:moveTo>
                            <a:lnTo>
                              <a:pt x="688" y="1392"/>
                            </a:lnTo>
                            <a:lnTo>
                              <a:pt x="688" y="0"/>
                            </a:lnTo>
                            <a:lnTo>
                              <a:pt x="0" y="0"/>
                            </a:lnTo>
                            <a:lnTo>
                              <a:pt x="0" y="1392"/>
                            </a:lnTo>
                            <a:close/>
                            <a:moveTo>
                              <a:pt x="8" y="1373"/>
                            </a:moveTo>
                            <a:lnTo>
                              <a:pt x="677" y="1373"/>
                            </a:lnTo>
                            <a:lnTo>
                              <a:pt x="677" y="19"/>
                            </a:lnTo>
                            <a:lnTo>
                              <a:pt x="8" y="19"/>
                            </a:lnTo>
                            <a:lnTo>
                              <a:pt x="8" y="1373"/>
                            </a:lnTo>
                            <a:close/>
                          </a:path>
                        </a:pathLst>
                      </a:custGeom>
                      <a:solidFill>
                        <a:srgbClr val="35353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6" name="Freeform 15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" y="28"/>
                        <a:ext cx="150" cy="307"/>
                      </a:xfrm>
                      <a:custGeom>
                        <a:avLst/>
                        <a:gdLst>
                          <a:gd name="T0" fmla="*/ 0 w 664"/>
                          <a:gd name="T1" fmla="*/ 1 h 1358"/>
                          <a:gd name="T2" fmla="*/ 0 w 664"/>
                          <a:gd name="T3" fmla="*/ 1 h 1358"/>
                          <a:gd name="T4" fmla="*/ 0 w 664"/>
                          <a:gd name="T5" fmla="*/ 0 h 1358"/>
                          <a:gd name="T6" fmla="*/ 0 w 664"/>
                          <a:gd name="T7" fmla="*/ 0 h 1358"/>
                          <a:gd name="T8" fmla="*/ 0 w 664"/>
                          <a:gd name="T9" fmla="*/ 1 h 1358"/>
                          <a:gd name="T10" fmla="*/ 0 w 664"/>
                          <a:gd name="T11" fmla="*/ 1 h 1358"/>
                          <a:gd name="T12" fmla="*/ 0 w 664"/>
                          <a:gd name="T13" fmla="*/ 1 h 1358"/>
                          <a:gd name="T14" fmla="*/ 0 w 664"/>
                          <a:gd name="T15" fmla="*/ 0 h 1358"/>
                          <a:gd name="T16" fmla="*/ 0 w 664"/>
                          <a:gd name="T17" fmla="*/ 0 h 1358"/>
                          <a:gd name="T18" fmla="*/ 0 w 664"/>
                          <a:gd name="T19" fmla="*/ 1 h 135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64"/>
                          <a:gd name="T31" fmla="*/ 0 h 1358"/>
                          <a:gd name="T32" fmla="*/ 664 w 664"/>
                          <a:gd name="T33" fmla="*/ 1358 h 135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64" h="1358">
                            <a:moveTo>
                              <a:pt x="0" y="1357"/>
                            </a:moveTo>
                            <a:lnTo>
                              <a:pt x="663" y="1357"/>
                            </a:lnTo>
                            <a:lnTo>
                              <a:pt x="663" y="0"/>
                            </a:lnTo>
                            <a:lnTo>
                              <a:pt x="0" y="0"/>
                            </a:lnTo>
                            <a:lnTo>
                              <a:pt x="0" y="1357"/>
                            </a:lnTo>
                            <a:close/>
                            <a:moveTo>
                              <a:pt x="6" y="1341"/>
                            </a:moveTo>
                            <a:lnTo>
                              <a:pt x="657" y="1341"/>
                            </a:lnTo>
                            <a:lnTo>
                              <a:pt x="657" y="15"/>
                            </a:lnTo>
                            <a:lnTo>
                              <a:pt x="6" y="15"/>
                            </a:lnTo>
                            <a:lnTo>
                              <a:pt x="6" y="1341"/>
                            </a:lnTo>
                            <a:close/>
                          </a:path>
                        </a:pathLst>
                      </a:custGeom>
                      <a:solidFill>
                        <a:srgbClr val="3D3D3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7" name="Freeform 15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" y="32"/>
                        <a:ext cx="148" cy="300"/>
                      </a:xfrm>
                      <a:custGeom>
                        <a:avLst/>
                        <a:gdLst>
                          <a:gd name="T0" fmla="*/ 0 w 656"/>
                          <a:gd name="T1" fmla="*/ 1 h 1327"/>
                          <a:gd name="T2" fmla="*/ 0 w 656"/>
                          <a:gd name="T3" fmla="*/ 1 h 1327"/>
                          <a:gd name="T4" fmla="*/ 0 w 656"/>
                          <a:gd name="T5" fmla="*/ 0 h 1327"/>
                          <a:gd name="T6" fmla="*/ 0 w 656"/>
                          <a:gd name="T7" fmla="*/ 0 h 1327"/>
                          <a:gd name="T8" fmla="*/ 0 w 656"/>
                          <a:gd name="T9" fmla="*/ 1 h 1327"/>
                          <a:gd name="T10" fmla="*/ 0 w 656"/>
                          <a:gd name="T11" fmla="*/ 1 h 1327"/>
                          <a:gd name="T12" fmla="*/ 0 w 656"/>
                          <a:gd name="T13" fmla="*/ 1 h 1327"/>
                          <a:gd name="T14" fmla="*/ 0 w 656"/>
                          <a:gd name="T15" fmla="*/ 0 h 1327"/>
                          <a:gd name="T16" fmla="*/ 0 w 656"/>
                          <a:gd name="T17" fmla="*/ 0 h 1327"/>
                          <a:gd name="T18" fmla="*/ 0 w 656"/>
                          <a:gd name="T19" fmla="*/ 1 h 132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56"/>
                          <a:gd name="T31" fmla="*/ 0 h 1327"/>
                          <a:gd name="T32" fmla="*/ 656 w 656"/>
                          <a:gd name="T33" fmla="*/ 1327 h 132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56" h="1327">
                            <a:moveTo>
                              <a:pt x="0" y="1326"/>
                            </a:moveTo>
                            <a:lnTo>
                              <a:pt x="655" y="1326"/>
                            </a:lnTo>
                            <a:lnTo>
                              <a:pt x="655" y="0"/>
                            </a:lnTo>
                            <a:lnTo>
                              <a:pt x="0" y="0"/>
                            </a:lnTo>
                            <a:lnTo>
                              <a:pt x="0" y="1326"/>
                            </a:lnTo>
                            <a:close/>
                            <a:moveTo>
                              <a:pt x="11" y="1310"/>
                            </a:moveTo>
                            <a:lnTo>
                              <a:pt x="644" y="1310"/>
                            </a:lnTo>
                            <a:lnTo>
                              <a:pt x="644" y="15"/>
                            </a:lnTo>
                            <a:lnTo>
                              <a:pt x="11" y="15"/>
                            </a:lnTo>
                            <a:lnTo>
                              <a:pt x="11" y="1310"/>
                            </a:lnTo>
                            <a:close/>
                          </a:path>
                        </a:pathLst>
                      </a:custGeom>
                      <a:solidFill>
                        <a:srgbClr val="45454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8" name="Freeform 15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" y="35"/>
                        <a:ext cx="144" cy="293"/>
                      </a:xfrm>
                      <a:custGeom>
                        <a:avLst/>
                        <a:gdLst>
                          <a:gd name="T0" fmla="*/ 0 w 638"/>
                          <a:gd name="T1" fmla="*/ 1 h 1297"/>
                          <a:gd name="T2" fmla="*/ 0 w 638"/>
                          <a:gd name="T3" fmla="*/ 1 h 1297"/>
                          <a:gd name="T4" fmla="*/ 0 w 638"/>
                          <a:gd name="T5" fmla="*/ 0 h 1297"/>
                          <a:gd name="T6" fmla="*/ 0 w 638"/>
                          <a:gd name="T7" fmla="*/ 0 h 1297"/>
                          <a:gd name="T8" fmla="*/ 0 w 638"/>
                          <a:gd name="T9" fmla="*/ 1 h 1297"/>
                          <a:gd name="T10" fmla="*/ 0 w 638"/>
                          <a:gd name="T11" fmla="*/ 1 h 1297"/>
                          <a:gd name="T12" fmla="*/ 0 w 638"/>
                          <a:gd name="T13" fmla="*/ 1 h 1297"/>
                          <a:gd name="T14" fmla="*/ 0 w 638"/>
                          <a:gd name="T15" fmla="*/ 0 h 1297"/>
                          <a:gd name="T16" fmla="*/ 0 w 638"/>
                          <a:gd name="T17" fmla="*/ 0 h 1297"/>
                          <a:gd name="T18" fmla="*/ 0 w 638"/>
                          <a:gd name="T19" fmla="*/ 1 h 129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38"/>
                          <a:gd name="T31" fmla="*/ 0 h 1297"/>
                          <a:gd name="T32" fmla="*/ 638 w 638"/>
                          <a:gd name="T33" fmla="*/ 1297 h 129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38" h="1297">
                            <a:moveTo>
                              <a:pt x="0" y="1296"/>
                            </a:moveTo>
                            <a:lnTo>
                              <a:pt x="637" y="1296"/>
                            </a:lnTo>
                            <a:lnTo>
                              <a:pt x="637" y="0"/>
                            </a:lnTo>
                            <a:lnTo>
                              <a:pt x="0" y="0"/>
                            </a:lnTo>
                            <a:lnTo>
                              <a:pt x="0" y="1296"/>
                            </a:lnTo>
                            <a:close/>
                            <a:moveTo>
                              <a:pt x="6" y="1278"/>
                            </a:moveTo>
                            <a:lnTo>
                              <a:pt x="630" y="1278"/>
                            </a:lnTo>
                            <a:lnTo>
                              <a:pt x="630" y="17"/>
                            </a:lnTo>
                            <a:lnTo>
                              <a:pt x="6" y="17"/>
                            </a:lnTo>
                            <a:lnTo>
                              <a:pt x="6" y="1278"/>
                            </a:lnTo>
                            <a:close/>
                          </a:path>
                        </a:pathLst>
                      </a:custGeom>
                      <a:solidFill>
                        <a:srgbClr val="4D4D4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19" name="Freeform 15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" y="40"/>
                        <a:ext cx="140" cy="284"/>
                      </a:xfrm>
                      <a:custGeom>
                        <a:avLst/>
                        <a:gdLst>
                          <a:gd name="T0" fmla="*/ 0 w 620"/>
                          <a:gd name="T1" fmla="*/ 1 h 1257"/>
                          <a:gd name="T2" fmla="*/ 0 w 620"/>
                          <a:gd name="T3" fmla="*/ 1 h 1257"/>
                          <a:gd name="T4" fmla="*/ 0 w 620"/>
                          <a:gd name="T5" fmla="*/ 0 h 1257"/>
                          <a:gd name="T6" fmla="*/ 0 w 620"/>
                          <a:gd name="T7" fmla="*/ 0 h 1257"/>
                          <a:gd name="T8" fmla="*/ 0 w 620"/>
                          <a:gd name="T9" fmla="*/ 1 h 1257"/>
                          <a:gd name="T10" fmla="*/ 0 w 620"/>
                          <a:gd name="T11" fmla="*/ 1 h 1257"/>
                          <a:gd name="T12" fmla="*/ 0 w 620"/>
                          <a:gd name="T13" fmla="*/ 1 h 1257"/>
                          <a:gd name="T14" fmla="*/ 0 w 620"/>
                          <a:gd name="T15" fmla="*/ 0 h 1257"/>
                          <a:gd name="T16" fmla="*/ 0 w 620"/>
                          <a:gd name="T17" fmla="*/ 0 h 1257"/>
                          <a:gd name="T18" fmla="*/ 0 w 620"/>
                          <a:gd name="T19" fmla="*/ 1 h 125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20"/>
                          <a:gd name="T31" fmla="*/ 0 h 1257"/>
                          <a:gd name="T32" fmla="*/ 620 w 620"/>
                          <a:gd name="T33" fmla="*/ 1257 h 125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20" h="1257">
                            <a:moveTo>
                              <a:pt x="0" y="1256"/>
                            </a:moveTo>
                            <a:lnTo>
                              <a:pt x="619" y="1256"/>
                            </a:lnTo>
                            <a:lnTo>
                              <a:pt x="619" y="0"/>
                            </a:lnTo>
                            <a:lnTo>
                              <a:pt x="0" y="0"/>
                            </a:lnTo>
                            <a:lnTo>
                              <a:pt x="0" y="1256"/>
                            </a:lnTo>
                            <a:close/>
                            <a:moveTo>
                              <a:pt x="8" y="1241"/>
                            </a:moveTo>
                            <a:lnTo>
                              <a:pt x="611" y="1241"/>
                            </a:lnTo>
                            <a:lnTo>
                              <a:pt x="611" y="14"/>
                            </a:lnTo>
                            <a:lnTo>
                              <a:pt x="8" y="14"/>
                            </a:lnTo>
                            <a:lnTo>
                              <a:pt x="8" y="1241"/>
                            </a:lnTo>
                            <a:close/>
                          </a:path>
                        </a:pathLst>
                      </a:custGeom>
                      <a:solidFill>
                        <a:srgbClr val="55555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0" name="Freeform 15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" y="43"/>
                        <a:ext cx="136" cy="277"/>
                      </a:xfrm>
                      <a:custGeom>
                        <a:avLst/>
                        <a:gdLst>
                          <a:gd name="T0" fmla="*/ 0 w 604"/>
                          <a:gd name="T1" fmla="*/ 1 h 1227"/>
                          <a:gd name="T2" fmla="*/ 0 w 604"/>
                          <a:gd name="T3" fmla="*/ 1 h 1227"/>
                          <a:gd name="T4" fmla="*/ 0 w 604"/>
                          <a:gd name="T5" fmla="*/ 0 h 1227"/>
                          <a:gd name="T6" fmla="*/ 0 w 604"/>
                          <a:gd name="T7" fmla="*/ 0 h 1227"/>
                          <a:gd name="T8" fmla="*/ 0 w 604"/>
                          <a:gd name="T9" fmla="*/ 1 h 1227"/>
                          <a:gd name="T10" fmla="*/ 0 w 604"/>
                          <a:gd name="T11" fmla="*/ 1 h 1227"/>
                          <a:gd name="T12" fmla="*/ 0 w 604"/>
                          <a:gd name="T13" fmla="*/ 1 h 1227"/>
                          <a:gd name="T14" fmla="*/ 0 w 604"/>
                          <a:gd name="T15" fmla="*/ 0 h 1227"/>
                          <a:gd name="T16" fmla="*/ 0 w 604"/>
                          <a:gd name="T17" fmla="*/ 0 h 1227"/>
                          <a:gd name="T18" fmla="*/ 0 w 604"/>
                          <a:gd name="T19" fmla="*/ 1 h 122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04"/>
                          <a:gd name="T31" fmla="*/ 0 h 1227"/>
                          <a:gd name="T32" fmla="*/ 604 w 604"/>
                          <a:gd name="T33" fmla="*/ 1227 h 122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04" h="1227">
                            <a:moveTo>
                              <a:pt x="0" y="1226"/>
                            </a:moveTo>
                            <a:lnTo>
                              <a:pt x="603" y="1226"/>
                            </a:lnTo>
                            <a:lnTo>
                              <a:pt x="603" y="0"/>
                            </a:lnTo>
                            <a:lnTo>
                              <a:pt x="0" y="0"/>
                            </a:lnTo>
                            <a:lnTo>
                              <a:pt x="0" y="1226"/>
                            </a:lnTo>
                            <a:close/>
                            <a:moveTo>
                              <a:pt x="10" y="1207"/>
                            </a:moveTo>
                            <a:lnTo>
                              <a:pt x="592" y="1207"/>
                            </a:lnTo>
                            <a:lnTo>
                              <a:pt x="592" y="19"/>
                            </a:lnTo>
                            <a:lnTo>
                              <a:pt x="10" y="19"/>
                            </a:lnTo>
                            <a:lnTo>
                              <a:pt x="10" y="1207"/>
                            </a:lnTo>
                            <a:close/>
                          </a:path>
                        </a:pathLst>
                      </a:custGeom>
                      <a:solidFill>
                        <a:srgbClr val="5D5D5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1" name="Freeform 15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" y="47"/>
                        <a:ext cx="132" cy="270"/>
                      </a:xfrm>
                      <a:custGeom>
                        <a:avLst/>
                        <a:gdLst>
                          <a:gd name="T0" fmla="*/ 0 w 588"/>
                          <a:gd name="T1" fmla="*/ 1 h 1193"/>
                          <a:gd name="T2" fmla="*/ 0 w 588"/>
                          <a:gd name="T3" fmla="*/ 1 h 1193"/>
                          <a:gd name="T4" fmla="*/ 0 w 588"/>
                          <a:gd name="T5" fmla="*/ 0 h 1193"/>
                          <a:gd name="T6" fmla="*/ 0 w 588"/>
                          <a:gd name="T7" fmla="*/ 0 h 1193"/>
                          <a:gd name="T8" fmla="*/ 0 w 588"/>
                          <a:gd name="T9" fmla="*/ 1 h 1193"/>
                          <a:gd name="T10" fmla="*/ 0 w 588"/>
                          <a:gd name="T11" fmla="*/ 1 h 1193"/>
                          <a:gd name="T12" fmla="*/ 0 w 588"/>
                          <a:gd name="T13" fmla="*/ 1 h 1193"/>
                          <a:gd name="T14" fmla="*/ 0 w 588"/>
                          <a:gd name="T15" fmla="*/ 0 h 1193"/>
                          <a:gd name="T16" fmla="*/ 0 w 588"/>
                          <a:gd name="T17" fmla="*/ 0 h 1193"/>
                          <a:gd name="T18" fmla="*/ 0 w 588"/>
                          <a:gd name="T19" fmla="*/ 1 h 119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88"/>
                          <a:gd name="T31" fmla="*/ 0 h 1193"/>
                          <a:gd name="T32" fmla="*/ 588 w 588"/>
                          <a:gd name="T33" fmla="*/ 1193 h 119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88" h="1193">
                            <a:moveTo>
                              <a:pt x="0" y="1192"/>
                            </a:moveTo>
                            <a:lnTo>
                              <a:pt x="587" y="1192"/>
                            </a:lnTo>
                            <a:lnTo>
                              <a:pt x="587" y="0"/>
                            </a:lnTo>
                            <a:lnTo>
                              <a:pt x="0" y="0"/>
                            </a:lnTo>
                            <a:lnTo>
                              <a:pt x="0" y="1192"/>
                            </a:lnTo>
                            <a:close/>
                            <a:moveTo>
                              <a:pt x="9" y="1171"/>
                            </a:moveTo>
                            <a:lnTo>
                              <a:pt x="578" y="1171"/>
                            </a:lnTo>
                            <a:lnTo>
                              <a:pt x="578" y="19"/>
                            </a:lnTo>
                            <a:lnTo>
                              <a:pt x="9" y="19"/>
                            </a:lnTo>
                            <a:lnTo>
                              <a:pt x="9" y="1171"/>
                            </a:lnTo>
                            <a:close/>
                          </a:path>
                        </a:pathLst>
                      </a:custGeom>
                      <a:solidFill>
                        <a:srgbClr val="65656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2" name="Freeform 15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" y="51"/>
                        <a:ext cx="126" cy="260"/>
                      </a:xfrm>
                      <a:custGeom>
                        <a:avLst/>
                        <a:gdLst>
                          <a:gd name="T0" fmla="*/ 0 w 560"/>
                          <a:gd name="T1" fmla="*/ 1 h 1152"/>
                          <a:gd name="T2" fmla="*/ 0 w 560"/>
                          <a:gd name="T3" fmla="*/ 1 h 1152"/>
                          <a:gd name="T4" fmla="*/ 0 w 560"/>
                          <a:gd name="T5" fmla="*/ 0 h 1152"/>
                          <a:gd name="T6" fmla="*/ 0 w 560"/>
                          <a:gd name="T7" fmla="*/ 0 h 1152"/>
                          <a:gd name="T8" fmla="*/ 0 w 560"/>
                          <a:gd name="T9" fmla="*/ 1 h 1152"/>
                          <a:gd name="T10" fmla="*/ 0 w 560"/>
                          <a:gd name="T11" fmla="*/ 1 h 1152"/>
                          <a:gd name="T12" fmla="*/ 0 w 560"/>
                          <a:gd name="T13" fmla="*/ 1 h 1152"/>
                          <a:gd name="T14" fmla="*/ 0 w 560"/>
                          <a:gd name="T15" fmla="*/ 0 h 1152"/>
                          <a:gd name="T16" fmla="*/ 0 w 560"/>
                          <a:gd name="T17" fmla="*/ 0 h 1152"/>
                          <a:gd name="T18" fmla="*/ 0 w 560"/>
                          <a:gd name="T19" fmla="*/ 1 h 115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60"/>
                          <a:gd name="T31" fmla="*/ 0 h 1152"/>
                          <a:gd name="T32" fmla="*/ 560 w 560"/>
                          <a:gd name="T33" fmla="*/ 1152 h 115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60" h="1152">
                            <a:moveTo>
                              <a:pt x="0" y="1151"/>
                            </a:moveTo>
                            <a:lnTo>
                              <a:pt x="559" y="1151"/>
                            </a:lnTo>
                            <a:lnTo>
                              <a:pt x="559" y="0"/>
                            </a:lnTo>
                            <a:lnTo>
                              <a:pt x="0" y="0"/>
                            </a:lnTo>
                            <a:lnTo>
                              <a:pt x="0" y="1151"/>
                            </a:lnTo>
                            <a:close/>
                            <a:moveTo>
                              <a:pt x="9" y="1133"/>
                            </a:moveTo>
                            <a:lnTo>
                              <a:pt x="549" y="1133"/>
                            </a:lnTo>
                            <a:lnTo>
                              <a:pt x="549" y="17"/>
                            </a:lnTo>
                            <a:lnTo>
                              <a:pt x="9" y="17"/>
                            </a:lnTo>
                            <a:lnTo>
                              <a:pt x="9" y="1133"/>
                            </a:lnTo>
                            <a:close/>
                          </a:path>
                        </a:pathLst>
                      </a:custGeom>
                      <a:solidFill>
                        <a:srgbClr val="6D6D6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3" name="Freeform 15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" y="56"/>
                        <a:ext cx="123" cy="251"/>
                      </a:xfrm>
                      <a:custGeom>
                        <a:avLst/>
                        <a:gdLst>
                          <a:gd name="T0" fmla="*/ 0 w 545"/>
                          <a:gd name="T1" fmla="*/ 1 h 1113"/>
                          <a:gd name="T2" fmla="*/ 0 w 545"/>
                          <a:gd name="T3" fmla="*/ 1 h 1113"/>
                          <a:gd name="T4" fmla="*/ 0 w 545"/>
                          <a:gd name="T5" fmla="*/ 0 h 1113"/>
                          <a:gd name="T6" fmla="*/ 0 w 545"/>
                          <a:gd name="T7" fmla="*/ 0 h 1113"/>
                          <a:gd name="T8" fmla="*/ 0 w 545"/>
                          <a:gd name="T9" fmla="*/ 1 h 1113"/>
                          <a:gd name="T10" fmla="*/ 0 w 545"/>
                          <a:gd name="T11" fmla="*/ 1 h 1113"/>
                          <a:gd name="T12" fmla="*/ 0 w 545"/>
                          <a:gd name="T13" fmla="*/ 1 h 1113"/>
                          <a:gd name="T14" fmla="*/ 0 w 545"/>
                          <a:gd name="T15" fmla="*/ 0 h 1113"/>
                          <a:gd name="T16" fmla="*/ 0 w 545"/>
                          <a:gd name="T17" fmla="*/ 0 h 1113"/>
                          <a:gd name="T18" fmla="*/ 0 w 545"/>
                          <a:gd name="T19" fmla="*/ 1 h 111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45"/>
                          <a:gd name="T31" fmla="*/ 0 h 1113"/>
                          <a:gd name="T32" fmla="*/ 545 w 545"/>
                          <a:gd name="T33" fmla="*/ 1113 h 111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45" h="1113">
                            <a:moveTo>
                              <a:pt x="0" y="1112"/>
                            </a:moveTo>
                            <a:lnTo>
                              <a:pt x="544" y="1112"/>
                            </a:lnTo>
                            <a:lnTo>
                              <a:pt x="544" y="0"/>
                            </a:lnTo>
                            <a:lnTo>
                              <a:pt x="0" y="0"/>
                            </a:lnTo>
                            <a:lnTo>
                              <a:pt x="0" y="1112"/>
                            </a:lnTo>
                            <a:close/>
                            <a:moveTo>
                              <a:pt x="9" y="1090"/>
                            </a:moveTo>
                            <a:lnTo>
                              <a:pt x="535" y="1090"/>
                            </a:lnTo>
                            <a:lnTo>
                              <a:pt x="535" y="22"/>
                            </a:lnTo>
                            <a:lnTo>
                              <a:pt x="9" y="22"/>
                            </a:lnTo>
                            <a:lnTo>
                              <a:pt x="9" y="1090"/>
                            </a:lnTo>
                            <a:close/>
                          </a:path>
                        </a:pathLst>
                      </a:custGeom>
                      <a:solidFill>
                        <a:srgbClr val="75757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4" name="Freeform 15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" y="61"/>
                        <a:ext cx="119" cy="241"/>
                      </a:xfrm>
                      <a:custGeom>
                        <a:avLst/>
                        <a:gdLst>
                          <a:gd name="T0" fmla="*/ 0 w 528"/>
                          <a:gd name="T1" fmla="*/ 1 h 1069"/>
                          <a:gd name="T2" fmla="*/ 0 w 528"/>
                          <a:gd name="T3" fmla="*/ 1 h 1069"/>
                          <a:gd name="T4" fmla="*/ 0 w 528"/>
                          <a:gd name="T5" fmla="*/ 0 h 1069"/>
                          <a:gd name="T6" fmla="*/ 0 w 528"/>
                          <a:gd name="T7" fmla="*/ 0 h 1069"/>
                          <a:gd name="T8" fmla="*/ 0 w 528"/>
                          <a:gd name="T9" fmla="*/ 1 h 1069"/>
                          <a:gd name="T10" fmla="*/ 0 w 528"/>
                          <a:gd name="T11" fmla="*/ 1 h 1069"/>
                          <a:gd name="T12" fmla="*/ 0 w 528"/>
                          <a:gd name="T13" fmla="*/ 1 h 1069"/>
                          <a:gd name="T14" fmla="*/ 0 w 528"/>
                          <a:gd name="T15" fmla="*/ 0 h 1069"/>
                          <a:gd name="T16" fmla="*/ 0 w 528"/>
                          <a:gd name="T17" fmla="*/ 0 h 1069"/>
                          <a:gd name="T18" fmla="*/ 0 w 528"/>
                          <a:gd name="T19" fmla="*/ 1 h 106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28"/>
                          <a:gd name="T31" fmla="*/ 0 h 1069"/>
                          <a:gd name="T32" fmla="*/ 528 w 528"/>
                          <a:gd name="T33" fmla="*/ 1069 h 106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28" h="1069">
                            <a:moveTo>
                              <a:pt x="0" y="1068"/>
                            </a:moveTo>
                            <a:lnTo>
                              <a:pt x="527" y="1068"/>
                            </a:lnTo>
                            <a:lnTo>
                              <a:pt x="527" y="0"/>
                            </a:lnTo>
                            <a:lnTo>
                              <a:pt x="0" y="0"/>
                            </a:lnTo>
                            <a:lnTo>
                              <a:pt x="0" y="1068"/>
                            </a:lnTo>
                            <a:close/>
                            <a:moveTo>
                              <a:pt x="11" y="1048"/>
                            </a:moveTo>
                            <a:lnTo>
                              <a:pt x="516" y="1048"/>
                            </a:lnTo>
                            <a:lnTo>
                              <a:pt x="516" y="20"/>
                            </a:lnTo>
                            <a:lnTo>
                              <a:pt x="11" y="20"/>
                            </a:lnTo>
                            <a:lnTo>
                              <a:pt x="11" y="1048"/>
                            </a:lnTo>
                            <a:close/>
                          </a:path>
                        </a:pathLst>
                      </a:custGeom>
                      <a:solidFill>
                        <a:srgbClr val="7D7D7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5" name="Freeform 15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" y="65"/>
                        <a:ext cx="115" cy="233"/>
                      </a:xfrm>
                      <a:custGeom>
                        <a:avLst/>
                        <a:gdLst>
                          <a:gd name="T0" fmla="*/ 0 w 510"/>
                          <a:gd name="T1" fmla="*/ 1 h 1032"/>
                          <a:gd name="T2" fmla="*/ 0 w 510"/>
                          <a:gd name="T3" fmla="*/ 1 h 1032"/>
                          <a:gd name="T4" fmla="*/ 0 w 510"/>
                          <a:gd name="T5" fmla="*/ 0 h 1032"/>
                          <a:gd name="T6" fmla="*/ 0 w 510"/>
                          <a:gd name="T7" fmla="*/ 0 h 1032"/>
                          <a:gd name="T8" fmla="*/ 0 w 510"/>
                          <a:gd name="T9" fmla="*/ 1 h 1032"/>
                          <a:gd name="T10" fmla="*/ 0 w 510"/>
                          <a:gd name="T11" fmla="*/ 1 h 1032"/>
                          <a:gd name="T12" fmla="*/ 0 w 510"/>
                          <a:gd name="T13" fmla="*/ 1 h 1032"/>
                          <a:gd name="T14" fmla="*/ 0 w 510"/>
                          <a:gd name="T15" fmla="*/ 0 h 1032"/>
                          <a:gd name="T16" fmla="*/ 0 w 510"/>
                          <a:gd name="T17" fmla="*/ 0 h 1032"/>
                          <a:gd name="T18" fmla="*/ 0 w 510"/>
                          <a:gd name="T19" fmla="*/ 1 h 10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10"/>
                          <a:gd name="T31" fmla="*/ 0 h 1032"/>
                          <a:gd name="T32" fmla="*/ 510 w 510"/>
                          <a:gd name="T33" fmla="*/ 1032 h 10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10" h="1032">
                            <a:moveTo>
                              <a:pt x="0" y="1031"/>
                            </a:moveTo>
                            <a:lnTo>
                              <a:pt x="509" y="1031"/>
                            </a:lnTo>
                            <a:lnTo>
                              <a:pt x="509" y="0"/>
                            </a:lnTo>
                            <a:lnTo>
                              <a:pt x="0" y="0"/>
                            </a:lnTo>
                            <a:lnTo>
                              <a:pt x="0" y="1031"/>
                            </a:lnTo>
                            <a:close/>
                            <a:moveTo>
                              <a:pt x="9" y="1009"/>
                            </a:moveTo>
                            <a:lnTo>
                              <a:pt x="500" y="1009"/>
                            </a:lnTo>
                            <a:lnTo>
                              <a:pt x="500" y="23"/>
                            </a:lnTo>
                            <a:lnTo>
                              <a:pt x="9" y="23"/>
                            </a:lnTo>
                            <a:lnTo>
                              <a:pt x="9" y="1009"/>
                            </a:lnTo>
                            <a:close/>
                          </a:path>
                        </a:pathLst>
                      </a:custGeom>
                      <a:solidFill>
                        <a:srgbClr val="85858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6" name="Freeform 15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" y="71"/>
                        <a:ext cx="109" cy="223"/>
                      </a:xfrm>
                      <a:custGeom>
                        <a:avLst/>
                        <a:gdLst>
                          <a:gd name="T0" fmla="*/ 0 w 485"/>
                          <a:gd name="T1" fmla="*/ 0 h 987"/>
                          <a:gd name="T2" fmla="*/ 0 w 485"/>
                          <a:gd name="T3" fmla="*/ 0 h 987"/>
                          <a:gd name="T4" fmla="*/ 0 w 485"/>
                          <a:gd name="T5" fmla="*/ 0 h 987"/>
                          <a:gd name="T6" fmla="*/ 0 w 485"/>
                          <a:gd name="T7" fmla="*/ 0 h 987"/>
                          <a:gd name="T8" fmla="*/ 0 w 485"/>
                          <a:gd name="T9" fmla="*/ 0 h 987"/>
                          <a:gd name="T10" fmla="*/ 0 w 485"/>
                          <a:gd name="T11" fmla="*/ 0 h 987"/>
                          <a:gd name="T12" fmla="*/ 0 w 485"/>
                          <a:gd name="T13" fmla="*/ 0 h 987"/>
                          <a:gd name="T14" fmla="*/ 0 w 485"/>
                          <a:gd name="T15" fmla="*/ 0 h 987"/>
                          <a:gd name="T16" fmla="*/ 0 w 485"/>
                          <a:gd name="T17" fmla="*/ 0 h 987"/>
                          <a:gd name="T18" fmla="*/ 0 w 485"/>
                          <a:gd name="T19" fmla="*/ 0 h 98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85"/>
                          <a:gd name="T31" fmla="*/ 0 h 987"/>
                          <a:gd name="T32" fmla="*/ 485 w 485"/>
                          <a:gd name="T33" fmla="*/ 987 h 98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85" h="987">
                            <a:moveTo>
                              <a:pt x="0" y="986"/>
                            </a:moveTo>
                            <a:lnTo>
                              <a:pt x="484" y="986"/>
                            </a:lnTo>
                            <a:lnTo>
                              <a:pt x="484" y="0"/>
                            </a:lnTo>
                            <a:lnTo>
                              <a:pt x="0" y="0"/>
                            </a:lnTo>
                            <a:lnTo>
                              <a:pt x="0" y="986"/>
                            </a:lnTo>
                            <a:close/>
                            <a:moveTo>
                              <a:pt x="15" y="963"/>
                            </a:moveTo>
                            <a:lnTo>
                              <a:pt x="472" y="963"/>
                            </a:lnTo>
                            <a:lnTo>
                              <a:pt x="472" y="23"/>
                            </a:lnTo>
                            <a:lnTo>
                              <a:pt x="15" y="23"/>
                            </a:lnTo>
                            <a:lnTo>
                              <a:pt x="15" y="963"/>
                            </a:lnTo>
                            <a:close/>
                          </a:path>
                        </a:pathLst>
                      </a:custGeom>
                      <a:solidFill>
                        <a:srgbClr val="8D8D8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7" name="Freeform 15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" y="75"/>
                        <a:ext cx="103" cy="213"/>
                      </a:xfrm>
                      <a:custGeom>
                        <a:avLst/>
                        <a:gdLst>
                          <a:gd name="T0" fmla="*/ 0 w 458"/>
                          <a:gd name="T1" fmla="*/ 0 h 943"/>
                          <a:gd name="T2" fmla="*/ 0 w 458"/>
                          <a:gd name="T3" fmla="*/ 0 h 943"/>
                          <a:gd name="T4" fmla="*/ 0 w 458"/>
                          <a:gd name="T5" fmla="*/ 0 h 943"/>
                          <a:gd name="T6" fmla="*/ 0 w 458"/>
                          <a:gd name="T7" fmla="*/ 0 h 943"/>
                          <a:gd name="T8" fmla="*/ 0 w 458"/>
                          <a:gd name="T9" fmla="*/ 0 h 943"/>
                          <a:gd name="T10" fmla="*/ 0 w 458"/>
                          <a:gd name="T11" fmla="*/ 0 h 943"/>
                          <a:gd name="T12" fmla="*/ 0 w 458"/>
                          <a:gd name="T13" fmla="*/ 0 h 943"/>
                          <a:gd name="T14" fmla="*/ 0 w 458"/>
                          <a:gd name="T15" fmla="*/ 0 h 943"/>
                          <a:gd name="T16" fmla="*/ 0 w 458"/>
                          <a:gd name="T17" fmla="*/ 0 h 943"/>
                          <a:gd name="T18" fmla="*/ 0 w 458"/>
                          <a:gd name="T19" fmla="*/ 0 h 94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58"/>
                          <a:gd name="T31" fmla="*/ 0 h 943"/>
                          <a:gd name="T32" fmla="*/ 458 w 458"/>
                          <a:gd name="T33" fmla="*/ 943 h 94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58" h="943">
                            <a:moveTo>
                              <a:pt x="0" y="942"/>
                            </a:moveTo>
                            <a:lnTo>
                              <a:pt x="457" y="942"/>
                            </a:lnTo>
                            <a:lnTo>
                              <a:pt x="457" y="0"/>
                            </a:lnTo>
                            <a:lnTo>
                              <a:pt x="0" y="0"/>
                            </a:lnTo>
                            <a:lnTo>
                              <a:pt x="0" y="942"/>
                            </a:lnTo>
                            <a:close/>
                            <a:moveTo>
                              <a:pt x="12" y="917"/>
                            </a:moveTo>
                            <a:lnTo>
                              <a:pt x="444" y="917"/>
                            </a:lnTo>
                            <a:lnTo>
                              <a:pt x="444" y="25"/>
                            </a:lnTo>
                            <a:lnTo>
                              <a:pt x="12" y="25"/>
                            </a:lnTo>
                            <a:lnTo>
                              <a:pt x="12" y="917"/>
                            </a:lnTo>
                            <a:close/>
                          </a:path>
                        </a:pathLst>
                      </a:custGeom>
                      <a:solidFill>
                        <a:srgbClr val="95959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8" name="Freeform 15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" y="82"/>
                        <a:ext cx="97" cy="200"/>
                      </a:xfrm>
                      <a:custGeom>
                        <a:avLst/>
                        <a:gdLst>
                          <a:gd name="T0" fmla="*/ 0 w 432"/>
                          <a:gd name="T1" fmla="*/ 0 h 887"/>
                          <a:gd name="T2" fmla="*/ 0 w 432"/>
                          <a:gd name="T3" fmla="*/ 0 h 887"/>
                          <a:gd name="T4" fmla="*/ 0 w 432"/>
                          <a:gd name="T5" fmla="*/ 0 h 887"/>
                          <a:gd name="T6" fmla="*/ 0 w 432"/>
                          <a:gd name="T7" fmla="*/ 0 h 887"/>
                          <a:gd name="T8" fmla="*/ 0 w 432"/>
                          <a:gd name="T9" fmla="*/ 0 h 887"/>
                          <a:gd name="T10" fmla="*/ 0 w 432"/>
                          <a:gd name="T11" fmla="*/ 0 h 887"/>
                          <a:gd name="T12" fmla="*/ 0 w 432"/>
                          <a:gd name="T13" fmla="*/ 0 h 887"/>
                          <a:gd name="T14" fmla="*/ 0 w 432"/>
                          <a:gd name="T15" fmla="*/ 0 h 887"/>
                          <a:gd name="T16" fmla="*/ 0 w 432"/>
                          <a:gd name="T17" fmla="*/ 0 h 887"/>
                          <a:gd name="T18" fmla="*/ 0 w 432"/>
                          <a:gd name="T19" fmla="*/ 0 h 88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32"/>
                          <a:gd name="T31" fmla="*/ 0 h 887"/>
                          <a:gd name="T32" fmla="*/ 432 w 432"/>
                          <a:gd name="T33" fmla="*/ 887 h 88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32" h="887">
                            <a:moveTo>
                              <a:pt x="0" y="886"/>
                            </a:moveTo>
                            <a:lnTo>
                              <a:pt x="431" y="886"/>
                            </a:lnTo>
                            <a:lnTo>
                              <a:pt x="431" y="0"/>
                            </a:lnTo>
                            <a:lnTo>
                              <a:pt x="0" y="0"/>
                            </a:lnTo>
                            <a:lnTo>
                              <a:pt x="0" y="886"/>
                            </a:lnTo>
                            <a:close/>
                            <a:moveTo>
                              <a:pt x="7" y="864"/>
                            </a:moveTo>
                            <a:lnTo>
                              <a:pt x="421" y="864"/>
                            </a:lnTo>
                            <a:lnTo>
                              <a:pt x="421" y="22"/>
                            </a:lnTo>
                            <a:lnTo>
                              <a:pt x="7" y="22"/>
                            </a:lnTo>
                            <a:lnTo>
                              <a:pt x="7" y="864"/>
                            </a:lnTo>
                            <a:close/>
                          </a:path>
                        </a:pathLst>
                      </a:custGeom>
                      <a:solidFill>
                        <a:srgbClr val="9D9D9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9" name="Freeform 15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3" y="86"/>
                        <a:ext cx="93" cy="190"/>
                      </a:xfrm>
                      <a:custGeom>
                        <a:avLst/>
                        <a:gdLst>
                          <a:gd name="T0" fmla="*/ 0 w 416"/>
                          <a:gd name="T1" fmla="*/ 0 h 843"/>
                          <a:gd name="T2" fmla="*/ 0 w 416"/>
                          <a:gd name="T3" fmla="*/ 0 h 843"/>
                          <a:gd name="T4" fmla="*/ 0 w 416"/>
                          <a:gd name="T5" fmla="*/ 0 h 843"/>
                          <a:gd name="T6" fmla="*/ 0 w 416"/>
                          <a:gd name="T7" fmla="*/ 0 h 843"/>
                          <a:gd name="T8" fmla="*/ 0 w 416"/>
                          <a:gd name="T9" fmla="*/ 0 h 843"/>
                          <a:gd name="T10" fmla="*/ 0 w 416"/>
                          <a:gd name="T11" fmla="*/ 0 h 843"/>
                          <a:gd name="T12" fmla="*/ 0 w 416"/>
                          <a:gd name="T13" fmla="*/ 0 h 843"/>
                          <a:gd name="T14" fmla="*/ 0 w 416"/>
                          <a:gd name="T15" fmla="*/ 0 h 843"/>
                          <a:gd name="T16" fmla="*/ 0 w 416"/>
                          <a:gd name="T17" fmla="*/ 0 h 843"/>
                          <a:gd name="T18" fmla="*/ 0 w 416"/>
                          <a:gd name="T19" fmla="*/ 0 h 84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16"/>
                          <a:gd name="T31" fmla="*/ 0 h 843"/>
                          <a:gd name="T32" fmla="*/ 416 w 416"/>
                          <a:gd name="T33" fmla="*/ 843 h 84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16" h="843">
                            <a:moveTo>
                              <a:pt x="0" y="842"/>
                            </a:moveTo>
                            <a:lnTo>
                              <a:pt x="415" y="842"/>
                            </a:lnTo>
                            <a:lnTo>
                              <a:pt x="415" y="0"/>
                            </a:lnTo>
                            <a:lnTo>
                              <a:pt x="0" y="0"/>
                            </a:lnTo>
                            <a:lnTo>
                              <a:pt x="0" y="842"/>
                            </a:lnTo>
                            <a:close/>
                            <a:moveTo>
                              <a:pt x="13" y="815"/>
                            </a:moveTo>
                            <a:lnTo>
                              <a:pt x="402" y="815"/>
                            </a:lnTo>
                            <a:lnTo>
                              <a:pt x="402" y="28"/>
                            </a:lnTo>
                            <a:lnTo>
                              <a:pt x="13" y="28"/>
                            </a:lnTo>
                            <a:lnTo>
                              <a:pt x="13" y="815"/>
                            </a:lnTo>
                            <a:close/>
                          </a:path>
                        </a:pathLst>
                      </a:custGeom>
                      <a:solidFill>
                        <a:srgbClr val="A5A5A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0" name="Freeform 15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6" y="92"/>
                        <a:ext cx="87" cy="179"/>
                      </a:xfrm>
                      <a:custGeom>
                        <a:avLst/>
                        <a:gdLst>
                          <a:gd name="T0" fmla="*/ 0 w 390"/>
                          <a:gd name="T1" fmla="*/ 0 h 793"/>
                          <a:gd name="T2" fmla="*/ 0 w 390"/>
                          <a:gd name="T3" fmla="*/ 0 h 793"/>
                          <a:gd name="T4" fmla="*/ 0 w 390"/>
                          <a:gd name="T5" fmla="*/ 0 h 793"/>
                          <a:gd name="T6" fmla="*/ 0 w 390"/>
                          <a:gd name="T7" fmla="*/ 0 h 793"/>
                          <a:gd name="T8" fmla="*/ 0 w 390"/>
                          <a:gd name="T9" fmla="*/ 0 h 793"/>
                          <a:gd name="T10" fmla="*/ 0 w 390"/>
                          <a:gd name="T11" fmla="*/ 0 h 793"/>
                          <a:gd name="T12" fmla="*/ 0 w 390"/>
                          <a:gd name="T13" fmla="*/ 0 h 793"/>
                          <a:gd name="T14" fmla="*/ 0 w 390"/>
                          <a:gd name="T15" fmla="*/ 0 h 793"/>
                          <a:gd name="T16" fmla="*/ 0 w 390"/>
                          <a:gd name="T17" fmla="*/ 0 h 793"/>
                          <a:gd name="T18" fmla="*/ 0 w 390"/>
                          <a:gd name="T19" fmla="*/ 0 h 79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0"/>
                          <a:gd name="T31" fmla="*/ 0 h 793"/>
                          <a:gd name="T32" fmla="*/ 390 w 390"/>
                          <a:gd name="T33" fmla="*/ 793 h 79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0" h="793">
                            <a:moveTo>
                              <a:pt x="0" y="792"/>
                            </a:moveTo>
                            <a:lnTo>
                              <a:pt x="389" y="792"/>
                            </a:lnTo>
                            <a:lnTo>
                              <a:pt x="389" y="0"/>
                            </a:lnTo>
                            <a:lnTo>
                              <a:pt x="0" y="0"/>
                            </a:lnTo>
                            <a:lnTo>
                              <a:pt x="0" y="792"/>
                            </a:lnTo>
                            <a:close/>
                            <a:moveTo>
                              <a:pt x="16" y="761"/>
                            </a:moveTo>
                            <a:lnTo>
                              <a:pt x="374" y="761"/>
                            </a:lnTo>
                            <a:lnTo>
                              <a:pt x="374" y="30"/>
                            </a:lnTo>
                            <a:lnTo>
                              <a:pt x="16" y="30"/>
                            </a:lnTo>
                            <a:lnTo>
                              <a:pt x="16" y="761"/>
                            </a:lnTo>
                            <a:close/>
                          </a:path>
                        </a:pathLst>
                      </a:custGeom>
                      <a:solidFill>
                        <a:srgbClr val="AEAE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1" name="Freeform 15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0" y="99"/>
                        <a:ext cx="80" cy="165"/>
                      </a:xfrm>
                      <a:custGeom>
                        <a:avLst/>
                        <a:gdLst>
                          <a:gd name="T0" fmla="*/ 0 w 356"/>
                          <a:gd name="T1" fmla="*/ 0 h 732"/>
                          <a:gd name="T2" fmla="*/ 0 w 356"/>
                          <a:gd name="T3" fmla="*/ 0 h 732"/>
                          <a:gd name="T4" fmla="*/ 0 w 356"/>
                          <a:gd name="T5" fmla="*/ 0 h 732"/>
                          <a:gd name="T6" fmla="*/ 0 w 356"/>
                          <a:gd name="T7" fmla="*/ 0 h 732"/>
                          <a:gd name="T8" fmla="*/ 0 w 356"/>
                          <a:gd name="T9" fmla="*/ 0 h 732"/>
                          <a:gd name="T10" fmla="*/ 0 w 356"/>
                          <a:gd name="T11" fmla="*/ 0 h 732"/>
                          <a:gd name="T12" fmla="*/ 0 w 356"/>
                          <a:gd name="T13" fmla="*/ 0 h 732"/>
                          <a:gd name="T14" fmla="*/ 0 w 356"/>
                          <a:gd name="T15" fmla="*/ 0 h 732"/>
                          <a:gd name="T16" fmla="*/ 0 w 356"/>
                          <a:gd name="T17" fmla="*/ 0 h 732"/>
                          <a:gd name="T18" fmla="*/ 0 w 356"/>
                          <a:gd name="T19" fmla="*/ 0 h 7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56"/>
                          <a:gd name="T31" fmla="*/ 0 h 732"/>
                          <a:gd name="T32" fmla="*/ 356 w 356"/>
                          <a:gd name="T33" fmla="*/ 732 h 7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56" h="732">
                            <a:moveTo>
                              <a:pt x="0" y="731"/>
                            </a:moveTo>
                            <a:lnTo>
                              <a:pt x="355" y="731"/>
                            </a:lnTo>
                            <a:lnTo>
                              <a:pt x="355" y="0"/>
                            </a:lnTo>
                            <a:lnTo>
                              <a:pt x="0" y="0"/>
                            </a:lnTo>
                            <a:lnTo>
                              <a:pt x="0" y="731"/>
                            </a:lnTo>
                            <a:close/>
                            <a:moveTo>
                              <a:pt x="12" y="704"/>
                            </a:moveTo>
                            <a:lnTo>
                              <a:pt x="343" y="704"/>
                            </a:lnTo>
                            <a:lnTo>
                              <a:pt x="343" y="27"/>
                            </a:lnTo>
                            <a:lnTo>
                              <a:pt x="12" y="27"/>
                            </a:lnTo>
                            <a:lnTo>
                              <a:pt x="12" y="704"/>
                            </a:lnTo>
                            <a:close/>
                          </a:path>
                        </a:pathLst>
                      </a:custGeom>
                      <a:solidFill>
                        <a:srgbClr val="B6B6B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2" name="Freeform 15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3" y="106"/>
                        <a:ext cx="74" cy="153"/>
                      </a:xfrm>
                      <a:custGeom>
                        <a:avLst/>
                        <a:gdLst>
                          <a:gd name="T0" fmla="*/ 0 w 330"/>
                          <a:gd name="T1" fmla="*/ 0 h 677"/>
                          <a:gd name="T2" fmla="*/ 0 w 330"/>
                          <a:gd name="T3" fmla="*/ 0 h 677"/>
                          <a:gd name="T4" fmla="*/ 0 w 330"/>
                          <a:gd name="T5" fmla="*/ 0 h 677"/>
                          <a:gd name="T6" fmla="*/ 0 w 330"/>
                          <a:gd name="T7" fmla="*/ 0 h 677"/>
                          <a:gd name="T8" fmla="*/ 0 w 330"/>
                          <a:gd name="T9" fmla="*/ 0 h 677"/>
                          <a:gd name="T10" fmla="*/ 0 w 330"/>
                          <a:gd name="T11" fmla="*/ 0 h 677"/>
                          <a:gd name="T12" fmla="*/ 0 w 330"/>
                          <a:gd name="T13" fmla="*/ 0 h 677"/>
                          <a:gd name="T14" fmla="*/ 0 w 330"/>
                          <a:gd name="T15" fmla="*/ 0 h 677"/>
                          <a:gd name="T16" fmla="*/ 0 w 330"/>
                          <a:gd name="T17" fmla="*/ 0 h 677"/>
                          <a:gd name="T18" fmla="*/ 0 w 330"/>
                          <a:gd name="T19" fmla="*/ 0 h 67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30"/>
                          <a:gd name="T31" fmla="*/ 0 h 677"/>
                          <a:gd name="T32" fmla="*/ 330 w 330"/>
                          <a:gd name="T33" fmla="*/ 677 h 67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30" h="677">
                            <a:moveTo>
                              <a:pt x="0" y="676"/>
                            </a:moveTo>
                            <a:lnTo>
                              <a:pt x="329" y="676"/>
                            </a:lnTo>
                            <a:lnTo>
                              <a:pt x="329" y="0"/>
                            </a:lnTo>
                            <a:lnTo>
                              <a:pt x="0" y="0"/>
                            </a:lnTo>
                            <a:lnTo>
                              <a:pt x="0" y="676"/>
                            </a:lnTo>
                            <a:close/>
                            <a:moveTo>
                              <a:pt x="15" y="646"/>
                            </a:moveTo>
                            <a:lnTo>
                              <a:pt x="311" y="646"/>
                            </a:lnTo>
                            <a:lnTo>
                              <a:pt x="311" y="29"/>
                            </a:lnTo>
                            <a:lnTo>
                              <a:pt x="15" y="29"/>
                            </a:lnTo>
                            <a:lnTo>
                              <a:pt x="15" y="646"/>
                            </a:lnTo>
                            <a:close/>
                          </a:path>
                        </a:pathLst>
                      </a:custGeom>
                      <a:solidFill>
                        <a:srgbClr val="BEBEB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" name="Freeform 15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7" y="113"/>
                        <a:ext cx="67" cy="139"/>
                      </a:xfrm>
                      <a:custGeom>
                        <a:avLst/>
                        <a:gdLst>
                          <a:gd name="T0" fmla="*/ 0 w 300"/>
                          <a:gd name="T1" fmla="*/ 0 h 617"/>
                          <a:gd name="T2" fmla="*/ 0 w 300"/>
                          <a:gd name="T3" fmla="*/ 0 h 617"/>
                          <a:gd name="T4" fmla="*/ 0 w 300"/>
                          <a:gd name="T5" fmla="*/ 0 h 617"/>
                          <a:gd name="T6" fmla="*/ 0 w 300"/>
                          <a:gd name="T7" fmla="*/ 0 h 617"/>
                          <a:gd name="T8" fmla="*/ 0 w 300"/>
                          <a:gd name="T9" fmla="*/ 0 h 617"/>
                          <a:gd name="T10" fmla="*/ 0 w 300"/>
                          <a:gd name="T11" fmla="*/ 0 h 617"/>
                          <a:gd name="T12" fmla="*/ 0 w 300"/>
                          <a:gd name="T13" fmla="*/ 0 h 617"/>
                          <a:gd name="T14" fmla="*/ 0 w 300"/>
                          <a:gd name="T15" fmla="*/ 0 h 617"/>
                          <a:gd name="T16" fmla="*/ 0 w 300"/>
                          <a:gd name="T17" fmla="*/ 0 h 617"/>
                          <a:gd name="T18" fmla="*/ 0 w 300"/>
                          <a:gd name="T19" fmla="*/ 0 h 61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00"/>
                          <a:gd name="T31" fmla="*/ 0 h 617"/>
                          <a:gd name="T32" fmla="*/ 300 w 300"/>
                          <a:gd name="T33" fmla="*/ 617 h 61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00" h="617">
                            <a:moveTo>
                              <a:pt x="0" y="616"/>
                            </a:moveTo>
                            <a:lnTo>
                              <a:pt x="299" y="616"/>
                            </a:lnTo>
                            <a:lnTo>
                              <a:pt x="299" y="0"/>
                            </a:lnTo>
                            <a:lnTo>
                              <a:pt x="0" y="0"/>
                            </a:lnTo>
                            <a:lnTo>
                              <a:pt x="0" y="616"/>
                            </a:lnTo>
                            <a:close/>
                            <a:moveTo>
                              <a:pt x="16" y="583"/>
                            </a:moveTo>
                            <a:lnTo>
                              <a:pt x="284" y="583"/>
                            </a:lnTo>
                            <a:lnTo>
                              <a:pt x="284" y="32"/>
                            </a:lnTo>
                            <a:lnTo>
                              <a:pt x="16" y="32"/>
                            </a:lnTo>
                            <a:lnTo>
                              <a:pt x="16" y="583"/>
                            </a:lnTo>
                            <a:close/>
                          </a:path>
                        </a:pathLst>
                      </a:custGeom>
                      <a:solidFill>
                        <a:srgbClr val="C6C6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4" name="Freeform 15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" y="121"/>
                        <a:ext cx="60" cy="123"/>
                      </a:xfrm>
                      <a:custGeom>
                        <a:avLst/>
                        <a:gdLst>
                          <a:gd name="T0" fmla="*/ 0 w 270"/>
                          <a:gd name="T1" fmla="*/ 0 h 547"/>
                          <a:gd name="T2" fmla="*/ 0 w 270"/>
                          <a:gd name="T3" fmla="*/ 0 h 547"/>
                          <a:gd name="T4" fmla="*/ 0 w 270"/>
                          <a:gd name="T5" fmla="*/ 0 h 547"/>
                          <a:gd name="T6" fmla="*/ 0 w 270"/>
                          <a:gd name="T7" fmla="*/ 0 h 547"/>
                          <a:gd name="T8" fmla="*/ 0 w 270"/>
                          <a:gd name="T9" fmla="*/ 0 h 547"/>
                          <a:gd name="T10" fmla="*/ 0 w 270"/>
                          <a:gd name="T11" fmla="*/ 0 h 547"/>
                          <a:gd name="T12" fmla="*/ 0 w 270"/>
                          <a:gd name="T13" fmla="*/ 0 h 547"/>
                          <a:gd name="T14" fmla="*/ 0 w 270"/>
                          <a:gd name="T15" fmla="*/ 0 h 547"/>
                          <a:gd name="T16" fmla="*/ 0 w 270"/>
                          <a:gd name="T17" fmla="*/ 0 h 547"/>
                          <a:gd name="T18" fmla="*/ 0 w 270"/>
                          <a:gd name="T19" fmla="*/ 0 h 54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70"/>
                          <a:gd name="T31" fmla="*/ 0 h 547"/>
                          <a:gd name="T32" fmla="*/ 270 w 270"/>
                          <a:gd name="T33" fmla="*/ 547 h 54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70" h="547">
                            <a:moveTo>
                              <a:pt x="0" y="546"/>
                            </a:moveTo>
                            <a:lnTo>
                              <a:pt x="269" y="546"/>
                            </a:lnTo>
                            <a:lnTo>
                              <a:pt x="269" y="0"/>
                            </a:lnTo>
                            <a:lnTo>
                              <a:pt x="0" y="0"/>
                            </a:lnTo>
                            <a:lnTo>
                              <a:pt x="0" y="546"/>
                            </a:lnTo>
                            <a:close/>
                            <a:moveTo>
                              <a:pt x="15" y="510"/>
                            </a:moveTo>
                            <a:lnTo>
                              <a:pt x="251" y="510"/>
                            </a:lnTo>
                            <a:lnTo>
                              <a:pt x="251" y="35"/>
                            </a:lnTo>
                            <a:lnTo>
                              <a:pt x="15" y="35"/>
                            </a:lnTo>
                            <a:lnTo>
                              <a:pt x="15" y="510"/>
                            </a:lnTo>
                            <a:close/>
                          </a:path>
                        </a:pathLst>
                      </a:custGeom>
                      <a:solidFill>
                        <a:srgbClr val="CECEC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5" name="Freeform 15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" y="127"/>
                        <a:ext cx="53" cy="108"/>
                      </a:xfrm>
                      <a:custGeom>
                        <a:avLst/>
                        <a:gdLst>
                          <a:gd name="T0" fmla="*/ 0 w 236"/>
                          <a:gd name="T1" fmla="*/ 0 h 481"/>
                          <a:gd name="T2" fmla="*/ 0 w 236"/>
                          <a:gd name="T3" fmla="*/ 0 h 481"/>
                          <a:gd name="T4" fmla="*/ 0 w 236"/>
                          <a:gd name="T5" fmla="*/ 0 h 481"/>
                          <a:gd name="T6" fmla="*/ 0 w 236"/>
                          <a:gd name="T7" fmla="*/ 0 h 481"/>
                          <a:gd name="T8" fmla="*/ 0 w 236"/>
                          <a:gd name="T9" fmla="*/ 0 h 481"/>
                          <a:gd name="T10" fmla="*/ 0 w 236"/>
                          <a:gd name="T11" fmla="*/ 0 h 481"/>
                          <a:gd name="T12" fmla="*/ 0 w 236"/>
                          <a:gd name="T13" fmla="*/ 0 h 481"/>
                          <a:gd name="T14" fmla="*/ 0 w 236"/>
                          <a:gd name="T15" fmla="*/ 0 h 481"/>
                          <a:gd name="T16" fmla="*/ 0 w 236"/>
                          <a:gd name="T17" fmla="*/ 0 h 481"/>
                          <a:gd name="T18" fmla="*/ 0 w 236"/>
                          <a:gd name="T19" fmla="*/ 0 h 4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36"/>
                          <a:gd name="T31" fmla="*/ 0 h 481"/>
                          <a:gd name="T32" fmla="*/ 236 w 236"/>
                          <a:gd name="T33" fmla="*/ 481 h 4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36" h="481">
                            <a:moveTo>
                              <a:pt x="0" y="480"/>
                            </a:moveTo>
                            <a:lnTo>
                              <a:pt x="235" y="480"/>
                            </a:lnTo>
                            <a:lnTo>
                              <a:pt x="235" y="0"/>
                            </a:lnTo>
                            <a:lnTo>
                              <a:pt x="0" y="0"/>
                            </a:lnTo>
                            <a:lnTo>
                              <a:pt x="0" y="480"/>
                            </a:lnTo>
                            <a:close/>
                            <a:moveTo>
                              <a:pt x="16" y="447"/>
                            </a:moveTo>
                            <a:lnTo>
                              <a:pt x="220" y="447"/>
                            </a:lnTo>
                            <a:lnTo>
                              <a:pt x="220" y="32"/>
                            </a:lnTo>
                            <a:lnTo>
                              <a:pt x="16" y="32"/>
                            </a:lnTo>
                            <a:lnTo>
                              <a:pt x="16" y="447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6" name="Freeform 15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" y="135"/>
                        <a:ext cx="45" cy="92"/>
                      </a:xfrm>
                      <a:custGeom>
                        <a:avLst/>
                        <a:gdLst>
                          <a:gd name="T0" fmla="*/ 0 w 202"/>
                          <a:gd name="T1" fmla="*/ 0 h 412"/>
                          <a:gd name="T2" fmla="*/ 0 w 202"/>
                          <a:gd name="T3" fmla="*/ 0 h 412"/>
                          <a:gd name="T4" fmla="*/ 0 w 202"/>
                          <a:gd name="T5" fmla="*/ 0 h 412"/>
                          <a:gd name="T6" fmla="*/ 0 w 202"/>
                          <a:gd name="T7" fmla="*/ 0 h 412"/>
                          <a:gd name="T8" fmla="*/ 0 w 202"/>
                          <a:gd name="T9" fmla="*/ 0 h 412"/>
                          <a:gd name="T10" fmla="*/ 0 w 202"/>
                          <a:gd name="T11" fmla="*/ 0 h 412"/>
                          <a:gd name="T12" fmla="*/ 0 w 202"/>
                          <a:gd name="T13" fmla="*/ 0 h 412"/>
                          <a:gd name="T14" fmla="*/ 0 w 202"/>
                          <a:gd name="T15" fmla="*/ 0 h 412"/>
                          <a:gd name="T16" fmla="*/ 0 w 202"/>
                          <a:gd name="T17" fmla="*/ 0 h 412"/>
                          <a:gd name="T18" fmla="*/ 0 w 202"/>
                          <a:gd name="T19" fmla="*/ 0 h 41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02"/>
                          <a:gd name="T31" fmla="*/ 0 h 412"/>
                          <a:gd name="T32" fmla="*/ 202 w 202"/>
                          <a:gd name="T33" fmla="*/ 412 h 41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02" h="412">
                            <a:moveTo>
                              <a:pt x="0" y="411"/>
                            </a:moveTo>
                            <a:lnTo>
                              <a:pt x="201" y="411"/>
                            </a:lnTo>
                            <a:lnTo>
                              <a:pt x="201" y="0"/>
                            </a:lnTo>
                            <a:lnTo>
                              <a:pt x="0" y="0"/>
                            </a:lnTo>
                            <a:lnTo>
                              <a:pt x="0" y="411"/>
                            </a:lnTo>
                            <a:close/>
                            <a:moveTo>
                              <a:pt x="19" y="374"/>
                            </a:moveTo>
                            <a:lnTo>
                              <a:pt x="181" y="374"/>
                            </a:lnTo>
                            <a:lnTo>
                              <a:pt x="181" y="37"/>
                            </a:lnTo>
                            <a:lnTo>
                              <a:pt x="19" y="37"/>
                            </a:lnTo>
                            <a:lnTo>
                              <a:pt x="19" y="374"/>
                            </a:lnTo>
                            <a:close/>
                          </a:path>
                        </a:pathLst>
                      </a:custGeom>
                      <a:solidFill>
                        <a:srgbClr val="DEDED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7" name="Freeform 15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" y="144"/>
                        <a:ext cx="37" cy="75"/>
                      </a:xfrm>
                      <a:custGeom>
                        <a:avLst/>
                        <a:gdLst>
                          <a:gd name="T0" fmla="*/ 0 w 167"/>
                          <a:gd name="T1" fmla="*/ 0 h 337"/>
                          <a:gd name="T2" fmla="*/ 0 w 167"/>
                          <a:gd name="T3" fmla="*/ 0 h 337"/>
                          <a:gd name="T4" fmla="*/ 0 w 167"/>
                          <a:gd name="T5" fmla="*/ 0 h 337"/>
                          <a:gd name="T6" fmla="*/ 0 w 167"/>
                          <a:gd name="T7" fmla="*/ 0 h 337"/>
                          <a:gd name="T8" fmla="*/ 0 w 167"/>
                          <a:gd name="T9" fmla="*/ 0 h 337"/>
                          <a:gd name="T10" fmla="*/ 0 w 167"/>
                          <a:gd name="T11" fmla="*/ 0 h 337"/>
                          <a:gd name="T12" fmla="*/ 0 w 167"/>
                          <a:gd name="T13" fmla="*/ 0 h 337"/>
                          <a:gd name="T14" fmla="*/ 0 w 167"/>
                          <a:gd name="T15" fmla="*/ 0 h 337"/>
                          <a:gd name="T16" fmla="*/ 0 w 167"/>
                          <a:gd name="T17" fmla="*/ 0 h 337"/>
                          <a:gd name="T18" fmla="*/ 0 w 167"/>
                          <a:gd name="T19" fmla="*/ 0 h 33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67"/>
                          <a:gd name="T31" fmla="*/ 0 h 337"/>
                          <a:gd name="T32" fmla="*/ 167 w 167"/>
                          <a:gd name="T33" fmla="*/ 337 h 33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67" h="337">
                            <a:moveTo>
                              <a:pt x="0" y="336"/>
                            </a:moveTo>
                            <a:lnTo>
                              <a:pt x="166" y="336"/>
                            </a:lnTo>
                            <a:lnTo>
                              <a:pt x="166" y="0"/>
                            </a:lnTo>
                            <a:lnTo>
                              <a:pt x="0" y="0"/>
                            </a:lnTo>
                            <a:lnTo>
                              <a:pt x="0" y="336"/>
                            </a:lnTo>
                            <a:close/>
                            <a:moveTo>
                              <a:pt x="19" y="299"/>
                            </a:moveTo>
                            <a:lnTo>
                              <a:pt x="147" y="299"/>
                            </a:lnTo>
                            <a:lnTo>
                              <a:pt x="147" y="36"/>
                            </a:lnTo>
                            <a:lnTo>
                              <a:pt x="19" y="36"/>
                            </a:lnTo>
                            <a:lnTo>
                              <a:pt x="19" y="299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8" name="Freeform 15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" y="152"/>
                        <a:ext cx="27" cy="58"/>
                      </a:xfrm>
                      <a:custGeom>
                        <a:avLst/>
                        <a:gdLst>
                          <a:gd name="T0" fmla="*/ 0 w 124"/>
                          <a:gd name="T1" fmla="*/ 0 h 261"/>
                          <a:gd name="T2" fmla="*/ 0 w 124"/>
                          <a:gd name="T3" fmla="*/ 0 h 261"/>
                          <a:gd name="T4" fmla="*/ 0 w 124"/>
                          <a:gd name="T5" fmla="*/ 0 h 261"/>
                          <a:gd name="T6" fmla="*/ 0 w 124"/>
                          <a:gd name="T7" fmla="*/ 0 h 261"/>
                          <a:gd name="T8" fmla="*/ 0 w 124"/>
                          <a:gd name="T9" fmla="*/ 0 h 261"/>
                          <a:gd name="T10" fmla="*/ 0 w 124"/>
                          <a:gd name="T11" fmla="*/ 0 h 261"/>
                          <a:gd name="T12" fmla="*/ 0 w 124"/>
                          <a:gd name="T13" fmla="*/ 0 h 261"/>
                          <a:gd name="T14" fmla="*/ 0 w 124"/>
                          <a:gd name="T15" fmla="*/ 0 h 261"/>
                          <a:gd name="T16" fmla="*/ 0 w 124"/>
                          <a:gd name="T17" fmla="*/ 0 h 261"/>
                          <a:gd name="T18" fmla="*/ 0 w 124"/>
                          <a:gd name="T19" fmla="*/ 0 h 26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24"/>
                          <a:gd name="T31" fmla="*/ 0 h 261"/>
                          <a:gd name="T32" fmla="*/ 124 w 124"/>
                          <a:gd name="T33" fmla="*/ 261 h 26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24" h="261">
                            <a:moveTo>
                              <a:pt x="0" y="260"/>
                            </a:moveTo>
                            <a:lnTo>
                              <a:pt x="123" y="260"/>
                            </a:lnTo>
                            <a:lnTo>
                              <a:pt x="123" y="0"/>
                            </a:lnTo>
                            <a:lnTo>
                              <a:pt x="0" y="0"/>
                            </a:lnTo>
                            <a:lnTo>
                              <a:pt x="0" y="260"/>
                            </a:lnTo>
                            <a:close/>
                            <a:moveTo>
                              <a:pt x="18" y="218"/>
                            </a:moveTo>
                            <a:lnTo>
                              <a:pt x="102" y="218"/>
                            </a:lnTo>
                            <a:lnTo>
                              <a:pt x="102" y="42"/>
                            </a:lnTo>
                            <a:lnTo>
                              <a:pt x="18" y="42"/>
                            </a:lnTo>
                            <a:lnTo>
                              <a:pt x="18" y="218"/>
                            </a:lnTo>
                            <a:close/>
                          </a:path>
                        </a:pathLst>
                      </a:custGeom>
                      <a:solidFill>
                        <a:srgbClr val="EEEE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9" name="Freeform 15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" y="163"/>
                        <a:ext cx="20" cy="39"/>
                      </a:xfrm>
                      <a:custGeom>
                        <a:avLst/>
                        <a:gdLst>
                          <a:gd name="T0" fmla="*/ 0 w 92"/>
                          <a:gd name="T1" fmla="*/ 0 h 175"/>
                          <a:gd name="T2" fmla="*/ 0 w 92"/>
                          <a:gd name="T3" fmla="*/ 0 h 175"/>
                          <a:gd name="T4" fmla="*/ 0 w 92"/>
                          <a:gd name="T5" fmla="*/ 0 h 175"/>
                          <a:gd name="T6" fmla="*/ 0 w 92"/>
                          <a:gd name="T7" fmla="*/ 0 h 175"/>
                          <a:gd name="T8" fmla="*/ 0 w 92"/>
                          <a:gd name="T9" fmla="*/ 0 h 175"/>
                          <a:gd name="T10" fmla="*/ 0 w 92"/>
                          <a:gd name="T11" fmla="*/ 0 h 175"/>
                          <a:gd name="T12" fmla="*/ 0 w 92"/>
                          <a:gd name="T13" fmla="*/ 0 h 175"/>
                          <a:gd name="T14" fmla="*/ 0 w 92"/>
                          <a:gd name="T15" fmla="*/ 0 h 175"/>
                          <a:gd name="T16" fmla="*/ 0 w 92"/>
                          <a:gd name="T17" fmla="*/ 0 h 175"/>
                          <a:gd name="T18" fmla="*/ 0 w 92"/>
                          <a:gd name="T19" fmla="*/ 0 h 17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2"/>
                          <a:gd name="T31" fmla="*/ 0 h 175"/>
                          <a:gd name="T32" fmla="*/ 92 w 92"/>
                          <a:gd name="T33" fmla="*/ 175 h 17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2" h="175">
                            <a:moveTo>
                              <a:pt x="0" y="174"/>
                            </a:moveTo>
                            <a:lnTo>
                              <a:pt x="91" y="174"/>
                            </a:lnTo>
                            <a:lnTo>
                              <a:pt x="91" y="0"/>
                            </a:lnTo>
                            <a:lnTo>
                              <a:pt x="0" y="0"/>
                            </a:lnTo>
                            <a:lnTo>
                              <a:pt x="0" y="174"/>
                            </a:lnTo>
                            <a:close/>
                            <a:moveTo>
                              <a:pt x="23" y="130"/>
                            </a:moveTo>
                            <a:lnTo>
                              <a:pt x="68" y="130"/>
                            </a:lnTo>
                            <a:lnTo>
                              <a:pt x="68" y="43"/>
                            </a:lnTo>
                            <a:lnTo>
                              <a:pt x="23" y="43"/>
                            </a:lnTo>
                            <a:lnTo>
                              <a:pt x="23" y="130"/>
                            </a:lnTo>
                            <a:close/>
                          </a:path>
                        </a:pathLst>
                      </a:custGeom>
                      <a:solidFill>
                        <a:srgbClr val="F6F6F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0" name="Freeform 15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6" y="173"/>
                        <a:ext cx="8" cy="19"/>
                      </a:xfrm>
                      <a:custGeom>
                        <a:avLst/>
                        <a:gdLst>
                          <a:gd name="T0" fmla="*/ 0 w 38"/>
                          <a:gd name="T1" fmla="*/ 0 h 86"/>
                          <a:gd name="T2" fmla="*/ 0 w 38"/>
                          <a:gd name="T3" fmla="*/ 0 h 86"/>
                          <a:gd name="T4" fmla="*/ 0 w 38"/>
                          <a:gd name="T5" fmla="*/ 0 h 86"/>
                          <a:gd name="T6" fmla="*/ 0 w 38"/>
                          <a:gd name="T7" fmla="*/ 0 h 86"/>
                          <a:gd name="T8" fmla="*/ 0 w 38"/>
                          <a:gd name="T9" fmla="*/ 0 h 86"/>
                          <a:gd name="T10" fmla="*/ 0 w 38"/>
                          <a:gd name="T11" fmla="*/ 0 h 86"/>
                          <a:gd name="T12" fmla="*/ 0 w 38"/>
                          <a:gd name="T13" fmla="*/ 0 h 8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8"/>
                          <a:gd name="T22" fmla="*/ 0 h 86"/>
                          <a:gd name="T23" fmla="*/ 38 w 38"/>
                          <a:gd name="T24" fmla="*/ 86 h 8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8" h="86">
                            <a:moveTo>
                              <a:pt x="0" y="85"/>
                            </a:moveTo>
                            <a:lnTo>
                              <a:pt x="37" y="85"/>
                            </a:lnTo>
                            <a:lnTo>
                              <a:pt x="37" y="0"/>
                            </a:lnTo>
                            <a:lnTo>
                              <a:pt x="0" y="0"/>
                            </a:lnTo>
                            <a:lnTo>
                              <a:pt x="0" y="85"/>
                            </a:lnTo>
                            <a:close/>
                            <a:moveTo>
                              <a:pt x="21" y="43"/>
                            </a:moveTo>
                            <a:lnTo>
                              <a:pt x="21" y="4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1" name="Freeform 15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" y="5"/>
                        <a:ext cx="174" cy="355"/>
                      </a:xfrm>
                      <a:custGeom>
                        <a:avLst/>
                        <a:gdLst>
                          <a:gd name="T0" fmla="*/ 0 w 771"/>
                          <a:gd name="T1" fmla="*/ 0 h 1569"/>
                          <a:gd name="T2" fmla="*/ 0 w 771"/>
                          <a:gd name="T3" fmla="*/ 0 h 1569"/>
                          <a:gd name="T4" fmla="*/ 0 w 771"/>
                          <a:gd name="T5" fmla="*/ 0 h 1569"/>
                          <a:gd name="T6" fmla="*/ 0 w 771"/>
                          <a:gd name="T7" fmla="*/ 0 h 1569"/>
                          <a:gd name="T8" fmla="*/ 0 w 771"/>
                          <a:gd name="T9" fmla="*/ 0 h 1569"/>
                          <a:gd name="T10" fmla="*/ 0 w 771"/>
                          <a:gd name="T11" fmla="*/ 0 h 1569"/>
                          <a:gd name="T12" fmla="*/ 0 w 771"/>
                          <a:gd name="T13" fmla="*/ 0 h 1569"/>
                          <a:gd name="T14" fmla="*/ 0 w 771"/>
                          <a:gd name="T15" fmla="*/ 0 h 1569"/>
                          <a:gd name="T16" fmla="*/ 0 w 771"/>
                          <a:gd name="T17" fmla="*/ 0 h 1569"/>
                          <a:gd name="T18" fmla="*/ 0 w 771"/>
                          <a:gd name="T19" fmla="*/ 0 h 1569"/>
                          <a:gd name="T20" fmla="*/ 0 w 771"/>
                          <a:gd name="T21" fmla="*/ 0 h 1569"/>
                          <a:gd name="T22" fmla="*/ 0 w 771"/>
                          <a:gd name="T23" fmla="*/ 0 h 1569"/>
                          <a:gd name="T24" fmla="*/ 0 w 771"/>
                          <a:gd name="T25" fmla="*/ 0 h 1569"/>
                          <a:gd name="T26" fmla="*/ 0 w 771"/>
                          <a:gd name="T27" fmla="*/ 0 h 1569"/>
                          <a:gd name="T28" fmla="*/ 0 w 771"/>
                          <a:gd name="T29" fmla="*/ 0 h 1569"/>
                          <a:gd name="T30" fmla="*/ 0 w 771"/>
                          <a:gd name="T31" fmla="*/ 1 h 1569"/>
                          <a:gd name="T32" fmla="*/ 0 w 771"/>
                          <a:gd name="T33" fmla="*/ 1 h 1569"/>
                          <a:gd name="T34" fmla="*/ 0 w 771"/>
                          <a:gd name="T35" fmla="*/ 1 h 1569"/>
                          <a:gd name="T36" fmla="*/ 0 w 771"/>
                          <a:gd name="T37" fmla="*/ 1 h 1569"/>
                          <a:gd name="T38" fmla="*/ 0 w 771"/>
                          <a:gd name="T39" fmla="*/ 1 h 1569"/>
                          <a:gd name="T40" fmla="*/ 0 w 771"/>
                          <a:gd name="T41" fmla="*/ 1 h 1569"/>
                          <a:gd name="T42" fmla="*/ 0 w 771"/>
                          <a:gd name="T43" fmla="*/ 1 h 1569"/>
                          <a:gd name="T44" fmla="*/ 0 w 771"/>
                          <a:gd name="T45" fmla="*/ 1 h 1569"/>
                          <a:gd name="T46" fmla="*/ 0 w 771"/>
                          <a:gd name="T47" fmla="*/ 1 h 1569"/>
                          <a:gd name="T48" fmla="*/ 0 w 771"/>
                          <a:gd name="T49" fmla="*/ 1 h 1569"/>
                          <a:gd name="T50" fmla="*/ 0 w 771"/>
                          <a:gd name="T51" fmla="*/ 1 h 1569"/>
                          <a:gd name="T52" fmla="*/ 0 w 771"/>
                          <a:gd name="T53" fmla="*/ 1 h 1569"/>
                          <a:gd name="T54" fmla="*/ 0 w 771"/>
                          <a:gd name="T55" fmla="*/ 1 h 1569"/>
                          <a:gd name="T56" fmla="*/ 0 w 771"/>
                          <a:gd name="T57" fmla="*/ 1 h 1569"/>
                          <a:gd name="T58" fmla="*/ 0 w 771"/>
                          <a:gd name="T59" fmla="*/ 1 h 1569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771"/>
                          <a:gd name="T91" fmla="*/ 0 h 1569"/>
                          <a:gd name="T92" fmla="*/ 771 w 771"/>
                          <a:gd name="T93" fmla="*/ 1569 h 1569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771" h="1569">
                            <a:moveTo>
                              <a:pt x="0" y="40"/>
                            </a:moveTo>
                            <a:lnTo>
                              <a:pt x="440" y="40"/>
                            </a:lnTo>
                            <a:lnTo>
                              <a:pt x="440" y="0"/>
                            </a:lnTo>
                            <a:lnTo>
                              <a:pt x="0" y="0"/>
                            </a:lnTo>
                            <a:lnTo>
                              <a:pt x="0" y="40"/>
                            </a:lnTo>
                            <a:close/>
                            <a:moveTo>
                              <a:pt x="615" y="743"/>
                            </a:moveTo>
                            <a:lnTo>
                              <a:pt x="770" y="743"/>
                            </a:lnTo>
                            <a:lnTo>
                              <a:pt x="770" y="708"/>
                            </a:lnTo>
                            <a:lnTo>
                              <a:pt x="615" y="708"/>
                            </a:lnTo>
                            <a:lnTo>
                              <a:pt x="615" y="743"/>
                            </a:lnTo>
                            <a:close/>
                            <a:moveTo>
                              <a:pt x="615" y="950"/>
                            </a:moveTo>
                            <a:lnTo>
                              <a:pt x="770" y="950"/>
                            </a:lnTo>
                            <a:lnTo>
                              <a:pt x="770" y="915"/>
                            </a:lnTo>
                            <a:lnTo>
                              <a:pt x="615" y="915"/>
                            </a:lnTo>
                            <a:lnTo>
                              <a:pt x="615" y="950"/>
                            </a:lnTo>
                            <a:close/>
                            <a:moveTo>
                              <a:pt x="615" y="1158"/>
                            </a:moveTo>
                            <a:lnTo>
                              <a:pt x="770" y="1158"/>
                            </a:lnTo>
                            <a:lnTo>
                              <a:pt x="770" y="1122"/>
                            </a:lnTo>
                            <a:lnTo>
                              <a:pt x="615" y="1122"/>
                            </a:lnTo>
                            <a:lnTo>
                              <a:pt x="615" y="1158"/>
                            </a:lnTo>
                            <a:close/>
                            <a:moveTo>
                              <a:pt x="615" y="1360"/>
                            </a:moveTo>
                            <a:lnTo>
                              <a:pt x="770" y="1360"/>
                            </a:lnTo>
                            <a:lnTo>
                              <a:pt x="770" y="1325"/>
                            </a:lnTo>
                            <a:lnTo>
                              <a:pt x="615" y="1325"/>
                            </a:lnTo>
                            <a:lnTo>
                              <a:pt x="615" y="1360"/>
                            </a:lnTo>
                            <a:close/>
                            <a:moveTo>
                              <a:pt x="615" y="1568"/>
                            </a:moveTo>
                            <a:lnTo>
                              <a:pt x="770" y="1568"/>
                            </a:lnTo>
                            <a:lnTo>
                              <a:pt x="770" y="1532"/>
                            </a:lnTo>
                            <a:lnTo>
                              <a:pt x="615" y="1532"/>
                            </a:lnTo>
                            <a:lnTo>
                              <a:pt x="615" y="1568"/>
                            </a:lnTo>
                            <a:close/>
                          </a:path>
                        </a:pathLst>
                      </a:custGeom>
                      <a:noFill/>
                      <a:ln w="1440" cmpd="sng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2" name="Freeform 15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433"/>
                        <a:ext cx="292" cy="17"/>
                      </a:xfrm>
                      <a:custGeom>
                        <a:avLst/>
                        <a:gdLst>
                          <a:gd name="T0" fmla="*/ 0 w 1293"/>
                          <a:gd name="T1" fmla="*/ 0 h 81"/>
                          <a:gd name="T2" fmla="*/ 1 w 1293"/>
                          <a:gd name="T3" fmla="*/ 0 h 81"/>
                          <a:gd name="T4" fmla="*/ 1 w 1293"/>
                          <a:gd name="T5" fmla="*/ 0 h 81"/>
                          <a:gd name="T6" fmla="*/ 0 w 1293"/>
                          <a:gd name="T7" fmla="*/ 0 h 81"/>
                          <a:gd name="T8" fmla="*/ 0 w 1293"/>
                          <a:gd name="T9" fmla="*/ 0 h 81"/>
                          <a:gd name="T10" fmla="*/ 0 w 1293"/>
                          <a:gd name="T11" fmla="*/ 0 h 81"/>
                          <a:gd name="T12" fmla="*/ 1 w 1293"/>
                          <a:gd name="T13" fmla="*/ 0 h 81"/>
                          <a:gd name="T14" fmla="*/ 1 w 1293"/>
                          <a:gd name="T15" fmla="*/ 0 h 81"/>
                          <a:gd name="T16" fmla="*/ 0 w 1293"/>
                          <a:gd name="T17" fmla="*/ 0 h 81"/>
                          <a:gd name="T18" fmla="*/ 0 w 1293"/>
                          <a:gd name="T19" fmla="*/ 0 h 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293"/>
                          <a:gd name="T31" fmla="*/ 0 h 81"/>
                          <a:gd name="T32" fmla="*/ 1293 w 1293"/>
                          <a:gd name="T33" fmla="*/ 81 h 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293" h="81">
                            <a:moveTo>
                              <a:pt x="0" y="80"/>
                            </a:moveTo>
                            <a:lnTo>
                              <a:pt x="1292" y="80"/>
                            </a:lnTo>
                            <a:lnTo>
                              <a:pt x="1292" y="0"/>
                            </a:lnTo>
                            <a:lnTo>
                              <a:pt x="0" y="0"/>
                            </a:lnTo>
                            <a:lnTo>
                              <a:pt x="0" y="80"/>
                            </a:lnTo>
                            <a:close/>
                            <a:moveTo>
                              <a:pt x="10" y="76"/>
                            </a:moveTo>
                            <a:lnTo>
                              <a:pt x="1279" y="76"/>
                            </a:lnTo>
                            <a:lnTo>
                              <a:pt x="1279" y="0"/>
                            </a:lnTo>
                            <a:lnTo>
                              <a:pt x="10" y="0"/>
                            </a:lnTo>
                            <a:lnTo>
                              <a:pt x="10" y="7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3" name="Freeform 15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" y="433"/>
                        <a:ext cx="287" cy="17"/>
                      </a:xfrm>
                      <a:custGeom>
                        <a:avLst/>
                        <a:gdLst>
                          <a:gd name="T0" fmla="*/ 0 w 1271"/>
                          <a:gd name="T1" fmla="*/ 0 h 81"/>
                          <a:gd name="T2" fmla="*/ 1 w 1271"/>
                          <a:gd name="T3" fmla="*/ 0 h 81"/>
                          <a:gd name="T4" fmla="*/ 1 w 1271"/>
                          <a:gd name="T5" fmla="*/ 0 h 81"/>
                          <a:gd name="T6" fmla="*/ 0 w 1271"/>
                          <a:gd name="T7" fmla="*/ 0 h 81"/>
                          <a:gd name="T8" fmla="*/ 0 w 1271"/>
                          <a:gd name="T9" fmla="*/ 0 h 81"/>
                          <a:gd name="T10" fmla="*/ 0 w 1271"/>
                          <a:gd name="T11" fmla="*/ 0 h 81"/>
                          <a:gd name="T12" fmla="*/ 1 w 1271"/>
                          <a:gd name="T13" fmla="*/ 0 h 81"/>
                          <a:gd name="T14" fmla="*/ 1 w 1271"/>
                          <a:gd name="T15" fmla="*/ 0 h 81"/>
                          <a:gd name="T16" fmla="*/ 0 w 1271"/>
                          <a:gd name="T17" fmla="*/ 0 h 81"/>
                          <a:gd name="T18" fmla="*/ 0 w 1271"/>
                          <a:gd name="T19" fmla="*/ 0 h 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271"/>
                          <a:gd name="T31" fmla="*/ 0 h 81"/>
                          <a:gd name="T32" fmla="*/ 1271 w 1271"/>
                          <a:gd name="T33" fmla="*/ 81 h 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271" h="81">
                            <a:moveTo>
                              <a:pt x="0" y="80"/>
                            </a:moveTo>
                            <a:lnTo>
                              <a:pt x="1270" y="80"/>
                            </a:lnTo>
                            <a:lnTo>
                              <a:pt x="1270" y="0"/>
                            </a:lnTo>
                            <a:lnTo>
                              <a:pt x="0" y="0"/>
                            </a:lnTo>
                            <a:lnTo>
                              <a:pt x="0" y="80"/>
                            </a:lnTo>
                            <a:close/>
                            <a:moveTo>
                              <a:pt x="12" y="80"/>
                            </a:moveTo>
                            <a:lnTo>
                              <a:pt x="1258" y="80"/>
                            </a:lnTo>
                            <a:lnTo>
                              <a:pt x="1258" y="0"/>
                            </a:lnTo>
                            <a:lnTo>
                              <a:pt x="12" y="0"/>
                            </a:lnTo>
                            <a:lnTo>
                              <a:pt x="12" y="80"/>
                            </a:lnTo>
                            <a:close/>
                          </a:path>
                        </a:pathLst>
                      </a:custGeom>
                      <a:solidFill>
                        <a:srgbClr val="0A0A0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4" name="Freeform 15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" y="433"/>
                        <a:ext cx="282" cy="17"/>
                      </a:xfrm>
                      <a:custGeom>
                        <a:avLst/>
                        <a:gdLst>
                          <a:gd name="T0" fmla="*/ 0 w 1246"/>
                          <a:gd name="T1" fmla="*/ 0 h 81"/>
                          <a:gd name="T2" fmla="*/ 1 w 1246"/>
                          <a:gd name="T3" fmla="*/ 0 h 81"/>
                          <a:gd name="T4" fmla="*/ 1 w 1246"/>
                          <a:gd name="T5" fmla="*/ 0 h 81"/>
                          <a:gd name="T6" fmla="*/ 0 w 1246"/>
                          <a:gd name="T7" fmla="*/ 0 h 81"/>
                          <a:gd name="T8" fmla="*/ 0 w 1246"/>
                          <a:gd name="T9" fmla="*/ 0 h 81"/>
                          <a:gd name="T10" fmla="*/ 0 w 1246"/>
                          <a:gd name="T11" fmla="*/ 0 h 81"/>
                          <a:gd name="T12" fmla="*/ 1 w 1246"/>
                          <a:gd name="T13" fmla="*/ 0 h 81"/>
                          <a:gd name="T14" fmla="*/ 1 w 1246"/>
                          <a:gd name="T15" fmla="*/ 0 h 81"/>
                          <a:gd name="T16" fmla="*/ 0 w 1246"/>
                          <a:gd name="T17" fmla="*/ 0 h 81"/>
                          <a:gd name="T18" fmla="*/ 0 w 1246"/>
                          <a:gd name="T19" fmla="*/ 0 h 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246"/>
                          <a:gd name="T31" fmla="*/ 0 h 81"/>
                          <a:gd name="T32" fmla="*/ 1246 w 1246"/>
                          <a:gd name="T33" fmla="*/ 81 h 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246" h="81">
                            <a:moveTo>
                              <a:pt x="0" y="80"/>
                            </a:moveTo>
                            <a:lnTo>
                              <a:pt x="1245" y="80"/>
                            </a:lnTo>
                            <a:lnTo>
                              <a:pt x="1245" y="0"/>
                            </a:lnTo>
                            <a:lnTo>
                              <a:pt x="0" y="0"/>
                            </a:lnTo>
                            <a:lnTo>
                              <a:pt x="0" y="80"/>
                            </a:lnTo>
                            <a:close/>
                            <a:moveTo>
                              <a:pt x="13" y="80"/>
                            </a:moveTo>
                            <a:lnTo>
                              <a:pt x="1232" y="80"/>
                            </a:lnTo>
                            <a:lnTo>
                              <a:pt x="1232" y="0"/>
                            </a:lnTo>
                            <a:lnTo>
                              <a:pt x="13" y="0"/>
                            </a:lnTo>
                            <a:lnTo>
                              <a:pt x="13" y="80"/>
                            </a:lnTo>
                            <a:close/>
                          </a:path>
                        </a:pathLst>
                      </a:custGeom>
                      <a:solidFill>
                        <a:srgbClr val="13131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5" name="Freeform 15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" y="433"/>
                        <a:ext cx="276" cy="17"/>
                      </a:xfrm>
                      <a:custGeom>
                        <a:avLst/>
                        <a:gdLst>
                          <a:gd name="T0" fmla="*/ 0 w 1220"/>
                          <a:gd name="T1" fmla="*/ 0 h 81"/>
                          <a:gd name="T2" fmla="*/ 1 w 1220"/>
                          <a:gd name="T3" fmla="*/ 0 h 81"/>
                          <a:gd name="T4" fmla="*/ 1 w 1220"/>
                          <a:gd name="T5" fmla="*/ 0 h 81"/>
                          <a:gd name="T6" fmla="*/ 0 w 1220"/>
                          <a:gd name="T7" fmla="*/ 0 h 81"/>
                          <a:gd name="T8" fmla="*/ 0 w 1220"/>
                          <a:gd name="T9" fmla="*/ 0 h 81"/>
                          <a:gd name="T10" fmla="*/ 0 w 1220"/>
                          <a:gd name="T11" fmla="*/ 0 h 81"/>
                          <a:gd name="T12" fmla="*/ 1 w 1220"/>
                          <a:gd name="T13" fmla="*/ 0 h 81"/>
                          <a:gd name="T14" fmla="*/ 1 w 1220"/>
                          <a:gd name="T15" fmla="*/ 0 h 81"/>
                          <a:gd name="T16" fmla="*/ 0 w 1220"/>
                          <a:gd name="T17" fmla="*/ 0 h 81"/>
                          <a:gd name="T18" fmla="*/ 0 w 1220"/>
                          <a:gd name="T19" fmla="*/ 0 h 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220"/>
                          <a:gd name="T31" fmla="*/ 0 h 81"/>
                          <a:gd name="T32" fmla="*/ 1220 w 1220"/>
                          <a:gd name="T33" fmla="*/ 81 h 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220" h="81">
                            <a:moveTo>
                              <a:pt x="0" y="80"/>
                            </a:moveTo>
                            <a:lnTo>
                              <a:pt x="1219" y="80"/>
                            </a:lnTo>
                            <a:lnTo>
                              <a:pt x="1219" y="0"/>
                            </a:lnTo>
                            <a:lnTo>
                              <a:pt x="0" y="0"/>
                            </a:lnTo>
                            <a:lnTo>
                              <a:pt x="0" y="80"/>
                            </a:lnTo>
                            <a:close/>
                            <a:moveTo>
                              <a:pt x="13" y="80"/>
                            </a:moveTo>
                            <a:lnTo>
                              <a:pt x="1206" y="80"/>
                            </a:lnTo>
                            <a:lnTo>
                              <a:pt x="1206" y="0"/>
                            </a:lnTo>
                            <a:lnTo>
                              <a:pt x="13" y="0"/>
                            </a:lnTo>
                            <a:lnTo>
                              <a:pt x="13" y="80"/>
                            </a:lnTo>
                            <a:close/>
                          </a:path>
                        </a:pathLst>
                      </a:custGeom>
                      <a:solidFill>
                        <a:srgbClr val="1D1D1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6" name="Freeform 15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" y="433"/>
                        <a:ext cx="270" cy="17"/>
                      </a:xfrm>
                      <a:custGeom>
                        <a:avLst/>
                        <a:gdLst>
                          <a:gd name="T0" fmla="*/ 0 w 1194"/>
                          <a:gd name="T1" fmla="*/ 0 h 81"/>
                          <a:gd name="T2" fmla="*/ 1 w 1194"/>
                          <a:gd name="T3" fmla="*/ 0 h 81"/>
                          <a:gd name="T4" fmla="*/ 1 w 1194"/>
                          <a:gd name="T5" fmla="*/ 0 h 81"/>
                          <a:gd name="T6" fmla="*/ 0 w 1194"/>
                          <a:gd name="T7" fmla="*/ 0 h 81"/>
                          <a:gd name="T8" fmla="*/ 0 w 1194"/>
                          <a:gd name="T9" fmla="*/ 0 h 81"/>
                          <a:gd name="T10" fmla="*/ 0 w 1194"/>
                          <a:gd name="T11" fmla="*/ 0 h 81"/>
                          <a:gd name="T12" fmla="*/ 1 w 1194"/>
                          <a:gd name="T13" fmla="*/ 0 h 81"/>
                          <a:gd name="T14" fmla="*/ 1 w 1194"/>
                          <a:gd name="T15" fmla="*/ 0 h 81"/>
                          <a:gd name="T16" fmla="*/ 0 w 1194"/>
                          <a:gd name="T17" fmla="*/ 0 h 81"/>
                          <a:gd name="T18" fmla="*/ 0 w 1194"/>
                          <a:gd name="T19" fmla="*/ 0 h 8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94"/>
                          <a:gd name="T31" fmla="*/ 0 h 81"/>
                          <a:gd name="T32" fmla="*/ 1194 w 1194"/>
                          <a:gd name="T33" fmla="*/ 81 h 8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94" h="81">
                            <a:moveTo>
                              <a:pt x="0" y="80"/>
                            </a:moveTo>
                            <a:lnTo>
                              <a:pt x="1193" y="80"/>
                            </a:lnTo>
                            <a:lnTo>
                              <a:pt x="1193" y="0"/>
                            </a:lnTo>
                            <a:lnTo>
                              <a:pt x="0" y="0"/>
                            </a:lnTo>
                            <a:lnTo>
                              <a:pt x="0" y="80"/>
                            </a:lnTo>
                            <a:close/>
                            <a:moveTo>
                              <a:pt x="12" y="77"/>
                            </a:moveTo>
                            <a:lnTo>
                              <a:pt x="1180" y="77"/>
                            </a:lnTo>
                            <a:lnTo>
                              <a:pt x="1180" y="2"/>
                            </a:lnTo>
                            <a:lnTo>
                              <a:pt x="12" y="2"/>
                            </a:lnTo>
                            <a:lnTo>
                              <a:pt x="12" y="77"/>
                            </a:lnTo>
                            <a:close/>
                          </a:path>
                        </a:pathLst>
                      </a:custGeom>
                      <a:solidFill>
                        <a:srgbClr val="2626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7" name="Freeform 15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" y="434"/>
                        <a:ext cx="264" cy="15"/>
                      </a:xfrm>
                      <a:custGeom>
                        <a:avLst/>
                        <a:gdLst>
                          <a:gd name="T0" fmla="*/ 0 w 1169"/>
                          <a:gd name="T1" fmla="*/ 0 h 70"/>
                          <a:gd name="T2" fmla="*/ 1 w 1169"/>
                          <a:gd name="T3" fmla="*/ 0 h 70"/>
                          <a:gd name="T4" fmla="*/ 1 w 1169"/>
                          <a:gd name="T5" fmla="*/ 0 h 70"/>
                          <a:gd name="T6" fmla="*/ 0 w 1169"/>
                          <a:gd name="T7" fmla="*/ 0 h 70"/>
                          <a:gd name="T8" fmla="*/ 0 w 1169"/>
                          <a:gd name="T9" fmla="*/ 0 h 70"/>
                          <a:gd name="T10" fmla="*/ 0 w 1169"/>
                          <a:gd name="T11" fmla="*/ 0 h 70"/>
                          <a:gd name="T12" fmla="*/ 1 w 1169"/>
                          <a:gd name="T13" fmla="*/ 0 h 70"/>
                          <a:gd name="T14" fmla="*/ 1 w 1169"/>
                          <a:gd name="T15" fmla="*/ 0 h 70"/>
                          <a:gd name="T16" fmla="*/ 0 w 1169"/>
                          <a:gd name="T17" fmla="*/ 0 h 70"/>
                          <a:gd name="T18" fmla="*/ 0 w 1169"/>
                          <a:gd name="T19" fmla="*/ 0 h 7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69"/>
                          <a:gd name="T31" fmla="*/ 0 h 70"/>
                          <a:gd name="T32" fmla="*/ 1169 w 1169"/>
                          <a:gd name="T33" fmla="*/ 70 h 7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69" h="70">
                            <a:moveTo>
                              <a:pt x="0" y="69"/>
                            </a:moveTo>
                            <a:lnTo>
                              <a:pt x="1168" y="69"/>
                            </a:lnTo>
                            <a:lnTo>
                              <a:pt x="1168" y="0"/>
                            </a:lnTo>
                            <a:lnTo>
                              <a:pt x="0" y="0"/>
                            </a:lnTo>
                            <a:lnTo>
                              <a:pt x="0" y="69"/>
                            </a:lnTo>
                            <a:close/>
                            <a:moveTo>
                              <a:pt x="13" y="69"/>
                            </a:moveTo>
                            <a:lnTo>
                              <a:pt x="1154" y="69"/>
                            </a:lnTo>
                            <a:lnTo>
                              <a:pt x="1154" y="0"/>
                            </a:lnTo>
                            <a:lnTo>
                              <a:pt x="13" y="0"/>
                            </a:lnTo>
                            <a:lnTo>
                              <a:pt x="13" y="69"/>
                            </a:lnTo>
                            <a:close/>
                          </a:path>
                        </a:pathLst>
                      </a:custGeom>
                      <a:solidFill>
                        <a:srgbClr val="2F2F2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8" name="Freeform 15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" y="434"/>
                        <a:ext cx="258" cy="15"/>
                      </a:xfrm>
                      <a:custGeom>
                        <a:avLst/>
                        <a:gdLst>
                          <a:gd name="T0" fmla="*/ 0 w 1142"/>
                          <a:gd name="T1" fmla="*/ 0 h 70"/>
                          <a:gd name="T2" fmla="*/ 1 w 1142"/>
                          <a:gd name="T3" fmla="*/ 0 h 70"/>
                          <a:gd name="T4" fmla="*/ 1 w 1142"/>
                          <a:gd name="T5" fmla="*/ 0 h 70"/>
                          <a:gd name="T6" fmla="*/ 0 w 1142"/>
                          <a:gd name="T7" fmla="*/ 0 h 70"/>
                          <a:gd name="T8" fmla="*/ 0 w 1142"/>
                          <a:gd name="T9" fmla="*/ 0 h 70"/>
                          <a:gd name="T10" fmla="*/ 0 w 1142"/>
                          <a:gd name="T11" fmla="*/ 0 h 70"/>
                          <a:gd name="T12" fmla="*/ 1 w 1142"/>
                          <a:gd name="T13" fmla="*/ 0 h 70"/>
                          <a:gd name="T14" fmla="*/ 1 w 1142"/>
                          <a:gd name="T15" fmla="*/ 0 h 70"/>
                          <a:gd name="T16" fmla="*/ 0 w 1142"/>
                          <a:gd name="T17" fmla="*/ 0 h 70"/>
                          <a:gd name="T18" fmla="*/ 0 w 1142"/>
                          <a:gd name="T19" fmla="*/ 0 h 7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42"/>
                          <a:gd name="T31" fmla="*/ 0 h 70"/>
                          <a:gd name="T32" fmla="*/ 1142 w 1142"/>
                          <a:gd name="T33" fmla="*/ 70 h 7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42" h="70">
                            <a:moveTo>
                              <a:pt x="0" y="69"/>
                            </a:moveTo>
                            <a:lnTo>
                              <a:pt x="1141" y="69"/>
                            </a:lnTo>
                            <a:lnTo>
                              <a:pt x="1141" y="0"/>
                            </a:lnTo>
                            <a:lnTo>
                              <a:pt x="0" y="0"/>
                            </a:lnTo>
                            <a:lnTo>
                              <a:pt x="0" y="69"/>
                            </a:lnTo>
                            <a:close/>
                            <a:moveTo>
                              <a:pt x="12" y="69"/>
                            </a:moveTo>
                            <a:lnTo>
                              <a:pt x="1129" y="69"/>
                            </a:lnTo>
                            <a:lnTo>
                              <a:pt x="1129" y="0"/>
                            </a:lnTo>
                            <a:lnTo>
                              <a:pt x="12" y="0"/>
                            </a:lnTo>
                            <a:lnTo>
                              <a:pt x="12" y="69"/>
                            </a:lnTo>
                            <a:close/>
                          </a:path>
                        </a:pathLst>
                      </a:custGeom>
                      <a:solidFill>
                        <a:srgbClr val="37373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9" name="Freeform 15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" y="434"/>
                        <a:ext cx="253" cy="15"/>
                      </a:xfrm>
                      <a:custGeom>
                        <a:avLst/>
                        <a:gdLst>
                          <a:gd name="T0" fmla="*/ 0 w 1118"/>
                          <a:gd name="T1" fmla="*/ 0 h 70"/>
                          <a:gd name="T2" fmla="*/ 1 w 1118"/>
                          <a:gd name="T3" fmla="*/ 0 h 70"/>
                          <a:gd name="T4" fmla="*/ 1 w 1118"/>
                          <a:gd name="T5" fmla="*/ 0 h 70"/>
                          <a:gd name="T6" fmla="*/ 0 w 1118"/>
                          <a:gd name="T7" fmla="*/ 0 h 70"/>
                          <a:gd name="T8" fmla="*/ 0 w 1118"/>
                          <a:gd name="T9" fmla="*/ 0 h 70"/>
                          <a:gd name="T10" fmla="*/ 0 w 1118"/>
                          <a:gd name="T11" fmla="*/ 0 h 70"/>
                          <a:gd name="T12" fmla="*/ 1 w 1118"/>
                          <a:gd name="T13" fmla="*/ 0 h 70"/>
                          <a:gd name="T14" fmla="*/ 1 w 1118"/>
                          <a:gd name="T15" fmla="*/ 0 h 70"/>
                          <a:gd name="T16" fmla="*/ 0 w 1118"/>
                          <a:gd name="T17" fmla="*/ 0 h 70"/>
                          <a:gd name="T18" fmla="*/ 0 w 1118"/>
                          <a:gd name="T19" fmla="*/ 0 h 7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118"/>
                          <a:gd name="T31" fmla="*/ 0 h 70"/>
                          <a:gd name="T32" fmla="*/ 1118 w 1118"/>
                          <a:gd name="T33" fmla="*/ 70 h 7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118" h="70">
                            <a:moveTo>
                              <a:pt x="0" y="69"/>
                            </a:moveTo>
                            <a:lnTo>
                              <a:pt x="1117" y="69"/>
                            </a:lnTo>
                            <a:lnTo>
                              <a:pt x="1117" y="0"/>
                            </a:lnTo>
                            <a:lnTo>
                              <a:pt x="0" y="0"/>
                            </a:lnTo>
                            <a:lnTo>
                              <a:pt x="0" y="69"/>
                            </a:lnTo>
                            <a:close/>
                            <a:moveTo>
                              <a:pt x="15" y="69"/>
                            </a:moveTo>
                            <a:lnTo>
                              <a:pt x="1101" y="69"/>
                            </a:lnTo>
                            <a:lnTo>
                              <a:pt x="1101" y="0"/>
                            </a:lnTo>
                            <a:lnTo>
                              <a:pt x="15" y="0"/>
                            </a:lnTo>
                            <a:lnTo>
                              <a:pt x="15" y="69"/>
                            </a:lnTo>
                            <a:close/>
                          </a:path>
                        </a:pathLst>
                      </a:custGeom>
                      <a:solidFill>
                        <a:srgbClr val="3F3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0" name="Freeform 15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" y="434"/>
                        <a:ext cx="245" cy="15"/>
                      </a:xfrm>
                      <a:custGeom>
                        <a:avLst/>
                        <a:gdLst>
                          <a:gd name="T0" fmla="*/ 0 w 1083"/>
                          <a:gd name="T1" fmla="*/ 0 h 70"/>
                          <a:gd name="T2" fmla="*/ 1 w 1083"/>
                          <a:gd name="T3" fmla="*/ 0 h 70"/>
                          <a:gd name="T4" fmla="*/ 1 w 1083"/>
                          <a:gd name="T5" fmla="*/ 0 h 70"/>
                          <a:gd name="T6" fmla="*/ 0 w 1083"/>
                          <a:gd name="T7" fmla="*/ 0 h 70"/>
                          <a:gd name="T8" fmla="*/ 0 w 1083"/>
                          <a:gd name="T9" fmla="*/ 0 h 70"/>
                          <a:gd name="T10" fmla="*/ 0 w 1083"/>
                          <a:gd name="T11" fmla="*/ 0 h 70"/>
                          <a:gd name="T12" fmla="*/ 1 w 1083"/>
                          <a:gd name="T13" fmla="*/ 0 h 70"/>
                          <a:gd name="T14" fmla="*/ 1 w 1083"/>
                          <a:gd name="T15" fmla="*/ 0 h 70"/>
                          <a:gd name="T16" fmla="*/ 0 w 1083"/>
                          <a:gd name="T17" fmla="*/ 0 h 70"/>
                          <a:gd name="T18" fmla="*/ 0 w 1083"/>
                          <a:gd name="T19" fmla="*/ 0 h 7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83"/>
                          <a:gd name="T31" fmla="*/ 0 h 70"/>
                          <a:gd name="T32" fmla="*/ 1083 w 1083"/>
                          <a:gd name="T33" fmla="*/ 70 h 7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83" h="70">
                            <a:moveTo>
                              <a:pt x="0" y="69"/>
                            </a:moveTo>
                            <a:lnTo>
                              <a:pt x="1082" y="69"/>
                            </a:lnTo>
                            <a:lnTo>
                              <a:pt x="1082" y="0"/>
                            </a:lnTo>
                            <a:lnTo>
                              <a:pt x="0" y="0"/>
                            </a:lnTo>
                            <a:lnTo>
                              <a:pt x="0" y="69"/>
                            </a:lnTo>
                            <a:close/>
                            <a:moveTo>
                              <a:pt x="11" y="69"/>
                            </a:moveTo>
                            <a:lnTo>
                              <a:pt x="1070" y="69"/>
                            </a:lnTo>
                            <a:lnTo>
                              <a:pt x="1070" y="0"/>
                            </a:lnTo>
                            <a:lnTo>
                              <a:pt x="11" y="0"/>
                            </a:lnTo>
                            <a:lnTo>
                              <a:pt x="11" y="69"/>
                            </a:lnTo>
                            <a:close/>
                          </a:path>
                        </a:pathLst>
                      </a:custGeom>
                      <a:solidFill>
                        <a:srgbClr val="47474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1" name="Freeform 15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" y="434"/>
                        <a:ext cx="239" cy="15"/>
                      </a:xfrm>
                      <a:custGeom>
                        <a:avLst/>
                        <a:gdLst>
                          <a:gd name="T0" fmla="*/ 0 w 1058"/>
                          <a:gd name="T1" fmla="*/ 0 h 70"/>
                          <a:gd name="T2" fmla="*/ 1 w 1058"/>
                          <a:gd name="T3" fmla="*/ 0 h 70"/>
                          <a:gd name="T4" fmla="*/ 1 w 1058"/>
                          <a:gd name="T5" fmla="*/ 0 h 70"/>
                          <a:gd name="T6" fmla="*/ 0 w 1058"/>
                          <a:gd name="T7" fmla="*/ 0 h 70"/>
                          <a:gd name="T8" fmla="*/ 0 w 1058"/>
                          <a:gd name="T9" fmla="*/ 0 h 70"/>
                          <a:gd name="T10" fmla="*/ 0 w 1058"/>
                          <a:gd name="T11" fmla="*/ 0 h 70"/>
                          <a:gd name="T12" fmla="*/ 1 w 1058"/>
                          <a:gd name="T13" fmla="*/ 0 h 70"/>
                          <a:gd name="T14" fmla="*/ 1 w 1058"/>
                          <a:gd name="T15" fmla="*/ 0 h 70"/>
                          <a:gd name="T16" fmla="*/ 0 w 1058"/>
                          <a:gd name="T17" fmla="*/ 0 h 70"/>
                          <a:gd name="T18" fmla="*/ 0 w 1058"/>
                          <a:gd name="T19" fmla="*/ 0 h 70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58"/>
                          <a:gd name="T31" fmla="*/ 0 h 70"/>
                          <a:gd name="T32" fmla="*/ 1058 w 1058"/>
                          <a:gd name="T33" fmla="*/ 70 h 70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58" h="70">
                            <a:moveTo>
                              <a:pt x="0" y="69"/>
                            </a:moveTo>
                            <a:lnTo>
                              <a:pt x="1057" y="69"/>
                            </a:lnTo>
                            <a:lnTo>
                              <a:pt x="1057" y="0"/>
                            </a:lnTo>
                            <a:lnTo>
                              <a:pt x="0" y="0"/>
                            </a:lnTo>
                            <a:lnTo>
                              <a:pt x="0" y="69"/>
                            </a:lnTo>
                            <a:close/>
                            <a:moveTo>
                              <a:pt x="12" y="64"/>
                            </a:moveTo>
                            <a:lnTo>
                              <a:pt x="1044" y="64"/>
                            </a:lnTo>
                            <a:lnTo>
                              <a:pt x="1044" y="4"/>
                            </a:lnTo>
                            <a:lnTo>
                              <a:pt x="12" y="4"/>
                            </a:lnTo>
                            <a:lnTo>
                              <a:pt x="12" y="64"/>
                            </a:lnTo>
                            <a:close/>
                          </a:path>
                        </a:pathLst>
                      </a:custGeom>
                      <a:solidFill>
                        <a:srgbClr val="4F4F4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2" name="Freeform 15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" y="434"/>
                        <a:ext cx="233" cy="14"/>
                      </a:xfrm>
                      <a:custGeom>
                        <a:avLst/>
                        <a:gdLst>
                          <a:gd name="T0" fmla="*/ 0 w 1032"/>
                          <a:gd name="T1" fmla="*/ 0 h 65"/>
                          <a:gd name="T2" fmla="*/ 1 w 1032"/>
                          <a:gd name="T3" fmla="*/ 0 h 65"/>
                          <a:gd name="T4" fmla="*/ 1 w 1032"/>
                          <a:gd name="T5" fmla="*/ 0 h 65"/>
                          <a:gd name="T6" fmla="*/ 0 w 1032"/>
                          <a:gd name="T7" fmla="*/ 0 h 65"/>
                          <a:gd name="T8" fmla="*/ 0 w 1032"/>
                          <a:gd name="T9" fmla="*/ 0 h 65"/>
                          <a:gd name="T10" fmla="*/ 0 w 1032"/>
                          <a:gd name="T11" fmla="*/ 0 h 65"/>
                          <a:gd name="T12" fmla="*/ 1 w 1032"/>
                          <a:gd name="T13" fmla="*/ 0 h 65"/>
                          <a:gd name="T14" fmla="*/ 1 w 1032"/>
                          <a:gd name="T15" fmla="*/ 0 h 65"/>
                          <a:gd name="T16" fmla="*/ 0 w 1032"/>
                          <a:gd name="T17" fmla="*/ 0 h 65"/>
                          <a:gd name="T18" fmla="*/ 0 w 1032"/>
                          <a:gd name="T19" fmla="*/ 0 h 6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32"/>
                          <a:gd name="T31" fmla="*/ 0 h 65"/>
                          <a:gd name="T32" fmla="*/ 1032 w 1032"/>
                          <a:gd name="T33" fmla="*/ 65 h 6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32" h="65">
                            <a:moveTo>
                              <a:pt x="0" y="64"/>
                            </a:moveTo>
                            <a:lnTo>
                              <a:pt x="1031" y="64"/>
                            </a:lnTo>
                            <a:lnTo>
                              <a:pt x="1031" y="0"/>
                            </a:lnTo>
                            <a:lnTo>
                              <a:pt x="0" y="0"/>
                            </a:lnTo>
                            <a:lnTo>
                              <a:pt x="0" y="64"/>
                            </a:lnTo>
                            <a:close/>
                            <a:moveTo>
                              <a:pt x="17" y="64"/>
                            </a:moveTo>
                            <a:lnTo>
                              <a:pt x="1015" y="64"/>
                            </a:lnTo>
                            <a:lnTo>
                              <a:pt x="1015" y="0"/>
                            </a:lnTo>
                            <a:lnTo>
                              <a:pt x="17" y="0"/>
                            </a:lnTo>
                            <a:lnTo>
                              <a:pt x="17" y="64"/>
                            </a:lnTo>
                            <a:close/>
                          </a:path>
                        </a:pathLst>
                      </a:custGeom>
                      <a:solidFill>
                        <a:srgbClr val="57575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3" name="Freeform 15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" y="434"/>
                        <a:ext cx="227" cy="14"/>
                      </a:xfrm>
                      <a:custGeom>
                        <a:avLst/>
                        <a:gdLst>
                          <a:gd name="T0" fmla="*/ 0 w 1006"/>
                          <a:gd name="T1" fmla="*/ 0 h 65"/>
                          <a:gd name="T2" fmla="*/ 1 w 1006"/>
                          <a:gd name="T3" fmla="*/ 0 h 65"/>
                          <a:gd name="T4" fmla="*/ 1 w 1006"/>
                          <a:gd name="T5" fmla="*/ 0 h 65"/>
                          <a:gd name="T6" fmla="*/ 0 w 1006"/>
                          <a:gd name="T7" fmla="*/ 0 h 65"/>
                          <a:gd name="T8" fmla="*/ 0 w 1006"/>
                          <a:gd name="T9" fmla="*/ 0 h 65"/>
                          <a:gd name="T10" fmla="*/ 0 w 1006"/>
                          <a:gd name="T11" fmla="*/ 0 h 65"/>
                          <a:gd name="T12" fmla="*/ 1 w 1006"/>
                          <a:gd name="T13" fmla="*/ 0 h 65"/>
                          <a:gd name="T14" fmla="*/ 1 w 1006"/>
                          <a:gd name="T15" fmla="*/ 0 h 65"/>
                          <a:gd name="T16" fmla="*/ 0 w 1006"/>
                          <a:gd name="T17" fmla="*/ 0 h 65"/>
                          <a:gd name="T18" fmla="*/ 0 w 1006"/>
                          <a:gd name="T19" fmla="*/ 0 h 6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06"/>
                          <a:gd name="T31" fmla="*/ 0 h 65"/>
                          <a:gd name="T32" fmla="*/ 1006 w 1006"/>
                          <a:gd name="T33" fmla="*/ 65 h 6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06" h="65">
                            <a:moveTo>
                              <a:pt x="0" y="64"/>
                            </a:moveTo>
                            <a:lnTo>
                              <a:pt x="1005" y="64"/>
                            </a:lnTo>
                            <a:lnTo>
                              <a:pt x="1005" y="0"/>
                            </a:lnTo>
                            <a:lnTo>
                              <a:pt x="0" y="0"/>
                            </a:lnTo>
                            <a:lnTo>
                              <a:pt x="0" y="64"/>
                            </a:lnTo>
                            <a:close/>
                            <a:moveTo>
                              <a:pt x="12" y="64"/>
                            </a:moveTo>
                            <a:lnTo>
                              <a:pt x="991" y="64"/>
                            </a:lnTo>
                            <a:lnTo>
                              <a:pt x="991" y="0"/>
                            </a:lnTo>
                            <a:lnTo>
                              <a:pt x="12" y="0"/>
                            </a:lnTo>
                            <a:lnTo>
                              <a:pt x="12" y="64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4" name="Freeform 15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" y="434"/>
                        <a:ext cx="221" cy="14"/>
                      </a:xfrm>
                      <a:custGeom>
                        <a:avLst/>
                        <a:gdLst>
                          <a:gd name="T0" fmla="*/ 0 w 981"/>
                          <a:gd name="T1" fmla="*/ 0 h 65"/>
                          <a:gd name="T2" fmla="*/ 0 w 981"/>
                          <a:gd name="T3" fmla="*/ 0 h 65"/>
                          <a:gd name="T4" fmla="*/ 0 w 981"/>
                          <a:gd name="T5" fmla="*/ 0 h 65"/>
                          <a:gd name="T6" fmla="*/ 0 w 981"/>
                          <a:gd name="T7" fmla="*/ 0 h 65"/>
                          <a:gd name="T8" fmla="*/ 0 w 981"/>
                          <a:gd name="T9" fmla="*/ 0 h 65"/>
                          <a:gd name="T10" fmla="*/ 0 w 981"/>
                          <a:gd name="T11" fmla="*/ 0 h 65"/>
                          <a:gd name="T12" fmla="*/ 0 w 981"/>
                          <a:gd name="T13" fmla="*/ 0 h 65"/>
                          <a:gd name="T14" fmla="*/ 0 w 981"/>
                          <a:gd name="T15" fmla="*/ 0 h 65"/>
                          <a:gd name="T16" fmla="*/ 0 w 981"/>
                          <a:gd name="T17" fmla="*/ 0 h 65"/>
                          <a:gd name="T18" fmla="*/ 0 w 981"/>
                          <a:gd name="T19" fmla="*/ 0 h 65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81"/>
                          <a:gd name="T31" fmla="*/ 0 h 65"/>
                          <a:gd name="T32" fmla="*/ 981 w 981"/>
                          <a:gd name="T33" fmla="*/ 65 h 65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81" h="65">
                            <a:moveTo>
                              <a:pt x="0" y="64"/>
                            </a:moveTo>
                            <a:lnTo>
                              <a:pt x="980" y="64"/>
                            </a:lnTo>
                            <a:lnTo>
                              <a:pt x="980" y="0"/>
                            </a:lnTo>
                            <a:lnTo>
                              <a:pt x="0" y="0"/>
                            </a:lnTo>
                            <a:lnTo>
                              <a:pt x="0" y="64"/>
                            </a:lnTo>
                            <a:close/>
                            <a:moveTo>
                              <a:pt x="15" y="62"/>
                            </a:moveTo>
                            <a:lnTo>
                              <a:pt x="964" y="62"/>
                            </a:lnTo>
                            <a:lnTo>
                              <a:pt x="964" y="2"/>
                            </a:lnTo>
                            <a:lnTo>
                              <a:pt x="15" y="2"/>
                            </a:lnTo>
                            <a:lnTo>
                              <a:pt x="15" y="62"/>
                            </a:lnTo>
                            <a:close/>
                          </a:path>
                        </a:pathLst>
                      </a:custGeom>
                      <a:solidFill>
                        <a:srgbClr val="67676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5" name="Freeform 16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" y="435"/>
                        <a:ext cx="214" cy="12"/>
                      </a:xfrm>
                      <a:custGeom>
                        <a:avLst/>
                        <a:gdLst>
                          <a:gd name="T0" fmla="*/ 0 w 946"/>
                          <a:gd name="T1" fmla="*/ 0 h 57"/>
                          <a:gd name="T2" fmla="*/ 0 w 946"/>
                          <a:gd name="T3" fmla="*/ 0 h 57"/>
                          <a:gd name="T4" fmla="*/ 0 w 946"/>
                          <a:gd name="T5" fmla="*/ 0 h 57"/>
                          <a:gd name="T6" fmla="*/ 0 w 946"/>
                          <a:gd name="T7" fmla="*/ 0 h 57"/>
                          <a:gd name="T8" fmla="*/ 0 w 946"/>
                          <a:gd name="T9" fmla="*/ 0 h 57"/>
                          <a:gd name="T10" fmla="*/ 0 w 946"/>
                          <a:gd name="T11" fmla="*/ 0 h 57"/>
                          <a:gd name="T12" fmla="*/ 0 w 946"/>
                          <a:gd name="T13" fmla="*/ 0 h 57"/>
                          <a:gd name="T14" fmla="*/ 0 w 946"/>
                          <a:gd name="T15" fmla="*/ 0 h 57"/>
                          <a:gd name="T16" fmla="*/ 0 w 946"/>
                          <a:gd name="T17" fmla="*/ 0 h 57"/>
                          <a:gd name="T18" fmla="*/ 0 w 946"/>
                          <a:gd name="T19" fmla="*/ 0 h 5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46"/>
                          <a:gd name="T31" fmla="*/ 0 h 57"/>
                          <a:gd name="T32" fmla="*/ 946 w 946"/>
                          <a:gd name="T33" fmla="*/ 57 h 5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46" h="57">
                            <a:moveTo>
                              <a:pt x="0" y="56"/>
                            </a:moveTo>
                            <a:lnTo>
                              <a:pt x="945" y="56"/>
                            </a:lnTo>
                            <a:lnTo>
                              <a:pt x="945" y="0"/>
                            </a:lnTo>
                            <a:lnTo>
                              <a:pt x="0" y="0"/>
                            </a:lnTo>
                            <a:lnTo>
                              <a:pt x="0" y="56"/>
                            </a:lnTo>
                            <a:close/>
                            <a:moveTo>
                              <a:pt x="16" y="56"/>
                            </a:moveTo>
                            <a:lnTo>
                              <a:pt x="928" y="56"/>
                            </a:lnTo>
                            <a:lnTo>
                              <a:pt x="928" y="0"/>
                            </a:lnTo>
                            <a:lnTo>
                              <a:pt x="16" y="0"/>
                            </a:lnTo>
                            <a:lnTo>
                              <a:pt x="16" y="56"/>
                            </a:lnTo>
                            <a:close/>
                          </a:path>
                        </a:pathLst>
                      </a:custGeom>
                      <a:solidFill>
                        <a:srgbClr val="6F6F6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6" name="Freeform 16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" y="435"/>
                        <a:ext cx="206" cy="12"/>
                      </a:xfrm>
                      <a:custGeom>
                        <a:avLst/>
                        <a:gdLst>
                          <a:gd name="T0" fmla="*/ 0 w 912"/>
                          <a:gd name="T1" fmla="*/ 0 h 57"/>
                          <a:gd name="T2" fmla="*/ 0 w 912"/>
                          <a:gd name="T3" fmla="*/ 0 h 57"/>
                          <a:gd name="T4" fmla="*/ 0 w 912"/>
                          <a:gd name="T5" fmla="*/ 0 h 57"/>
                          <a:gd name="T6" fmla="*/ 0 w 912"/>
                          <a:gd name="T7" fmla="*/ 0 h 57"/>
                          <a:gd name="T8" fmla="*/ 0 w 912"/>
                          <a:gd name="T9" fmla="*/ 0 h 57"/>
                          <a:gd name="T10" fmla="*/ 0 w 912"/>
                          <a:gd name="T11" fmla="*/ 0 h 57"/>
                          <a:gd name="T12" fmla="*/ 0 w 912"/>
                          <a:gd name="T13" fmla="*/ 0 h 57"/>
                          <a:gd name="T14" fmla="*/ 0 w 912"/>
                          <a:gd name="T15" fmla="*/ 0 h 57"/>
                          <a:gd name="T16" fmla="*/ 0 w 912"/>
                          <a:gd name="T17" fmla="*/ 0 h 57"/>
                          <a:gd name="T18" fmla="*/ 0 w 912"/>
                          <a:gd name="T19" fmla="*/ 0 h 5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12"/>
                          <a:gd name="T31" fmla="*/ 0 h 57"/>
                          <a:gd name="T32" fmla="*/ 912 w 912"/>
                          <a:gd name="T33" fmla="*/ 57 h 5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12" h="57">
                            <a:moveTo>
                              <a:pt x="0" y="56"/>
                            </a:moveTo>
                            <a:lnTo>
                              <a:pt x="911" y="56"/>
                            </a:lnTo>
                            <a:lnTo>
                              <a:pt x="911" y="0"/>
                            </a:lnTo>
                            <a:lnTo>
                              <a:pt x="0" y="0"/>
                            </a:lnTo>
                            <a:lnTo>
                              <a:pt x="0" y="56"/>
                            </a:lnTo>
                            <a:close/>
                            <a:moveTo>
                              <a:pt x="20" y="56"/>
                            </a:moveTo>
                            <a:lnTo>
                              <a:pt x="892" y="56"/>
                            </a:lnTo>
                            <a:lnTo>
                              <a:pt x="892" y="0"/>
                            </a:lnTo>
                            <a:lnTo>
                              <a:pt x="20" y="0"/>
                            </a:lnTo>
                            <a:lnTo>
                              <a:pt x="20" y="56"/>
                            </a:lnTo>
                            <a:close/>
                          </a:path>
                        </a:pathLst>
                      </a:custGeom>
                      <a:solidFill>
                        <a:srgbClr val="77777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7" name="Freeform 16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" y="435"/>
                        <a:ext cx="197" cy="12"/>
                      </a:xfrm>
                      <a:custGeom>
                        <a:avLst/>
                        <a:gdLst>
                          <a:gd name="T0" fmla="*/ 0 w 873"/>
                          <a:gd name="T1" fmla="*/ 0 h 57"/>
                          <a:gd name="T2" fmla="*/ 0 w 873"/>
                          <a:gd name="T3" fmla="*/ 0 h 57"/>
                          <a:gd name="T4" fmla="*/ 0 w 873"/>
                          <a:gd name="T5" fmla="*/ 0 h 57"/>
                          <a:gd name="T6" fmla="*/ 0 w 873"/>
                          <a:gd name="T7" fmla="*/ 0 h 57"/>
                          <a:gd name="T8" fmla="*/ 0 w 873"/>
                          <a:gd name="T9" fmla="*/ 0 h 57"/>
                          <a:gd name="T10" fmla="*/ 0 w 873"/>
                          <a:gd name="T11" fmla="*/ 0 h 57"/>
                          <a:gd name="T12" fmla="*/ 0 w 873"/>
                          <a:gd name="T13" fmla="*/ 0 h 57"/>
                          <a:gd name="T14" fmla="*/ 0 w 873"/>
                          <a:gd name="T15" fmla="*/ 0 h 57"/>
                          <a:gd name="T16" fmla="*/ 0 w 873"/>
                          <a:gd name="T17" fmla="*/ 0 h 57"/>
                          <a:gd name="T18" fmla="*/ 0 w 873"/>
                          <a:gd name="T19" fmla="*/ 0 h 5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73"/>
                          <a:gd name="T31" fmla="*/ 0 h 57"/>
                          <a:gd name="T32" fmla="*/ 873 w 873"/>
                          <a:gd name="T33" fmla="*/ 57 h 5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73" h="57">
                            <a:moveTo>
                              <a:pt x="0" y="56"/>
                            </a:moveTo>
                            <a:lnTo>
                              <a:pt x="872" y="56"/>
                            </a:lnTo>
                            <a:lnTo>
                              <a:pt x="872" y="0"/>
                            </a:lnTo>
                            <a:lnTo>
                              <a:pt x="0" y="0"/>
                            </a:lnTo>
                            <a:lnTo>
                              <a:pt x="0" y="56"/>
                            </a:lnTo>
                            <a:close/>
                            <a:moveTo>
                              <a:pt x="14" y="56"/>
                            </a:moveTo>
                            <a:lnTo>
                              <a:pt x="855" y="56"/>
                            </a:lnTo>
                            <a:lnTo>
                              <a:pt x="855" y="0"/>
                            </a:lnTo>
                            <a:lnTo>
                              <a:pt x="14" y="0"/>
                            </a:lnTo>
                            <a:lnTo>
                              <a:pt x="14" y="56"/>
                            </a:ln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8" name="Freeform 16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" y="435"/>
                        <a:ext cx="190" cy="12"/>
                      </a:xfrm>
                      <a:custGeom>
                        <a:avLst/>
                        <a:gdLst>
                          <a:gd name="T0" fmla="*/ 0 w 844"/>
                          <a:gd name="T1" fmla="*/ 0 h 57"/>
                          <a:gd name="T2" fmla="*/ 0 w 844"/>
                          <a:gd name="T3" fmla="*/ 0 h 57"/>
                          <a:gd name="T4" fmla="*/ 0 w 844"/>
                          <a:gd name="T5" fmla="*/ 0 h 57"/>
                          <a:gd name="T6" fmla="*/ 0 w 844"/>
                          <a:gd name="T7" fmla="*/ 0 h 57"/>
                          <a:gd name="T8" fmla="*/ 0 w 844"/>
                          <a:gd name="T9" fmla="*/ 0 h 57"/>
                          <a:gd name="T10" fmla="*/ 0 w 844"/>
                          <a:gd name="T11" fmla="*/ 0 h 57"/>
                          <a:gd name="T12" fmla="*/ 0 w 844"/>
                          <a:gd name="T13" fmla="*/ 0 h 57"/>
                          <a:gd name="T14" fmla="*/ 0 w 844"/>
                          <a:gd name="T15" fmla="*/ 0 h 57"/>
                          <a:gd name="T16" fmla="*/ 0 w 844"/>
                          <a:gd name="T17" fmla="*/ 0 h 57"/>
                          <a:gd name="T18" fmla="*/ 0 w 844"/>
                          <a:gd name="T19" fmla="*/ 0 h 5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44"/>
                          <a:gd name="T31" fmla="*/ 0 h 57"/>
                          <a:gd name="T32" fmla="*/ 844 w 844"/>
                          <a:gd name="T33" fmla="*/ 57 h 5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44" h="57">
                            <a:moveTo>
                              <a:pt x="0" y="56"/>
                            </a:moveTo>
                            <a:lnTo>
                              <a:pt x="843" y="56"/>
                            </a:lnTo>
                            <a:lnTo>
                              <a:pt x="843" y="0"/>
                            </a:lnTo>
                            <a:lnTo>
                              <a:pt x="0" y="0"/>
                            </a:lnTo>
                            <a:lnTo>
                              <a:pt x="0" y="56"/>
                            </a:lnTo>
                            <a:close/>
                            <a:moveTo>
                              <a:pt x="20" y="51"/>
                            </a:moveTo>
                            <a:lnTo>
                              <a:pt x="824" y="51"/>
                            </a:lnTo>
                            <a:lnTo>
                              <a:pt x="824" y="5"/>
                            </a:lnTo>
                            <a:lnTo>
                              <a:pt x="20" y="5"/>
                            </a:lnTo>
                            <a:lnTo>
                              <a:pt x="20" y="51"/>
                            </a:lnTo>
                            <a:close/>
                          </a:path>
                        </a:pathLst>
                      </a:custGeom>
                      <a:solidFill>
                        <a:srgbClr val="87878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9" name="Freeform 16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" y="436"/>
                        <a:ext cx="181" cy="11"/>
                      </a:xfrm>
                      <a:custGeom>
                        <a:avLst/>
                        <a:gdLst>
                          <a:gd name="T0" fmla="*/ 0 w 802"/>
                          <a:gd name="T1" fmla="*/ 0 h 51"/>
                          <a:gd name="T2" fmla="*/ 0 w 802"/>
                          <a:gd name="T3" fmla="*/ 0 h 51"/>
                          <a:gd name="T4" fmla="*/ 0 w 802"/>
                          <a:gd name="T5" fmla="*/ 0 h 51"/>
                          <a:gd name="T6" fmla="*/ 0 w 802"/>
                          <a:gd name="T7" fmla="*/ 0 h 51"/>
                          <a:gd name="T8" fmla="*/ 0 w 802"/>
                          <a:gd name="T9" fmla="*/ 0 h 51"/>
                          <a:gd name="T10" fmla="*/ 0 w 802"/>
                          <a:gd name="T11" fmla="*/ 0 h 51"/>
                          <a:gd name="T12" fmla="*/ 0 w 802"/>
                          <a:gd name="T13" fmla="*/ 0 h 51"/>
                          <a:gd name="T14" fmla="*/ 0 w 802"/>
                          <a:gd name="T15" fmla="*/ 0 h 51"/>
                          <a:gd name="T16" fmla="*/ 0 w 802"/>
                          <a:gd name="T17" fmla="*/ 0 h 51"/>
                          <a:gd name="T18" fmla="*/ 0 w 802"/>
                          <a:gd name="T19" fmla="*/ 0 h 5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02"/>
                          <a:gd name="T31" fmla="*/ 0 h 51"/>
                          <a:gd name="T32" fmla="*/ 802 w 802"/>
                          <a:gd name="T33" fmla="*/ 51 h 5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02" h="51">
                            <a:moveTo>
                              <a:pt x="0" y="50"/>
                            </a:moveTo>
                            <a:lnTo>
                              <a:pt x="801" y="50"/>
                            </a:lnTo>
                            <a:lnTo>
                              <a:pt x="801" y="0"/>
                            </a:lnTo>
                            <a:lnTo>
                              <a:pt x="0" y="0"/>
                            </a:lnTo>
                            <a:lnTo>
                              <a:pt x="0" y="50"/>
                            </a:lnTo>
                            <a:close/>
                            <a:moveTo>
                              <a:pt x="21" y="50"/>
                            </a:moveTo>
                            <a:lnTo>
                              <a:pt x="781" y="50"/>
                            </a:lnTo>
                            <a:lnTo>
                              <a:pt x="781" y="0"/>
                            </a:lnTo>
                            <a:lnTo>
                              <a:pt x="21" y="0"/>
                            </a:lnTo>
                            <a:lnTo>
                              <a:pt x="21" y="50"/>
                            </a:lnTo>
                            <a:close/>
                          </a:path>
                        </a:pathLst>
                      </a:custGeom>
                      <a:solidFill>
                        <a:srgbClr val="8F8F8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0" name="Freeform 16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" y="436"/>
                        <a:ext cx="173" cy="11"/>
                      </a:xfrm>
                      <a:custGeom>
                        <a:avLst/>
                        <a:gdLst>
                          <a:gd name="T0" fmla="*/ 0 w 766"/>
                          <a:gd name="T1" fmla="*/ 0 h 51"/>
                          <a:gd name="T2" fmla="*/ 0 w 766"/>
                          <a:gd name="T3" fmla="*/ 0 h 51"/>
                          <a:gd name="T4" fmla="*/ 0 w 766"/>
                          <a:gd name="T5" fmla="*/ 0 h 51"/>
                          <a:gd name="T6" fmla="*/ 0 w 766"/>
                          <a:gd name="T7" fmla="*/ 0 h 51"/>
                          <a:gd name="T8" fmla="*/ 0 w 766"/>
                          <a:gd name="T9" fmla="*/ 0 h 51"/>
                          <a:gd name="T10" fmla="*/ 0 w 766"/>
                          <a:gd name="T11" fmla="*/ 0 h 51"/>
                          <a:gd name="T12" fmla="*/ 0 w 766"/>
                          <a:gd name="T13" fmla="*/ 0 h 51"/>
                          <a:gd name="T14" fmla="*/ 0 w 766"/>
                          <a:gd name="T15" fmla="*/ 0 h 51"/>
                          <a:gd name="T16" fmla="*/ 0 w 766"/>
                          <a:gd name="T17" fmla="*/ 0 h 51"/>
                          <a:gd name="T18" fmla="*/ 0 w 766"/>
                          <a:gd name="T19" fmla="*/ 0 h 5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66"/>
                          <a:gd name="T31" fmla="*/ 0 h 51"/>
                          <a:gd name="T32" fmla="*/ 766 w 766"/>
                          <a:gd name="T33" fmla="*/ 51 h 5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66" h="51">
                            <a:moveTo>
                              <a:pt x="0" y="50"/>
                            </a:moveTo>
                            <a:lnTo>
                              <a:pt x="765" y="50"/>
                            </a:lnTo>
                            <a:lnTo>
                              <a:pt x="765" y="0"/>
                            </a:lnTo>
                            <a:lnTo>
                              <a:pt x="0" y="0"/>
                            </a:lnTo>
                            <a:lnTo>
                              <a:pt x="0" y="50"/>
                            </a:lnTo>
                            <a:close/>
                            <a:moveTo>
                              <a:pt x="19" y="50"/>
                            </a:moveTo>
                            <a:lnTo>
                              <a:pt x="746" y="50"/>
                            </a:lnTo>
                            <a:lnTo>
                              <a:pt x="746" y="0"/>
                            </a:lnTo>
                            <a:lnTo>
                              <a:pt x="19" y="0"/>
                            </a:lnTo>
                            <a:lnTo>
                              <a:pt x="19" y="50"/>
                            </a:lnTo>
                            <a:close/>
                          </a:path>
                        </a:pathLst>
                      </a:custGeom>
                      <a:solidFill>
                        <a:srgbClr val="97979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1" name="Freeform 16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4" y="436"/>
                        <a:ext cx="163" cy="11"/>
                      </a:xfrm>
                      <a:custGeom>
                        <a:avLst/>
                        <a:gdLst>
                          <a:gd name="T0" fmla="*/ 0 w 724"/>
                          <a:gd name="T1" fmla="*/ 0 h 51"/>
                          <a:gd name="T2" fmla="*/ 0 w 724"/>
                          <a:gd name="T3" fmla="*/ 0 h 51"/>
                          <a:gd name="T4" fmla="*/ 0 w 724"/>
                          <a:gd name="T5" fmla="*/ 0 h 51"/>
                          <a:gd name="T6" fmla="*/ 0 w 724"/>
                          <a:gd name="T7" fmla="*/ 0 h 51"/>
                          <a:gd name="T8" fmla="*/ 0 w 724"/>
                          <a:gd name="T9" fmla="*/ 0 h 51"/>
                          <a:gd name="T10" fmla="*/ 0 w 724"/>
                          <a:gd name="T11" fmla="*/ 0 h 51"/>
                          <a:gd name="T12" fmla="*/ 0 w 724"/>
                          <a:gd name="T13" fmla="*/ 0 h 51"/>
                          <a:gd name="T14" fmla="*/ 0 w 724"/>
                          <a:gd name="T15" fmla="*/ 0 h 51"/>
                          <a:gd name="T16" fmla="*/ 0 w 724"/>
                          <a:gd name="T17" fmla="*/ 0 h 51"/>
                          <a:gd name="T18" fmla="*/ 0 w 724"/>
                          <a:gd name="T19" fmla="*/ 0 h 5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24"/>
                          <a:gd name="T31" fmla="*/ 0 h 51"/>
                          <a:gd name="T32" fmla="*/ 724 w 724"/>
                          <a:gd name="T33" fmla="*/ 51 h 5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24" h="51">
                            <a:moveTo>
                              <a:pt x="0" y="50"/>
                            </a:moveTo>
                            <a:lnTo>
                              <a:pt x="723" y="50"/>
                            </a:lnTo>
                            <a:lnTo>
                              <a:pt x="723" y="0"/>
                            </a:lnTo>
                            <a:lnTo>
                              <a:pt x="0" y="0"/>
                            </a:lnTo>
                            <a:lnTo>
                              <a:pt x="0" y="50"/>
                            </a:lnTo>
                            <a:close/>
                            <a:moveTo>
                              <a:pt x="22" y="46"/>
                            </a:moveTo>
                            <a:lnTo>
                              <a:pt x="702" y="46"/>
                            </a:lnTo>
                            <a:lnTo>
                              <a:pt x="702" y="2"/>
                            </a:lnTo>
                            <a:lnTo>
                              <a:pt x="22" y="2"/>
                            </a:lnTo>
                            <a:lnTo>
                              <a:pt x="22" y="46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2" name="Freeform 16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9" y="437"/>
                        <a:ext cx="153" cy="8"/>
                      </a:xfrm>
                      <a:custGeom>
                        <a:avLst/>
                        <a:gdLst>
                          <a:gd name="T0" fmla="*/ 0 w 681"/>
                          <a:gd name="T1" fmla="*/ 0 h 41"/>
                          <a:gd name="T2" fmla="*/ 0 w 681"/>
                          <a:gd name="T3" fmla="*/ 0 h 41"/>
                          <a:gd name="T4" fmla="*/ 0 w 681"/>
                          <a:gd name="T5" fmla="*/ 0 h 41"/>
                          <a:gd name="T6" fmla="*/ 0 w 681"/>
                          <a:gd name="T7" fmla="*/ 0 h 41"/>
                          <a:gd name="T8" fmla="*/ 0 w 681"/>
                          <a:gd name="T9" fmla="*/ 0 h 41"/>
                          <a:gd name="T10" fmla="*/ 0 w 681"/>
                          <a:gd name="T11" fmla="*/ 0 h 41"/>
                          <a:gd name="T12" fmla="*/ 0 w 681"/>
                          <a:gd name="T13" fmla="*/ 0 h 41"/>
                          <a:gd name="T14" fmla="*/ 0 w 681"/>
                          <a:gd name="T15" fmla="*/ 0 h 41"/>
                          <a:gd name="T16" fmla="*/ 0 w 681"/>
                          <a:gd name="T17" fmla="*/ 0 h 41"/>
                          <a:gd name="T18" fmla="*/ 0 w 681"/>
                          <a:gd name="T19" fmla="*/ 0 h 4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81"/>
                          <a:gd name="T31" fmla="*/ 0 h 41"/>
                          <a:gd name="T32" fmla="*/ 681 w 681"/>
                          <a:gd name="T33" fmla="*/ 41 h 4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81" h="41">
                            <a:moveTo>
                              <a:pt x="0" y="40"/>
                            </a:moveTo>
                            <a:lnTo>
                              <a:pt x="680" y="40"/>
                            </a:lnTo>
                            <a:lnTo>
                              <a:pt x="680" y="0"/>
                            </a:lnTo>
                            <a:lnTo>
                              <a:pt x="0" y="0"/>
                            </a:lnTo>
                            <a:lnTo>
                              <a:pt x="0" y="40"/>
                            </a:lnTo>
                            <a:close/>
                            <a:moveTo>
                              <a:pt x="23" y="40"/>
                            </a:moveTo>
                            <a:lnTo>
                              <a:pt x="656" y="40"/>
                            </a:lnTo>
                            <a:lnTo>
                              <a:pt x="656" y="0"/>
                            </a:lnTo>
                            <a:lnTo>
                              <a:pt x="23" y="0"/>
                            </a:lnTo>
                            <a:lnTo>
                              <a:pt x="23" y="40"/>
                            </a:lnTo>
                            <a:close/>
                          </a:path>
                        </a:pathLst>
                      </a:custGeom>
                      <a:solidFill>
                        <a:srgbClr val="A7A7A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3" name="Freeform 16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4" y="437"/>
                        <a:ext cx="144" cy="8"/>
                      </a:xfrm>
                      <a:custGeom>
                        <a:avLst/>
                        <a:gdLst>
                          <a:gd name="T0" fmla="*/ 0 w 638"/>
                          <a:gd name="T1" fmla="*/ 0 h 41"/>
                          <a:gd name="T2" fmla="*/ 0 w 638"/>
                          <a:gd name="T3" fmla="*/ 0 h 41"/>
                          <a:gd name="T4" fmla="*/ 0 w 638"/>
                          <a:gd name="T5" fmla="*/ 0 h 41"/>
                          <a:gd name="T6" fmla="*/ 0 w 638"/>
                          <a:gd name="T7" fmla="*/ 0 h 41"/>
                          <a:gd name="T8" fmla="*/ 0 w 638"/>
                          <a:gd name="T9" fmla="*/ 0 h 41"/>
                          <a:gd name="T10" fmla="*/ 0 w 638"/>
                          <a:gd name="T11" fmla="*/ 0 h 41"/>
                          <a:gd name="T12" fmla="*/ 0 w 638"/>
                          <a:gd name="T13" fmla="*/ 0 h 41"/>
                          <a:gd name="T14" fmla="*/ 0 w 638"/>
                          <a:gd name="T15" fmla="*/ 0 h 41"/>
                          <a:gd name="T16" fmla="*/ 0 w 638"/>
                          <a:gd name="T17" fmla="*/ 0 h 41"/>
                          <a:gd name="T18" fmla="*/ 0 w 638"/>
                          <a:gd name="T19" fmla="*/ 0 h 4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38"/>
                          <a:gd name="T31" fmla="*/ 0 h 41"/>
                          <a:gd name="T32" fmla="*/ 638 w 638"/>
                          <a:gd name="T33" fmla="*/ 41 h 4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38" h="41">
                            <a:moveTo>
                              <a:pt x="0" y="40"/>
                            </a:moveTo>
                            <a:lnTo>
                              <a:pt x="637" y="40"/>
                            </a:lnTo>
                            <a:lnTo>
                              <a:pt x="637" y="0"/>
                            </a:lnTo>
                            <a:lnTo>
                              <a:pt x="0" y="0"/>
                            </a:lnTo>
                            <a:lnTo>
                              <a:pt x="0" y="40"/>
                            </a:lnTo>
                            <a:close/>
                            <a:moveTo>
                              <a:pt x="21" y="40"/>
                            </a:moveTo>
                            <a:lnTo>
                              <a:pt x="616" y="40"/>
                            </a:lnTo>
                            <a:lnTo>
                              <a:pt x="616" y="0"/>
                            </a:lnTo>
                            <a:lnTo>
                              <a:pt x="21" y="0"/>
                            </a:lnTo>
                            <a:lnTo>
                              <a:pt x="21" y="40"/>
                            </a:lnTo>
                            <a:close/>
                          </a:path>
                        </a:pathLst>
                      </a:custGeom>
                      <a:solidFill>
                        <a:srgbClr val="AFAFA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4" name="Freeform 16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" y="437"/>
                        <a:ext cx="132" cy="8"/>
                      </a:xfrm>
                      <a:custGeom>
                        <a:avLst/>
                        <a:gdLst>
                          <a:gd name="T0" fmla="*/ 0 w 587"/>
                          <a:gd name="T1" fmla="*/ 0 h 41"/>
                          <a:gd name="T2" fmla="*/ 0 w 587"/>
                          <a:gd name="T3" fmla="*/ 0 h 41"/>
                          <a:gd name="T4" fmla="*/ 0 w 587"/>
                          <a:gd name="T5" fmla="*/ 0 h 41"/>
                          <a:gd name="T6" fmla="*/ 0 w 587"/>
                          <a:gd name="T7" fmla="*/ 0 h 41"/>
                          <a:gd name="T8" fmla="*/ 0 w 587"/>
                          <a:gd name="T9" fmla="*/ 0 h 41"/>
                          <a:gd name="T10" fmla="*/ 0 w 587"/>
                          <a:gd name="T11" fmla="*/ 0 h 41"/>
                          <a:gd name="T12" fmla="*/ 0 w 587"/>
                          <a:gd name="T13" fmla="*/ 0 h 41"/>
                          <a:gd name="T14" fmla="*/ 0 w 587"/>
                          <a:gd name="T15" fmla="*/ 0 h 41"/>
                          <a:gd name="T16" fmla="*/ 0 w 587"/>
                          <a:gd name="T17" fmla="*/ 0 h 41"/>
                          <a:gd name="T18" fmla="*/ 0 w 587"/>
                          <a:gd name="T19" fmla="*/ 0 h 4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87"/>
                          <a:gd name="T31" fmla="*/ 0 h 41"/>
                          <a:gd name="T32" fmla="*/ 587 w 587"/>
                          <a:gd name="T33" fmla="*/ 41 h 4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87" h="41">
                            <a:moveTo>
                              <a:pt x="0" y="40"/>
                            </a:moveTo>
                            <a:lnTo>
                              <a:pt x="586" y="40"/>
                            </a:lnTo>
                            <a:lnTo>
                              <a:pt x="586" y="0"/>
                            </a:lnTo>
                            <a:lnTo>
                              <a:pt x="0" y="0"/>
                            </a:lnTo>
                            <a:lnTo>
                              <a:pt x="0" y="40"/>
                            </a:lnTo>
                            <a:close/>
                            <a:moveTo>
                              <a:pt x="23" y="35"/>
                            </a:moveTo>
                            <a:lnTo>
                              <a:pt x="563" y="35"/>
                            </a:lnTo>
                            <a:lnTo>
                              <a:pt x="563" y="5"/>
                            </a:lnTo>
                            <a:lnTo>
                              <a:pt x="23" y="5"/>
                            </a:lnTo>
                            <a:lnTo>
                              <a:pt x="23" y="35"/>
                            </a:lnTo>
                            <a:close/>
                          </a:path>
                        </a:pathLst>
                      </a:custGeom>
                      <a:solidFill>
                        <a:srgbClr val="B7B7B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5" name="Freeform 16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" y="437"/>
                        <a:ext cx="123" cy="7"/>
                      </a:xfrm>
                      <a:custGeom>
                        <a:avLst/>
                        <a:gdLst>
                          <a:gd name="T0" fmla="*/ 0 w 545"/>
                          <a:gd name="T1" fmla="*/ 0 h 36"/>
                          <a:gd name="T2" fmla="*/ 0 w 545"/>
                          <a:gd name="T3" fmla="*/ 0 h 36"/>
                          <a:gd name="T4" fmla="*/ 0 w 545"/>
                          <a:gd name="T5" fmla="*/ 0 h 36"/>
                          <a:gd name="T6" fmla="*/ 0 w 545"/>
                          <a:gd name="T7" fmla="*/ 0 h 36"/>
                          <a:gd name="T8" fmla="*/ 0 w 545"/>
                          <a:gd name="T9" fmla="*/ 0 h 36"/>
                          <a:gd name="T10" fmla="*/ 0 w 545"/>
                          <a:gd name="T11" fmla="*/ 0 h 36"/>
                          <a:gd name="T12" fmla="*/ 0 w 545"/>
                          <a:gd name="T13" fmla="*/ 0 h 36"/>
                          <a:gd name="T14" fmla="*/ 0 w 545"/>
                          <a:gd name="T15" fmla="*/ 0 h 36"/>
                          <a:gd name="T16" fmla="*/ 0 w 545"/>
                          <a:gd name="T17" fmla="*/ 0 h 36"/>
                          <a:gd name="T18" fmla="*/ 0 w 545"/>
                          <a:gd name="T19" fmla="*/ 0 h 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45"/>
                          <a:gd name="T31" fmla="*/ 0 h 36"/>
                          <a:gd name="T32" fmla="*/ 545 w 545"/>
                          <a:gd name="T33" fmla="*/ 36 h 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45" h="36">
                            <a:moveTo>
                              <a:pt x="0" y="35"/>
                            </a:moveTo>
                            <a:lnTo>
                              <a:pt x="544" y="35"/>
                            </a:lnTo>
                            <a:lnTo>
                              <a:pt x="544" y="0"/>
                            </a:lnTo>
                            <a:lnTo>
                              <a:pt x="0" y="0"/>
                            </a:lnTo>
                            <a:lnTo>
                              <a:pt x="0" y="35"/>
                            </a:lnTo>
                            <a:close/>
                            <a:moveTo>
                              <a:pt x="26" y="35"/>
                            </a:moveTo>
                            <a:lnTo>
                              <a:pt x="517" y="35"/>
                            </a:lnTo>
                            <a:lnTo>
                              <a:pt x="517" y="0"/>
                            </a:lnTo>
                            <a:lnTo>
                              <a:pt x="26" y="0"/>
                            </a:lnTo>
                            <a:lnTo>
                              <a:pt x="26" y="35"/>
                            </a:lnTo>
                            <a:close/>
                          </a:path>
                        </a:pathLst>
                      </a:custGeom>
                      <a:solidFill>
                        <a:srgbClr val="BFBFB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6" name="Freeform 16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" y="437"/>
                        <a:ext cx="111" cy="7"/>
                      </a:xfrm>
                      <a:custGeom>
                        <a:avLst/>
                        <a:gdLst>
                          <a:gd name="T0" fmla="*/ 0 w 492"/>
                          <a:gd name="T1" fmla="*/ 0 h 36"/>
                          <a:gd name="T2" fmla="*/ 0 w 492"/>
                          <a:gd name="T3" fmla="*/ 0 h 36"/>
                          <a:gd name="T4" fmla="*/ 0 w 492"/>
                          <a:gd name="T5" fmla="*/ 0 h 36"/>
                          <a:gd name="T6" fmla="*/ 0 w 492"/>
                          <a:gd name="T7" fmla="*/ 0 h 36"/>
                          <a:gd name="T8" fmla="*/ 0 w 492"/>
                          <a:gd name="T9" fmla="*/ 0 h 36"/>
                          <a:gd name="T10" fmla="*/ 0 w 492"/>
                          <a:gd name="T11" fmla="*/ 0 h 36"/>
                          <a:gd name="T12" fmla="*/ 0 w 492"/>
                          <a:gd name="T13" fmla="*/ 0 h 36"/>
                          <a:gd name="T14" fmla="*/ 0 w 492"/>
                          <a:gd name="T15" fmla="*/ 0 h 36"/>
                          <a:gd name="T16" fmla="*/ 0 w 492"/>
                          <a:gd name="T17" fmla="*/ 0 h 36"/>
                          <a:gd name="T18" fmla="*/ 0 w 492"/>
                          <a:gd name="T19" fmla="*/ 0 h 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92"/>
                          <a:gd name="T31" fmla="*/ 0 h 36"/>
                          <a:gd name="T32" fmla="*/ 492 w 492"/>
                          <a:gd name="T33" fmla="*/ 36 h 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92" h="36">
                            <a:moveTo>
                              <a:pt x="0" y="35"/>
                            </a:moveTo>
                            <a:lnTo>
                              <a:pt x="491" y="35"/>
                            </a:lnTo>
                            <a:lnTo>
                              <a:pt x="491" y="0"/>
                            </a:lnTo>
                            <a:lnTo>
                              <a:pt x="0" y="0"/>
                            </a:lnTo>
                            <a:lnTo>
                              <a:pt x="0" y="35"/>
                            </a:lnTo>
                            <a:close/>
                            <a:moveTo>
                              <a:pt x="25" y="33"/>
                            </a:moveTo>
                            <a:lnTo>
                              <a:pt x="465" y="33"/>
                            </a:lnTo>
                            <a:lnTo>
                              <a:pt x="465" y="3"/>
                            </a:lnTo>
                            <a:lnTo>
                              <a:pt x="25" y="3"/>
                            </a:lnTo>
                            <a:lnTo>
                              <a:pt x="25" y="33"/>
                            </a:lnTo>
                            <a:close/>
                          </a:path>
                        </a:pathLst>
                      </a:custGeom>
                      <a:solidFill>
                        <a:srgbClr val="C8C8C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7" name="Freeform 16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6" y="438"/>
                        <a:ext cx="99" cy="5"/>
                      </a:xfrm>
                      <a:custGeom>
                        <a:avLst/>
                        <a:gdLst>
                          <a:gd name="T0" fmla="*/ 0 w 441"/>
                          <a:gd name="T1" fmla="*/ 0 h 26"/>
                          <a:gd name="T2" fmla="*/ 0 w 441"/>
                          <a:gd name="T3" fmla="*/ 0 h 26"/>
                          <a:gd name="T4" fmla="*/ 0 w 441"/>
                          <a:gd name="T5" fmla="*/ 0 h 26"/>
                          <a:gd name="T6" fmla="*/ 0 w 441"/>
                          <a:gd name="T7" fmla="*/ 0 h 26"/>
                          <a:gd name="T8" fmla="*/ 0 w 441"/>
                          <a:gd name="T9" fmla="*/ 0 h 26"/>
                          <a:gd name="T10" fmla="*/ 0 w 441"/>
                          <a:gd name="T11" fmla="*/ 0 h 26"/>
                          <a:gd name="T12" fmla="*/ 0 w 441"/>
                          <a:gd name="T13" fmla="*/ 0 h 26"/>
                          <a:gd name="T14" fmla="*/ 0 w 441"/>
                          <a:gd name="T15" fmla="*/ 0 h 26"/>
                          <a:gd name="T16" fmla="*/ 0 w 441"/>
                          <a:gd name="T17" fmla="*/ 0 h 26"/>
                          <a:gd name="T18" fmla="*/ 0 w 441"/>
                          <a:gd name="T19" fmla="*/ 0 h 2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41"/>
                          <a:gd name="T31" fmla="*/ 0 h 26"/>
                          <a:gd name="T32" fmla="*/ 441 w 441"/>
                          <a:gd name="T33" fmla="*/ 26 h 2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41" h="26">
                            <a:moveTo>
                              <a:pt x="0" y="25"/>
                            </a:moveTo>
                            <a:lnTo>
                              <a:pt x="440" y="25"/>
                            </a:lnTo>
                            <a:lnTo>
                              <a:pt x="440" y="0"/>
                            </a:lnTo>
                            <a:lnTo>
                              <a:pt x="0" y="0"/>
                            </a:lnTo>
                            <a:lnTo>
                              <a:pt x="0" y="25"/>
                            </a:lnTo>
                            <a:close/>
                            <a:moveTo>
                              <a:pt x="27" y="25"/>
                            </a:moveTo>
                            <a:lnTo>
                              <a:pt x="412" y="25"/>
                            </a:lnTo>
                            <a:lnTo>
                              <a:pt x="412" y="0"/>
                            </a:lnTo>
                            <a:lnTo>
                              <a:pt x="27" y="0"/>
                            </a:lnTo>
                            <a:lnTo>
                              <a:pt x="27" y="25"/>
                            </a:lnTo>
                            <a:close/>
                          </a:path>
                        </a:pathLst>
                      </a:custGeom>
                      <a:solidFill>
                        <a:srgbClr val="D0D0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8" name="Freeform 16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" y="438"/>
                        <a:ext cx="86" cy="5"/>
                      </a:xfrm>
                      <a:custGeom>
                        <a:avLst/>
                        <a:gdLst>
                          <a:gd name="T0" fmla="*/ 0 w 382"/>
                          <a:gd name="T1" fmla="*/ 0 h 26"/>
                          <a:gd name="T2" fmla="*/ 0 w 382"/>
                          <a:gd name="T3" fmla="*/ 0 h 26"/>
                          <a:gd name="T4" fmla="*/ 0 w 382"/>
                          <a:gd name="T5" fmla="*/ 0 h 26"/>
                          <a:gd name="T6" fmla="*/ 0 w 382"/>
                          <a:gd name="T7" fmla="*/ 0 h 26"/>
                          <a:gd name="T8" fmla="*/ 0 w 382"/>
                          <a:gd name="T9" fmla="*/ 0 h 26"/>
                          <a:gd name="T10" fmla="*/ 0 w 382"/>
                          <a:gd name="T11" fmla="*/ 0 h 26"/>
                          <a:gd name="T12" fmla="*/ 0 w 382"/>
                          <a:gd name="T13" fmla="*/ 0 h 26"/>
                          <a:gd name="T14" fmla="*/ 0 w 382"/>
                          <a:gd name="T15" fmla="*/ 0 h 26"/>
                          <a:gd name="T16" fmla="*/ 0 w 382"/>
                          <a:gd name="T17" fmla="*/ 0 h 26"/>
                          <a:gd name="T18" fmla="*/ 0 w 382"/>
                          <a:gd name="T19" fmla="*/ 0 h 2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82"/>
                          <a:gd name="T31" fmla="*/ 0 h 26"/>
                          <a:gd name="T32" fmla="*/ 382 w 382"/>
                          <a:gd name="T33" fmla="*/ 26 h 2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82" h="26">
                            <a:moveTo>
                              <a:pt x="0" y="25"/>
                            </a:moveTo>
                            <a:lnTo>
                              <a:pt x="381" y="25"/>
                            </a:lnTo>
                            <a:lnTo>
                              <a:pt x="381" y="0"/>
                            </a:lnTo>
                            <a:lnTo>
                              <a:pt x="0" y="0"/>
                            </a:lnTo>
                            <a:lnTo>
                              <a:pt x="0" y="25"/>
                            </a:lnTo>
                            <a:close/>
                            <a:moveTo>
                              <a:pt x="29" y="20"/>
                            </a:moveTo>
                            <a:lnTo>
                              <a:pt x="351" y="20"/>
                            </a:lnTo>
                            <a:lnTo>
                              <a:pt x="351" y="4"/>
                            </a:lnTo>
                            <a:lnTo>
                              <a:pt x="29" y="4"/>
                            </a:lnTo>
                            <a:lnTo>
                              <a:pt x="29" y="20"/>
                            </a:lnTo>
                            <a:close/>
                          </a:path>
                        </a:pathLst>
                      </a:custGeom>
                      <a:solidFill>
                        <a:srgbClr val="D8D8D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9" name="Freeform 16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" y="440"/>
                        <a:ext cx="73" cy="4"/>
                      </a:xfrm>
                      <a:custGeom>
                        <a:avLst/>
                        <a:gdLst>
                          <a:gd name="T0" fmla="*/ 0 w 326"/>
                          <a:gd name="T1" fmla="*/ 0 h 21"/>
                          <a:gd name="T2" fmla="*/ 0 w 326"/>
                          <a:gd name="T3" fmla="*/ 0 h 21"/>
                          <a:gd name="T4" fmla="*/ 0 w 326"/>
                          <a:gd name="T5" fmla="*/ 0 h 21"/>
                          <a:gd name="T6" fmla="*/ 0 w 326"/>
                          <a:gd name="T7" fmla="*/ 0 h 21"/>
                          <a:gd name="T8" fmla="*/ 0 w 326"/>
                          <a:gd name="T9" fmla="*/ 0 h 21"/>
                          <a:gd name="T10" fmla="*/ 0 w 326"/>
                          <a:gd name="T11" fmla="*/ 0 h 21"/>
                          <a:gd name="T12" fmla="*/ 0 w 326"/>
                          <a:gd name="T13" fmla="*/ 0 h 21"/>
                          <a:gd name="T14" fmla="*/ 0 w 326"/>
                          <a:gd name="T15" fmla="*/ 0 h 21"/>
                          <a:gd name="T16" fmla="*/ 0 w 326"/>
                          <a:gd name="T17" fmla="*/ 0 h 21"/>
                          <a:gd name="T18" fmla="*/ 0 w 326"/>
                          <a:gd name="T19" fmla="*/ 0 h 2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26"/>
                          <a:gd name="T31" fmla="*/ 0 h 21"/>
                          <a:gd name="T32" fmla="*/ 326 w 326"/>
                          <a:gd name="T33" fmla="*/ 21 h 2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26" h="21">
                            <a:moveTo>
                              <a:pt x="0" y="20"/>
                            </a:moveTo>
                            <a:lnTo>
                              <a:pt x="325" y="20"/>
                            </a:lnTo>
                            <a:lnTo>
                              <a:pt x="325" y="0"/>
                            </a:lnTo>
                            <a:lnTo>
                              <a:pt x="0" y="0"/>
                            </a:lnTo>
                            <a:lnTo>
                              <a:pt x="0" y="20"/>
                            </a:lnTo>
                            <a:close/>
                            <a:moveTo>
                              <a:pt x="32" y="20"/>
                            </a:moveTo>
                            <a:lnTo>
                              <a:pt x="293" y="20"/>
                            </a:lnTo>
                            <a:lnTo>
                              <a:pt x="293" y="0"/>
                            </a:lnTo>
                            <a:lnTo>
                              <a:pt x="32" y="0"/>
                            </a:lnTo>
                            <a:lnTo>
                              <a:pt x="32" y="20"/>
                            </a:ln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0" name="Freeform 16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6" y="440"/>
                        <a:ext cx="58" cy="4"/>
                      </a:xfrm>
                      <a:custGeom>
                        <a:avLst/>
                        <a:gdLst>
                          <a:gd name="T0" fmla="*/ 0 w 262"/>
                          <a:gd name="T1" fmla="*/ 0 h 21"/>
                          <a:gd name="T2" fmla="*/ 0 w 262"/>
                          <a:gd name="T3" fmla="*/ 0 h 21"/>
                          <a:gd name="T4" fmla="*/ 0 w 262"/>
                          <a:gd name="T5" fmla="*/ 0 h 21"/>
                          <a:gd name="T6" fmla="*/ 0 w 262"/>
                          <a:gd name="T7" fmla="*/ 0 h 21"/>
                          <a:gd name="T8" fmla="*/ 0 w 262"/>
                          <a:gd name="T9" fmla="*/ 0 h 21"/>
                          <a:gd name="T10" fmla="*/ 0 w 262"/>
                          <a:gd name="T11" fmla="*/ 0 h 21"/>
                          <a:gd name="T12" fmla="*/ 0 w 262"/>
                          <a:gd name="T13" fmla="*/ 0 h 21"/>
                          <a:gd name="T14" fmla="*/ 0 w 262"/>
                          <a:gd name="T15" fmla="*/ 0 h 21"/>
                          <a:gd name="T16" fmla="*/ 0 w 262"/>
                          <a:gd name="T17" fmla="*/ 0 h 21"/>
                          <a:gd name="T18" fmla="*/ 0 w 262"/>
                          <a:gd name="T19" fmla="*/ 0 h 2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62"/>
                          <a:gd name="T31" fmla="*/ 0 h 21"/>
                          <a:gd name="T32" fmla="*/ 262 w 262"/>
                          <a:gd name="T33" fmla="*/ 21 h 2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62" h="21">
                            <a:moveTo>
                              <a:pt x="0" y="20"/>
                            </a:moveTo>
                            <a:lnTo>
                              <a:pt x="261" y="20"/>
                            </a:lnTo>
                            <a:lnTo>
                              <a:pt x="261" y="0"/>
                            </a:lnTo>
                            <a:lnTo>
                              <a:pt x="0" y="0"/>
                            </a:lnTo>
                            <a:lnTo>
                              <a:pt x="0" y="20"/>
                            </a:lnTo>
                            <a:close/>
                            <a:moveTo>
                              <a:pt x="32" y="16"/>
                            </a:moveTo>
                            <a:lnTo>
                              <a:pt x="229" y="16"/>
                            </a:lnTo>
                            <a:lnTo>
                              <a:pt x="229" y="3"/>
                            </a:lnTo>
                            <a:lnTo>
                              <a:pt x="32" y="3"/>
                            </a:lnTo>
                            <a:lnTo>
                              <a:pt x="32" y="16"/>
                            </a:lnTo>
                            <a:close/>
                          </a:path>
                        </a:pathLst>
                      </a:custGeom>
                      <a:solidFill>
                        <a:srgbClr val="E8E8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1" name="Freeform 16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4" y="441"/>
                        <a:ext cx="43" cy="1"/>
                      </a:xfrm>
                      <a:custGeom>
                        <a:avLst/>
                        <a:gdLst>
                          <a:gd name="T0" fmla="*/ 0 w 194"/>
                          <a:gd name="T1" fmla="*/ 0 h 11"/>
                          <a:gd name="T2" fmla="*/ 0 w 194"/>
                          <a:gd name="T3" fmla="*/ 0 h 11"/>
                          <a:gd name="T4" fmla="*/ 0 w 194"/>
                          <a:gd name="T5" fmla="*/ 0 h 11"/>
                          <a:gd name="T6" fmla="*/ 0 w 194"/>
                          <a:gd name="T7" fmla="*/ 0 h 11"/>
                          <a:gd name="T8" fmla="*/ 0 w 194"/>
                          <a:gd name="T9" fmla="*/ 0 h 11"/>
                          <a:gd name="T10" fmla="*/ 0 w 194"/>
                          <a:gd name="T11" fmla="*/ 0 h 11"/>
                          <a:gd name="T12" fmla="*/ 0 w 194"/>
                          <a:gd name="T13" fmla="*/ 0 h 11"/>
                          <a:gd name="T14" fmla="*/ 0 w 194"/>
                          <a:gd name="T15" fmla="*/ 0 h 11"/>
                          <a:gd name="T16" fmla="*/ 0 w 194"/>
                          <a:gd name="T17" fmla="*/ 0 h 11"/>
                          <a:gd name="T18" fmla="*/ 0 w 194"/>
                          <a:gd name="T19" fmla="*/ 0 h 1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94"/>
                          <a:gd name="T31" fmla="*/ 0 h 11"/>
                          <a:gd name="T32" fmla="*/ 194 w 194"/>
                          <a:gd name="T33" fmla="*/ 11 h 1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94" h="11">
                            <a:moveTo>
                              <a:pt x="0" y="10"/>
                            </a:moveTo>
                            <a:lnTo>
                              <a:pt x="193" y="10"/>
                            </a:lnTo>
                            <a:lnTo>
                              <a:pt x="193" y="0"/>
                            </a:lnTo>
                            <a:lnTo>
                              <a:pt x="0" y="0"/>
                            </a:lnTo>
                            <a:lnTo>
                              <a:pt x="0" y="10"/>
                            </a:lnTo>
                            <a:close/>
                            <a:moveTo>
                              <a:pt x="31" y="10"/>
                            </a:moveTo>
                            <a:lnTo>
                              <a:pt x="162" y="10"/>
                            </a:lnTo>
                            <a:lnTo>
                              <a:pt x="162" y="0"/>
                            </a:lnTo>
                            <a:lnTo>
                              <a:pt x="31" y="0"/>
                            </a:lnTo>
                            <a:lnTo>
                              <a:pt x="31" y="10"/>
                            </a:lnTo>
                            <a:close/>
                          </a:path>
                        </a:pathLst>
                      </a:cu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" name="Freeform 16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" y="441"/>
                        <a:ext cx="29" cy="1"/>
                      </a:xfrm>
                      <a:custGeom>
                        <a:avLst/>
                        <a:gdLst>
                          <a:gd name="T0" fmla="*/ 0 w 134"/>
                          <a:gd name="T1" fmla="*/ 0 h 11"/>
                          <a:gd name="T2" fmla="*/ 0 w 134"/>
                          <a:gd name="T3" fmla="*/ 0 h 11"/>
                          <a:gd name="T4" fmla="*/ 0 w 134"/>
                          <a:gd name="T5" fmla="*/ 0 h 11"/>
                          <a:gd name="T6" fmla="*/ 0 w 134"/>
                          <a:gd name="T7" fmla="*/ 0 h 11"/>
                          <a:gd name="T8" fmla="*/ 0 w 134"/>
                          <a:gd name="T9" fmla="*/ 0 h 11"/>
                          <a:gd name="T10" fmla="*/ 0 w 134"/>
                          <a:gd name="T11" fmla="*/ 0 h 11"/>
                          <a:gd name="T12" fmla="*/ 0 w 134"/>
                          <a:gd name="T13" fmla="*/ 0 h 11"/>
                          <a:gd name="T14" fmla="*/ 0 w 134"/>
                          <a:gd name="T15" fmla="*/ 0 h 11"/>
                          <a:gd name="T16" fmla="*/ 0 w 134"/>
                          <a:gd name="T17" fmla="*/ 0 h 11"/>
                          <a:gd name="T18" fmla="*/ 0 w 134"/>
                          <a:gd name="T19" fmla="*/ 0 h 1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34"/>
                          <a:gd name="T31" fmla="*/ 0 h 11"/>
                          <a:gd name="T32" fmla="*/ 134 w 134"/>
                          <a:gd name="T33" fmla="*/ 11 h 1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34" h="11">
                            <a:moveTo>
                              <a:pt x="0" y="10"/>
                            </a:moveTo>
                            <a:lnTo>
                              <a:pt x="133" y="10"/>
                            </a:lnTo>
                            <a:lnTo>
                              <a:pt x="133" y="0"/>
                            </a:lnTo>
                            <a:lnTo>
                              <a:pt x="0" y="0"/>
                            </a:lnTo>
                            <a:lnTo>
                              <a:pt x="0" y="10"/>
                            </a:lnTo>
                            <a:close/>
                            <a:moveTo>
                              <a:pt x="38" y="6"/>
                            </a:moveTo>
                            <a:lnTo>
                              <a:pt x="94" y="6"/>
                            </a:lnTo>
                            <a:lnTo>
                              <a:pt x="94" y="3"/>
                            </a:lnTo>
                            <a:lnTo>
                              <a:pt x="38" y="3"/>
                            </a:lnTo>
                            <a:lnTo>
                              <a:pt x="38" y="6"/>
                            </a:lnTo>
                            <a:close/>
                          </a:path>
                        </a:pathLst>
                      </a:custGeom>
                      <a:solidFill>
                        <a:srgbClr val="F8F8F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3" name="Freeform 16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" y="441"/>
                        <a:ext cx="12" cy="0"/>
                      </a:xfrm>
                      <a:custGeom>
                        <a:avLst/>
                        <a:gdLst>
                          <a:gd name="T0" fmla="*/ 0 w 56"/>
                          <a:gd name="T1" fmla="*/ 0 h 6"/>
                          <a:gd name="T2" fmla="*/ 0 w 56"/>
                          <a:gd name="T3" fmla="*/ 0 h 6"/>
                          <a:gd name="T4" fmla="*/ 0 w 56"/>
                          <a:gd name="T5" fmla="*/ 0 h 6"/>
                          <a:gd name="T6" fmla="*/ 0 w 56"/>
                          <a:gd name="T7" fmla="*/ 0 h 6"/>
                          <a:gd name="T8" fmla="*/ 0 w 56"/>
                          <a:gd name="T9" fmla="*/ 0 h 6"/>
                          <a:gd name="T10" fmla="*/ 0 w 56"/>
                          <a:gd name="T11" fmla="*/ 0 h 6"/>
                          <a:gd name="T12" fmla="*/ 0 w 56"/>
                          <a:gd name="T13" fmla="*/ 0 h 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56"/>
                          <a:gd name="T22" fmla="*/ 0 h 6"/>
                          <a:gd name="T23" fmla="*/ 56 w 56"/>
                          <a:gd name="T24" fmla="*/ 0 h 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56" h="6">
                            <a:moveTo>
                              <a:pt x="0" y="5"/>
                            </a:moveTo>
                            <a:lnTo>
                              <a:pt x="55" y="5"/>
                            </a:lnTo>
                            <a:lnTo>
                              <a:pt x="55" y="0"/>
                            </a:lnTo>
                            <a:lnTo>
                              <a:pt x="0" y="0"/>
                            </a:lnTo>
                            <a:lnTo>
                              <a:pt x="0" y="5"/>
                            </a:lnTo>
                            <a:close/>
                            <a:moveTo>
                              <a:pt x="30" y="5"/>
                            </a:moveTo>
                            <a:lnTo>
                              <a:pt x="30" y="5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4" name="Freeform 16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433"/>
                        <a:ext cx="292" cy="17"/>
                      </a:xfrm>
                      <a:custGeom>
                        <a:avLst/>
                        <a:gdLst>
                          <a:gd name="T0" fmla="*/ 1 w 1293"/>
                          <a:gd name="T1" fmla="*/ 0 h 81"/>
                          <a:gd name="T2" fmla="*/ 1 w 1293"/>
                          <a:gd name="T3" fmla="*/ 0 h 81"/>
                          <a:gd name="T4" fmla="*/ 1 w 1293"/>
                          <a:gd name="T5" fmla="*/ 0 h 81"/>
                          <a:gd name="T6" fmla="*/ 1 w 1293"/>
                          <a:gd name="T7" fmla="*/ 0 h 81"/>
                          <a:gd name="T8" fmla="*/ 0 w 1293"/>
                          <a:gd name="T9" fmla="*/ 0 h 81"/>
                          <a:gd name="T10" fmla="*/ 0 w 1293"/>
                          <a:gd name="T11" fmla="*/ 0 h 81"/>
                          <a:gd name="T12" fmla="*/ 0 w 1293"/>
                          <a:gd name="T13" fmla="*/ 0 h 81"/>
                          <a:gd name="T14" fmla="*/ 0 w 1293"/>
                          <a:gd name="T15" fmla="*/ 0 h 81"/>
                          <a:gd name="T16" fmla="*/ 1 w 1293"/>
                          <a:gd name="T17" fmla="*/ 0 h 8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93"/>
                          <a:gd name="T28" fmla="*/ 0 h 81"/>
                          <a:gd name="T29" fmla="*/ 1293 w 1293"/>
                          <a:gd name="T30" fmla="*/ 81 h 8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93" h="81">
                            <a:moveTo>
                              <a:pt x="1247" y="0"/>
                            </a:moveTo>
                            <a:lnTo>
                              <a:pt x="1247" y="43"/>
                            </a:lnTo>
                            <a:lnTo>
                              <a:pt x="1292" y="43"/>
                            </a:lnTo>
                            <a:lnTo>
                              <a:pt x="1292" y="80"/>
                            </a:lnTo>
                            <a:lnTo>
                              <a:pt x="0" y="80"/>
                            </a:lnTo>
                            <a:lnTo>
                              <a:pt x="0" y="43"/>
                            </a:lnTo>
                            <a:lnTo>
                              <a:pt x="42" y="43"/>
                            </a:lnTo>
                            <a:lnTo>
                              <a:pt x="42" y="0"/>
                            </a:lnTo>
                            <a:lnTo>
                              <a:pt x="1247" y="0"/>
                            </a:lnTo>
                          </a:path>
                        </a:pathLst>
                      </a:custGeom>
                      <a:noFill/>
                      <a:ln w="324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5" name="Line 16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" y="443"/>
                        <a:ext cx="274" cy="1"/>
                      </a:xfrm>
                      <a:prstGeom prst="line">
                        <a:avLst/>
                      </a:prstGeom>
                      <a:noFill/>
                      <a:ln w="324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6" name="Freeform 16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" y="14"/>
                        <a:ext cx="245" cy="370"/>
                      </a:xfrm>
                      <a:custGeom>
                        <a:avLst/>
                        <a:gdLst>
                          <a:gd name="T0" fmla="*/ 0 w 1083"/>
                          <a:gd name="T1" fmla="*/ 1 h 1634"/>
                          <a:gd name="T2" fmla="*/ 1 w 1083"/>
                          <a:gd name="T3" fmla="*/ 1 h 1634"/>
                          <a:gd name="T4" fmla="*/ 1 w 1083"/>
                          <a:gd name="T5" fmla="*/ 0 h 1634"/>
                          <a:gd name="T6" fmla="*/ 0 w 1083"/>
                          <a:gd name="T7" fmla="*/ 0 h 1634"/>
                          <a:gd name="T8" fmla="*/ 0 w 1083"/>
                          <a:gd name="T9" fmla="*/ 1 h 1634"/>
                          <a:gd name="T10" fmla="*/ 0 w 1083"/>
                          <a:gd name="T11" fmla="*/ 1 h 1634"/>
                          <a:gd name="T12" fmla="*/ 1 w 1083"/>
                          <a:gd name="T13" fmla="*/ 1 h 1634"/>
                          <a:gd name="T14" fmla="*/ 1 w 1083"/>
                          <a:gd name="T15" fmla="*/ 0 h 1634"/>
                          <a:gd name="T16" fmla="*/ 0 w 1083"/>
                          <a:gd name="T17" fmla="*/ 0 h 1634"/>
                          <a:gd name="T18" fmla="*/ 0 w 1083"/>
                          <a:gd name="T19" fmla="*/ 1 h 1634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83"/>
                          <a:gd name="T31" fmla="*/ 0 h 1634"/>
                          <a:gd name="T32" fmla="*/ 1083 w 1083"/>
                          <a:gd name="T33" fmla="*/ 1634 h 1634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83" h="1634">
                            <a:moveTo>
                              <a:pt x="0" y="1633"/>
                            </a:moveTo>
                            <a:lnTo>
                              <a:pt x="1082" y="1633"/>
                            </a:lnTo>
                            <a:lnTo>
                              <a:pt x="1082" y="0"/>
                            </a:lnTo>
                            <a:lnTo>
                              <a:pt x="0" y="0"/>
                            </a:lnTo>
                            <a:lnTo>
                              <a:pt x="0" y="1633"/>
                            </a:lnTo>
                            <a:close/>
                            <a:moveTo>
                              <a:pt x="10" y="1613"/>
                            </a:moveTo>
                            <a:lnTo>
                              <a:pt x="1070" y="1613"/>
                            </a:lnTo>
                            <a:lnTo>
                              <a:pt x="1070" y="15"/>
                            </a:lnTo>
                            <a:lnTo>
                              <a:pt x="10" y="15"/>
                            </a:lnTo>
                            <a:lnTo>
                              <a:pt x="10" y="161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7" name="Freeform 16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" y="17"/>
                        <a:ext cx="240" cy="362"/>
                      </a:xfrm>
                      <a:custGeom>
                        <a:avLst/>
                        <a:gdLst>
                          <a:gd name="T0" fmla="*/ 0 w 1061"/>
                          <a:gd name="T1" fmla="*/ 1 h 1599"/>
                          <a:gd name="T2" fmla="*/ 1 w 1061"/>
                          <a:gd name="T3" fmla="*/ 1 h 1599"/>
                          <a:gd name="T4" fmla="*/ 1 w 1061"/>
                          <a:gd name="T5" fmla="*/ 0 h 1599"/>
                          <a:gd name="T6" fmla="*/ 0 w 1061"/>
                          <a:gd name="T7" fmla="*/ 0 h 1599"/>
                          <a:gd name="T8" fmla="*/ 0 w 1061"/>
                          <a:gd name="T9" fmla="*/ 1 h 1599"/>
                          <a:gd name="T10" fmla="*/ 0 w 1061"/>
                          <a:gd name="T11" fmla="*/ 1 h 1599"/>
                          <a:gd name="T12" fmla="*/ 1 w 1061"/>
                          <a:gd name="T13" fmla="*/ 1 h 1599"/>
                          <a:gd name="T14" fmla="*/ 1 w 1061"/>
                          <a:gd name="T15" fmla="*/ 0 h 1599"/>
                          <a:gd name="T16" fmla="*/ 0 w 1061"/>
                          <a:gd name="T17" fmla="*/ 0 h 1599"/>
                          <a:gd name="T18" fmla="*/ 0 w 1061"/>
                          <a:gd name="T19" fmla="*/ 1 h 159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61"/>
                          <a:gd name="T31" fmla="*/ 0 h 1599"/>
                          <a:gd name="T32" fmla="*/ 1061 w 1061"/>
                          <a:gd name="T33" fmla="*/ 1599 h 159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61" h="1599">
                            <a:moveTo>
                              <a:pt x="0" y="1598"/>
                            </a:moveTo>
                            <a:lnTo>
                              <a:pt x="1060" y="1598"/>
                            </a:lnTo>
                            <a:lnTo>
                              <a:pt x="1060" y="0"/>
                            </a:lnTo>
                            <a:lnTo>
                              <a:pt x="0" y="0"/>
                            </a:lnTo>
                            <a:lnTo>
                              <a:pt x="0" y="1598"/>
                            </a:lnTo>
                            <a:close/>
                            <a:moveTo>
                              <a:pt x="8" y="1583"/>
                            </a:moveTo>
                            <a:lnTo>
                              <a:pt x="1051" y="1583"/>
                            </a:lnTo>
                            <a:lnTo>
                              <a:pt x="1051" y="15"/>
                            </a:lnTo>
                            <a:lnTo>
                              <a:pt x="8" y="15"/>
                            </a:lnTo>
                            <a:lnTo>
                              <a:pt x="8" y="1583"/>
                            </a:lnTo>
                            <a:close/>
                          </a:path>
                        </a:pathLst>
                      </a:custGeom>
                      <a:solidFill>
                        <a:srgbClr val="09090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8" name="Freeform 16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" y="21"/>
                        <a:ext cx="235" cy="355"/>
                      </a:xfrm>
                      <a:custGeom>
                        <a:avLst/>
                        <a:gdLst>
                          <a:gd name="T0" fmla="*/ 0 w 1040"/>
                          <a:gd name="T1" fmla="*/ 1 h 1568"/>
                          <a:gd name="T2" fmla="*/ 1 w 1040"/>
                          <a:gd name="T3" fmla="*/ 1 h 1568"/>
                          <a:gd name="T4" fmla="*/ 1 w 1040"/>
                          <a:gd name="T5" fmla="*/ 0 h 1568"/>
                          <a:gd name="T6" fmla="*/ 0 w 1040"/>
                          <a:gd name="T7" fmla="*/ 0 h 1568"/>
                          <a:gd name="T8" fmla="*/ 0 w 1040"/>
                          <a:gd name="T9" fmla="*/ 1 h 1568"/>
                          <a:gd name="T10" fmla="*/ 0 w 1040"/>
                          <a:gd name="T11" fmla="*/ 1 h 1568"/>
                          <a:gd name="T12" fmla="*/ 1 w 1040"/>
                          <a:gd name="T13" fmla="*/ 1 h 1568"/>
                          <a:gd name="T14" fmla="*/ 1 w 1040"/>
                          <a:gd name="T15" fmla="*/ 0 h 1568"/>
                          <a:gd name="T16" fmla="*/ 0 w 1040"/>
                          <a:gd name="T17" fmla="*/ 0 h 1568"/>
                          <a:gd name="T18" fmla="*/ 0 w 1040"/>
                          <a:gd name="T19" fmla="*/ 1 h 15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40"/>
                          <a:gd name="T31" fmla="*/ 0 h 1568"/>
                          <a:gd name="T32" fmla="*/ 1040 w 1040"/>
                          <a:gd name="T33" fmla="*/ 1568 h 156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40" h="1568">
                            <a:moveTo>
                              <a:pt x="0" y="1567"/>
                            </a:moveTo>
                            <a:lnTo>
                              <a:pt x="1039" y="1567"/>
                            </a:lnTo>
                            <a:lnTo>
                              <a:pt x="1039" y="0"/>
                            </a:lnTo>
                            <a:lnTo>
                              <a:pt x="0" y="0"/>
                            </a:lnTo>
                            <a:lnTo>
                              <a:pt x="0" y="1567"/>
                            </a:lnTo>
                            <a:close/>
                            <a:moveTo>
                              <a:pt x="10" y="1552"/>
                            </a:moveTo>
                            <a:lnTo>
                              <a:pt x="1028" y="1552"/>
                            </a:lnTo>
                            <a:lnTo>
                              <a:pt x="1028" y="15"/>
                            </a:lnTo>
                            <a:lnTo>
                              <a:pt x="10" y="15"/>
                            </a:lnTo>
                            <a:lnTo>
                              <a:pt x="10" y="1552"/>
                            </a:lnTo>
                            <a:close/>
                          </a:path>
                        </a:pathLst>
                      </a:custGeom>
                      <a:solidFill>
                        <a:srgbClr val="12121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9" name="Freeform 16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" y="24"/>
                        <a:ext cx="231" cy="348"/>
                      </a:xfrm>
                      <a:custGeom>
                        <a:avLst/>
                        <a:gdLst>
                          <a:gd name="T0" fmla="*/ 0 w 1023"/>
                          <a:gd name="T1" fmla="*/ 1 h 1538"/>
                          <a:gd name="T2" fmla="*/ 1 w 1023"/>
                          <a:gd name="T3" fmla="*/ 1 h 1538"/>
                          <a:gd name="T4" fmla="*/ 1 w 1023"/>
                          <a:gd name="T5" fmla="*/ 0 h 1538"/>
                          <a:gd name="T6" fmla="*/ 0 w 1023"/>
                          <a:gd name="T7" fmla="*/ 0 h 1538"/>
                          <a:gd name="T8" fmla="*/ 0 w 1023"/>
                          <a:gd name="T9" fmla="*/ 1 h 1538"/>
                          <a:gd name="T10" fmla="*/ 0 w 1023"/>
                          <a:gd name="T11" fmla="*/ 1 h 1538"/>
                          <a:gd name="T12" fmla="*/ 1 w 1023"/>
                          <a:gd name="T13" fmla="*/ 1 h 1538"/>
                          <a:gd name="T14" fmla="*/ 1 w 1023"/>
                          <a:gd name="T15" fmla="*/ 0 h 1538"/>
                          <a:gd name="T16" fmla="*/ 0 w 1023"/>
                          <a:gd name="T17" fmla="*/ 0 h 1538"/>
                          <a:gd name="T18" fmla="*/ 0 w 1023"/>
                          <a:gd name="T19" fmla="*/ 1 h 153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23"/>
                          <a:gd name="T31" fmla="*/ 0 h 1538"/>
                          <a:gd name="T32" fmla="*/ 1023 w 1023"/>
                          <a:gd name="T33" fmla="*/ 1538 h 153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23" h="1538">
                            <a:moveTo>
                              <a:pt x="0" y="1537"/>
                            </a:moveTo>
                            <a:lnTo>
                              <a:pt x="1022" y="1537"/>
                            </a:lnTo>
                            <a:lnTo>
                              <a:pt x="1022" y="0"/>
                            </a:lnTo>
                            <a:lnTo>
                              <a:pt x="0" y="0"/>
                            </a:lnTo>
                            <a:lnTo>
                              <a:pt x="0" y="1537"/>
                            </a:lnTo>
                            <a:close/>
                            <a:moveTo>
                              <a:pt x="9" y="1521"/>
                            </a:moveTo>
                            <a:lnTo>
                              <a:pt x="1014" y="1521"/>
                            </a:lnTo>
                            <a:lnTo>
                              <a:pt x="1014" y="14"/>
                            </a:lnTo>
                            <a:lnTo>
                              <a:pt x="9" y="14"/>
                            </a:lnTo>
                            <a:lnTo>
                              <a:pt x="9" y="1521"/>
                            </a:lnTo>
                            <a:close/>
                          </a:path>
                        </a:pathLst>
                      </a:custGeom>
                      <a:solidFill>
                        <a:srgbClr val="1B1B1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0" name="Freeform 16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" y="27"/>
                        <a:ext cx="226" cy="341"/>
                      </a:xfrm>
                      <a:custGeom>
                        <a:avLst/>
                        <a:gdLst>
                          <a:gd name="T0" fmla="*/ 0 w 1001"/>
                          <a:gd name="T1" fmla="*/ 1 h 1508"/>
                          <a:gd name="T2" fmla="*/ 1 w 1001"/>
                          <a:gd name="T3" fmla="*/ 1 h 1508"/>
                          <a:gd name="T4" fmla="*/ 1 w 1001"/>
                          <a:gd name="T5" fmla="*/ 0 h 1508"/>
                          <a:gd name="T6" fmla="*/ 0 w 1001"/>
                          <a:gd name="T7" fmla="*/ 0 h 1508"/>
                          <a:gd name="T8" fmla="*/ 0 w 1001"/>
                          <a:gd name="T9" fmla="*/ 1 h 1508"/>
                          <a:gd name="T10" fmla="*/ 0 w 1001"/>
                          <a:gd name="T11" fmla="*/ 1 h 1508"/>
                          <a:gd name="T12" fmla="*/ 0 w 1001"/>
                          <a:gd name="T13" fmla="*/ 1 h 1508"/>
                          <a:gd name="T14" fmla="*/ 0 w 1001"/>
                          <a:gd name="T15" fmla="*/ 0 h 1508"/>
                          <a:gd name="T16" fmla="*/ 0 w 1001"/>
                          <a:gd name="T17" fmla="*/ 0 h 1508"/>
                          <a:gd name="T18" fmla="*/ 0 w 1001"/>
                          <a:gd name="T19" fmla="*/ 1 h 150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001"/>
                          <a:gd name="T31" fmla="*/ 0 h 1508"/>
                          <a:gd name="T32" fmla="*/ 1001 w 1001"/>
                          <a:gd name="T33" fmla="*/ 1508 h 150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001" h="1508">
                            <a:moveTo>
                              <a:pt x="0" y="1507"/>
                            </a:moveTo>
                            <a:lnTo>
                              <a:pt x="1000" y="1507"/>
                            </a:lnTo>
                            <a:lnTo>
                              <a:pt x="1000" y="0"/>
                            </a:lnTo>
                            <a:lnTo>
                              <a:pt x="0" y="0"/>
                            </a:lnTo>
                            <a:lnTo>
                              <a:pt x="0" y="1507"/>
                            </a:lnTo>
                            <a:close/>
                            <a:moveTo>
                              <a:pt x="9" y="1493"/>
                            </a:moveTo>
                            <a:lnTo>
                              <a:pt x="989" y="1493"/>
                            </a:lnTo>
                            <a:lnTo>
                              <a:pt x="989" y="15"/>
                            </a:lnTo>
                            <a:lnTo>
                              <a:pt x="9" y="15"/>
                            </a:lnTo>
                            <a:lnTo>
                              <a:pt x="9" y="1493"/>
                            </a:lnTo>
                            <a:close/>
                          </a:path>
                        </a:pathLst>
                      </a:custGeom>
                      <a:solidFill>
                        <a:srgbClr val="23232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1" name="Freeform 16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" y="31"/>
                        <a:ext cx="223" cy="334"/>
                      </a:xfrm>
                      <a:custGeom>
                        <a:avLst/>
                        <a:gdLst>
                          <a:gd name="T0" fmla="*/ 0 w 986"/>
                          <a:gd name="T1" fmla="*/ 1 h 1479"/>
                          <a:gd name="T2" fmla="*/ 0 w 986"/>
                          <a:gd name="T3" fmla="*/ 1 h 1479"/>
                          <a:gd name="T4" fmla="*/ 0 w 986"/>
                          <a:gd name="T5" fmla="*/ 0 h 1479"/>
                          <a:gd name="T6" fmla="*/ 0 w 986"/>
                          <a:gd name="T7" fmla="*/ 0 h 1479"/>
                          <a:gd name="T8" fmla="*/ 0 w 986"/>
                          <a:gd name="T9" fmla="*/ 1 h 1479"/>
                          <a:gd name="T10" fmla="*/ 0 w 986"/>
                          <a:gd name="T11" fmla="*/ 1 h 1479"/>
                          <a:gd name="T12" fmla="*/ 0 w 986"/>
                          <a:gd name="T13" fmla="*/ 1 h 1479"/>
                          <a:gd name="T14" fmla="*/ 0 w 986"/>
                          <a:gd name="T15" fmla="*/ 0 h 1479"/>
                          <a:gd name="T16" fmla="*/ 0 w 986"/>
                          <a:gd name="T17" fmla="*/ 0 h 1479"/>
                          <a:gd name="T18" fmla="*/ 0 w 986"/>
                          <a:gd name="T19" fmla="*/ 1 h 147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86"/>
                          <a:gd name="T31" fmla="*/ 0 h 1479"/>
                          <a:gd name="T32" fmla="*/ 986 w 986"/>
                          <a:gd name="T33" fmla="*/ 1479 h 147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86" h="1479">
                            <a:moveTo>
                              <a:pt x="0" y="1478"/>
                            </a:moveTo>
                            <a:lnTo>
                              <a:pt x="985" y="1478"/>
                            </a:lnTo>
                            <a:lnTo>
                              <a:pt x="985" y="0"/>
                            </a:lnTo>
                            <a:lnTo>
                              <a:pt x="0" y="0"/>
                            </a:lnTo>
                            <a:lnTo>
                              <a:pt x="0" y="1478"/>
                            </a:lnTo>
                            <a:close/>
                            <a:moveTo>
                              <a:pt x="9" y="1462"/>
                            </a:moveTo>
                            <a:lnTo>
                              <a:pt x="976" y="1462"/>
                            </a:lnTo>
                            <a:lnTo>
                              <a:pt x="976" y="15"/>
                            </a:lnTo>
                            <a:lnTo>
                              <a:pt x="9" y="15"/>
                            </a:lnTo>
                            <a:lnTo>
                              <a:pt x="9" y="1462"/>
                            </a:lnTo>
                            <a:close/>
                          </a:path>
                        </a:pathLst>
                      </a:custGeom>
                      <a:solidFill>
                        <a:srgbClr val="2C2C2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2" name="Freeform 16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" y="34"/>
                        <a:ext cx="217" cy="328"/>
                      </a:xfrm>
                      <a:custGeom>
                        <a:avLst/>
                        <a:gdLst>
                          <a:gd name="T0" fmla="*/ 0 w 963"/>
                          <a:gd name="T1" fmla="*/ 1 h 1449"/>
                          <a:gd name="T2" fmla="*/ 0 w 963"/>
                          <a:gd name="T3" fmla="*/ 1 h 1449"/>
                          <a:gd name="T4" fmla="*/ 0 w 963"/>
                          <a:gd name="T5" fmla="*/ 0 h 1449"/>
                          <a:gd name="T6" fmla="*/ 0 w 963"/>
                          <a:gd name="T7" fmla="*/ 0 h 1449"/>
                          <a:gd name="T8" fmla="*/ 0 w 963"/>
                          <a:gd name="T9" fmla="*/ 1 h 1449"/>
                          <a:gd name="T10" fmla="*/ 0 w 963"/>
                          <a:gd name="T11" fmla="*/ 1 h 1449"/>
                          <a:gd name="T12" fmla="*/ 0 w 963"/>
                          <a:gd name="T13" fmla="*/ 1 h 1449"/>
                          <a:gd name="T14" fmla="*/ 0 w 963"/>
                          <a:gd name="T15" fmla="*/ 0 h 1449"/>
                          <a:gd name="T16" fmla="*/ 0 w 963"/>
                          <a:gd name="T17" fmla="*/ 0 h 1449"/>
                          <a:gd name="T18" fmla="*/ 0 w 963"/>
                          <a:gd name="T19" fmla="*/ 1 h 144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63"/>
                          <a:gd name="T31" fmla="*/ 0 h 1449"/>
                          <a:gd name="T32" fmla="*/ 963 w 963"/>
                          <a:gd name="T33" fmla="*/ 1449 h 144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63" h="1449">
                            <a:moveTo>
                              <a:pt x="0" y="1448"/>
                            </a:moveTo>
                            <a:lnTo>
                              <a:pt x="962" y="1448"/>
                            </a:lnTo>
                            <a:lnTo>
                              <a:pt x="962" y="0"/>
                            </a:lnTo>
                            <a:lnTo>
                              <a:pt x="0" y="0"/>
                            </a:lnTo>
                            <a:lnTo>
                              <a:pt x="0" y="1448"/>
                            </a:lnTo>
                            <a:close/>
                            <a:moveTo>
                              <a:pt x="10" y="1432"/>
                            </a:moveTo>
                            <a:lnTo>
                              <a:pt x="952" y="1432"/>
                            </a:lnTo>
                            <a:lnTo>
                              <a:pt x="952" y="15"/>
                            </a:lnTo>
                            <a:lnTo>
                              <a:pt x="10" y="15"/>
                            </a:lnTo>
                            <a:lnTo>
                              <a:pt x="10" y="1432"/>
                            </a:lnTo>
                            <a:close/>
                          </a:path>
                        </a:pathLst>
                      </a:custGeom>
                      <a:solidFill>
                        <a:srgbClr val="34343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3" name="Freeform 16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" y="38"/>
                        <a:ext cx="214" cy="321"/>
                      </a:xfrm>
                      <a:custGeom>
                        <a:avLst/>
                        <a:gdLst>
                          <a:gd name="T0" fmla="*/ 0 w 947"/>
                          <a:gd name="T1" fmla="*/ 1 h 1418"/>
                          <a:gd name="T2" fmla="*/ 0 w 947"/>
                          <a:gd name="T3" fmla="*/ 1 h 1418"/>
                          <a:gd name="T4" fmla="*/ 0 w 947"/>
                          <a:gd name="T5" fmla="*/ 0 h 1418"/>
                          <a:gd name="T6" fmla="*/ 0 w 947"/>
                          <a:gd name="T7" fmla="*/ 0 h 1418"/>
                          <a:gd name="T8" fmla="*/ 0 w 947"/>
                          <a:gd name="T9" fmla="*/ 1 h 1418"/>
                          <a:gd name="T10" fmla="*/ 0 w 947"/>
                          <a:gd name="T11" fmla="*/ 1 h 1418"/>
                          <a:gd name="T12" fmla="*/ 0 w 947"/>
                          <a:gd name="T13" fmla="*/ 1 h 1418"/>
                          <a:gd name="T14" fmla="*/ 0 w 947"/>
                          <a:gd name="T15" fmla="*/ 0 h 1418"/>
                          <a:gd name="T16" fmla="*/ 0 w 947"/>
                          <a:gd name="T17" fmla="*/ 0 h 1418"/>
                          <a:gd name="T18" fmla="*/ 0 w 947"/>
                          <a:gd name="T19" fmla="*/ 1 h 141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47"/>
                          <a:gd name="T31" fmla="*/ 0 h 1418"/>
                          <a:gd name="T32" fmla="*/ 947 w 947"/>
                          <a:gd name="T33" fmla="*/ 1418 h 141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47" h="1418">
                            <a:moveTo>
                              <a:pt x="0" y="1417"/>
                            </a:moveTo>
                            <a:lnTo>
                              <a:pt x="946" y="1417"/>
                            </a:lnTo>
                            <a:lnTo>
                              <a:pt x="946" y="0"/>
                            </a:lnTo>
                            <a:lnTo>
                              <a:pt x="0" y="0"/>
                            </a:lnTo>
                            <a:lnTo>
                              <a:pt x="0" y="1417"/>
                            </a:lnTo>
                            <a:close/>
                            <a:moveTo>
                              <a:pt x="12" y="1401"/>
                            </a:moveTo>
                            <a:lnTo>
                              <a:pt x="932" y="1401"/>
                            </a:lnTo>
                            <a:lnTo>
                              <a:pt x="932" y="15"/>
                            </a:lnTo>
                            <a:lnTo>
                              <a:pt x="12" y="15"/>
                            </a:lnTo>
                            <a:lnTo>
                              <a:pt x="12" y="1401"/>
                            </a:lnTo>
                            <a:close/>
                          </a:path>
                        </a:pathLst>
                      </a:custGeom>
                      <a:solidFill>
                        <a:srgbClr val="3C3C3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" name="Freeform 16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" y="41"/>
                        <a:ext cx="208" cy="314"/>
                      </a:xfrm>
                      <a:custGeom>
                        <a:avLst/>
                        <a:gdLst>
                          <a:gd name="T0" fmla="*/ 0 w 921"/>
                          <a:gd name="T1" fmla="*/ 1 h 1387"/>
                          <a:gd name="T2" fmla="*/ 0 w 921"/>
                          <a:gd name="T3" fmla="*/ 1 h 1387"/>
                          <a:gd name="T4" fmla="*/ 0 w 921"/>
                          <a:gd name="T5" fmla="*/ 0 h 1387"/>
                          <a:gd name="T6" fmla="*/ 0 w 921"/>
                          <a:gd name="T7" fmla="*/ 0 h 1387"/>
                          <a:gd name="T8" fmla="*/ 0 w 921"/>
                          <a:gd name="T9" fmla="*/ 1 h 1387"/>
                          <a:gd name="T10" fmla="*/ 0 w 921"/>
                          <a:gd name="T11" fmla="*/ 1 h 1387"/>
                          <a:gd name="T12" fmla="*/ 0 w 921"/>
                          <a:gd name="T13" fmla="*/ 1 h 1387"/>
                          <a:gd name="T14" fmla="*/ 0 w 921"/>
                          <a:gd name="T15" fmla="*/ 0 h 1387"/>
                          <a:gd name="T16" fmla="*/ 0 w 921"/>
                          <a:gd name="T17" fmla="*/ 0 h 1387"/>
                          <a:gd name="T18" fmla="*/ 0 w 921"/>
                          <a:gd name="T19" fmla="*/ 1 h 138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21"/>
                          <a:gd name="T31" fmla="*/ 0 h 1387"/>
                          <a:gd name="T32" fmla="*/ 921 w 921"/>
                          <a:gd name="T33" fmla="*/ 1387 h 138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21" h="1387">
                            <a:moveTo>
                              <a:pt x="0" y="1386"/>
                            </a:moveTo>
                            <a:lnTo>
                              <a:pt x="920" y="1386"/>
                            </a:lnTo>
                            <a:lnTo>
                              <a:pt x="920" y="0"/>
                            </a:lnTo>
                            <a:lnTo>
                              <a:pt x="0" y="0"/>
                            </a:lnTo>
                            <a:lnTo>
                              <a:pt x="0" y="1386"/>
                            </a:lnTo>
                            <a:close/>
                            <a:moveTo>
                              <a:pt x="9" y="1371"/>
                            </a:moveTo>
                            <a:lnTo>
                              <a:pt x="909" y="1371"/>
                            </a:lnTo>
                            <a:lnTo>
                              <a:pt x="909" y="14"/>
                            </a:lnTo>
                            <a:lnTo>
                              <a:pt x="9" y="14"/>
                            </a:lnTo>
                            <a:lnTo>
                              <a:pt x="9" y="1371"/>
                            </a:ln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5" name="Freeform 16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" y="44"/>
                        <a:ext cx="203" cy="307"/>
                      </a:xfrm>
                      <a:custGeom>
                        <a:avLst/>
                        <a:gdLst>
                          <a:gd name="T0" fmla="*/ 0 w 900"/>
                          <a:gd name="T1" fmla="*/ 1 h 1358"/>
                          <a:gd name="T2" fmla="*/ 0 w 900"/>
                          <a:gd name="T3" fmla="*/ 1 h 1358"/>
                          <a:gd name="T4" fmla="*/ 0 w 900"/>
                          <a:gd name="T5" fmla="*/ 0 h 1358"/>
                          <a:gd name="T6" fmla="*/ 0 w 900"/>
                          <a:gd name="T7" fmla="*/ 0 h 1358"/>
                          <a:gd name="T8" fmla="*/ 0 w 900"/>
                          <a:gd name="T9" fmla="*/ 1 h 1358"/>
                          <a:gd name="T10" fmla="*/ 0 w 900"/>
                          <a:gd name="T11" fmla="*/ 1 h 1358"/>
                          <a:gd name="T12" fmla="*/ 0 w 900"/>
                          <a:gd name="T13" fmla="*/ 1 h 1358"/>
                          <a:gd name="T14" fmla="*/ 0 w 900"/>
                          <a:gd name="T15" fmla="*/ 0 h 1358"/>
                          <a:gd name="T16" fmla="*/ 0 w 900"/>
                          <a:gd name="T17" fmla="*/ 0 h 1358"/>
                          <a:gd name="T18" fmla="*/ 0 w 900"/>
                          <a:gd name="T19" fmla="*/ 1 h 135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900"/>
                          <a:gd name="T31" fmla="*/ 0 h 1358"/>
                          <a:gd name="T32" fmla="*/ 900 w 900"/>
                          <a:gd name="T33" fmla="*/ 1358 h 135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900" h="1358">
                            <a:moveTo>
                              <a:pt x="0" y="1357"/>
                            </a:moveTo>
                            <a:lnTo>
                              <a:pt x="899" y="1357"/>
                            </a:lnTo>
                            <a:lnTo>
                              <a:pt x="899" y="0"/>
                            </a:lnTo>
                            <a:lnTo>
                              <a:pt x="0" y="0"/>
                            </a:lnTo>
                            <a:lnTo>
                              <a:pt x="0" y="1357"/>
                            </a:lnTo>
                            <a:close/>
                            <a:moveTo>
                              <a:pt x="13" y="1337"/>
                            </a:moveTo>
                            <a:lnTo>
                              <a:pt x="887" y="1337"/>
                            </a:lnTo>
                            <a:lnTo>
                              <a:pt x="887" y="20"/>
                            </a:lnTo>
                            <a:lnTo>
                              <a:pt x="13" y="20"/>
                            </a:lnTo>
                            <a:lnTo>
                              <a:pt x="13" y="1337"/>
                            </a:lnTo>
                            <a:close/>
                          </a:path>
                        </a:pathLst>
                      </a:custGeom>
                      <a:solidFill>
                        <a:srgbClr val="4B4B4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6" name="Freeform 16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" y="49"/>
                        <a:ext cx="197" cy="298"/>
                      </a:xfrm>
                      <a:custGeom>
                        <a:avLst/>
                        <a:gdLst>
                          <a:gd name="T0" fmla="*/ 0 w 873"/>
                          <a:gd name="T1" fmla="*/ 1 h 1318"/>
                          <a:gd name="T2" fmla="*/ 0 w 873"/>
                          <a:gd name="T3" fmla="*/ 1 h 1318"/>
                          <a:gd name="T4" fmla="*/ 0 w 873"/>
                          <a:gd name="T5" fmla="*/ 0 h 1318"/>
                          <a:gd name="T6" fmla="*/ 0 w 873"/>
                          <a:gd name="T7" fmla="*/ 0 h 1318"/>
                          <a:gd name="T8" fmla="*/ 0 w 873"/>
                          <a:gd name="T9" fmla="*/ 1 h 1318"/>
                          <a:gd name="T10" fmla="*/ 0 w 873"/>
                          <a:gd name="T11" fmla="*/ 1 h 1318"/>
                          <a:gd name="T12" fmla="*/ 0 w 873"/>
                          <a:gd name="T13" fmla="*/ 1 h 1318"/>
                          <a:gd name="T14" fmla="*/ 0 w 873"/>
                          <a:gd name="T15" fmla="*/ 0 h 1318"/>
                          <a:gd name="T16" fmla="*/ 0 w 873"/>
                          <a:gd name="T17" fmla="*/ 0 h 1318"/>
                          <a:gd name="T18" fmla="*/ 0 w 873"/>
                          <a:gd name="T19" fmla="*/ 1 h 131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73"/>
                          <a:gd name="T31" fmla="*/ 0 h 1318"/>
                          <a:gd name="T32" fmla="*/ 873 w 873"/>
                          <a:gd name="T33" fmla="*/ 1318 h 131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73" h="1318">
                            <a:moveTo>
                              <a:pt x="0" y="1317"/>
                            </a:moveTo>
                            <a:lnTo>
                              <a:pt x="872" y="1317"/>
                            </a:lnTo>
                            <a:lnTo>
                              <a:pt x="872" y="0"/>
                            </a:lnTo>
                            <a:lnTo>
                              <a:pt x="0" y="0"/>
                            </a:lnTo>
                            <a:lnTo>
                              <a:pt x="0" y="1317"/>
                            </a:lnTo>
                            <a:close/>
                            <a:moveTo>
                              <a:pt x="12" y="1299"/>
                            </a:moveTo>
                            <a:lnTo>
                              <a:pt x="859" y="1299"/>
                            </a:lnTo>
                            <a:lnTo>
                              <a:pt x="859" y="19"/>
                            </a:lnTo>
                            <a:lnTo>
                              <a:pt x="12" y="19"/>
                            </a:lnTo>
                            <a:lnTo>
                              <a:pt x="12" y="1299"/>
                            </a:lnTo>
                            <a:close/>
                          </a:path>
                        </a:pathLst>
                      </a:custGeom>
                      <a:solidFill>
                        <a:srgbClr val="53535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7" name="Freeform 16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" y="53"/>
                        <a:ext cx="191" cy="289"/>
                      </a:xfrm>
                      <a:custGeom>
                        <a:avLst/>
                        <a:gdLst>
                          <a:gd name="T0" fmla="*/ 0 w 848"/>
                          <a:gd name="T1" fmla="*/ 1 h 1279"/>
                          <a:gd name="T2" fmla="*/ 0 w 848"/>
                          <a:gd name="T3" fmla="*/ 1 h 1279"/>
                          <a:gd name="T4" fmla="*/ 0 w 848"/>
                          <a:gd name="T5" fmla="*/ 0 h 1279"/>
                          <a:gd name="T6" fmla="*/ 0 w 848"/>
                          <a:gd name="T7" fmla="*/ 0 h 1279"/>
                          <a:gd name="T8" fmla="*/ 0 w 848"/>
                          <a:gd name="T9" fmla="*/ 1 h 1279"/>
                          <a:gd name="T10" fmla="*/ 0 w 848"/>
                          <a:gd name="T11" fmla="*/ 1 h 1279"/>
                          <a:gd name="T12" fmla="*/ 0 w 848"/>
                          <a:gd name="T13" fmla="*/ 1 h 1279"/>
                          <a:gd name="T14" fmla="*/ 0 w 848"/>
                          <a:gd name="T15" fmla="*/ 0 h 1279"/>
                          <a:gd name="T16" fmla="*/ 0 w 848"/>
                          <a:gd name="T17" fmla="*/ 0 h 1279"/>
                          <a:gd name="T18" fmla="*/ 0 w 848"/>
                          <a:gd name="T19" fmla="*/ 1 h 127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48"/>
                          <a:gd name="T31" fmla="*/ 0 h 1279"/>
                          <a:gd name="T32" fmla="*/ 848 w 848"/>
                          <a:gd name="T33" fmla="*/ 1279 h 127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48" h="1279">
                            <a:moveTo>
                              <a:pt x="0" y="1278"/>
                            </a:moveTo>
                            <a:lnTo>
                              <a:pt x="847" y="1278"/>
                            </a:lnTo>
                            <a:lnTo>
                              <a:pt x="847" y="0"/>
                            </a:lnTo>
                            <a:lnTo>
                              <a:pt x="0" y="0"/>
                            </a:lnTo>
                            <a:lnTo>
                              <a:pt x="0" y="1278"/>
                            </a:lnTo>
                            <a:close/>
                            <a:moveTo>
                              <a:pt x="11" y="1258"/>
                            </a:moveTo>
                            <a:lnTo>
                              <a:pt x="838" y="1258"/>
                            </a:lnTo>
                            <a:lnTo>
                              <a:pt x="838" y="17"/>
                            </a:lnTo>
                            <a:lnTo>
                              <a:pt x="11" y="17"/>
                            </a:lnTo>
                            <a:lnTo>
                              <a:pt x="11" y="1258"/>
                            </a:lnTo>
                            <a:close/>
                          </a:path>
                        </a:pathLst>
                      </a:custGeom>
                      <a:solidFill>
                        <a:srgbClr val="5B5B5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8" name="Freeform 16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" y="58"/>
                        <a:ext cx="186" cy="281"/>
                      </a:xfrm>
                      <a:custGeom>
                        <a:avLst/>
                        <a:gdLst>
                          <a:gd name="T0" fmla="*/ 0 w 826"/>
                          <a:gd name="T1" fmla="*/ 1 h 1243"/>
                          <a:gd name="T2" fmla="*/ 0 w 826"/>
                          <a:gd name="T3" fmla="*/ 1 h 1243"/>
                          <a:gd name="T4" fmla="*/ 0 w 826"/>
                          <a:gd name="T5" fmla="*/ 0 h 1243"/>
                          <a:gd name="T6" fmla="*/ 0 w 826"/>
                          <a:gd name="T7" fmla="*/ 0 h 1243"/>
                          <a:gd name="T8" fmla="*/ 0 w 826"/>
                          <a:gd name="T9" fmla="*/ 1 h 1243"/>
                          <a:gd name="T10" fmla="*/ 0 w 826"/>
                          <a:gd name="T11" fmla="*/ 1 h 1243"/>
                          <a:gd name="T12" fmla="*/ 0 w 826"/>
                          <a:gd name="T13" fmla="*/ 1 h 1243"/>
                          <a:gd name="T14" fmla="*/ 0 w 826"/>
                          <a:gd name="T15" fmla="*/ 0 h 1243"/>
                          <a:gd name="T16" fmla="*/ 0 w 826"/>
                          <a:gd name="T17" fmla="*/ 0 h 1243"/>
                          <a:gd name="T18" fmla="*/ 0 w 826"/>
                          <a:gd name="T19" fmla="*/ 1 h 124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26"/>
                          <a:gd name="T31" fmla="*/ 0 h 1243"/>
                          <a:gd name="T32" fmla="*/ 826 w 826"/>
                          <a:gd name="T33" fmla="*/ 1243 h 124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26" h="1243">
                            <a:moveTo>
                              <a:pt x="0" y="1242"/>
                            </a:moveTo>
                            <a:lnTo>
                              <a:pt x="825" y="1242"/>
                            </a:lnTo>
                            <a:lnTo>
                              <a:pt x="825" y="0"/>
                            </a:lnTo>
                            <a:lnTo>
                              <a:pt x="0" y="0"/>
                            </a:lnTo>
                            <a:lnTo>
                              <a:pt x="0" y="1242"/>
                            </a:lnTo>
                            <a:close/>
                            <a:moveTo>
                              <a:pt x="12" y="1224"/>
                            </a:moveTo>
                            <a:lnTo>
                              <a:pt x="813" y="1224"/>
                            </a:lnTo>
                            <a:lnTo>
                              <a:pt x="813" y="19"/>
                            </a:lnTo>
                            <a:lnTo>
                              <a:pt x="12" y="19"/>
                            </a:lnTo>
                            <a:lnTo>
                              <a:pt x="12" y="1224"/>
                            </a:lnTo>
                            <a:close/>
                          </a:path>
                        </a:pathLst>
                      </a:custGeom>
                      <a:solidFill>
                        <a:srgbClr val="63636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9" name="Freeform 16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" y="61"/>
                        <a:ext cx="181" cy="273"/>
                      </a:xfrm>
                      <a:custGeom>
                        <a:avLst/>
                        <a:gdLst>
                          <a:gd name="T0" fmla="*/ 0 w 801"/>
                          <a:gd name="T1" fmla="*/ 1 h 1208"/>
                          <a:gd name="T2" fmla="*/ 0 w 801"/>
                          <a:gd name="T3" fmla="*/ 1 h 1208"/>
                          <a:gd name="T4" fmla="*/ 0 w 801"/>
                          <a:gd name="T5" fmla="*/ 0 h 1208"/>
                          <a:gd name="T6" fmla="*/ 0 w 801"/>
                          <a:gd name="T7" fmla="*/ 0 h 1208"/>
                          <a:gd name="T8" fmla="*/ 0 w 801"/>
                          <a:gd name="T9" fmla="*/ 1 h 1208"/>
                          <a:gd name="T10" fmla="*/ 0 w 801"/>
                          <a:gd name="T11" fmla="*/ 1 h 1208"/>
                          <a:gd name="T12" fmla="*/ 0 w 801"/>
                          <a:gd name="T13" fmla="*/ 1 h 1208"/>
                          <a:gd name="T14" fmla="*/ 0 w 801"/>
                          <a:gd name="T15" fmla="*/ 0 h 1208"/>
                          <a:gd name="T16" fmla="*/ 0 w 801"/>
                          <a:gd name="T17" fmla="*/ 0 h 1208"/>
                          <a:gd name="T18" fmla="*/ 0 w 801"/>
                          <a:gd name="T19" fmla="*/ 1 h 120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801"/>
                          <a:gd name="T31" fmla="*/ 0 h 1208"/>
                          <a:gd name="T32" fmla="*/ 801 w 801"/>
                          <a:gd name="T33" fmla="*/ 1208 h 120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801" h="1208">
                            <a:moveTo>
                              <a:pt x="0" y="1207"/>
                            </a:moveTo>
                            <a:lnTo>
                              <a:pt x="800" y="1207"/>
                            </a:lnTo>
                            <a:lnTo>
                              <a:pt x="800" y="0"/>
                            </a:lnTo>
                            <a:lnTo>
                              <a:pt x="0" y="0"/>
                            </a:lnTo>
                            <a:lnTo>
                              <a:pt x="0" y="1207"/>
                            </a:lnTo>
                            <a:close/>
                            <a:moveTo>
                              <a:pt x="16" y="1187"/>
                            </a:moveTo>
                            <a:lnTo>
                              <a:pt x="782" y="1187"/>
                            </a:lnTo>
                            <a:lnTo>
                              <a:pt x="782" y="17"/>
                            </a:lnTo>
                            <a:lnTo>
                              <a:pt x="16" y="17"/>
                            </a:lnTo>
                            <a:lnTo>
                              <a:pt x="16" y="1187"/>
                            </a:lnTo>
                            <a:close/>
                          </a:path>
                        </a:pathLst>
                      </a:custGeom>
                      <a:solidFill>
                        <a:srgbClr val="6C6C6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0" name="Freeform 16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" y="66"/>
                        <a:ext cx="174" cy="264"/>
                      </a:xfrm>
                      <a:custGeom>
                        <a:avLst/>
                        <a:gdLst>
                          <a:gd name="T0" fmla="*/ 0 w 770"/>
                          <a:gd name="T1" fmla="*/ 1 h 1167"/>
                          <a:gd name="T2" fmla="*/ 0 w 770"/>
                          <a:gd name="T3" fmla="*/ 1 h 1167"/>
                          <a:gd name="T4" fmla="*/ 0 w 770"/>
                          <a:gd name="T5" fmla="*/ 0 h 1167"/>
                          <a:gd name="T6" fmla="*/ 0 w 770"/>
                          <a:gd name="T7" fmla="*/ 0 h 1167"/>
                          <a:gd name="T8" fmla="*/ 0 w 770"/>
                          <a:gd name="T9" fmla="*/ 1 h 1167"/>
                          <a:gd name="T10" fmla="*/ 0 w 770"/>
                          <a:gd name="T11" fmla="*/ 1 h 1167"/>
                          <a:gd name="T12" fmla="*/ 0 w 770"/>
                          <a:gd name="T13" fmla="*/ 1 h 1167"/>
                          <a:gd name="T14" fmla="*/ 0 w 770"/>
                          <a:gd name="T15" fmla="*/ 0 h 1167"/>
                          <a:gd name="T16" fmla="*/ 0 w 770"/>
                          <a:gd name="T17" fmla="*/ 0 h 1167"/>
                          <a:gd name="T18" fmla="*/ 0 w 770"/>
                          <a:gd name="T19" fmla="*/ 1 h 116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70"/>
                          <a:gd name="T31" fmla="*/ 0 h 1167"/>
                          <a:gd name="T32" fmla="*/ 770 w 770"/>
                          <a:gd name="T33" fmla="*/ 1167 h 116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70" h="1167">
                            <a:moveTo>
                              <a:pt x="0" y="1166"/>
                            </a:moveTo>
                            <a:lnTo>
                              <a:pt x="769" y="1166"/>
                            </a:lnTo>
                            <a:lnTo>
                              <a:pt x="769" y="0"/>
                            </a:lnTo>
                            <a:lnTo>
                              <a:pt x="0" y="0"/>
                            </a:lnTo>
                            <a:lnTo>
                              <a:pt x="0" y="1166"/>
                            </a:lnTo>
                            <a:close/>
                            <a:moveTo>
                              <a:pt x="13" y="1143"/>
                            </a:moveTo>
                            <a:lnTo>
                              <a:pt x="757" y="1143"/>
                            </a:lnTo>
                            <a:lnTo>
                              <a:pt x="757" y="22"/>
                            </a:lnTo>
                            <a:lnTo>
                              <a:pt x="13" y="22"/>
                            </a:lnTo>
                            <a:lnTo>
                              <a:pt x="13" y="1143"/>
                            </a:lnTo>
                            <a:close/>
                          </a:path>
                        </a:pathLst>
                      </a:custGeom>
                      <a:solidFill>
                        <a:srgbClr val="74747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1" name="Freeform 16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" y="72"/>
                        <a:ext cx="168" cy="254"/>
                      </a:xfrm>
                      <a:custGeom>
                        <a:avLst/>
                        <a:gdLst>
                          <a:gd name="T0" fmla="*/ 0 w 745"/>
                          <a:gd name="T1" fmla="*/ 1 h 1123"/>
                          <a:gd name="T2" fmla="*/ 0 w 745"/>
                          <a:gd name="T3" fmla="*/ 1 h 1123"/>
                          <a:gd name="T4" fmla="*/ 0 w 745"/>
                          <a:gd name="T5" fmla="*/ 0 h 1123"/>
                          <a:gd name="T6" fmla="*/ 0 w 745"/>
                          <a:gd name="T7" fmla="*/ 0 h 1123"/>
                          <a:gd name="T8" fmla="*/ 0 w 745"/>
                          <a:gd name="T9" fmla="*/ 1 h 1123"/>
                          <a:gd name="T10" fmla="*/ 0 w 745"/>
                          <a:gd name="T11" fmla="*/ 1 h 1123"/>
                          <a:gd name="T12" fmla="*/ 0 w 745"/>
                          <a:gd name="T13" fmla="*/ 1 h 1123"/>
                          <a:gd name="T14" fmla="*/ 0 w 745"/>
                          <a:gd name="T15" fmla="*/ 0 h 1123"/>
                          <a:gd name="T16" fmla="*/ 0 w 745"/>
                          <a:gd name="T17" fmla="*/ 0 h 1123"/>
                          <a:gd name="T18" fmla="*/ 0 w 745"/>
                          <a:gd name="T19" fmla="*/ 1 h 112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45"/>
                          <a:gd name="T31" fmla="*/ 0 h 1123"/>
                          <a:gd name="T32" fmla="*/ 745 w 745"/>
                          <a:gd name="T33" fmla="*/ 1123 h 1123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45" h="1123">
                            <a:moveTo>
                              <a:pt x="0" y="1122"/>
                            </a:moveTo>
                            <a:lnTo>
                              <a:pt x="744" y="1122"/>
                            </a:lnTo>
                            <a:lnTo>
                              <a:pt x="744" y="0"/>
                            </a:lnTo>
                            <a:lnTo>
                              <a:pt x="0" y="0"/>
                            </a:lnTo>
                            <a:lnTo>
                              <a:pt x="0" y="1122"/>
                            </a:lnTo>
                            <a:close/>
                            <a:moveTo>
                              <a:pt x="14" y="1099"/>
                            </a:moveTo>
                            <a:lnTo>
                              <a:pt x="728" y="1099"/>
                            </a:lnTo>
                            <a:lnTo>
                              <a:pt x="728" y="22"/>
                            </a:lnTo>
                            <a:lnTo>
                              <a:pt x="14" y="22"/>
                            </a:lnTo>
                            <a:lnTo>
                              <a:pt x="14" y="1099"/>
                            </a:lnTo>
                            <a:close/>
                          </a:path>
                        </a:pathLst>
                      </a:custGeom>
                      <a:solidFill>
                        <a:srgbClr val="7C7C7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2" name="Freeform 16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5" y="76"/>
                        <a:ext cx="160" cy="243"/>
                      </a:xfrm>
                      <a:custGeom>
                        <a:avLst/>
                        <a:gdLst>
                          <a:gd name="T0" fmla="*/ 0 w 712"/>
                          <a:gd name="T1" fmla="*/ 1 h 1078"/>
                          <a:gd name="T2" fmla="*/ 0 w 712"/>
                          <a:gd name="T3" fmla="*/ 1 h 1078"/>
                          <a:gd name="T4" fmla="*/ 0 w 712"/>
                          <a:gd name="T5" fmla="*/ 0 h 1078"/>
                          <a:gd name="T6" fmla="*/ 0 w 712"/>
                          <a:gd name="T7" fmla="*/ 0 h 1078"/>
                          <a:gd name="T8" fmla="*/ 0 w 712"/>
                          <a:gd name="T9" fmla="*/ 1 h 1078"/>
                          <a:gd name="T10" fmla="*/ 0 w 712"/>
                          <a:gd name="T11" fmla="*/ 1 h 1078"/>
                          <a:gd name="T12" fmla="*/ 0 w 712"/>
                          <a:gd name="T13" fmla="*/ 1 h 1078"/>
                          <a:gd name="T14" fmla="*/ 0 w 712"/>
                          <a:gd name="T15" fmla="*/ 0 h 1078"/>
                          <a:gd name="T16" fmla="*/ 0 w 712"/>
                          <a:gd name="T17" fmla="*/ 0 h 1078"/>
                          <a:gd name="T18" fmla="*/ 0 w 712"/>
                          <a:gd name="T19" fmla="*/ 1 h 107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12"/>
                          <a:gd name="T31" fmla="*/ 0 h 1078"/>
                          <a:gd name="T32" fmla="*/ 712 w 712"/>
                          <a:gd name="T33" fmla="*/ 1078 h 107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12" h="1078">
                            <a:moveTo>
                              <a:pt x="0" y="1077"/>
                            </a:moveTo>
                            <a:lnTo>
                              <a:pt x="711" y="1077"/>
                            </a:lnTo>
                            <a:lnTo>
                              <a:pt x="711" y="0"/>
                            </a:lnTo>
                            <a:lnTo>
                              <a:pt x="0" y="0"/>
                            </a:lnTo>
                            <a:lnTo>
                              <a:pt x="0" y="1077"/>
                            </a:lnTo>
                            <a:close/>
                            <a:moveTo>
                              <a:pt x="12" y="1054"/>
                            </a:moveTo>
                            <a:lnTo>
                              <a:pt x="699" y="1054"/>
                            </a:lnTo>
                            <a:lnTo>
                              <a:pt x="699" y="23"/>
                            </a:lnTo>
                            <a:lnTo>
                              <a:pt x="12" y="23"/>
                            </a:lnTo>
                            <a:lnTo>
                              <a:pt x="12" y="1054"/>
                            </a:lnTo>
                            <a:close/>
                          </a:path>
                        </a:pathLst>
                      </a:custGeom>
                      <a:solidFill>
                        <a:srgbClr val="84848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3" name="Freeform 16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8" y="82"/>
                        <a:ext cx="154" cy="233"/>
                      </a:xfrm>
                      <a:custGeom>
                        <a:avLst/>
                        <a:gdLst>
                          <a:gd name="T0" fmla="*/ 0 w 685"/>
                          <a:gd name="T1" fmla="*/ 1 h 1032"/>
                          <a:gd name="T2" fmla="*/ 0 w 685"/>
                          <a:gd name="T3" fmla="*/ 1 h 1032"/>
                          <a:gd name="T4" fmla="*/ 0 w 685"/>
                          <a:gd name="T5" fmla="*/ 0 h 1032"/>
                          <a:gd name="T6" fmla="*/ 0 w 685"/>
                          <a:gd name="T7" fmla="*/ 0 h 1032"/>
                          <a:gd name="T8" fmla="*/ 0 w 685"/>
                          <a:gd name="T9" fmla="*/ 1 h 1032"/>
                          <a:gd name="T10" fmla="*/ 0 w 685"/>
                          <a:gd name="T11" fmla="*/ 1 h 1032"/>
                          <a:gd name="T12" fmla="*/ 0 w 685"/>
                          <a:gd name="T13" fmla="*/ 1 h 1032"/>
                          <a:gd name="T14" fmla="*/ 0 w 685"/>
                          <a:gd name="T15" fmla="*/ 0 h 1032"/>
                          <a:gd name="T16" fmla="*/ 0 w 685"/>
                          <a:gd name="T17" fmla="*/ 0 h 1032"/>
                          <a:gd name="T18" fmla="*/ 0 w 685"/>
                          <a:gd name="T19" fmla="*/ 1 h 1032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85"/>
                          <a:gd name="T31" fmla="*/ 0 h 1032"/>
                          <a:gd name="T32" fmla="*/ 685 w 685"/>
                          <a:gd name="T33" fmla="*/ 1032 h 1032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85" h="1032">
                            <a:moveTo>
                              <a:pt x="0" y="1031"/>
                            </a:moveTo>
                            <a:lnTo>
                              <a:pt x="684" y="1031"/>
                            </a:lnTo>
                            <a:lnTo>
                              <a:pt x="684" y="0"/>
                            </a:lnTo>
                            <a:lnTo>
                              <a:pt x="0" y="0"/>
                            </a:lnTo>
                            <a:lnTo>
                              <a:pt x="0" y="1031"/>
                            </a:lnTo>
                            <a:close/>
                            <a:moveTo>
                              <a:pt x="16" y="1009"/>
                            </a:moveTo>
                            <a:lnTo>
                              <a:pt x="666" y="1009"/>
                            </a:lnTo>
                            <a:lnTo>
                              <a:pt x="666" y="23"/>
                            </a:lnTo>
                            <a:lnTo>
                              <a:pt x="16" y="23"/>
                            </a:lnTo>
                            <a:lnTo>
                              <a:pt x="16" y="1009"/>
                            </a:lnTo>
                            <a:close/>
                          </a:path>
                        </a:pathLst>
                      </a:custGeom>
                      <a:solidFill>
                        <a:srgbClr val="8C8C8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" name="Freeform 16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1" y="86"/>
                        <a:ext cx="148" cy="223"/>
                      </a:xfrm>
                      <a:custGeom>
                        <a:avLst/>
                        <a:gdLst>
                          <a:gd name="T0" fmla="*/ 0 w 656"/>
                          <a:gd name="T1" fmla="*/ 0 h 988"/>
                          <a:gd name="T2" fmla="*/ 0 w 656"/>
                          <a:gd name="T3" fmla="*/ 0 h 988"/>
                          <a:gd name="T4" fmla="*/ 0 w 656"/>
                          <a:gd name="T5" fmla="*/ 0 h 988"/>
                          <a:gd name="T6" fmla="*/ 0 w 656"/>
                          <a:gd name="T7" fmla="*/ 0 h 988"/>
                          <a:gd name="T8" fmla="*/ 0 w 656"/>
                          <a:gd name="T9" fmla="*/ 0 h 988"/>
                          <a:gd name="T10" fmla="*/ 0 w 656"/>
                          <a:gd name="T11" fmla="*/ 0 h 988"/>
                          <a:gd name="T12" fmla="*/ 0 w 656"/>
                          <a:gd name="T13" fmla="*/ 0 h 988"/>
                          <a:gd name="T14" fmla="*/ 0 w 656"/>
                          <a:gd name="T15" fmla="*/ 0 h 988"/>
                          <a:gd name="T16" fmla="*/ 0 w 656"/>
                          <a:gd name="T17" fmla="*/ 0 h 988"/>
                          <a:gd name="T18" fmla="*/ 0 w 656"/>
                          <a:gd name="T19" fmla="*/ 0 h 98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56"/>
                          <a:gd name="T31" fmla="*/ 0 h 988"/>
                          <a:gd name="T32" fmla="*/ 656 w 656"/>
                          <a:gd name="T33" fmla="*/ 988 h 98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56" h="988">
                            <a:moveTo>
                              <a:pt x="0" y="987"/>
                            </a:moveTo>
                            <a:lnTo>
                              <a:pt x="655" y="987"/>
                            </a:lnTo>
                            <a:lnTo>
                              <a:pt x="655" y="0"/>
                            </a:lnTo>
                            <a:lnTo>
                              <a:pt x="0" y="0"/>
                            </a:lnTo>
                            <a:lnTo>
                              <a:pt x="0" y="987"/>
                            </a:lnTo>
                            <a:close/>
                            <a:moveTo>
                              <a:pt x="15" y="960"/>
                            </a:moveTo>
                            <a:lnTo>
                              <a:pt x="640" y="960"/>
                            </a:lnTo>
                            <a:lnTo>
                              <a:pt x="640" y="28"/>
                            </a:lnTo>
                            <a:lnTo>
                              <a:pt x="15" y="28"/>
                            </a:lnTo>
                            <a:lnTo>
                              <a:pt x="15" y="960"/>
                            </a:lnTo>
                            <a:close/>
                          </a:path>
                        </a:pathLst>
                      </a:custGeom>
                      <a:solidFill>
                        <a:srgbClr val="94949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5" name="Freeform 16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5" y="92"/>
                        <a:ext cx="140" cy="212"/>
                      </a:xfrm>
                      <a:custGeom>
                        <a:avLst/>
                        <a:gdLst>
                          <a:gd name="T0" fmla="*/ 0 w 621"/>
                          <a:gd name="T1" fmla="*/ 0 h 938"/>
                          <a:gd name="T2" fmla="*/ 0 w 621"/>
                          <a:gd name="T3" fmla="*/ 0 h 938"/>
                          <a:gd name="T4" fmla="*/ 0 w 621"/>
                          <a:gd name="T5" fmla="*/ 0 h 938"/>
                          <a:gd name="T6" fmla="*/ 0 w 621"/>
                          <a:gd name="T7" fmla="*/ 0 h 938"/>
                          <a:gd name="T8" fmla="*/ 0 w 621"/>
                          <a:gd name="T9" fmla="*/ 0 h 938"/>
                          <a:gd name="T10" fmla="*/ 0 w 621"/>
                          <a:gd name="T11" fmla="*/ 0 h 938"/>
                          <a:gd name="T12" fmla="*/ 0 w 621"/>
                          <a:gd name="T13" fmla="*/ 0 h 938"/>
                          <a:gd name="T14" fmla="*/ 0 w 621"/>
                          <a:gd name="T15" fmla="*/ 0 h 938"/>
                          <a:gd name="T16" fmla="*/ 0 w 621"/>
                          <a:gd name="T17" fmla="*/ 0 h 938"/>
                          <a:gd name="T18" fmla="*/ 0 w 621"/>
                          <a:gd name="T19" fmla="*/ 0 h 93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21"/>
                          <a:gd name="T31" fmla="*/ 0 h 938"/>
                          <a:gd name="T32" fmla="*/ 621 w 621"/>
                          <a:gd name="T33" fmla="*/ 938 h 93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21" h="938">
                            <a:moveTo>
                              <a:pt x="0" y="937"/>
                            </a:moveTo>
                            <a:lnTo>
                              <a:pt x="620" y="937"/>
                            </a:lnTo>
                            <a:lnTo>
                              <a:pt x="620" y="0"/>
                            </a:lnTo>
                            <a:lnTo>
                              <a:pt x="0" y="0"/>
                            </a:lnTo>
                            <a:lnTo>
                              <a:pt x="0" y="937"/>
                            </a:lnTo>
                            <a:close/>
                            <a:moveTo>
                              <a:pt x="18" y="912"/>
                            </a:moveTo>
                            <a:lnTo>
                              <a:pt x="601" y="912"/>
                            </a:lnTo>
                            <a:lnTo>
                              <a:pt x="601" y="25"/>
                            </a:lnTo>
                            <a:lnTo>
                              <a:pt x="18" y="25"/>
                            </a:lnTo>
                            <a:lnTo>
                              <a:pt x="18" y="912"/>
                            </a:lnTo>
                            <a:close/>
                          </a:path>
                        </a:pathLst>
                      </a:custGeom>
                      <a:solidFill>
                        <a:srgbClr val="9C9C9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6" name="Freeform 16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" y="99"/>
                        <a:ext cx="131" cy="198"/>
                      </a:xfrm>
                      <a:custGeom>
                        <a:avLst/>
                        <a:gdLst>
                          <a:gd name="T0" fmla="*/ 0 w 582"/>
                          <a:gd name="T1" fmla="*/ 0 h 878"/>
                          <a:gd name="T2" fmla="*/ 0 w 582"/>
                          <a:gd name="T3" fmla="*/ 0 h 878"/>
                          <a:gd name="T4" fmla="*/ 0 w 582"/>
                          <a:gd name="T5" fmla="*/ 0 h 878"/>
                          <a:gd name="T6" fmla="*/ 0 w 582"/>
                          <a:gd name="T7" fmla="*/ 0 h 878"/>
                          <a:gd name="T8" fmla="*/ 0 w 582"/>
                          <a:gd name="T9" fmla="*/ 0 h 878"/>
                          <a:gd name="T10" fmla="*/ 0 w 582"/>
                          <a:gd name="T11" fmla="*/ 0 h 878"/>
                          <a:gd name="T12" fmla="*/ 0 w 582"/>
                          <a:gd name="T13" fmla="*/ 0 h 878"/>
                          <a:gd name="T14" fmla="*/ 0 w 582"/>
                          <a:gd name="T15" fmla="*/ 0 h 878"/>
                          <a:gd name="T16" fmla="*/ 0 w 582"/>
                          <a:gd name="T17" fmla="*/ 0 h 878"/>
                          <a:gd name="T18" fmla="*/ 0 w 582"/>
                          <a:gd name="T19" fmla="*/ 0 h 87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82"/>
                          <a:gd name="T31" fmla="*/ 0 h 878"/>
                          <a:gd name="T32" fmla="*/ 582 w 582"/>
                          <a:gd name="T33" fmla="*/ 878 h 87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82" h="878">
                            <a:moveTo>
                              <a:pt x="0" y="877"/>
                            </a:moveTo>
                            <a:lnTo>
                              <a:pt x="581" y="877"/>
                            </a:lnTo>
                            <a:lnTo>
                              <a:pt x="581" y="0"/>
                            </a:lnTo>
                            <a:lnTo>
                              <a:pt x="0" y="0"/>
                            </a:lnTo>
                            <a:lnTo>
                              <a:pt x="0" y="877"/>
                            </a:lnTo>
                            <a:close/>
                            <a:moveTo>
                              <a:pt x="17" y="850"/>
                            </a:moveTo>
                            <a:lnTo>
                              <a:pt x="565" y="850"/>
                            </a:lnTo>
                            <a:lnTo>
                              <a:pt x="565" y="27"/>
                            </a:lnTo>
                            <a:lnTo>
                              <a:pt x="17" y="27"/>
                            </a:lnTo>
                            <a:lnTo>
                              <a:pt x="17" y="850"/>
                            </a:lnTo>
                            <a:close/>
                          </a:path>
                        </a:pathLst>
                      </a:custGeom>
                      <a:solidFill>
                        <a:srgbClr val="A4A4A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7" name="Freeform 16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" y="105"/>
                        <a:ext cx="124" cy="187"/>
                      </a:xfrm>
                      <a:custGeom>
                        <a:avLst/>
                        <a:gdLst>
                          <a:gd name="T0" fmla="*/ 0 w 553"/>
                          <a:gd name="T1" fmla="*/ 0 h 827"/>
                          <a:gd name="T2" fmla="*/ 0 w 553"/>
                          <a:gd name="T3" fmla="*/ 0 h 827"/>
                          <a:gd name="T4" fmla="*/ 0 w 553"/>
                          <a:gd name="T5" fmla="*/ 0 h 827"/>
                          <a:gd name="T6" fmla="*/ 0 w 553"/>
                          <a:gd name="T7" fmla="*/ 0 h 827"/>
                          <a:gd name="T8" fmla="*/ 0 w 553"/>
                          <a:gd name="T9" fmla="*/ 0 h 827"/>
                          <a:gd name="T10" fmla="*/ 0 w 553"/>
                          <a:gd name="T11" fmla="*/ 0 h 827"/>
                          <a:gd name="T12" fmla="*/ 0 w 553"/>
                          <a:gd name="T13" fmla="*/ 0 h 827"/>
                          <a:gd name="T14" fmla="*/ 0 w 553"/>
                          <a:gd name="T15" fmla="*/ 0 h 827"/>
                          <a:gd name="T16" fmla="*/ 0 w 553"/>
                          <a:gd name="T17" fmla="*/ 0 h 827"/>
                          <a:gd name="T18" fmla="*/ 0 w 553"/>
                          <a:gd name="T19" fmla="*/ 0 h 82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53"/>
                          <a:gd name="T31" fmla="*/ 0 h 827"/>
                          <a:gd name="T32" fmla="*/ 553 w 553"/>
                          <a:gd name="T33" fmla="*/ 827 h 82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53" h="827">
                            <a:moveTo>
                              <a:pt x="0" y="826"/>
                            </a:moveTo>
                            <a:lnTo>
                              <a:pt x="552" y="826"/>
                            </a:lnTo>
                            <a:lnTo>
                              <a:pt x="552" y="0"/>
                            </a:lnTo>
                            <a:lnTo>
                              <a:pt x="0" y="0"/>
                            </a:lnTo>
                            <a:lnTo>
                              <a:pt x="0" y="826"/>
                            </a:lnTo>
                            <a:close/>
                            <a:moveTo>
                              <a:pt x="19" y="801"/>
                            </a:moveTo>
                            <a:lnTo>
                              <a:pt x="532" y="801"/>
                            </a:lnTo>
                            <a:lnTo>
                              <a:pt x="532" y="27"/>
                            </a:lnTo>
                            <a:lnTo>
                              <a:pt x="19" y="27"/>
                            </a:lnTo>
                            <a:lnTo>
                              <a:pt x="19" y="801"/>
                            </a:lnTo>
                            <a:close/>
                          </a:path>
                        </a:pathLst>
                      </a:custGeom>
                      <a:solidFill>
                        <a:srgbClr val="ACACA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8" name="Freeform 16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" y="110"/>
                        <a:ext cx="116" cy="175"/>
                      </a:xfrm>
                      <a:custGeom>
                        <a:avLst/>
                        <a:gdLst>
                          <a:gd name="T0" fmla="*/ 0 w 514"/>
                          <a:gd name="T1" fmla="*/ 0 h 777"/>
                          <a:gd name="T2" fmla="*/ 0 w 514"/>
                          <a:gd name="T3" fmla="*/ 0 h 777"/>
                          <a:gd name="T4" fmla="*/ 0 w 514"/>
                          <a:gd name="T5" fmla="*/ 0 h 777"/>
                          <a:gd name="T6" fmla="*/ 0 w 514"/>
                          <a:gd name="T7" fmla="*/ 0 h 777"/>
                          <a:gd name="T8" fmla="*/ 0 w 514"/>
                          <a:gd name="T9" fmla="*/ 0 h 777"/>
                          <a:gd name="T10" fmla="*/ 0 w 514"/>
                          <a:gd name="T11" fmla="*/ 0 h 777"/>
                          <a:gd name="T12" fmla="*/ 0 w 514"/>
                          <a:gd name="T13" fmla="*/ 0 h 777"/>
                          <a:gd name="T14" fmla="*/ 0 w 514"/>
                          <a:gd name="T15" fmla="*/ 0 h 777"/>
                          <a:gd name="T16" fmla="*/ 0 w 514"/>
                          <a:gd name="T17" fmla="*/ 0 h 777"/>
                          <a:gd name="T18" fmla="*/ 0 w 514"/>
                          <a:gd name="T19" fmla="*/ 0 h 77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514"/>
                          <a:gd name="T31" fmla="*/ 0 h 777"/>
                          <a:gd name="T32" fmla="*/ 514 w 514"/>
                          <a:gd name="T33" fmla="*/ 777 h 77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514" h="777">
                            <a:moveTo>
                              <a:pt x="0" y="776"/>
                            </a:moveTo>
                            <a:lnTo>
                              <a:pt x="513" y="776"/>
                            </a:lnTo>
                            <a:lnTo>
                              <a:pt x="513" y="0"/>
                            </a:lnTo>
                            <a:lnTo>
                              <a:pt x="0" y="0"/>
                            </a:lnTo>
                            <a:lnTo>
                              <a:pt x="0" y="776"/>
                            </a:lnTo>
                            <a:close/>
                            <a:moveTo>
                              <a:pt x="19" y="745"/>
                            </a:moveTo>
                            <a:lnTo>
                              <a:pt x="494" y="745"/>
                            </a:lnTo>
                            <a:lnTo>
                              <a:pt x="494" y="30"/>
                            </a:lnTo>
                            <a:lnTo>
                              <a:pt x="19" y="30"/>
                            </a:lnTo>
                            <a:lnTo>
                              <a:pt x="19" y="745"/>
                            </a:lnTo>
                            <a:close/>
                          </a:path>
                        </a:pathLst>
                      </a:custGeom>
                      <a:solidFill>
                        <a:srgbClr val="B4B4B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9" name="Freeform 16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1" y="117"/>
                        <a:ext cx="107" cy="162"/>
                      </a:xfrm>
                      <a:custGeom>
                        <a:avLst/>
                        <a:gdLst>
                          <a:gd name="T0" fmla="*/ 0 w 475"/>
                          <a:gd name="T1" fmla="*/ 0 h 717"/>
                          <a:gd name="T2" fmla="*/ 0 w 475"/>
                          <a:gd name="T3" fmla="*/ 0 h 717"/>
                          <a:gd name="T4" fmla="*/ 0 w 475"/>
                          <a:gd name="T5" fmla="*/ 0 h 717"/>
                          <a:gd name="T6" fmla="*/ 0 w 475"/>
                          <a:gd name="T7" fmla="*/ 0 h 717"/>
                          <a:gd name="T8" fmla="*/ 0 w 475"/>
                          <a:gd name="T9" fmla="*/ 0 h 717"/>
                          <a:gd name="T10" fmla="*/ 0 w 475"/>
                          <a:gd name="T11" fmla="*/ 0 h 717"/>
                          <a:gd name="T12" fmla="*/ 0 w 475"/>
                          <a:gd name="T13" fmla="*/ 0 h 717"/>
                          <a:gd name="T14" fmla="*/ 0 w 475"/>
                          <a:gd name="T15" fmla="*/ 0 h 717"/>
                          <a:gd name="T16" fmla="*/ 0 w 475"/>
                          <a:gd name="T17" fmla="*/ 0 h 717"/>
                          <a:gd name="T18" fmla="*/ 0 w 475"/>
                          <a:gd name="T19" fmla="*/ 0 h 71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75"/>
                          <a:gd name="T31" fmla="*/ 0 h 717"/>
                          <a:gd name="T32" fmla="*/ 475 w 475"/>
                          <a:gd name="T33" fmla="*/ 717 h 71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75" h="717">
                            <a:moveTo>
                              <a:pt x="0" y="716"/>
                            </a:moveTo>
                            <a:lnTo>
                              <a:pt x="474" y="716"/>
                            </a:lnTo>
                            <a:lnTo>
                              <a:pt x="474" y="0"/>
                            </a:lnTo>
                            <a:lnTo>
                              <a:pt x="0" y="0"/>
                            </a:lnTo>
                            <a:lnTo>
                              <a:pt x="0" y="716"/>
                            </a:lnTo>
                            <a:close/>
                            <a:moveTo>
                              <a:pt x="21" y="685"/>
                            </a:moveTo>
                            <a:lnTo>
                              <a:pt x="452" y="685"/>
                            </a:lnTo>
                            <a:lnTo>
                              <a:pt x="452" y="29"/>
                            </a:lnTo>
                            <a:lnTo>
                              <a:pt x="21" y="29"/>
                            </a:lnTo>
                            <a:lnTo>
                              <a:pt x="21" y="685"/>
                            </a:lnTo>
                            <a:close/>
                          </a:path>
                        </a:pathLst>
                      </a:custGeom>
                      <a:solidFill>
                        <a:srgbClr val="BCBCB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0" name="Freeform 16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" y="124"/>
                        <a:ext cx="96" cy="148"/>
                      </a:xfrm>
                      <a:custGeom>
                        <a:avLst/>
                        <a:gdLst>
                          <a:gd name="T0" fmla="*/ 0 w 429"/>
                          <a:gd name="T1" fmla="*/ 0 h 658"/>
                          <a:gd name="T2" fmla="*/ 0 w 429"/>
                          <a:gd name="T3" fmla="*/ 0 h 658"/>
                          <a:gd name="T4" fmla="*/ 0 w 429"/>
                          <a:gd name="T5" fmla="*/ 0 h 658"/>
                          <a:gd name="T6" fmla="*/ 0 w 429"/>
                          <a:gd name="T7" fmla="*/ 0 h 658"/>
                          <a:gd name="T8" fmla="*/ 0 w 429"/>
                          <a:gd name="T9" fmla="*/ 0 h 658"/>
                          <a:gd name="T10" fmla="*/ 0 w 429"/>
                          <a:gd name="T11" fmla="*/ 0 h 658"/>
                          <a:gd name="T12" fmla="*/ 0 w 429"/>
                          <a:gd name="T13" fmla="*/ 0 h 658"/>
                          <a:gd name="T14" fmla="*/ 0 w 429"/>
                          <a:gd name="T15" fmla="*/ 0 h 658"/>
                          <a:gd name="T16" fmla="*/ 0 w 429"/>
                          <a:gd name="T17" fmla="*/ 0 h 658"/>
                          <a:gd name="T18" fmla="*/ 0 w 429"/>
                          <a:gd name="T19" fmla="*/ 0 h 65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429"/>
                          <a:gd name="T31" fmla="*/ 0 h 658"/>
                          <a:gd name="T32" fmla="*/ 429 w 429"/>
                          <a:gd name="T33" fmla="*/ 658 h 65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429" h="658">
                            <a:moveTo>
                              <a:pt x="0" y="657"/>
                            </a:moveTo>
                            <a:lnTo>
                              <a:pt x="428" y="657"/>
                            </a:lnTo>
                            <a:lnTo>
                              <a:pt x="428" y="0"/>
                            </a:lnTo>
                            <a:lnTo>
                              <a:pt x="0" y="0"/>
                            </a:lnTo>
                            <a:lnTo>
                              <a:pt x="0" y="657"/>
                            </a:lnTo>
                            <a:close/>
                            <a:moveTo>
                              <a:pt x="18" y="621"/>
                            </a:moveTo>
                            <a:lnTo>
                              <a:pt x="409" y="621"/>
                            </a:lnTo>
                            <a:lnTo>
                              <a:pt x="409" y="32"/>
                            </a:lnTo>
                            <a:lnTo>
                              <a:pt x="18" y="32"/>
                            </a:lnTo>
                            <a:lnTo>
                              <a:pt x="18" y="621"/>
                            </a:lnTo>
                            <a:close/>
                          </a:path>
                        </a:pathLst>
                      </a:custGeom>
                      <a:solidFill>
                        <a:srgbClr val="C4C4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1" name="Freeform 16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" y="132"/>
                        <a:ext cx="87" cy="132"/>
                      </a:xfrm>
                      <a:custGeom>
                        <a:avLst/>
                        <a:gdLst>
                          <a:gd name="T0" fmla="*/ 0 w 390"/>
                          <a:gd name="T1" fmla="*/ 0 h 587"/>
                          <a:gd name="T2" fmla="*/ 0 w 390"/>
                          <a:gd name="T3" fmla="*/ 0 h 587"/>
                          <a:gd name="T4" fmla="*/ 0 w 390"/>
                          <a:gd name="T5" fmla="*/ 0 h 587"/>
                          <a:gd name="T6" fmla="*/ 0 w 390"/>
                          <a:gd name="T7" fmla="*/ 0 h 587"/>
                          <a:gd name="T8" fmla="*/ 0 w 390"/>
                          <a:gd name="T9" fmla="*/ 0 h 587"/>
                          <a:gd name="T10" fmla="*/ 0 w 390"/>
                          <a:gd name="T11" fmla="*/ 0 h 587"/>
                          <a:gd name="T12" fmla="*/ 0 w 390"/>
                          <a:gd name="T13" fmla="*/ 0 h 587"/>
                          <a:gd name="T14" fmla="*/ 0 w 390"/>
                          <a:gd name="T15" fmla="*/ 0 h 587"/>
                          <a:gd name="T16" fmla="*/ 0 w 390"/>
                          <a:gd name="T17" fmla="*/ 0 h 587"/>
                          <a:gd name="T18" fmla="*/ 0 w 390"/>
                          <a:gd name="T19" fmla="*/ 0 h 58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90"/>
                          <a:gd name="T31" fmla="*/ 0 h 587"/>
                          <a:gd name="T32" fmla="*/ 390 w 390"/>
                          <a:gd name="T33" fmla="*/ 587 h 58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90" h="587">
                            <a:moveTo>
                              <a:pt x="0" y="586"/>
                            </a:moveTo>
                            <a:lnTo>
                              <a:pt x="389" y="586"/>
                            </a:lnTo>
                            <a:lnTo>
                              <a:pt x="389" y="0"/>
                            </a:lnTo>
                            <a:lnTo>
                              <a:pt x="0" y="0"/>
                            </a:lnTo>
                            <a:lnTo>
                              <a:pt x="0" y="586"/>
                            </a:lnTo>
                            <a:close/>
                            <a:moveTo>
                              <a:pt x="23" y="551"/>
                            </a:moveTo>
                            <a:lnTo>
                              <a:pt x="366" y="551"/>
                            </a:lnTo>
                            <a:lnTo>
                              <a:pt x="366" y="36"/>
                            </a:lnTo>
                            <a:lnTo>
                              <a:pt x="23" y="36"/>
                            </a:lnTo>
                            <a:lnTo>
                              <a:pt x="23" y="551"/>
                            </a:lnTo>
                            <a:close/>
                          </a:path>
                        </a:pathLst>
                      </a:custGeom>
                      <a:solidFill>
                        <a:srgbClr val="CC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2" name="Freeform 16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6" y="140"/>
                        <a:ext cx="78" cy="116"/>
                      </a:xfrm>
                      <a:custGeom>
                        <a:avLst/>
                        <a:gdLst>
                          <a:gd name="T0" fmla="*/ 0 w 347"/>
                          <a:gd name="T1" fmla="*/ 0 h 516"/>
                          <a:gd name="T2" fmla="*/ 0 w 347"/>
                          <a:gd name="T3" fmla="*/ 0 h 516"/>
                          <a:gd name="T4" fmla="*/ 0 w 347"/>
                          <a:gd name="T5" fmla="*/ 0 h 516"/>
                          <a:gd name="T6" fmla="*/ 0 w 347"/>
                          <a:gd name="T7" fmla="*/ 0 h 516"/>
                          <a:gd name="T8" fmla="*/ 0 w 347"/>
                          <a:gd name="T9" fmla="*/ 0 h 516"/>
                          <a:gd name="T10" fmla="*/ 0 w 347"/>
                          <a:gd name="T11" fmla="*/ 0 h 516"/>
                          <a:gd name="T12" fmla="*/ 0 w 347"/>
                          <a:gd name="T13" fmla="*/ 0 h 516"/>
                          <a:gd name="T14" fmla="*/ 0 w 347"/>
                          <a:gd name="T15" fmla="*/ 0 h 516"/>
                          <a:gd name="T16" fmla="*/ 0 w 347"/>
                          <a:gd name="T17" fmla="*/ 0 h 516"/>
                          <a:gd name="T18" fmla="*/ 0 w 347"/>
                          <a:gd name="T19" fmla="*/ 0 h 51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347"/>
                          <a:gd name="T31" fmla="*/ 0 h 516"/>
                          <a:gd name="T32" fmla="*/ 347 w 347"/>
                          <a:gd name="T33" fmla="*/ 516 h 51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347" h="516">
                            <a:moveTo>
                              <a:pt x="0" y="515"/>
                            </a:moveTo>
                            <a:lnTo>
                              <a:pt x="346" y="515"/>
                            </a:lnTo>
                            <a:lnTo>
                              <a:pt x="346" y="0"/>
                            </a:lnTo>
                            <a:lnTo>
                              <a:pt x="0" y="0"/>
                            </a:lnTo>
                            <a:lnTo>
                              <a:pt x="0" y="515"/>
                            </a:lnTo>
                            <a:close/>
                            <a:moveTo>
                              <a:pt x="25" y="478"/>
                            </a:moveTo>
                            <a:lnTo>
                              <a:pt x="320" y="478"/>
                            </a:lnTo>
                            <a:lnTo>
                              <a:pt x="320" y="37"/>
                            </a:lnTo>
                            <a:lnTo>
                              <a:pt x="25" y="37"/>
                            </a:lnTo>
                            <a:lnTo>
                              <a:pt x="25" y="478"/>
                            </a:lnTo>
                            <a:close/>
                          </a:path>
                        </a:pathLst>
                      </a:custGeom>
                      <a:solidFill>
                        <a:srgbClr val="D4D4D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3" name="Freeform 16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2" y="148"/>
                        <a:ext cx="66" cy="100"/>
                      </a:xfrm>
                      <a:custGeom>
                        <a:avLst/>
                        <a:gdLst>
                          <a:gd name="T0" fmla="*/ 0 w 296"/>
                          <a:gd name="T1" fmla="*/ 0 h 447"/>
                          <a:gd name="T2" fmla="*/ 0 w 296"/>
                          <a:gd name="T3" fmla="*/ 0 h 447"/>
                          <a:gd name="T4" fmla="*/ 0 w 296"/>
                          <a:gd name="T5" fmla="*/ 0 h 447"/>
                          <a:gd name="T6" fmla="*/ 0 w 296"/>
                          <a:gd name="T7" fmla="*/ 0 h 447"/>
                          <a:gd name="T8" fmla="*/ 0 w 296"/>
                          <a:gd name="T9" fmla="*/ 0 h 447"/>
                          <a:gd name="T10" fmla="*/ 0 w 296"/>
                          <a:gd name="T11" fmla="*/ 0 h 447"/>
                          <a:gd name="T12" fmla="*/ 0 w 296"/>
                          <a:gd name="T13" fmla="*/ 0 h 447"/>
                          <a:gd name="T14" fmla="*/ 0 w 296"/>
                          <a:gd name="T15" fmla="*/ 0 h 447"/>
                          <a:gd name="T16" fmla="*/ 0 w 296"/>
                          <a:gd name="T17" fmla="*/ 0 h 447"/>
                          <a:gd name="T18" fmla="*/ 0 w 296"/>
                          <a:gd name="T19" fmla="*/ 0 h 447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96"/>
                          <a:gd name="T31" fmla="*/ 0 h 447"/>
                          <a:gd name="T32" fmla="*/ 296 w 296"/>
                          <a:gd name="T33" fmla="*/ 447 h 447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96" h="447">
                            <a:moveTo>
                              <a:pt x="0" y="446"/>
                            </a:moveTo>
                            <a:lnTo>
                              <a:pt x="295" y="446"/>
                            </a:lnTo>
                            <a:lnTo>
                              <a:pt x="295" y="0"/>
                            </a:lnTo>
                            <a:lnTo>
                              <a:pt x="0" y="0"/>
                            </a:lnTo>
                            <a:lnTo>
                              <a:pt x="0" y="446"/>
                            </a:lnTo>
                            <a:close/>
                            <a:moveTo>
                              <a:pt x="25" y="409"/>
                            </a:moveTo>
                            <a:lnTo>
                              <a:pt x="268" y="409"/>
                            </a:lnTo>
                            <a:lnTo>
                              <a:pt x="268" y="37"/>
                            </a:lnTo>
                            <a:lnTo>
                              <a:pt x="25" y="37"/>
                            </a:lnTo>
                            <a:lnTo>
                              <a:pt x="25" y="409"/>
                            </a:lnTo>
                            <a:close/>
                          </a:path>
                        </a:pathLst>
                      </a:custGeom>
                      <a:solidFill>
                        <a:srgbClr val="DCDC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" name="Freeform 16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7" y="157"/>
                        <a:ext cx="54" cy="82"/>
                      </a:xfrm>
                      <a:custGeom>
                        <a:avLst/>
                        <a:gdLst>
                          <a:gd name="T0" fmla="*/ 0 w 244"/>
                          <a:gd name="T1" fmla="*/ 0 h 366"/>
                          <a:gd name="T2" fmla="*/ 0 w 244"/>
                          <a:gd name="T3" fmla="*/ 0 h 366"/>
                          <a:gd name="T4" fmla="*/ 0 w 244"/>
                          <a:gd name="T5" fmla="*/ 0 h 366"/>
                          <a:gd name="T6" fmla="*/ 0 w 244"/>
                          <a:gd name="T7" fmla="*/ 0 h 366"/>
                          <a:gd name="T8" fmla="*/ 0 w 244"/>
                          <a:gd name="T9" fmla="*/ 0 h 366"/>
                          <a:gd name="T10" fmla="*/ 0 w 244"/>
                          <a:gd name="T11" fmla="*/ 0 h 366"/>
                          <a:gd name="T12" fmla="*/ 0 w 244"/>
                          <a:gd name="T13" fmla="*/ 0 h 366"/>
                          <a:gd name="T14" fmla="*/ 0 w 244"/>
                          <a:gd name="T15" fmla="*/ 0 h 366"/>
                          <a:gd name="T16" fmla="*/ 0 w 244"/>
                          <a:gd name="T17" fmla="*/ 0 h 366"/>
                          <a:gd name="T18" fmla="*/ 0 w 244"/>
                          <a:gd name="T19" fmla="*/ 0 h 36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44"/>
                          <a:gd name="T31" fmla="*/ 0 h 366"/>
                          <a:gd name="T32" fmla="*/ 244 w 244"/>
                          <a:gd name="T33" fmla="*/ 366 h 36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44" h="366">
                            <a:moveTo>
                              <a:pt x="0" y="365"/>
                            </a:moveTo>
                            <a:lnTo>
                              <a:pt x="243" y="365"/>
                            </a:lnTo>
                            <a:lnTo>
                              <a:pt x="243" y="0"/>
                            </a:lnTo>
                            <a:lnTo>
                              <a:pt x="0" y="0"/>
                            </a:lnTo>
                            <a:lnTo>
                              <a:pt x="0" y="365"/>
                            </a:lnTo>
                            <a:close/>
                            <a:moveTo>
                              <a:pt x="25" y="324"/>
                            </a:moveTo>
                            <a:lnTo>
                              <a:pt x="217" y="324"/>
                            </a:lnTo>
                            <a:lnTo>
                              <a:pt x="217" y="42"/>
                            </a:lnTo>
                            <a:lnTo>
                              <a:pt x="25" y="42"/>
                            </a:lnTo>
                            <a:lnTo>
                              <a:pt x="25" y="324"/>
                            </a:lnTo>
                            <a:close/>
                          </a:path>
                        </a:pathLst>
                      </a:custGeom>
                      <a:solidFill>
                        <a:srgbClr val="E4E4E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" name="Freeform 16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4" y="166"/>
                        <a:ext cx="42" cy="64"/>
                      </a:xfrm>
                      <a:custGeom>
                        <a:avLst/>
                        <a:gdLst>
                          <a:gd name="T0" fmla="*/ 0 w 190"/>
                          <a:gd name="T1" fmla="*/ 0 h 286"/>
                          <a:gd name="T2" fmla="*/ 0 w 190"/>
                          <a:gd name="T3" fmla="*/ 0 h 286"/>
                          <a:gd name="T4" fmla="*/ 0 w 190"/>
                          <a:gd name="T5" fmla="*/ 0 h 286"/>
                          <a:gd name="T6" fmla="*/ 0 w 190"/>
                          <a:gd name="T7" fmla="*/ 0 h 286"/>
                          <a:gd name="T8" fmla="*/ 0 w 190"/>
                          <a:gd name="T9" fmla="*/ 0 h 286"/>
                          <a:gd name="T10" fmla="*/ 0 w 190"/>
                          <a:gd name="T11" fmla="*/ 0 h 286"/>
                          <a:gd name="T12" fmla="*/ 0 w 190"/>
                          <a:gd name="T13" fmla="*/ 0 h 286"/>
                          <a:gd name="T14" fmla="*/ 0 w 190"/>
                          <a:gd name="T15" fmla="*/ 0 h 286"/>
                          <a:gd name="T16" fmla="*/ 0 w 190"/>
                          <a:gd name="T17" fmla="*/ 0 h 286"/>
                          <a:gd name="T18" fmla="*/ 0 w 190"/>
                          <a:gd name="T19" fmla="*/ 0 h 28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90"/>
                          <a:gd name="T31" fmla="*/ 0 h 286"/>
                          <a:gd name="T32" fmla="*/ 190 w 190"/>
                          <a:gd name="T33" fmla="*/ 286 h 28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90" h="286">
                            <a:moveTo>
                              <a:pt x="0" y="285"/>
                            </a:moveTo>
                            <a:lnTo>
                              <a:pt x="189" y="285"/>
                            </a:lnTo>
                            <a:lnTo>
                              <a:pt x="189" y="0"/>
                            </a:lnTo>
                            <a:lnTo>
                              <a:pt x="0" y="0"/>
                            </a:lnTo>
                            <a:lnTo>
                              <a:pt x="0" y="285"/>
                            </a:lnTo>
                            <a:close/>
                            <a:moveTo>
                              <a:pt x="29" y="242"/>
                            </a:moveTo>
                            <a:lnTo>
                              <a:pt x="160" y="242"/>
                            </a:lnTo>
                            <a:lnTo>
                              <a:pt x="160" y="40"/>
                            </a:lnTo>
                            <a:lnTo>
                              <a:pt x="29" y="40"/>
                            </a:lnTo>
                            <a:lnTo>
                              <a:pt x="29" y="242"/>
                            </a:lnTo>
                            <a:close/>
                          </a:path>
                        </a:pathLst>
                      </a:custGeom>
                      <a:solidFill>
                        <a:srgbClr val="EDED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6" name="Freeform 16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0" y="176"/>
                        <a:ext cx="29" cy="45"/>
                      </a:xfrm>
                      <a:custGeom>
                        <a:avLst/>
                        <a:gdLst>
                          <a:gd name="T0" fmla="*/ 0 w 134"/>
                          <a:gd name="T1" fmla="*/ 0 h 201"/>
                          <a:gd name="T2" fmla="*/ 0 w 134"/>
                          <a:gd name="T3" fmla="*/ 0 h 201"/>
                          <a:gd name="T4" fmla="*/ 0 w 134"/>
                          <a:gd name="T5" fmla="*/ 0 h 201"/>
                          <a:gd name="T6" fmla="*/ 0 w 134"/>
                          <a:gd name="T7" fmla="*/ 0 h 201"/>
                          <a:gd name="T8" fmla="*/ 0 w 134"/>
                          <a:gd name="T9" fmla="*/ 0 h 201"/>
                          <a:gd name="T10" fmla="*/ 0 w 134"/>
                          <a:gd name="T11" fmla="*/ 0 h 201"/>
                          <a:gd name="T12" fmla="*/ 0 w 134"/>
                          <a:gd name="T13" fmla="*/ 0 h 201"/>
                          <a:gd name="T14" fmla="*/ 0 w 134"/>
                          <a:gd name="T15" fmla="*/ 0 h 201"/>
                          <a:gd name="T16" fmla="*/ 0 w 134"/>
                          <a:gd name="T17" fmla="*/ 0 h 201"/>
                          <a:gd name="T18" fmla="*/ 0 w 134"/>
                          <a:gd name="T19" fmla="*/ 0 h 20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134"/>
                          <a:gd name="T31" fmla="*/ 0 h 201"/>
                          <a:gd name="T32" fmla="*/ 134 w 134"/>
                          <a:gd name="T33" fmla="*/ 201 h 20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134" h="201">
                            <a:moveTo>
                              <a:pt x="0" y="200"/>
                            </a:moveTo>
                            <a:lnTo>
                              <a:pt x="133" y="200"/>
                            </a:lnTo>
                            <a:lnTo>
                              <a:pt x="133" y="0"/>
                            </a:lnTo>
                            <a:lnTo>
                              <a:pt x="0" y="0"/>
                            </a:lnTo>
                            <a:lnTo>
                              <a:pt x="0" y="200"/>
                            </a:lnTo>
                            <a:close/>
                            <a:moveTo>
                              <a:pt x="28" y="154"/>
                            </a:moveTo>
                            <a:lnTo>
                              <a:pt x="105" y="154"/>
                            </a:lnTo>
                            <a:lnTo>
                              <a:pt x="105" y="44"/>
                            </a:lnTo>
                            <a:lnTo>
                              <a:pt x="28" y="44"/>
                            </a:lnTo>
                            <a:lnTo>
                              <a:pt x="28" y="154"/>
                            </a:lnTo>
                            <a:close/>
                          </a:path>
                        </a:pathLst>
                      </a:cu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7" name="Freeform 16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7" y="186"/>
                        <a:ext cx="16" cy="24"/>
                      </a:xfrm>
                      <a:custGeom>
                        <a:avLst/>
                        <a:gdLst>
                          <a:gd name="T0" fmla="*/ 0 w 74"/>
                          <a:gd name="T1" fmla="*/ 0 h 111"/>
                          <a:gd name="T2" fmla="*/ 0 w 74"/>
                          <a:gd name="T3" fmla="*/ 0 h 111"/>
                          <a:gd name="T4" fmla="*/ 0 w 74"/>
                          <a:gd name="T5" fmla="*/ 0 h 111"/>
                          <a:gd name="T6" fmla="*/ 0 w 74"/>
                          <a:gd name="T7" fmla="*/ 0 h 111"/>
                          <a:gd name="T8" fmla="*/ 0 w 74"/>
                          <a:gd name="T9" fmla="*/ 0 h 111"/>
                          <a:gd name="T10" fmla="*/ 0 w 74"/>
                          <a:gd name="T11" fmla="*/ 0 h 111"/>
                          <a:gd name="T12" fmla="*/ 0 w 74"/>
                          <a:gd name="T13" fmla="*/ 0 h 111"/>
                          <a:gd name="T14" fmla="*/ 0 w 74"/>
                          <a:gd name="T15" fmla="*/ 0 h 111"/>
                          <a:gd name="T16" fmla="*/ 0 w 74"/>
                          <a:gd name="T17" fmla="*/ 0 h 111"/>
                          <a:gd name="T18" fmla="*/ 0 w 74"/>
                          <a:gd name="T19" fmla="*/ 0 h 111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74"/>
                          <a:gd name="T31" fmla="*/ 0 h 111"/>
                          <a:gd name="T32" fmla="*/ 74 w 74"/>
                          <a:gd name="T33" fmla="*/ 111 h 111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74" h="111">
                            <a:moveTo>
                              <a:pt x="0" y="110"/>
                            </a:moveTo>
                            <a:lnTo>
                              <a:pt x="73" y="110"/>
                            </a:lnTo>
                            <a:lnTo>
                              <a:pt x="73" y="0"/>
                            </a:lnTo>
                            <a:lnTo>
                              <a:pt x="0" y="0"/>
                            </a:lnTo>
                            <a:lnTo>
                              <a:pt x="0" y="110"/>
                            </a:lnTo>
                            <a:close/>
                            <a:moveTo>
                              <a:pt x="31" y="65"/>
                            </a:moveTo>
                            <a:lnTo>
                              <a:pt x="42" y="65"/>
                            </a:lnTo>
                            <a:lnTo>
                              <a:pt x="42" y="44"/>
                            </a:lnTo>
                            <a:lnTo>
                              <a:pt x="31" y="44"/>
                            </a:lnTo>
                            <a:lnTo>
                              <a:pt x="31" y="65"/>
                            </a:lnTo>
                            <a:close/>
                          </a:path>
                        </a:pathLst>
                      </a:custGeom>
                      <a:solidFill>
                        <a:srgbClr val="FDFD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8" name="Freeform 16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4" y="196"/>
                        <a:ext cx="1" cy="3"/>
                      </a:xfrm>
                      <a:custGeom>
                        <a:avLst/>
                        <a:gdLst>
                          <a:gd name="T0" fmla="*/ 0 w 10"/>
                          <a:gd name="T1" fmla="*/ 0 h 16"/>
                          <a:gd name="T2" fmla="*/ 0 w 10"/>
                          <a:gd name="T3" fmla="*/ 0 h 16"/>
                          <a:gd name="T4" fmla="*/ 0 w 10"/>
                          <a:gd name="T5" fmla="*/ 0 h 16"/>
                          <a:gd name="T6" fmla="*/ 0 w 10"/>
                          <a:gd name="T7" fmla="*/ 0 h 16"/>
                          <a:gd name="T8" fmla="*/ 0 w 10"/>
                          <a:gd name="T9" fmla="*/ 0 h 16"/>
                          <a:gd name="T10" fmla="*/ 0 w 10"/>
                          <a:gd name="T11" fmla="*/ 0 h 16"/>
                          <a:gd name="T12" fmla="*/ 0 w 10"/>
                          <a:gd name="T13" fmla="*/ 0 h 1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0"/>
                          <a:gd name="T22" fmla="*/ 0 h 16"/>
                          <a:gd name="T23" fmla="*/ 10 w 10"/>
                          <a:gd name="T24" fmla="*/ 16 h 1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0" h="16">
                            <a:moveTo>
                              <a:pt x="0" y="15"/>
                            </a:moveTo>
                            <a:lnTo>
                              <a:pt x="9" y="15"/>
                            </a:lnTo>
                            <a:lnTo>
                              <a:pt x="9" y="0"/>
                            </a:lnTo>
                            <a:lnTo>
                              <a:pt x="0" y="0"/>
                            </a:lnTo>
                            <a:lnTo>
                              <a:pt x="0" y="15"/>
                            </a:lnTo>
                            <a:close/>
                            <a:moveTo>
                              <a:pt x="5" y="10"/>
                            </a:moveTo>
                            <a:lnTo>
                              <a:pt x="5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9" name="Freeform 16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" y="14"/>
                        <a:ext cx="245" cy="370"/>
                      </a:xfrm>
                      <a:custGeom>
                        <a:avLst/>
                        <a:gdLst>
                          <a:gd name="T0" fmla="*/ 0 w 1083"/>
                          <a:gd name="T1" fmla="*/ 0 h 1634"/>
                          <a:gd name="T2" fmla="*/ 0 w 1083"/>
                          <a:gd name="T3" fmla="*/ 0 h 1634"/>
                          <a:gd name="T4" fmla="*/ 0 w 1083"/>
                          <a:gd name="T5" fmla="*/ 0 h 1634"/>
                          <a:gd name="T6" fmla="*/ 0 w 1083"/>
                          <a:gd name="T7" fmla="*/ 0 h 1634"/>
                          <a:gd name="T8" fmla="*/ 0 w 1083"/>
                          <a:gd name="T9" fmla="*/ 0 h 1634"/>
                          <a:gd name="T10" fmla="*/ 0 w 1083"/>
                          <a:gd name="T11" fmla="*/ 1 h 1634"/>
                          <a:gd name="T12" fmla="*/ 1 w 1083"/>
                          <a:gd name="T13" fmla="*/ 1 h 1634"/>
                          <a:gd name="T14" fmla="*/ 1 w 1083"/>
                          <a:gd name="T15" fmla="*/ 0 h 1634"/>
                          <a:gd name="T16" fmla="*/ 0 w 1083"/>
                          <a:gd name="T17" fmla="*/ 0 h 1634"/>
                          <a:gd name="T18" fmla="*/ 0 w 1083"/>
                          <a:gd name="T19" fmla="*/ 1 h 1634"/>
                          <a:gd name="T20" fmla="*/ 0 w 1083"/>
                          <a:gd name="T21" fmla="*/ 0 h 1634"/>
                          <a:gd name="T22" fmla="*/ 1 w 1083"/>
                          <a:gd name="T23" fmla="*/ 0 h 1634"/>
                          <a:gd name="T24" fmla="*/ 1 w 1083"/>
                          <a:gd name="T25" fmla="*/ 0 h 1634"/>
                          <a:gd name="T26" fmla="*/ 0 w 1083"/>
                          <a:gd name="T27" fmla="*/ 0 h 1634"/>
                          <a:gd name="T28" fmla="*/ 0 w 1083"/>
                          <a:gd name="T29" fmla="*/ 0 h 1634"/>
                          <a:gd name="T30" fmla="*/ 0 w 1083"/>
                          <a:gd name="T31" fmla="*/ 1 h 1634"/>
                          <a:gd name="T32" fmla="*/ 1 w 1083"/>
                          <a:gd name="T33" fmla="*/ 1 h 1634"/>
                          <a:gd name="T34" fmla="*/ 1 w 1083"/>
                          <a:gd name="T35" fmla="*/ 0 h 1634"/>
                          <a:gd name="T36" fmla="*/ 0 w 1083"/>
                          <a:gd name="T37" fmla="*/ 0 h 1634"/>
                          <a:gd name="T38" fmla="*/ 0 w 1083"/>
                          <a:gd name="T39" fmla="*/ 1 h 1634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w 1083"/>
                          <a:gd name="T61" fmla="*/ 0 h 1634"/>
                          <a:gd name="T62" fmla="*/ 1083 w 1083"/>
                          <a:gd name="T63" fmla="*/ 1634 h 1634"/>
                        </a:gdLst>
                        <a:ahLst/>
                        <a:cxnLst>
                          <a:cxn ang="T40">
                            <a:pos x="T0" y="T1"/>
                          </a:cxn>
                          <a:cxn ang="T41">
                            <a:pos x="T2" y="T3"/>
                          </a:cxn>
                          <a:cxn ang="T42">
                            <a:pos x="T4" y="T5"/>
                          </a:cxn>
                          <a:cxn ang="T43">
                            <a:pos x="T6" y="T7"/>
                          </a:cxn>
                          <a:cxn ang="T44">
                            <a:pos x="T8" y="T9"/>
                          </a:cxn>
                          <a:cxn ang="T45">
                            <a:pos x="T10" y="T11"/>
                          </a:cxn>
                          <a:cxn ang="T46">
                            <a:pos x="T12" y="T13"/>
                          </a:cxn>
                          <a:cxn ang="T47">
                            <a:pos x="T14" y="T15"/>
                          </a:cxn>
                          <a:cxn ang="T48">
                            <a:pos x="T16" y="T17"/>
                          </a:cxn>
                          <a:cxn ang="T49">
                            <a:pos x="T18" y="T19"/>
                          </a:cxn>
                          <a:cxn ang="T50">
                            <a:pos x="T20" y="T21"/>
                          </a:cxn>
                          <a:cxn ang="T51">
                            <a:pos x="T22" y="T23"/>
                          </a:cxn>
                          <a:cxn ang="T52">
                            <a:pos x="T24" y="T25"/>
                          </a:cxn>
                          <a:cxn ang="T53">
                            <a:pos x="T26" y="T27"/>
                          </a:cxn>
                          <a:cxn ang="T54">
                            <a:pos x="T28" y="T29"/>
                          </a:cxn>
                          <a:cxn ang="T55">
                            <a:pos x="T30" y="T31"/>
                          </a:cxn>
                          <a:cxn ang="T56">
                            <a:pos x="T32" y="T33"/>
                          </a:cxn>
                          <a:cxn ang="T57">
                            <a:pos x="T34" y="T35"/>
                          </a:cxn>
                          <a:cxn ang="T58">
                            <a:pos x="T36" y="T37"/>
                          </a:cxn>
                          <a:cxn ang="T59">
                            <a:pos x="T38" y="T39"/>
                          </a:cxn>
                        </a:cxnLst>
                        <a:rect l="T60" t="T61" r="T62" b="T63"/>
                        <a:pathLst>
                          <a:path w="1083" h="1634">
                            <a:moveTo>
                              <a:pt x="0" y="298"/>
                            </a:moveTo>
                            <a:lnTo>
                              <a:pt x="442" y="298"/>
                            </a:lnTo>
                            <a:lnTo>
                              <a:pt x="442" y="27"/>
                            </a:lnTo>
                            <a:lnTo>
                              <a:pt x="0" y="27"/>
                            </a:lnTo>
                            <a:lnTo>
                              <a:pt x="0" y="298"/>
                            </a:lnTo>
                            <a:close/>
                            <a:moveTo>
                              <a:pt x="564" y="1633"/>
                            </a:moveTo>
                            <a:lnTo>
                              <a:pt x="1082" y="1633"/>
                            </a:lnTo>
                            <a:lnTo>
                              <a:pt x="1082" y="0"/>
                            </a:lnTo>
                            <a:lnTo>
                              <a:pt x="564" y="0"/>
                            </a:lnTo>
                            <a:lnTo>
                              <a:pt x="564" y="1633"/>
                            </a:lnTo>
                            <a:close/>
                            <a:moveTo>
                              <a:pt x="580" y="551"/>
                            </a:moveTo>
                            <a:lnTo>
                              <a:pt x="1067" y="551"/>
                            </a:lnTo>
                            <a:lnTo>
                              <a:pt x="1067" y="44"/>
                            </a:lnTo>
                            <a:lnTo>
                              <a:pt x="580" y="44"/>
                            </a:lnTo>
                            <a:lnTo>
                              <a:pt x="580" y="551"/>
                            </a:lnTo>
                            <a:close/>
                            <a:moveTo>
                              <a:pt x="603" y="1588"/>
                            </a:moveTo>
                            <a:lnTo>
                              <a:pt x="1044" y="1588"/>
                            </a:lnTo>
                            <a:lnTo>
                              <a:pt x="1044" y="551"/>
                            </a:lnTo>
                            <a:lnTo>
                              <a:pt x="603" y="551"/>
                            </a:lnTo>
                            <a:lnTo>
                              <a:pt x="603" y="1588"/>
                            </a:lnTo>
                            <a:close/>
                          </a:path>
                        </a:pathLst>
                      </a:custGeom>
                      <a:noFill/>
                      <a:ln w="324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0" name="Freeform 16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" y="24"/>
                        <a:ext cx="241" cy="321"/>
                      </a:xfrm>
                      <a:custGeom>
                        <a:avLst/>
                        <a:gdLst>
                          <a:gd name="T0" fmla="*/ 0 w 1066"/>
                          <a:gd name="T1" fmla="*/ 0 h 1418"/>
                          <a:gd name="T2" fmla="*/ 0 w 1066"/>
                          <a:gd name="T3" fmla="*/ 0 h 1418"/>
                          <a:gd name="T4" fmla="*/ 0 w 1066"/>
                          <a:gd name="T5" fmla="*/ 0 h 1418"/>
                          <a:gd name="T6" fmla="*/ 0 w 1066"/>
                          <a:gd name="T7" fmla="*/ 0 h 1418"/>
                          <a:gd name="T8" fmla="*/ 0 w 1066"/>
                          <a:gd name="T9" fmla="*/ 0 h 1418"/>
                          <a:gd name="T10" fmla="*/ 0 w 1066"/>
                          <a:gd name="T11" fmla="*/ 0 h 1418"/>
                          <a:gd name="T12" fmla="*/ 0 w 1066"/>
                          <a:gd name="T13" fmla="*/ 0 h 1418"/>
                          <a:gd name="T14" fmla="*/ 1 w 1066"/>
                          <a:gd name="T15" fmla="*/ 0 h 1418"/>
                          <a:gd name="T16" fmla="*/ 0 w 1066"/>
                          <a:gd name="T17" fmla="*/ 0 h 1418"/>
                          <a:gd name="T18" fmla="*/ 0 w 1066"/>
                          <a:gd name="T19" fmla="*/ 0 h 1418"/>
                          <a:gd name="T20" fmla="*/ 1 w 1066"/>
                          <a:gd name="T21" fmla="*/ 0 h 1418"/>
                          <a:gd name="T22" fmla="*/ 0 w 1066"/>
                          <a:gd name="T23" fmla="*/ 0 h 1418"/>
                          <a:gd name="T24" fmla="*/ 0 w 1066"/>
                          <a:gd name="T25" fmla="*/ 1 h 1418"/>
                          <a:gd name="T26" fmla="*/ 1 w 1066"/>
                          <a:gd name="T27" fmla="*/ 1 h 1418"/>
                          <a:gd name="T28" fmla="*/ 0 w 1066"/>
                          <a:gd name="T29" fmla="*/ 1 h 1418"/>
                          <a:gd name="T30" fmla="*/ 0 w 1066"/>
                          <a:gd name="T31" fmla="*/ 1 h 1418"/>
                          <a:gd name="T32" fmla="*/ 1 w 1066"/>
                          <a:gd name="T33" fmla="*/ 1 h 1418"/>
                          <a:gd name="T34" fmla="*/ 0 w 1066"/>
                          <a:gd name="T35" fmla="*/ 1 h 1418"/>
                          <a:gd name="T36" fmla="*/ 0 w 1066"/>
                          <a:gd name="T37" fmla="*/ 0 h 1418"/>
                          <a:gd name="T38" fmla="*/ 1 w 1066"/>
                          <a:gd name="T39" fmla="*/ 0 h 1418"/>
                          <a:gd name="T40" fmla="*/ 0 w 1066"/>
                          <a:gd name="T41" fmla="*/ 0 h 1418"/>
                          <a:gd name="T42" fmla="*/ 0 w 1066"/>
                          <a:gd name="T43" fmla="*/ 0 h 1418"/>
                          <a:gd name="T44" fmla="*/ 1 w 1066"/>
                          <a:gd name="T45" fmla="*/ 0 h 1418"/>
                          <a:gd name="T46" fmla="*/ 0 w 1066"/>
                          <a:gd name="T47" fmla="*/ 0 h 1418"/>
                          <a:gd name="T48" fmla="*/ 0 w 1066"/>
                          <a:gd name="T49" fmla="*/ 0 h 1418"/>
                          <a:gd name="T50" fmla="*/ 1 w 1066"/>
                          <a:gd name="T51" fmla="*/ 0 h 1418"/>
                          <a:gd name="T52" fmla="*/ 0 w 1066"/>
                          <a:gd name="T53" fmla="*/ 0 h 1418"/>
                          <a:gd name="T54" fmla="*/ 0 w 1066"/>
                          <a:gd name="T55" fmla="*/ 0 h 1418"/>
                          <a:gd name="T56" fmla="*/ 1 w 1066"/>
                          <a:gd name="T57" fmla="*/ 0 h 1418"/>
                          <a:gd name="T58" fmla="*/ 0 w 1066"/>
                          <a:gd name="T59" fmla="*/ 0 h 1418"/>
                          <a:gd name="T60" fmla="*/ 0 w 1066"/>
                          <a:gd name="T61" fmla="*/ 0 h 1418"/>
                          <a:gd name="T62" fmla="*/ 1 w 1066"/>
                          <a:gd name="T63" fmla="*/ 0 h 1418"/>
                          <a:gd name="T64" fmla="*/ 0 w 1066"/>
                          <a:gd name="T65" fmla="*/ 0 h 1418"/>
                          <a:gd name="T66" fmla="*/ 0 w 1066"/>
                          <a:gd name="T67" fmla="*/ 0 h 1418"/>
                          <a:gd name="T68" fmla="*/ 1 w 1066"/>
                          <a:gd name="T69" fmla="*/ 0 h 1418"/>
                          <a:gd name="T70" fmla="*/ 0 w 1066"/>
                          <a:gd name="T71" fmla="*/ 0 h 1418"/>
                          <a:gd name="T72" fmla="*/ 0 w 1066"/>
                          <a:gd name="T73" fmla="*/ 1 h 1418"/>
                          <a:gd name="T74" fmla="*/ 1 w 1066"/>
                          <a:gd name="T75" fmla="*/ 1 h 1418"/>
                          <a:gd name="T76" fmla="*/ 0 w 1066"/>
                          <a:gd name="T77" fmla="*/ 1 h 1418"/>
                          <a:gd name="T78" fmla="*/ 0 w 1066"/>
                          <a:gd name="T79" fmla="*/ 1 h 1418"/>
                          <a:gd name="T80" fmla="*/ 1 w 1066"/>
                          <a:gd name="T81" fmla="*/ 1 h 1418"/>
                          <a:gd name="T82" fmla="*/ 0 w 1066"/>
                          <a:gd name="T83" fmla="*/ 1 h 1418"/>
                          <a:gd name="T84" fmla="*/ 0 w 1066"/>
                          <a:gd name="T85" fmla="*/ 1 h 1418"/>
                          <a:gd name="T86" fmla="*/ 1 w 1066"/>
                          <a:gd name="T87" fmla="*/ 1 h 1418"/>
                          <a:gd name="T88" fmla="*/ 0 w 1066"/>
                          <a:gd name="T89" fmla="*/ 1 h 1418"/>
                          <a:gd name="T90" fmla="*/ 0 w 1066"/>
                          <a:gd name="T91" fmla="*/ 1 h 1418"/>
                          <a:gd name="T92" fmla="*/ 1 w 1066"/>
                          <a:gd name="T93" fmla="*/ 1 h 1418"/>
                          <a:gd name="T94" fmla="*/ 0 w 1066"/>
                          <a:gd name="T95" fmla="*/ 1 h 1418"/>
                          <a:gd name="T96" fmla="*/ 0 w 1066"/>
                          <a:gd name="T97" fmla="*/ 1 h 1418"/>
                          <a:gd name="T98" fmla="*/ 1 w 1066"/>
                          <a:gd name="T99" fmla="*/ 1 h 1418"/>
                          <a:gd name="T100" fmla="*/ 0 w 1066"/>
                          <a:gd name="T101" fmla="*/ 1 h 1418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w 1066"/>
                          <a:gd name="T154" fmla="*/ 0 h 1418"/>
                          <a:gd name="T155" fmla="*/ 1066 w 1066"/>
                          <a:gd name="T156" fmla="*/ 1418 h 1418"/>
                        </a:gdLst>
                        <a:ahLst/>
                        <a:cxnLst>
                          <a:cxn ang="T102">
                            <a:pos x="T0" y="T1"/>
                          </a:cxn>
                          <a:cxn ang="T103">
                            <a:pos x="T2" y="T3"/>
                          </a:cxn>
                          <a:cxn ang="T104">
                            <a:pos x="T4" y="T5"/>
                          </a:cxn>
                          <a:cxn ang="T105">
                            <a:pos x="T6" y="T7"/>
                          </a:cxn>
                          <a:cxn ang="T106">
                            <a:pos x="T8" y="T9"/>
                          </a:cxn>
                          <a:cxn ang="T107">
                            <a:pos x="T10" y="T11"/>
                          </a:cxn>
                          <a:cxn ang="T108">
                            <a:pos x="T12" y="T13"/>
                          </a:cxn>
                          <a:cxn ang="T109">
                            <a:pos x="T14" y="T15"/>
                          </a:cxn>
                          <a:cxn ang="T110">
                            <a:pos x="T16" y="T17"/>
                          </a:cxn>
                          <a:cxn ang="T111">
                            <a:pos x="T18" y="T19"/>
                          </a:cxn>
                          <a:cxn ang="T112">
                            <a:pos x="T20" y="T21"/>
                          </a:cxn>
                          <a:cxn ang="T113">
                            <a:pos x="T22" y="T23"/>
                          </a:cxn>
                          <a:cxn ang="T114">
                            <a:pos x="T24" y="T25"/>
                          </a:cxn>
                          <a:cxn ang="T115">
                            <a:pos x="T26" y="T27"/>
                          </a:cxn>
                          <a:cxn ang="T116">
                            <a:pos x="T28" y="T29"/>
                          </a:cxn>
                          <a:cxn ang="T117">
                            <a:pos x="T30" y="T31"/>
                          </a:cxn>
                          <a:cxn ang="T118">
                            <a:pos x="T32" y="T33"/>
                          </a:cxn>
                          <a:cxn ang="T119">
                            <a:pos x="T34" y="T35"/>
                          </a:cxn>
                          <a:cxn ang="T120">
                            <a:pos x="T36" y="T37"/>
                          </a:cxn>
                          <a:cxn ang="T121">
                            <a:pos x="T38" y="T39"/>
                          </a:cxn>
                          <a:cxn ang="T122">
                            <a:pos x="T40" y="T41"/>
                          </a:cxn>
                          <a:cxn ang="T123">
                            <a:pos x="T42" y="T43"/>
                          </a:cxn>
                          <a:cxn ang="T124">
                            <a:pos x="T44" y="T45"/>
                          </a:cxn>
                          <a:cxn ang="T125">
                            <a:pos x="T46" y="T47"/>
                          </a:cxn>
                          <a:cxn ang="T126">
                            <a:pos x="T48" y="T49"/>
                          </a:cxn>
                          <a:cxn ang="T127">
                            <a:pos x="T50" y="T51"/>
                          </a:cxn>
                          <a:cxn ang="T128">
                            <a:pos x="T52" y="T53"/>
                          </a:cxn>
                          <a:cxn ang="T129">
                            <a:pos x="T54" y="T55"/>
                          </a:cxn>
                          <a:cxn ang="T130">
                            <a:pos x="T56" y="T57"/>
                          </a:cxn>
                          <a:cxn ang="T131">
                            <a:pos x="T58" y="T59"/>
                          </a:cxn>
                          <a:cxn ang="T132">
                            <a:pos x="T60" y="T61"/>
                          </a:cxn>
                          <a:cxn ang="T133">
                            <a:pos x="T62" y="T63"/>
                          </a:cxn>
                          <a:cxn ang="T134">
                            <a:pos x="T64" y="T65"/>
                          </a:cxn>
                          <a:cxn ang="T135">
                            <a:pos x="T66" y="T67"/>
                          </a:cxn>
                          <a:cxn ang="T136">
                            <a:pos x="T68" y="T69"/>
                          </a:cxn>
                          <a:cxn ang="T137">
                            <a:pos x="T70" y="T71"/>
                          </a:cxn>
                          <a:cxn ang="T138">
                            <a:pos x="T72" y="T73"/>
                          </a:cxn>
                          <a:cxn ang="T139">
                            <a:pos x="T74" y="T75"/>
                          </a:cxn>
                          <a:cxn ang="T140">
                            <a:pos x="T76" y="T77"/>
                          </a:cxn>
                          <a:cxn ang="T141">
                            <a:pos x="T78" y="T79"/>
                          </a:cxn>
                          <a:cxn ang="T142">
                            <a:pos x="T80" y="T81"/>
                          </a:cxn>
                          <a:cxn ang="T143">
                            <a:pos x="T82" y="T83"/>
                          </a:cxn>
                          <a:cxn ang="T144">
                            <a:pos x="T84" y="T85"/>
                          </a:cxn>
                          <a:cxn ang="T145">
                            <a:pos x="T86" y="T87"/>
                          </a:cxn>
                          <a:cxn ang="T146">
                            <a:pos x="T88" y="T89"/>
                          </a:cxn>
                          <a:cxn ang="T147">
                            <a:pos x="T90" y="T91"/>
                          </a:cxn>
                          <a:cxn ang="T148">
                            <a:pos x="T92" y="T93"/>
                          </a:cxn>
                          <a:cxn ang="T149">
                            <a:pos x="T94" y="T95"/>
                          </a:cxn>
                          <a:cxn ang="T150">
                            <a:pos x="T96" y="T97"/>
                          </a:cxn>
                          <a:cxn ang="T151">
                            <a:pos x="T98" y="T99"/>
                          </a:cxn>
                          <a:cxn ang="T152">
                            <a:pos x="T100" y="T101"/>
                          </a:cxn>
                        </a:cxnLst>
                        <a:rect l="T153" t="T154" r="T155" b="T156"/>
                        <a:pathLst>
                          <a:path w="1066" h="1418">
                            <a:moveTo>
                              <a:pt x="0" y="129"/>
                            </a:moveTo>
                            <a:lnTo>
                              <a:pt x="441" y="129"/>
                            </a:lnTo>
                            <a:lnTo>
                              <a:pt x="0" y="129"/>
                            </a:lnTo>
                            <a:close/>
                            <a:moveTo>
                              <a:pt x="933" y="0"/>
                            </a:moveTo>
                            <a:lnTo>
                              <a:pt x="933" y="97"/>
                            </a:lnTo>
                            <a:lnTo>
                              <a:pt x="933" y="0"/>
                            </a:lnTo>
                            <a:close/>
                            <a:moveTo>
                              <a:pt x="578" y="102"/>
                            </a:moveTo>
                            <a:lnTo>
                              <a:pt x="1061" y="102"/>
                            </a:lnTo>
                            <a:lnTo>
                              <a:pt x="578" y="102"/>
                            </a:lnTo>
                            <a:close/>
                            <a:moveTo>
                              <a:pt x="583" y="205"/>
                            </a:moveTo>
                            <a:lnTo>
                              <a:pt x="1065" y="205"/>
                            </a:lnTo>
                            <a:lnTo>
                              <a:pt x="583" y="205"/>
                            </a:lnTo>
                            <a:close/>
                            <a:moveTo>
                              <a:pt x="602" y="1334"/>
                            </a:moveTo>
                            <a:lnTo>
                              <a:pt x="1042" y="1334"/>
                            </a:lnTo>
                            <a:lnTo>
                              <a:pt x="602" y="1334"/>
                            </a:lnTo>
                            <a:close/>
                            <a:moveTo>
                              <a:pt x="602" y="1126"/>
                            </a:moveTo>
                            <a:lnTo>
                              <a:pt x="1042" y="1126"/>
                            </a:lnTo>
                            <a:lnTo>
                              <a:pt x="602" y="1126"/>
                            </a:lnTo>
                            <a:close/>
                            <a:moveTo>
                              <a:pt x="602" y="918"/>
                            </a:moveTo>
                            <a:lnTo>
                              <a:pt x="1042" y="918"/>
                            </a:lnTo>
                            <a:lnTo>
                              <a:pt x="602" y="918"/>
                            </a:lnTo>
                            <a:close/>
                            <a:moveTo>
                              <a:pt x="602" y="713"/>
                            </a:moveTo>
                            <a:lnTo>
                              <a:pt x="1042" y="713"/>
                            </a:lnTo>
                            <a:lnTo>
                              <a:pt x="602" y="713"/>
                            </a:lnTo>
                            <a:close/>
                            <a:moveTo>
                              <a:pt x="602" y="590"/>
                            </a:moveTo>
                            <a:lnTo>
                              <a:pt x="1042" y="590"/>
                            </a:lnTo>
                            <a:lnTo>
                              <a:pt x="602" y="590"/>
                            </a:lnTo>
                            <a:close/>
                            <a:moveTo>
                              <a:pt x="602" y="696"/>
                            </a:moveTo>
                            <a:lnTo>
                              <a:pt x="1042" y="696"/>
                            </a:lnTo>
                            <a:lnTo>
                              <a:pt x="602" y="696"/>
                            </a:lnTo>
                            <a:close/>
                            <a:moveTo>
                              <a:pt x="602" y="796"/>
                            </a:moveTo>
                            <a:lnTo>
                              <a:pt x="1042" y="796"/>
                            </a:lnTo>
                            <a:lnTo>
                              <a:pt x="602" y="796"/>
                            </a:lnTo>
                            <a:close/>
                            <a:moveTo>
                              <a:pt x="602" y="898"/>
                            </a:moveTo>
                            <a:lnTo>
                              <a:pt x="1042" y="898"/>
                            </a:lnTo>
                            <a:lnTo>
                              <a:pt x="602" y="898"/>
                            </a:lnTo>
                            <a:close/>
                            <a:moveTo>
                              <a:pt x="602" y="1003"/>
                            </a:moveTo>
                            <a:lnTo>
                              <a:pt x="1042" y="1003"/>
                            </a:lnTo>
                            <a:lnTo>
                              <a:pt x="602" y="1003"/>
                            </a:lnTo>
                            <a:close/>
                            <a:moveTo>
                              <a:pt x="602" y="1106"/>
                            </a:moveTo>
                            <a:lnTo>
                              <a:pt x="1042" y="1106"/>
                            </a:lnTo>
                            <a:lnTo>
                              <a:pt x="602" y="1106"/>
                            </a:lnTo>
                            <a:close/>
                            <a:moveTo>
                              <a:pt x="602" y="1209"/>
                            </a:moveTo>
                            <a:lnTo>
                              <a:pt x="1042" y="1209"/>
                            </a:lnTo>
                            <a:lnTo>
                              <a:pt x="602" y="1209"/>
                            </a:lnTo>
                            <a:close/>
                            <a:moveTo>
                              <a:pt x="602" y="1314"/>
                            </a:moveTo>
                            <a:lnTo>
                              <a:pt x="1042" y="1314"/>
                            </a:lnTo>
                            <a:lnTo>
                              <a:pt x="602" y="1314"/>
                            </a:lnTo>
                            <a:close/>
                            <a:moveTo>
                              <a:pt x="602" y="1417"/>
                            </a:moveTo>
                            <a:lnTo>
                              <a:pt x="1042" y="1417"/>
                            </a:lnTo>
                            <a:lnTo>
                              <a:pt x="602" y="1417"/>
                            </a:lnTo>
                            <a:close/>
                          </a:path>
                        </a:pathLst>
                      </a:custGeom>
                      <a:noFill/>
                      <a:ln w="324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29" name="右箭头 18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9645" y="4065313"/>
                      <a:ext cx="269875" cy="301625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666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b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cxnSp>
                  <p:nvCxnSpPr>
                    <p:cNvPr id="640" name="直接连接符 177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077964" y="1194973"/>
                      <a:ext cx="14572" cy="51043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643" name="右箭头 15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10831" y="4019277"/>
                      <a:ext cx="269875" cy="300037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666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b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56" name="右箭头 15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7291" y="4042945"/>
                      <a:ext cx="269875" cy="300037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6666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b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grpSp>
                  <p:nvGrpSpPr>
                    <p:cNvPr id="706" name="Group 705"/>
                    <p:cNvGrpSpPr/>
                    <p:nvPr/>
                  </p:nvGrpSpPr>
                  <p:grpSpPr>
                    <a:xfrm>
                      <a:off x="813447" y="4291181"/>
                      <a:ext cx="715084" cy="2265077"/>
                      <a:chOff x="813447" y="4291181"/>
                      <a:chExt cx="715084" cy="2265077"/>
                    </a:xfrm>
                  </p:grpSpPr>
                  <p:sp>
                    <p:nvSpPr>
                      <p:cNvPr id="657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9210" y="4291181"/>
                        <a:ext cx="704178" cy="662712"/>
                      </a:xfrm>
                      <a:prstGeom prst="flowChartMagneticDisk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过程数据</a:t>
                        </a:r>
                      </a:p>
                    </p:txBody>
                  </p:sp>
                  <p:sp>
                    <p:nvSpPr>
                      <p:cNvPr id="658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9210" y="5101843"/>
                        <a:ext cx="709321" cy="653233"/>
                      </a:xfrm>
                      <a:prstGeom prst="flowChartMagneticDisk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非结构化数据</a:t>
                        </a:r>
                      </a:p>
                    </p:txBody>
                  </p:sp>
                  <p:sp>
                    <p:nvSpPr>
                      <p:cNvPr id="678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3447" y="5903025"/>
                        <a:ext cx="709321" cy="653233"/>
                      </a:xfrm>
                      <a:prstGeom prst="flowChartMagneticDisk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 smtClean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监控数据</a:t>
                        </a:r>
                        <a:endParaRPr lang="zh-CN" altLang="en-US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97" name="矩形 1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56" y="1483205"/>
                      <a:ext cx="1074599" cy="2651020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98" name="Text Box 1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9501" y="1144965"/>
                      <a:ext cx="1006851" cy="3392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2157" tIns="46078" rIns="92157" bIns="46078" anchor="ctr" anchorCtr="1">
                      <a:spAutoFit/>
                    </a:bodyPr>
                    <a:lstStyle>
                      <a:lvl1pPr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6813" algn="l"/>
                        </a:tabLs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>
                        <a:buSzPct val="99000"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源数据层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grpSp>
                  <p:nvGrpSpPr>
                    <p:cNvPr id="705" name="Group 704"/>
                    <p:cNvGrpSpPr/>
                    <p:nvPr/>
                  </p:nvGrpSpPr>
                  <p:grpSpPr>
                    <a:xfrm>
                      <a:off x="756590" y="1597795"/>
                      <a:ext cx="832671" cy="2447381"/>
                      <a:chOff x="788643" y="1934765"/>
                      <a:chExt cx="832671" cy="2447381"/>
                    </a:xfrm>
                    <a:solidFill>
                      <a:schemeClr val="bg2">
                        <a:lumMod val="50000"/>
                      </a:schemeClr>
                    </a:solidFill>
                  </p:grpSpPr>
                  <p:sp>
                    <p:nvSpPr>
                      <p:cNvPr id="699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8643" y="1934765"/>
                        <a:ext cx="823686" cy="391175"/>
                      </a:xfrm>
                      <a:prstGeom prst="flowChartMagneticDisk">
                        <a:avLst/>
                      </a:prstGeom>
                      <a:grpFill/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财务</a:t>
                        </a:r>
                      </a:p>
                    </p:txBody>
                  </p:sp>
                  <p:sp>
                    <p:nvSpPr>
                      <p:cNvPr id="700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8705" y="2439672"/>
                        <a:ext cx="832609" cy="401852"/>
                      </a:xfrm>
                      <a:prstGeom prst="flowChartMagneticDisk">
                        <a:avLst/>
                      </a:prstGeom>
                      <a:grpFill/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生产</a:t>
                        </a:r>
                      </a:p>
                    </p:txBody>
                  </p:sp>
                  <p:sp>
                    <p:nvSpPr>
                      <p:cNvPr id="701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8644" y="2955960"/>
                        <a:ext cx="823686" cy="399830"/>
                      </a:xfrm>
                      <a:prstGeom prst="flowChartMagneticDisk">
                        <a:avLst/>
                      </a:prstGeom>
                      <a:grpFill/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 smtClean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采购</a:t>
                        </a:r>
                        <a:endParaRPr lang="zh-CN" altLang="en-US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702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8643" y="3470812"/>
                        <a:ext cx="823686" cy="398147"/>
                      </a:xfrm>
                      <a:prstGeom prst="flowChartMagneticDisk">
                        <a:avLst/>
                      </a:prstGeom>
                      <a:grpFill/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 smtClean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销售</a:t>
                        </a:r>
                        <a:endParaRPr lang="zh-CN" altLang="en-US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703" name="流程图: 磁盘 1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48" y="3983971"/>
                        <a:ext cx="818431" cy="398175"/>
                      </a:xfrm>
                      <a:prstGeom prst="flowChartMagneticDisk">
                        <a:avLst/>
                      </a:prstGeom>
                      <a:grpFill/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 smtClean="0">
                            <a:solidFill>
                              <a:schemeClr val="bg1"/>
                            </a:solidFill>
                            <a:latin typeface="微软雅黑" pitchFamily="34" charset="-122"/>
                            <a:ea typeface="微软雅黑" pitchFamily="34" charset="-122"/>
                          </a:rPr>
                          <a:t>其他</a:t>
                        </a:r>
                        <a:endParaRPr lang="zh-CN" altLang="en-US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718" name="Group 717"/>
                    <p:cNvGrpSpPr/>
                    <p:nvPr/>
                  </p:nvGrpSpPr>
                  <p:grpSpPr>
                    <a:xfrm>
                      <a:off x="6128132" y="1173328"/>
                      <a:ext cx="2600237" cy="5368045"/>
                      <a:chOff x="4545875" y="1267641"/>
                      <a:chExt cx="2600237" cy="5368045"/>
                    </a:xfrm>
                  </p:grpSpPr>
                  <p:sp>
                    <p:nvSpPr>
                      <p:cNvPr id="719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45875" y="1606420"/>
                        <a:ext cx="2600237" cy="5029266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endParaRPr lang="zh-CN" altLang="en-US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720" name="Text Box 11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824472" y="1267641"/>
                        <a:ext cx="2032773" cy="339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92157" tIns="46078" rIns="92157" bIns="46078" anchor="ctr" anchorCtr="1">
                        <a:spAutoFit/>
                      </a:bodyPr>
                      <a:lstStyle>
                        <a:lvl1pPr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>
                          <a:buSzPct val="99000"/>
                        </a:pPr>
                        <a:r>
                          <a:rPr lang="zh-CN" altLang="en-US" sz="1600" dirty="0">
                            <a:latin typeface="微软雅黑" pitchFamily="34" charset="-122"/>
                            <a:ea typeface="微软雅黑" pitchFamily="34" charset="-122"/>
                          </a:rPr>
                          <a:t>数据</a:t>
                        </a:r>
                        <a:r>
                          <a:rPr lang="zh-CN" altLang="en-US" sz="1600" dirty="0" smtClean="0">
                            <a:latin typeface="微软雅黑" pitchFamily="34" charset="-122"/>
                            <a:ea typeface="微软雅黑" pitchFamily="34" charset="-122"/>
                          </a:rPr>
                          <a:t>分析挖掘与应用</a:t>
                        </a:r>
                        <a:endParaRPr lang="zh-CN" altLang="en-US" sz="16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21" name="Group 720"/>
                      <p:cNvGrpSpPr/>
                      <p:nvPr/>
                    </p:nvGrpSpPr>
                    <p:grpSpPr>
                      <a:xfrm>
                        <a:off x="4689566" y="1902353"/>
                        <a:ext cx="2349233" cy="4602736"/>
                        <a:chOff x="4576442" y="1107254"/>
                        <a:chExt cx="2462357" cy="5397835"/>
                      </a:xfrm>
                    </p:grpSpPr>
                    <p:grpSp>
                      <p:nvGrpSpPr>
                        <p:cNvPr id="722" name="Group 721"/>
                        <p:cNvGrpSpPr/>
                        <p:nvPr/>
                      </p:nvGrpSpPr>
                      <p:grpSpPr>
                        <a:xfrm>
                          <a:off x="4576442" y="1107254"/>
                          <a:ext cx="2462357" cy="1307893"/>
                          <a:chOff x="1424911" y="1404266"/>
                          <a:chExt cx="2462357" cy="1307893"/>
                        </a:xfrm>
                      </p:grpSpPr>
                      <p:sp>
                        <p:nvSpPr>
                          <p:cNvPr id="760" name="矩形 18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24911" y="1404266"/>
                            <a:ext cx="2462357" cy="130789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 w="25400">
                            <a:solidFill>
                              <a:srgbClr val="7F7F7F"/>
                            </a:solidFill>
                            <a:prstDash val="sysDash"/>
                            <a:miter lim="800000"/>
                            <a:headEnd/>
                            <a:tailEnd/>
                          </a:ln>
                        </p:spPr>
                        <p:txBody>
                          <a:bodyPr tIns="72000"/>
                          <a:lstStyle>
                            <a:lvl1pPr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成本</a:t>
                            </a:r>
                            <a:endPara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761" name="Group 760"/>
                          <p:cNvGrpSpPr/>
                          <p:nvPr/>
                        </p:nvGrpSpPr>
                        <p:grpSpPr>
                          <a:xfrm>
                            <a:off x="1461761" y="1739086"/>
                            <a:ext cx="800219" cy="890809"/>
                            <a:chOff x="1461761" y="1739086"/>
                            <a:chExt cx="800219" cy="890809"/>
                          </a:xfrm>
                        </p:grpSpPr>
                        <p:sp>
                          <p:nvSpPr>
                            <p:cNvPr id="768" name="Rectangle 767"/>
                            <p:cNvSpPr/>
                            <p:nvPr/>
                          </p:nvSpPr>
                          <p:spPr>
                            <a:xfrm>
                              <a:off x="1461761" y="2352896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对比分析</a:t>
                              </a:r>
                              <a:endParaRPr lang="en-US" altLang="zh-CN" sz="1200" dirty="0">
                                <a:latin typeface="微软雅黑" pitchFamily="34" charset="-122"/>
                                <a:ea typeface="微软雅黑" pitchFamily="34" charset="-122"/>
                              </a:endParaRPr>
                            </a:p>
                          </p:txBody>
                        </p:sp>
                        <p:grpSp>
                          <p:nvGrpSpPr>
                            <p:cNvPr id="769" name="Group 57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61039" y="1739086"/>
                              <a:ext cx="601662" cy="523875"/>
                              <a:chOff x="0" y="0"/>
                              <a:chExt cx="601683" cy="581025"/>
                            </a:xfrm>
                          </p:grpSpPr>
                          <p:sp>
                            <p:nvSpPr>
                              <p:cNvPr id="770" name="Line 5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0686" y="360940"/>
                                <a:ext cx="280997" cy="13381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3C8C93"/>
                                </a:solidFill>
                                <a:round/>
                                <a:headEnd/>
                                <a:tailEnd type="arrow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771" name="Line 5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320686" y="0"/>
                                <a:ext cx="0" cy="322205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3C8C93"/>
                                </a:solidFill>
                                <a:round/>
                                <a:headEnd/>
                                <a:tailEnd type="arrow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pic>
                            <p:nvPicPr>
                              <p:cNvPr id="772" name="图片 73" descr="cube.png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5378" y="72008"/>
                                <a:ext cx="418032" cy="5090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sp>
                            <p:nvSpPr>
                              <p:cNvPr id="773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0" y="389111"/>
                                <a:ext cx="280997" cy="13381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3C8C93"/>
                                </a:solidFill>
                                <a:round/>
                                <a:headEnd/>
                                <a:tailEnd type="arrow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62" name="Group 761"/>
                          <p:cNvGrpSpPr/>
                          <p:nvPr/>
                        </p:nvGrpSpPr>
                        <p:grpSpPr>
                          <a:xfrm>
                            <a:off x="2233064" y="1815527"/>
                            <a:ext cx="800219" cy="814878"/>
                            <a:chOff x="2204148" y="1815527"/>
                            <a:chExt cx="800219" cy="814878"/>
                          </a:xfrm>
                        </p:grpSpPr>
                        <p:sp>
                          <p:nvSpPr>
                            <p:cNvPr id="766" name="Rectangle 765"/>
                            <p:cNvSpPr/>
                            <p:nvPr/>
                          </p:nvSpPr>
                          <p:spPr>
                            <a:xfrm>
                              <a:off x="2204148" y="2353406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预测研判</a:t>
                              </a:r>
                              <a:endParaRPr lang="en-US" altLang="zh-CN" sz="1200" dirty="0">
                                <a:latin typeface="微软雅黑" pitchFamily="34" charset="-122"/>
                                <a:ea typeface="微软雅黑" pitchFamily="3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767" name="Freeform 76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52638" y="1815527"/>
                              <a:ext cx="503238" cy="350838"/>
                            </a:xfrm>
                            <a:custGeom>
                              <a:avLst/>
                              <a:gdLst>
                                <a:gd name="T0" fmla="*/ 0 w 4247"/>
                                <a:gd name="T1" fmla="*/ 761 h 1028"/>
                                <a:gd name="T2" fmla="*/ 1543 w 4247"/>
                                <a:gd name="T3" fmla="*/ 312 h 1028"/>
                                <a:gd name="T4" fmla="*/ 1543 w 4247"/>
                                <a:gd name="T5" fmla="*/ 579 h 1028"/>
                                <a:gd name="T6" fmla="*/ 2777 w 4247"/>
                                <a:gd name="T7" fmla="*/ 242 h 1028"/>
                                <a:gd name="T8" fmla="*/ 2771 w 4247"/>
                                <a:gd name="T9" fmla="*/ 492 h 1028"/>
                                <a:gd name="T10" fmla="*/ 3815 w 4247"/>
                                <a:gd name="T11" fmla="*/ 228 h 1028"/>
                                <a:gd name="T12" fmla="*/ 3815 w 4247"/>
                                <a:gd name="T13" fmla="*/ 0 h 1028"/>
                                <a:gd name="T14" fmla="*/ 4247 w 4247"/>
                                <a:gd name="T15" fmla="*/ 306 h 1028"/>
                                <a:gd name="T16" fmla="*/ 3822 w 4247"/>
                                <a:gd name="T17" fmla="*/ 735 h 1028"/>
                                <a:gd name="T18" fmla="*/ 3816 w 4247"/>
                                <a:gd name="T19" fmla="*/ 492 h 1028"/>
                                <a:gd name="T20" fmla="*/ 2519 w 4247"/>
                                <a:gd name="T21" fmla="*/ 884 h 1028"/>
                                <a:gd name="T22" fmla="*/ 2528 w 4247"/>
                                <a:gd name="T23" fmla="*/ 581 h 1028"/>
                                <a:gd name="T24" fmla="*/ 1277 w 4247"/>
                                <a:gd name="T25" fmla="*/ 930 h 1028"/>
                                <a:gd name="T26" fmla="*/ 1277 w 4247"/>
                                <a:gd name="T27" fmla="*/ 654 h 1028"/>
                                <a:gd name="T28" fmla="*/ 0 w 4247"/>
                                <a:gd name="T29" fmla="*/ 1028 h 1028"/>
                                <a:gd name="T30" fmla="*/ 0 w 4247"/>
                                <a:gd name="T31" fmla="*/ 761 h 1028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w 4247"/>
                                <a:gd name="T49" fmla="*/ 0 h 1028"/>
                                <a:gd name="T50" fmla="*/ 4247 w 4247"/>
                                <a:gd name="T51" fmla="*/ 1028 h 1028"/>
                              </a:gdLst>
                              <a:ahLst/>
                              <a:cxnLst>
                                <a:cxn ang="T32">
                                  <a:pos x="T0" y="T1"/>
                                </a:cxn>
                                <a:cxn ang="T33">
                                  <a:pos x="T2" y="T3"/>
                                </a:cxn>
                                <a:cxn ang="T34">
                                  <a:pos x="T4" y="T5"/>
                                </a:cxn>
                                <a:cxn ang="T35">
                                  <a:pos x="T6" y="T7"/>
                                </a:cxn>
                                <a:cxn ang="T36">
                                  <a:pos x="T8" y="T9"/>
                                </a:cxn>
                                <a:cxn ang="T37">
                                  <a:pos x="T10" y="T11"/>
                                </a:cxn>
                                <a:cxn ang="T38">
                                  <a:pos x="T12" y="T13"/>
                                </a:cxn>
                                <a:cxn ang="T39">
                                  <a:pos x="T14" y="T15"/>
                                </a:cxn>
                                <a:cxn ang="T40">
                                  <a:pos x="T16" y="T17"/>
                                </a:cxn>
                                <a:cxn ang="T41">
                                  <a:pos x="T18" y="T19"/>
                                </a:cxn>
                                <a:cxn ang="T42">
                                  <a:pos x="T20" y="T21"/>
                                </a:cxn>
                                <a:cxn ang="T43">
                                  <a:pos x="T22" y="T23"/>
                                </a:cxn>
                                <a:cxn ang="T44">
                                  <a:pos x="T24" y="T25"/>
                                </a:cxn>
                                <a:cxn ang="T45">
                                  <a:pos x="T26" y="T27"/>
                                </a:cxn>
                                <a:cxn ang="T46">
                                  <a:pos x="T28" y="T29"/>
                                </a:cxn>
                                <a:cxn ang="T47">
                                  <a:pos x="T30" y="T31"/>
                                </a:cxn>
                              </a:cxnLst>
                              <a:rect l="T48" t="T49" r="T50" b="T51"/>
                              <a:pathLst>
                                <a:path w="4247" h="1028">
                                  <a:moveTo>
                                    <a:pt x="0" y="761"/>
                                  </a:moveTo>
                                  <a:lnTo>
                                    <a:pt x="1543" y="312"/>
                                  </a:lnTo>
                                  <a:lnTo>
                                    <a:pt x="1543" y="579"/>
                                  </a:lnTo>
                                  <a:lnTo>
                                    <a:pt x="2777" y="242"/>
                                  </a:lnTo>
                                  <a:lnTo>
                                    <a:pt x="2771" y="492"/>
                                  </a:lnTo>
                                  <a:lnTo>
                                    <a:pt x="3815" y="228"/>
                                  </a:lnTo>
                                  <a:lnTo>
                                    <a:pt x="3815" y="0"/>
                                  </a:lnTo>
                                  <a:lnTo>
                                    <a:pt x="4247" y="306"/>
                                  </a:lnTo>
                                  <a:lnTo>
                                    <a:pt x="3822" y="735"/>
                                  </a:lnTo>
                                  <a:lnTo>
                                    <a:pt x="3816" y="492"/>
                                  </a:lnTo>
                                  <a:lnTo>
                                    <a:pt x="2519" y="884"/>
                                  </a:lnTo>
                                  <a:lnTo>
                                    <a:pt x="2528" y="581"/>
                                  </a:lnTo>
                                  <a:lnTo>
                                    <a:pt x="1277" y="930"/>
                                  </a:lnTo>
                                  <a:lnTo>
                                    <a:pt x="1277" y="654"/>
                                  </a:lnTo>
                                  <a:lnTo>
                                    <a:pt x="0" y="1028"/>
                                  </a:lnTo>
                                  <a:lnTo>
                                    <a:pt x="0" y="761"/>
                                  </a:lnTo>
                                  <a:close/>
                                </a:path>
                              </a:pathLst>
                            </a:custGeom>
                            <a:gradFill rotWithShape="1">
                              <a:gsLst>
                                <a:gs pos="0">
                                  <a:srgbClr val="49C349"/>
                                </a:gs>
                                <a:gs pos="100000">
                                  <a:srgbClr val="3399FF"/>
                                </a:gs>
                              </a:gsLst>
                              <a:lin ang="0" scaled="1"/>
                            </a:gra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p:spPr>
                          <p:txBody>
                            <a:bodyPr wrap="none" anchor="ctr"/>
                            <a:lstStyle/>
                            <a:p>
                              <a:pPr>
                                <a:defRPr/>
                              </a:pPr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763" name="Group 762"/>
                          <p:cNvGrpSpPr/>
                          <p:nvPr/>
                        </p:nvGrpSpPr>
                        <p:grpSpPr>
                          <a:xfrm>
                            <a:off x="3004367" y="1790904"/>
                            <a:ext cx="800219" cy="827743"/>
                            <a:chOff x="3004367" y="1790904"/>
                            <a:chExt cx="800219" cy="827743"/>
                          </a:xfrm>
                        </p:grpSpPr>
                        <p:sp>
                          <p:nvSpPr>
                            <p:cNvPr id="764" name="Rectangle 763"/>
                            <p:cNvSpPr/>
                            <p:nvPr/>
                          </p:nvSpPr>
                          <p:spPr>
                            <a:xfrm>
                              <a:off x="3004367" y="2341648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风险预警</a:t>
                              </a:r>
                            </a:p>
                          </p:txBody>
                        </p:sp>
                        <p:pic>
                          <p:nvPicPr>
                            <p:cNvPr id="765" name="Picture 40" descr="screen-capture-3.jpg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6975" y="1790904"/>
                              <a:ext cx="695002" cy="457232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</p:grpSp>
                    <p:grpSp>
                      <p:nvGrpSpPr>
                        <p:cNvPr id="723" name="Group 722"/>
                        <p:cNvGrpSpPr/>
                        <p:nvPr/>
                      </p:nvGrpSpPr>
                      <p:grpSpPr>
                        <a:xfrm>
                          <a:off x="4576442" y="3769173"/>
                          <a:ext cx="2462357" cy="1307893"/>
                          <a:chOff x="1401994" y="2902082"/>
                          <a:chExt cx="2462357" cy="1307893"/>
                        </a:xfrm>
                      </p:grpSpPr>
                      <p:sp>
                        <p:nvSpPr>
                          <p:cNvPr id="750" name="矩形 18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01994" y="2902082"/>
                            <a:ext cx="2462357" cy="130789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 w="25400">
                            <a:solidFill>
                              <a:srgbClr val="7F7F7F"/>
                            </a:solidFill>
                            <a:prstDash val="sysDash"/>
                            <a:miter lim="800000"/>
                            <a:headEnd/>
                            <a:tailEnd/>
                          </a:ln>
                        </p:spPr>
                        <p:txBody>
                          <a:bodyPr tIns="72000"/>
                          <a:lstStyle>
                            <a:lvl1pPr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服务</a:t>
                            </a:r>
                            <a:endPara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758" name="Rectangle 757"/>
                          <p:cNvSpPr/>
                          <p:nvPr/>
                        </p:nvSpPr>
                        <p:spPr>
                          <a:xfrm>
                            <a:off x="1419580" y="3850712"/>
                            <a:ext cx="838752" cy="32484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销售分析</a:t>
                            </a:r>
                            <a:endParaRPr lang="en-US" altLang="zh-CN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756" name="Rectangle 755"/>
                          <p:cNvSpPr/>
                          <p:nvPr/>
                        </p:nvSpPr>
                        <p:spPr>
                          <a:xfrm>
                            <a:off x="2190884" y="3851222"/>
                            <a:ext cx="838752" cy="32484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客户评级</a:t>
                            </a:r>
                            <a:endParaRPr lang="en-US" altLang="zh-CN" sz="1200" dirty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753" name="Group 752"/>
                          <p:cNvGrpSpPr/>
                          <p:nvPr/>
                        </p:nvGrpSpPr>
                        <p:grpSpPr>
                          <a:xfrm>
                            <a:off x="2981457" y="3165735"/>
                            <a:ext cx="800219" cy="950728"/>
                            <a:chOff x="2981457" y="3165735"/>
                            <a:chExt cx="800219" cy="950728"/>
                          </a:xfrm>
                        </p:grpSpPr>
                        <p:sp>
                          <p:nvSpPr>
                            <p:cNvPr id="754" name="Rectangle 753"/>
                            <p:cNvSpPr/>
                            <p:nvPr/>
                          </p:nvSpPr>
                          <p:spPr>
                            <a:xfrm>
                              <a:off x="2981457" y="3839464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 smtClean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订单排程</a:t>
                              </a:r>
                              <a:endParaRPr lang="zh-CN" altLang="en-US" sz="1200" dirty="0">
                                <a:latin typeface="微软雅黑" pitchFamily="34" charset="-122"/>
                                <a:ea typeface="微软雅黑" pitchFamily="34" charset="-122"/>
                              </a:endParaRPr>
                            </a:p>
                          </p:txBody>
                        </p:sp>
                        <p:pic>
                          <p:nvPicPr>
                            <p:cNvPr id="755" name="Picture 79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13686" y="3165735"/>
                              <a:ext cx="617538" cy="61753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</p:grpSp>
                    <p:grpSp>
                      <p:nvGrpSpPr>
                        <p:cNvPr id="724" name="Group 723"/>
                        <p:cNvGrpSpPr/>
                        <p:nvPr/>
                      </p:nvGrpSpPr>
                      <p:grpSpPr>
                        <a:xfrm>
                          <a:off x="4576442" y="5197196"/>
                          <a:ext cx="2462357" cy="1307893"/>
                          <a:chOff x="4023590" y="2924578"/>
                          <a:chExt cx="2462357" cy="1307893"/>
                        </a:xfrm>
                      </p:grpSpPr>
                      <p:sp>
                        <p:nvSpPr>
                          <p:cNvPr id="736" name="矩形 18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023590" y="2924578"/>
                            <a:ext cx="2462357" cy="130789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 w="25400">
                            <a:solidFill>
                              <a:srgbClr val="7F7F7F"/>
                            </a:solidFill>
                            <a:prstDash val="sysDash"/>
                            <a:miter lim="800000"/>
                            <a:headEnd/>
                            <a:tailEnd/>
                          </a:ln>
                        </p:spPr>
                        <p:txBody>
                          <a:bodyPr tIns="72000"/>
                          <a:lstStyle>
                            <a:lvl1pPr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绩效</a:t>
                            </a:r>
                            <a:endPara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737" name="Group 736"/>
                          <p:cNvGrpSpPr/>
                          <p:nvPr/>
                        </p:nvGrpSpPr>
                        <p:grpSpPr>
                          <a:xfrm>
                            <a:off x="4060440" y="3259398"/>
                            <a:ext cx="800219" cy="890809"/>
                            <a:chOff x="1461761" y="1739086"/>
                            <a:chExt cx="800219" cy="890809"/>
                          </a:xfrm>
                        </p:grpSpPr>
                        <p:sp>
                          <p:nvSpPr>
                            <p:cNvPr id="744" name="Rectangle 743"/>
                            <p:cNvSpPr/>
                            <p:nvPr/>
                          </p:nvSpPr>
                          <p:spPr>
                            <a:xfrm>
                              <a:off x="1461761" y="2352896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对比分析</a:t>
                              </a:r>
                              <a:endParaRPr lang="en-US" altLang="zh-CN" sz="1200" dirty="0">
                                <a:latin typeface="微软雅黑" pitchFamily="34" charset="-122"/>
                                <a:ea typeface="微软雅黑" pitchFamily="34" charset="-122"/>
                              </a:endParaRPr>
                            </a:p>
                          </p:txBody>
                        </p:sp>
                        <p:grpSp>
                          <p:nvGrpSpPr>
                            <p:cNvPr id="745" name="Group 57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61039" y="1739086"/>
                              <a:ext cx="601662" cy="523875"/>
                              <a:chOff x="0" y="0"/>
                              <a:chExt cx="601683" cy="581025"/>
                            </a:xfrm>
                          </p:grpSpPr>
                          <p:sp>
                            <p:nvSpPr>
                              <p:cNvPr id="746" name="Line 5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0686" y="360940"/>
                                <a:ext cx="280997" cy="13381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3C8C93"/>
                                </a:solidFill>
                                <a:round/>
                                <a:headEnd/>
                                <a:tailEnd type="arrow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747" name="Line 5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 flipV="1">
                                <a:off x="320686" y="0"/>
                                <a:ext cx="0" cy="322205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3C8C93"/>
                                </a:solidFill>
                                <a:round/>
                                <a:headEnd/>
                                <a:tailEnd type="arrow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pic>
                            <p:nvPicPr>
                              <p:cNvPr id="748" name="图片 73" descr="cube.png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5378" y="72008"/>
                                <a:ext cx="418032" cy="5090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sp>
                            <p:nvSpPr>
                              <p:cNvPr id="749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H="1">
                                <a:off x="0" y="389111"/>
                                <a:ext cx="280997" cy="133812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3C8C93"/>
                                </a:solidFill>
                                <a:round/>
                                <a:headEnd/>
                                <a:tailEnd type="arrow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38" name="Group 737"/>
                          <p:cNvGrpSpPr/>
                          <p:nvPr/>
                        </p:nvGrpSpPr>
                        <p:grpSpPr>
                          <a:xfrm>
                            <a:off x="5603046" y="3311216"/>
                            <a:ext cx="800219" cy="827743"/>
                            <a:chOff x="3004367" y="1790904"/>
                            <a:chExt cx="800219" cy="827743"/>
                          </a:xfrm>
                        </p:grpSpPr>
                        <p:sp>
                          <p:nvSpPr>
                            <p:cNvPr id="742" name="Rectangle 741"/>
                            <p:cNvSpPr/>
                            <p:nvPr/>
                          </p:nvSpPr>
                          <p:spPr>
                            <a:xfrm>
                              <a:off x="3004367" y="2341648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风险预警</a:t>
                              </a:r>
                            </a:p>
                          </p:txBody>
                        </p:sp>
                        <p:pic>
                          <p:nvPicPr>
                            <p:cNvPr id="743" name="Picture 40" descr="screen-capture-3.jpg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6975" y="1790904"/>
                              <a:ext cx="695002" cy="457232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  <p:grpSp>
                        <p:nvGrpSpPr>
                          <p:cNvPr id="739" name="Group 738"/>
                          <p:cNvGrpSpPr/>
                          <p:nvPr/>
                        </p:nvGrpSpPr>
                        <p:grpSpPr>
                          <a:xfrm>
                            <a:off x="4831743" y="3275412"/>
                            <a:ext cx="800219" cy="875305"/>
                            <a:chOff x="4831743" y="3275412"/>
                            <a:chExt cx="800219" cy="875305"/>
                          </a:xfrm>
                        </p:grpSpPr>
                        <p:sp>
                          <p:nvSpPr>
                            <p:cNvPr id="740" name="Rectangle 739"/>
                            <p:cNvSpPr/>
                            <p:nvPr/>
                          </p:nvSpPr>
                          <p:spPr>
                            <a:xfrm>
                              <a:off x="4831743" y="3873718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预测研判</a:t>
                              </a:r>
                              <a:endParaRPr lang="en-US" altLang="zh-CN" sz="1200" dirty="0">
                                <a:latin typeface="微软雅黑" pitchFamily="34" charset="-122"/>
                                <a:ea typeface="微软雅黑" pitchFamily="34" charset="-122"/>
                              </a:endParaRPr>
                            </a:p>
                          </p:txBody>
                        </p:sp>
                        <p:pic>
                          <p:nvPicPr>
                            <p:cNvPr id="741" name="Picture 39" descr="screen-capture-4.jpg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4665" y="3275412"/>
                              <a:ext cx="531314" cy="536587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</p:grpSp>
                    <p:grpSp>
                      <p:nvGrpSpPr>
                        <p:cNvPr id="725" name="Group 724"/>
                        <p:cNvGrpSpPr/>
                        <p:nvPr/>
                      </p:nvGrpSpPr>
                      <p:grpSpPr>
                        <a:xfrm>
                          <a:off x="4576442" y="2535278"/>
                          <a:ext cx="2462357" cy="1113764"/>
                          <a:chOff x="4032486" y="1422033"/>
                          <a:chExt cx="2462357" cy="1307893"/>
                        </a:xfrm>
                      </p:grpSpPr>
                      <p:sp>
                        <p:nvSpPr>
                          <p:cNvPr id="726" name="矩形 18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032486" y="1422033"/>
                            <a:ext cx="2462357" cy="130789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alpha val="0"/>
                            </a:schemeClr>
                          </a:solidFill>
                          <a:ln w="25400">
                            <a:solidFill>
                              <a:srgbClr val="7F7F7F"/>
                            </a:solidFill>
                            <a:prstDash val="sysDash"/>
                            <a:miter lim="800000"/>
                            <a:headEnd/>
                            <a:tailEnd/>
                          </a:ln>
                        </p:spPr>
                        <p:txBody>
                          <a:bodyPr tIns="72000"/>
                          <a:lstStyle>
                            <a:lvl1pPr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1pPr>
                            <a:lvl2pPr marL="742950" indent="-28575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2pPr>
                            <a:lvl3pPr marL="11430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3pPr>
                            <a:lvl4pPr marL="16002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4pPr>
                            <a:lvl5pPr marL="2057400" indent="-228600" eaLnBrk="0" hangingPunct="0"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b="1">
                                <a:solidFill>
                                  <a:schemeClr val="tx1"/>
                                </a:solidFill>
                                <a:latin typeface="Arial" pitchFamily="34" charset="0"/>
                                <a:ea typeface="宋体" pitchFamily="2" charset="-122"/>
                              </a:defRPr>
                            </a:lvl9pPr>
                          </a:lstStyle>
                          <a:p>
                            <a:pPr algn="ctr" eaLnBrk="1" hangingPunct="1"/>
                            <a:r>
                              <a:rPr lang="zh-CN" altLang="en-US" sz="1200" dirty="0" smtClean="0">
                                <a:latin typeface="微软雅黑" pitchFamily="34" charset="-122"/>
                                <a:ea typeface="微软雅黑" pitchFamily="34" charset="-122"/>
                              </a:rPr>
                              <a:t>质量</a:t>
                            </a:r>
                            <a:endParaRPr lang="en-US" altLang="zh-CN" sz="1200" dirty="0" smtClean="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grpSp>
                        <p:nvGrpSpPr>
                          <p:cNvPr id="727" name="Group 726"/>
                          <p:cNvGrpSpPr/>
                          <p:nvPr/>
                        </p:nvGrpSpPr>
                        <p:grpSpPr>
                          <a:xfrm>
                            <a:off x="4881803" y="1806960"/>
                            <a:ext cx="800219" cy="826394"/>
                            <a:chOff x="6042282" y="737337"/>
                            <a:chExt cx="800219" cy="826394"/>
                          </a:xfrm>
                        </p:grpSpPr>
                        <p:sp>
                          <p:nvSpPr>
                            <p:cNvPr id="734" name="Rectangle 733"/>
                            <p:cNvSpPr/>
                            <p:nvPr/>
                          </p:nvSpPr>
                          <p:spPr>
                            <a:xfrm>
                              <a:off x="6042282" y="1286732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 smtClean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离线分析</a:t>
                              </a:r>
                              <a:endParaRPr lang="en-US" altLang="zh-CN" sz="1200" dirty="0">
                                <a:latin typeface="微软雅黑" pitchFamily="34" charset="-122"/>
                                <a:ea typeface="微软雅黑" pitchFamily="34" charset="-122"/>
                              </a:endParaRPr>
                            </a:p>
                          </p:txBody>
                        </p:sp>
                        <p:pic>
                          <p:nvPicPr>
                            <p:cNvPr id="735" name="Picture 125" descr="AnalyticApps_computer-wcharts_icon.png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45204" y="737337"/>
                              <a:ext cx="549275" cy="52705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</p:pic>
                      </p:grpSp>
                      <p:grpSp>
                        <p:nvGrpSpPr>
                          <p:cNvPr id="728" name="Group 727"/>
                          <p:cNvGrpSpPr/>
                          <p:nvPr/>
                        </p:nvGrpSpPr>
                        <p:grpSpPr>
                          <a:xfrm>
                            <a:off x="5628431" y="1840612"/>
                            <a:ext cx="800219" cy="789073"/>
                            <a:chOff x="5628431" y="1840612"/>
                            <a:chExt cx="800219" cy="789073"/>
                          </a:xfrm>
                        </p:grpSpPr>
                        <p:sp>
                          <p:nvSpPr>
                            <p:cNvPr id="732" name="Rectangle 731"/>
                            <p:cNvSpPr/>
                            <p:nvPr/>
                          </p:nvSpPr>
                          <p:spPr>
                            <a:xfrm>
                              <a:off x="5628431" y="2352686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 smtClean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质量归档</a:t>
                              </a:r>
                              <a:endParaRPr lang="zh-CN" altLang="en-US" sz="1200" dirty="0">
                                <a:latin typeface="微软雅黑" pitchFamily="34" charset="-122"/>
                                <a:ea typeface="微软雅黑" pitchFamily="34" charset="-122"/>
                              </a:endParaRPr>
                            </a:p>
                          </p:txBody>
                        </p:sp>
                        <p:pic>
                          <p:nvPicPr>
                            <p:cNvPr id="733" name="图片 75" descr="notepad.png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26161" y="1840612"/>
                              <a:ext cx="614362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grpSp>
                      <p:grpSp>
                        <p:nvGrpSpPr>
                          <p:cNvPr id="729" name="Group 728"/>
                          <p:cNvGrpSpPr/>
                          <p:nvPr/>
                        </p:nvGrpSpPr>
                        <p:grpSpPr>
                          <a:xfrm>
                            <a:off x="4045058" y="1789196"/>
                            <a:ext cx="800219" cy="840699"/>
                            <a:chOff x="4045058" y="1789196"/>
                            <a:chExt cx="800219" cy="840699"/>
                          </a:xfrm>
                        </p:grpSpPr>
                        <p:pic>
                          <p:nvPicPr>
                            <p:cNvPr id="730" name="Picture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 cstate="screen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67047" y="1789196"/>
                              <a:ext cx="664696" cy="511766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>
                              <a:reflection blurRad="6350" stA="52000" endA="300" endPos="35000" dir="5400000" sy="-100000" algn="bl" rotWithShape="0"/>
                            </a:effectLst>
                          </p:spPr>
                        </p:pic>
                        <p:sp>
                          <p:nvSpPr>
                            <p:cNvPr id="731" name="Rectangle 730"/>
                            <p:cNvSpPr/>
                            <p:nvPr/>
                          </p:nvSpPr>
                          <p:spPr>
                            <a:xfrm>
                              <a:off x="4045058" y="2352896"/>
                              <a:ext cx="800219" cy="276999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zh-CN" altLang="en-US" sz="1200" dirty="0" smtClean="0">
                                  <a:latin typeface="微软雅黑" pitchFamily="34" charset="-122"/>
                                  <a:ea typeface="微软雅黑" pitchFamily="34" charset="-122"/>
                                </a:rPr>
                                <a:t>在线监控</a:t>
                              </a:r>
                              <a:endParaRPr lang="en-US" altLang="zh-CN" sz="1200" dirty="0">
                                <a:latin typeface="微软雅黑" pitchFamily="34" charset="-122"/>
                                <a:ea typeface="微软雅黑" pitchFamily="34" charset="-122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774" name="Group 773"/>
                    <p:cNvGrpSpPr/>
                    <p:nvPr/>
                  </p:nvGrpSpPr>
                  <p:grpSpPr>
                    <a:xfrm>
                      <a:off x="3175981" y="1172830"/>
                      <a:ext cx="2569613" cy="5356341"/>
                      <a:chOff x="2927028" y="571755"/>
                      <a:chExt cx="2569613" cy="5356341"/>
                    </a:xfrm>
                  </p:grpSpPr>
                  <p:sp>
                    <p:nvSpPr>
                      <p:cNvPr id="775" name="矩形 18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7028" y="931414"/>
                        <a:ext cx="2569613" cy="499668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endParaRPr lang="zh-CN" altLang="en-US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776" name="右箭头 15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83650" y="2355426"/>
                        <a:ext cx="268287" cy="300037"/>
                      </a:xfrm>
                      <a:prstGeom prst="rightArrow">
                        <a:avLst>
                          <a:gd name="adj1" fmla="val 50000"/>
                          <a:gd name="adj2" fmla="val 50000"/>
                        </a:avLst>
                      </a:prstGeom>
                      <a:solidFill>
                        <a:srgbClr val="6666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endParaRPr lang="zh-CN" altLang="en-US" b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777" name="Text Box 11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48491" y="571755"/>
                        <a:ext cx="1006851" cy="339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92157" tIns="46078" rIns="92157" bIns="46078" anchor="ctr" anchorCtr="1">
                        <a:spAutoFit/>
                      </a:bodyPr>
                      <a:lstStyle>
                        <a:lvl1pPr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tabLst>
                            <a:tab pos="0" algn="l"/>
                            <a:tab pos="914400" algn="l"/>
                            <a:tab pos="1828800" algn="l"/>
                            <a:tab pos="2743200" algn="l"/>
                            <a:tab pos="3657600" algn="l"/>
                            <a:tab pos="4572000" algn="l"/>
                            <a:tab pos="5486400" algn="l"/>
                            <a:tab pos="6400800" algn="l"/>
                            <a:tab pos="7315200" algn="l"/>
                            <a:tab pos="8229600" algn="l"/>
                            <a:tab pos="9144000" algn="l"/>
                            <a:tab pos="10056813" algn="l"/>
                          </a:tabLs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>
                          <a:buSzPct val="99000"/>
                        </a:pPr>
                        <a:r>
                          <a:rPr lang="zh-CN" altLang="en-US" sz="1600" dirty="0" smtClean="0">
                            <a:latin typeface="微软雅黑" pitchFamily="34" charset="-122"/>
                            <a:ea typeface="微软雅黑" pitchFamily="34" charset="-122"/>
                          </a:rPr>
                          <a:t>数据存储</a:t>
                        </a:r>
                        <a:endParaRPr lang="zh-CN" altLang="en-US" sz="16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778" name="Group 777"/>
                      <p:cNvGrpSpPr/>
                      <p:nvPr/>
                    </p:nvGrpSpPr>
                    <p:grpSpPr>
                      <a:xfrm>
                        <a:off x="3014187" y="986271"/>
                        <a:ext cx="2395294" cy="2876066"/>
                        <a:chOff x="3027250" y="1695039"/>
                        <a:chExt cx="2441749" cy="4357718"/>
                      </a:xfrm>
                    </p:grpSpPr>
                    <p:sp>
                      <p:nvSpPr>
                        <p:cNvPr id="784" name="矩形 14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27250" y="2161460"/>
                          <a:ext cx="1074599" cy="329277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25400">
                          <a:solidFill>
                            <a:srgbClr val="7F7F7F"/>
                          </a:solidFill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tIns="72000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en-US" altLang="zh-CN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ODS</a:t>
                          </a:r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存储</a:t>
                          </a:r>
                        </a:p>
                      </p:txBody>
                    </p:sp>
                    <p:sp>
                      <p:nvSpPr>
                        <p:cNvPr id="785" name="矩形 14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89881" y="2161460"/>
                          <a:ext cx="1079118" cy="331737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25400">
                          <a:solidFill>
                            <a:srgbClr val="7F7F7F"/>
                          </a:solidFill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tIns="72000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主题数据库</a:t>
                          </a:r>
                        </a:p>
                      </p:txBody>
                    </p:sp>
                    <p:sp>
                      <p:nvSpPr>
                        <p:cNvPr id="786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2187" y="2576646"/>
                          <a:ext cx="805906" cy="465363"/>
                        </a:xfrm>
                        <a:prstGeom prst="flowChartMagneticDisk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400" b="0" dirty="0">
                              <a:solidFill>
                                <a:schemeClr val="bg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财务</a:t>
                          </a:r>
                        </a:p>
                      </p:txBody>
                    </p:sp>
                    <p:sp>
                      <p:nvSpPr>
                        <p:cNvPr id="787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2187" y="3152183"/>
                          <a:ext cx="814637" cy="478066"/>
                        </a:xfrm>
                        <a:prstGeom prst="flowChartMagneticDisk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400" b="0" dirty="0">
                              <a:solidFill>
                                <a:schemeClr val="bg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生产</a:t>
                          </a:r>
                        </a:p>
                      </p:txBody>
                    </p:sp>
                    <p:sp>
                      <p:nvSpPr>
                        <p:cNvPr id="788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2188" y="3724839"/>
                          <a:ext cx="805906" cy="475660"/>
                        </a:xfrm>
                        <a:prstGeom prst="flowChartMagneticDisk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400" b="0" dirty="0">
                              <a:solidFill>
                                <a:schemeClr val="bg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质量</a:t>
                          </a:r>
                        </a:p>
                      </p:txBody>
                    </p:sp>
                    <p:sp>
                      <p:nvSpPr>
                        <p:cNvPr id="789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2187" y="4302904"/>
                          <a:ext cx="805906" cy="473659"/>
                        </a:xfrm>
                        <a:prstGeom prst="flowChartMagneticDisk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400" b="0" dirty="0">
                              <a:solidFill>
                                <a:schemeClr val="bg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采购</a:t>
                          </a:r>
                        </a:p>
                      </p:txBody>
                    </p:sp>
                    <p:sp>
                      <p:nvSpPr>
                        <p:cNvPr id="790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67328" y="4878937"/>
                          <a:ext cx="800765" cy="473691"/>
                        </a:xfrm>
                        <a:prstGeom prst="flowChartMagneticDisk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anchor="ctr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400" b="0" dirty="0">
                              <a:solidFill>
                                <a:schemeClr val="bg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销售</a:t>
                          </a:r>
                        </a:p>
                      </p:txBody>
                    </p:sp>
                    <p:sp>
                      <p:nvSpPr>
                        <p:cNvPr id="791" name="圆角矩形 816"/>
                        <p:cNvSpPr/>
                        <p:nvPr/>
                      </p:nvSpPr>
                      <p:spPr>
                        <a:xfrm>
                          <a:off x="3039399" y="1695039"/>
                          <a:ext cx="2429600" cy="328266"/>
                        </a:xfrm>
                        <a:prstGeom prst="round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600" dirty="0">
                              <a:solidFill>
                                <a:srgbClr val="002060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数据</a:t>
                          </a:r>
                          <a:r>
                            <a:rPr lang="zh-CN" altLang="en-US" sz="1600" dirty="0" smtClean="0">
                              <a:solidFill>
                                <a:srgbClr val="002060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仓库（</a:t>
                          </a:r>
                          <a:r>
                            <a:rPr lang="en-US" altLang="zh-CN" sz="1600" dirty="0" smtClean="0">
                              <a:solidFill>
                                <a:srgbClr val="002060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Oracle</a:t>
                          </a:r>
                          <a:r>
                            <a:rPr lang="zh-CN" altLang="en-US" sz="1600" dirty="0" smtClean="0">
                              <a:solidFill>
                                <a:srgbClr val="002060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）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cxnSp>
                      <p:nvCxnSpPr>
                        <p:cNvPr id="792" name="直接箭头连接符 819"/>
                        <p:cNvCxnSpPr/>
                        <p:nvPr/>
                      </p:nvCxnSpPr>
                      <p:spPr>
                        <a:xfrm>
                          <a:off x="3581891" y="2023305"/>
                          <a:ext cx="0" cy="171800"/>
                        </a:xfrm>
                        <a:prstGeom prst="straightConnector1">
                          <a:avLst/>
                        </a:prstGeom>
                        <a:ln w="28575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3" name="直接箭头连接符 820"/>
                        <p:cNvCxnSpPr/>
                        <p:nvPr/>
                      </p:nvCxnSpPr>
                      <p:spPr>
                        <a:xfrm>
                          <a:off x="4965945" y="2023305"/>
                          <a:ext cx="0" cy="171800"/>
                        </a:xfrm>
                        <a:prstGeom prst="straightConnector1">
                          <a:avLst/>
                        </a:prstGeom>
                        <a:ln w="28575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94" name="圆角矩形 821"/>
                        <p:cNvSpPr/>
                        <p:nvPr/>
                      </p:nvSpPr>
                      <p:spPr>
                        <a:xfrm>
                          <a:off x="3027250" y="5695567"/>
                          <a:ext cx="2441749" cy="357190"/>
                        </a:xfrm>
                        <a:prstGeom prst="round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+mj-ea"/>
                              <a:ea typeface="+mj-ea"/>
                            </a:rPr>
                            <a:t>云存储平台</a:t>
                          </a:r>
                        </a:p>
                      </p:txBody>
                    </p:sp>
                    <p:cxnSp>
                      <p:nvCxnSpPr>
                        <p:cNvPr id="795" name="直接箭头连接符 822"/>
                        <p:cNvCxnSpPr/>
                        <p:nvPr/>
                      </p:nvCxnSpPr>
                      <p:spPr>
                        <a:xfrm rot="16200000" flipH="1">
                          <a:off x="3521012" y="5584045"/>
                          <a:ext cx="214314" cy="8730"/>
                        </a:xfrm>
                        <a:prstGeom prst="straightConnector1">
                          <a:avLst/>
                        </a:prstGeom>
                        <a:ln w="28575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96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20079" y="2577017"/>
                          <a:ext cx="805906" cy="613164"/>
                        </a:xfrm>
                        <a:prstGeom prst="flowChartMagneticDisk">
                          <a:avLst/>
                        </a:prstGeom>
                        <a:solidFill>
                          <a:srgbClr val="AB7942"/>
                        </a:solidFill>
                        <a:ln w="3175">
                          <a:solidFill>
                            <a:srgbClr val="AB794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anchor="ctr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400" b="0" dirty="0">
                              <a:solidFill>
                                <a:srgbClr val="002060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产品质量主题</a:t>
                          </a:r>
                        </a:p>
                      </p:txBody>
                    </p:sp>
                    <p:sp>
                      <p:nvSpPr>
                        <p:cNvPr id="797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20079" y="3293559"/>
                          <a:ext cx="805906" cy="613164"/>
                        </a:xfrm>
                        <a:prstGeom prst="flowChartMagneticDisk">
                          <a:avLst/>
                        </a:prstGeom>
                        <a:solidFill>
                          <a:srgbClr val="AB7942"/>
                        </a:solidFill>
                        <a:ln w="3175">
                          <a:solidFill>
                            <a:srgbClr val="AB794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r>
                            <a:rPr lang="zh-CN" altLang="en-US" sz="1400" dirty="0">
                              <a:solidFill>
                                <a:srgbClr val="002060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生产成品主题</a:t>
                          </a:r>
                        </a:p>
                      </p:txBody>
                    </p:sp>
                    <p:sp>
                      <p:nvSpPr>
                        <p:cNvPr id="798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33897" y="4010534"/>
                          <a:ext cx="805906" cy="613164"/>
                        </a:xfrm>
                        <a:prstGeom prst="flowChartMagneticDisk">
                          <a:avLst/>
                        </a:prstGeom>
                        <a:solidFill>
                          <a:srgbClr val="AB7942"/>
                        </a:solidFill>
                        <a:ln w="3175">
                          <a:solidFill>
                            <a:srgbClr val="AB794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r>
                            <a:rPr lang="zh-CN" altLang="en-US" sz="1400" dirty="0">
                              <a:solidFill>
                                <a:srgbClr val="002060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销售与服务</a:t>
                          </a:r>
                        </a:p>
                      </p:txBody>
                    </p:sp>
                    <p:sp>
                      <p:nvSpPr>
                        <p:cNvPr id="799" name="流程图: 磁盘 1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33897" y="4739463"/>
                          <a:ext cx="805906" cy="613164"/>
                        </a:xfrm>
                        <a:prstGeom prst="flowChartMagneticDisk">
                          <a:avLst/>
                        </a:prstGeom>
                        <a:solidFill>
                          <a:srgbClr val="AB7942"/>
                        </a:solidFill>
                        <a:ln w="3175">
                          <a:solidFill>
                            <a:srgbClr val="AB794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anchor="ctr"/>
                        <a:lstStyle/>
                        <a:p>
                          <a:pPr algn="ctr"/>
                          <a:r>
                            <a:rPr lang="zh-CN" altLang="en-US" sz="1400" dirty="0">
                              <a:solidFill>
                                <a:srgbClr val="002060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其它主题库</a:t>
                          </a:r>
                        </a:p>
                      </p:txBody>
                    </p:sp>
                    <p:cxnSp>
                      <p:nvCxnSpPr>
                        <p:cNvPr id="800" name="直接箭头连接符 558"/>
                        <p:cNvCxnSpPr/>
                        <p:nvPr/>
                      </p:nvCxnSpPr>
                      <p:spPr>
                        <a:xfrm rot="16200000" flipH="1">
                          <a:off x="4775724" y="5584140"/>
                          <a:ext cx="214314" cy="8730"/>
                        </a:xfrm>
                        <a:prstGeom prst="straightConnector1">
                          <a:avLst/>
                        </a:prstGeom>
                        <a:ln w="28575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79" name="Group 778"/>
                      <p:cNvGrpSpPr/>
                      <p:nvPr/>
                    </p:nvGrpSpPr>
                    <p:grpSpPr>
                      <a:xfrm>
                        <a:off x="3064293" y="4150686"/>
                        <a:ext cx="2232973" cy="1655550"/>
                        <a:chOff x="3070656" y="4036547"/>
                        <a:chExt cx="2232973" cy="1655550"/>
                      </a:xfrm>
                    </p:grpSpPr>
                    <p:sp>
                      <p:nvSpPr>
                        <p:cNvPr id="781" name="矩形 14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0656" y="4036547"/>
                          <a:ext cx="2232973" cy="165555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25400">
                          <a:solidFill>
                            <a:srgbClr val="7F7F7F"/>
                          </a:solidFill>
                          <a:prstDash val="sysDash"/>
                          <a:miter lim="800000"/>
                          <a:headEnd/>
                          <a:tailEnd/>
                        </a:ln>
                      </p:spPr>
                      <p:txBody>
                        <a:bodyPr tIns="72000"/>
                        <a:lstStyle>
                          <a:lvl1pPr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b="1">
                              <a:solidFill>
                                <a:schemeClr val="tx1"/>
                              </a:solidFill>
                              <a:latin typeface="Arial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algn="ctr" eaLnBrk="1" hangingPunct="1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分布式数据存储计算</a:t>
                          </a:r>
                        </a:p>
                      </p:txBody>
                    </p:sp>
                    <p:sp>
                      <p:nvSpPr>
                        <p:cNvPr id="782" name="Rounded Rectangle 781"/>
                        <p:cNvSpPr/>
                        <p:nvPr/>
                      </p:nvSpPr>
                      <p:spPr>
                        <a:xfrm>
                          <a:off x="3440714" y="4516666"/>
                          <a:ext cx="1475285" cy="290443"/>
                        </a:xfrm>
                        <a:prstGeom prst="round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en-US" altLang="zh-CN" sz="1400" b="1" dirty="0" smtClean="0">
                              <a:latin typeface="+mn-ea"/>
                            </a:rPr>
                            <a:t>Spark</a:t>
                          </a:r>
                          <a:r>
                            <a:rPr kumimoji="1" lang="zh-CN" altLang="en-US" sz="1400" b="1" dirty="0" smtClean="0">
                              <a:latin typeface="+mn-ea"/>
                            </a:rPr>
                            <a:t>计算引擎</a:t>
                          </a:r>
                        </a:p>
                      </p:txBody>
                    </p:sp>
                    <p:sp>
                      <p:nvSpPr>
                        <p:cNvPr id="783" name="Rounded Rectangle 782"/>
                        <p:cNvSpPr/>
                        <p:nvPr/>
                      </p:nvSpPr>
                      <p:spPr>
                        <a:xfrm>
                          <a:off x="3426199" y="5113305"/>
                          <a:ext cx="1475285" cy="290443"/>
                        </a:xfrm>
                        <a:prstGeom prst="round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en-US" altLang="zh-CN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HDFS</a:t>
                          </a:r>
                          <a:endParaRPr kumimoji="1" lang="zh-CN" altLang="en-US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cxnSp>
                    <p:nvCxnSpPr>
                      <p:cNvPr id="780" name="直接箭头连接符 558"/>
                      <p:cNvCxnSpPr/>
                      <p:nvPr/>
                    </p:nvCxnSpPr>
                    <p:spPr>
                      <a:xfrm rot="5400000" flipH="1">
                        <a:off x="4106295" y="4007875"/>
                        <a:ext cx="141446" cy="8564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76" name="直接连接符 176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49156" y="1245008"/>
                      <a:ext cx="10373" cy="54000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893" name="Group 892"/>
                    <p:cNvGrpSpPr/>
                    <p:nvPr/>
                  </p:nvGrpSpPr>
                  <p:grpSpPr>
                    <a:xfrm>
                      <a:off x="9691581" y="1102617"/>
                      <a:ext cx="1316213" cy="5496767"/>
                      <a:chOff x="10341344" y="1190689"/>
                      <a:chExt cx="1316213" cy="5496767"/>
                    </a:xfrm>
                  </p:grpSpPr>
                  <p:cxnSp>
                    <p:nvCxnSpPr>
                      <p:cNvPr id="802" name="直接连接符 176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10357085" y="1261929"/>
                        <a:ext cx="10373" cy="513687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grpSp>
                    <p:nvGrpSpPr>
                      <p:cNvPr id="821" name="Group 820"/>
                      <p:cNvGrpSpPr/>
                      <p:nvPr/>
                    </p:nvGrpSpPr>
                    <p:grpSpPr>
                      <a:xfrm>
                        <a:off x="10385145" y="5925822"/>
                        <a:ext cx="1041100" cy="761634"/>
                        <a:chOff x="10385145" y="5925822"/>
                        <a:chExt cx="1041100" cy="761634"/>
                      </a:xfrm>
                    </p:grpSpPr>
                    <p:sp>
                      <p:nvSpPr>
                        <p:cNvPr id="808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>
                          <a:off x="10573116" y="5985711"/>
                          <a:ext cx="0" cy="37594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ysClr val="windowText" lastClr="000000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grpSp>
                      <p:nvGrpSpPr>
                        <p:cNvPr id="815" name="Group 814"/>
                        <p:cNvGrpSpPr/>
                        <p:nvPr/>
                      </p:nvGrpSpPr>
                      <p:grpSpPr>
                        <a:xfrm>
                          <a:off x="10587659" y="5925822"/>
                          <a:ext cx="838586" cy="761634"/>
                          <a:chOff x="7077506" y="1463342"/>
                          <a:chExt cx="838586" cy="761634"/>
                        </a:xfrm>
                      </p:grpSpPr>
                      <p:pic>
                        <p:nvPicPr>
                          <p:cNvPr id="816" name="Picture 8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BEBA8EAE-BF5A-486C-A8C5-ECC9F3942E4B}">
                                <a14:imgProps xmlns:a14="http://schemas.microsoft.com/office/drawing/2010/main">
                                  <a14:imgLayer r:embed="rId10">
                                    <a14:imgEffect>
                                      <a14:colorTemperature colorTemp="4700"/>
                                    </a14:imgEffect>
                                    <a14:imgEffect>
                                      <a14:brightnessContrast bright="-20000" contrast="40000"/>
                                    </a14:imgEffect>
                                  </a14:imgLayer>
                                </a14:imgProps>
                              </a:ex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8166" y="1463342"/>
                            <a:ext cx="517267" cy="466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  <p:sp>
                        <p:nvSpPr>
                          <p:cNvPr id="817" name="TextBox 816"/>
                          <p:cNvSpPr txBox="1"/>
                          <p:nvPr/>
                        </p:nvSpPr>
                        <p:spPr>
                          <a:xfrm>
                            <a:off x="7077506" y="1947977"/>
                            <a:ext cx="83858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sz="1200" dirty="0" smtClean="0"/>
                              <a:t>其他部门</a:t>
                            </a:r>
                            <a:endParaRPr kumimoji="1" lang="zh-CN" altLang="en-US" sz="1200" dirty="0"/>
                          </a:p>
                        </p:txBody>
                      </p:sp>
                    </p:grpSp>
                  </p:grpSp>
                  <p:grpSp>
                    <p:nvGrpSpPr>
                      <p:cNvPr id="822" name="Group 821"/>
                      <p:cNvGrpSpPr/>
                      <p:nvPr/>
                    </p:nvGrpSpPr>
                    <p:grpSpPr>
                      <a:xfrm>
                        <a:off x="10341344" y="5193241"/>
                        <a:ext cx="1041100" cy="761634"/>
                        <a:chOff x="10385145" y="5925822"/>
                        <a:chExt cx="1041100" cy="761634"/>
                      </a:xfrm>
                    </p:grpSpPr>
                    <p:sp>
                      <p:nvSpPr>
                        <p:cNvPr id="823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>
                          <a:off x="10573116" y="5985711"/>
                          <a:ext cx="0" cy="37594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ysClr val="windowText" lastClr="000000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grpSp>
                      <p:nvGrpSpPr>
                        <p:cNvPr id="824" name="Group 823"/>
                        <p:cNvGrpSpPr/>
                        <p:nvPr/>
                      </p:nvGrpSpPr>
                      <p:grpSpPr>
                        <a:xfrm>
                          <a:off x="10587659" y="5925822"/>
                          <a:ext cx="838586" cy="761634"/>
                          <a:chOff x="7077506" y="1463342"/>
                          <a:chExt cx="838586" cy="761634"/>
                        </a:xfrm>
                      </p:grpSpPr>
                      <p:pic>
                        <p:nvPicPr>
                          <p:cNvPr id="825" name="Picture 8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BEBA8EAE-BF5A-486C-A8C5-ECC9F3942E4B}">
                                <a14:imgProps xmlns:a14="http://schemas.microsoft.com/office/drawing/2010/main">
                                  <a14:imgLayer r:embed="rId10">
                                    <a14:imgEffect>
                                      <a14:colorTemperature colorTemp="4700"/>
                                    </a14:imgEffect>
                                    <a14:imgEffect>
                                      <a14:brightnessContrast bright="-20000" contrast="40000"/>
                                    </a14:imgEffect>
                                  </a14:imgLayer>
                                </a14:imgProps>
                              </a:ex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8166" y="1463342"/>
                            <a:ext cx="517267" cy="466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  <p:sp>
                        <p:nvSpPr>
                          <p:cNvPr id="826" name="TextBox 825"/>
                          <p:cNvSpPr txBox="1"/>
                          <p:nvPr/>
                        </p:nvSpPr>
                        <p:spPr>
                          <a:xfrm>
                            <a:off x="7077506" y="1947977"/>
                            <a:ext cx="83858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sz="1200" dirty="0" smtClean="0"/>
                              <a:t>研发部门</a:t>
                            </a:r>
                            <a:endParaRPr kumimoji="1" lang="zh-CN" altLang="en-US" sz="1200" dirty="0"/>
                          </a:p>
                        </p:txBody>
                      </p:sp>
                    </p:grpSp>
                  </p:grpSp>
                  <p:grpSp>
                    <p:nvGrpSpPr>
                      <p:cNvPr id="827" name="Group 826"/>
                      <p:cNvGrpSpPr/>
                      <p:nvPr/>
                    </p:nvGrpSpPr>
                    <p:grpSpPr>
                      <a:xfrm>
                        <a:off x="10362271" y="4460601"/>
                        <a:ext cx="1041100" cy="761634"/>
                        <a:chOff x="10385145" y="5925822"/>
                        <a:chExt cx="1041100" cy="761634"/>
                      </a:xfrm>
                    </p:grpSpPr>
                    <p:sp>
                      <p:nvSpPr>
                        <p:cNvPr id="828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>
                          <a:off x="10573116" y="5985711"/>
                          <a:ext cx="0" cy="37594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ysClr val="windowText" lastClr="000000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grpSp>
                      <p:nvGrpSpPr>
                        <p:cNvPr id="829" name="Group 828"/>
                        <p:cNvGrpSpPr/>
                        <p:nvPr/>
                      </p:nvGrpSpPr>
                      <p:grpSpPr>
                        <a:xfrm>
                          <a:off x="10587659" y="5925822"/>
                          <a:ext cx="838586" cy="761634"/>
                          <a:chOff x="7077506" y="1463342"/>
                          <a:chExt cx="838586" cy="761634"/>
                        </a:xfrm>
                      </p:grpSpPr>
                      <p:pic>
                        <p:nvPicPr>
                          <p:cNvPr id="830" name="Picture 8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BEBA8EAE-BF5A-486C-A8C5-ECC9F3942E4B}">
                                <a14:imgProps xmlns:a14="http://schemas.microsoft.com/office/drawing/2010/main">
                                  <a14:imgLayer r:embed="rId10">
                                    <a14:imgEffect>
                                      <a14:colorTemperature colorTemp="4700"/>
                                    </a14:imgEffect>
                                    <a14:imgEffect>
                                      <a14:brightnessContrast bright="-20000" contrast="40000"/>
                                    </a14:imgEffect>
                                  </a14:imgLayer>
                                </a14:imgProps>
                              </a:ex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8166" y="1463342"/>
                            <a:ext cx="517267" cy="466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  <p:sp>
                        <p:nvSpPr>
                          <p:cNvPr id="831" name="TextBox 830"/>
                          <p:cNvSpPr txBox="1"/>
                          <p:nvPr/>
                        </p:nvSpPr>
                        <p:spPr>
                          <a:xfrm>
                            <a:off x="7077506" y="1947977"/>
                            <a:ext cx="83858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sz="1200" dirty="0" smtClean="0"/>
                              <a:t>制造部门</a:t>
                            </a:r>
                            <a:endParaRPr kumimoji="1" lang="zh-CN" altLang="en-US" sz="1200" dirty="0"/>
                          </a:p>
                        </p:txBody>
                      </p:sp>
                    </p:grpSp>
                  </p:grpSp>
                  <p:grpSp>
                    <p:nvGrpSpPr>
                      <p:cNvPr id="832" name="Group 831"/>
                      <p:cNvGrpSpPr/>
                      <p:nvPr/>
                    </p:nvGrpSpPr>
                    <p:grpSpPr>
                      <a:xfrm>
                        <a:off x="10362271" y="3724184"/>
                        <a:ext cx="1041100" cy="761634"/>
                        <a:chOff x="10385145" y="5925822"/>
                        <a:chExt cx="1041100" cy="761634"/>
                      </a:xfrm>
                    </p:grpSpPr>
                    <p:sp>
                      <p:nvSpPr>
                        <p:cNvPr id="833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>
                          <a:off x="10573116" y="5985711"/>
                          <a:ext cx="0" cy="37594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ysClr val="windowText" lastClr="000000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grpSp>
                      <p:nvGrpSpPr>
                        <p:cNvPr id="834" name="Group 833"/>
                        <p:cNvGrpSpPr/>
                        <p:nvPr/>
                      </p:nvGrpSpPr>
                      <p:grpSpPr>
                        <a:xfrm>
                          <a:off x="10587659" y="5925822"/>
                          <a:ext cx="838586" cy="761634"/>
                          <a:chOff x="7077506" y="1463342"/>
                          <a:chExt cx="838586" cy="761634"/>
                        </a:xfrm>
                      </p:grpSpPr>
                      <p:pic>
                        <p:nvPicPr>
                          <p:cNvPr id="835" name="Picture 8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BEBA8EAE-BF5A-486C-A8C5-ECC9F3942E4B}">
                                <a14:imgProps xmlns:a14="http://schemas.microsoft.com/office/drawing/2010/main">
                                  <a14:imgLayer r:embed="rId10">
                                    <a14:imgEffect>
                                      <a14:colorTemperature colorTemp="4700"/>
                                    </a14:imgEffect>
                                    <a14:imgEffect>
                                      <a14:brightnessContrast bright="-20000" contrast="40000"/>
                                    </a14:imgEffect>
                                  </a14:imgLayer>
                                </a14:imgProps>
                              </a:ex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8166" y="1463342"/>
                            <a:ext cx="517267" cy="466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  <p:sp>
                        <p:nvSpPr>
                          <p:cNvPr id="836" name="TextBox 835"/>
                          <p:cNvSpPr txBox="1"/>
                          <p:nvPr/>
                        </p:nvSpPr>
                        <p:spPr>
                          <a:xfrm>
                            <a:off x="7077506" y="1947977"/>
                            <a:ext cx="83858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sz="1200" dirty="0" smtClean="0"/>
                              <a:t>生产部门</a:t>
                            </a:r>
                            <a:endParaRPr kumimoji="1" lang="zh-CN" altLang="en-US" sz="1200" dirty="0"/>
                          </a:p>
                        </p:txBody>
                      </p:sp>
                    </p:grpSp>
                  </p:grpSp>
                  <p:grpSp>
                    <p:nvGrpSpPr>
                      <p:cNvPr id="844" name="Group 843"/>
                      <p:cNvGrpSpPr/>
                      <p:nvPr/>
                    </p:nvGrpSpPr>
                    <p:grpSpPr>
                      <a:xfrm>
                        <a:off x="10367457" y="1349241"/>
                        <a:ext cx="1225265" cy="434182"/>
                        <a:chOff x="10367458" y="1349241"/>
                        <a:chExt cx="1265780" cy="434182"/>
                      </a:xfrm>
                    </p:grpSpPr>
                    <p:sp>
                      <p:nvSpPr>
                        <p:cNvPr id="805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>
                          <a:off x="10555429" y="1421479"/>
                          <a:ext cx="0" cy="37594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ysClr val="windowText" lastClr="000000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grpSp>
                      <p:nvGrpSpPr>
                        <p:cNvPr id="843" name="Group 842"/>
                        <p:cNvGrpSpPr/>
                        <p:nvPr/>
                      </p:nvGrpSpPr>
                      <p:grpSpPr>
                        <a:xfrm>
                          <a:off x="10810332" y="1349241"/>
                          <a:ext cx="822906" cy="434182"/>
                          <a:chOff x="10842801" y="1241280"/>
                          <a:chExt cx="842078" cy="984606"/>
                        </a:xfrm>
                      </p:grpSpPr>
                      <p:grpSp>
                        <p:nvGrpSpPr>
                          <p:cNvPr id="838" name="组合 2"/>
                          <p:cNvGrpSpPr/>
                          <p:nvPr/>
                        </p:nvGrpSpPr>
                        <p:grpSpPr>
                          <a:xfrm>
                            <a:off x="10842801" y="1241280"/>
                            <a:ext cx="782638" cy="673100"/>
                            <a:chOff x="5213351" y="4213226"/>
                            <a:chExt cx="782638" cy="673100"/>
                          </a:xfrm>
                        </p:grpSpPr>
                        <p:sp>
                          <p:nvSpPr>
                            <p:cNvPr id="839" name="Freeform 1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689601" y="4213226"/>
                              <a:ext cx="301625" cy="390525"/>
                            </a:xfrm>
                            <a:custGeom>
                              <a:avLst/>
                              <a:gdLst>
                                <a:gd name="T0" fmla="*/ 144 w 159"/>
                                <a:gd name="T1" fmla="*/ 91 h 206"/>
                                <a:gd name="T2" fmla="*/ 126 w 159"/>
                                <a:gd name="T3" fmla="*/ 76 h 206"/>
                                <a:gd name="T4" fmla="*/ 102 w 159"/>
                                <a:gd name="T5" fmla="*/ 56 h 206"/>
                                <a:gd name="T6" fmla="*/ 100 w 159"/>
                                <a:gd name="T7" fmla="*/ 40 h 206"/>
                                <a:gd name="T8" fmla="*/ 71 w 159"/>
                                <a:gd name="T9" fmla="*/ 5 h 206"/>
                                <a:gd name="T10" fmla="*/ 34 w 159"/>
                                <a:gd name="T11" fmla="*/ 13 h 206"/>
                                <a:gd name="T12" fmla="*/ 26 w 159"/>
                                <a:gd name="T13" fmla="*/ 34 h 206"/>
                                <a:gd name="T14" fmla="*/ 24 w 159"/>
                                <a:gd name="T15" fmla="*/ 55 h 206"/>
                                <a:gd name="T16" fmla="*/ 26 w 159"/>
                                <a:gd name="T17" fmla="*/ 65 h 206"/>
                                <a:gd name="T18" fmla="*/ 31 w 159"/>
                                <a:gd name="T19" fmla="*/ 70 h 206"/>
                                <a:gd name="T20" fmla="*/ 35 w 159"/>
                                <a:gd name="T21" fmla="*/ 75 h 206"/>
                                <a:gd name="T22" fmla="*/ 35 w 159"/>
                                <a:gd name="T23" fmla="*/ 80 h 206"/>
                                <a:gd name="T24" fmla="*/ 39 w 159"/>
                                <a:gd name="T25" fmla="*/ 84 h 206"/>
                                <a:gd name="T26" fmla="*/ 44 w 159"/>
                                <a:gd name="T27" fmla="*/ 91 h 206"/>
                                <a:gd name="T28" fmla="*/ 60 w 159"/>
                                <a:gd name="T29" fmla="*/ 95 h 206"/>
                                <a:gd name="T30" fmla="*/ 59 w 159"/>
                                <a:gd name="T31" fmla="*/ 120 h 206"/>
                                <a:gd name="T32" fmla="*/ 54 w 159"/>
                                <a:gd name="T33" fmla="*/ 142 h 206"/>
                                <a:gd name="T34" fmla="*/ 54 w 159"/>
                                <a:gd name="T35" fmla="*/ 144 h 206"/>
                                <a:gd name="T36" fmla="*/ 53 w 159"/>
                                <a:gd name="T37" fmla="*/ 141 h 206"/>
                                <a:gd name="T38" fmla="*/ 47 w 159"/>
                                <a:gd name="T39" fmla="*/ 126 h 206"/>
                                <a:gd name="T40" fmla="*/ 43 w 159"/>
                                <a:gd name="T41" fmla="*/ 124 h 206"/>
                                <a:gd name="T42" fmla="*/ 42 w 159"/>
                                <a:gd name="T43" fmla="*/ 138 h 206"/>
                                <a:gd name="T44" fmla="*/ 40 w 159"/>
                                <a:gd name="T45" fmla="*/ 147 h 206"/>
                                <a:gd name="T46" fmla="*/ 18 w 159"/>
                                <a:gd name="T47" fmla="*/ 138 h 206"/>
                                <a:gd name="T48" fmla="*/ 6 w 159"/>
                                <a:gd name="T49" fmla="*/ 135 h 206"/>
                                <a:gd name="T50" fmla="*/ 11 w 159"/>
                                <a:gd name="T51" fmla="*/ 143 h 206"/>
                                <a:gd name="T52" fmla="*/ 23 w 159"/>
                                <a:gd name="T53" fmla="*/ 150 h 206"/>
                                <a:gd name="T54" fmla="*/ 26 w 159"/>
                                <a:gd name="T55" fmla="*/ 154 h 206"/>
                                <a:gd name="T56" fmla="*/ 16 w 159"/>
                                <a:gd name="T57" fmla="*/ 150 h 206"/>
                                <a:gd name="T58" fmla="*/ 2 w 159"/>
                                <a:gd name="T59" fmla="*/ 144 h 206"/>
                                <a:gd name="T60" fmla="*/ 5 w 159"/>
                                <a:gd name="T61" fmla="*/ 151 h 206"/>
                                <a:gd name="T62" fmla="*/ 6 w 159"/>
                                <a:gd name="T63" fmla="*/ 159 h 206"/>
                                <a:gd name="T64" fmla="*/ 20 w 159"/>
                                <a:gd name="T65" fmla="*/ 172 h 206"/>
                                <a:gd name="T66" fmla="*/ 47 w 159"/>
                                <a:gd name="T67" fmla="*/ 179 h 206"/>
                                <a:gd name="T68" fmla="*/ 43 w 159"/>
                                <a:gd name="T69" fmla="*/ 206 h 206"/>
                                <a:gd name="T70" fmla="*/ 151 w 159"/>
                                <a:gd name="T71" fmla="*/ 206 h 206"/>
                                <a:gd name="T72" fmla="*/ 144 w 159"/>
                                <a:gd name="T73" fmla="*/ 91 h 20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  <a:cxn ang="0">
                                  <a:pos x="T24" y="T25"/>
                                </a:cxn>
                                <a:cxn ang="0">
                                  <a:pos x="T26" y="T27"/>
                                </a:cxn>
                                <a:cxn ang="0">
                                  <a:pos x="T28" y="T29"/>
                                </a:cxn>
                                <a:cxn ang="0">
                                  <a:pos x="T30" y="T31"/>
                                </a:cxn>
                                <a:cxn ang="0">
                                  <a:pos x="T32" y="T33"/>
                                </a:cxn>
                                <a:cxn ang="0">
                                  <a:pos x="T34" y="T35"/>
                                </a:cxn>
                                <a:cxn ang="0">
                                  <a:pos x="T36" y="T37"/>
                                </a:cxn>
                                <a:cxn ang="0">
                                  <a:pos x="T38" y="T39"/>
                                </a:cxn>
                                <a:cxn ang="0">
                                  <a:pos x="T40" y="T41"/>
                                </a:cxn>
                                <a:cxn ang="0">
                                  <a:pos x="T42" y="T43"/>
                                </a:cxn>
                                <a:cxn ang="0">
                                  <a:pos x="T44" y="T45"/>
                                </a:cxn>
                                <a:cxn ang="0">
                                  <a:pos x="T46" y="T47"/>
                                </a:cxn>
                                <a:cxn ang="0">
                                  <a:pos x="T48" y="T49"/>
                                </a:cxn>
                                <a:cxn ang="0">
                                  <a:pos x="T50" y="T51"/>
                                </a:cxn>
                                <a:cxn ang="0">
                                  <a:pos x="T52" y="T53"/>
                                </a:cxn>
                                <a:cxn ang="0">
                                  <a:pos x="T54" y="T55"/>
                                </a:cxn>
                                <a:cxn ang="0">
                                  <a:pos x="T56" y="T57"/>
                                </a:cxn>
                                <a:cxn ang="0">
                                  <a:pos x="T58" y="T59"/>
                                </a:cxn>
                                <a:cxn ang="0">
                                  <a:pos x="T60" y="T61"/>
                                </a:cxn>
                                <a:cxn ang="0">
                                  <a:pos x="T62" y="T63"/>
                                </a:cxn>
                                <a:cxn ang="0">
                                  <a:pos x="T64" y="T65"/>
                                </a:cxn>
                                <a:cxn ang="0">
                                  <a:pos x="T66" y="T67"/>
                                </a:cxn>
                                <a:cxn ang="0">
                                  <a:pos x="T68" y="T69"/>
                                </a:cxn>
                                <a:cxn ang="0">
                                  <a:pos x="T70" y="T71"/>
                                </a:cxn>
                                <a:cxn ang="0">
                                  <a:pos x="T72" y="T73"/>
                                </a:cxn>
                              </a:cxnLst>
                              <a:rect l="0" t="0" r="r" b="b"/>
                              <a:pathLst>
                                <a:path w="159" h="206">
                                  <a:moveTo>
                                    <a:pt x="144" y="91"/>
                                  </a:moveTo>
                                  <a:cubicBezTo>
                                    <a:pt x="144" y="91"/>
                                    <a:pt x="140" y="84"/>
                                    <a:pt x="126" y="76"/>
                                  </a:cubicBezTo>
                                  <a:cubicBezTo>
                                    <a:pt x="111" y="68"/>
                                    <a:pt x="106" y="67"/>
                                    <a:pt x="102" y="56"/>
                                  </a:cubicBezTo>
                                  <a:cubicBezTo>
                                    <a:pt x="102" y="56"/>
                                    <a:pt x="100" y="49"/>
                                    <a:pt x="100" y="40"/>
                                  </a:cubicBezTo>
                                  <a:cubicBezTo>
                                    <a:pt x="100" y="32"/>
                                    <a:pt x="95" y="11"/>
                                    <a:pt x="71" y="5"/>
                                  </a:cubicBezTo>
                                  <a:cubicBezTo>
                                    <a:pt x="50" y="0"/>
                                    <a:pt x="40" y="7"/>
                                    <a:pt x="34" y="13"/>
                                  </a:cubicBezTo>
                                  <a:cubicBezTo>
                                    <a:pt x="34" y="13"/>
                                    <a:pt x="25" y="22"/>
                                    <a:pt x="26" y="34"/>
                                  </a:cubicBezTo>
                                  <a:cubicBezTo>
                                    <a:pt x="27" y="47"/>
                                    <a:pt x="26" y="48"/>
                                    <a:pt x="24" y="55"/>
                                  </a:cubicBezTo>
                                  <a:cubicBezTo>
                                    <a:pt x="22" y="62"/>
                                    <a:pt x="20" y="65"/>
                                    <a:pt x="26" y="65"/>
                                  </a:cubicBezTo>
                                  <a:cubicBezTo>
                                    <a:pt x="31" y="64"/>
                                    <a:pt x="32" y="65"/>
                                    <a:pt x="31" y="70"/>
                                  </a:cubicBezTo>
                                  <a:cubicBezTo>
                                    <a:pt x="30" y="75"/>
                                    <a:pt x="32" y="76"/>
                                    <a:pt x="35" y="75"/>
                                  </a:cubicBezTo>
                                  <a:cubicBezTo>
                                    <a:pt x="35" y="75"/>
                                    <a:pt x="32" y="80"/>
                                    <a:pt x="35" y="80"/>
                                  </a:cubicBezTo>
                                  <a:cubicBezTo>
                                    <a:pt x="39" y="80"/>
                                    <a:pt x="39" y="80"/>
                                    <a:pt x="39" y="84"/>
                                  </a:cubicBezTo>
                                  <a:cubicBezTo>
                                    <a:pt x="39" y="87"/>
                                    <a:pt x="38" y="92"/>
                                    <a:pt x="44" y="91"/>
                                  </a:cubicBezTo>
                                  <a:cubicBezTo>
                                    <a:pt x="50" y="91"/>
                                    <a:pt x="55" y="88"/>
                                    <a:pt x="60" y="95"/>
                                  </a:cubicBezTo>
                                  <a:cubicBezTo>
                                    <a:pt x="65" y="102"/>
                                    <a:pt x="62" y="111"/>
                                    <a:pt x="59" y="120"/>
                                  </a:cubicBezTo>
                                  <a:cubicBezTo>
                                    <a:pt x="57" y="129"/>
                                    <a:pt x="54" y="142"/>
                                    <a:pt x="54" y="142"/>
                                  </a:cubicBezTo>
                                  <a:cubicBezTo>
                                    <a:pt x="54" y="142"/>
                                    <a:pt x="54" y="143"/>
                                    <a:pt x="54" y="144"/>
                                  </a:cubicBezTo>
                                  <a:cubicBezTo>
                                    <a:pt x="54" y="142"/>
                                    <a:pt x="53" y="141"/>
                                    <a:pt x="53" y="141"/>
                                  </a:cubicBezTo>
                                  <a:cubicBezTo>
                                    <a:pt x="49" y="134"/>
                                    <a:pt x="47" y="130"/>
                                    <a:pt x="47" y="126"/>
                                  </a:cubicBezTo>
                                  <a:cubicBezTo>
                                    <a:pt x="47" y="122"/>
                                    <a:pt x="45" y="121"/>
                                    <a:pt x="43" y="124"/>
                                  </a:cubicBezTo>
                                  <a:cubicBezTo>
                                    <a:pt x="40" y="127"/>
                                    <a:pt x="40" y="133"/>
                                    <a:pt x="42" y="138"/>
                                  </a:cubicBezTo>
                                  <a:cubicBezTo>
                                    <a:pt x="44" y="144"/>
                                    <a:pt x="47" y="149"/>
                                    <a:pt x="40" y="147"/>
                                  </a:cubicBezTo>
                                  <a:cubicBezTo>
                                    <a:pt x="32" y="146"/>
                                    <a:pt x="24" y="141"/>
                                    <a:pt x="18" y="138"/>
                                  </a:cubicBezTo>
                                  <a:cubicBezTo>
                                    <a:pt x="12" y="135"/>
                                    <a:pt x="7" y="133"/>
                                    <a:pt x="6" y="135"/>
                                  </a:cubicBezTo>
                                  <a:cubicBezTo>
                                    <a:pt x="4" y="137"/>
                                    <a:pt x="7" y="141"/>
                                    <a:pt x="11" y="143"/>
                                  </a:cubicBezTo>
                                  <a:cubicBezTo>
                                    <a:pt x="15" y="146"/>
                                    <a:pt x="23" y="150"/>
                                    <a:pt x="23" y="150"/>
                                  </a:cubicBezTo>
                                  <a:cubicBezTo>
                                    <a:pt x="23" y="150"/>
                                    <a:pt x="27" y="152"/>
                                    <a:pt x="26" y="154"/>
                                  </a:cubicBezTo>
                                  <a:cubicBezTo>
                                    <a:pt x="25" y="155"/>
                                    <a:pt x="18" y="152"/>
                                    <a:pt x="16" y="150"/>
                                  </a:cubicBezTo>
                                  <a:cubicBezTo>
                                    <a:pt x="13" y="148"/>
                                    <a:pt x="5" y="140"/>
                                    <a:pt x="2" y="144"/>
                                  </a:cubicBezTo>
                                  <a:cubicBezTo>
                                    <a:pt x="0" y="147"/>
                                    <a:pt x="4" y="150"/>
                                    <a:pt x="5" y="151"/>
                                  </a:cubicBezTo>
                                  <a:cubicBezTo>
                                    <a:pt x="5" y="151"/>
                                    <a:pt x="3" y="154"/>
                                    <a:pt x="6" y="159"/>
                                  </a:cubicBezTo>
                                  <a:cubicBezTo>
                                    <a:pt x="9" y="164"/>
                                    <a:pt x="12" y="169"/>
                                    <a:pt x="20" y="172"/>
                                  </a:cubicBezTo>
                                  <a:cubicBezTo>
                                    <a:pt x="29" y="175"/>
                                    <a:pt x="34" y="178"/>
                                    <a:pt x="47" y="179"/>
                                  </a:cubicBezTo>
                                  <a:cubicBezTo>
                                    <a:pt x="45" y="188"/>
                                    <a:pt x="44" y="198"/>
                                    <a:pt x="43" y="206"/>
                                  </a:cubicBezTo>
                                  <a:cubicBezTo>
                                    <a:pt x="151" y="206"/>
                                    <a:pt x="151" y="206"/>
                                    <a:pt x="151" y="206"/>
                                  </a:cubicBezTo>
                                  <a:cubicBezTo>
                                    <a:pt x="153" y="181"/>
                                    <a:pt x="159" y="111"/>
                                    <a:pt x="144" y="9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000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40" name="Freeform 1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32401" y="4217988"/>
                              <a:ext cx="395288" cy="385763"/>
                            </a:xfrm>
                            <a:custGeom>
                              <a:avLst/>
                              <a:gdLst>
                                <a:gd name="T0" fmla="*/ 203 w 208"/>
                                <a:gd name="T1" fmla="*/ 164 h 203"/>
                                <a:gd name="T2" fmla="*/ 193 w 208"/>
                                <a:gd name="T3" fmla="*/ 146 h 203"/>
                                <a:gd name="T4" fmla="*/ 182 w 208"/>
                                <a:gd name="T5" fmla="*/ 129 h 203"/>
                                <a:gd name="T6" fmla="*/ 169 w 208"/>
                                <a:gd name="T7" fmla="*/ 111 h 203"/>
                                <a:gd name="T8" fmla="*/ 160 w 208"/>
                                <a:gd name="T9" fmla="*/ 98 h 203"/>
                                <a:gd name="T10" fmla="*/ 147 w 208"/>
                                <a:gd name="T11" fmla="*/ 84 h 203"/>
                                <a:gd name="T12" fmla="*/ 113 w 208"/>
                                <a:gd name="T13" fmla="*/ 82 h 203"/>
                                <a:gd name="T14" fmla="*/ 99 w 208"/>
                                <a:gd name="T15" fmla="*/ 78 h 203"/>
                                <a:gd name="T16" fmla="*/ 107 w 208"/>
                                <a:gd name="T17" fmla="*/ 55 h 203"/>
                                <a:gd name="T18" fmla="*/ 103 w 208"/>
                                <a:gd name="T19" fmla="*/ 40 h 203"/>
                                <a:gd name="T20" fmla="*/ 103 w 208"/>
                                <a:gd name="T21" fmla="*/ 33 h 203"/>
                                <a:gd name="T22" fmla="*/ 99 w 208"/>
                                <a:gd name="T23" fmla="*/ 18 h 203"/>
                                <a:gd name="T24" fmla="*/ 89 w 208"/>
                                <a:gd name="T25" fmla="*/ 8 h 203"/>
                                <a:gd name="T26" fmla="*/ 63 w 208"/>
                                <a:gd name="T27" fmla="*/ 4 h 203"/>
                                <a:gd name="T28" fmla="*/ 44 w 208"/>
                                <a:gd name="T29" fmla="*/ 13 h 203"/>
                                <a:gd name="T30" fmla="*/ 35 w 208"/>
                                <a:gd name="T31" fmla="*/ 40 h 203"/>
                                <a:gd name="T32" fmla="*/ 48 w 208"/>
                                <a:gd name="T33" fmla="*/ 63 h 203"/>
                                <a:gd name="T34" fmla="*/ 52 w 208"/>
                                <a:gd name="T35" fmla="*/ 79 h 203"/>
                                <a:gd name="T36" fmla="*/ 44 w 208"/>
                                <a:gd name="T37" fmla="*/ 86 h 203"/>
                                <a:gd name="T38" fmla="*/ 8 w 208"/>
                                <a:gd name="T39" fmla="*/ 105 h 203"/>
                                <a:gd name="T40" fmla="*/ 4 w 208"/>
                                <a:gd name="T41" fmla="*/ 132 h 203"/>
                                <a:gd name="T42" fmla="*/ 2 w 208"/>
                                <a:gd name="T43" fmla="*/ 171 h 203"/>
                                <a:gd name="T44" fmla="*/ 3 w 208"/>
                                <a:gd name="T45" fmla="*/ 203 h 203"/>
                                <a:gd name="T46" fmla="*/ 205 w 208"/>
                                <a:gd name="T47" fmla="*/ 203 h 203"/>
                                <a:gd name="T48" fmla="*/ 203 w 208"/>
                                <a:gd name="T49" fmla="*/ 164 h 20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  <a:cxn ang="0">
                                  <a:pos x="T24" y="T25"/>
                                </a:cxn>
                                <a:cxn ang="0">
                                  <a:pos x="T26" y="T27"/>
                                </a:cxn>
                                <a:cxn ang="0">
                                  <a:pos x="T28" y="T29"/>
                                </a:cxn>
                                <a:cxn ang="0">
                                  <a:pos x="T30" y="T31"/>
                                </a:cxn>
                                <a:cxn ang="0">
                                  <a:pos x="T32" y="T33"/>
                                </a:cxn>
                                <a:cxn ang="0">
                                  <a:pos x="T34" y="T35"/>
                                </a:cxn>
                                <a:cxn ang="0">
                                  <a:pos x="T36" y="T37"/>
                                </a:cxn>
                                <a:cxn ang="0">
                                  <a:pos x="T38" y="T39"/>
                                </a:cxn>
                                <a:cxn ang="0">
                                  <a:pos x="T40" y="T41"/>
                                </a:cxn>
                                <a:cxn ang="0">
                                  <a:pos x="T42" y="T43"/>
                                </a:cxn>
                                <a:cxn ang="0">
                                  <a:pos x="T44" y="T45"/>
                                </a:cxn>
                                <a:cxn ang="0">
                                  <a:pos x="T46" y="T47"/>
                                </a:cxn>
                                <a:cxn ang="0">
                                  <a:pos x="T48" y="T49"/>
                                </a:cxn>
                              </a:cxnLst>
                              <a:rect l="0" t="0" r="r" b="b"/>
                              <a:pathLst>
                                <a:path w="208" h="203">
                                  <a:moveTo>
                                    <a:pt x="203" y="164"/>
                                  </a:moveTo>
                                  <a:cubicBezTo>
                                    <a:pt x="200" y="154"/>
                                    <a:pt x="193" y="153"/>
                                    <a:pt x="193" y="146"/>
                                  </a:cubicBezTo>
                                  <a:cubicBezTo>
                                    <a:pt x="192" y="139"/>
                                    <a:pt x="183" y="133"/>
                                    <a:pt x="182" y="129"/>
                                  </a:cubicBezTo>
                                  <a:cubicBezTo>
                                    <a:pt x="180" y="125"/>
                                    <a:pt x="176" y="116"/>
                                    <a:pt x="169" y="111"/>
                                  </a:cubicBezTo>
                                  <a:cubicBezTo>
                                    <a:pt x="163" y="106"/>
                                    <a:pt x="163" y="106"/>
                                    <a:pt x="160" y="98"/>
                                  </a:cubicBezTo>
                                  <a:cubicBezTo>
                                    <a:pt x="157" y="91"/>
                                    <a:pt x="155" y="87"/>
                                    <a:pt x="147" y="84"/>
                                  </a:cubicBezTo>
                                  <a:cubicBezTo>
                                    <a:pt x="139" y="81"/>
                                    <a:pt x="122" y="83"/>
                                    <a:pt x="113" y="82"/>
                                  </a:cubicBezTo>
                                  <a:cubicBezTo>
                                    <a:pt x="105" y="82"/>
                                    <a:pt x="99" y="78"/>
                                    <a:pt x="99" y="78"/>
                                  </a:cubicBezTo>
                                  <a:cubicBezTo>
                                    <a:pt x="107" y="79"/>
                                    <a:pt x="106" y="63"/>
                                    <a:pt x="107" y="55"/>
                                  </a:cubicBezTo>
                                  <a:cubicBezTo>
                                    <a:pt x="108" y="46"/>
                                    <a:pt x="104" y="42"/>
                                    <a:pt x="103" y="40"/>
                                  </a:cubicBezTo>
                                  <a:cubicBezTo>
                                    <a:pt x="102" y="38"/>
                                    <a:pt x="102" y="38"/>
                                    <a:pt x="103" y="33"/>
                                  </a:cubicBezTo>
                                  <a:cubicBezTo>
                                    <a:pt x="104" y="29"/>
                                    <a:pt x="102" y="24"/>
                                    <a:pt x="99" y="18"/>
                                  </a:cubicBezTo>
                                  <a:cubicBezTo>
                                    <a:pt x="96" y="12"/>
                                    <a:pt x="89" y="8"/>
                                    <a:pt x="89" y="8"/>
                                  </a:cubicBezTo>
                                  <a:cubicBezTo>
                                    <a:pt x="78" y="0"/>
                                    <a:pt x="63" y="4"/>
                                    <a:pt x="63" y="4"/>
                                  </a:cubicBezTo>
                                  <a:cubicBezTo>
                                    <a:pt x="63" y="4"/>
                                    <a:pt x="51" y="6"/>
                                    <a:pt x="44" y="13"/>
                                  </a:cubicBezTo>
                                  <a:cubicBezTo>
                                    <a:pt x="37" y="20"/>
                                    <a:pt x="34" y="30"/>
                                    <a:pt x="35" y="40"/>
                                  </a:cubicBezTo>
                                  <a:cubicBezTo>
                                    <a:pt x="35" y="49"/>
                                    <a:pt x="43" y="58"/>
                                    <a:pt x="48" y="63"/>
                                  </a:cubicBezTo>
                                  <a:cubicBezTo>
                                    <a:pt x="52" y="68"/>
                                    <a:pt x="52" y="75"/>
                                    <a:pt x="52" y="79"/>
                                  </a:cubicBezTo>
                                  <a:cubicBezTo>
                                    <a:pt x="51" y="83"/>
                                    <a:pt x="49" y="83"/>
                                    <a:pt x="44" y="86"/>
                                  </a:cubicBezTo>
                                  <a:cubicBezTo>
                                    <a:pt x="40" y="88"/>
                                    <a:pt x="13" y="97"/>
                                    <a:pt x="8" y="105"/>
                                  </a:cubicBezTo>
                                  <a:cubicBezTo>
                                    <a:pt x="2" y="112"/>
                                    <a:pt x="2" y="124"/>
                                    <a:pt x="4" y="132"/>
                                  </a:cubicBezTo>
                                  <a:cubicBezTo>
                                    <a:pt x="5" y="140"/>
                                    <a:pt x="0" y="152"/>
                                    <a:pt x="2" y="171"/>
                                  </a:cubicBezTo>
                                  <a:cubicBezTo>
                                    <a:pt x="3" y="183"/>
                                    <a:pt x="1" y="194"/>
                                    <a:pt x="3" y="203"/>
                                  </a:cubicBezTo>
                                  <a:cubicBezTo>
                                    <a:pt x="205" y="203"/>
                                    <a:pt x="205" y="203"/>
                                    <a:pt x="205" y="203"/>
                                  </a:cubicBezTo>
                                  <a:cubicBezTo>
                                    <a:pt x="208" y="182"/>
                                    <a:pt x="206" y="172"/>
                                    <a:pt x="203" y="164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000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41" name="Freeform 1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13351" y="4619626"/>
                              <a:ext cx="782638" cy="266700"/>
                            </a:xfrm>
                            <a:custGeom>
                              <a:avLst/>
                              <a:gdLst>
                                <a:gd name="T0" fmla="*/ 0 w 411"/>
                                <a:gd name="T1" fmla="*/ 0 h 140"/>
                                <a:gd name="T2" fmla="*/ 0 w 411"/>
                                <a:gd name="T3" fmla="*/ 140 h 140"/>
                                <a:gd name="T4" fmla="*/ 411 w 411"/>
                                <a:gd name="T5" fmla="*/ 140 h 140"/>
                                <a:gd name="T6" fmla="*/ 411 w 411"/>
                                <a:gd name="T7" fmla="*/ 0 h 140"/>
                                <a:gd name="T8" fmla="*/ 0 w 411"/>
                                <a:gd name="T9" fmla="*/ 0 h 14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11" h="140">
                                  <a:moveTo>
                                    <a:pt x="0" y="0"/>
                                  </a:moveTo>
                                  <a:cubicBezTo>
                                    <a:pt x="0" y="140"/>
                                    <a:pt x="0" y="140"/>
                                    <a:pt x="0" y="140"/>
                                  </a:cubicBezTo>
                                  <a:cubicBezTo>
                                    <a:pt x="0" y="140"/>
                                    <a:pt x="403" y="140"/>
                                    <a:pt x="411" y="140"/>
                                  </a:cubicBezTo>
                                  <a:cubicBezTo>
                                    <a:pt x="411" y="132"/>
                                    <a:pt x="411" y="8"/>
                                    <a:pt x="411" y="0"/>
                                  </a:cubicBezTo>
                                  <a:cubicBezTo>
                                    <a:pt x="403" y="0"/>
                                    <a:pt x="0" y="0"/>
                                    <a:pt x="0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0000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842" name="TextBox 841"/>
                          <p:cNvSpPr txBox="1"/>
                          <p:nvPr/>
                        </p:nvSpPr>
                        <p:spPr>
                          <a:xfrm>
                            <a:off x="10846293" y="1948887"/>
                            <a:ext cx="83858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sz="1200" dirty="0" smtClean="0"/>
                              <a:t>集团高管</a:t>
                            </a:r>
                            <a:endParaRPr kumimoji="1" lang="zh-CN" altLang="en-US" sz="1200" dirty="0"/>
                          </a:p>
                        </p:txBody>
                      </p:sp>
                    </p:grpSp>
                  </p:grpSp>
                  <p:sp>
                    <p:nvSpPr>
                      <p:cNvPr id="854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0550242" y="1981230"/>
                        <a:ext cx="0" cy="37594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ysClr val="windowText" lastClr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857" name="TextBox 856"/>
                      <p:cNvSpPr txBox="1"/>
                      <p:nvPr/>
                    </p:nvSpPr>
                    <p:spPr>
                      <a:xfrm>
                        <a:off x="10769600" y="2283995"/>
                        <a:ext cx="8194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 smtClean="0"/>
                          <a:t>部门主管</a:t>
                        </a:r>
                        <a:endParaRPr kumimoji="1" lang="zh-CN" altLang="en-US" sz="1200" dirty="0"/>
                      </a:p>
                    </p:txBody>
                  </p:sp>
                  <p:grpSp>
                    <p:nvGrpSpPr>
                      <p:cNvPr id="879" name="Group 878"/>
                      <p:cNvGrpSpPr/>
                      <p:nvPr/>
                    </p:nvGrpSpPr>
                    <p:grpSpPr>
                      <a:xfrm>
                        <a:off x="10362271" y="2518662"/>
                        <a:ext cx="1295286" cy="653080"/>
                        <a:chOff x="10362271" y="1853691"/>
                        <a:chExt cx="1265773" cy="653080"/>
                      </a:xfrm>
                    </p:grpSpPr>
                    <p:sp>
                      <p:nvSpPr>
                        <p:cNvPr id="846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>
                          <a:off x="10550242" y="1989976"/>
                          <a:ext cx="0" cy="37594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ysClr val="windowText" lastClr="000000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49" name="TextBox 848"/>
                        <p:cNvSpPr txBox="1"/>
                        <p:nvPr/>
                      </p:nvSpPr>
                      <p:spPr>
                        <a:xfrm>
                          <a:off x="10808550" y="2229772"/>
                          <a:ext cx="81949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zh-CN" altLang="en-US" sz="1200" dirty="0" smtClean="0"/>
                            <a:t>二级厂部</a:t>
                          </a:r>
                          <a:endParaRPr kumimoji="1" lang="zh-CN" altLang="en-US" sz="1200" dirty="0"/>
                        </a:p>
                      </p:txBody>
                    </p:sp>
                    <p:sp>
                      <p:nvSpPr>
                        <p:cNvPr id="874" name="Freeform 9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10986019" y="1853691"/>
                          <a:ext cx="379135" cy="392332"/>
                        </a:xfrm>
                        <a:custGeom>
                          <a:avLst/>
                          <a:gdLst>
                            <a:gd name="T0" fmla="*/ 1021 w 1295"/>
                            <a:gd name="T1" fmla="*/ 376 h 1946"/>
                            <a:gd name="T2" fmla="*/ 645 w 1295"/>
                            <a:gd name="T3" fmla="*/ 751 h 1946"/>
                            <a:gd name="T4" fmla="*/ 270 w 1295"/>
                            <a:gd name="T5" fmla="*/ 376 h 1946"/>
                            <a:gd name="T6" fmla="*/ 645 w 1295"/>
                            <a:gd name="T7" fmla="*/ 0 h 1946"/>
                            <a:gd name="T8" fmla="*/ 1021 w 1295"/>
                            <a:gd name="T9" fmla="*/ 376 h 1946"/>
                            <a:gd name="T10" fmla="*/ 645 w 1295"/>
                            <a:gd name="T11" fmla="*/ 922 h 1946"/>
                            <a:gd name="T12" fmla="*/ 589 w 1295"/>
                            <a:gd name="T13" fmla="*/ 815 h 1946"/>
                            <a:gd name="T14" fmla="*/ 327 w 1295"/>
                            <a:gd name="T15" fmla="*/ 668 h 1946"/>
                            <a:gd name="T16" fmla="*/ 4 w 1295"/>
                            <a:gd name="T17" fmla="*/ 1504 h 1946"/>
                            <a:gd name="T18" fmla="*/ 34 w 1295"/>
                            <a:gd name="T19" fmla="*/ 1717 h 1946"/>
                            <a:gd name="T20" fmla="*/ 209 w 1295"/>
                            <a:gd name="T21" fmla="*/ 1857 h 1946"/>
                            <a:gd name="T22" fmla="*/ 645 w 1295"/>
                            <a:gd name="T23" fmla="*/ 1946 h 1946"/>
                            <a:gd name="T24" fmla="*/ 650 w 1295"/>
                            <a:gd name="T25" fmla="*/ 1946 h 1946"/>
                            <a:gd name="T26" fmla="*/ 1086 w 1295"/>
                            <a:gd name="T27" fmla="*/ 1857 h 1946"/>
                            <a:gd name="T28" fmla="*/ 1261 w 1295"/>
                            <a:gd name="T29" fmla="*/ 1717 h 1946"/>
                            <a:gd name="T30" fmla="*/ 1291 w 1295"/>
                            <a:gd name="T31" fmla="*/ 1504 h 1946"/>
                            <a:gd name="T32" fmla="*/ 969 w 1295"/>
                            <a:gd name="T33" fmla="*/ 668 h 1946"/>
                            <a:gd name="T34" fmla="*/ 695 w 1295"/>
                            <a:gd name="T35" fmla="*/ 811 h 1946"/>
                            <a:gd name="T36" fmla="*/ 645 w 1295"/>
                            <a:gd name="T37" fmla="*/ 922 h 1946"/>
                            <a:gd name="T38" fmla="*/ 644 w 1295"/>
                            <a:gd name="T39" fmla="*/ 1592 h 1946"/>
                            <a:gd name="T40" fmla="*/ 571 w 1295"/>
                            <a:gd name="T41" fmla="*/ 1492 h 1946"/>
                            <a:gd name="T42" fmla="*/ 601 w 1295"/>
                            <a:gd name="T43" fmla="*/ 1038 h 1946"/>
                            <a:gd name="T44" fmla="*/ 644 w 1295"/>
                            <a:gd name="T45" fmla="*/ 983 h 1946"/>
                            <a:gd name="T46" fmla="*/ 689 w 1295"/>
                            <a:gd name="T47" fmla="*/ 1038 h 1946"/>
                            <a:gd name="T48" fmla="*/ 720 w 1295"/>
                            <a:gd name="T49" fmla="*/ 1492 h 1946"/>
                            <a:gd name="T50" fmla="*/ 644 w 1295"/>
                            <a:gd name="T51" fmla="*/ 1592 h 194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</a:cxnLst>
                          <a:rect l="0" t="0" r="r" b="b"/>
                          <a:pathLst>
                            <a:path w="1295" h="1946">
                              <a:moveTo>
                                <a:pt x="1021" y="376"/>
                              </a:moveTo>
                              <a:cubicBezTo>
                                <a:pt x="1021" y="583"/>
                                <a:pt x="853" y="751"/>
                                <a:pt x="645" y="751"/>
                              </a:cubicBezTo>
                              <a:cubicBezTo>
                                <a:pt x="438" y="751"/>
                                <a:pt x="270" y="583"/>
                                <a:pt x="270" y="376"/>
                              </a:cubicBezTo>
                              <a:cubicBezTo>
                                <a:pt x="270" y="168"/>
                                <a:pt x="438" y="0"/>
                                <a:pt x="645" y="0"/>
                              </a:cubicBezTo>
                              <a:cubicBezTo>
                                <a:pt x="853" y="0"/>
                                <a:pt x="1021" y="168"/>
                                <a:pt x="1021" y="376"/>
                              </a:cubicBezTo>
                              <a:close/>
                              <a:moveTo>
                                <a:pt x="645" y="922"/>
                              </a:moveTo>
                              <a:cubicBezTo>
                                <a:pt x="589" y="815"/>
                                <a:pt x="589" y="815"/>
                                <a:pt x="589" y="815"/>
                              </a:cubicBezTo>
                              <a:cubicBezTo>
                                <a:pt x="589" y="815"/>
                                <a:pt x="424" y="757"/>
                                <a:pt x="327" y="668"/>
                              </a:cubicBezTo>
                              <a:cubicBezTo>
                                <a:pt x="174" y="922"/>
                                <a:pt x="4" y="1196"/>
                                <a:pt x="4" y="1504"/>
                              </a:cubicBezTo>
                              <a:cubicBezTo>
                                <a:pt x="4" y="1574"/>
                                <a:pt x="0" y="1652"/>
                                <a:pt x="34" y="1717"/>
                              </a:cubicBezTo>
                              <a:cubicBezTo>
                                <a:pt x="73" y="1791"/>
                                <a:pt x="139" y="1821"/>
                                <a:pt x="209" y="1857"/>
                              </a:cubicBezTo>
                              <a:cubicBezTo>
                                <a:pt x="342" y="1926"/>
                                <a:pt x="498" y="1933"/>
                                <a:pt x="645" y="1946"/>
                              </a:cubicBezTo>
                              <a:cubicBezTo>
                                <a:pt x="650" y="1946"/>
                                <a:pt x="650" y="1946"/>
                                <a:pt x="650" y="1946"/>
                              </a:cubicBezTo>
                              <a:cubicBezTo>
                                <a:pt x="797" y="1933"/>
                                <a:pt x="953" y="1926"/>
                                <a:pt x="1086" y="1857"/>
                              </a:cubicBezTo>
                              <a:cubicBezTo>
                                <a:pt x="1156" y="1821"/>
                                <a:pt x="1223" y="1791"/>
                                <a:pt x="1261" y="1717"/>
                              </a:cubicBezTo>
                              <a:cubicBezTo>
                                <a:pt x="1295" y="1652"/>
                                <a:pt x="1291" y="1574"/>
                                <a:pt x="1291" y="1504"/>
                              </a:cubicBezTo>
                              <a:cubicBezTo>
                                <a:pt x="1291" y="1196"/>
                                <a:pt x="1122" y="922"/>
                                <a:pt x="969" y="668"/>
                              </a:cubicBezTo>
                              <a:cubicBezTo>
                                <a:pt x="872" y="757"/>
                                <a:pt x="821" y="775"/>
                                <a:pt x="695" y="811"/>
                              </a:cubicBezTo>
                              <a:lnTo>
                                <a:pt x="645" y="922"/>
                              </a:lnTo>
                              <a:close/>
                              <a:moveTo>
                                <a:pt x="644" y="1592"/>
                              </a:moveTo>
                              <a:cubicBezTo>
                                <a:pt x="571" y="1492"/>
                                <a:pt x="571" y="1492"/>
                                <a:pt x="571" y="1492"/>
                              </a:cubicBezTo>
                              <a:cubicBezTo>
                                <a:pt x="601" y="1038"/>
                                <a:pt x="601" y="1038"/>
                                <a:pt x="601" y="1038"/>
                              </a:cubicBezTo>
                              <a:cubicBezTo>
                                <a:pt x="644" y="983"/>
                                <a:pt x="644" y="983"/>
                                <a:pt x="644" y="983"/>
                              </a:cubicBezTo>
                              <a:cubicBezTo>
                                <a:pt x="689" y="1038"/>
                                <a:pt x="689" y="1038"/>
                                <a:pt x="689" y="1038"/>
                              </a:cubicBezTo>
                              <a:cubicBezTo>
                                <a:pt x="720" y="1492"/>
                                <a:pt x="720" y="1492"/>
                                <a:pt x="720" y="1492"/>
                              </a:cubicBezTo>
                              <a:lnTo>
                                <a:pt x="644" y="15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GB"/>
                        </a:p>
                      </p:txBody>
                    </p:sp>
                  </p:grpSp>
                  <p:cxnSp>
                    <p:nvCxnSpPr>
                      <p:cNvPr id="878" name="直接连接符 176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11600698" y="1190689"/>
                        <a:ext cx="10373" cy="540000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grpSp>
                    <p:nvGrpSpPr>
                      <p:cNvPr id="880" name="Group 879"/>
                      <p:cNvGrpSpPr/>
                      <p:nvPr/>
                    </p:nvGrpSpPr>
                    <p:grpSpPr>
                      <a:xfrm>
                        <a:off x="10858417" y="1902318"/>
                        <a:ext cx="615815" cy="440361"/>
                        <a:chOff x="2493963" y="468313"/>
                        <a:chExt cx="590551" cy="619126"/>
                      </a:xfrm>
                    </p:grpSpPr>
                    <p:sp>
                      <p:nvSpPr>
                        <p:cNvPr id="881" name="Rectangle 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51176" y="606426"/>
                          <a:ext cx="33338" cy="481013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2" name="Oval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79726" y="468313"/>
                          <a:ext cx="93663" cy="93663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3" name="Freeform 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493963" y="579438"/>
                          <a:ext cx="541338" cy="508000"/>
                        </a:xfrm>
                        <a:custGeom>
                          <a:avLst/>
                          <a:gdLst>
                            <a:gd name="T0" fmla="*/ 241 w 284"/>
                            <a:gd name="T1" fmla="*/ 0 h 267"/>
                            <a:gd name="T2" fmla="*/ 203 w 284"/>
                            <a:gd name="T3" fmla="*/ 17 h 267"/>
                            <a:gd name="T4" fmla="*/ 166 w 284"/>
                            <a:gd name="T5" fmla="*/ 53 h 267"/>
                            <a:gd name="T6" fmla="*/ 111 w 284"/>
                            <a:gd name="T7" fmla="*/ 58 h 267"/>
                            <a:gd name="T8" fmla="*/ 111 w 284"/>
                            <a:gd name="T9" fmla="*/ 76 h 267"/>
                            <a:gd name="T10" fmla="*/ 172 w 284"/>
                            <a:gd name="T11" fmla="*/ 76 h 267"/>
                            <a:gd name="T12" fmla="*/ 214 w 284"/>
                            <a:gd name="T13" fmla="*/ 47 h 267"/>
                            <a:gd name="T14" fmla="*/ 214 w 284"/>
                            <a:gd name="T15" fmla="*/ 107 h 267"/>
                            <a:gd name="T16" fmla="*/ 203 w 284"/>
                            <a:gd name="T17" fmla="*/ 111 h 267"/>
                            <a:gd name="T18" fmla="*/ 203 w 284"/>
                            <a:gd name="T19" fmla="*/ 86 h 267"/>
                            <a:gd name="T20" fmla="*/ 0 w 284"/>
                            <a:gd name="T21" fmla="*/ 86 h 267"/>
                            <a:gd name="T22" fmla="*/ 0 w 284"/>
                            <a:gd name="T23" fmla="*/ 267 h 267"/>
                            <a:gd name="T24" fmla="*/ 203 w 284"/>
                            <a:gd name="T25" fmla="*/ 267 h 267"/>
                            <a:gd name="T26" fmla="*/ 203 w 284"/>
                            <a:gd name="T27" fmla="*/ 163 h 267"/>
                            <a:gd name="T28" fmla="*/ 245 w 284"/>
                            <a:gd name="T29" fmla="*/ 163 h 267"/>
                            <a:gd name="T30" fmla="*/ 282 w 284"/>
                            <a:gd name="T31" fmla="*/ 124 h 267"/>
                            <a:gd name="T32" fmla="*/ 282 w 284"/>
                            <a:gd name="T33" fmla="*/ 39 h 267"/>
                            <a:gd name="T34" fmla="*/ 241 w 284"/>
                            <a:gd name="T35" fmla="*/ 0 h 26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</a:cxnLst>
                          <a:rect l="0" t="0" r="r" b="b"/>
                          <a:pathLst>
                            <a:path w="284" h="267">
                              <a:moveTo>
                                <a:pt x="241" y="0"/>
                              </a:moveTo>
                              <a:cubicBezTo>
                                <a:pt x="241" y="0"/>
                                <a:pt x="222" y="0"/>
                                <a:pt x="203" y="17"/>
                              </a:cubicBezTo>
                              <a:cubicBezTo>
                                <a:pt x="185" y="34"/>
                                <a:pt x="166" y="53"/>
                                <a:pt x="166" y="53"/>
                              </a:cubicBezTo>
                              <a:cubicBezTo>
                                <a:pt x="111" y="58"/>
                                <a:pt x="111" y="58"/>
                                <a:pt x="111" y="58"/>
                              </a:cubicBezTo>
                              <a:cubicBezTo>
                                <a:pt x="111" y="76"/>
                                <a:pt x="111" y="76"/>
                                <a:pt x="111" y="76"/>
                              </a:cubicBezTo>
                              <a:cubicBezTo>
                                <a:pt x="172" y="76"/>
                                <a:pt x="172" y="76"/>
                                <a:pt x="172" y="76"/>
                              </a:cubicBezTo>
                              <a:cubicBezTo>
                                <a:pt x="214" y="47"/>
                                <a:pt x="214" y="47"/>
                                <a:pt x="214" y="47"/>
                              </a:cubicBezTo>
                              <a:cubicBezTo>
                                <a:pt x="214" y="107"/>
                                <a:pt x="214" y="107"/>
                                <a:pt x="214" y="107"/>
                              </a:cubicBezTo>
                              <a:cubicBezTo>
                                <a:pt x="203" y="111"/>
                                <a:pt x="203" y="111"/>
                                <a:pt x="203" y="111"/>
                              </a:cubicBezTo>
                              <a:cubicBezTo>
                                <a:pt x="203" y="86"/>
                                <a:pt x="203" y="86"/>
                                <a:pt x="203" y="86"/>
                              </a:cubicBezTo>
                              <a:cubicBezTo>
                                <a:pt x="0" y="86"/>
                                <a:pt x="0" y="86"/>
                                <a:pt x="0" y="86"/>
                              </a:cubicBezTo>
                              <a:cubicBezTo>
                                <a:pt x="0" y="267"/>
                                <a:pt x="0" y="267"/>
                                <a:pt x="0" y="267"/>
                              </a:cubicBezTo>
                              <a:cubicBezTo>
                                <a:pt x="203" y="267"/>
                                <a:pt x="203" y="267"/>
                                <a:pt x="203" y="267"/>
                              </a:cubicBezTo>
                              <a:cubicBezTo>
                                <a:pt x="203" y="163"/>
                                <a:pt x="203" y="163"/>
                                <a:pt x="203" y="163"/>
                              </a:cubicBezTo>
                              <a:cubicBezTo>
                                <a:pt x="245" y="163"/>
                                <a:pt x="245" y="163"/>
                                <a:pt x="245" y="163"/>
                              </a:cubicBezTo>
                              <a:cubicBezTo>
                                <a:pt x="245" y="163"/>
                                <a:pt x="282" y="163"/>
                                <a:pt x="282" y="124"/>
                              </a:cubicBezTo>
                              <a:cubicBezTo>
                                <a:pt x="282" y="93"/>
                                <a:pt x="282" y="39"/>
                                <a:pt x="282" y="39"/>
                              </a:cubicBezTo>
                              <a:cubicBezTo>
                                <a:pt x="282" y="39"/>
                                <a:pt x="284" y="1"/>
                                <a:pt x="24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4" name="Rectangle 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17776" y="704851"/>
                          <a:ext cx="141288" cy="19050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5" name="Rectangle 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17776" y="642938"/>
                          <a:ext cx="141288" cy="19050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6" name="Rectangle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17776" y="581026"/>
                          <a:ext cx="141288" cy="19050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7" name="Rectangle 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17776" y="520701"/>
                          <a:ext cx="141288" cy="19050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8" name="Rectangle 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5551" y="674688"/>
                          <a:ext cx="142875" cy="19050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9" name="Rectangle 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5551" y="612776"/>
                          <a:ext cx="142875" cy="17463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90" name="Rectangl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5551" y="550863"/>
                          <a:ext cx="142875" cy="19050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91" name="Freeform 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32088" y="608013"/>
                          <a:ext cx="39688" cy="66675"/>
                        </a:xfrm>
                        <a:custGeom>
                          <a:avLst/>
                          <a:gdLst>
                            <a:gd name="T0" fmla="*/ 25 w 25"/>
                            <a:gd name="T1" fmla="*/ 3 h 42"/>
                            <a:gd name="T2" fmla="*/ 14 w 25"/>
                            <a:gd name="T3" fmla="*/ 0 h 42"/>
                            <a:gd name="T4" fmla="*/ 0 w 25"/>
                            <a:gd name="T5" fmla="*/ 42 h 42"/>
                            <a:gd name="T6" fmla="*/ 13 w 25"/>
                            <a:gd name="T7" fmla="*/ 40 h 42"/>
                            <a:gd name="T8" fmla="*/ 25 w 25"/>
                            <a:gd name="T9" fmla="*/ 3 h 4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5" h="42">
                              <a:moveTo>
                                <a:pt x="25" y="3"/>
                              </a:moveTo>
                              <a:lnTo>
                                <a:pt x="14" y="0"/>
                              </a:lnTo>
                              <a:lnTo>
                                <a:pt x="0" y="42"/>
                              </a:lnTo>
                              <a:lnTo>
                                <a:pt x="13" y="40"/>
                              </a:lnTo>
                              <a:lnTo>
                                <a:pt x="25" y="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892" name="Group 891"/>
                    <p:cNvGrpSpPr/>
                    <p:nvPr/>
                  </p:nvGrpSpPr>
                  <p:grpSpPr>
                    <a:xfrm>
                      <a:off x="8757030" y="2473920"/>
                      <a:ext cx="961767" cy="1842330"/>
                      <a:chOff x="9527010" y="2498843"/>
                      <a:chExt cx="961767" cy="1842330"/>
                    </a:xfrm>
                  </p:grpSpPr>
                  <p:sp>
                    <p:nvSpPr>
                      <p:cNvPr id="801" name="右箭头 15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867009" y="4041136"/>
                        <a:ext cx="269875" cy="300037"/>
                      </a:xfrm>
                      <a:prstGeom prst="rightArrow">
                        <a:avLst>
                          <a:gd name="adj1" fmla="val 50000"/>
                          <a:gd name="adj2" fmla="val 50000"/>
                        </a:avLst>
                      </a:prstGeom>
                      <a:solidFill>
                        <a:srgbClr val="6666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endParaRPr lang="zh-CN" altLang="en-US" b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803" name="Rectangle 802"/>
                      <p:cNvSpPr/>
                      <p:nvPr/>
                    </p:nvSpPr>
                    <p:spPr>
                      <a:xfrm>
                        <a:off x="9644123" y="3418408"/>
                        <a:ext cx="735867" cy="64633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b="1" dirty="0" smtClean="0">
                            <a:latin typeface="微软雅黑" pitchFamily="34" charset="-122"/>
                            <a:ea typeface="微软雅黑" pitchFamily="34" charset="-122"/>
                          </a:rPr>
                          <a:t>智能决策可视化平台</a:t>
                        </a:r>
                        <a:endParaRPr lang="zh-CN" altLang="en-US" sz="1200" b="1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pic>
                    <p:nvPicPr>
                      <p:cNvPr id="804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7010" y="2498843"/>
                        <a:ext cx="961767" cy="961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grpSp>
              </p:grpSp>
              <p:sp>
                <p:nvSpPr>
                  <p:cNvPr id="896" name="Rounded Rectangle 895"/>
                  <p:cNvSpPr/>
                  <p:nvPr/>
                </p:nvSpPr>
                <p:spPr>
                  <a:xfrm>
                    <a:off x="2147833" y="3197267"/>
                    <a:ext cx="887916" cy="565560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zh-CN" sz="900" dirty="0"/>
                      <a:t>ETL(</a:t>
                    </a:r>
                    <a:r>
                      <a:rPr kumimoji="1" lang="en-US" altLang="zh-CN" sz="900" dirty="0" err="1"/>
                      <a:t>DaraX</a:t>
                    </a:r>
                    <a:r>
                      <a:rPr kumimoji="1" lang="zh-CN" altLang="en-US" sz="900" dirty="0"/>
                      <a:t>离线数据</a:t>
                    </a:r>
                    <a:r>
                      <a:rPr kumimoji="1" lang="zh-CN" altLang="en-US" sz="900" dirty="0" smtClean="0"/>
                      <a:t>同步</a:t>
                    </a:r>
                    <a:r>
                      <a:rPr kumimoji="1" lang="en-US" altLang="zh-CN" sz="900" dirty="0" smtClean="0"/>
                      <a:t>)</a:t>
                    </a:r>
                    <a:endParaRPr kumimoji="1" lang="zh-CN" altLang="en-US" sz="900" dirty="0" smtClean="0"/>
                  </a:p>
                </p:txBody>
              </p:sp>
            </p:grpSp>
            <p:sp>
              <p:nvSpPr>
                <p:cNvPr id="903" name="圆角矩形 816"/>
                <p:cNvSpPr/>
                <p:nvPr/>
              </p:nvSpPr>
              <p:spPr>
                <a:xfrm>
                  <a:off x="6249182" y="1543798"/>
                  <a:ext cx="2383376" cy="21665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rgbClr val="002060"/>
                      </a:solidFill>
                      <a:latin typeface="微软雅黑" pitchFamily="34" charset="-122"/>
                      <a:ea typeface="微软雅黑" pitchFamily="34" charset="-122"/>
                    </a:rPr>
                    <a:t>python</a:t>
                  </a:r>
                  <a:r>
                    <a:rPr lang="zh-CN" altLang="en-US" sz="1600" dirty="0" smtClean="0">
                      <a:solidFill>
                        <a:srgbClr val="002060"/>
                      </a:solidFill>
                      <a:latin typeface="微软雅黑" pitchFamily="34" charset="-122"/>
                      <a:ea typeface="微软雅黑" pitchFamily="34" charset="-122"/>
                    </a:rPr>
                    <a:t>、</a:t>
                  </a:r>
                  <a:r>
                    <a:rPr lang="en-US" altLang="zh-CN" sz="1600" dirty="0" smtClean="0">
                      <a:solidFill>
                        <a:srgbClr val="002060"/>
                      </a:solidFill>
                      <a:latin typeface="微软雅黑" pitchFamily="34" charset="-122"/>
                      <a:ea typeface="微软雅黑" pitchFamily="34" charset="-122"/>
                    </a:rPr>
                    <a:t>spark</a:t>
                  </a:r>
                  <a:endParaRPr lang="zh-CN" altLang="en-US" sz="1600" dirty="0">
                    <a:solidFill>
                      <a:srgbClr val="00206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14" name="矩形 1467"/>
              <p:cNvSpPr>
                <a:spLocks noChangeArrowheads="1"/>
              </p:cNvSpPr>
              <p:nvPr/>
            </p:nvSpPr>
            <p:spPr bwMode="auto">
              <a:xfrm>
                <a:off x="2137421" y="1521593"/>
                <a:ext cx="955148" cy="498537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7F7F7F"/>
                </a:solidFill>
                <a:prstDash val="sysDash"/>
                <a:miter lim="800000"/>
                <a:headEnd/>
                <a:tailEnd/>
              </a:ln>
            </p:spPr>
            <p:txBody>
              <a:bodyPr tIns="72000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3" name="Text Box 1121"/>
              <p:cNvSpPr txBox="1">
                <a:spLocks noChangeArrowheads="1"/>
              </p:cNvSpPr>
              <p:nvPr/>
            </p:nvSpPr>
            <p:spPr bwMode="auto">
              <a:xfrm>
                <a:off x="2105050" y="1192517"/>
                <a:ext cx="1100730" cy="33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157" tIns="46078" rIns="92157" bIns="46078" anchor="ctr" anchorCtr="1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6813" algn="l"/>
                  </a:tabLst>
                  <a:defRPr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>
                  <a:buSzPct val="99000"/>
                </a:pP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数据转换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11" name="图片 610">
              <a:extLst>
                <a:ext uri="{FF2B5EF4-FFF2-40B4-BE49-F238E27FC236}">
                  <a16:creationId xmlns="" xmlns:a16="http://schemas.microsoft.com/office/drawing/2014/main" id="{CDB810F0-0FDC-4C4B-ABE1-544D96820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992" y="4328673"/>
              <a:ext cx="474580" cy="474580"/>
            </a:xfrm>
            <a:prstGeom prst="rect">
              <a:avLst/>
            </a:prstGeom>
          </p:spPr>
        </p:pic>
        <p:pic>
          <p:nvPicPr>
            <p:cNvPr id="612" name="图片 611">
              <a:extLst>
                <a:ext uri="{FF2B5EF4-FFF2-40B4-BE49-F238E27FC236}">
                  <a16:creationId xmlns="" xmlns:a16="http://schemas.microsoft.com/office/drawing/2014/main" id="{8B94FB96-7507-4AE8-87D6-D704ED11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795" y="4330261"/>
              <a:ext cx="474580" cy="474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718266"/>
      </p:ext>
    </p:extLst>
  </p:cSld>
  <p:clrMapOvr>
    <a:masterClrMapping/>
  </p:clrMapOvr>
</p:sld>
</file>

<file path=ppt/theme/theme1.xml><?xml version="1.0" encoding="utf-8"?>
<a:theme xmlns:a="http://schemas.openxmlformats.org/drawingml/2006/main" name="WWW.KOPPT.CN">
  <a:themeElements>
    <a:clrScheme name="0000002023商业计划">
      <a:dk1>
        <a:srgbClr val="111111"/>
      </a:dk1>
      <a:lt1>
        <a:srgbClr val="FFFFFF"/>
      </a:lt1>
      <a:dk2>
        <a:srgbClr val="595959"/>
      </a:dk2>
      <a:lt2>
        <a:srgbClr val="E7E6E6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FFFF"/>
      </a:hlink>
      <a:folHlink>
        <a:srgbClr val="FFFFFF"/>
      </a:folHlink>
    </a:clrScheme>
    <a:fontScheme name="微软雅黑Arial">
      <a:majorFont>
        <a:latin typeface="Arial"/>
        <a:ea typeface="微软雅黑"/>
        <a:cs typeface="Helvetica"/>
      </a:majorFont>
      <a:minorFont>
        <a:latin typeface="Arial"/>
        <a:ea typeface="微软雅黑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15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238</Words>
  <Application>Microsoft Office PowerPoint</Application>
  <PresentationFormat>宽屏</PresentationFormat>
  <Paragraphs>108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Helvetica</vt:lpstr>
      <vt:lpstr>Segoe UI Light</vt:lpstr>
      <vt:lpstr>Times New Roman</vt:lpstr>
      <vt:lpstr>WWW.KOPPT.CN</vt:lpstr>
      <vt:lpstr>PowerPoint 演示文稿</vt:lpstr>
      <vt:lpstr>PowerPoint 演示文稿</vt:lpstr>
    </vt:vector>
  </TitlesOfParts>
  <Company>KLS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www.koppt.cn</dc:creator>
  <cp:lastModifiedBy>袁兆麟</cp:lastModifiedBy>
  <cp:revision>1972</cp:revision>
  <dcterms:created xsi:type="dcterms:W3CDTF">2016-07-28T14:37:42Z</dcterms:created>
  <dcterms:modified xsi:type="dcterms:W3CDTF">2018-01-21T05:58:13Z</dcterms:modified>
</cp:coreProperties>
</file>