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225B-1D67-47B9-A7D8-4CB8214C3EA7}" type="pres">
      <dgm:prSet presAssocID="{572C54BF-9260-4C02-BE99-32EA5C62A8C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8F42706-C009-4520-A258-8F15006B31E2}" type="pres">
      <dgm:prSet presAssocID="{572C54BF-9260-4C02-BE99-32EA5C62A8C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D3C7E-587D-41E7-A5E6-0765AA3100B8}" type="pres">
      <dgm:prSet presAssocID="{B9088C6F-E40C-4371-BB55-FBD3E9509B7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45400E6-9485-4E28-A062-A0D5243BFEE9}" type="pres">
      <dgm:prSet presAssocID="{B9088C6F-E40C-4371-BB55-FBD3E9509B7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  <dgm:t>
        <a:bodyPr/>
        <a:lstStyle/>
        <a:p>
          <a:endParaRPr lang="zh-CN" altLang="en-US"/>
        </a:p>
      </dgm:t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EB4D6-5786-4F58-8516-5D3DEFB4FB46}" type="pres">
      <dgm:prSet presAssocID="{B2CA64B7-8AB5-4BBF-8107-DF8EB16716B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67AB8D6-85E7-4740-99EC-A57231B2D205}" type="pres">
      <dgm:prSet presAssocID="{B2CA64B7-8AB5-4BBF-8107-DF8EB16716B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  <dgm:t>
        <a:bodyPr/>
        <a:lstStyle/>
        <a:p>
          <a:endParaRPr lang="zh-CN" altLang="en-US"/>
        </a:p>
      </dgm:t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  <dgm:t>
        <a:bodyPr/>
        <a:lstStyle/>
        <a:p>
          <a:endParaRPr lang="zh-CN" altLang="en-US"/>
        </a:p>
      </dgm:t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  <dgm:t>
        <a:bodyPr/>
        <a:lstStyle/>
        <a:p>
          <a:endParaRPr lang="zh-CN" altLang="en-US"/>
        </a:p>
      </dgm:t>
    </dgm:pt>
  </dgm:ptLst>
  <dgm:cxnLst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FD1C4C-3A17-4141-BBE0-587AD05D7391}" type="pres">
      <dgm:prSet presAssocID="{582D7D73-C991-4B5E-A32B-E169CC2B9F2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F425AB-51A7-4A29-B85E-049244E0B4B6}" type="pres">
      <dgm:prSet presAssocID="{8CF24F1D-0C9D-42B6-B1B8-3BD8C2283E4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7194615-C534-47D3-A2EE-3D71D670A2A7}" type="pres">
      <dgm:prSet presAssocID="{70BE70DE-A368-4585-BE17-38736A8BC7D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27315" y="764431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1" y="4175112"/>
            <a:ext cx="2374050" cy="2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2477</TotalTime>
  <Words>420</Words>
  <Application>Microsoft Office PowerPoint</Application>
  <PresentationFormat>宽屏</PresentationFormat>
  <Paragraphs>108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42</cp:revision>
  <dcterms:created xsi:type="dcterms:W3CDTF">2018-01-19T12:19:05Z</dcterms:created>
  <dcterms:modified xsi:type="dcterms:W3CDTF">2018-01-21T05:59:06Z</dcterms:modified>
</cp:coreProperties>
</file>