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7" r:id="rId2"/>
    <p:sldId id="256" r:id="rId3"/>
    <p:sldId id="259" r:id="rId4"/>
    <p:sldId id="260" r:id="rId5"/>
    <p:sldId id="263" r:id="rId6"/>
    <p:sldId id="262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E0937E-1BE9-42EF-BB6B-E8D3D1904352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572C54BF-9260-4C02-BE99-32EA5C62A8C1}">
      <dgm:prSet phldrT="[文本]" custT="1"/>
      <dgm:spPr/>
      <dgm:t>
        <a:bodyPr/>
        <a:lstStyle/>
        <a:p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精益服务</a:t>
          </a:r>
          <a:endParaRPr lang="en-US" altLang="zh-CN" sz="1400" b="1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质量评估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DF1F91-4218-41C3-8265-28271EF95D9F}" type="parTrans" cxnId="{E1407437-B776-4A36-A569-EA0AEB0F35B3}">
      <dgm:prSet/>
      <dgm:spPr/>
      <dgm:t>
        <a:bodyPr/>
        <a:lstStyle/>
        <a:p>
          <a:endParaRPr lang="zh-CN" altLang="en-US"/>
        </a:p>
      </dgm:t>
    </dgm:pt>
    <dgm:pt modelId="{5A415908-B0C0-4347-9047-C4A633E1BCE0}" type="sibTrans" cxnId="{E1407437-B776-4A36-A569-EA0AEB0F35B3}">
      <dgm:prSet/>
      <dgm:spPr/>
      <dgm:t>
        <a:bodyPr/>
        <a:lstStyle/>
        <a:p>
          <a:endParaRPr lang="zh-CN" altLang="en-US"/>
        </a:p>
      </dgm:t>
    </dgm:pt>
    <dgm:pt modelId="{B9088C6F-E40C-4371-BB55-FBD3E9509B7D}">
      <dgm:prSet phldrT="[文本]" custT="1"/>
      <dgm:spPr/>
      <dgm:t>
        <a:bodyPr/>
        <a:lstStyle/>
        <a:p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产品生产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A46AD1-CB2B-4845-94DB-3510FE977372}" type="parTrans" cxnId="{02068F58-74C9-4FBC-8ABF-7967577F0706}">
      <dgm:prSet/>
      <dgm:spPr/>
      <dgm:t>
        <a:bodyPr/>
        <a:lstStyle/>
        <a:p>
          <a:endParaRPr lang="zh-CN" altLang="en-US"/>
        </a:p>
      </dgm:t>
    </dgm:pt>
    <dgm:pt modelId="{5F379BAF-7CCD-4CB5-9261-C9AA41C744BB}" type="sibTrans" cxnId="{02068F58-74C9-4FBC-8ABF-7967577F0706}">
      <dgm:prSet/>
      <dgm:spPr/>
      <dgm:t>
        <a:bodyPr/>
        <a:lstStyle/>
        <a:p>
          <a:endParaRPr lang="zh-CN" altLang="en-US"/>
        </a:p>
      </dgm:t>
    </dgm:pt>
    <dgm:pt modelId="{B2CA64B7-8AB5-4BBF-8107-DF8EB16716BB}">
      <dgm:prSet phldrT="[文本]" custT="1"/>
      <dgm:spPr/>
      <dgm:t>
        <a:bodyPr/>
        <a:lstStyle/>
        <a:p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客户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0C3166-5D39-4120-945B-4E6E20009750}" type="parTrans" cxnId="{0AF74B0E-3849-47DD-840E-38BF0223FEE8}">
      <dgm:prSet/>
      <dgm:spPr/>
      <dgm:t>
        <a:bodyPr/>
        <a:lstStyle/>
        <a:p>
          <a:endParaRPr lang="zh-CN" altLang="en-US"/>
        </a:p>
      </dgm:t>
    </dgm:pt>
    <dgm:pt modelId="{D9945292-2C15-4C13-9557-947DE514CBD7}" type="sibTrans" cxnId="{0AF74B0E-3849-47DD-840E-38BF0223FEE8}">
      <dgm:prSet/>
      <dgm:spPr/>
      <dgm:t>
        <a:bodyPr/>
        <a:lstStyle/>
        <a:p>
          <a:endParaRPr lang="zh-CN" altLang="en-US"/>
        </a:p>
      </dgm:t>
    </dgm:pt>
    <dgm:pt modelId="{EF34174B-1B9D-462F-92D2-5569BDA67D1D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售后服务评估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2F86D9-259B-4784-8B36-7CDAA0CB42BE}" type="parTrans" cxnId="{D1596083-FA17-4648-9546-FC03E368B84F}">
      <dgm:prSet/>
      <dgm:spPr/>
      <dgm:t>
        <a:bodyPr/>
        <a:lstStyle/>
        <a:p>
          <a:endParaRPr lang="zh-CN" altLang="en-US"/>
        </a:p>
      </dgm:t>
    </dgm:pt>
    <dgm:pt modelId="{9527717B-504D-4D33-94E8-A45C256BCAA3}" type="sibTrans" cxnId="{D1596083-FA17-4648-9546-FC03E368B84F}">
      <dgm:prSet/>
      <dgm:spPr/>
      <dgm:t>
        <a:bodyPr/>
        <a:lstStyle/>
        <a:p>
          <a:endParaRPr lang="zh-CN" altLang="en-US"/>
        </a:p>
      </dgm:t>
    </dgm:pt>
    <dgm:pt modelId="{7FBC03B0-5C2D-4F54-A285-8A13960561C2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产品满意度评估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5B6EDA-2DD2-4E05-A3EB-DCE04F625BE5}" type="parTrans" cxnId="{EA198823-A8A6-4EB4-9618-5EE26521377C}">
      <dgm:prSet/>
      <dgm:spPr/>
      <dgm:t>
        <a:bodyPr/>
        <a:lstStyle/>
        <a:p>
          <a:endParaRPr lang="zh-CN" altLang="en-US"/>
        </a:p>
      </dgm:t>
    </dgm:pt>
    <dgm:pt modelId="{A99D0222-B774-491A-9677-F653BEC18E04}" type="sibTrans" cxnId="{EA198823-A8A6-4EB4-9618-5EE26521377C}">
      <dgm:prSet/>
      <dgm:spPr/>
      <dgm:t>
        <a:bodyPr/>
        <a:lstStyle/>
        <a:p>
          <a:endParaRPr lang="zh-CN" altLang="en-US"/>
        </a:p>
      </dgm:t>
    </dgm:pt>
    <dgm:pt modelId="{6BA56474-94A1-4B23-B204-641F9551C289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配货满意度评估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2CA345-0DB2-43D7-BD7E-1AFBB1F9C728}" type="parTrans" cxnId="{E7BFC8CE-CBF2-435B-8D54-F86606C0F879}">
      <dgm:prSet/>
      <dgm:spPr/>
      <dgm:t>
        <a:bodyPr/>
        <a:lstStyle/>
        <a:p>
          <a:endParaRPr lang="zh-CN" altLang="en-US"/>
        </a:p>
      </dgm:t>
    </dgm:pt>
    <dgm:pt modelId="{5EE96EFA-BDEE-4BD9-A4BE-65C5B01837E8}" type="sibTrans" cxnId="{E7BFC8CE-CBF2-435B-8D54-F86606C0F879}">
      <dgm:prSet/>
      <dgm:spPr/>
      <dgm:t>
        <a:bodyPr/>
        <a:lstStyle/>
        <a:p>
          <a:endParaRPr lang="zh-CN" altLang="en-US"/>
        </a:p>
      </dgm:t>
    </dgm:pt>
    <dgm:pt modelId="{B55EAD1A-B7F2-48CA-967B-02884B4FAD1F}" type="pres">
      <dgm:prSet presAssocID="{3BE0937E-1BE9-42EF-BB6B-E8D3D190435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6F993A5-7578-4097-8476-217CC0201C6D}" type="pres">
      <dgm:prSet presAssocID="{572C54BF-9260-4C02-BE99-32EA5C62A8C1}" presName="gear1" presStyleLbl="node1" presStyleIdx="0" presStyleCnt="3" custLinFactNeighborX="-93226" custLinFactNeighborY="-2419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20225B-1D67-47B9-A7D8-4CB8214C3EA7}" type="pres">
      <dgm:prSet presAssocID="{572C54BF-9260-4C02-BE99-32EA5C62A8C1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88F42706-C009-4520-A258-8F15006B31E2}" type="pres">
      <dgm:prSet presAssocID="{572C54BF-9260-4C02-BE99-32EA5C62A8C1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7202A672-F7B5-4A4F-A52F-2F7A89A5C2DC}" type="pres">
      <dgm:prSet presAssocID="{572C54BF-9260-4C02-BE99-32EA5C62A8C1}" presName="gear1ch" presStyleLbl="fgAcc1" presStyleIdx="0" presStyleCnt="1" custLinFactNeighborX="-92963" custLinFactNeighborY="-5176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5E1D08-2079-4863-806E-52A29BA82A3D}" type="pres">
      <dgm:prSet presAssocID="{B9088C6F-E40C-4371-BB55-FBD3E9509B7D}" presName="gear2" presStyleLbl="node1" presStyleIdx="1" presStyleCnt="3" custScaleX="109877" custScaleY="113372" custLinFactNeighborX="64094" custLinFactNeighborY="-6858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BD3C7E-587D-41E7-A5E6-0765AA3100B8}" type="pres">
      <dgm:prSet presAssocID="{B9088C6F-E40C-4371-BB55-FBD3E9509B7D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C45400E6-9485-4E28-A062-A0D5243BFEE9}" type="pres">
      <dgm:prSet presAssocID="{B9088C6F-E40C-4371-BB55-FBD3E9509B7D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9D9D4223-C606-405D-A99C-595DAE230A03}" type="pres">
      <dgm:prSet presAssocID="{B2CA64B7-8AB5-4BBF-8107-DF8EB16716BB}" presName="gear3" presStyleLbl="node1" presStyleIdx="2" presStyleCnt="3" custLinFactNeighborX="39381" custLinFactNeighborY="75045"/>
      <dgm:spPr/>
      <dgm:t>
        <a:bodyPr/>
        <a:lstStyle/>
        <a:p>
          <a:endParaRPr lang="zh-CN" altLang="en-US"/>
        </a:p>
      </dgm:t>
    </dgm:pt>
    <dgm:pt modelId="{83559BC1-9184-4093-9E51-BD3090EBF842}" type="pres">
      <dgm:prSet presAssocID="{B2CA64B7-8AB5-4BBF-8107-DF8EB16716B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9EB4D6-5786-4F58-8516-5D3DEFB4FB46}" type="pres">
      <dgm:prSet presAssocID="{B2CA64B7-8AB5-4BBF-8107-DF8EB16716BB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167AB8D6-85E7-4740-99EC-A57231B2D205}" type="pres">
      <dgm:prSet presAssocID="{B2CA64B7-8AB5-4BBF-8107-DF8EB16716BB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C9F08333-E958-45D4-A44E-26899C0D5EB7}" type="pres">
      <dgm:prSet presAssocID="{5A415908-B0C0-4347-9047-C4A633E1BCE0}" presName="connector1" presStyleLbl="sibTrans2D1" presStyleIdx="0" presStyleCnt="3" custAng="14823934" custLinFactNeighborX="-74908" custLinFactNeighborY="-23955"/>
      <dgm:spPr/>
      <dgm:t>
        <a:bodyPr/>
        <a:lstStyle/>
        <a:p>
          <a:endParaRPr lang="zh-CN" altLang="en-US"/>
        </a:p>
      </dgm:t>
    </dgm:pt>
    <dgm:pt modelId="{115F6250-C989-44EF-9BA6-18A35BD1A7DC}" type="pres">
      <dgm:prSet presAssocID="{5F379BAF-7CCD-4CB5-9261-C9AA41C744BB}" presName="connector2" presStyleLbl="sibTrans2D1" presStyleIdx="1" presStyleCnt="3" custAng="15083608" custFlipHor="1" custScaleX="108909" custLinFactNeighborX="79965" custLinFactNeighborY="23791"/>
      <dgm:spPr/>
      <dgm:t>
        <a:bodyPr/>
        <a:lstStyle/>
        <a:p>
          <a:endParaRPr lang="zh-CN" altLang="en-US"/>
        </a:p>
      </dgm:t>
    </dgm:pt>
    <dgm:pt modelId="{CA27EECF-A1CC-48A8-82A1-3D89987F2851}" type="pres">
      <dgm:prSet presAssocID="{D9945292-2C15-4C13-9557-947DE514CBD7}" presName="connector3" presStyleLbl="sibTrans2D1" presStyleIdx="2" presStyleCnt="3" custAng="9956052" custLinFactNeighborX="14551" custLinFactNeighborY="-247"/>
      <dgm:spPr/>
      <dgm:t>
        <a:bodyPr/>
        <a:lstStyle/>
        <a:p>
          <a:endParaRPr lang="zh-CN" altLang="en-US"/>
        </a:p>
      </dgm:t>
    </dgm:pt>
  </dgm:ptLst>
  <dgm:cxnLst>
    <dgm:cxn modelId="{64872B83-3CC2-4B4F-8431-AD89A05CEE53}" type="presOf" srcId="{5F379BAF-7CCD-4CB5-9261-C9AA41C744BB}" destId="{115F6250-C989-44EF-9BA6-18A35BD1A7DC}" srcOrd="0" destOrd="0" presId="urn:microsoft.com/office/officeart/2005/8/layout/gear1"/>
    <dgm:cxn modelId="{02068F58-74C9-4FBC-8ABF-7967577F0706}" srcId="{3BE0937E-1BE9-42EF-BB6B-E8D3D1904352}" destId="{B9088C6F-E40C-4371-BB55-FBD3E9509B7D}" srcOrd="1" destOrd="0" parTransId="{AAA46AD1-CB2B-4845-94DB-3510FE977372}" sibTransId="{5F379BAF-7CCD-4CB5-9261-C9AA41C744BB}"/>
    <dgm:cxn modelId="{D6ED665C-4465-422D-81D2-77B3D1BF617F}" type="presOf" srcId="{B9088C6F-E40C-4371-BB55-FBD3E9509B7D}" destId="{0DBD3C7E-587D-41E7-A5E6-0765AA3100B8}" srcOrd="1" destOrd="0" presId="urn:microsoft.com/office/officeart/2005/8/layout/gear1"/>
    <dgm:cxn modelId="{EA198823-A8A6-4EB4-9618-5EE26521377C}" srcId="{572C54BF-9260-4C02-BE99-32EA5C62A8C1}" destId="{7FBC03B0-5C2D-4F54-A285-8A13960561C2}" srcOrd="0" destOrd="0" parTransId="{3D5B6EDA-2DD2-4E05-A3EB-DCE04F625BE5}" sibTransId="{A99D0222-B774-491A-9677-F653BEC18E04}"/>
    <dgm:cxn modelId="{839FF6CA-C77A-451A-AC99-5FE41B0178ED}" type="presOf" srcId="{6BA56474-94A1-4B23-B204-641F9551C289}" destId="{7202A672-F7B5-4A4F-A52F-2F7A89A5C2DC}" srcOrd="0" destOrd="1" presId="urn:microsoft.com/office/officeart/2005/8/layout/gear1"/>
    <dgm:cxn modelId="{A9B68400-B64A-4CD0-9630-11EA122ADFDC}" type="presOf" srcId="{572C54BF-9260-4C02-BE99-32EA5C62A8C1}" destId="{56F993A5-7578-4097-8476-217CC0201C6D}" srcOrd="0" destOrd="0" presId="urn:microsoft.com/office/officeart/2005/8/layout/gear1"/>
    <dgm:cxn modelId="{0BD1BB2D-16D7-4B6B-8E4D-806B39D8730D}" type="presOf" srcId="{B9088C6F-E40C-4371-BB55-FBD3E9509B7D}" destId="{C45400E6-9485-4E28-A062-A0D5243BFEE9}" srcOrd="2" destOrd="0" presId="urn:microsoft.com/office/officeart/2005/8/layout/gear1"/>
    <dgm:cxn modelId="{15875EC6-6164-40B3-8865-B86729954DCC}" type="presOf" srcId="{B2CA64B7-8AB5-4BBF-8107-DF8EB16716BB}" destId="{9D9D4223-C606-405D-A99C-595DAE230A03}" srcOrd="0" destOrd="0" presId="urn:microsoft.com/office/officeart/2005/8/layout/gear1"/>
    <dgm:cxn modelId="{7176AF31-63DA-4DC5-837B-56D6BE3CC7D6}" type="presOf" srcId="{5A415908-B0C0-4347-9047-C4A633E1BCE0}" destId="{C9F08333-E958-45D4-A44E-26899C0D5EB7}" srcOrd="0" destOrd="0" presId="urn:microsoft.com/office/officeart/2005/8/layout/gear1"/>
    <dgm:cxn modelId="{BDCAF31A-DDD5-4D08-82A5-2F72AA01338C}" type="presOf" srcId="{B9088C6F-E40C-4371-BB55-FBD3E9509B7D}" destId="{CB5E1D08-2079-4863-806E-52A29BA82A3D}" srcOrd="0" destOrd="0" presId="urn:microsoft.com/office/officeart/2005/8/layout/gear1"/>
    <dgm:cxn modelId="{E1407437-B776-4A36-A569-EA0AEB0F35B3}" srcId="{3BE0937E-1BE9-42EF-BB6B-E8D3D1904352}" destId="{572C54BF-9260-4C02-BE99-32EA5C62A8C1}" srcOrd="0" destOrd="0" parTransId="{79DF1F91-4218-41C3-8265-28271EF95D9F}" sibTransId="{5A415908-B0C0-4347-9047-C4A633E1BCE0}"/>
    <dgm:cxn modelId="{64AEB79E-EA31-412B-86D2-B7AB1C1DB997}" type="presOf" srcId="{3BE0937E-1BE9-42EF-BB6B-E8D3D1904352}" destId="{B55EAD1A-B7F2-48CA-967B-02884B4FAD1F}" srcOrd="0" destOrd="0" presId="urn:microsoft.com/office/officeart/2005/8/layout/gear1"/>
    <dgm:cxn modelId="{D1596083-FA17-4648-9546-FC03E368B84F}" srcId="{572C54BF-9260-4C02-BE99-32EA5C62A8C1}" destId="{EF34174B-1B9D-462F-92D2-5569BDA67D1D}" srcOrd="2" destOrd="0" parTransId="{E82F86D9-259B-4784-8B36-7CDAA0CB42BE}" sibTransId="{9527717B-504D-4D33-94E8-A45C256BCAA3}"/>
    <dgm:cxn modelId="{0AF74B0E-3849-47DD-840E-38BF0223FEE8}" srcId="{3BE0937E-1BE9-42EF-BB6B-E8D3D1904352}" destId="{B2CA64B7-8AB5-4BBF-8107-DF8EB16716BB}" srcOrd="2" destOrd="0" parTransId="{960C3166-5D39-4120-945B-4E6E20009750}" sibTransId="{D9945292-2C15-4C13-9557-947DE514CBD7}"/>
    <dgm:cxn modelId="{E7BFC8CE-CBF2-435B-8D54-F86606C0F879}" srcId="{572C54BF-9260-4C02-BE99-32EA5C62A8C1}" destId="{6BA56474-94A1-4B23-B204-641F9551C289}" srcOrd="1" destOrd="0" parTransId="{9E2CA345-0DB2-43D7-BD7E-1AFBB1F9C728}" sibTransId="{5EE96EFA-BDEE-4BD9-A4BE-65C5B01837E8}"/>
    <dgm:cxn modelId="{933EDB65-4885-4464-9EDD-33D2A0675A3C}" type="presOf" srcId="{D9945292-2C15-4C13-9557-947DE514CBD7}" destId="{CA27EECF-A1CC-48A8-82A1-3D89987F2851}" srcOrd="0" destOrd="0" presId="urn:microsoft.com/office/officeart/2005/8/layout/gear1"/>
    <dgm:cxn modelId="{24E2E3D0-7FE6-4732-AB3B-0CE818EF328C}" type="presOf" srcId="{B2CA64B7-8AB5-4BBF-8107-DF8EB16716BB}" destId="{CE9EB4D6-5786-4F58-8516-5D3DEFB4FB46}" srcOrd="2" destOrd="0" presId="urn:microsoft.com/office/officeart/2005/8/layout/gear1"/>
    <dgm:cxn modelId="{47C58F15-7D71-4E3D-AAC8-7871081D9B16}" type="presOf" srcId="{572C54BF-9260-4C02-BE99-32EA5C62A8C1}" destId="{4220225B-1D67-47B9-A7D8-4CB8214C3EA7}" srcOrd="1" destOrd="0" presId="urn:microsoft.com/office/officeart/2005/8/layout/gear1"/>
    <dgm:cxn modelId="{B8A880BC-D393-419C-BD16-D2B04A40B2EA}" type="presOf" srcId="{EF34174B-1B9D-462F-92D2-5569BDA67D1D}" destId="{7202A672-F7B5-4A4F-A52F-2F7A89A5C2DC}" srcOrd="0" destOrd="2" presId="urn:microsoft.com/office/officeart/2005/8/layout/gear1"/>
    <dgm:cxn modelId="{6A91820A-7453-4AE3-BEE9-9E89BBCB7E6C}" type="presOf" srcId="{572C54BF-9260-4C02-BE99-32EA5C62A8C1}" destId="{88F42706-C009-4520-A258-8F15006B31E2}" srcOrd="2" destOrd="0" presId="urn:microsoft.com/office/officeart/2005/8/layout/gear1"/>
    <dgm:cxn modelId="{545A2EF1-5E55-4E01-A878-BC96BEBD6DAB}" type="presOf" srcId="{B2CA64B7-8AB5-4BBF-8107-DF8EB16716BB}" destId="{167AB8D6-85E7-4740-99EC-A57231B2D205}" srcOrd="3" destOrd="0" presId="urn:microsoft.com/office/officeart/2005/8/layout/gear1"/>
    <dgm:cxn modelId="{9C6AF900-7D02-4B87-AF35-C288E741CDAD}" type="presOf" srcId="{B2CA64B7-8AB5-4BBF-8107-DF8EB16716BB}" destId="{83559BC1-9184-4093-9E51-BD3090EBF842}" srcOrd="1" destOrd="0" presId="urn:microsoft.com/office/officeart/2005/8/layout/gear1"/>
    <dgm:cxn modelId="{5C6D200E-C66A-4255-B80D-A437CC5FEE5D}" type="presOf" srcId="{7FBC03B0-5C2D-4F54-A285-8A13960561C2}" destId="{7202A672-F7B5-4A4F-A52F-2F7A89A5C2DC}" srcOrd="0" destOrd="0" presId="urn:microsoft.com/office/officeart/2005/8/layout/gear1"/>
    <dgm:cxn modelId="{E2BF1A63-0D0E-4E02-9BA6-C5D4EA4745C7}" type="presParOf" srcId="{B55EAD1A-B7F2-48CA-967B-02884B4FAD1F}" destId="{56F993A5-7578-4097-8476-217CC0201C6D}" srcOrd="0" destOrd="0" presId="urn:microsoft.com/office/officeart/2005/8/layout/gear1"/>
    <dgm:cxn modelId="{D6648BE1-4960-49C0-973A-C489B884DED5}" type="presParOf" srcId="{B55EAD1A-B7F2-48CA-967B-02884B4FAD1F}" destId="{4220225B-1D67-47B9-A7D8-4CB8214C3EA7}" srcOrd="1" destOrd="0" presId="urn:microsoft.com/office/officeart/2005/8/layout/gear1"/>
    <dgm:cxn modelId="{4BA8BEA8-BE97-4B68-85BC-951CD999691F}" type="presParOf" srcId="{B55EAD1A-B7F2-48CA-967B-02884B4FAD1F}" destId="{88F42706-C009-4520-A258-8F15006B31E2}" srcOrd="2" destOrd="0" presId="urn:microsoft.com/office/officeart/2005/8/layout/gear1"/>
    <dgm:cxn modelId="{45325F2D-E49B-4906-9FAD-79F0C5C19200}" type="presParOf" srcId="{B55EAD1A-B7F2-48CA-967B-02884B4FAD1F}" destId="{7202A672-F7B5-4A4F-A52F-2F7A89A5C2DC}" srcOrd="3" destOrd="0" presId="urn:microsoft.com/office/officeart/2005/8/layout/gear1"/>
    <dgm:cxn modelId="{3B7323F7-CDCB-41C2-B3E4-9959059868F3}" type="presParOf" srcId="{B55EAD1A-B7F2-48CA-967B-02884B4FAD1F}" destId="{CB5E1D08-2079-4863-806E-52A29BA82A3D}" srcOrd="4" destOrd="0" presId="urn:microsoft.com/office/officeart/2005/8/layout/gear1"/>
    <dgm:cxn modelId="{68C43B1B-0D3A-4741-BD8A-62954D01B9D7}" type="presParOf" srcId="{B55EAD1A-B7F2-48CA-967B-02884B4FAD1F}" destId="{0DBD3C7E-587D-41E7-A5E6-0765AA3100B8}" srcOrd="5" destOrd="0" presId="urn:microsoft.com/office/officeart/2005/8/layout/gear1"/>
    <dgm:cxn modelId="{167F6C4D-BB10-416D-9A1F-AEE1A665F20F}" type="presParOf" srcId="{B55EAD1A-B7F2-48CA-967B-02884B4FAD1F}" destId="{C45400E6-9485-4E28-A062-A0D5243BFEE9}" srcOrd="6" destOrd="0" presId="urn:microsoft.com/office/officeart/2005/8/layout/gear1"/>
    <dgm:cxn modelId="{671DF76E-6C2D-4AC1-8F0F-47E3DE5780F9}" type="presParOf" srcId="{B55EAD1A-B7F2-48CA-967B-02884B4FAD1F}" destId="{9D9D4223-C606-405D-A99C-595DAE230A03}" srcOrd="7" destOrd="0" presId="urn:microsoft.com/office/officeart/2005/8/layout/gear1"/>
    <dgm:cxn modelId="{D56980EA-5597-4801-99BA-C7F1DDEC6D99}" type="presParOf" srcId="{B55EAD1A-B7F2-48CA-967B-02884B4FAD1F}" destId="{83559BC1-9184-4093-9E51-BD3090EBF842}" srcOrd="8" destOrd="0" presId="urn:microsoft.com/office/officeart/2005/8/layout/gear1"/>
    <dgm:cxn modelId="{C51AF896-5BEE-4791-825F-0E5C4512B195}" type="presParOf" srcId="{B55EAD1A-B7F2-48CA-967B-02884B4FAD1F}" destId="{CE9EB4D6-5786-4F58-8516-5D3DEFB4FB46}" srcOrd="9" destOrd="0" presId="urn:microsoft.com/office/officeart/2005/8/layout/gear1"/>
    <dgm:cxn modelId="{89370802-BADF-46DF-898D-D2CC42AFB2AC}" type="presParOf" srcId="{B55EAD1A-B7F2-48CA-967B-02884B4FAD1F}" destId="{167AB8D6-85E7-4740-99EC-A57231B2D205}" srcOrd="10" destOrd="0" presId="urn:microsoft.com/office/officeart/2005/8/layout/gear1"/>
    <dgm:cxn modelId="{9B557F78-C719-4763-AD3E-675D16A6D3DD}" type="presParOf" srcId="{B55EAD1A-B7F2-48CA-967B-02884B4FAD1F}" destId="{C9F08333-E958-45D4-A44E-26899C0D5EB7}" srcOrd="11" destOrd="0" presId="urn:microsoft.com/office/officeart/2005/8/layout/gear1"/>
    <dgm:cxn modelId="{ACEEF0E0-4016-442A-8F97-D0AC192BB2EE}" type="presParOf" srcId="{B55EAD1A-B7F2-48CA-967B-02884B4FAD1F}" destId="{115F6250-C989-44EF-9BA6-18A35BD1A7DC}" srcOrd="12" destOrd="0" presId="urn:microsoft.com/office/officeart/2005/8/layout/gear1"/>
    <dgm:cxn modelId="{9A1925B5-4CCF-4F53-9768-F85C5740B310}" type="presParOf" srcId="{B55EAD1A-B7F2-48CA-967B-02884B4FAD1F}" destId="{CA27EECF-A1CC-48A8-82A1-3D89987F2851}" srcOrd="1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E55DDC-7F27-48EF-95A5-CB97D625F58A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2F24EED-4620-4071-B451-8FF00DAEC6B3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数据关联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FE2B01-C7FB-47F7-B995-DE0A1F61E541}" type="parTrans" cxnId="{EEE56C38-CE69-4BD0-B6D5-13C139899F5A}">
      <dgm:prSet/>
      <dgm:spPr/>
      <dgm:t>
        <a:bodyPr/>
        <a:lstStyle/>
        <a:p>
          <a:endParaRPr lang="zh-CN" altLang="en-US"/>
        </a:p>
      </dgm:t>
    </dgm:pt>
    <dgm:pt modelId="{7EA74D77-AE1B-4BC0-8741-B33AC8C890F3}" type="sibTrans" cxnId="{EEE56C38-CE69-4BD0-B6D5-13C139899F5A}">
      <dgm:prSet/>
      <dgm:spPr/>
      <dgm:t>
        <a:bodyPr/>
        <a:lstStyle/>
        <a:p>
          <a:endParaRPr lang="zh-CN" altLang="en-US"/>
        </a:p>
      </dgm:t>
    </dgm:pt>
    <dgm:pt modelId="{C6E552C3-9CED-4E67-A48A-0DF9CFF1BA8F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参量分析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EBADC9-D24D-4241-AD51-6BF5C4E1A170}" type="parTrans" cxnId="{A659DF0B-4470-4ADE-B20F-396A51A814A6}">
      <dgm:prSet/>
      <dgm:spPr/>
      <dgm:t>
        <a:bodyPr/>
        <a:lstStyle/>
        <a:p>
          <a:endParaRPr lang="zh-CN" altLang="en-US"/>
        </a:p>
      </dgm:t>
    </dgm:pt>
    <dgm:pt modelId="{1CB6E456-D70A-49D1-9F07-FE098F25FC35}" type="sibTrans" cxnId="{A659DF0B-4470-4ADE-B20F-396A51A814A6}">
      <dgm:prSet/>
      <dgm:spPr/>
      <dgm:t>
        <a:bodyPr/>
        <a:lstStyle/>
        <a:p>
          <a:endParaRPr lang="zh-CN" altLang="en-US"/>
        </a:p>
      </dgm:t>
    </dgm:pt>
    <dgm:pt modelId="{DD59C8AA-A4CA-4E98-899B-F69E55318992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问题定位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47D53E-BDF1-4310-B2F5-FF1A5F4ECB87}" type="parTrans" cxnId="{D1F69433-8CAA-4EB7-8110-7BD2727AE545}">
      <dgm:prSet/>
      <dgm:spPr/>
      <dgm:t>
        <a:bodyPr/>
        <a:lstStyle/>
        <a:p>
          <a:endParaRPr lang="zh-CN" altLang="en-US"/>
        </a:p>
      </dgm:t>
    </dgm:pt>
    <dgm:pt modelId="{2BCDD4CB-2A47-4905-AEAA-7B13D68BF0C6}" type="sibTrans" cxnId="{D1F69433-8CAA-4EB7-8110-7BD2727AE545}">
      <dgm:prSet/>
      <dgm:spPr/>
      <dgm:t>
        <a:bodyPr/>
        <a:lstStyle/>
        <a:p>
          <a:endParaRPr lang="zh-CN" altLang="en-US"/>
        </a:p>
      </dgm:t>
    </dgm:pt>
    <dgm:pt modelId="{8E5ED205-B9E7-4434-9A1E-FB04C4880CEC}" type="pres">
      <dgm:prSet presAssocID="{7FE55DDC-7F27-48EF-95A5-CB97D625F58A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A84C992-20BB-43AD-8E2F-F558F90D323F}" type="pres">
      <dgm:prSet presAssocID="{02F24EED-4620-4071-B451-8FF00DAEC6B3}" presName="Accent1" presStyleCnt="0"/>
      <dgm:spPr/>
    </dgm:pt>
    <dgm:pt modelId="{384E28A0-6F64-4A00-BB39-F3771A10EBD4}" type="pres">
      <dgm:prSet presAssocID="{02F24EED-4620-4071-B451-8FF00DAEC6B3}" presName="Accent" presStyleLbl="node1" presStyleIdx="0" presStyleCnt="3"/>
      <dgm:spPr/>
    </dgm:pt>
    <dgm:pt modelId="{910A0C86-38AB-43DF-8EC2-E134991D419E}" type="pres">
      <dgm:prSet presAssocID="{02F24EED-4620-4071-B451-8FF00DAEC6B3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B88D9C-4B75-4D1D-8AFB-1457BE16A6AE}" type="pres">
      <dgm:prSet presAssocID="{C6E552C3-9CED-4E67-A48A-0DF9CFF1BA8F}" presName="Accent2" presStyleCnt="0"/>
      <dgm:spPr/>
    </dgm:pt>
    <dgm:pt modelId="{80B9FF02-9BD7-402D-9137-4258DE5A8BCA}" type="pres">
      <dgm:prSet presAssocID="{C6E552C3-9CED-4E67-A48A-0DF9CFF1BA8F}" presName="Accent" presStyleLbl="node1" presStyleIdx="1" presStyleCnt="3"/>
      <dgm:spPr/>
    </dgm:pt>
    <dgm:pt modelId="{444288D2-7BC3-48EF-9B39-54FED84503CD}" type="pres">
      <dgm:prSet presAssocID="{C6E552C3-9CED-4E67-A48A-0DF9CFF1BA8F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52EFC4-2C77-4BE7-891B-F8E71966BE0F}" type="pres">
      <dgm:prSet presAssocID="{DD59C8AA-A4CA-4E98-899B-F69E55318992}" presName="Accent3" presStyleCnt="0"/>
      <dgm:spPr/>
    </dgm:pt>
    <dgm:pt modelId="{4916AC07-A57E-422A-82C5-6FE40F4E5B4F}" type="pres">
      <dgm:prSet presAssocID="{DD59C8AA-A4CA-4E98-899B-F69E55318992}" presName="Accent" presStyleLbl="node1" presStyleIdx="2" presStyleCnt="3"/>
      <dgm:spPr/>
    </dgm:pt>
    <dgm:pt modelId="{10053C17-E6F2-4B76-AF86-3E0D170EB44C}" type="pres">
      <dgm:prSet presAssocID="{DD59C8AA-A4CA-4E98-899B-F69E55318992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0F27A37-4D4A-4A64-B1E1-45DB42F00D76}" type="presOf" srcId="{C6E552C3-9CED-4E67-A48A-0DF9CFF1BA8F}" destId="{444288D2-7BC3-48EF-9B39-54FED84503CD}" srcOrd="0" destOrd="0" presId="urn:microsoft.com/office/officeart/2009/layout/CircleArrowProcess"/>
    <dgm:cxn modelId="{A659DF0B-4470-4ADE-B20F-396A51A814A6}" srcId="{7FE55DDC-7F27-48EF-95A5-CB97D625F58A}" destId="{C6E552C3-9CED-4E67-A48A-0DF9CFF1BA8F}" srcOrd="1" destOrd="0" parTransId="{6CEBADC9-D24D-4241-AD51-6BF5C4E1A170}" sibTransId="{1CB6E456-D70A-49D1-9F07-FE098F25FC35}"/>
    <dgm:cxn modelId="{C3C5A9DB-E6E4-494C-A0B4-DB4BC09C5E37}" type="presOf" srcId="{7FE55DDC-7F27-48EF-95A5-CB97D625F58A}" destId="{8E5ED205-B9E7-4434-9A1E-FB04C4880CEC}" srcOrd="0" destOrd="0" presId="urn:microsoft.com/office/officeart/2009/layout/CircleArrowProcess"/>
    <dgm:cxn modelId="{D1F69433-8CAA-4EB7-8110-7BD2727AE545}" srcId="{7FE55DDC-7F27-48EF-95A5-CB97D625F58A}" destId="{DD59C8AA-A4CA-4E98-899B-F69E55318992}" srcOrd="2" destOrd="0" parTransId="{AE47D53E-BDF1-4310-B2F5-FF1A5F4ECB87}" sibTransId="{2BCDD4CB-2A47-4905-AEAA-7B13D68BF0C6}"/>
    <dgm:cxn modelId="{EEE56C38-CE69-4BD0-B6D5-13C139899F5A}" srcId="{7FE55DDC-7F27-48EF-95A5-CB97D625F58A}" destId="{02F24EED-4620-4071-B451-8FF00DAEC6B3}" srcOrd="0" destOrd="0" parTransId="{9AFE2B01-C7FB-47F7-B995-DE0A1F61E541}" sibTransId="{7EA74D77-AE1B-4BC0-8741-B33AC8C890F3}"/>
    <dgm:cxn modelId="{973A909F-89D6-468A-881D-A9660450F201}" type="presOf" srcId="{DD59C8AA-A4CA-4E98-899B-F69E55318992}" destId="{10053C17-E6F2-4B76-AF86-3E0D170EB44C}" srcOrd="0" destOrd="0" presId="urn:microsoft.com/office/officeart/2009/layout/CircleArrowProcess"/>
    <dgm:cxn modelId="{523650FE-3CF4-47A3-8E22-8ABDA6F02641}" type="presOf" srcId="{02F24EED-4620-4071-B451-8FF00DAEC6B3}" destId="{910A0C86-38AB-43DF-8EC2-E134991D419E}" srcOrd="0" destOrd="0" presId="urn:microsoft.com/office/officeart/2009/layout/CircleArrowProcess"/>
    <dgm:cxn modelId="{00ADADAB-C332-4DF3-8D1D-59123C353C24}" type="presParOf" srcId="{8E5ED205-B9E7-4434-9A1E-FB04C4880CEC}" destId="{0A84C992-20BB-43AD-8E2F-F558F90D323F}" srcOrd="0" destOrd="0" presId="urn:microsoft.com/office/officeart/2009/layout/CircleArrowProcess"/>
    <dgm:cxn modelId="{A872564C-8FF2-4612-894E-11CE39AA2D86}" type="presParOf" srcId="{0A84C992-20BB-43AD-8E2F-F558F90D323F}" destId="{384E28A0-6F64-4A00-BB39-F3771A10EBD4}" srcOrd="0" destOrd="0" presId="urn:microsoft.com/office/officeart/2009/layout/CircleArrowProcess"/>
    <dgm:cxn modelId="{1BC0FA42-3422-4D31-96B1-751583A18D0D}" type="presParOf" srcId="{8E5ED205-B9E7-4434-9A1E-FB04C4880CEC}" destId="{910A0C86-38AB-43DF-8EC2-E134991D419E}" srcOrd="1" destOrd="0" presId="urn:microsoft.com/office/officeart/2009/layout/CircleArrowProcess"/>
    <dgm:cxn modelId="{71E3EE96-3997-4E95-8853-9BDC2672D8CE}" type="presParOf" srcId="{8E5ED205-B9E7-4434-9A1E-FB04C4880CEC}" destId="{51B88D9C-4B75-4D1D-8AFB-1457BE16A6AE}" srcOrd="2" destOrd="0" presId="urn:microsoft.com/office/officeart/2009/layout/CircleArrowProcess"/>
    <dgm:cxn modelId="{C8E1F41E-83F5-44F5-AA1D-D01495957D92}" type="presParOf" srcId="{51B88D9C-4B75-4D1D-8AFB-1457BE16A6AE}" destId="{80B9FF02-9BD7-402D-9137-4258DE5A8BCA}" srcOrd="0" destOrd="0" presId="urn:microsoft.com/office/officeart/2009/layout/CircleArrowProcess"/>
    <dgm:cxn modelId="{4B4031B0-7723-48D8-9EBB-3A493015B2B1}" type="presParOf" srcId="{8E5ED205-B9E7-4434-9A1E-FB04C4880CEC}" destId="{444288D2-7BC3-48EF-9B39-54FED84503CD}" srcOrd="3" destOrd="0" presId="urn:microsoft.com/office/officeart/2009/layout/CircleArrowProcess"/>
    <dgm:cxn modelId="{DB6D3742-E1AD-4C9F-9778-98BB6BBB1137}" type="presParOf" srcId="{8E5ED205-B9E7-4434-9A1E-FB04C4880CEC}" destId="{D152EFC4-2C77-4BE7-891B-F8E71966BE0F}" srcOrd="4" destOrd="0" presId="urn:microsoft.com/office/officeart/2009/layout/CircleArrowProcess"/>
    <dgm:cxn modelId="{665A699B-3D57-4F59-8669-1FF953A7DFC3}" type="presParOf" srcId="{D152EFC4-2C77-4BE7-891B-F8E71966BE0F}" destId="{4916AC07-A57E-422A-82C5-6FE40F4E5B4F}" srcOrd="0" destOrd="0" presId="urn:microsoft.com/office/officeart/2009/layout/CircleArrowProcess"/>
    <dgm:cxn modelId="{00C66CF5-A78D-46D2-99FF-E0948815BEFD}" type="presParOf" srcId="{8E5ED205-B9E7-4434-9A1E-FB04C4880CEC}" destId="{10053C17-E6F2-4B76-AF86-3E0D170EB44C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A4E146-DB15-4DFF-967B-51AA589B6CF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6F76DF63-1B8E-41CA-91DA-2147A19C588E}">
      <dgm:prSet phldrT="[文本]" custT="1"/>
      <dgm:spPr/>
      <dgm:t>
        <a:bodyPr/>
        <a:lstStyle/>
        <a:p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质量主题库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6B80A8-844C-42EF-B5B7-E110A159B42E}" type="parTrans" cxnId="{437AEB6C-98EA-43E2-9F53-B13242375649}">
      <dgm:prSet/>
      <dgm:spPr/>
      <dgm:t>
        <a:bodyPr/>
        <a:lstStyle/>
        <a:p>
          <a:endParaRPr lang="zh-CN" altLang="en-US"/>
        </a:p>
      </dgm:t>
    </dgm:pt>
    <dgm:pt modelId="{DDD35E1C-4829-4FA3-ADB6-D85453D8FA78}" type="sibTrans" cxnId="{437AEB6C-98EA-43E2-9F53-B13242375649}">
      <dgm:prSet/>
      <dgm:spPr/>
      <dgm:t>
        <a:bodyPr/>
        <a:lstStyle/>
        <a:p>
          <a:endParaRPr lang="zh-CN" altLang="en-US"/>
        </a:p>
      </dgm:t>
    </dgm:pt>
    <dgm:pt modelId="{5BE838B4-D995-4290-984A-B70CB1138D40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质量库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2D7D73-C991-4B5E-A32B-E169CC2B9F28}" type="parTrans" cxnId="{A1B1238E-EC39-44FC-B0DF-0E421E6918A0}">
      <dgm:prSet/>
      <dgm:spPr/>
      <dgm:t>
        <a:bodyPr/>
        <a:lstStyle/>
        <a:p>
          <a:endParaRPr lang="zh-CN" altLang="en-US"/>
        </a:p>
      </dgm:t>
    </dgm:pt>
    <dgm:pt modelId="{66684CDB-F18F-412D-908E-068592F918F2}" type="sibTrans" cxnId="{A1B1238E-EC39-44FC-B0DF-0E421E6918A0}">
      <dgm:prSet/>
      <dgm:spPr/>
      <dgm:t>
        <a:bodyPr/>
        <a:lstStyle/>
        <a:p>
          <a:endParaRPr lang="zh-CN" altLang="en-US"/>
        </a:p>
      </dgm:t>
    </dgm:pt>
    <dgm:pt modelId="{AFA30C43-2DC7-4705-AA4B-5CA4693500F9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工艺库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F24F1D-0C9D-42B6-B1B8-3BD8C2283E47}" type="parTrans" cxnId="{DB6F33CF-2F69-4DFB-83AA-D87EB6FDCEB3}">
      <dgm:prSet/>
      <dgm:spPr/>
      <dgm:t>
        <a:bodyPr/>
        <a:lstStyle/>
        <a:p>
          <a:endParaRPr lang="zh-CN" altLang="en-US"/>
        </a:p>
      </dgm:t>
    </dgm:pt>
    <dgm:pt modelId="{379412EE-8C70-4D48-9BDB-55B9B7B1BE37}" type="sibTrans" cxnId="{DB6F33CF-2F69-4DFB-83AA-D87EB6FDCEB3}">
      <dgm:prSet/>
      <dgm:spPr/>
      <dgm:t>
        <a:bodyPr/>
        <a:lstStyle/>
        <a:p>
          <a:endParaRPr lang="zh-CN" altLang="en-US"/>
        </a:p>
      </dgm:t>
    </dgm:pt>
    <dgm:pt modelId="{EB182131-FE72-4633-BBE2-1CA6E94887E4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方法库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BE70DE-A368-4585-BE17-38736A8BC7D6}" type="parTrans" cxnId="{E8544DD2-55BE-489E-8205-7FFFF1495D3F}">
      <dgm:prSet/>
      <dgm:spPr/>
      <dgm:t>
        <a:bodyPr/>
        <a:lstStyle/>
        <a:p>
          <a:endParaRPr lang="zh-CN" altLang="en-US"/>
        </a:p>
      </dgm:t>
    </dgm:pt>
    <dgm:pt modelId="{30008C57-A7C4-4819-8849-6B31406AC304}" type="sibTrans" cxnId="{E8544DD2-55BE-489E-8205-7FFFF1495D3F}">
      <dgm:prSet/>
      <dgm:spPr/>
      <dgm:t>
        <a:bodyPr/>
        <a:lstStyle/>
        <a:p>
          <a:endParaRPr lang="zh-CN" altLang="en-US"/>
        </a:p>
      </dgm:t>
    </dgm:pt>
    <dgm:pt modelId="{D7C10969-E74B-4529-B85B-1D9C9645B5C8}" type="pres">
      <dgm:prSet presAssocID="{5CA4E146-DB15-4DFF-967B-51AA589B6CF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71FB8D2-51C4-4306-86A7-DB8C5EB261FA}" type="pres">
      <dgm:prSet presAssocID="{6F76DF63-1B8E-41CA-91DA-2147A19C588E}" presName="root1" presStyleCnt="0"/>
      <dgm:spPr/>
    </dgm:pt>
    <dgm:pt modelId="{92B41F6A-A055-44D4-8624-C97548D0B50E}" type="pres">
      <dgm:prSet presAssocID="{6F76DF63-1B8E-41CA-91DA-2147A19C588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B2706FE-89CA-4C97-8987-45A09552F2CA}" type="pres">
      <dgm:prSet presAssocID="{6F76DF63-1B8E-41CA-91DA-2147A19C588E}" presName="level2hierChild" presStyleCnt="0"/>
      <dgm:spPr/>
    </dgm:pt>
    <dgm:pt modelId="{F95E03FA-9C35-4F99-99E7-6C95044BCAEE}" type="pres">
      <dgm:prSet presAssocID="{582D7D73-C991-4B5E-A32B-E169CC2B9F28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F4FD1C4C-3A17-4141-BBE0-587AD05D7391}" type="pres">
      <dgm:prSet presAssocID="{582D7D73-C991-4B5E-A32B-E169CC2B9F28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5F5A05B6-12D8-4828-97D1-9493E8D47351}" type="pres">
      <dgm:prSet presAssocID="{5BE838B4-D995-4290-984A-B70CB1138D40}" presName="root2" presStyleCnt="0"/>
      <dgm:spPr/>
    </dgm:pt>
    <dgm:pt modelId="{9B99F073-E981-42C3-AF45-F0B833BB42D0}" type="pres">
      <dgm:prSet presAssocID="{5BE838B4-D995-4290-984A-B70CB1138D40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C17CAC-ED17-4678-B1B9-2352905C66A9}" type="pres">
      <dgm:prSet presAssocID="{5BE838B4-D995-4290-984A-B70CB1138D40}" presName="level3hierChild" presStyleCnt="0"/>
      <dgm:spPr/>
    </dgm:pt>
    <dgm:pt modelId="{4410B7C1-53A4-40C3-9F73-5D39380C2894}" type="pres">
      <dgm:prSet presAssocID="{8CF24F1D-0C9D-42B6-B1B8-3BD8C2283E47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D6F425AB-51A7-4A29-B85E-049244E0B4B6}" type="pres">
      <dgm:prSet presAssocID="{8CF24F1D-0C9D-42B6-B1B8-3BD8C2283E47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2804C332-F827-4BA5-AA92-0AB177F00E7C}" type="pres">
      <dgm:prSet presAssocID="{AFA30C43-2DC7-4705-AA4B-5CA4693500F9}" presName="root2" presStyleCnt="0"/>
      <dgm:spPr/>
    </dgm:pt>
    <dgm:pt modelId="{9DF0C64D-2644-42DE-9265-0BE409EE6AA0}" type="pres">
      <dgm:prSet presAssocID="{AFA30C43-2DC7-4705-AA4B-5CA4693500F9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58D5A1-0056-47A4-99DC-EDD213FB6ADB}" type="pres">
      <dgm:prSet presAssocID="{AFA30C43-2DC7-4705-AA4B-5CA4693500F9}" presName="level3hierChild" presStyleCnt="0"/>
      <dgm:spPr/>
    </dgm:pt>
    <dgm:pt modelId="{D85FF232-4FEB-42B4-998B-4D2642917301}" type="pres">
      <dgm:prSet presAssocID="{70BE70DE-A368-4585-BE17-38736A8BC7D6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77194615-C534-47D3-A2EE-3D71D670A2A7}" type="pres">
      <dgm:prSet presAssocID="{70BE70DE-A368-4585-BE17-38736A8BC7D6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64CBB70F-365F-4F0F-9944-8E4952EDA4B4}" type="pres">
      <dgm:prSet presAssocID="{EB182131-FE72-4633-BBE2-1CA6E94887E4}" presName="root2" presStyleCnt="0"/>
      <dgm:spPr/>
    </dgm:pt>
    <dgm:pt modelId="{740859DF-0F06-421F-A324-44FC8364D22C}" type="pres">
      <dgm:prSet presAssocID="{EB182131-FE72-4633-BBE2-1CA6E94887E4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C8A2758-FDFA-4C48-A331-930376CE88BF}" type="pres">
      <dgm:prSet presAssocID="{EB182131-FE72-4633-BBE2-1CA6E94887E4}" presName="level3hierChild" presStyleCnt="0"/>
      <dgm:spPr/>
    </dgm:pt>
  </dgm:ptLst>
  <dgm:cxnLst>
    <dgm:cxn modelId="{7EDC85EC-0F2B-46EB-B49D-677F36612536}" type="presOf" srcId="{582D7D73-C991-4B5E-A32B-E169CC2B9F28}" destId="{F4FD1C4C-3A17-4141-BBE0-587AD05D7391}" srcOrd="1" destOrd="0" presId="urn:microsoft.com/office/officeart/2008/layout/HorizontalMultiLevelHierarchy"/>
    <dgm:cxn modelId="{437AEB6C-98EA-43E2-9F53-B13242375649}" srcId="{5CA4E146-DB15-4DFF-967B-51AA589B6CFB}" destId="{6F76DF63-1B8E-41CA-91DA-2147A19C588E}" srcOrd="0" destOrd="0" parTransId="{FE6B80A8-844C-42EF-B5B7-E110A159B42E}" sibTransId="{DDD35E1C-4829-4FA3-ADB6-D85453D8FA78}"/>
    <dgm:cxn modelId="{E8544DD2-55BE-489E-8205-7FFFF1495D3F}" srcId="{6F76DF63-1B8E-41CA-91DA-2147A19C588E}" destId="{EB182131-FE72-4633-BBE2-1CA6E94887E4}" srcOrd="2" destOrd="0" parTransId="{70BE70DE-A368-4585-BE17-38736A8BC7D6}" sibTransId="{30008C57-A7C4-4819-8849-6B31406AC304}"/>
    <dgm:cxn modelId="{15A71E66-66FF-4089-BADC-83AC3ABC08FB}" type="presOf" srcId="{582D7D73-C991-4B5E-A32B-E169CC2B9F28}" destId="{F95E03FA-9C35-4F99-99E7-6C95044BCAEE}" srcOrd="0" destOrd="0" presId="urn:microsoft.com/office/officeart/2008/layout/HorizontalMultiLevelHierarchy"/>
    <dgm:cxn modelId="{C19EFC41-61FB-4D47-923A-F92814635EA8}" type="presOf" srcId="{70BE70DE-A368-4585-BE17-38736A8BC7D6}" destId="{77194615-C534-47D3-A2EE-3D71D670A2A7}" srcOrd="1" destOrd="0" presId="urn:microsoft.com/office/officeart/2008/layout/HorizontalMultiLevelHierarchy"/>
    <dgm:cxn modelId="{8F43ECCE-212B-4374-81F9-CA3A79DB8C0F}" type="presOf" srcId="{5BE838B4-D995-4290-984A-B70CB1138D40}" destId="{9B99F073-E981-42C3-AF45-F0B833BB42D0}" srcOrd="0" destOrd="0" presId="urn:microsoft.com/office/officeart/2008/layout/HorizontalMultiLevelHierarchy"/>
    <dgm:cxn modelId="{87DA9C87-9648-4556-AF6E-ED24BD4B7E7E}" type="presOf" srcId="{EB182131-FE72-4633-BBE2-1CA6E94887E4}" destId="{740859DF-0F06-421F-A324-44FC8364D22C}" srcOrd="0" destOrd="0" presId="urn:microsoft.com/office/officeart/2008/layout/HorizontalMultiLevelHierarchy"/>
    <dgm:cxn modelId="{C72DAAC1-B3AA-4B70-8D8B-2EE8525C9BE3}" type="presOf" srcId="{6F76DF63-1B8E-41CA-91DA-2147A19C588E}" destId="{92B41F6A-A055-44D4-8624-C97548D0B50E}" srcOrd="0" destOrd="0" presId="urn:microsoft.com/office/officeart/2008/layout/HorizontalMultiLevelHierarchy"/>
    <dgm:cxn modelId="{2437C00F-9C4D-491C-BD97-FD4E7C5E7E19}" type="presOf" srcId="{8CF24F1D-0C9D-42B6-B1B8-3BD8C2283E47}" destId="{4410B7C1-53A4-40C3-9F73-5D39380C2894}" srcOrd="0" destOrd="0" presId="urn:microsoft.com/office/officeart/2008/layout/HorizontalMultiLevelHierarchy"/>
    <dgm:cxn modelId="{E022047D-7ABA-48BC-8879-CE5028770BF5}" type="presOf" srcId="{70BE70DE-A368-4585-BE17-38736A8BC7D6}" destId="{D85FF232-4FEB-42B4-998B-4D2642917301}" srcOrd="0" destOrd="0" presId="urn:microsoft.com/office/officeart/2008/layout/HorizontalMultiLevelHierarchy"/>
    <dgm:cxn modelId="{DB6F33CF-2F69-4DFB-83AA-D87EB6FDCEB3}" srcId="{6F76DF63-1B8E-41CA-91DA-2147A19C588E}" destId="{AFA30C43-2DC7-4705-AA4B-5CA4693500F9}" srcOrd="1" destOrd="0" parTransId="{8CF24F1D-0C9D-42B6-B1B8-3BD8C2283E47}" sibTransId="{379412EE-8C70-4D48-9BDB-55B9B7B1BE37}"/>
    <dgm:cxn modelId="{A1B1238E-EC39-44FC-B0DF-0E421E6918A0}" srcId="{6F76DF63-1B8E-41CA-91DA-2147A19C588E}" destId="{5BE838B4-D995-4290-984A-B70CB1138D40}" srcOrd="0" destOrd="0" parTransId="{582D7D73-C991-4B5E-A32B-E169CC2B9F28}" sibTransId="{66684CDB-F18F-412D-908E-068592F918F2}"/>
    <dgm:cxn modelId="{DB92B808-9825-4203-A875-4CDDBD25B6E1}" type="presOf" srcId="{5CA4E146-DB15-4DFF-967B-51AA589B6CFB}" destId="{D7C10969-E74B-4529-B85B-1D9C9645B5C8}" srcOrd="0" destOrd="0" presId="urn:microsoft.com/office/officeart/2008/layout/HorizontalMultiLevelHierarchy"/>
    <dgm:cxn modelId="{82DA6D41-FD98-489D-AECA-8097209CC1A8}" type="presOf" srcId="{8CF24F1D-0C9D-42B6-B1B8-3BD8C2283E47}" destId="{D6F425AB-51A7-4A29-B85E-049244E0B4B6}" srcOrd="1" destOrd="0" presId="urn:microsoft.com/office/officeart/2008/layout/HorizontalMultiLevelHierarchy"/>
    <dgm:cxn modelId="{789ADCB7-F7CB-413F-9EC0-FEF832545F77}" type="presOf" srcId="{AFA30C43-2DC7-4705-AA4B-5CA4693500F9}" destId="{9DF0C64D-2644-42DE-9265-0BE409EE6AA0}" srcOrd="0" destOrd="0" presId="urn:microsoft.com/office/officeart/2008/layout/HorizontalMultiLevelHierarchy"/>
    <dgm:cxn modelId="{DB3B159A-4507-4B92-8667-355699DCDC06}" type="presParOf" srcId="{D7C10969-E74B-4529-B85B-1D9C9645B5C8}" destId="{171FB8D2-51C4-4306-86A7-DB8C5EB261FA}" srcOrd="0" destOrd="0" presId="urn:microsoft.com/office/officeart/2008/layout/HorizontalMultiLevelHierarchy"/>
    <dgm:cxn modelId="{ACD9C854-DC63-44D3-8A49-79FFD0309F8A}" type="presParOf" srcId="{171FB8D2-51C4-4306-86A7-DB8C5EB261FA}" destId="{92B41F6A-A055-44D4-8624-C97548D0B50E}" srcOrd="0" destOrd="0" presId="urn:microsoft.com/office/officeart/2008/layout/HorizontalMultiLevelHierarchy"/>
    <dgm:cxn modelId="{6ADD90DF-D132-4C65-944B-86BAFBD55199}" type="presParOf" srcId="{171FB8D2-51C4-4306-86A7-DB8C5EB261FA}" destId="{3B2706FE-89CA-4C97-8987-45A09552F2CA}" srcOrd="1" destOrd="0" presId="urn:microsoft.com/office/officeart/2008/layout/HorizontalMultiLevelHierarchy"/>
    <dgm:cxn modelId="{56B34B14-C11D-4929-AD97-C9FCA18F2040}" type="presParOf" srcId="{3B2706FE-89CA-4C97-8987-45A09552F2CA}" destId="{F95E03FA-9C35-4F99-99E7-6C95044BCAEE}" srcOrd="0" destOrd="0" presId="urn:microsoft.com/office/officeart/2008/layout/HorizontalMultiLevelHierarchy"/>
    <dgm:cxn modelId="{358E19DD-164D-4FFA-98D1-A63FB13FFCDB}" type="presParOf" srcId="{F95E03FA-9C35-4F99-99E7-6C95044BCAEE}" destId="{F4FD1C4C-3A17-4141-BBE0-587AD05D7391}" srcOrd="0" destOrd="0" presId="urn:microsoft.com/office/officeart/2008/layout/HorizontalMultiLevelHierarchy"/>
    <dgm:cxn modelId="{DA6392BC-FA1C-47EC-AB21-737249197893}" type="presParOf" srcId="{3B2706FE-89CA-4C97-8987-45A09552F2CA}" destId="{5F5A05B6-12D8-4828-97D1-9493E8D47351}" srcOrd="1" destOrd="0" presId="urn:microsoft.com/office/officeart/2008/layout/HorizontalMultiLevelHierarchy"/>
    <dgm:cxn modelId="{91089F06-6ABF-4B17-BFA6-168A81735DF0}" type="presParOf" srcId="{5F5A05B6-12D8-4828-97D1-9493E8D47351}" destId="{9B99F073-E981-42C3-AF45-F0B833BB42D0}" srcOrd="0" destOrd="0" presId="urn:microsoft.com/office/officeart/2008/layout/HorizontalMultiLevelHierarchy"/>
    <dgm:cxn modelId="{A5889DE9-DF27-4D63-9674-A0ED00B1C387}" type="presParOf" srcId="{5F5A05B6-12D8-4828-97D1-9493E8D47351}" destId="{95C17CAC-ED17-4678-B1B9-2352905C66A9}" srcOrd="1" destOrd="0" presId="urn:microsoft.com/office/officeart/2008/layout/HorizontalMultiLevelHierarchy"/>
    <dgm:cxn modelId="{9D0ABAC8-9DA0-488F-A6AD-AC392E5B1C10}" type="presParOf" srcId="{3B2706FE-89CA-4C97-8987-45A09552F2CA}" destId="{4410B7C1-53A4-40C3-9F73-5D39380C2894}" srcOrd="2" destOrd="0" presId="urn:microsoft.com/office/officeart/2008/layout/HorizontalMultiLevelHierarchy"/>
    <dgm:cxn modelId="{9A55D5B0-E6D3-426E-BB1F-E2B4876F325F}" type="presParOf" srcId="{4410B7C1-53A4-40C3-9F73-5D39380C2894}" destId="{D6F425AB-51A7-4A29-B85E-049244E0B4B6}" srcOrd="0" destOrd="0" presId="urn:microsoft.com/office/officeart/2008/layout/HorizontalMultiLevelHierarchy"/>
    <dgm:cxn modelId="{6AFAF58E-009E-4981-98AD-87635F91C915}" type="presParOf" srcId="{3B2706FE-89CA-4C97-8987-45A09552F2CA}" destId="{2804C332-F827-4BA5-AA92-0AB177F00E7C}" srcOrd="3" destOrd="0" presId="urn:microsoft.com/office/officeart/2008/layout/HorizontalMultiLevelHierarchy"/>
    <dgm:cxn modelId="{9928FC68-B292-4D45-BDE6-91F23C6E0D31}" type="presParOf" srcId="{2804C332-F827-4BA5-AA92-0AB177F00E7C}" destId="{9DF0C64D-2644-42DE-9265-0BE409EE6AA0}" srcOrd="0" destOrd="0" presId="urn:microsoft.com/office/officeart/2008/layout/HorizontalMultiLevelHierarchy"/>
    <dgm:cxn modelId="{A8A317B2-9176-41D6-98AE-DF9CE505EA62}" type="presParOf" srcId="{2804C332-F827-4BA5-AA92-0AB177F00E7C}" destId="{1358D5A1-0056-47A4-99DC-EDD213FB6ADB}" srcOrd="1" destOrd="0" presId="urn:microsoft.com/office/officeart/2008/layout/HorizontalMultiLevelHierarchy"/>
    <dgm:cxn modelId="{EE30986C-3C91-403A-9889-A369C4EAD2EE}" type="presParOf" srcId="{3B2706FE-89CA-4C97-8987-45A09552F2CA}" destId="{D85FF232-4FEB-42B4-998B-4D2642917301}" srcOrd="4" destOrd="0" presId="urn:microsoft.com/office/officeart/2008/layout/HorizontalMultiLevelHierarchy"/>
    <dgm:cxn modelId="{D9C4FADC-4EB9-48CA-B95F-E6D1A98E1604}" type="presParOf" srcId="{D85FF232-4FEB-42B4-998B-4D2642917301}" destId="{77194615-C534-47D3-A2EE-3D71D670A2A7}" srcOrd="0" destOrd="0" presId="urn:microsoft.com/office/officeart/2008/layout/HorizontalMultiLevelHierarchy"/>
    <dgm:cxn modelId="{3F370D77-F7A5-49E4-B330-DD27DD7C468E}" type="presParOf" srcId="{3B2706FE-89CA-4C97-8987-45A09552F2CA}" destId="{64CBB70F-365F-4F0F-9944-8E4952EDA4B4}" srcOrd="5" destOrd="0" presId="urn:microsoft.com/office/officeart/2008/layout/HorizontalMultiLevelHierarchy"/>
    <dgm:cxn modelId="{61AD2699-7180-43CB-A023-E95217DFE128}" type="presParOf" srcId="{64CBB70F-365F-4F0F-9944-8E4952EDA4B4}" destId="{740859DF-0F06-421F-A324-44FC8364D22C}" srcOrd="0" destOrd="0" presId="urn:microsoft.com/office/officeart/2008/layout/HorizontalMultiLevelHierarchy"/>
    <dgm:cxn modelId="{A4A3061A-60A1-425C-9836-C64C522E0AFC}" type="presParOf" srcId="{64CBB70F-365F-4F0F-9944-8E4952EDA4B4}" destId="{7C8A2758-FDFA-4C48-A331-930376CE88B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F993A5-7578-4097-8476-217CC0201C6D}">
      <dsp:nvSpPr>
        <dsp:cNvPr id="0" name=""/>
        <dsp:cNvSpPr/>
      </dsp:nvSpPr>
      <dsp:spPr>
        <a:xfrm>
          <a:off x="523744" y="886485"/>
          <a:ext cx="1538312" cy="1538312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精益服务</a:t>
          </a:r>
          <a:endParaRPr lang="en-US" altLang="zh-CN" sz="1400" b="1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质量评估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3013" y="1246827"/>
        <a:ext cx="919774" cy="790724"/>
      </dsp:txXfrm>
    </dsp:sp>
    <dsp:sp modelId="{7202A672-F7B5-4A4F-A52F-2F7A89A5C2DC}">
      <dsp:nvSpPr>
        <dsp:cNvPr id="0" name=""/>
        <dsp:cNvSpPr/>
      </dsp:nvSpPr>
      <dsp:spPr>
        <a:xfrm>
          <a:off x="852027" y="1905513"/>
          <a:ext cx="978925" cy="587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产品满意度评估</a:t>
          </a:r>
          <a:endParaRPr lang="zh-CN" altLang="en-US" sz="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配货满意度评估</a:t>
          </a:r>
          <a:endParaRPr lang="zh-CN" altLang="en-US" sz="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售后服务评估</a:t>
          </a:r>
          <a:endParaRPr lang="zh-CN" altLang="en-US" sz="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69230" y="1922716"/>
        <a:ext cx="944519" cy="552949"/>
      </dsp:txXfrm>
    </dsp:sp>
    <dsp:sp modelId="{CB5E1D08-2079-4863-806E-52A29BA82A3D}">
      <dsp:nvSpPr>
        <dsp:cNvPr id="0" name=""/>
        <dsp:cNvSpPr/>
      </dsp:nvSpPr>
      <dsp:spPr>
        <a:xfrm>
          <a:off x="1724648" y="52940"/>
          <a:ext cx="1229273" cy="126837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产品生产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34121" y="370052"/>
        <a:ext cx="610327" cy="634150"/>
      </dsp:txXfrm>
    </dsp:sp>
    <dsp:sp modelId="{9D9D4223-C606-405D-A99C-595DAE230A03}">
      <dsp:nvSpPr>
        <dsp:cNvPr id="0" name=""/>
        <dsp:cNvSpPr/>
      </dsp:nvSpPr>
      <dsp:spPr>
        <a:xfrm rot="20700000">
          <a:off x="2218160" y="1130678"/>
          <a:ext cx="1096168" cy="1096168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客户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20700000">
        <a:off x="2458582" y="1371100"/>
        <a:ext cx="615324" cy="615324"/>
      </dsp:txXfrm>
    </dsp:sp>
    <dsp:sp modelId="{C9F08333-E958-45D4-A44E-26899C0D5EB7}">
      <dsp:nvSpPr>
        <dsp:cNvPr id="0" name=""/>
        <dsp:cNvSpPr/>
      </dsp:nvSpPr>
      <dsp:spPr>
        <a:xfrm rot="14823934">
          <a:off x="349920" y="563035"/>
          <a:ext cx="1969039" cy="1969039"/>
        </a:xfrm>
        <a:prstGeom prst="circularArrow">
          <a:avLst>
            <a:gd name="adj1" fmla="val 4688"/>
            <a:gd name="adj2" fmla="val 299029"/>
            <a:gd name="adj3" fmla="val 2469761"/>
            <a:gd name="adj4" fmla="val 15965129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F6250-C989-44EF-9BA6-18A35BD1A7DC}">
      <dsp:nvSpPr>
        <dsp:cNvPr id="0" name=""/>
        <dsp:cNvSpPr/>
      </dsp:nvSpPr>
      <dsp:spPr>
        <a:xfrm rot="6516392" flipH="1">
          <a:off x="1944977" y="993834"/>
          <a:ext cx="1558085" cy="143063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7EECF-A1CC-48A8-82A1-3D89987F2851}">
      <dsp:nvSpPr>
        <dsp:cNvPr id="0" name=""/>
        <dsp:cNvSpPr/>
      </dsp:nvSpPr>
      <dsp:spPr>
        <a:xfrm rot="9956052">
          <a:off x="1660355" y="-114736"/>
          <a:ext cx="1542507" cy="154250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E28A0-6F64-4A00-BB39-F3771A10EBD4}">
      <dsp:nvSpPr>
        <dsp:cNvPr id="0" name=""/>
        <dsp:cNvSpPr/>
      </dsp:nvSpPr>
      <dsp:spPr>
        <a:xfrm>
          <a:off x="725343" y="0"/>
          <a:ext cx="792070" cy="79219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A0C86-38AB-43DF-8EC2-E134991D419E}">
      <dsp:nvSpPr>
        <dsp:cNvPr id="0" name=""/>
        <dsp:cNvSpPr/>
      </dsp:nvSpPr>
      <dsp:spPr>
        <a:xfrm>
          <a:off x="900417" y="286004"/>
          <a:ext cx="440138" cy="220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数据关联</a:t>
          </a:r>
          <a:endParaRPr lang="zh-CN" altLang="en-US" sz="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0417" y="286004"/>
        <a:ext cx="440138" cy="220016"/>
      </dsp:txXfrm>
    </dsp:sp>
    <dsp:sp modelId="{80B9FF02-9BD7-402D-9137-4258DE5A8BCA}">
      <dsp:nvSpPr>
        <dsp:cNvPr id="0" name=""/>
        <dsp:cNvSpPr/>
      </dsp:nvSpPr>
      <dsp:spPr>
        <a:xfrm>
          <a:off x="505348" y="455172"/>
          <a:ext cx="792070" cy="79219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288D2-7BC3-48EF-9B39-54FED84503CD}">
      <dsp:nvSpPr>
        <dsp:cNvPr id="0" name=""/>
        <dsp:cNvSpPr/>
      </dsp:nvSpPr>
      <dsp:spPr>
        <a:xfrm>
          <a:off x="681315" y="743810"/>
          <a:ext cx="440138" cy="220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参量分析</a:t>
          </a:r>
          <a:endParaRPr lang="zh-CN" altLang="en-US" sz="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1315" y="743810"/>
        <a:ext cx="440138" cy="220016"/>
      </dsp:txXfrm>
    </dsp:sp>
    <dsp:sp modelId="{4916AC07-A57E-422A-82C5-6FE40F4E5B4F}">
      <dsp:nvSpPr>
        <dsp:cNvPr id="0" name=""/>
        <dsp:cNvSpPr/>
      </dsp:nvSpPr>
      <dsp:spPr>
        <a:xfrm>
          <a:off x="781718" y="964814"/>
          <a:ext cx="680511" cy="68078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53C17-E6F2-4B76-AF86-3E0D170EB44C}">
      <dsp:nvSpPr>
        <dsp:cNvPr id="0" name=""/>
        <dsp:cNvSpPr/>
      </dsp:nvSpPr>
      <dsp:spPr>
        <a:xfrm>
          <a:off x="901458" y="1202273"/>
          <a:ext cx="440138" cy="220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问题定位</a:t>
          </a:r>
          <a:endParaRPr lang="zh-CN" altLang="en-US" sz="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1458" y="1202273"/>
        <a:ext cx="440138" cy="2200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FF232-4FEB-42B4-998B-4D2642917301}">
      <dsp:nvSpPr>
        <dsp:cNvPr id="0" name=""/>
        <dsp:cNvSpPr/>
      </dsp:nvSpPr>
      <dsp:spPr>
        <a:xfrm>
          <a:off x="373340" y="443016"/>
          <a:ext cx="110219" cy="210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109" y="0"/>
              </a:lnTo>
              <a:lnTo>
                <a:pt x="55109" y="210021"/>
              </a:lnTo>
              <a:lnTo>
                <a:pt x="110219" y="210021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2520" y="542097"/>
        <a:ext cx="11859" cy="11859"/>
      </dsp:txXfrm>
    </dsp:sp>
    <dsp:sp modelId="{4410B7C1-53A4-40C3-9F73-5D39380C2894}">
      <dsp:nvSpPr>
        <dsp:cNvPr id="0" name=""/>
        <dsp:cNvSpPr/>
      </dsp:nvSpPr>
      <dsp:spPr>
        <a:xfrm>
          <a:off x="373340" y="397296"/>
          <a:ext cx="1102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0219" y="4572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5694" y="440260"/>
        <a:ext cx="5510" cy="5510"/>
      </dsp:txXfrm>
    </dsp:sp>
    <dsp:sp modelId="{F95E03FA-9C35-4F99-99E7-6C95044BCAEE}">
      <dsp:nvSpPr>
        <dsp:cNvPr id="0" name=""/>
        <dsp:cNvSpPr/>
      </dsp:nvSpPr>
      <dsp:spPr>
        <a:xfrm>
          <a:off x="373340" y="232994"/>
          <a:ext cx="110219" cy="210021"/>
        </a:xfrm>
        <a:custGeom>
          <a:avLst/>
          <a:gdLst/>
          <a:ahLst/>
          <a:cxnLst/>
          <a:rect l="0" t="0" r="0" b="0"/>
          <a:pathLst>
            <a:path>
              <a:moveTo>
                <a:pt x="0" y="210021"/>
              </a:moveTo>
              <a:lnTo>
                <a:pt x="55109" y="210021"/>
              </a:lnTo>
              <a:lnTo>
                <a:pt x="55109" y="0"/>
              </a:lnTo>
              <a:lnTo>
                <a:pt x="110219" y="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2520" y="332075"/>
        <a:ext cx="11859" cy="11859"/>
      </dsp:txXfrm>
    </dsp:sp>
    <dsp:sp modelId="{92B41F6A-A055-44D4-8624-C97548D0B50E}">
      <dsp:nvSpPr>
        <dsp:cNvPr id="0" name=""/>
        <dsp:cNvSpPr/>
      </dsp:nvSpPr>
      <dsp:spPr>
        <a:xfrm rot="16200000">
          <a:off x="-152819" y="359007"/>
          <a:ext cx="884302" cy="168017"/>
        </a:xfrm>
        <a:prstGeom prst="rect">
          <a:avLst/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质量主题库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-152819" y="359007"/>
        <a:ext cx="884302" cy="168017"/>
      </dsp:txXfrm>
    </dsp:sp>
    <dsp:sp modelId="{9B99F073-E981-42C3-AF45-F0B833BB42D0}">
      <dsp:nvSpPr>
        <dsp:cNvPr id="0" name=""/>
        <dsp:cNvSpPr/>
      </dsp:nvSpPr>
      <dsp:spPr>
        <a:xfrm>
          <a:off x="483559" y="148985"/>
          <a:ext cx="551097" cy="168017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质量库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3559" y="148985"/>
        <a:ext cx="551097" cy="168017"/>
      </dsp:txXfrm>
    </dsp:sp>
    <dsp:sp modelId="{9DF0C64D-2644-42DE-9265-0BE409EE6AA0}">
      <dsp:nvSpPr>
        <dsp:cNvPr id="0" name=""/>
        <dsp:cNvSpPr/>
      </dsp:nvSpPr>
      <dsp:spPr>
        <a:xfrm>
          <a:off x="483559" y="359007"/>
          <a:ext cx="551097" cy="168017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工艺库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3559" y="359007"/>
        <a:ext cx="551097" cy="168017"/>
      </dsp:txXfrm>
    </dsp:sp>
    <dsp:sp modelId="{740859DF-0F06-421F-A324-44FC8364D22C}">
      <dsp:nvSpPr>
        <dsp:cNvPr id="0" name=""/>
        <dsp:cNvSpPr/>
      </dsp:nvSpPr>
      <dsp:spPr>
        <a:xfrm>
          <a:off x="483559" y="569029"/>
          <a:ext cx="551097" cy="168017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方法库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3559" y="569029"/>
        <a:ext cx="551097" cy="168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11D6-A5F0-46D0-AFA0-4443A97A8098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7D307-A083-477F-8011-D2C5427AA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51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576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45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7D307-A083-477F-8011-D2C5427AA4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681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60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58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35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27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16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1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8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29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62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41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31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2D730-4D9E-4DF2-9175-365953540E96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72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9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19.pn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1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2.png"/><Relationship Id="rId7" Type="http://schemas.openxmlformats.org/officeDocument/2006/relationships/image" Target="../media/image26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316435" y="2124511"/>
            <a:ext cx="1475773" cy="12578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矩形 5"/>
          <p:cNvSpPr/>
          <p:nvPr/>
        </p:nvSpPr>
        <p:spPr>
          <a:xfrm>
            <a:off x="5269892" y="4046841"/>
            <a:ext cx="1666755" cy="1704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矩形 11" hidden="1"/>
          <p:cNvSpPr/>
          <p:nvPr/>
        </p:nvSpPr>
        <p:spPr>
          <a:xfrm>
            <a:off x="1524000" y="1221130"/>
            <a:ext cx="137160" cy="390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2045495" y="1096082"/>
            <a:ext cx="356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616836" y="1126692"/>
            <a:ext cx="334421" cy="263482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1506184" y="1427075"/>
            <a:ext cx="9161816" cy="2217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086225" y="1741726"/>
            <a:ext cx="36766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辅助生产排程</a:t>
            </a:r>
            <a:r>
              <a:rPr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ADS</a:t>
            </a:r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62245" y="4129035"/>
            <a:ext cx="1527858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辅助生产排程系统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290935" y="2731033"/>
            <a:ext cx="528323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客户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362245" y="4540733"/>
            <a:ext cx="152785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生产日历管理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362245" y="4900522"/>
            <a:ext cx="152785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排程方案维护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362245" y="5260310"/>
            <a:ext cx="152785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生产工艺流程管理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71981" y="2176027"/>
            <a:ext cx="9821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产品及定制化需求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682587" y="2869533"/>
            <a:ext cx="4901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订单</a:t>
            </a:r>
          </a:p>
        </p:txBody>
      </p:sp>
      <p:cxnSp>
        <p:nvCxnSpPr>
          <p:cNvPr id="25" name="直接箭头连接符 24"/>
          <p:cNvCxnSpPr>
            <a:stCxn id="26" idx="4"/>
            <a:endCxn id="6" idx="0"/>
          </p:cNvCxnSpPr>
          <p:nvPr/>
        </p:nvCxnSpPr>
        <p:spPr>
          <a:xfrm>
            <a:off x="6073181" y="3160855"/>
            <a:ext cx="30088" cy="88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658353" y="2196085"/>
            <a:ext cx="826959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订单管理</a:t>
            </a:r>
          </a:p>
        </p:txBody>
      </p:sp>
      <p:sp>
        <p:nvSpPr>
          <p:cNvPr id="26" name="椭圆 25"/>
          <p:cNvSpPr/>
          <p:nvPr/>
        </p:nvSpPr>
        <p:spPr>
          <a:xfrm>
            <a:off x="5689047" y="2514799"/>
            <a:ext cx="768269" cy="646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文本框 26"/>
          <p:cNvSpPr txBox="1"/>
          <p:nvPr/>
        </p:nvSpPr>
        <p:spPr>
          <a:xfrm>
            <a:off x="5832283" y="2544657"/>
            <a:ext cx="6250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订单分解</a:t>
            </a:r>
          </a:p>
        </p:txBody>
      </p:sp>
      <p:cxnSp>
        <p:nvCxnSpPr>
          <p:cNvPr id="8" name="直接箭头连接符 7"/>
          <p:cNvCxnSpPr>
            <a:stCxn id="14" idx="3"/>
            <a:endCxn id="26" idx="2"/>
          </p:cNvCxnSpPr>
          <p:nvPr/>
        </p:nvCxnSpPr>
        <p:spPr>
          <a:xfrm flipV="1">
            <a:off x="3819258" y="2837828"/>
            <a:ext cx="1869789" cy="43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2684825" y="4300429"/>
            <a:ext cx="154990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工艺约束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2684825" y="4784357"/>
            <a:ext cx="154990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人力资源约束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2684825" y="5198215"/>
            <a:ext cx="154990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设备资源约束</a:t>
            </a:r>
          </a:p>
        </p:txBody>
      </p:sp>
      <p:sp>
        <p:nvSpPr>
          <p:cNvPr id="63" name="右箭头 62"/>
          <p:cNvSpPr/>
          <p:nvPr/>
        </p:nvSpPr>
        <p:spPr>
          <a:xfrm>
            <a:off x="4305196" y="4750642"/>
            <a:ext cx="897910" cy="296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约束</a:t>
            </a:r>
          </a:p>
        </p:txBody>
      </p:sp>
      <p:sp>
        <p:nvSpPr>
          <p:cNvPr id="65" name="右箭头 64"/>
          <p:cNvSpPr/>
          <p:nvPr/>
        </p:nvSpPr>
        <p:spPr>
          <a:xfrm>
            <a:off x="6936647" y="4784359"/>
            <a:ext cx="902825" cy="346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6" name="TextBox 48"/>
          <p:cNvSpPr txBox="1"/>
          <p:nvPr/>
        </p:nvSpPr>
        <p:spPr>
          <a:xfrm>
            <a:off x="7946304" y="4807442"/>
            <a:ext cx="11079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j-ea"/>
                <a:ea typeface="+mj-ea"/>
              </a:rPr>
              <a:t>工序批量计划</a:t>
            </a:r>
          </a:p>
        </p:txBody>
      </p:sp>
    </p:spTree>
    <p:extLst>
      <p:ext uri="{BB962C8B-B14F-4D97-AF65-F5344CB8AC3E}">
        <p14:creationId xmlns:p14="http://schemas.microsoft.com/office/powerpoint/2010/main" val="2334489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35844" y="3157718"/>
            <a:ext cx="2526175" cy="1632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矩形 11" hidden="1"/>
          <p:cNvSpPr/>
          <p:nvPr/>
        </p:nvSpPr>
        <p:spPr>
          <a:xfrm>
            <a:off x="1524000" y="1221130"/>
            <a:ext cx="137160" cy="390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2045495" y="1096082"/>
            <a:ext cx="356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616836" y="1126692"/>
            <a:ext cx="334421" cy="263482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1506184" y="1427075"/>
            <a:ext cx="9161816" cy="2217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086225" y="1741726"/>
            <a:ext cx="36766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服务质量评估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03956" y="3281412"/>
            <a:ext cx="15899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精益服务质量评估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557043" y="3696734"/>
            <a:ext cx="15899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产品满意度评估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557043" y="3895003"/>
            <a:ext cx="15899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配货满意度评估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557043" y="4093271"/>
            <a:ext cx="15899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售后服务评估</a:t>
            </a:r>
          </a:p>
        </p:txBody>
      </p:sp>
      <p:sp>
        <p:nvSpPr>
          <p:cNvPr id="5" name="矩形 4"/>
          <p:cNvSpPr/>
          <p:nvPr/>
        </p:nvSpPr>
        <p:spPr>
          <a:xfrm>
            <a:off x="5951318" y="2367747"/>
            <a:ext cx="1328195" cy="651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产品生产</a:t>
            </a:r>
          </a:p>
        </p:txBody>
      </p:sp>
      <p:sp>
        <p:nvSpPr>
          <p:cNvPr id="17" name="矩形 16"/>
          <p:cNvSpPr/>
          <p:nvPr/>
        </p:nvSpPr>
        <p:spPr>
          <a:xfrm>
            <a:off x="5951318" y="3767733"/>
            <a:ext cx="1328195" cy="651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客户</a:t>
            </a:r>
          </a:p>
        </p:txBody>
      </p:sp>
      <p:sp>
        <p:nvSpPr>
          <p:cNvPr id="6" name="下箭头 5"/>
          <p:cNvSpPr/>
          <p:nvPr/>
        </p:nvSpPr>
        <p:spPr>
          <a:xfrm>
            <a:off x="6376688" y="3018823"/>
            <a:ext cx="477455" cy="748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产品</a:t>
            </a:r>
          </a:p>
        </p:txBody>
      </p:sp>
      <p:sp>
        <p:nvSpPr>
          <p:cNvPr id="7" name="左箭头 6"/>
          <p:cNvSpPr/>
          <p:nvPr/>
        </p:nvSpPr>
        <p:spPr>
          <a:xfrm>
            <a:off x="4762019" y="3895002"/>
            <a:ext cx="1189299" cy="2141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产品评价</a:t>
            </a:r>
          </a:p>
        </p:txBody>
      </p:sp>
      <p:sp>
        <p:nvSpPr>
          <p:cNvPr id="21" name="左箭头 20"/>
          <p:cNvSpPr/>
          <p:nvPr/>
        </p:nvSpPr>
        <p:spPr>
          <a:xfrm>
            <a:off x="4762019" y="4204621"/>
            <a:ext cx="1189299" cy="2141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服务评价</a:t>
            </a:r>
          </a:p>
        </p:txBody>
      </p:sp>
      <p:cxnSp>
        <p:nvCxnSpPr>
          <p:cNvPr id="11" name="肘形连接符 10"/>
          <p:cNvCxnSpPr>
            <a:stCxn id="4" idx="0"/>
            <a:endCxn id="5" idx="1"/>
          </p:cNvCxnSpPr>
          <p:nvPr/>
        </p:nvCxnSpPr>
        <p:spPr>
          <a:xfrm rot="5400000" flipH="1" flipV="1">
            <a:off x="4492908" y="1699309"/>
            <a:ext cx="464434" cy="24523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223797" y="2541367"/>
            <a:ext cx="8507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改进</a:t>
            </a:r>
          </a:p>
        </p:txBody>
      </p:sp>
      <p:sp>
        <p:nvSpPr>
          <p:cNvPr id="26" name="矩形 25"/>
          <p:cNvSpPr/>
          <p:nvPr/>
        </p:nvSpPr>
        <p:spPr>
          <a:xfrm>
            <a:off x="2253204" y="5328765"/>
            <a:ext cx="2508814" cy="651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数据主题仓库</a:t>
            </a:r>
          </a:p>
        </p:txBody>
      </p:sp>
      <p:sp>
        <p:nvSpPr>
          <p:cNvPr id="20" name="上箭头 19"/>
          <p:cNvSpPr/>
          <p:nvPr/>
        </p:nvSpPr>
        <p:spPr>
          <a:xfrm>
            <a:off x="2235844" y="4787671"/>
            <a:ext cx="794977" cy="539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配货数据</a:t>
            </a:r>
          </a:p>
        </p:txBody>
      </p:sp>
      <p:sp>
        <p:nvSpPr>
          <p:cNvPr id="29" name="上箭头 28"/>
          <p:cNvSpPr/>
          <p:nvPr/>
        </p:nvSpPr>
        <p:spPr>
          <a:xfrm>
            <a:off x="3896418" y="4789748"/>
            <a:ext cx="794977" cy="539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退货数据</a:t>
            </a:r>
          </a:p>
        </p:txBody>
      </p:sp>
      <p:sp>
        <p:nvSpPr>
          <p:cNvPr id="30" name="上箭头 29"/>
          <p:cNvSpPr/>
          <p:nvPr/>
        </p:nvSpPr>
        <p:spPr>
          <a:xfrm>
            <a:off x="3043178" y="4787671"/>
            <a:ext cx="794977" cy="539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销售数据</a:t>
            </a:r>
          </a:p>
        </p:txBody>
      </p:sp>
    </p:spTree>
    <p:extLst>
      <p:ext uri="{BB962C8B-B14F-4D97-AF65-F5344CB8AC3E}">
        <p14:creationId xmlns:p14="http://schemas.microsoft.com/office/powerpoint/2010/main" val="2341113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583" y="1122305"/>
            <a:ext cx="2189009" cy="21592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1122304"/>
            <a:ext cx="2290960" cy="21082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8656" y="1122304"/>
            <a:ext cx="2504616" cy="23049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9582" y="3593970"/>
            <a:ext cx="2438400" cy="22372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5292" y="3593971"/>
            <a:ext cx="2319661" cy="21315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39722" y="3896981"/>
            <a:ext cx="1992869" cy="182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8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299" y="1100330"/>
            <a:ext cx="2791294" cy="1541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168" y="1100329"/>
            <a:ext cx="2791294" cy="1541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110" y="3322264"/>
            <a:ext cx="2737744" cy="10586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8567" y="3391310"/>
            <a:ext cx="2724356" cy="10452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0094" y="3391310"/>
            <a:ext cx="2777906" cy="10988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6111" y="4645828"/>
            <a:ext cx="2764519" cy="10854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8567" y="4663890"/>
            <a:ext cx="2724356" cy="1045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43644" y="4717490"/>
            <a:ext cx="2724356" cy="10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4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689923" y="1111555"/>
            <a:ext cx="4467249" cy="2232416"/>
            <a:chOff x="849302" y="1262710"/>
            <a:chExt cx="5956332" cy="2976555"/>
          </a:xfrm>
        </p:grpSpPr>
        <p:grpSp>
          <p:nvGrpSpPr>
            <p:cNvPr id="29" name="组合 28"/>
            <p:cNvGrpSpPr/>
            <p:nvPr/>
          </p:nvGrpSpPr>
          <p:grpSpPr>
            <a:xfrm>
              <a:off x="849302" y="2979704"/>
              <a:ext cx="5956332" cy="1259561"/>
              <a:chOff x="849302" y="2979704"/>
              <a:chExt cx="5956332" cy="1259561"/>
            </a:xfrm>
          </p:grpSpPr>
          <p:sp>
            <p:nvSpPr>
              <p:cNvPr id="6" name="任意多边形 5"/>
              <p:cNvSpPr/>
              <p:nvPr/>
            </p:nvSpPr>
            <p:spPr>
              <a:xfrm>
                <a:off x="849302" y="2979704"/>
                <a:ext cx="1493519" cy="1101495"/>
              </a:xfrm>
              <a:custGeom>
                <a:avLst/>
                <a:gdLst>
                  <a:gd name="connsiteX0" fmla="*/ 0 w 1603505"/>
                  <a:gd name="connsiteY0" fmla="*/ 115029 h 1150288"/>
                  <a:gd name="connsiteX1" fmla="*/ 115029 w 1603505"/>
                  <a:gd name="connsiteY1" fmla="*/ 0 h 1150288"/>
                  <a:gd name="connsiteX2" fmla="*/ 1488476 w 1603505"/>
                  <a:gd name="connsiteY2" fmla="*/ 0 h 1150288"/>
                  <a:gd name="connsiteX3" fmla="*/ 1603505 w 1603505"/>
                  <a:gd name="connsiteY3" fmla="*/ 115029 h 1150288"/>
                  <a:gd name="connsiteX4" fmla="*/ 1603505 w 1603505"/>
                  <a:gd name="connsiteY4" fmla="*/ 1035259 h 1150288"/>
                  <a:gd name="connsiteX5" fmla="*/ 1488476 w 1603505"/>
                  <a:gd name="connsiteY5" fmla="*/ 1150288 h 1150288"/>
                  <a:gd name="connsiteX6" fmla="*/ 115029 w 1603505"/>
                  <a:gd name="connsiteY6" fmla="*/ 1150288 h 1150288"/>
                  <a:gd name="connsiteX7" fmla="*/ 0 w 1603505"/>
                  <a:gd name="connsiteY7" fmla="*/ 1035259 h 1150288"/>
                  <a:gd name="connsiteX8" fmla="*/ 0 w 1603505"/>
                  <a:gd name="connsiteY8" fmla="*/ 115029 h 1150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3505" h="1150288">
                    <a:moveTo>
                      <a:pt x="0" y="115029"/>
                    </a:moveTo>
                    <a:cubicBezTo>
                      <a:pt x="0" y="51500"/>
                      <a:pt x="51500" y="0"/>
                      <a:pt x="115029" y="0"/>
                    </a:cubicBezTo>
                    <a:lnTo>
                      <a:pt x="1488476" y="0"/>
                    </a:lnTo>
                    <a:cubicBezTo>
                      <a:pt x="1552005" y="0"/>
                      <a:pt x="1603505" y="51500"/>
                      <a:pt x="1603505" y="115029"/>
                    </a:cubicBezTo>
                    <a:lnTo>
                      <a:pt x="1603505" y="1035259"/>
                    </a:lnTo>
                    <a:cubicBezTo>
                      <a:pt x="1603505" y="1098788"/>
                      <a:pt x="1552005" y="1150288"/>
                      <a:pt x="1488476" y="1150288"/>
                    </a:cubicBezTo>
                    <a:lnTo>
                      <a:pt x="115029" y="1150288"/>
                    </a:lnTo>
                    <a:cubicBezTo>
                      <a:pt x="51500" y="1150288"/>
                      <a:pt x="0" y="1098788"/>
                      <a:pt x="0" y="1035259"/>
                    </a:cubicBezTo>
                    <a:lnTo>
                      <a:pt x="0" y="11502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97358" tIns="197358" rIns="197358" bIns="393300" numCol="1" spcCol="1270" anchor="t" anchorCtr="0">
                <a:noAutofit/>
              </a:bodyPr>
              <a:lstStyle/>
              <a:p>
                <a:pPr defTabSz="123348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775" dirty="0"/>
              </a:p>
            </p:txBody>
          </p:sp>
          <p:sp>
            <p:nvSpPr>
              <p:cNvPr id="7" name="任意多边形 6"/>
              <p:cNvSpPr/>
              <p:nvPr/>
            </p:nvSpPr>
            <p:spPr>
              <a:xfrm>
                <a:off x="923098" y="2979704"/>
                <a:ext cx="1488409" cy="1259560"/>
              </a:xfrm>
              <a:custGeom>
                <a:avLst/>
                <a:gdLst>
                  <a:gd name="connsiteX0" fmla="*/ 0 w 1598019"/>
                  <a:gd name="connsiteY0" fmla="*/ 131536 h 1315355"/>
                  <a:gd name="connsiteX1" fmla="*/ 131536 w 1598019"/>
                  <a:gd name="connsiteY1" fmla="*/ 0 h 1315355"/>
                  <a:gd name="connsiteX2" fmla="*/ 1466484 w 1598019"/>
                  <a:gd name="connsiteY2" fmla="*/ 0 h 1315355"/>
                  <a:gd name="connsiteX3" fmla="*/ 1598020 w 1598019"/>
                  <a:gd name="connsiteY3" fmla="*/ 131536 h 1315355"/>
                  <a:gd name="connsiteX4" fmla="*/ 1598019 w 1598019"/>
                  <a:gd name="connsiteY4" fmla="*/ 1183820 h 1315355"/>
                  <a:gd name="connsiteX5" fmla="*/ 1466483 w 1598019"/>
                  <a:gd name="connsiteY5" fmla="*/ 1315356 h 1315355"/>
                  <a:gd name="connsiteX6" fmla="*/ 131536 w 1598019"/>
                  <a:gd name="connsiteY6" fmla="*/ 1315355 h 1315355"/>
                  <a:gd name="connsiteX7" fmla="*/ 0 w 1598019"/>
                  <a:gd name="connsiteY7" fmla="*/ 1183819 h 1315355"/>
                  <a:gd name="connsiteX8" fmla="*/ 0 w 1598019"/>
                  <a:gd name="connsiteY8" fmla="*/ 131536 h 1315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8019" h="1315355">
                    <a:moveTo>
                      <a:pt x="0" y="131536"/>
                    </a:moveTo>
                    <a:cubicBezTo>
                      <a:pt x="0" y="58891"/>
                      <a:pt x="58891" y="0"/>
                      <a:pt x="131536" y="0"/>
                    </a:cubicBezTo>
                    <a:lnTo>
                      <a:pt x="1466484" y="0"/>
                    </a:lnTo>
                    <a:cubicBezTo>
                      <a:pt x="1539129" y="0"/>
                      <a:pt x="1598020" y="58891"/>
                      <a:pt x="1598020" y="131536"/>
                    </a:cubicBezTo>
                    <a:cubicBezTo>
                      <a:pt x="1598020" y="482297"/>
                      <a:pt x="1598019" y="833059"/>
                      <a:pt x="1598019" y="1183820"/>
                    </a:cubicBezTo>
                    <a:cubicBezTo>
                      <a:pt x="1598019" y="1256465"/>
                      <a:pt x="1539128" y="1315356"/>
                      <a:pt x="1466483" y="1315356"/>
                    </a:cubicBezTo>
                    <a:lnTo>
                      <a:pt x="131536" y="1315355"/>
                    </a:lnTo>
                    <a:cubicBezTo>
                      <a:pt x="58891" y="1315355"/>
                      <a:pt x="0" y="1256464"/>
                      <a:pt x="0" y="1183819"/>
                    </a:cubicBezTo>
                    <a:lnTo>
                      <a:pt x="0" y="131536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3570" tIns="103570" rIns="103570" bIns="103570" numCol="1" spcCol="1270" anchor="t" anchorCtr="0">
                <a:noAutofit/>
              </a:bodyPr>
              <a:lstStyle/>
              <a:p>
                <a:pPr marL="85725" lvl="1" indent="-85725"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生产工艺约束</a:t>
                </a:r>
              </a:p>
              <a:p>
                <a:pPr marL="85725" lvl="1" indent="-85725"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人力资源约束</a:t>
                </a:r>
              </a:p>
              <a:p>
                <a:pPr marL="85725" lvl="1" indent="-85725"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设备资源约束</a:t>
                </a:r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2487673" y="3118184"/>
                <a:ext cx="307086" cy="457369"/>
              </a:xfrm>
              <a:custGeom>
                <a:avLst/>
                <a:gdLst>
                  <a:gd name="connsiteX0" fmla="*/ 0 w 329701"/>
                  <a:gd name="connsiteY0" fmla="*/ 95526 h 477629"/>
                  <a:gd name="connsiteX1" fmla="*/ 164851 w 329701"/>
                  <a:gd name="connsiteY1" fmla="*/ 95526 h 477629"/>
                  <a:gd name="connsiteX2" fmla="*/ 164851 w 329701"/>
                  <a:gd name="connsiteY2" fmla="*/ 0 h 477629"/>
                  <a:gd name="connsiteX3" fmla="*/ 329701 w 329701"/>
                  <a:gd name="connsiteY3" fmla="*/ 238815 h 477629"/>
                  <a:gd name="connsiteX4" fmla="*/ 164851 w 329701"/>
                  <a:gd name="connsiteY4" fmla="*/ 477629 h 477629"/>
                  <a:gd name="connsiteX5" fmla="*/ 164851 w 329701"/>
                  <a:gd name="connsiteY5" fmla="*/ 382103 h 477629"/>
                  <a:gd name="connsiteX6" fmla="*/ 0 w 329701"/>
                  <a:gd name="connsiteY6" fmla="*/ 382103 h 477629"/>
                  <a:gd name="connsiteX7" fmla="*/ 0 w 329701"/>
                  <a:gd name="connsiteY7" fmla="*/ 95526 h 47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9701" h="477629">
                    <a:moveTo>
                      <a:pt x="0" y="95526"/>
                    </a:moveTo>
                    <a:lnTo>
                      <a:pt x="164851" y="95526"/>
                    </a:lnTo>
                    <a:lnTo>
                      <a:pt x="164851" y="0"/>
                    </a:lnTo>
                    <a:lnTo>
                      <a:pt x="329701" y="238815"/>
                    </a:lnTo>
                    <a:lnTo>
                      <a:pt x="164851" y="477629"/>
                    </a:lnTo>
                    <a:lnTo>
                      <a:pt x="164851" y="382103"/>
                    </a:lnTo>
                    <a:lnTo>
                      <a:pt x="0" y="382103"/>
                    </a:lnTo>
                    <a:lnTo>
                      <a:pt x="0" y="95526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71645" rIns="74183" bIns="71645" numCol="1" spcCol="1270" anchor="ctr" anchorCtr="0">
                <a:noAutofit/>
              </a:bodyPr>
              <a:lstStyle/>
              <a:p>
                <a:pPr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500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2922229" y="2979704"/>
                <a:ext cx="1910512" cy="1101495"/>
              </a:xfrm>
              <a:custGeom>
                <a:avLst/>
                <a:gdLst>
                  <a:gd name="connsiteX0" fmla="*/ 0 w 1918413"/>
                  <a:gd name="connsiteY0" fmla="*/ 115029 h 1150288"/>
                  <a:gd name="connsiteX1" fmla="*/ 115029 w 1918413"/>
                  <a:gd name="connsiteY1" fmla="*/ 0 h 1150288"/>
                  <a:gd name="connsiteX2" fmla="*/ 1803384 w 1918413"/>
                  <a:gd name="connsiteY2" fmla="*/ 0 h 1150288"/>
                  <a:gd name="connsiteX3" fmla="*/ 1918413 w 1918413"/>
                  <a:gd name="connsiteY3" fmla="*/ 115029 h 1150288"/>
                  <a:gd name="connsiteX4" fmla="*/ 1918413 w 1918413"/>
                  <a:gd name="connsiteY4" fmla="*/ 1035259 h 1150288"/>
                  <a:gd name="connsiteX5" fmla="*/ 1803384 w 1918413"/>
                  <a:gd name="connsiteY5" fmla="*/ 1150288 h 1150288"/>
                  <a:gd name="connsiteX6" fmla="*/ 115029 w 1918413"/>
                  <a:gd name="connsiteY6" fmla="*/ 1150288 h 1150288"/>
                  <a:gd name="connsiteX7" fmla="*/ 0 w 1918413"/>
                  <a:gd name="connsiteY7" fmla="*/ 1035259 h 1150288"/>
                  <a:gd name="connsiteX8" fmla="*/ 0 w 1918413"/>
                  <a:gd name="connsiteY8" fmla="*/ 115029 h 1150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18413" h="1150288">
                    <a:moveTo>
                      <a:pt x="0" y="115029"/>
                    </a:moveTo>
                    <a:cubicBezTo>
                      <a:pt x="0" y="51500"/>
                      <a:pt x="51500" y="0"/>
                      <a:pt x="115029" y="0"/>
                    </a:cubicBezTo>
                    <a:lnTo>
                      <a:pt x="1803384" y="0"/>
                    </a:lnTo>
                    <a:cubicBezTo>
                      <a:pt x="1866913" y="0"/>
                      <a:pt x="1918413" y="51500"/>
                      <a:pt x="1918413" y="115029"/>
                    </a:cubicBezTo>
                    <a:lnTo>
                      <a:pt x="1918413" y="1035259"/>
                    </a:lnTo>
                    <a:cubicBezTo>
                      <a:pt x="1918413" y="1098788"/>
                      <a:pt x="1866913" y="1150288"/>
                      <a:pt x="1803384" y="1150288"/>
                    </a:cubicBezTo>
                    <a:lnTo>
                      <a:pt x="115029" y="1150288"/>
                    </a:lnTo>
                    <a:cubicBezTo>
                      <a:pt x="51500" y="1150288"/>
                      <a:pt x="0" y="1098788"/>
                      <a:pt x="0" y="1035259"/>
                    </a:cubicBezTo>
                    <a:lnTo>
                      <a:pt x="0" y="11502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5344" tIns="85344" rIns="85344" bIns="333293" numCol="1" spcCol="1270" anchor="t" anchorCtr="0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辅助生产排程系统</a:t>
                </a:r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3547983" y="3440567"/>
                <a:ext cx="1376804" cy="798698"/>
              </a:xfrm>
              <a:custGeom>
                <a:avLst/>
                <a:gdLst>
                  <a:gd name="connsiteX0" fmla="*/ 0 w 1478195"/>
                  <a:gd name="connsiteY0" fmla="*/ 138424 h 1384235"/>
                  <a:gd name="connsiteX1" fmla="*/ 138424 w 1478195"/>
                  <a:gd name="connsiteY1" fmla="*/ 0 h 1384235"/>
                  <a:gd name="connsiteX2" fmla="*/ 1339772 w 1478195"/>
                  <a:gd name="connsiteY2" fmla="*/ 0 h 1384235"/>
                  <a:gd name="connsiteX3" fmla="*/ 1478196 w 1478195"/>
                  <a:gd name="connsiteY3" fmla="*/ 138424 h 1384235"/>
                  <a:gd name="connsiteX4" fmla="*/ 1478195 w 1478195"/>
                  <a:gd name="connsiteY4" fmla="*/ 1245812 h 1384235"/>
                  <a:gd name="connsiteX5" fmla="*/ 1339771 w 1478195"/>
                  <a:gd name="connsiteY5" fmla="*/ 1384236 h 1384235"/>
                  <a:gd name="connsiteX6" fmla="*/ 138424 w 1478195"/>
                  <a:gd name="connsiteY6" fmla="*/ 1384235 h 1384235"/>
                  <a:gd name="connsiteX7" fmla="*/ 0 w 1478195"/>
                  <a:gd name="connsiteY7" fmla="*/ 1245811 h 1384235"/>
                  <a:gd name="connsiteX8" fmla="*/ 0 w 1478195"/>
                  <a:gd name="connsiteY8" fmla="*/ 138424 h 1384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8195" h="1384235">
                    <a:moveTo>
                      <a:pt x="0" y="138424"/>
                    </a:moveTo>
                    <a:cubicBezTo>
                      <a:pt x="0" y="61975"/>
                      <a:pt x="61975" y="0"/>
                      <a:pt x="138424" y="0"/>
                    </a:cubicBezTo>
                    <a:lnTo>
                      <a:pt x="1339772" y="0"/>
                    </a:lnTo>
                    <a:cubicBezTo>
                      <a:pt x="1416221" y="0"/>
                      <a:pt x="1478196" y="61975"/>
                      <a:pt x="1478196" y="138424"/>
                    </a:cubicBezTo>
                    <a:cubicBezTo>
                      <a:pt x="1478196" y="507553"/>
                      <a:pt x="1478195" y="876683"/>
                      <a:pt x="1478195" y="1245812"/>
                    </a:cubicBezTo>
                    <a:cubicBezTo>
                      <a:pt x="1478195" y="1322261"/>
                      <a:pt x="1416220" y="1384236"/>
                      <a:pt x="1339771" y="1384236"/>
                    </a:cubicBezTo>
                    <a:lnTo>
                      <a:pt x="138424" y="1384235"/>
                    </a:lnTo>
                    <a:cubicBezTo>
                      <a:pt x="61975" y="1384235"/>
                      <a:pt x="0" y="1322260"/>
                      <a:pt x="0" y="1245811"/>
                    </a:cubicBezTo>
                    <a:lnTo>
                      <a:pt x="0" y="138424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4415" tIns="94415" rIns="94415" bIns="94415" numCol="1" spcCol="1270" anchor="t" anchorCtr="0">
                <a:noAutofit/>
              </a:bodyPr>
              <a:lstStyle/>
              <a:p>
                <a:pPr marL="85725" lvl="1" indent="-85725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生产日历管理</a:t>
                </a:r>
              </a:p>
              <a:p>
                <a:pPr marL="85725" lvl="1" indent="-85725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排程方案维护</a:t>
                </a:r>
              </a:p>
              <a:p>
                <a:pPr marL="85725" lvl="1" indent="-85725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工艺流程管理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 rot="7177">
                <a:off x="4924908" y="3120905"/>
                <a:ext cx="317736" cy="457369"/>
              </a:xfrm>
              <a:custGeom>
                <a:avLst/>
                <a:gdLst>
                  <a:gd name="connsiteX0" fmla="*/ 0 w 389267"/>
                  <a:gd name="connsiteY0" fmla="*/ 95526 h 477629"/>
                  <a:gd name="connsiteX1" fmla="*/ 194634 w 389267"/>
                  <a:gd name="connsiteY1" fmla="*/ 95526 h 477629"/>
                  <a:gd name="connsiteX2" fmla="*/ 194634 w 389267"/>
                  <a:gd name="connsiteY2" fmla="*/ 0 h 477629"/>
                  <a:gd name="connsiteX3" fmla="*/ 389267 w 389267"/>
                  <a:gd name="connsiteY3" fmla="*/ 238815 h 477629"/>
                  <a:gd name="connsiteX4" fmla="*/ 194634 w 389267"/>
                  <a:gd name="connsiteY4" fmla="*/ 477629 h 477629"/>
                  <a:gd name="connsiteX5" fmla="*/ 194634 w 389267"/>
                  <a:gd name="connsiteY5" fmla="*/ 382103 h 477629"/>
                  <a:gd name="connsiteX6" fmla="*/ 0 w 389267"/>
                  <a:gd name="connsiteY6" fmla="*/ 382103 h 477629"/>
                  <a:gd name="connsiteX7" fmla="*/ 0 w 389267"/>
                  <a:gd name="connsiteY7" fmla="*/ 95526 h 47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9267" h="477629">
                    <a:moveTo>
                      <a:pt x="0" y="95526"/>
                    </a:moveTo>
                    <a:lnTo>
                      <a:pt x="194634" y="95526"/>
                    </a:lnTo>
                    <a:lnTo>
                      <a:pt x="194634" y="0"/>
                    </a:lnTo>
                    <a:lnTo>
                      <a:pt x="389267" y="238815"/>
                    </a:lnTo>
                    <a:lnTo>
                      <a:pt x="194634" y="477629"/>
                    </a:lnTo>
                    <a:lnTo>
                      <a:pt x="194634" y="382103"/>
                    </a:lnTo>
                    <a:lnTo>
                      <a:pt x="0" y="382103"/>
                    </a:lnTo>
                    <a:lnTo>
                      <a:pt x="0" y="95526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-1" tIns="71644" rIns="87585" bIns="71645" numCol="1" spcCol="1270" anchor="ctr" anchorCtr="0">
                <a:noAutofit/>
              </a:bodyPr>
              <a:lstStyle/>
              <a:p>
                <a:pPr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500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5334811" y="3154839"/>
                <a:ext cx="1401640" cy="454645"/>
              </a:xfrm>
              <a:custGeom>
                <a:avLst/>
                <a:gdLst>
                  <a:gd name="connsiteX0" fmla="*/ 0 w 1778484"/>
                  <a:gd name="connsiteY0" fmla="*/ 114953 h 1149529"/>
                  <a:gd name="connsiteX1" fmla="*/ 114953 w 1778484"/>
                  <a:gd name="connsiteY1" fmla="*/ 0 h 1149529"/>
                  <a:gd name="connsiteX2" fmla="*/ 1663531 w 1778484"/>
                  <a:gd name="connsiteY2" fmla="*/ 0 h 1149529"/>
                  <a:gd name="connsiteX3" fmla="*/ 1778484 w 1778484"/>
                  <a:gd name="connsiteY3" fmla="*/ 114953 h 1149529"/>
                  <a:gd name="connsiteX4" fmla="*/ 1778484 w 1778484"/>
                  <a:gd name="connsiteY4" fmla="*/ 1034576 h 1149529"/>
                  <a:gd name="connsiteX5" fmla="*/ 1663531 w 1778484"/>
                  <a:gd name="connsiteY5" fmla="*/ 1149529 h 1149529"/>
                  <a:gd name="connsiteX6" fmla="*/ 114953 w 1778484"/>
                  <a:gd name="connsiteY6" fmla="*/ 1149529 h 1149529"/>
                  <a:gd name="connsiteX7" fmla="*/ 0 w 1778484"/>
                  <a:gd name="connsiteY7" fmla="*/ 1034576 h 1149529"/>
                  <a:gd name="connsiteX8" fmla="*/ 0 w 1778484"/>
                  <a:gd name="connsiteY8" fmla="*/ 114953 h 1149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8484" h="1149529">
                    <a:moveTo>
                      <a:pt x="0" y="114953"/>
                    </a:moveTo>
                    <a:cubicBezTo>
                      <a:pt x="0" y="51466"/>
                      <a:pt x="51466" y="0"/>
                      <a:pt x="114953" y="0"/>
                    </a:cubicBezTo>
                    <a:lnTo>
                      <a:pt x="1663531" y="0"/>
                    </a:lnTo>
                    <a:cubicBezTo>
                      <a:pt x="1727018" y="0"/>
                      <a:pt x="1778484" y="51466"/>
                      <a:pt x="1778484" y="114953"/>
                    </a:cubicBezTo>
                    <a:lnTo>
                      <a:pt x="1778484" y="1034576"/>
                    </a:lnTo>
                    <a:cubicBezTo>
                      <a:pt x="1778484" y="1098063"/>
                      <a:pt x="1727018" y="1149529"/>
                      <a:pt x="1663531" y="1149529"/>
                    </a:cubicBezTo>
                    <a:lnTo>
                      <a:pt x="114953" y="1149529"/>
                    </a:lnTo>
                    <a:cubicBezTo>
                      <a:pt x="51466" y="1149529"/>
                      <a:pt x="0" y="1098063"/>
                      <a:pt x="0" y="1034576"/>
                    </a:cubicBezTo>
                    <a:lnTo>
                      <a:pt x="0" y="11495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4676" tIns="74676" rIns="74676" bIns="327388" numCol="1" spcCol="1270" anchor="t" anchorCtr="0">
                <a:noAutofit/>
              </a:bodyPr>
              <a:lstStyle/>
              <a:p>
                <a:pPr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5396653" y="3221663"/>
                <a:ext cx="1408981" cy="437807"/>
              </a:xfrm>
              <a:custGeom>
                <a:avLst/>
                <a:gdLst>
                  <a:gd name="connsiteX0" fmla="*/ 0 w 1817639"/>
                  <a:gd name="connsiteY0" fmla="*/ 128501 h 1285007"/>
                  <a:gd name="connsiteX1" fmla="*/ 128501 w 1817639"/>
                  <a:gd name="connsiteY1" fmla="*/ 0 h 1285007"/>
                  <a:gd name="connsiteX2" fmla="*/ 1689138 w 1817639"/>
                  <a:gd name="connsiteY2" fmla="*/ 0 h 1285007"/>
                  <a:gd name="connsiteX3" fmla="*/ 1817639 w 1817639"/>
                  <a:gd name="connsiteY3" fmla="*/ 128501 h 1285007"/>
                  <a:gd name="connsiteX4" fmla="*/ 1817639 w 1817639"/>
                  <a:gd name="connsiteY4" fmla="*/ 1156506 h 1285007"/>
                  <a:gd name="connsiteX5" fmla="*/ 1689138 w 1817639"/>
                  <a:gd name="connsiteY5" fmla="*/ 1285007 h 1285007"/>
                  <a:gd name="connsiteX6" fmla="*/ 128501 w 1817639"/>
                  <a:gd name="connsiteY6" fmla="*/ 1285007 h 1285007"/>
                  <a:gd name="connsiteX7" fmla="*/ 0 w 1817639"/>
                  <a:gd name="connsiteY7" fmla="*/ 1156506 h 1285007"/>
                  <a:gd name="connsiteX8" fmla="*/ 0 w 1817639"/>
                  <a:gd name="connsiteY8" fmla="*/ 128501 h 1285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7639" h="1285007">
                    <a:moveTo>
                      <a:pt x="0" y="128501"/>
                    </a:moveTo>
                    <a:cubicBezTo>
                      <a:pt x="0" y="57532"/>
                      <a:pt x="57532" y="0"/>
                      <a:pt x="128501" y="0"/>
                    </a:cubicBezTo>
                    <a:lnTo>
                      <a:pt x="1689138" y="0"/>
                    </a:lnTo>
                    <a:cubicBezTo>
                      <a:pt x="1760107" y="0"/>
                      <a:pt x="1817639" y="57532"/>
                      <a:pt x="1817639" y="128501"/>
                    </a:cubicBezTo>
                    <a:lnTo>
                      <a:pt x="1817639" y="1156506"/>
                    </a:lnTo>
                    <a:cubicBezTo>
                      <a:pt x="1817639" y="1227475"/>
                      <a:pt x="1760107" y="1285007"/>
                      <a:pt x="1689138" y="1285007"/>
                    </a:cubicBezTo>
                    <a:lnTo>
                      <a:pt x="128501" y="1285007"/>
                    </a:lnTo>
                    <a:cubicBezTo>
                      <a:pt x="57532" y="1285007"/>
                      <a:pt x="0" y="1227475"/>
                      <a:pt x="0" y="1156506"/>
                    </a:cubicBezTo>
                    <a:lnTo>
                      <a:pt x="0" y="128501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2904" tIns="102904" rIns="102904" bIns="102904" numCol="1" spcCol="1270" anchor="t" anchorCtr="0">
                <a:noAutofit/>
              </a:bodyPr>
              <a:lstStyle/>
              <a:p>
                <a:pPr marL="0" lvl="1" defTabSz="600075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工序批量计划</a:t>
                </a:r>
              </a:p>
            </p:txBody>
          </p:sp>
        </p:grpSp>
        <p:sp>
          <p:nvSpPr>
            <p:cNvPr id="16" name="任意多边形 15"/>
            <p:cNvSpPr/>
            <p:nvPr/>
          </p:nvSpPr>
          <p:spPr>
            <a:xfrm>
              <a:off x="3116190" y="1902690"/>
              <a:ext cx="1252607" cy="570929"/>
            </a:xfrm>
            <a:custGeom>
              <a:avLst/>
              <a:gdLst>
                <a:gd name="connsiteX0" fmla="*/ 0 w 1918413"/>
                <a:gd name="connsiteY0" fmla="*/ 115029 h 1150288"/>
                <a:gd name="connsiteX1" fmla="*/ 115029 w 1918413"/>
                <a:gd name="connsiteY1" fmla="*/ 0 h 1150288"/>
                <a:gd name="connsiteX2" fmla="*/ 1803384 w 1918413"/>
                <a:gd name="connsiteY2" fmla="*/ 0 h 1150288"/>
                <a:gd name="connsiteX3" fmla="*/ 1918413 w 1918413"/>
                <a:gd name="connsiteY3" fmla="*/ 115029 h 1150288"/>
                <a:gd name="connsiteX4" fmla="*/ 1918413 w 1918413"/>
                <a:gd name="connsiteY4" fmla="*/ 1035259 h 1150288"/>
                <a:gd name="connsiteX5" fmla="*/ 1803384 w 1918413"/>
                <a:gd name="connsiteY5" fmla="*/ 1150288 h 1150288"/>
                <a:gd name="connsiteX6" fmla="*/ 115029 w 1918413"/>
                <a:gd name="connsiteY6" fmla="*/ 1150288 h 1150288"/>
                <a:gd name="connsiteX7" fmla="*/ 0 w 1918413"/>
                <a:gd name="connsiteY7" fmla="*/ 1035259 h 1150288"/>
                <a:gd name="connsiteX8" fmla="*/ 0 w 1918413"/>
                <a:gd name="connsiteY8" fmla="*/ 115029 h 115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8413" h="1150288">
                  <a:moveTo>
                    <a:pt x="0" y="115029"/>
                  </a:moveTo>
                  <a:cubicBezTo>
                    <a:pt x="0" y="51500"/>
                    <a:pt x="51500" y="0"/>
                    <a:pt x="115029" y="0"/>
                  </a:cubicBezTo>
                  <a:lnTo>
                    <a:pt x="1803384" y="0"/>
                  </a:lnTo>
                  <a:cubicBezTo>
                    <a:pt x="1866913" y="0"/>
                    <a:pt x="1918413" y="51500"/>
                    <a:pt x="1918413" y="115029"/>
                  </a:cubicBezTo>
                  <a:lnTo>
                    <a:pt x="1918413" y="1035259"/>
                  </a:lnTo>
                  <a:cubicBezTo>
                    <a:pt x="1918413" y="1098788"/>
                    <a:pt x="1866913" y="1150288"/>
                    <a:pt x="1803384" y="1150288"/>
                  </a:cubicBezTo>
                  <a:lnTo>
                    <a:pt x="115029" y="1150288"/>
                  </a:lnTo>
                  <a:cubicBezTo>
                    <a:pt x="51500" y="1150288"/>
                    <a:pt x="0" y="1098788"/>
                    <a:pt x="0" y="1035259"/>
                  </a:cubicBezTo>
                  <a:lnTo>
                    <a:pt x="0" y="11502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85344" rIns="85344" bIns="333293" numCol="1" spcCol="1270" anchor="t" anchorCtr="0">
              <a:noAutofit/>
            </a:bodyPr>
            <a:lstStyle/>
            <a:p>
              <a:pPr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订单管理</a:t>
              </a: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3431699" y="2278230"/>
              <a:ext cx="989713" cy="392151"/>
            </a:xfrm>
            <a:custGeom>
              <a:avLst/>
              <a:gdLst>
                <a:gd name="connsiteX0" fmla="*/ 0 w 1817639"/>
                <a:gd name="connsiteY0" fmla="*/ 128501 h 1285007"/>
                <a:gd name="connsiteX1" fmla="*/ 128501 w 1817639"/>
                <a:gd name="connsiteY1" fmla="*/ 0 h 1285007"/>
                <a:gd name="connsiteX2" fmla="*/ 1689138 w 1817639"/>
                <a:gd name="connsiteY2" fmla="*/ 0 h 1285007"/>
                <a:gd name="connsiteX3" fmla="*/ 1817639 w 1817639"/>
                <a:gd name="connsiteY3" fmla="*/ 128501 h 1285007"/>
                <a:gd name="connsiteX4" fmla="*/ 1817639 w 1817639"/>
                <a:gd name="connsiteY4" fmla="*/ 1156506 h 1285007"/>
                <a:gd name="connsiteX5" fmla="*/ 1689138 w 1817639"/>
                <a:gd name="connsiteY5" fmla="*/ 1285007 h 1285007"/>
                <a:gd name="connsiteX6" fmla="*/ 128501 w 1817639"/>
                <a:gd name="connsiteY6" fmla="*/ 1285007 h 1285007"/>
                <a:gd name="connsiteX7" fmla="*/ 0 w 1817639"/>
                <a:gd name="connsiteY7" fmla="*/ 1156506 h 1285007"/>
                <a:gd name="connsiteX8" fmla="*/ 0 w 1817639"/>
                <a:gd name="connsiteY8" fmla="*/ 128501 h 1285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7639" h="1285007">
                  <a:moveTo>
                    <a:pt x="0" y="128501"/>
                  </a:moveTo>
                  <a:cubicBezTo>
                    <a:pt x="0" y="57532"/>
                    <a:pt x="57532" y="0"/>
                    <a:pt x="128501" y="0"/>
                  </a:cubicBezTo>
                  <a:lnTo>
                    <a:pt x="1689138" y="0"/>
                  </a:lnTo>
                  <a:cubicBezTo>
                    <a:pt x="1760107" y="0"/>
                    <a:pt x="1817639" y="57532"/>
                    <a:pt x="1817639" y="128501"/>
                  </a:cubicBezTo>
                  <a:lnTo>
                    <a:pt x="1817639" y="1156506"/>
                  </a:lnTo>
                  <a:cubicBezTo>
                    <a:pt x="1817639" y="1227475"/>
                    <a:pt x="1760107" y="1285007"/>
                    <a:pt x="1689138" y="1285007"/>
                  </a:cubicBezTo>
                  <a:lnTo>
                    <a:pt x="128501" y="1285007"/>
                  </a:lnTo>
                  <a:cubicBezTo>
                    <a:pt x="57532" y="1285007"/>
                    <a:pt x="0" y="1227475"/>
                    <a:pt x="0" y="1156506"/>
                  </a:cubicBezTo>
                  <a:lnTo>
                    <a:pt x="0" y="128501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2904" tIns="102904" rIns="102904" bIns="102904" numCol="1" spcCol="1270" anchor="t" anchorCtr="0">
              <a:noAutofit/>
            </a:bodyPr>
            <a:lstStyle/>
            <a:p>
              <a:pPr marL="0" lvl="1" defTabSz="6000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订单分解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508990" y="1828804"/>
              <a:ext cx="605294" cy="775670"/>
              <a:chOff x="2704871" y="2672862"/>
              <a:chExt cx="718820" cy="921151"/>
            </a:xfrm>
          </p:grpSpPr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1993" y="2672862"/>
                <a:ext cx="624576" cy="618392"/>
              </a:xfrm>
              <a:prstGeom prst="rect">
                <a:avLst/>
              </a:prstGeom>
            </p:spPr>
          </p:pic>
          <p:sp>
            <p:nvSpPr>
              <p:cNvPr id="20" name="矩形 19"/>
              <p:cNvSpPr/>
              <p:nvPr/>
            </p:nvSpPr>
            <p:spPr>
              <a:xfrm>
                <a:off x="2704871" y="3191961"/>
                <a:ext cx="718820" cy="402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客户</a:t>
                </a:r>
              </a:p>
            </p:txBody>
          </p:sp>
        </p:grpSp>
        <p:sp>
          <p:nvSpPr>
            <p:cNvPr id="22" name="右箭头 21"/>
            <p:cNvSpPr/>
            <p:nvPr/>
          </p:nvSpPr>
          <p:spPr>
            <a:xfrm>
              <a:off x="2265171" y="2201361"/>
              <a:ext cx="688158" cy="1322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23" name="下箭头 22"/>
            <p:cNvSpPr/>
            <p:nvPr/>
          </p:nvSpPr>
          <p:spPr>
            <a:xfrm>
              <a:off x="3842327" y="2734080"/>
              <a:ext cx="123857" cy="22683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25" name="矩形 24"/>
            <p:cNvSpPr/>
            <p:nvPr/>
          </p:nvSpPr>
          <p:spPr>
            <a:xfrm>
              <a:off x="2097637" y="1748938"/>
              <a:ext cx="101566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产品需求及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定制化需求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3914129" y="2702705"/>
              <a:ext cx="553999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53155" y="1262710"/>
              <a:ext cx="49022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辅助生产排程</a:t>
              </a:r>
              <a:r>
                <a:rPr lang="en-US" altLang="zh-CN" sz="13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ADS</a:t>
              </a:r>
              <a:r>
                <a:rPr lang="zh-CN" altLang="en-US" sz="13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054" y="3614306"/>
            <a:ext cx="5120672" cy="258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0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1034960" y="1314452"/>
            <a:ext cx="4890387" cy="3579087"/>
            <a:chOff x="2109621" y="1474820"/>
            <a:chExt cx="6520516" cy="4772116"/>
          </a:xfrm>
        </p:grpSpPr>
        <p:grpSp>
          <p:nvGrpSpPr>
            <p:cNvPr id="47" name="组合 46"/>
            <p:cNvGrpSpPr/>
            <p:nvPr/>
          </p:nvGrpSpPr>
          <p:grpSpPr>
            <a:xfrm>
              <a:off x="3036276" y="1661745"/>
              <a:ext cx="5593861" cy="4585191"/>
              <a:chOff x="3036276" y="1661745"/>
              <a:chExt cx="5593861" cy="4585191"/>
            </a:xfrm>
          </p:grpSpPr>
          <p:graphicFrame>
            <p:nvGraphicFramePr>
              <p:cNvPr id="4" name="图示 3"/>
              <p:cNvGraphicFramePr/>
              <p:nvPr>
                <p:extLst>
                  <p:ext uri="{D42A27DB-BD31-4B8C-83A1-F6EECF244321}">
                    <p14:modId xmlns:p14="http://schemas.microsoft.com/office/powerpoint/2010/main" val="3041110036"/>
                  </p:ext>
                </p:extLst>
              </p:nvPr>
            </p:nvGraphicFramePr>
            <p:xfrm>
              <a:off x="3036276" y="1661745"/>
              <a:ext cx="5593861" cy="372924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21" name="矩形 20"/>
              <p:cNvSpPr/>
              <p:nvPr/>
            </p:nvSpPr>
            <p:spPr>
              <a:xfrm>
                <a:off x="3484647" y="2888204"/>
                <a:ext cx="492444" cy="276999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>
                <a:spAutoFit/>
              </a:bodyPr>
              <a:lstStyle/>
              <a:p>
                <a:pPr algn="ctr"/>
                <a:r>
                  <a:rPr lang="zh-CN" altLang="en-US" sz="9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改进</a:t>
                </a: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063117" y="2457381"/>
                <a:ext cx="492444" cy="276999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>
                <a:spAutoFit/>
              </a:bodyPr>
              <a:lstStyle/>
              <a:p>
                <a:pPr algn="ctr"/>
                <a:r>
                  <a:rPr lang="zh-CN" altLang="en-US" sz="9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产品</a:t>
                </a: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704045" y="4650209"/>
                <a:ext cx="800220" cy="461665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>
                <a:spAutoFit/>
              </a:bodyPr>
              <a:lstStyle/>
              <a:p>
                <a:pPr algn="ctr"/>
                <a:r>
                  <a:rPr lang="zh-CN" altLang="en-US" sz="9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产品评价</a:t>
                </a:r>
                <a:endParaRPr lang="en-US" altLang="zh-CN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zh-CN" altLang="en-US" sz="9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服务评价</a:t>
                </a:r>
                <a:endParaRPr lang="en-US" altLang="zh-CN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>
                <a:off x="4157144" y="4942596"/>
                <a:ext cx="1323440" cy="1304340"/>
                <a:chOff x="4206739" y="5033557"/>
                <a:chExt cx="1323440" cy="1304340"/>
              </a:xfrm>
            </p:grpSpPr>
            <p:pic>
              <p:nvPicPr>
                <p:cNvPr id="24" name="图片 23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1530" y="5460101"/>
                  <a:ext cx="578085" cy="537747"/>
                </a:xfrm>
                <a:prstGeom prst="rect">
                  <a:avLst/>
                </a:prstGeom>
              </p:spPr>
            </p:pic>
            <p:sp>
              <p:nvSpPr>
                <p:cNvPr id="25" name="矩形 24"/>
                <p:cNvSpPr/>
                <p:nvPr/>
              </p:nvSpPr>
              <p:spPr>
                <a:xfrm>
                  <a:off x="4206739" y="5999342"/>
                  <a:ext cx="1323440" cy="3385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zh-CN" altLang="en-US" sz="105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数据主题仓库</a:t>
                  </a:r>
                </a:p>
              </p:txBody>
            </p:sp>
            <p:cxnSp>
              <p:nvCxnSpPr>
                <p:cNvPr id="28" name="直接箭头连接符 27"/>
                <p:cNvCxnSpPr/>
                <p:nvPr/>
              </p:nvCxnSpPr>
              <p:spPr>
                <a:xfrm flipH="1" flipV="1">
                  <a:off x="4331256" y="5169435"/>
                  <a:ext cx="234552" cy="38193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/>
                <p:cNvCxnSpPr/>
                <p:nvPr/>
              </p:nvCxnSpPr>
              <p:spPr>
                <a:xfrm flipV="1">
                  <a:off x="5004299" y="5210427"/>
                  <a:ext cx="282778" cy="39256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/>
                <p:cNvCxnSpPr>
                  <a:stCxn id="38" idx="2"/>
                </p:cNvCxnSpPr>
                <p:nvPr/>
              </p:nvCxnSpPr>
              <p:spPr>
                <a:xfrm flipH="1" flipV="1">
                  <a:off x="4777526" y="5033557"/>
                  <a:ext cx="40795" cy="4642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文本框 36"/>
                <p:cNvSpPr txBox="1"/>
                <p:nvPr/>
              </p:nvSpPr>
              <p:spPr>
                <a:xfrm>
                  <a:off x="4237518" y="5211276"/>
                  <a:ext cx="515525" cy="4464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88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配货</a:t>
                  </a:r>
                  <a:endParaRPr lang="en-US" altLang="zh-CN" sz="788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zh-CN" altLang="en-US" sz="788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</a:t>
                  </a:r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4560558" y="5051408"/>
                  <a:ext cx="515525" cy="4464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88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销售</a:t>
                  </a:r>
                  <a:endParaRPr lang="en-US" altLang="zh-CN" sz="788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zh-CN" altLang="en-US" sz="788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</a:t>
                  </a: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4920182" y="5216152"/>
                  <a:ext cx="515525" cy="4464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88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退货</a:t>
                  </a:r>
                  <a:endParaRPr lang="en-US" altLang="zh-CN" sz="788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zh-CN" altLang="en-US" sz="788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</a:t>
                  </a:r>
                </a:p>
              </p:txBody>
            </p:sp>
          </p:grpSp>
        </p:grpSp>
        <p:sp>
          <p:nvSpPr>
            <p:cNvPr id="46" name="文本框 45"/>
            <p:cNvSpPr txBox="1"/>
            <p:nvPr/>
          </p:nvSpPr>
          <p:spPr>
            <a:xfrm>
              <a:off x="2109621" y="1474820"/>
              <a:ext cx="49022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服务质量评估</a:t>
              </a:r>
            </a:p>
          </p:txBody>
        </p:sp>
      </p:grpSp>
      <p:pic>
        <p:nvPicPr>
          <p:cNvPr id="49" name="图片 4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269" y="1314451"/>
            <a:ext cx="5369596" cy="398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3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1524001" y="1060522"/>
            <a:ext cx="4465238" cy="3174275"/>
            <a:chOff x="807781" y="1009937"/>
            <a:chExt cx="5953651" cy="4232366"/>
          </a:xfrm>
        </p:grpSpPr>
        <p:sp>
          <p:nvSpPr>
            <p:cNvPr id="6" name="右箭头 5"/>
            <p:cNvSpPr/>
            <p:nvPr/>
          </p:nvSpPr>
          <p:spPr>
            <a:xfrm>
              <a:off x="1625599" y="1277792"/>
              <a:ext cx="1570181" cy="2189018"/>
            </a:xfrm>
            <a:prstGeom prst="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任意多边形 6"/>
            <p:cNvSpPr/>
            <p:nvPr/>
          </p:nvSpPr>
          <p:spPr>
            <a:xfrm>
              <a:off x="1653309" y="1846213"/>
              <a:ext cx="696083" cy="352291"/>
            </a:xfrm>
            <a:custGeom>
              <a:avLst/>
              <a:gdLst>
                <a:gd name="connsiteX0" fmla="*/ 0 w 683310"/>
                <a:gd name="connsiteY0" fmla="*/ 58716 h 352291"/>
                <a:gd name="connsiteX1" fmla="*/ 58716 w 683310"/>
                <a:gd name="connsiteY1" fmla="*/ 0 h 352291"/>
                <a:gd name="connsiteX2" fmla="*/ 624594 w 683310"/>
                <a:gd name="connsiteY2" fmla="*/ 0 h 352291"/>
                <a:gd name="connsiteX3" fmla="*/ 683310 w 683310"/>
                <a:gd name="connsiteY3" fmla="*/ 58716 h 352291"/>
                <a:gd name="connsiteX4" fmla="*/ 683310 w 683310"/>
                <a:gd name="connsiteY4" fmla="*/ 293575 h 352291"/>
                <a:gd name="connsiteX5" fmla="*/ 624594 w 683310"/>
                <a:gd name="connsiteY5" fmla="*/ 352291 h 352291"/>
                <a:gd name="connsiteX6" fmla="*/ 58716 w 683310"/>
                <a:gd name="connsiteY6" fmla="*/ 352291 h 352291"/>
                <a:gd name="connsiteX7" fmla="*/ 0 w 683310"/>
                <a:gd name="connsiteY7" fmla="*/ 293575 h 352291"/>
                <a:gd name="connsiteX8" fmla="*/ 0 w 683310"/>
                <a:gd name="connsiteY8" fmla="*/ 58716 h 35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3310" h="352291">
                  <a:moveTo>
                    <a:pt x="0" y="58716"/>
                  </a:moveTo>
                  <a:cubicBezTo>
                    <a:pt x="0" y="26288"/>
                    <a:pt x="26288" y="0"/>
                    <a:pt x="58716" y="0"/>
                  </a:cubicBezTo>
                  <a:lnTo>
                    <a:pt x="624594" y="0"/>
                  </a:lnTo>
                  <a:cubicBezTo>
                    <a:pt x="657022" y="0"/>
                    <a:pt x="683310" y="26288"/>
                    <a:pt x="683310" y="58716"/>
                  </a:cubicBezTo>
                  <a:lnTo>
                    <a:pt x="683310" y="293575"/>
                  </a:lnTo>
                  <a:cubicBezTo>
                    <a:pt x="683310" y="326003"/>
                    <a:pt x="657022" y="352291"/>
                    <a:pt x="624594" y="352291"/>
                  </a:cubicBezTo>
                  <a:lnTo>
                    <a:pt x="58716" y="352291"/>
                  </a:lnTo>
                  <a:cubicBezTo>
                    <a:pt x="26288" y="352291"/>
                    <a:pt x="0" y="326003"/>
                    <a:pt x="0" y="293575"/>
                  </a:cubicBezTo>
                  <a:lnTo>
                    <a:pt x="0" y="5871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330" tIns="44330" rIns="44330" bIns="4433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原料数据</a:t>
              </a: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658839" y="2231462"/>
              <a:ext cx="695792" cy="313817"/>
            </a:xfrm>
            <a:custGeom>
              <a:avLst/>
              <a:gdLst>
                <a:gd name="connsiteX0" fmla="*/ 0 w 683025"/>
                <a:gd name="connsiteY0" fmla="*/ 52304 h 313817"/>
                <a:gd name="connsiteX1" fmla="*/ 52304 w 683025"/>
                <a:gd name="connsiteY1" fmla="*/ 0 h 313817"/>
                <a:gd name="connsiteX2" fmla="*/ 630721 w 683025"/>
                <a:gd name="connsiteY2" fmla="*/ 0 h 313817"/>
                <a:gd name="connsiteX3" fmla="*/ 683025 w 683025"/>
                <a:gd name="connsiteY3" fmla="*/ 52304 h 313817"/>
                <a:gd name="connsiteX4" fmla="*/ 683025 w 683025"/>
                <a:gd name="connsiteY4" fmla="*/ 261513 h 313817"/>
                <a:gd name="connsiteX5" fmla="*/ 630721 w 683025"/>
                <a:gd name="connsiteY5" fmla="*/ 313817 h 313817"/>
                <a:gd name="connsiteX6" fmla="*/ 52304 w 683025"/>
                <a:gd name="connsiteY6" fmla="*/ 313817 h 313817"/>
                <a:gd name="connsiteX7" fmla="*/ 0 w 683025"/>
                <a:gd name="connsiteY7" fmla="*/ 261513 h 313817"/>
                <a:gd name="connsiteX8" fmla="*/ 0 w 683025"/>
                <a:gd name="connsiteY8" fmla="*/ 52304 h 31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3025" h="313817">
                  <a:moveTo>
                    <a:pt x="0" y="52304"/>
                  </a:moveTo>
                  <a:cubicBezTo>
                    <a:pt x="0" y="23417"/>
                    <a:pt x="23417" y="0"/>
                    <a:pt x="52304" y="0"/>
                  </a:cubicBezTo>
                  <a:lnTo>
                    <a:pt x="630721" y="0"/>
                  </a:lnTo>
                  <a:cubicBezTo>
                    <a:pt x="659608" y="0"/>
                    <a:pt x="683025" y="23417"/>
                    <a:pt x="683025" y="52304"/>
                  </a:cubicBezTo>
                  <a:lnTo>
                    <a:pt x="683025" y="261513"/>
                  </a:lnTo>
                  <a:cubicBezTo>
                    <a:pt x="683025" y="290400"/>
                    <a:pt x="659608" y="313817"/>
                    <a:pt x="630721" y="313817"/>
                  </a:cubicBezTo>
                  <a:lnTo>
                    <a:pt x="52304" y="313817"/>
                  </a:lnTo>
                  <a:cubicBezTo>
                    <a:pt x="23417" y="313817"/>
                    <a:pt x="0" y="290400"/>
                    <a:pt x="0" y="261513"/>
                  </a:cubicBezTo>
                  <a:lnTo>
                    <a:pt x="0" y="5230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922" tIns="42922" rIns="42922" bIns="42922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质检数据</a:t>
              </a: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653310" y="2578237"/>
              <a:ext cx="696083" cy="305910"/>
            </a:xfrm>
            <a:custGeom>
              <a:avLst/>
              <a:gdLst>
                <a:gd name="connsiteX0" fmla="*/ 0 w 598102"/>
                <a:gd name="connsiteY0" fmla="*/ 50986 h 305910"/>
                <a:gd name="connsiteX1" fmla="*/ 50986 w 598102"/>
                <a:gd name="connsiteY1" fmla="*/ 0 h 305910"/>
                <a:gd name="connsiteX2" fmla="*/ 547116 w 598102"/>
                <a:gd name="connsiteY2" fmla="*/ 0 h 305910"/>
                <a:gd name="connsiteX3" fmla="*/ 598102 w 598102"/>
                <a:gd name="connsiteY3" fmla="*/ 50986 h 305910"/>
                <a:gd name="connsiteX4" fmla="*/ 598102 w 598102"/>
                <a:gd name="connsiteY4" fmla="*/ 254924 h 305910"/>
                <a:gd name="connsiteX5" fmla="*/ 547116 w 598102"/>
                <a:gd name="connsiteY5" fmla="*/ 305910 h 305910"/>
                <a:gd name="connsiteX6" fmla="*/ 50986 w 598102"/>
                <a:gd name="connsiteY6" fmla="*/ 305910 h 305910"/>
                <a:gd name="connsiteX7" fmla="*/ 0 w 598102"/>
                <a:gd name="connsiteY7" fmla="*/ 254924 h 305910"/>
                <a:gd name="connsiteX8" fmla="*/ 0 w 598102"/>
                <a:gd name="connsiteY8" fmla="*/ 50986 h 305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8102" h="305910">
                  <a:moveTo>
                    <a:pt x="0" y="50986"/>
                  </a:moveTo>
                  <a:cubicBezTo>
                    <a:pt x="0" y="22827"/>
                    <a:pt x="22827" y="0"/>
                    <a:pt x="50986" y="0"/>
                  </a:cubicBezTo>
                  <a:lnTo>
                    <a:pt x="547116" y="0"/>
                  </a:lnTo>
                  <a:cubicBezTo>
                    <a:pt x="575275" y="0"/>
                    <a:pt x="598102" y="22827"/>
                    <a:pt x="598102" y="50986"/>
                  </a:cubicBezTo>
                  <a:lnTo>
                    <a:pt x="598102" y="254924"/>
                  </a:lnTo>
                  <a:cubicBezTo>
                    <a:pt x="598102" y="283083"/>
                    <a:pt x="575275" y="305910"/>
                    <a:pt x="547116" y="305910"/>
                  </a:cubicBezTo>
                  <a:lnTo>
                    <a:pt x="50986" y="305910"/>
                  </a:lnTo>
                  <a:cubicBezTo>
                    <a:pt x="22827" y="305910"/>
                    <a:pt x="0" y="283083"/>
                    <a:pt x="0" y="254924"/>
                  </a:cubicBezTo>
                  <a:lnTo>
                    <a:pt x="0" y="5098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32" tIns="42632" rIns="42632" bIns="42632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生产日志</a:t>
              </a: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715491" y="1009937"/>
              <a:ext cx="2697018" cy="2724727"/>
              <a:chOff x="6031348" y="1357746"/>
              <a:chExt cx="2906219" cy="2715490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6576291" y="1357746"/>
                <a:ext cx="2087418" cy="271549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graphicFrame>
            <p:nvGraphicFramePr>
              <p:cNvPr id="11" name="图示 10"/>
              <p:cNvGraphicFramePr/>
              <p:nvPr>
                <p:extLst>
                  <p:ext uri="{D42A27DB-BD31-4B8C-83A1-F6EECF244321}">
                    <p14:modId xmlns:p14="http://schemas.microsoft.com/office/powerpoint/2010/main" val="3749731195"/>
                  </p:ext>
                </p:extLst>
              </p:nvPr>
            </p:nvGraphicFramePr>
            <p:xfrm>
              <a:off x="6031348" y="1784724"/>
              <a:ext cx="2906219" cy="218669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13" name="矩形 12"/>
              <p:cNvSpPr/>
              <p:nvPr/>
            </p:nvSpPr>
            <p:spPr>
              <a:xfrm>
                <a:off x="6937743" y="1498491"/>
                <a:ext cx="1426095" cy="3159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 defTabSz="600075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质量问题追溯</a:t>
                </a:r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807781" y="1753463"/>
              <a:ext cx="792391" cy="1237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全流程生产数据管理</a:t>
              </a:r>
            </a:p>
          </p:txBody>
        </p:sp>
        <p:graphicFrame>
          <p:nvGraphicFramePr>
            <p:cNvPr id="17" name="图示 16"/>
            <p:cNvGraphicFramePr/>
            <p:nvPr>
              <p:extLst>
                <p:ext uri="{D42A27DB-BD31-4B8C-83A1-F6EECF244321}">
                  <p14:modId xmlns:p14="http://schemas.microsoft.com/office/powerpoint/2010/main" val="1031015411"/>
                </p:ext>
              </p:extLst>
            </p:nvPr>
          </p:nvGraphicFramePr>
          <p:xfrm>
            <a:off x="4045521" y="4060927"/>
            <a:ext cx="1653307" cy="11813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20" name="组合 19"/>
            <p:cNvGrpSpPr/>
            <p:nvPr/>
          </p:nvGrpSpPr>
          <p:grpSpPr>
            <a:xfrm>
              <a:off x="3510993" y="4303550"/>
              <a:ext cx="556711" cy="726907"/>
              <a:chOff x="3422340" y="4847783"/>
              <a:chExt cx="556711" cy="726907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22340" y="4847783"/>
                <a:ext cx="525934" cy="520727"/>
              </a:xfrm>
              <a:prstGeom prst="rect">
                <a:avLst/>
              </a:prstGeom>
            </p:spPr>
          </p:pic>
          <p:sp>
            <p:nvSpPr>
              <p:cNvPr id="19" name="矩形 18"/>
              <p:cNvSpPr/>
              <p:nvPr/>
            </p:nvSpPr>
            <p:spPr>
              <a:xfrm>
                <a:off x="3425052" y="5266914"/>
                <a:ext cx="553999" cy="307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客户</a:t>
                </a:r>
              </a:p>
            </p:txBody>
          </p:sp>
        </p:grpSp>
        <p:sp>
          <p:nvSpPr>
            <p:cNvPr id="21" name="右箭头 20"/>
            <p:cNvSpPr/>
            <p:nvPr/>
          </p:nvSpPr>
          <p:spPr>
            <a:xfrm>
              <a:off x="5196584" y="1971149"/>
              <a:ext cx="431849" cy="815583"/>
            </a:xfrm>
            <a:prstGeom prst="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cxnSp>
          <p:nvCxnSpPr>
            <p:cNvPr id="23" name="直接箭头连接符 22"/>
            <p:cNvCxnSpPr>
              <a:stCxn id="18" idx="0"/>
            </p:cNvCxnSpPr>
            <p:nvPr/>
          </p:nvCxnSpPr>
          <p:spPr>
            <a:xfrm flipH="1" flipV="1">
              <a:off x="3770234" y="3765366"/>
              <a:ext cx="3726" cy="538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4428483" y="3753137"/>
              <a:ext cx="0" cy="295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3426682" y="4024278"/>
              <a:ext cx="810479" cy="2754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defTabSz="6000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产品评价</a:t>
              </a: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5270320" y="2012128"/>
              <a:ext cx="1491112" cy="1019596"/>
              <a:chOff x="5048233" y="2088368"/>
              <a:chExt cx="1491112" cy="1019596"/>
            </a:xfrm>
          </p:grpSpPr>
          <p:pic>
            <p:nvPicPr>
              <p:cNvPr id="41" name="图片 40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4028" y="2088368"/>
                <a:ext cx="779521" cy="779521"/>
              </a:xfrm>
              <a:prstGeom prst="rect">
                <a:avLst/>
              </a:prstGeom>
            </p:spPr>
          </p:pic>
          <p:sp>
            <p:nvSpPr>
              <p:cNvPr id="42" name="矩形 41"/>
              <p:cNvSpPr/>
              <p:nvPr/>
            </p:nvSpPr>
            <p:spPr>
              <a:xfrm>
                <a:off x="5048233" y="2800188"/>
                <a:ext cx="1491112" cy="307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质量问题追溯报表</a:t>
                </a:r>
              </a:p>
            </p:txBody>
          </p:sp>
        </p:grpSp>
      </p:grpSp>
      <p:pic>
        <p:nvPicPr>
          <p:cNvPr id="46" name="图片 4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058" y="3104068"/>
            <a:ext cx="3425026" cy="243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4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672450" y="992162"/>
            <a:ext cx="3635211" cy="3413720"/>
            <a:chOff x="262587" y="872609"/>
            <a:chExt cx="4846948" cy="4551627"/>
          </a:xfrm>
        </p:grpSpPr>
        <p:sp>
          <p:nvSpPr>
            <p:cNvPr id="9" name="任意多边形 8"/>
            <p:cNvSpPr/>
            <p:nvPr/>
          </p:nvSpPr>
          <p:spPr>
            <a:xfrm>
              <a:off x="262587" y="2222005"/>
              <a:ext cx="2083222" cy="2083222"/>
            </a:xfrm>
            <a:custGeom>
              <a:avLst/>
              <a:gdLst>
                <a:gd name="connsiteX0" fmla="*/ 1478680 w 2083222"/>
                <a:gd name="connsiteY0" fmla="*/ 332146 h 2083222"/>
                <a:gd name="connsiteX1" fmla="*/ 1640721 w 2083222"/>
                <a:gd name="connsiteY1" fmla="*/ 196169 h 2083222"/>
                <a:gd name="connsiteX2" fmla="*/ 1770174 w 2083222"/>
                <a:gd name="connsiteY2" fmla="*/ 304793 h 2083222"/>
                <a:gd name="connsiteX3" fmla="*/ 1664402 w 2083222"/>
                <a:gd name="connsiteY3" fmla="*/ 487985 h 2083222"/>
                <a:gd name="connsiteX4" fmla="*/ 1832461 w 2083222"/>
                <a:gd name="connsiteY4" fmla="*/ 779072 h 2083222"/>
                <a:gd name="connsiteX5" fmla="*/ 2043996 w 2083222"/>
                <a:gd name="connsiteY5" fmla="*/ 779066 h 2083222"/>
                <a:gd name="connsiteX6" fmla="*/ 2073340 w 2083222"/>
                <a:gd name="connsiteY6" fmla="*/ 945487 h 2083222"/>
                <a:gd name="connsiteX7" fmla="*/ 1874560 w 2083222"/>
                <a:gd name="connsiteY7" fmla="*/ 1017831 h 2083222"/>
                <a:gd name="connsiteX8" fmla="*/ 1816194 w 2083222"/>
                <a:gd name="connsiteY8" fmla="*/ 1348843 h 2083222"/>
                <a:gd name="connsiteX9" fmla="*/ 1978243 w 2083222"/>
                <a:gd name="connsiteY9" fmla="*/ 1484810 h 2083222"/>
                <a:gd name="connsiteX10" fmla="*/ 1893749 w 2083222"/>
                <a:gd name="connsiteY10" fmla="*/ 1631158 h 2083222"/>
                <a:gd name="connsiteX11" fmla="*/ 1694973 w 2083222"/>
                <a:gd name="connsiteY11" fmla="*/ 1558804 h 2083222"/>
                <a:gd name="connsiteX12" fmla="*/ 1437492 w 2083222"/>
                <a:gd name="connsiteY12" fmla="*/ 1774857 h 2083222"/>
                <a:gd name="connsiteX13" fmla="*/ 1474230 w 2083222"/>
                <a:gd name="connsiteY13" fmla="*/ 1983177 h 2083222"/>
                <a:gd name="connsiteX14" fmla="*/ 1315433 w 2083222"/>
                <a:gd name="connsiteY14" fmla="*/ 2040974 h 2083222"/>
                <a:gd name="connsiteX15" fmla="*/ 1209670 w 2083222"/>
                <a:gd name="connsiteY15" fmla="*/ 1857777 h 2083222"/>
                <a:gd name="connsiteX16" fmla="*/ 873552 w 2083222"/>
                <a:gd name="connsiteY16" fmla="*/ 1857777 h 2083222"/>
                <a:gd name="connsiteX17" fmla="*/ 767789 w 2083222"/>
                <a:gd name="connsiteY17" fmla="*/ 2040974 h 2083222"/>
                <a:gd name="connsiteX18" fmla="*/ 608992 w 2083222"/>
                <a:gd name="connsiteY18" fmla="*/ 1983177 h 2083222"/>
                <a:gd name="connsiteX19" fmla="*/ 645730 w 2083222"/>
                <a:gd name="connsiteY19" fmla="*/ 1774856 h 2083222"/>
                <a:gd name="connsiteX20" fmla="*/ 388249 w 2083222"/>
                <a:gd name="connsiteY20" fmla="*/ 1558804 h 2083222"/>
                <a:gd name="connsiteX21" fmla="*/ 189473 w 2083222"/>
                <a:gd name="connsiteY21" fmla="*/ 1631158 h 2083222"/>
                <a:gd name="connsiteX22" fmla="*/ 104979 w 2083222"/>
                <a:gd name="connsiteY22" fmla="*/ 1484810 h 2083222"/>
                <a:gd name="connsiteX23" fmla="*/ 267028 w 2083222"/>
                <a:gd name="connsiteY23" fmla="*/ 1348842 h 2083222"/>
                <a:gd name="connsiteX24" fmla="*/ 208662 w 2083222"/>
                <a:gd name="connsiteY24" fmla="*/ 1017830 h 2083222"/>
                <a:gd name="connsiteX25" fmla="*/ 9882 w 2083222"/>
                <a:gd name="connsiteY25" fmla="*/ 945487 h 2083222"/>
                <a:gd name="connsiteX26" fmla="*/ 39226 w 2083222"/>
                <a:gd name="connsiteY26" fmla="*/ 779066 h 2083222"/>
                <a:gd name="connsiteX27" fmla="*/ 250761 w 2083222"/>
                <a:gd name="connsiteY27" fmla="*/ 779072 h 2083222"/>
                <a:gd name="connsiteX28" fmla="*/ 418820 w 2083222"/>
                <a:gd name="connsiteY28" fmla="*/ 487985 h 2083222"/>
                <a:gd name="connsiteX29" fmla="*/ 313048 w 2083222"/>
                <a:gd name="connsiteY29" fmla="*/ 304793 h 2083222"/>
                <a:gd name="connsiteX30" fmla="*/ 442501 w 2083222"/>
                <a:gd name="connsiteY30" fmla="*/ 196169 h 2083222"/>
                <a:gd name="connsiteX31" fmla="*/ 604542 w 2083222"/>
                <a:gd name="connsiteY31" fmla="*/ 332146 h 2083222"/>
                <a:gd name="connsiteX32" fmla="*/ 920390 w 2083222"/>
                <a:gd name="connsiteY32" fmla="*/ 217187 h 2083222"/>
                <a:gd name="connsiteX33" fmla="*/ 957117 w 2083222"/>
                <a:gd name="connsiteY33" fmla="*/ 8864 h 2083222"/>
                <a:gd name="connsiteX34" fmla="*/ 1126105 w 2083222"/>
                <a:gd name="connsiteY34" fmla="*/ 8864 h 2083222"/>
                <a:gd name="connsiteX35" fmla="*/ 1162832 w 2083222"/>
                <a:gd name="connsiteY35" fmla="*/ 217187 h 2083222"/>
                <a:gd name="connsiteX36" fmla="*/ 1478680 w 2083222"/>
                <a:gd name="connsiteY36" fmla="*/ 332146 h 2083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83222" h="2083222">
                  <a:moveTo>
                    <a:pt x="1478680" y="332146"/>
                  </a:moveTo>
                  <a:lnTo>
                    <a:pt x="1640721" y="196169"/>
                  </a:lnTo>
                  <a:lnTo>
                    <a:pt x="1770174" y="304793"/>
                  </a:lnTo>
                  <a:lnTo>
                    <a:pt x="1664402" y="487985"/>
                  </a:lnTo>
                  <a:cubicBezTo>
                    <a:pt x="1739612" y="572591"/>
                    <a:pt x="1796795" y="671635"/>
                    <a:pt x="1832461" y="779072"/>
                  </a:cubicBezTo>
                  <a:lnTo>
                    <a:pt x="2043996" y="779066"/>
                  </a:lnTo>
                  <a:lnTo>
                    <a:pt x="2073340" y="945487"/>
                  </a:lnTo>
                  <a:lnTo>
                    <a:pt x="1874560" y="1017831"/>
                  </a:lnTo>
                  <a:cubicBezTo>
                    <a:pt x="1877791" y="1130987"/>
                    <a:pt x="1857931" y="1243615"/>
                    <a:pt x="1816194" y="1348843"/>
                  </a:cubicBezTo>
                  <a:lnTo>
                    <a:pt x="1978243" y="1484810"/>
                  </a:lnTo>
                  <a:lnTo>
                    <a:pt x="1893749" y="1631158"/>
                  </a:lnTo>
                  <a:lnTo>
                    <a:pt x="1694973" y="1558804"/>
                  </a:lnTo>
                  <a:cubicBezTo>
                    <a:pt x="1624712" y="1647563"/>
                    <a:pt x="1537103" y="1721076"/>
                    <a:pt x="1437492" y="1774857"/>
                  </a:cubicBezTo>
                  <a:lnTo>
                    <a:pt x="1474230" y="1983177"/>
                  </a:lnTo>
                  <a:lnTo>
                    <a:pt x="1315433" y="2040974"/>
                  </a:lnTo>
                  <a:lnTo>
                    <a:pt x="1209670" y="1857777"/>
                  </a:lnTo>
                  <a:cubicBezTo>
                    <a:pt x="1098794" y="1880608"/>
                    <a:pt x="984428" y="1880608"/>
                    <a:pt x="873552" y="1857777"/>
                  </a:cubicBezTo>
                  <a:lnTo>
                    <a:pt x="767789" y="2040974"/>
                  </a:lnTo>
                  <a:lnTo>
                    <a:pt x="608992" y="1983177"/>
                  </a:lnTo>
                  <a:lnTo>
                    <a:pt x="645730" y="1774856"/>
                  </a:lnTo>
                  <a:cubicBezTo>
                    <a:pt x="546118" y="1721076"/>
                    <a:pt x="458509" y="1647563"/>
                    <a:pt x="388249" y="1558804"/>
                  </a:cubicBezTo>
                  <a:lnTo>
                    <a:pt x="189473" y="1631158"/>
                  </a:lnTo>
                  <a:lnTo>
                    <a:pt x="104979" y="1484810"/>
                  </a:lnTo>
                  <a:lnTo>
                    <a:pt x="267028" y="1348842"/>
                  </a:lnTo>
                  <a:cubicBezTo>
                    <a:pt x="225291" y="1243615"/>
                    <a:pt x="205431" y="1130987"/>
                    <a:pt x="208662" y="1017830"/>
                  </a:cubicBezTo>
                  <a:lnTo>
                    <a:pt x="9882" y="945487"/>
                  </a:lnTo>
                  <a:lnTo>
                    <a:pt x="39226" y="779066"/>
                  </a:lnTo>
                  <a:lnTo>
                    <a:pt x="250761" y="779072"/>
                  </a:lnTo>
                  <a:cubicBezTo>
                    <a:pt x="286427" y="671635"/>
                    <a:pt x="343610" y="572591"/>
                    <a:pt x="418820" y="487985"/>
                  </a:cubicBezTo>
                  <a:lnTo>
                    <a:pt x="313048" y="304793"/>
                  </a:lnTo>
                  <a:lnTo>
                    <a:pt x="442501" y="196169"/>
                  </a:lnTo>
                  <a:lnTo>
                    <a:pt x="604542" y="332146"/>
                  </a:lnTo>
                  <a:cubicBezTo>
                    <a:pt x="700923" y="272770"/>
                    <a:pt x="808391" y="233655"/>
                    <a:pt x="920390" y="217187"/>
                  </a:cubicBezTo>
                  <a:lnTo>
                    <a:pt x="957117" y="8864"/>
                  </a:lnTo>
                  <a:lnTo>
                    <a:pt x="1126105" y="8864"/>
                  </a:lnTo>
                  <a:lnTo>
                    <a:pt x="1162832" y="217187"/>
                  </a:lnTo>
                  <a:cubicBezTo>
                    <a:pt x="1274830" y="233655"/>
                    <a:pt x="1382299" y="272770"/>
                    <a:pt x="1478680" y="332146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1260" tIns="383134" rIns="331260" bIns="410459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3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质量设计</a:t>
              </a:r>
              <a:endParaRPr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3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产品改进</a:t>
              </a: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1817810" y="872609"/>
              <a:ext cx="1515071" cy="1515071"/>
            </a:xfrm>
            <a:custGeom>
              <a:avLst/>
              <a:gdLst>
                <a:gd name="connsiteX0" fmla="*/ 1133647 w 1515071"/>
                <a:gd name="connsiteY0" fmla="*/ 383729 h 1515071"/>
                <a:gd name="connsiteX1" fmla="*/ 1357172 w 1515071"/>
                <a:gd name="connsiteY1" fmla="*/ 316363 h 1515071"/>
                <a:gd name="connsiteX2" fmla="*/ 1439420 w 1515071"/>
                <a:gd name="connsiteY2" fmla="*/ 458822 h 1515071"/>
                <a:gd name="connsiteX3" fmla="*/ 1269317 w 1515071"/>
                <a:gd name="connsiteY3" fmla="*/ 618716 h 1515071"/>
                <a:gd name="connsiteX4" fmla="*/ 1269317 w 1515071"/>
                <a:gd name="connsiteY4" fmla="*/ 896354 h 1515071"/>
                <a:gd name="connsiteX5" fmla="*/ 1439420 w 1515071"/>
                <a:gd name="connsiteY5" fmla="*/ 1056249 h 1515071"/>
                <a:gd name="connsiteX6" fmla="*/ 1357172 w 1515071"/>
                <a:gd name="connsiteY6" fmla="*/ 1198708 h 1515071"/>
                <a:gd name="connsiteX7" fmla="*/ 1133647 w 1515071"/>
                <a:gd name="connsiteY7" fmla="*/ 1131342 h 1515071"/>
                <a:gd name="connsiteX8" fmla="*/ 893205 w 1515071"/>
                <a:gd name="connsiteY8" fmla="*/ 1270161 h 1515071"/>
                <a:gd name="connsiteX9" fmla="*/ 839784 w 1515071"/>
                <a:gd name="connsiteY9" fmla="*/ 1497422 h 1515071"/>
                <a:gd name="connsiteX10" fmla="*/ 675287 w 1515071"/>
                <a:gd name="connsiteY10" fmla="*/ 1497422 h 1515071"/>
                <a:gd name="connsiteX11" fmla="*/ 621865 w 1515071"/>
                <a:gd name="connsiteY11" fmla="*/ 1270161 h 1515071"/>
                <a:gd name="connsiteX12" fmla="*/ 381423 w 1515071"/>
                <a:gd name="connsiteY12" fmla="*/ 1131342 h 1515071"/>
                <a:gd name="connsiteX13" fmla="*/ 157899 w 1515071"/>
                <a:gd name="connsiteY13" fmla="*/ 1198708 h 1515071"/>
                <a:gd name="connsiteX14" fmla="*/ 75651 w 1515071"/>
                <a:gd name="connsiteY14" fmla="*/ 1056249 h 1515071"/>
                <a:gd name="connsiteX15" fmla="*/ 245754 w 1515071"/>
                <a:gd name="connsiteY15" fmla="*/ 896355 h 1515071"/>
                <a:gd name="connsiteX16" fmla="*/ 245754 w 1515071"/>
                <a:gd name="connsiteY16" fmla="*/ 618717 h 1515071"/>
                <a:gd name="connsiteX17" fmla="*/ 75651 w 1515071"/>
                <a:gd name="connsiteY17" fmla="*/ 458822 h 1515071"/>
                <a:gd name="connsiteX18" fmla="*/ 157899 w 1515071"/>
                <a:gd name="connsiteY18" fmla="*/ 316363 h 1515071"/>
                <a:gd name="connsiteX19" fmla="*/ 381424 w 1515071"/>
                <a:gd name="connsiteY19" fmla="*/ 383729 h 1515071"/>
                <a:gd name="connsiteX20" fmla="*/ 621866 w 1515071"/>
                <a:gd name="connsiteY20" fmla="*/ 244910 h 1515071"/>
                <a:gd name="connsiteX21" fmla="*/ 675287 w 1515071"/>
                <a:gd name="connsiteY21" fmla="*/ 17649 h 1515071"/>
                <a:gd name="connsiteX22" fmla="*/ 839784 w 1515071"/>
                <a:gd name="connsiteY22" fmla="*/ 17649 h 1515071"/>
                <a:gd name="connsiteX23" fmla="*/ 893206 w 1515071"/>
                <a:gd name="connsiteY23" fmla="*/ 244910 h 1515071"/>
                <a:gd name="connsiteX24" fmla="*/ 1133648 w 1515071"/>
                <a:gd name="connsiteY24" fmla="*/ 383729 h 1515071"/>
                <a:gd name="connsiteX25" fmla="*/ 1133647 w 1515071"/>
                <a:gd name="connsiteY25" fmla="*/ 383729 h 15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15071" h="1515071">
                  <a:moveTo>
                    <a:pt x="1133647" y="383729"/>
                  </a:moveTo>
                  <a:lnTo>
                    <a:pt x="1357172" y="316363"/>
                  </a:lnTo>
                  <a:lnTo>
                    <a:pt x="1439420" y="458822"/>
                  </a:lnTo>
                  <a:lnTo>
                    <a:pt x="1269317" y="618716"/>
                  </a:lnTo>
                  <a:cubicBezTo>
                    <a:pt x="1293974" y="709620"/>
                    <a:pt x="1293974" y="805451"/>
                    <a:pt x="1269317" y="896354"/>
                  </a:cubicBezTo>
                  <a:lnTo>
                    <a:pt x="1439420" y="1056249"/>
                  </a:lnTo>
                  <a:lnTo>
                    <a:pt x="1357172" y="1198708"/>
                  </a:lnTo>
                  <a:lnTo>
                    <a:pt x="1133647" y="1131342"/>
                  </a:lnTo>
                  <a:cubicBezTo>
                    <a:pt x="1067251" y="1198148"/>
                    <a:pt x="984259" y="1246063"/>
                    <a:pt x="893205" y="1270161"/>
                  </a:cubicBezTo>
                  <a:lnTo>
                    <a:pt x="839784" y="1497422"/>
                  </a:lnTo>
                  <a:lnTo>
                    <a:pt x="675287" y="1497422"/>
                  </a:lnTo>
                  <a:lnTo>
                    <a:pt x="621865" y="1270161"/>
                  </a:lnTo>
                  <a:cubicBezTo>
                    <a:pt x="530811" y="1246063"/>
                    <a:pt x="447819" y="1198148"/>
                    <a:pt x="381423" y="1131342"/>
                  </a:cubicBezTo>
                  <a:lnTo>
                    <a:pt x="157899" y="1198708"/>
                  </a:lnTo>
                  <a:lnTo>
                    <a:pt x="75651" y="1056249"/>
                  </a:lnTo>
                  <a:lnTo>
                    <a:pt x="245754" y="896355"/>
                  </a:lnTo>
                  <a:cubicBezTo>
                    <a:pt x="221097" y="805451"/>
                    <a:pt x="221097" y="709620"/>
                    <a:pt x="245754" y="618717"/>
                  </a:cubicBezTo>
                  <a:lnTo>
                    <a:pt x="75651" y="458822"/>
                  </a:lnTo>
                  <a:lnTo>
                    <a:pt x="157899" y="316363"/>
                  </a:lnTo>
                  <a:lnTo>
                    <a:pt x="381424" y="383729"/>
                  </a:lnTo>
                  <a:cubicBezTo>
                    <a:pt x="447820" y="316923"/>
                    <a:pt x="530812" y="269008"/>
                    <a:pt x="621866" y="244910"/>
                  </a:cubicBezTo>
                  <a:lnTo>
                    <a:pt x="675287" y="17649"/>
                  </a:lnTo>
                  <a:lnTo>
                    <a:pt x="839784" y="17649"/>
                  </a:lnTo>
                  <a:lnTo>
                    <a:pt x="893206" y="244910"/>
                  </a:lnTo>
                  <a:cubicBezTo>
                    <a:pt x="984260" y="269008"/>
                    <a:pt x="1067252" y="316923"/>
                    <a:pt x="1133648" y="383729"/>
                  </a:cubicBezTo>
                  <a:lnTo>
                    <a:pt x="1133647" y="38372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3213" tIns="304942" rIns="303213" bIns="304942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工艺库</a:t>
              </a: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3150113" y="1691355"/>
              <a:ext cx="1959422" cy="2016127"/>
            </a:xfrm>
            <a:custGeom>
              <a:avLst/>
              <a:gdLst>
                <a:gd name="connsiteX0" fmla="*/ 1110743 w 1484460"/>
                <a:gd name="connsiteY0" fmla="*/ 375976 h 1484460"/>
                <a:gd name="connsiteX1" fmla="*/ 1329751 w 1484460"/>
                <a:gd name="connsiteY1" fmla="*/ 309971 h 1484460"/>
                <a:gd name="connsiteX2" fmla="*/ 1410338 w 1484460"/>
                <a:gd name="connsiteY2" fmla="*/ 449552 h 1484460"/>
                <a:gd name="connsiteX3" fmla="*/ 1243672 w 1484460"/>
                <a:gd name="connsiteY3" fmla="*/ 606216 h 1484460"/>
                <a:gd name="connsiteX4" fmla="*/ 1243672 w 1484460"/>
                <a:gd name="connsiteY4" fmla="*/ 878245 h 1484460"/>
                <a:gd name="connsiteX5" fmla="*/ 1410338 w 1484460"/>
                <a:gd name="connsiteY5" fmla="*/ 1034908 h 1484460"/>
                <a:gd name="connsiteX6" fmla="*/ 1329751 w 1484460"/>
                <a:gd name="connsiteY6" fmla="*/ 1174489 h 1484460"/>
                <a:gd name="connsiteX7" fmla="*/ 1110743 w 1484460"/>
                <a:gd name="connsiteY7" fmla="*/ 1108484 h 1484460"/>
                <a:gd name="connsiteX8" fmla="*/ 875159 w 1484460"/>
                <a:gd name="connsiteY8" fmla="*/ 1244498 h 1484460"/>
                <a:gd name="connsiteX9" fmla="*/ 822817 w 1484460"/>
                <a:gd name="connsiteY9" fmla="*/ 1467167 h 1484460"/>
                <a:gd name="connsiteX10" fmla="*/ 661643 w 1484460"/>
                <a:gd name="connsiteY10" fmla="*/ 1467167 h 1484460"/>
                <a:gd name="connsiteX11" fmla="*/ 609301 w 1484460"/>
                <a:gd name="connsiteY11" fmla="*/ 1244498 h 1484460"/>
                <a:gd name="connsiteX12" fmla="*/ 373717 w 1484460"/>
                <a:gd name="connsiteY12" fmla="*/ 1108484 h 1484460"/>
                <a:gd name="connsiteX13" fmla="*/ 154709 w 1484460"/>
                <a:gd name="connsiteY13" fmla="*/ 1174489 h 1484460"/>
                <a:gd name="connsiteX14" fmla="*/ 74122 w 1484460"/>
                <a:gd name="connsiteY14" fmla="*/ 1034908 h 1484460"/>
                <a:gd name="connsiteX15" fmla="*/ 240788 w 1484460"/>
                <a:gd name="connsiteY15" fmla="*/ 878244 h 1484460"/>
                <a:gd name="connsiteX16" fmla="*/ 240788 w 1484460"/>
                <a:gd name="connsiteY16" fmla="*/ 606215 h 1484460"/>
                <a:gd name="connsiteX17" fmla="*/ 74122 w 1484460"/>
                <a:gd name="connsiteY17" fmla="*/ 449552 h 1484460"/>
                <a:gd name="connsiteX18" fmla="*/ 154709 w 1484460"/>
                <a:gd name="connsiteY18" fmla="*/ 309971 h 1484460"/>
                <a:gd name="connsiteX19" fmla="*/ 373717 w 1484460"/>
                <a:gd name="connsiteY19" fmla="*/ 375976 h 1484460"/>
                <a:gd name="connsiteX20" fmla="*/ 609301 w 1484460"/>
                <a:gd name="connsiteY20" fmla="*/ 239962 h 1484460"/>
                <a:gd name="connsiteX21" fmla="*/ 661643 w 1484460"/>
                <a:gd name="connsiteY21" fmla="*/ 17293 h 1484460"/>
                <a:gd name="connsiteX22" fmla="*/ 822817 w 1484460"/>
                <a:gd name="connsiteY22" fmla="*/ 17293 h 1484460"/>
                <a:gd name="connsiteX23" fmla="*/ 875159 w 1484460"/>
                <a:gd name="connsiteY23" fmla="*/ 239962 h 1484460"/>
                <a:gd name="connsiteX24" fmla="*/ 1110743 w 1484460"/>
                <a:gd name="connsiteY24" fmla="*/ 375976 h 148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84460" h="1484460">
                  <a:moveTo>
                    <a:pt x="955468" y="375499"/>
                  </a:moveTo>
                  <a:lnTo>
                    <a:pt x="1114246" y="277161"/>
                  </a:lnTo>
                  <a:lnTo>
                    <a:pt x="1207300" y="370215"/>
                  </a:lnTo>
                  <a:lnTo>
                    <a:pt x="1108961" y="528992"/>
                  </a:lnTo>
                  <a:cubicBezTo>
                    <a:pt x="1146837" y="594132"/>
                    <a:pt x="1166679" y="668184"/>
                    <a:pt x="1166448" y="743534"/>
                  </a:cubicBezTo>
                  <a:lnTo>
                    <a:pt x="1331000" y="831870"/>
                  </a:lnTo>
                  <a:lnTo>
                    <a:pt x="1296940" y="958984"/>
                  </a:lnTo>
                  <a:lnTo>
                    <a:pt x="1110265" y="953209"/>
                  </a:lnTo>
                  <a:cubicBezTo>
                    <a:pt x="1072791" y="1018581"/>
                    <a:pt x="1018581" y="1072790"/>
                    <a:pt x="953209" y="1110265"/>
                  </a:cubicBezTo>
                  <a:lnTo>
                    <a:pt x="958984" y="1296939"/>
                  </a:lnTo>
                  <a:lnTo>
                    <a:pt x="831870" y="1330999"/>
                  </a:lnTo>
                  <a:lnTo>
                    <a:pt x="743534" y="1166447"/>
                  </a:lnTo>
                  <a:cubicBezTo>
                    <a:pt x="668184" y="1166679"/>
                    <a:pt x="594131" y="1146837"/>
                    <a:pt x="528992" y="1108961"/>
                  </a:cubicBezTo>
                  <a:lnTo>
                    <a:pt x="370214" y="1207299"/>
                  </a:lnTo>
                  <a:lnTo>
                    <a:pt x="277160" y="1114245"/>
                  </a:lnTo>
                  <a:lnTo>
                    <a:pt x="375499" y="955468"/>
                  </a:lnTo>
                  <a:cubicBezTo>
                    <a:pt x="337623" y="890328"/>
                    <a:pt x="317781" y="816276"/>
                    <a:pt x="318012" y="740926"/>
                  </a:cubicBezTo>
                  <a:lnTo>
                    <a:pt x="153460" y="652590"/>
                  </a:lnTo>
                  <a:lnTo>
                    <a:pt x="187520" y="525476"/>
                  </a:lnTo>
                  <a:lnTo>
                    <a:pt x="374195" y="531251"/>
                  </a:lnTo>
                  <a:cubicBezTo>
                    <a:pt x="411669" y="465879"/>
                    <a:pt x="465879" y="411670"/>
                    <a:pt x="531251" y="374195"/>
                  </a:cubicBezTo>
                  <a:lnTo>
                    <a:pt x="525476" y="187521"/>
                  </a:lnTo>
                  <a:lnTo>
                    <a:pt x="652590" y="153461"/>
                  </a:lnTo>
                  <a:lnTo>
                    <a:pt x="740926" y="318013"/>
                  </a:lnTo>
                  <a:cubicBezTo>
                    <a:pt x="816276" y="317781"/>
                    <a:pt x="890329" y="337623"/>
                    <a:pt x="955468" y="375499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6444" tIns="386444" rIns="386444" bIns="386444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产品生产</a:t>
              </a:r>
            </a:p>
          </p:txBody>
        </p:sp>
        <p:sp>
          <p:nvSpPr>
            <p:cNvPr id="13" name="形状 12"/>
            <p:cNvSpPr/>
            <p:nvPr/>
          </p:nvSpPr>
          <p:spPr>
            <a:xfrm rot="6200844" flipH="1">
              <a:off x="2129318" y="1843804"/>
              <a:ext cx="1324538" cy="1391828"/>
            </a:xfrm>
            <a:prstGeom prst="leftCircularArrow">
              <a:avLst>
                <a:gd name="adj1" fmla="val 6452"/>
                <a:gd name="adj2" fmla="val 429999"/>
                <a:gd name="adj3" fmla="val 10489124"/>
                <a:gd name="adj4" fmla="val 14837806"/>
                <a:gd name="adj5" fmla="val 7527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环形箭头 13"/>
            <p:cNvSpPr/>
            <p:nvPr/>
          </p:nvSpPr>
          <p:spPr>
            <a:xfrm rot="6559977">
              <a:off x="2352001" y="1130704"/>
              <a:ext cx="1879302" cy="1878281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任意多边形 14"/>
            <p:cNvSpPr/>
            <p:nvPr/>
          </p:nvSpPr>
          <p:spPr>
            <a:xfrm>
              <a:off x="2761659" y="3818542"/>
              <a:ext cx="1509407" cy="1605694"/>
            </a:xfrm>
            <a:custGeom>
              <a:avLst/>
              <a:gdLst>
                <a:gd name="connsiteX0" fmla="*/ 1110743 w 1484460"/>
                <a:gd name="connsiteY0" fmla="*/ 375976 h 1484460"/>
                <a:gd name="connsiteX1" fmla="*/ 1329751 w 1484460"/>
                <a:gd name="connsiteY1" fmla="*/ 309971 h 1484460"/>
                <a:gd name="connsiteX2" fmla="*/ 1410338 w 1484460"/>
                <a:gd name="connsiteY2" fmla="*/ 449552 h 1484460"/>
                <a:gd name="connsiteX3" fmla="*/ 1243672 w 1484460"/>
                <a:gd name="connsiteY3" fmla="*/ 606216 h 1484460"/>
                <a:gd name="connsiteX4" fmla="*/ 1243672 w 1484460"/>
                <a:gd name="connsiteY4" fmla="*/ 878245 h 1484460"/>
                <a:gd name="connsiteX5" fmla="*/ 1410338 w 1484460"/>
                <a:gd name="connsiteY5" fmla="*/ 1034908 h 1484460"/>
                <a:gd name="connsiteX6" fmla="*/ 1329751 w 1484460"/>
                <a:gd name="connsiteY6" fmla="*/ 1174489 h 1484460"/>
                <a:gd name="connsiteX7" fmla="*/ 1110743 w 1484460"/>
                <a:gd name="connsiteY7" fmla="*/ 1108484 h 1484460"/>
                <a:gd name="connsiteX8" fmla="*/ 875159 w 1484460"/>
                <a:gd name="connsiteY8" fmla="*/ 1244498 h 1484460"/>
                <a:gd name="connsiteX9" fmla="*/ 822817 w 1484460"/>
                <a:gd name="connsiteY9" fmla="*/ 1467167 h 1484460"/>
                <a:gd name="connsiteX10" fmla="*/ 661643 w 1484460"/>
                <a:gd name="connsiteY10" fmla="*/ 1467167 h 1484460"/>
                <a:gd name="connsiteX11" fmla="*/ 609301 w 1484460"/>
                <a:gd name="connsiteY11" fmla="*/ 1244498 h 1484460"/>
                <a:gd name="connsiteX12" fmla="*/ 373717 w 1484460"/>
                <a:gd name="connsiteY12" fmla="*/ 1108484 h 1484460"/>
                <a:gd name="connsiteX13" fmla="*/ 154709 w 1484460"/>
                <a:gd name="connsiteY13" fmla="*/ 1174489 h 1484460"/>
                <a:gd name="connsiteX14" fmla="*/ 74122 w 1484460"/>
                <a:gd name="connsiteY14" fmla="*/ 1034908 h 1484460"/>
                <a:gd name="connsiteX15" fmla="*/ 240788 w 1484460"/>
                <a:gd name="connsiteY15" fmla="*/ 878244 h 1484460"/>
                <a:gd name="connsiteX16" fmla="*/ 240788 w 1484460"/>
                <a:gd name="connsiteY16" fmla="*/ 606215 h 1484460"/>
                <a:gd name="connsiteX17" fmla="*/ 74122 w 1484460"/>
                <a:gd name="connsiteY17" fmla="*/ 449552 h 1484460"/>
                <a:gd name="connsiteX18" fmla="*/ 154709 w 1484460"/>
                <a:gd name="connsiteY18" fmla="*/ 309971 h 1484460"/>
                <a:gd name="connsiteX19" fmla="*/ 373717 w 1484460"/>
                <a:gd name="connsiteY19" fmla="*/ 375976 h 1484460"/>
                <a:gd name="connsiteX20" fmla="*/ 609301 w 1484460"/>
                <a:gd name="connsiteY20" fmla="*/ 239962 h 1484460"/>
                <a:gd name="connsiteX21" fmla="*/ 661643 w 1484460"/>
                <a:gd name="connsiteY21" fmla="*/ 17293 h 1484460"/>
                <a:gd name="connsiteX22" fmla="*/ 822817 w 1484460"/>
                <a:gd name="connsiteY22" fmla="*/ 17293 h 1484460"/>
                <a:gd name="connsiteX23" fmla="*/ 875159 w 1484460"/>
                <a:gd name="connsiteY23" fmla="*/ 239962 h 1484460"/>
                <a:gd name="connsiteX24" fmla="*/ 1110743 w 1484460"/>
                <a:gd name="connsiteY24" fmla="*/ 375976 h 148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84460" h="1484460">
                  <a:moveTo>
                    <a:pt x="955468" y="375499"/>
                  </a:moveTo>
                  <a:lnTo>
                    <a:pt x="1114246" y="277161"/>
                  </a:lnTo>
                  <a:lnTo>
                    <a:pt x="1207300" y="370215"/>
                  </a:lnTo>
                  <a:lnTo>
                    <a:pt x="1108961" y="528992"/>
                  </a:lnTo>
                  <a:cubicBezTo>
                    <a:pt x="1146837" y="594132"/>
                    <a:pt x="1166679" y="668184"/>
                    <a:pt x="1166448" y="743534"/>
                  </a:cubicBezTo>
                  <a:lnTo>
                    <a:pt x="1331000" y="831870"/>
                  </a:lnTo>
                  <a:lnTo>
                    <a:pt x="1296940" y="958984"/>
                  </a:lnTo>
                  <a:lnTo>
                    <a:pt x="1110265" y="953209"/>
                  </a:lnTo>
                  <a:cubicBezTo>
                    <a:pt x="1072791" y="1018581"/>
                    <a:pt x="1018581" y="1072790"/>
                    <a:pt x="953209" y="1110265"/>
                  </a:cubicBezTo>
                  <a:lnTo>
                    <a:pt x="958984" y="1296939"/>
                  </a:lnTo>
                  <a:lnTo>
                    <a:pt x="831870" y="1330999"/>
                  </a:lnTo>
                  <a:lnTo>
                    <a:pt x="743534" y="1166447"/>
                  </a:lnTo>
                  <a:cubicBezTo>
                    <a:pt x="668184" y="1166679"/>
                    <a:pt x="594131" y="1146837"/>
                    <a:pt x="528992" y="1108961"/>
                  </a:cubicBezTo>
                  <a:lnTo>
                    <a:pt x="370214" y="1207299"/>
                  </a:lnTo>
                  <a:lnTo>
                    <a:pt x="277160" y="1114245"/>
                  </a:lnTo>
                  <a:lnTo>
                    <a:pt x="375499" y="955468"/>
                  </a:lnTo>
                  <a:cubicBezTo>
                    <a:pt x="337623" y="890328"/>
                    <a:pt x="317781" y="816276"/>
                    <a:pt x="318012" y="740926"/>
                  </a:cubicBezTo>
                  <a:lnTo>
                    <a:pt x="153460" y="652590"/>
                  </a:lnTo>
                  <a:lnTo>
                    <a:pt x="187520" y="525476"/>
                  </a:lnTo>
                  <a:lnTo>
                    <a:pt x="374195" y="531251"/>
                  </a:lnTo>
                  <a:cubicBezTo>
                    <a:pt x="411669" y="465879"/>
                    <a:pt x="465879" y="411670"/>
                    <a:pt x="531251" y="374195"/>
                  </a:cubicBezTo>
                  <a:lnTo>
                    <a:pt x="525476" y="187521"/>
                  </a:lnTo>
                  <a:lnTo>
                    <a:pt x="652590" y="153461"/>
                  </a:lnTo>
                  <a:lnTo>
                    <a:pt x="740926" y="318013"/>
                  </a:lnTo>
                  <a:cubicBezTo>
                    <a:pt x="816276" y="317781"/>
                    <a:pt x="890329" y="337623"/>
                    <a:pt x="955468" y="375499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6444" tIns="386444" rIns="386444" bIns="386444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</a:t>
              </a:r>
            </a:p>
          </p:txBody>
        </p:sp>
        <p:sp>
          <p:nvSpPr>
            <p:cNvPr id="16" name="环形箭头 15"/>
            <p:cNvSpPr/>
            <p:nvPr/>
          </p:nvSpPr>
          <p:spPr>
            <a:xfrm rot="11195053">
              <a:off x="2365212" y="2330497"/>
              <a:ext cx="2303067" cy="2391242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环形箭头 16"/>
            <p:cNvSpPr/>
            <p:nvPr/>
          </p:nvSpPr>
          <p:spPr>
            <a:xfrm rot="16942550">
              <a:off x="1860768" y="2476478"/>
              <a:ext cx="2159018" cy="2361356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矩形 17"/>
            <p:cNvSpPr/>
            <p:nvPr/>
          </p:nvSpPr>
          <p:spPr>
            <a:xfrm>
              <a:off x="761879" y="1552854"/>
              <a:ext cx="553999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改进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3637659" y="1189348"/>
              <a:ext cx="86177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工艺指导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4294107" y="3999688"/>
              <a:ext cx="553999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产品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930662" y="4592684"/>
              <a:ext cx="1169551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产品使用反馈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2513824" y="3040714"/>
              <a:ext cx="861776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生产过程</a:t>
              </a:r>
              <a:endParaRPr lang="en-US" altLang="zh-CN" sz="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zh-CN" alt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监测参数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020135" y="4629811"/>
              <a:ext cx="592705" cy="640621"/>
              <a:chOff x="1072411" y="4937672"/>
              <a:chExt cx="401981" cy="745096"/>
            </a:xfrm>
          </p:grpSpPr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2411" y="4937672"/>
                <a:ext cx="401981" cy="401981"/>
              </a:xfrm>
              <a:prstGeom prst="rect">
                <a:avLst/>
              </a:prstGeom>
            </p:spPr>
          </p:pic>
          <p:sp>
            <p:nvSpPr>
              <p:cNvPr id="28" name="矩形 27"/>
              <p:cNvSpPr/>
              <p:nvPr/>
            </p:nvSpPr>
            <p:spPr>
              <a:xfrm>
                <a:off x="1085537" y="5324798"/>
                <a:ext cx="375730" cy="357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9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市场</a:t>
                </a:r>
              </a:p>
            </p:txBody>
          </p:sp>
        </p:grpSp>
        <p:cxnSp>
          <p:nvCxnSpPr>
            <p:cNvPr id="32" name="直接箭头连接符 31"/>
            <p:cNvCxnSpPr>
              <a:stCxn id="27" idx="0"/>
            </p:cNvCxnSpPr>
            <p:nvPr/>
          </p:nvCxnSpPr>
          <p:spPr>
            <a:xfrm flipV="1">
              <a:off x="1316488" y="4104346"/>
              <a:ext cx="0" cy="525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785902" y="4278784"/>
              <a:ext cx="1054135" cy="284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788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行业趋势变化</a:t>
              </a:r>
            </a:p>
          </p:txBody>
        </p:sp>
        <p:sp>
          <p:nvSpPr>
            <p:cNvPr id="35" name="环形箭头 34"/>
            <p:cNvSpPr/>
            <p:nvPr/>
          </p:nvSpPr>
          <p:spPr>
            <a:xfrm rot="1278244">
              <a:off x="763903" y="1182736"/>
              <a:ext cx="2787319" cy="2786680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1" y="1157716"/>
            <a:ext cx="2337441" cy="222409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640" y="1139859"/>
            <a:ext cx="2297229" cy="2259806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6483" y="4430725"/>
            <a:ext cx="1700213" cy="128640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8452" y="4405882"/>
            <a:ext cx="1740375" cy="129980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5762" y="4433608"/>
            <a:ext cx="1700213" cy="128640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0610" y="3810060"/>
            <a:ext cx="2768413" cy="256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1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975" y="2343600"/>
            <a:ext cx="2374050" cy="21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36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1323</TotalTime>
  <Words>423</Words>
  <Application>Microsoft Office PowerPoint</Application>
  <PresentationFormat>宽屏</PresentationFormat>
  <Paragraphs>109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袁兆麟</dc:creator>
  <cp:lastModifiedBy>袁兆麟</cp:lastModifiedBy>
  <cp:revision>42</cp:revision>
  <dcterms:created xsi:type="dcterms:W3CDTF">2018-01-19T12:19:05Z</dcterms:created>
  <dcterms:modified xsi:type="dcterms:W3CDTF">2018-01-21T05:58:01Z</dcterms:modified>
</cp:coreProperties>
</file>