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38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FFFFFF"/>
    <a:srgbClr val="F6A42E"/>
    <a:srgbClr val="5DBE8F"/>
    <a:srgbClr val="2E5494"/>
    <a:srgbClr val="FEBE00"/>
    <a:srgbClr val="DF4F21"/>
    <a:srgbClr val="944E72"/>
    <a:srgbClr val="38516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6" autoAdjust="0"/>
    <p:restoredTop sz="93201" autoAdjust="0"/>
  </p:normalViewPr>
  <p:slideViewPr>
    <p:cSldViewPr snapToGrid="0">
      <p:cViewPr varScale="1">
        <p:scale>
          <a:sx n="71" d="100"/>
          <a:sy n="71" d="100"/>
        </p:scale>
        <p:origin x="846" y="72"/>
      </p:cViewPr>
      <p:guideLst>
        <p:guide pos="3386"/>
        <p:guide orient="horz" pos="663"/>
        <p:guide pos="461"/>
      </p:guideLst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koppt.cn/index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95799"/>
            <a:ext cx="12192000" cy="2362201"/>
          </a:xfrm>
          <a:custGeom>
            <a:avLst/>
            <a:gdLst>
              <a:gd name="connsiteX0" fmla="*/ 0 w 12192000"/>
              <a:gd name="connsiteY0" fmla="*/ 0 h 2362201"/>
              <a:gd name="connsiteX1" fmla="*/ 12192000 w 12192000"/>
              <a:gd name="connsiteY1" fmla="*/ 0 h 2362201"/>
              <a:gd name="connsiteX2" fmla="*/ 12192000 w 12192000"/>
              <a:gd name="connsiteY2" fmla="*/ 2362201 h 2362201"/>
              <a:gd name="connsiteX3" fmla="*/ 0 w 12192000"/>
              <a:gd name="connsiteY3" fmla="*/ 2362201 h 236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62201">
                <a:moveTo>
                  <a:pt x="0" y="0"/>
                </a:moveTo>
                <a:lnTo>
                  <a:pt x="12192000" y="0"/>
                </a:lnTo>
                <a:lnTo>
                  <a:pt x="12192000" y="2362201"/>
                </a:lnTo>
                <a:lnTo>
                  <a:pt x="0" y="2362201"/>
                </a:lnTo>
                <a:close/>
              </a:path>
            </a:pathLst>
          </a:custGeom>
        </p:spPr>
      </p:pic>
      <p:sp>
        <p:nvSpPr>
          <p:cNvPr id="3" name="椭圆 2"/>
          <p:cNvSpPr/>
          <p:nvPr userDrawn="1"/>
        </p:nvSpPr>
        <p:spPr>
          <a:xfrm>
            <a:off x="5059346" y="3459145"/>
            <a:ext cx="2073308" cy="2073308"/>
          </a:xfrm>
          <a:prstGeom prst="ellipse">
            <a:avLst/>
          </a:prstGeom>
          <a:solidFill>
            <a:schemeClr val="accent1"/>
          </a:solidFill>
          <a:ln w="50800">
            <a:solidFill>
              <a:srgbClr val="FFFFFF"/>
            </a:solidFill>
          </a:ln>
          <a:effectLst>
            <a:outerShdw blurRad="127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595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0592553" y="460052"/>
            <a:ext cx="1270393" cy="260358"/>
            <a:chOff x="1919288" y="2574925"/>
            <a:chExt cx="8350250" cy="1711325"/>
          </a:xfrm>
        </p:grpSpPr>
        <p:sp>
          <p:nvSpPr>
            <p:cNvPr id="8" name="koppt-LOGO"/>
            <p:cNvSpPr>
              <a:spLocks/>
            </p:cNvSpPr>
            <p:nvPr/>
          </p:nvSpPr>
          <p:spPr bwMode="auto">
            <a:xfrm>
              <a:off x="1919288" y="2574925"/>
              <a:ext cx="1563688" cy="1711325"/>
            </a:xfrm>
            <a:custGeom>
              <a:avLst/>
              <a:gdLst>
                <a:gd name="T0" fmla="*/ 370 w 525"/>
                <a:gd name="T1" fmla="*/ 0 h 572"/>
                <a:gd name="T2" fmla="*/ 168 w 525"/>
                <a:gd name="T3" fmla="*/ 228 h 572"/>
                <a:gd name="T4" fmla="*/ 112 w 525"/>
                <a:gd name="T5" fmla="*/ 289 h 572"/>
                <a:gd name="T6" fmla="*/ 112 w 525"/>
                <a:gd name="T7" fmla="*/ 0 h 572"/>
                <a:gd name="T8" fmla="*/ 0 w 525"/>
                <a:gd name="T9" fmla="*/ 0 h 572"/>
                <a:gd name="T10" fmla="*/ 0 w 525"/>
                <a:gd name="T11" fmla="*/ 572 h 572"/>
                <a:gd name="T12" fmla="*/ 2 w 525"/>
                <a:gd name="T13" fmla="*/ 572 h 572"/>
                <a:gd name="T14" fmla="*/ 31 w 525"/>
                <a:gd name="T15" fmla="*/ 539 h 572"/>
                <a:gd name="T16" fmla="*/ 173 w 525"/>
                <a:gd name="T17" fmla="*/ 389 h 572"/>
                <a:gd name="T18" fmla="*/ 199 w 525"/>
                <a:gd name="T19" fmla="*/ 363 h 572"/>
                <a:gd name="T20" fmla="*/ 368 w 525"/>
                <a:gd name="T21" fmla="*/ 564 h 572"/>
                <a:gd name="T22" fmla="*/ 384 w 525"/>
                <a:gd name="T23" fmla="*/ 568 h 572"/>
                <a:gd name="T24" fmla="*/ 524 w 525"/>
                <a:gd name="T25" fmla="*/ 567 h 572"/>
                <a:gd name="T26" fmla="*/ 280 w 525"/>
                <a:gd name="T27" fmla="*/ 276 h 572"/>
                <a:gd name="T28" fmla="*/ 525 w 525"/>
                <a:gd name="T29" fmla="*/ 0 h 572"/>
                <a:gd name="T30" fmla="*/ 370 w 525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5" h="572">
                  <a:moveTo>
                    <a:pt x="370" y="0"/>
                  </a:moveTo>
                  <a:cubicBezTo>
                    <a:pt x="304" y="77"/>
                    <a:pt x="235" y="152"/>
                    <a:pt x="168" y="228"/>
                  </a:cubicBezTo>
                  <a:cubicBezTo>
                    <a:pt x="149" y="248"/>
                    <a:pt x="132" y="270"/>
                    <a:pt x="112" y="289"/>
                  </a:cubicBezTo>
                  <a:cubicBezTo>
                    <a:pt x="111" y="193"/>
                    <a:pt x="112" y="96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2" y="572"/>
                    <a:pt x="2" y="572"/>
                    <a:pt x="2" y="572"/>
                  </a:cubicBezTo>
                  <a:cubicBezTo>
                    <a:pt x="11" y="561"/>
                    <a:pt x="21" y="550"/>
                    <a:pt x="31" y="539"/>
                  </a:cubicBezTo>
                  <a:cubicBezTo>
                    <a:pt x="79" y="489"/>
                    <a:pt x="126" y="439"/>
                    <a:pt x="173" y="389"/>
                  </a:cubicBezTo>
                  <a:cubicBezTo>
                    <a:pt x="181" y="380"/>
                    <a:pt x="190" y="371"/>
                    <a:pt x="199" y="363"/>
                  </a:cubicBezTo>
                  <a:cubicBezTo>
                    <a:pt x="256" y="430"/>
                    <a:pt x="312" y="497"/>
                    <a:pt x="368" y="564"/>
                  </a:cubicBezTo>
                  <a:cubicBezTo>
                    <a:pt x="372" y="569"/>
                    <a:pt x="378" y="567"/>
                    <a:pt x="384" y="568"/>
                  </a:cubicBezTo>
                  <a:cubicBezTo>
                    <a:pt x="430" y="567"/>
                    <a:pt x="477" y="568"/>
                    <a:pt x="524" y="567"/>
                  </a:cubicBezTo>
                  <a:cubicBezTo>
                    <a:pt x="443" y="470"/>
                    <a:pt x="360" y="374"/>
                    <a:pt x="280" y="276"/>
                  </a:cubicBezTo>
                  <a:cubicBezTo>
                    <a:pt x="361" y="184"/>
                    <a:pt x="442" y="91"/>
                    <a:pt x="525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koppt-LOGO"/>
            <p:cNvSpPr>
              <a:spLocks noEditPoints="1"/>
            </p:cNvSpPr>
            <p:nvPr/>
          </p:nvSpPr>
          <p:spPr bwMode="auto">
            <a:xfrm>
              <a:off x="3751263" y="2574925"/>
              <a:ext cx="1258888" cy="1657350"/>
            </a:xfrm>
            <a:custGeom>
              <a:avLst/>
              <a:gdLst>
                <a:gd name="T0" fmla="*/ 420 w 423"/>
                <a:gd name="T1" fmla="*/ 176 h 554"/>
                <a:gd name="T2" fmla="*/ 302 w 423"/>
                <a:gd name="T3" fmla="*/ 19 h 554"/>
                <a:gd name="T4" fmla="*/ 231 w 423"/>
                <a:gd name="T5" fmla="*/ 0 h 554"/>
                <a:gd name="T6" fmla="*/ 191 w 423"/>
                <a:gd name="T7" fmla="*/ 0 h 554"/>
                <a:gd name="T8" fmla="*/ 123 w 423"/>
                <a:gd name="T9" fmla="*/ 18 h 554"/>
                <a:gd name="T10" fmla="*/ 1 w 423"/>
                <a:gd name="T11" fmla="*/ 184 h 554"/>
                <a:gd name="T12" fmla="*/ 1 w 423"/>
                <a:gd name="T13" fmla="*/ 356 h 554"/>
                <a:gd name="T14" fmla="*/ 75 w 423"/>
                <a:gd name="T15" fmla="*/ 502 h 554"/>
                <a:gd name="T16" fmla="*/ 246 w 423"/>
                <a:gd name="T17" fmla="*/ 545 h 554"/>
                <a:gd name="T18" fmla="*/ 413 w 423"/>
                <a:gd name="T19" fmla="*/ 409 h 554"/>
                <a:gd name="T20" fmla="*/ 421 w 423"/>
                <a:gd name="T21" fmla="*/ 312 h 554"/>
                <a:gd name="T22" fmla="*/ 420 w 423"/>
                <a:gd name="T23" fmla="*/ 176 h 554"/>
                <a:gd name="T24" fmla="*/ 206 w 423"/>
                <a:gd name="T25" fmla="*/ 321 h 554"/>
                <a:gd name="T26" fmla="*/ 136 w 423"/>
                <a:gd name="T27" fmla="*/ 361 h 554"/>
                <a:gd name="T28" fmla="*/ 136 w 423"/>
                <a:gd name="T29" fmla="*/ 187 h 554"/>
                <a:gd name="T30" fmla="*/ 286 w 423"/>
                <a:gd name="T31" fmla="*/ 273 h 554"/>
                <a:gd name="T32" fmla="*/ 206 w 423"/>
                <a:gd name="T33" fmla="*/ 32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554">
                  <a:moveTo>
                    <a:pt x="420" y="176"/>
                  </a:moveTo>
                  <a:cubicBezTo>
                    <a:pt x="415" y="106"/>
                    <a:pt x="364" y="47"/>
                    <a:pt x="302" y="19"/>
                  </a:cubicBezTo>
                  <a:cubicBezTo>
                    <a:pt x="280" y="8"/>
                    <a:pt x="255" y="5"/>
                    <a:pt x="23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68" y="4"/>
                    <a:pt x="144" y="8"/>
                    <a:pt x="123" y="18"/>
                  </a:cubicBezTo>
                  <a:cubicBezTo>
                    <a:pt x="57" y="46"/>
                    <a:pt x="3" y="110"/>
                    <a:pt x="1" y="184"/>
                  </a:cubicBezTo>
                  <a:cubicBezTo>
                    <a:pt x="0" y="241"/>
                    <a:pt x="1" y="299"/>
                    <a:pt x="1" y="356"/>
                  </a:cubicBezTo>
                  <a:cubicBezTo>
                    <a:pt x="1" y="413"/>
                    <a:pt x="30" y="468"/>
                    <a:pt x="75" y="502"/>
                  </a:cubicBezTo>
                  <a:cubicBezTo>
                    <a:pt x="122" y="540"/>
                    <a:pt x="187" y="554"/>
                    <a:pt x="246" y="545"/>
                  </a:cubicBezTo>
                  <a:cubicBezTo>
                    <a:pt x="321" y="534"/>
                    <a:pt x="390" y="481"/>
                    <a:pt x="413" y="409"/>
                  </a:cubicBezTo>
                  <a:cubicBezTo>
                    <a:pt x="423" y="377"/>
                    <a:pt x="421" y="344"/>
                    <a:pt x="421" y="312"/>
                  </a:cubicBezTo>
                  <a:cubicBezTo>
                    <a:pt x="420" y="267"/>
                    <a:pt x="422" y="221"/>
                    <a:pt x="420" y="176"/>
                  </a:cubicBezTo>
                  <a:close/>
                  <a:moveTo>
                    <a:pt x="206" y="321"/>
                  </a:moveTo>
                  <a:cubicBezTo>
                    <a:pt x="183" y="334"/>
                    <a:pt x="160" y="349"/>
                    <a:pt x="136" y="361"/>
                  </a:cubicBezTo>
                  <a:cubicBezTo>
                    <a:pt x="135" y="303"/>
                    <a:pt x="135" y="245"/>
                    <a:pt x="136" y="187"/>
                  </a:cubicBezTo>
                  <a:cubicBezTo>
                    <a:pt x="187" y="214"/>
                    <a:pt x="236" y="244"/>
                    <a:pt x="286" y="273"/>
                  </a:cubicBezTo>
                  <a:cubicBezTo>
                    <a:pt x="261" y="291"/>
                    <a:pt x="232" y="305"/>
                    <a:pt x="206" y="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koppt-LOGO"/>
            <p:cNvSpPr>
              <a:spLocks/>
            </p:cNvSpPr>
            <p:nvPr/>
          </p:nvSpPr>
          <p:spPr bwMode="auto">
            <a:xfrm>
              <a:off x="5272088" y="2574925"/>
              <a:ext cx="1484313" cy="1639888"/>
            </a:xfrm>
            <a:custGeom>
              <a:avLst/>
              <a:gdLst>
                <a:gd name="T0" fmla="*/ 94 w 498"/>
                <a:gd name="T1" fmla="*/ 96 h 548"/>
                <a:gd name="T2" fmla="*/ 114 w 498"/>
                <a:gd name="T3" fmla="*/ 108 h 548"/>
                <a:gd name="T4" fmla="*/ 390 w 498"/>
                <a:gd name="T5" fmla="*/ 108 h 548"/>
                <a:gd name="T6" fmla="*/ 390 w 498"/>
                <a:gd name="T7" fmla="*/ 176 h 548"/>
                <a:gd name="T8" fmla="*/ 130 w 498"/>
                <a:gd name="T9" fmla="*/ 176 h 548"/>
                <a:gd name="T10" fmla="*/ 130 w 498"/>
                <a:gd name="T11" fmla="*/ 548 h 548"/>
                <a:gd name="T12" fmla="*/ 238 w 498"/>
                <a:gd name="T13" fmla="*/ 548 h 548"/>
                <a:gd name="T14" fmla="*/ 238 w 498"/>
                <a:gd name="T15" fmla="*/ 284 h 548"/>
                <a:gd name="T16" fmla="*/ 498 w 498"/>
                <a:gd name="T17" fmla="*/ 284 h 548"/>
                <a:gd name="T18" fmla="*/ 498 w 498"/>
                <a:gd name="T19" fmla="*/ 0 h 548"/>
                <a:gd name="T20" fmla="*/ 0 w 498"/>
                <a:gd name="T21" fmla="*/ 0 h 548"/>
                <a:gd name="T22" fmla="*/ 94 w 498"/>
                <a:gd name="T23" fmla="*/ 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8" h="548">
                  <a:moveTo>
                    <a:pt x="94" y="96"/>
                  </a:moveTo>
                  <a:cubicBezTo>
                    <a:pt x="100" y="101"/>
                    <a:pt x="105" y="109"/>
                    <a:pt x="114" y="108"/>
                  </a:cubicBezTo>
                  <a:cubicBezTo>
                    <a:pt x="206" y="108"/>
                    <a:pt x="298" y="108"/>
                    <a:pt x="390" y="108"/>
                  </a:cubicBezTo>
                  <a:cubicBezTo>
                    <a:pt x="390" y="131"/>
                    <a:pt x="390" y="153"/>
                    <a:pt x="390" y="176"/>
                  </a:cubicBezTo>
                  <a:cubicBezTo>
                    <a:pt x="303" y="176"/>
                    <a:pt x="217" y="176"/>
                    <a:pt x="130" y="176"/>
                  </a:cubicBezTo>
                  <a:cubicBezTo>
                    <a:pt x="130" y="300"/>
                    <a:pt x="130" y="424"/>
                    <a:pt x="130" y="548"/>
                  </a:cubicBezTo>
                  <a:cubicBezTo>
                    <a:pt x="166" y="548"/>
                    <a:pt x="202" y="548"/>
                    <a:pt x="238" y="548"/>
                  </a:cubicBezTo>
                  <a:cubicBezTo>
                    <a:pt x="238" y="460"/>
                    <a:pt x="238" y="372"/>
                    <a:pt x="238" y="284"/>
                  </a:cubicBezTo>
                  <a:cubicBezTo>
                    <a:pt x="325" y="284"/>
                    <a:pt x="411" y="284"/>
                    <a:pt x="498" y="284"/>
                  </a:cubicBezTo>
                  <a:cubicBezTo>
                    <a:pt x="498" y="189"/>
                    <a:pt x="498" y="95"/>
                    <a:pt x="4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33"/>
                    <a:pt x="63" y="64"/>
                    <a:pt x="9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koppt-LOGO"/>
            <p:cNvSpPr>
              <a:spLocks/>
            </p:cNvSpPr>
            <p:nvPr/>
          </p:nvSpPr>
          <p:spPr bwMode="auto">
            <a:xfrm>
              <a:off x="7026276" y="2574925"/>
              <a:ext cx="1481138" cy="1639888"/>
            </a:xfrm>
            <a:custGeom>
              <a:avLst/>
              <a:gdLst>
                <a:gd name="T0" fmla="*/ 0 w 497"/>
                <a:gd name="T1" fmla="*/ 0 h 548"/>
                <a:gd name="T2" fmla="*/ 109 w 497"/>
                <a:gd name="T3" fmla="*/ 107 h 548"/>
                <a:gd name="T4" fmla="*/ 389 w 497"/>
                <a:gd name="T5" fmla="*/ 108 h 548"/>
                <a:gd name="T6" fmla="*/ 389 w 497"/>
                <a:gd name="T7" fmla="*/ 176 h 548"/>
                <a:gd name="T8" fmla="*/ 133 w 497"/>
                <a:gd name="T9" fmla="*/ 176 h 548"/>
                <a:gd name="T10" fmla="*/ 133 w 497"/>
                <a:gd name="T11" fmla="*/ 548 h 548"/>
                <a:gd name="T12" fmla="*/ 241 w 497"/>
                <a:gd name="T13" fmla="*/ 548 h 548"/>
                <a:gd name="T14" fmla="*/ 241 w 497"/>
                <a:gd name="T15" fmla="*/ 284 h 548"/>
                <a:gd name="T16" fmla="*/ 497 w 497"/>
                <a:gd name="T17" fmla="*/ 284 h 548"/>
                <a:gd name="T18" fmla="*/ 497 w 497"/>
                <a:gd name="T19" fmla="*/ 0 h 548"/>
                <a:gd name="T20" fmla="*/ 0 w 497"/>
                <a:gd name="T2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7" h="548">
                  <a:moveTo>
                    <a:pt x="0" y="0"/>
                  </a:moveTo>
                  <a:cubicBezTo>
                    <a:pt x="37" y="35"/>
                    <a:pt x="71" y="73"/>
                    <a:pt x="109" y="107"/>
                  </a:cubicBezTo>
                  <a:cubicBezTo>
                    <a:pt x="202" y="109"/>
                    <a:pt x="296" y="107"/>
                    <a:pt x="389" y="108"/>
                  </a:cubicBezTo>
                  <a:cubicBezTo>
                    <a:pt x="389" y="131"/>
                    <a:pt x="389" y="153"/>
                    <a:pt x="389" y="176"/>
                  </a:cubicBezTo>
                  <a:cubicBezTo>
                    <a:pt x="304" y="176"/>
                    <a:pt x="218" y="176"/>
                    <a:pt x="133" y="176"/>
                  </a:cubicBezTo>
                  <a:cubicBezTo>
                    <a:pt x="133" y="300"/>
                    <a:pt x="133" y="424"/>
                    <a:pt x="133" y="548"/>
                  </a:cubicBezTo>
                  <a:cubicBezTo>
                    <a:pt x="169" y="548"/>
                    <a:pt x="205" y="548"/>
                    <a:pt x="241" y="548"/>
                  </a:cubicBezTo>
                  <a:cubicBezTo>
                    <a:pt x="241" y="460"/>
                    <a:pt x="241" y="372"/>
                    <a:pt x="241" y="284"/>
                  </a:cubicBezTo>
                  <a:cubicBezTo>
                    <a:pt x="326" y="284"/>
                    <a:pt x="412" y="284"/>
                    <a:pt x="497" y="284"/>
                  </a:cubicBezTo>
                  <a:cubicBezTo>
                    <a:pt x="497" y="189"/>
                    <a:pt x="497" y="95"/>
                    <a:pt x="4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koppt-LOGO"/>
            <p:cNvSpPr>
              <a:spLocks/>
            </p:cNvSpPr>
            <p:nvPr/>
          </p:nvSpPr>
          <p:spPr bwMode="auto">
            <a:xfrm>
              <a:off x="8783638" y="2574925"/>
              <a:ext cx="1485900" cy="1639888"/>
            </a:xfrm>
            <a:custGeom>
              <a:avLst/>
              <a:gdLst>
                <a:gd name="T0" fmla="*/ 0 w 499"/>
                <a:gd name="T1" fmla="*/ 0 h 548"/>
                <a:gd name="T2" fmla="*/ 75 w 499"/>
                <a:gd name="T3" fmla="*/ 76 h 548"/>
                <a:gd name="T4" fmla="*/ 108 w 499"/>
                <a:gd name="T5" fmla="*/ 107 h 548"/>
                <a:gd name="T6" fmla="*/ 211 w 499"/>
                <a:gd name="T7" fmla="*/ 108 h 548"/>
                <a:gd name="T8" fmla="*/ 211 w 499"/>
                <a:gd name="T9" fmla="*/ 548 h 548"/>
                <a:gd name="T10" fmla="*/ 319 w 499"/>
                <a:gd name="T11" fmla="*/ 548 h 548"/>
                <a:gd name="T12" fmla="*/ 319 w 499"/>
                <a:gd name="T13" fmla="*/ 108 h 548"/>
                <a:gd name="T14" fmla="*/ 499 w 499"/>
                <a:gd name="T15" fmla="*/ 108 h 548"/>
                <a:gd name="T16" fmla="*/ 499 w 499"/>
                <a:gd name="T17" fmla="*/ 0 h 548"/>
                <a:gd name="T18" fmla="*/ 0 w 499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" h="548">
                  <a:moveTo>
                    <a:pt x="0" y="0"/>
                  </a:moveTo>
                  <a:cubicBezTo>
                    <a:pt x="24" y="26"/>
                    <a:pt x="50" y="50"/>
                    <a:pt x="75" y="76"/>
                  </a:cubicBezTo>
                  <a:cubicBezTo>
                    <a:pt x="86" y="86"/>
                    <a:pt x="96" y="98"/>
                    <a:pt x="108" y="107"/>
                  </a:cubicBezTo>
                  <a:cubicBezTo>
                    <a:pt x="142" y="109"/>
                    <a:pt x="176" y="107"/>
                    <a:pt x="211" y="108"/>
                  </a:cubicBezTo>
                  <a:cubicBezTo>
                    <a:pt x="211" y="255"/>
                    <a:pt x="211" y="401"/>
                    <a:pt x="211" y="548"/>
                  </a:cubicBezTo>
                  <a:cubicBezTo>
                    <a:pt x="247" y="548"/>
                    <a:pt x="283" y="548"/>
                    <a:pt x="319" y="548"/>
                  </a:cubicBezTo>
                  <a:cubicBezTo>
                    <a:pt x="319" y="401"/>
                    <a:pt x="319" y="255"/>
                    <a:pt x="319" y="108"/>
                  </a:cubicBezTo>
                  <a:cubicBezTo>
                    <a:pt x="379" y="108"/>
                    <a:pt x="439" y="108"/>
                    <a:pt x="499" y="108"/>
                  </a:cubicBezTo>
                  <a:cubicBezTo>
                    <a:pt x="499" y="0"/>
                    <a:pt x="499" y="0"/>
                    <a:pt x="4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auto">
          <a:xfrm rot="5400000">
            <a:off x="486752" y="266980"/>
            <a:ext cx="716794" cy="646502"/>
          </a:xfrm>
          <a:custGeom>
            <a:avLst/>
            <a:gdLst>
              <a:gd name="T0" fmla="*/ 75 w 386"/>
              <a:gd name="T1" fmla="*/ 316 h 347"/>
              <a:gd name="T2" fmla="*/ 11 w 386"/>
              <a:gd name="T3" fmla="*/ 205 h 347"/>
              <a:gd name="T4" fmla="*/ 11 w 386"/>
              <a:gd name="T5" fmla="*/ 143 h 347"/>
              <a:gd name="T6" fmla="*/ 75 w 386"/>
              <a:gd name="T7" fmla="*/ 31 h 347"/>
              <a:gd name="T8" fmla="*/ 129 w 386"/>
              <a:gd name="T9" fmla="*/ 0 h 347"/>
              <a:gd name="T10" fmla="*/ 257 w 386"/>
              <a:gd name="T11" fmla="*/ 0 h 347"/>
              <a:gd name="T12" fmla="*/ 311 w 386"/>
              <a:gd name="T13" fmla="*/ 31 h 347"/>
              <a:gd name="T14" fmla="*/ 375 w 386"/>
              <a:gd name="T15" fmla="*/ 143 h 347"/>
              <a:gd name="T16" fmla="*/ 375 w 386"/>
              <a:gd name="T17" fmla="*/ 205 h 347"/>
              <a:gd name="T18" fmla="*/ 311 w 386"/>
              <a:gd name="T19" fmla="*/ 316 h 347"/>
              <a:gd name="T20" fmla="*/ 257 w 386"/>
              <a:gd name="T21" fmla="*/ 347 h 347"/>
              <a:gd name="T22" fmla="*/ 129 w 386"/>
              <a:gd name="T23" fmla="*/ 347 h 347"/>
              <a:gd name="T24" fmla="*/ 75 w 386"/>
              <a:gd name="T25" fmla="*/ 31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" h="347">
                <a:moveTo>
                  <a:pt x="75" y="316"/>
                </a:moveTo>
                <a:cubicBezTo>
                  <a:pt x="11" y="205"/>
                  <a:pt x="11" y="205"/>
                  <a:pt x="11" y="205"/>
                </a:cubicBezTo>
                <a:cubicBezTo>
                  <a:pt x="0" y="185"/>
                  <a:pt x="0" y="162"/>
                  <a:pt x="11" y="143"/>
                </a:cubicBezTo>
                <a:cubicBezTo>
                  <a:pt x="75" y="31"/>
                  <a:pt x="75" y="31"/>
                  <a:pt x="75" y="31"/>
                </a:cubicBezTo>
                <a:cubicBezTo>
                  <a:pt x="86" y="12"/>
                  <a:pt x="107" y="0"/>
                  <a:pt x="129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9" y="0"/>
                  <a:pt x="300" y="12"/>
                  <a:pt x="311" y="31"/>
                </a:cubicBezTo>
                <a:cubicBezTo>
                  <a:pt x="375" y="143"/>
                  <a:pt x="375" y="143"/>
                  <a:pt x="375" y="143"/>
                </a:cubicBezTo>
                <a:cubicBezTo>
                  <a:pt x="386" y="162"/>
                  <a:pt x="386" y="185"/>
                  <a:pt x="375" y="205"/>
                </a:cubicBezTo>
                <a:cubicBezTo>
                  <a:pt x="311" y="316"/>
                  <a:pt x="311" y="316"/>
                  <a:pt x="311" y="316"/>
                </a:cubicBezTo>
                <a:cubicBezTo>
                  <a:pt x="300" y="335"/>
                  <a:pt x="279" y="347"/>
                  <a:pt x="257" y="347"/>
                </a:cubicBezTo>
                <a:cubicBezTo>
                  <a:pt x="129" y="347"/>
                  <a:pt x="129" y="347"/>
                  <a:pt x="129" y="347"/>
                </a:cubicBezTo>
                <a:cubicBezTo>
                  <a:pt x="107" y="347"/>
                  <a:pt x="86" y="335"/>
                  <a:pt x="75" y="3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58900" y="298480"/>
            <a:ext cx="5613400" cy="58350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dirty="0"/>
              <a:t>单击此处添加幻灯片标题</a:t>
            </a:r>
          </a:p>
        </p:txBody>
      </p:sp>
    </p:spTree>
    <p:extLst>
      <p:ext uri="{BB962C8B-B14F-4D97-AF65-F5344CB8AC3E}">
        <p14:creationId xmlns:p14="http://schemas.microsoft.com/office/powerpoint/2010/main" val="1567355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  <p15:guide id="4" orient="horz" pos="6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29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PPT 版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pt-矩形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17" name="koppt-圆角矩形"/>
          <p:cNvSpPr/>
          <p:nvPr userDrawn="1"/>
        </p:nvSpPr>
        <p:spPr>
          <a:xfrm>
            <a:off x="4911129" y="3244334"/>
            <a:ext cx="2369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8" name="koppt-圆角矩形框"/>
          <p:cNvSpPr/>
          <p:nvPr userDrawn="1"/>
        </p:nvSpPr>
        <p:spPr>
          <a:xfrm>
            <a:off x="2132781" y="29384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>
              <a:solidFill>
                <a:schemeClr val="bg2"/>
              </a:solidFill>
            </a:endParaRPr>
          </a:p>
        </p:txBody>
      </p:sp>
      <p:sp>
        <p:nvSpPr>
          <p:cNvPr id="19" name="koppt-圆角矩形"/>
          <p:cNvSpPr/>
          <p:nvPr userDrawn="1"/>
        </p:nvSpPr>
        <p:spPr>
          <a:xfrm>
            <a:off x="8758723" y="29384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koppt-文本框"/>
          <p:cNvSpPr/>
          <p:nvPr userDrawn="1"/>
        </p:nvSpPr>
        <p:spPr>
          <a:xfrm>
            <a:off x="3002166" y="31966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1" name="koppt-图标"/>
          <p:cNvGrpSpPr>
            <a:grpSpLocks noChangeAspect="1"/>
          </p:cNvGrpSpPr>
          <p:nvPr userDrawn="1"/>
        </p:nvGrpSpPr>
        <p:grpSpPr>
          <a:xfrm>
            <a:off x="9110056" y="31300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22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koppt-文本框"/>
          <p:cNvSpPr txBox="1"/>
          <p:nvPr userDrawn="1"/>
        </p:nvSpPr>
        <p:spPr>
          <a:xfrm>
            <a:off x="4012018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5" name="koppt-文本框"/>
          <p:cNvSpPr txBox="1"/>
          <p:nvPr userDrawn="1"/>
        </p:nvSpPr>
        <p:spPr>
          <a:xfrm>
            <a:off x="4946416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6" name="koppt-文本框"/>
          <p:cNvSpPr txBox="1"/>
          <p:nvPr userDrawn="1"/>
        </p:nvSpPr>
        <p:spPr>
          <a:xfrm>
            <a:off x="5880814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7" name="koppt-文本框"/>
          <p:cNvSpPr txBox="1"/>
          <p:nvPr userDrawn="1"/>
        </p:nvSpPr>
        <p:spPr>
          <a:xfrm>
            <a:off x="6815212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8" name="koppt-文本框"/>
          <p:cNvSpPr txBox="1"/>
          <p:nvPr userDrawn="1"/>
        </p:nvSpPr>
        <p:spPr>
          <a:xfrm>
            <a:off x="7749610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30" name="koppt-矩形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5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2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E6E6E6"/>
                </a:solidFill>
              </a:rPr>
              <a:t>版权所有：</a:t>
            </a:r>
            <a:r>
              <a:rPr lang="en-US" altLang="zh-CN" sz="1200">
                <a:solidFill>
                  <a:srgbClr val="E6E6E6"/>
                </a:solidFill>
              </a:rPr>
              <a:t>KOPPT WWW.KOPPT.CN</a:t>
            </a:r>
            <a:endParaRPr lang="en-US" sz="120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3244334"/>
            <a:ext cx="160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www.koppt.cn​​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907"/>
          <p:cNvGrpSpPr/>
          <p:nvPr/>
        </p:nvGrpSpPr>
        <p:grpSpPr>
          <a:xfrm>
            <a:off x="449156" y="1102617"/>
            <a:ext cx="10558638" cy="5577502"/>
            <a:chOff x="449156" y="1102617"/>
            <a:chExt cx="10558638" cy="5577502"/>
          </a:xfrm>
        </p:grpSpPr>
        <p:grpSp>
          <p:nvGrpSpPr>
            <p:cNvPr id="902" name="Group 901"/>
            <p:cNvGrpSpPr/>
            <p:nvPr/>
          </p:nvGrpSpPr>
          <p:grpSpPr>
            <a:xfrm>
              <a:off x="449156" y="1102617"/>
              <a:ext cx="10558638" cy="5577502"/>
              <a:chOff x="449156" y="1102617"/>
              <a:chExt cx="10558638" cy="5577502"/>
            </a:xfrm>
          </p:grpSpPr>
          <p:grpSp>
            <p:nvGrpSpPr>
              <p:cNvPr id="894" name="Group 893"/>
              <p:cNvGrpSpPr/>
              <p:nvPr/>
            </p:nvGrpSpPr>
            <p:grpSpPr>
              <a:xfrm>
                <a:off x="449156" y="1102617"/>
                <a:ext cx="10558638" cy="5577502"/>
                <a:chOff x="449156" y="1102617"/>
                <a:chExt cx="10558638" cy="5577502"/>
              </a:xfrm>
            </p:grpSpPr>
            <p:sp>
              <p:nvSpPr>
                <p:cNvPr id="347" name="Rectangle 22"/>
                <p:cNvSpPr>
                  <a:spLocks noChangeArrowheads="1"/>
                </p:cNvSpPr>
                <p:nvPr/>
              </p:nvSpPr>
              <p:spPr bwMode="auto">
                <a:xfrm>
                  <a:off x="2182145" y="1144965"/>
                  <a:ext cx="6753227" cy="5535154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8100" dir="2700000" algn="ctr" rotWithShape="0">
                    <a:srgbClr val="000000">
                      <a:alpha val="25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altLang="zh-CN" sz="800" b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4" name="矩形 1467"/>
                <p:cNvSpPr>
                  <a:spLocks noChangeArrowheads="1"/>
                </p:cNvSpPr>
                <p:nvPr/>
              </p:nvSpPr>
              <p:spPr bwMode="auto">
                <a:xfrm>
                  <a:off x="631133" y="4223975"/>
                  <a:ext cx="1074599" cy="245614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52" name="Group 273"/>
                <p:cNvGrpSpPr>
                  <a:grpSpLocks/>
                </p:cNvGrpSpPr>
                <p:nvPr/>
              </p:nvGrpSpPr>
              <p:grpSpPr bwMode="auto">
                <a:xfrm>
                  <a:off x="2289187" y="3830364"/>
                  <a:ext cx="463550" cy="715962"/>
                  <a:chOff x="0" y="0"/>
                  <a:chExt cx="292" cy="451"/>
                </a:xfrm>
              </p:grpSpPr>
              <p:sp>
                <p:nvSpPr>
                  <p:cNvPr id="353" name="Freeform 1398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custGeom>
                    <a:avLst/>
                    <a:gdLst>
                      <a:gd name="T0" fmla="*/ 0 w 1211"/>
                      <a:gd name="T1" fmla="*/ 1 h 1994"/>
                      <a:gd name="T2" fmla="*/ 1 w 1211"/>
                      <a:gd name="T3" fmla="*/ 1 h 1994"/>
                      <a:gd name="T4" fmla="*/ 1 w 1211"/>
                      <a:gd name="T5" fmla="*/ 0 h 1994"/>
                      <a:gd name="T6" fmla="*/ 0 w 1211"/>
                      <a:gd name="T7" fmla="*/ 0 h 1994"/>
                      <a:gd name="T8" fmla="*/ 0 w 1211"/>
                      <a:gd name="T9" fmla="*/ 1 h 1994"/>
                      <a:gd name="T10" fmla="*/ 0 w 1211"/>
                      <a:gd name="T11" fmla="*/ 1 h 1994"/>
                      <a:gd name="T12" fmla="*/ 1 w 1211"/>
                      <a:gd name="T13" fmla="*/ 1 h 1994"/>
                      <a:gd name="T14" fmla="*/ 1 w 1211"/>
                      <a:gd name="T15" fmla="*/ 0 h 1994"/>
                      <a:gd name="T16" fmla="*/ 0 w 1211"/>
                      <a:gd name="T17" fmla="*/ 0 h 1994"/>
                      <a:gd name="T18" fmla="*/ 0 w 1211"/>
                      <a:gd name="T19" fmla="*/ 1 h 19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994"/>
                      <a:gd name="T32" fmla="*/ 1211 w 1211"/>
                      <a:gd name="T33" fmla="*/ 1994 h 19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994">
                        <a:moveTo>
                          <a:pt x="0" y="1993"/>
                        </a:moveTo>
                        <a:lnTo>
                          <a:pt x="1210" y="19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993"/>
                        </a:lnTo>
                        <a:close/>
                        <a:moveTo>
                          <a:pt x="9" y="1973"/>
                        </a:moveTo>
                        <a:lnTo>
                          <a:pt x="1198" y="1973"/>
                        </a:lnTo>
                        <a:lnTo>
                          <a:pt x="1198" y="15"/>
                        </a:lnTo>
                        <a:lnTo>
                          <a:pt x="9" y="15"/>
                        </a:lnTo>
                        <a:lnTo>
                          <a:pt x="9" y="19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1399"/>
                  <p:cNvSpPr>
                    <a:spLocks/>
                  </p:cNvSpPr>
                  <p:nvPr/>
                </p:nvSpPr>
                <p:spPr bwMode="auto">
                  <a:xfrm>
                    <a:off x="4" y="4"/>
                    <a:ext cx="268" cy="444"/>
                  </a:xfrm>
                  <a:custGeom>
                    <a:avLst/>
                    <a:gdLst>
                      <a:gd name="T0" fmla="*/ 0 w 1186"/>
                      <a:gd name="T1" fmla="*/ 1 h 1964"/>
                      <a:gd name="T2" fmla="*/ 1 w 1186"/>
                      <a:gd name="T3" fmla="*/ 1 h 1964"/>
                      <a:gd name="T4" fmla="*/ 1 w 1186"/>
                      <a:gd name="T5" fmla="*/ 0 h 1964"/>
                      <a:gd name="T6" fmla="*/ 0 w 1186"/>
                      <a:gd name="T7" fmla="*/ 0 h 1964"/>
                      <a:gd name="T8" fmla="*/ 0 w 1186"/>
                      <a:gd name="T9" fmla="*/ 1 h 1964"/>
                      <a:gd name="T10" fmla="*/ 0 w 1186"/>
                      <a:gd name="T11" fmla="*/ 1 h 1964"/>
                      <a:gd name="T12" fmla="*/ 1 w 1186"/>
                      <a:gd name="T13" fmla="*/ 1 h 1964"/>
                      <a:gd name="T14" fmla="*/ 1 w 1186"/>
                      <a:gd name="T15" fmla="*/ 0 h 1964"/>
                      <a:gd name="T16" fmla="*/ 0 w 1186"/>
                      <a:gd name="T17" fmla="*/ 0 h 1964"/>
                      <a:gd name="T18" fmla="*/ 0 w 1186"/>
                      <a:gd name="T19" fmla="*/ 1 h 19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964"/>
                      <a:gd name="T32" fmla="*/ 1186 w 1186"/>
                      <a:gd name="T33" fmla="*/ 1964 h 19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964">
                        <a:moveTo>
                          <a:pt x="0" y="1963"/>
                        </a:moveTo>
                        <a:lnTo>
                          <a:pt x="1185" y="19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963"/>
                        </a:lnTo>
                        <a:close/>
                        <a:moveTo>
                          <a:pt x="13" y="1946"/>
                        </a:moveTo>
                        <a:lnTo>
                          <a:pt x="1172" y="1946"/>
                        </a:lnTo>
                        <a:lnTo>
                          <a:pt x="1172" y="17"/>
                        </a:lnTo>
                        <a:lnTo>
                          <a:pt x="13" y="17"/>
                        </a:lnTo>
                        <a:lnTo>
                          <a:pt x="13" y="1946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1400"/>
                  <p:cNvSpPr>
                    <a:spLocks/>
                  </p:cNvSpPr>
                  <p:nvPr/>
                </p:nvSpPr>
                <p:spPr bwMode="auto">
                  <a:xfrm>
                    <a:off x="7" y="8"/>
                    <a:ext cx="262" cy="435"/>
                  </a:xfrm>
                  <a:custGeom>
                    <a:avLst/>
                    <a:gdLst>
                      <a:gd name="T0" fmla="*/ 0 w 1160"/>
                      <a:gd name="T1" fmla="*/ 1 h 1924"/>
                      <a:gd name="T2" fmla="*/ 1 w 1160"/>
                      <a:gd name="T3" fmla="*/ 1 h 1924"/>
                      <a:gd name="T4" fmla="*/ 1 w 1160"/>
                      <a:gd name="T5" fmla="*/ 0 h 1924"/>
                      <a:gd name="T6" fmla="*/ 0 w 1160"/>
                      <a:gd name="T7" fmla="*/ 0 h 1924"/>
                      <a:gd name="T8" fmla="*/ 0 w 1160"/>
                      <a:gd name="T9" fmla="*/ 1 h 1924"/>
                      <a:gd name="T10" fmla="*/ 0 w 1160"/>
                      <a:gd name="T11" fmla="*/ 1 h 1924"/>
                      <a:gd name="T12" fmla="*/ 1 w 1160"/>
                      <a:gd name="T13" fmla="*/ 1 h 1924"/>
                      <a:gd name="T14" fmla="*/ 1 w 1160"/>
                      <a:gd name="T15" fmla="*/ 0 h 1924"/>
                      <a:gd name="T16" fmla="*/ 0 w 1160"/>
                      <a:gd name="T17" fmla="*/ 0 h 1924"/>
                      <a:gd name="T18" fmla="*/ 0 w 1160"/>
                      <a:gd name="T19" fmla="*/ 1 h 19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924"/>
                      <a:gd name="T32" fmla="*/ 1160 w 1160"/>
                      <a:gd name="T33" fmla="*/ 1924 h 19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924">
                        <a:moveTo>
                          <a:pt x="0" y="1923"/>
                        </a:moveTo>
                        <a:lnTo>
                          <a:pt x="1159" y="1923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923"/>
                        </a:lnTo>
                        <a:close/>
                        <a:moveTo>
                          <a:pt x="11" y="1902"/>
                        </a:moveTo>
                        <a:lnTo>
                          <a:pt x="1150" y="1902"/>
                        </a:lnTo>
                        <a:lnTo>
                          <a:pt x="1150" y="20"/>
                        </a:lnTo>
                        <a:lnTo>
                          <a:pt x="11" y="20"/>
                        </a:lnTo>
                        <a:lnTo>
                          <a:pt x="11" y="1902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1401"/>
                  <p:cNvSpPr>
                    <a:spLocks/>
                  </p:cNvSpPr>
                  <p:nvPr/>
                </p:nvSpPr>
                <p:spPr bwMode="auto">
                  <a:xfrm>
                    <a:off x="9" y="13"/>
                    <a:ext cx="257" cy="426"/>
                  </a:xfrm>
                  <a:custGeom>
                    <a:avLst/>
                    <a:gdLst>
                      <a:gd name="T0" fmla="*/ 0 w 1139"/>
                      <a:gd name="T1" fmla="*/ 1 h 1883"/>
                      <a:gd name="T2" fmla="*/ 1 w 1139"/>
                      <a:gd name="T3" fmla="*/ 1 h 1883"/>
                      <a:gd name="T4" fmla="*/ 1 w 1139"/>
                      <a:gd name="T5" fmla="*/ 0 h 1883"/>
                      <a:gd name="T6" fmla="*/ 0 w 1139"/>
                      <a:gd name="T7" fmla="*/ 0 h 1883"/>
                      <a:gd name="T8" fmla="*/ 0 w 1139"/>
                      <a:gd name="T9" fmla="*/ 1 h 1883"/>
                      <a:gd name="T10" fmla="*/ 0 w 1139"/>
                      <a:gd name="T11" fmla="*/ 1 h 1883"/>
                      <a:gd name="T12" fmla="*/ 1 w 1139"/>
                      <a:gd name="T13" fmla="*/ 1 h 1883"/>
                      <a:gd name="T14" fmla="*/ 1 w 1139"/>
                      <a:gd name="T15" fmla="*/ 0 h 1883"/>
                      <a:gd name="T16" fmla="*/ 0 w 1139"/>
                      <a:gd name="T17" fmla="*/ 0 h 1883"/>
                      <a:gd name="T18" fmla="*/ 0 w 1139"/>
                      <a:gd name="T19" fmla="*/ 1 h 18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9"/>
                      <a:gd name="T31" fmla="*/ 0 h 1883"/>
                      <a:gd name="T32" fmla="*/ 1139 w 1139"/>
                      <a:gd name="T33" fmla="*/ 1883 h 18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9" h="1883">
                        <a:moveTo>
                          <a:pt x="0" y="1882"/>
                        </a:moveTo>
                        <a:lnTo>
                          <a:pt x="1138" y="1882"/>
                        </a:lnTo>
                        <a:lnTo>
                          <a:pt x="1138" y="0"/>
                        </a:lnTo>
                        <a:lnTo>
                          <a:pt x="0" y="0"/>
                        </a:lnTo>
                        <a:lnTo>
                          <a:pt x="0" y="1882"/>
                        </a:lnTo>
                        <a:close/>
                        <a:moveTo>
                          <a:pt x="11" y="1864"/>
                        </a:moveTo>
                        <a:lnTo>
                          <a:pt x="1125" y="1864"/>
                        </a:lnTo>
                        <a:lnTo>
                          <a:pt x="1125" y="17"/>
                        </a:lnTo>
                        <a:lnTo>
                          <a:pt x="11" y="17"/>
                        </a:lnTo>
                        <a:lnTo>
                          <a:pt x="11" y="1864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1402"/>
                  <p:cNvSpPr>
                    <a:spLocks/>
                  </p:cNvSpPr>
                  <p:nvPr/>
                </p:nvSpPr>
                <p:spPr bwMode="auto">
                  <a:xfrm>
                    <a:off x="12" y="17"/>
                    <a:ext cx="251" cy="417"/>
                  </a:xfrm>
                  <a:custGeom>
                    <a:avLst/>
                    <a:gdLst>
                      <a:gd name="T0" fmla="*/ 0 w 1113"/>
                      <a:gd name="T1" fmla="*/ 1 h 1844"/>
                      <a:gd name="T2" fmla="*/ 1 w 1113"/>
                      <a:gd name="T3" fmla="*/ 1 h 1844"/>
                      <a:gd name="T4" fmla="*/ 1 w 1113"/>
                      <a:gd name="T5" fmla="*/ 0 h 1844"/>
                      <a:gd name="T6" fmla="*/ 0 w 1113"/>
                      <a:gd name="T7" fmla="*/ 0 h 1844"/>
                      <a:gd name="T8" fmla="*/ 0 w 1113"/>
                      <a:gd name="T9" fmla="*/ 1 h 1844"/>
                      <a:gd name="T10" fmla="*/ 0 w 1113"/>
                      <a:gd name="T11" fmla="*/ 1 h 1844"/>
                      <a:gd name="T12" fmla="*/ 1 w 1113"/>
                      <a:gd name="T13" fmla="*/ 1 h 1844"/>
                      <a:gd name="T14" fmla="*/ 1 w 1113"/>
                      <a:gd name="T15" fmla="*/ 0 h 1844"/>
                      <a:gd name="T16" fmla="*/ 0 w 1113"/>
                      <a:gd name="T17" fmla="*/ 0 h 1844"/>
                      <a:gd name="T18" fmla="*/ 0 w 1113"/>
                      <a:gd name="T19" fmla="*/ 1 h 18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3"/>
                      <a:gd name="T31" fmla="*/ 0 h 1844"/>
                      <a:gd name="T32" fmla="*/ 1113 w 1113"/>
                      <a:gd name="T33" fmla="*/ 1844 h 18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3" h="1844">
                        <a:moveTo>
                          <a:pt x="0" y="1843"/>
                        </a:moveTo>
                        <a:lnTo>
                          <a:pt x="1112" y="1843"/>
                        </a:lnTo>
                        <a:lnTo>
                          <a:pt x="1112" y="0"/>
                        </a:lnTo>
                        <a:lnTo>
                          <a:pt x="0" y="0"/>
                        </a:lnTo>
                        <a:lnTo>
                          <a:pt x="0" y="1843"/>
                        </a:lnTo>
                        <a:close/>
                        <a:moveTo>
                          <a:pt x="8" y="1824"/>
                        </a:moveTo>
                        <a:lnTo>
                          <a:pt x="1101" y="1824"/>
                        </a:lnTo>
                        <a:lnTo>
                          <a:pt x="1101" y="19"/>
                        </a:lnTo>
                        <a:lnTo>
                          <a:pt x="8" y="19"/>
                        </a:lnTo>
                        <a:lnTo>
                          <a:pt x="8" y="1824"/>
                        </a:lnTo>
                        <a:close/>
                      </a:path>
                    </a:pathLst>
                  </a:custGeom>
                  <a:solidFill>
                    <a:srgbClr val="2424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1403"/>
                  <p:cNvSpPr>
                    <a:spLocks/>
                  </p:cNvSpPr>
                  <p:nvPr/>
                </p:nvSpPr>
                <p:spPr bwMode="auto">
                  <a:xfrm>
                    <a:off x="14" y="21"/>
                    <a:ext cx="248" cy="410"/>
                  </a:xfrm>
                  <a:custGeom>
                    <a:avLst/>
                    <a:gdLst>
                      <a:gd name="T0" fmla="*/ 0 w 1096"/>
                      <a:gd name="T1" fmla="*/ 1 h 1813"/>
                      <a:gd name="T2" fmla="*/ 1 w 1096"/>
                      <a:gd name="T3" fmla="*/ 1 h 1813"/>
                      <a:gd name="T4" fmla="*/ 1 w 1096"/>
                      <a:gd name="T5" fmla="*/ 0 h 1813"/>
                      <a:gd name="T6" fmla="*/ 0 w 1096"/>
                      <a:gd name="T7" fmla="*/ 0 h 1813"/>
                      <a:gd name="T8" fmla="*/ 0 w 1096"/>
                      <a:gd name="T9" fmla="*/ 1 h 1813"/>
                      <a:gd name="T10" fmla="*/ 0 w 1096"/>
                      <a:gd name="T11" fmla="*/ 1 h 1813"/>
                      <a:gd name="T12" fmla="*/ 1 w 1096"/>
                      <a:gd name="T13" fmla="*/ 1 h 1813"/>
                      <a:gd name="T14" fmla="*/ 1 w 1096"/>
                      <a:gd name="T15" fmla="*/ 0 h 1813"/>
                      <a:gd name="T16" fmla="*/ 0 w 1096"/>
                      <a:gd name="T17" fmla="*/ 0 h 1813"/>
                      <a:gd name="T18" fmla="*/ 0 w 1096"/>
                      <a:gd name="T19" fmla="*/ 1 h 18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6"/>
                      <a:gd name="T31" fmla="*/ 0 h 1813"/>
                      <a:gd name="T32" fmla="*/ 1096 w 1096"/>
                      <a:gd name="T33" fmla="*/ 1813 h 18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6" h="1813">
                        <a:moveTo>
                          <a:pt x="0" y="1812"/>
                        </a:moveTo>
                        <a:lnTo>
                          <a:pt x="1095" y="1812"/>
                        </a:lnTo>
                        <a:lnTo>
                          <a:pt x="1095" y="0"/>
                        </a:lnTo>
                        <a:lnTo>
                          <a:pt x="0" y="0"/>
                        </a:lnTo>
                        <a:lnTo>
                          <a:pt x="0" y="1812"/>
                        </a:lnTo>
                        <a:close/>
                        <a:moveTo>
                          <a:pt x="13" y="1794"/>
                        </a:moveTo>
                        <a:lnTo>
                          <a:pt x="1082" y="1794"/>
                        </a:lnTo>
                        <a:lnTo>
                          <a:pt x="1082" y="17"/>
                        </a:lnTo>
                        <a:lnTo>
                          <a:pt x="13" y="17"/>
                        </a:lnTo>
                        <a:lnTo>
                          <a:pt x="13" y="179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1404"/>
                  <p:cNvSpPr>
                    <a:spLocks/>
                  </p:cNvSpPr>
                  <p:nvPr/>
                </p:nvSpPr>
                <p:spPr bwMode="auto">
                  <a:xfrm>
                    <a:off x="17" y="25"/>
                    <a:ext cx="242" cy="401"/>
                  </a:xfrm>
                  <a:custGeom>
                    <a:avLst/>
                    <a:gdLst>
                      <a:gd name="T0" fmla="*/ 0 w 1070"/>
                      <a:gd name="T1" fmla="*/ 1 h 1774"/>
                      <a:gd name="T2" fmla="*/ 1 w 1070"/>
                      <a:gd name="T3" fmla="*/ 1 h 1774"/>
                      <a:gd name="T4" fmla="*/ 1 w 1070"/>
                      <a:gd name="T5" fmla="*/ 0 h 1774"/>
                      <a:gd name="T6" fmla="*/ 0 w 1070"/>
                      <a:gd name="T7" fmla="*/ 0 h 1774"/>
                      <a:gd name="T8" fmla="*/ 0 w 1070"/>
                      <a:gd name="T9" fmla="*/ 1 h 1774"/>
                      <a:gd name="T10" fmla="*/ 0 w 1070"/>
                      <a:gd name="T11" fmla="*/ 1 h 1774"/>
                      <a:gd name="T12" fmla="*/ 1 w 1070"/>
                      <a:gd name="T13" fmla="*/ 1 h 1774"/>
                      <a:gd name="T14" fmla="*/ 1 w 1070"/>
                      <a:gd name="T15" fmla="*/ 0 h 1774"/>
                      <a:gd name="T16" fmla="*/ 0 w 1070"/>
                      <a:gd name="T17" fmla="*/ 0 h 1774"/>
                      <a:gd name="T18" fmla="*/ 0 w 1070"/>
                      <a:gd name="T19" fmla="*/ 1 h 17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70"/>
                      <a:gd name="T31" fmla="*/ 0 h 1774"/>
                      <a:gd name="T32" fmla="*/ 1070 w 1070"/>
                      <a:gd name="T33" fmla="*/ 1774 h 17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70" h="1774">
                        <a:moveTo>
                          <a:pt x="0" y="1773"/>
                        </a:moveTo>
                        <a:lnTo>
                          <a:pt x="1069" y="1773"/>
                        </a:lnTo>
                        <a:lnTo>
                          <a:pt x="1069" y="0"/>
                        </a:lnTo>
                        <a:lnTo>
                          <a:pt x="0" y="0"/>
                        </a:lnTo>
                        <a:lnTo>
                          <a:pt x="0" y="1773"/>
                        </a:lnTo>
                        <a:close/>
                        <a:moveTo>
                          <a:pt x="10" y="1748"/>
                        </a:moveTo>
                        <a:lnTo>
                          <a:pt x="1060" y="1748"/>
                        </a:lnTo>
                        <a:lnTo>
                          <a:pt x="1060" y="23"/>
                        </a:lnTo>
                        <a:lnTo>
                          <a:pt x="10" y="23"/>
                        </a:lnTo>
                        <a:lnTo>
                          <a:pt x="10" y="1748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1405"/>
                  <p:cNvSpPr>
                    <a:spLocks/>
                  </p:cNvSpPr>
                  <p:nvPr/>
                </p:nvSpPr>
                <p:spPr bwMode="auto">
                  <a:xfrm>
                    <a:off x="18" y="31"/>
                    <a:ext cx="238" cy="390"/>
                  </a:xfrm>
                  <a:custGeom>
                    <a:avLst/>
                    <a:gdLst>
                      <a:gd name="T0" fmla="*/ 0 w 1054"/>
                      <a:gd name="T1" fmla="*/ 1 h 1724"/>
                      <a:gd name="T2" fmla="*/ 1 w 1054"/>
                      <a:gd name="T3" fmla="*/ 1 h 1724"/>
                      <a:gd name="T4" fmla="*/ 1 w 1054"/>
                      <a:gd name="T5" fmla="*/ 0 h 1724"/>
                      <a:gd name="T6" fmla="*/ 0 w 1054"/>
                      <a:gd name="T7" fmla="*/ 0 h 1724"/>
                      <a:gd name="T8" fmla="*/ 0 w 1054"/>
                      <a:gd name="T9" fmla="*/ 1 h 1724"/>
                      <a:gd name="T10" fmla="*/ 0 w 1054"/>
                      <a:gd name="T11" fmla="*/ 1 h 1724"/>
                      <a:gd name="T12" fmla="*/ 1 w 1054"/>
                      <a:gd name="T13" fmla="*/ 1 h 1724"/>
                      <a:gd name="T14" fmla="*/ 1 w 1054"/>
                      <a:gd name="T15" fmla="*/ 0 h 1724"/>
                      <a:gd name="T16" fmla="*/ 0 w 1054"/>
                      <a:gd name="T17" fmla="*/ 0 h 1724"/>
                      <a:gd name="T18" fmla="*/ 0 w 1054"/>
                      <a:gd name="T19" fmla="*/ 1 h 17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4"/>
                      <a:gd name="T31" fmla="*/ 0 h 1724"/>
                      <a:gd name="T32" fmla="*/ 1054 w 1054"/>
                      <a:gd name="T33" fmla="*/ 1724 h 17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4" h="1724">
                        <a:moveTo>
                          <a:pt x="0" y="1723"/>
                        </a:moveTo>
                        <a:lnTo>
                          <a:pt x="1053" y="1723"/>
                        </a:lnTo>
                        <a:lnTo>
                          <a:pt x="1053" y="0"/>
                        </a:lnTo>
                        <a:lnTo>
                          <a:pt x="0" y="0"/>
                        </a:lnTo>
                        <a:lnTo>
                          <a:pt x="0" y="1723"/>
                        </a:lnTo>
                        <a:close/>
                        <a:moveTo>
                          <a:pt x="13" y="1706"/>
                        </a:moveTo>
                        <a:lnTo>
                          <a:pt x="1040" y="1706"/>
                        </a:lnTo>
                        <a:lnTo>
                          <a:pt x="1040" y="19"/>
                        </a:lnTo>
                        <a:lnTo>
                          <a:pt x="13" y="19"/>
                        </a:lnTo>
                        <a:lnTo>
                          <a:pt x="13" y="1706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1406"/>
                  <p:cNvSpPr>
                    <a:spLocks/>
                  </p:cNvSpPr>
                  <p:nvPr/>
                </p:nvSpPr>
                <p:spPr bwMode="auto">
                  <a:xfrm>
                    <a:off x="21" y="34"/>
                    <a:ext cx="232" cy="382"/>
                  </a:xfrm>
                  <a:custGeom>
                    <a:avLst/>
                    <a:gdLst>
                      <a:gd name="T0" fmla="*/ 0 w 1027"/>
                      <a:gd name="T1" fmla="*/ 1 h 1690"/>
                      <a:gd name="T2" fmla="*/ 1 w 1027"/>
                      <a:gd name="T3" fmla="*/ 1 h 1690"/>
                      <a:gd name="T4" fmla="*/ 1 w 1027"/>
                      <a:gd name="T5" fmla="*/ 0 h 1690"/>
                      <a:gd name="T6" fmla="*/ 0 w 1027"/>
                      <a:gd name="T7" fmla="*/ 0 h 1690"/>
                      <a:gd name="T8" fmla="*/ 0 w 1027"/>
                      <a:gd name="T9" fmla="*/ 1 h 1690"/>
                      <a:gd name="T10" fmla="*/ 0 w 1027"/>
                      <a:gd name="T11" fmla="*/ 1 h 1690"/>
                      <a:gd name="T12" fmla="*/ 1 w 1027"/>
                      <a:gd name="T13" fmla="*/ 1 h 1690"/>
                      <a:gd name="T14" fmla="*/ 1 w 1027"/>
                      <a:gd name="T15" fmla="*/ 0 h 1690"/>
                      <a:gd name="T16" fmla="*/ 0 w 1027"/>
                      <a:gd name="T17" fmla="*/ 0 h 1690"/>
                      <a:gd name="T18" fmla="*/ 0 w 1027"/>
                      <a:gd name="T19" fmla="*/ 1 h 169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7"/>
                      <a:gd name="T31" fmla="*/ 0 h 1690"/>
                      <a:gd name="T32" fmla="*/ 1027 w 1027"/>
                      <a:gd name="T33" fmla="*/ 1690 h 169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7" h="1690">
                        <a:moveTo>
                          <a:pt x="0" y="1689"/>
                        </a:moveTo>
                        <a:lnTo>
                          <a:pt x="1026" y="1689"/>
                        </a:lnTo>
                        <a:lnTo>
                          <a:pt x="1026" y="0"/>
                        </a:lnTo>
                        <a:lnTo>
                          <a:pt x="0" y="0"/>
                        </a:lnTo>
                        <a:lnTo>
                          <a:pt x="0" y="1689"/>
                        </a:lnTo>
                        <a:close/>
                        <a:moveTo>
                          <a:pt x="13" y="1668"/>
                        </a:moveTo>
                        <a:lnTo>
                          <a:pt x="1014" y="1668"/>
                        </a:lnTo>
                        <a:lnTo>
                          <a:pt x="1014" y="17"/>
                        </a:lnTo>
                        <a:lnTo>
                          <a:pt x="13" y="17"/>
                        </a:lnTo>
                        <a:lnTo>
                          <a:pt x="13" y="1668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1407"/>
                  <p:cNvSpPr>
                    <a:spLocks/>
                  </p:cNvSpPr>
                  <p:nvPr/>
                </p:nvSpPr>
                <p:spPr bwMode="auto">
                  <a:xfrm>
                    <a:off x="24" y="39"/>
                    <a:ext cx="226" cy="374"/>
                  </a:xfrm>
                  <a:custGeom>
                    <a:avLst/>
                    <a:gdLst>
                      <a:gd name="T0" fmla="*/ 0 w 1002"/>
                      <a:gd name="T1" fmla="*/ 1 h 1654"/>
                      <a:gd name="T2" fmla="*/ 1 w 1002"/>
                      <a:gd name="T3" fmla="*/ 1 h 1654"/>
                      <a:gd name="T4" fmla="*/ 1 w 1002"/>
                      <a:gd name="T5" fmla="*/ 0 h 1654"/>
                      <a:gd name="T6" fmla="*/ 0 w 1002"/>
                      <a:gd name="T7" fmla="*/ 0 h 1654"/>
                      <a:gd name="T8" fmla="*/ 0 w 1002"/>
                      <a:gd name="T9" fmla="*/ 1 h 1654"/>
                      <a:gd name="T10" fmla="*/ 0 w 1002"/>
                      <a:gd name="T11" fmla="*/ 1 h 1654"/>
                      <a:gd name="T12" fmla="*/ 0 w 1002"/>
                      <a:gd name="T13" fmla="*/ 1 h 1654"/>
                      <a:gd name="T14" fmla="*/ 0 w 1002"/>
                      <a:gd name="T15" fmla="*/ 0 h 1654"/>
                      <a:gd name="T16" fmla="*/ 0 w 1002"/>
                      <a:gd name="T17" fmla="*/ 0 h 1654"/>
                      <a:gd name="T18" fmla="*/ 0 w 1002"/>
                      <a:gd name="T19" fmla="*/ 1 h 165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2"/>
                      <a:gd name="T31" fmla="*/ 0 h 1654"/>
                      <a:gd name="T32" fmla="*/ 1002 w 1002"/>
                      <a:gd name="T33" fmla="*/ 1654 h 165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2" h="1654">
                        <a:moveTo>
                          <a:pt x="0" y="1653"/>
                        </a:moveTo>
                        <a:lnTo>
                          <a:pt x="1001" y="1653"/>
                        </a:lnTo>
                        <a:lnTo>
                          <a:pt x="1001" y="0"/>
                        </a:lnTo>
                        <a:lnTo>
                          <a:pt x="0" y="0"/>
                        </a:lnTo>
                        <a:lnTo>
                          <a:pt x="0" y="1653"/>
                        </a:lnTo>
                        <a:close/>
                        <a:moveTo>
                          <a:pt x="12" y="1630"/>
                        </a:moveTo>
                        <a:lnTo>
                          <a:pt x="988" y="1630"/>
                        </a:lnTo>
                        <a:lnTo>
                          <a:pt x="988" y="23"/>
                        </a:lnTo>
                        <a:lnTo>
                          <a:pt x="12" y="23"/>
                        </a:lnTo>
                        <a:lnTo>
                          <a:pt x="12" y="1630"/>
                        </a:lnTo>
                        <a:close/>
                      </a:path>
                    </a:pathLst>
                  </a:custGeom>
                  <a:solidFill>
                    <a:srgbClr val="4C4C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1408"/>
                  <p:cNvSpPr>
                    <a:spLocks/>
                  </p:cNvSpPr>
                  <p:nvPr/>
                </p:nvSpPr>
                <p:spPr bwMode="auto">
                  <a:xfrm>
                    <a:off x="27" y="44"/>
                    <a:ext cx="220" cy="363"/>
                  </a:xfrm>
                  <a:custGeom>
                    <a:avLst/>
                    <a:gdLst>
                      <a:gd name="T0" fmla="*/ 0 w 976"/>
                      <a:gd name="T1" fmla="*/ 1 h 1604"/>
                      <a:gd name="T2" fmla="*/ 0 w 976"/>
                      <a:gd name="T3" fmla="*/ 1 h 1604"/>
                      <a:gd name="T4" fmla="*/ 0 w 976"/>
                      <a:gd name="T5" fmla="*/ 0 h 1604"/>
                      <a:gd name="T6" fmla="*/ 0 w 976"/>
                      <a:gd name="T7" fmla="*/ 0 h 1604"/>
                      <a:gd name="T8" fmla="*/ 0 w 976"/>
                      <a:gd name="T9" fmla="*/ 1 h 1604"/>
                      <a:gd name="T10" fmla="*/ 0 w 976"/>
                      <a:gd name="T11" fmla="*/ 1 h 1604"/>
                      <a:gd name="T12" fmla="*/ 0 w 976"/>
                      <a:gd name="T13" fmla="*/ 1 h 1604"/>
                      <a:gd name="T14" fmla="*/ 0 w 976"/>
                      <a:gd name="T15" fmla="*/ 0 h 1604"/>
                      <a:gd name="T16" fmla="*/ 0 w 976"/>
                      <a:gd name="T17" fmla="*/ 0 h 1604"/>
                      <a:gd name="T18" fmla="*/ 0 w 976"/>
                      <a:gd name="T19" fmla="*/ 1 h 160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6"/>
                      <a:gd name="T31" fmla="*/ 0 h 1604"/>
                      <a:gd name="T32" fmla="*/ 976 w 976"/>
                      <a:gd name="T33" fmla="*/ 1604 h 160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6" h="1604">
                        <a:moveTo>
                          <a:pt x="0" y="1603"/>
                        </a:moveTo>
                        <a:lnTo>
                          <a:pt x="975" y="1603"/>
                        </a:lnTo>
                        <a:lnTo>
                          <a:pt x="975" y="0"/>
                        </a:lnTo>
                        <a:lnTo>
                          <a:pt x="0" y="0"/>
                        </a:lnTo>
                        <a:lnTo>
                          <a:pt x="0" y="1603"/>
                        </a:lnTo>
                        <a:close/>
                        <a:moveTo>
                          <a:pt x="13" y="1580"/>
                        </a:moveTo>
                        <a:lnTo>
                          <a:pt x="962" y="1580"/>
                        </a:lnTo>
                        <a:lnTo>
                          <a:pt x="962" y="22"/>
                        </a:lnTo>
                        <a:lnTo>
                          <a:pt x="13" y="22"/>
                        </a:lnTo>
                        <a:lnTo>
                          <a:pt x="13" y="158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1409"/>
                  <p:cNvSpPr>
                    <a:spLocks/>
                  </p:cNvSpPr>
                  <p:nvPr/>
                </p:nvSpPr>
                <p:spPr bwMode="auto">
                  <a:xfrm>
                    <a:off x="30" y="49"/>
                    <a:ext cx="214" cy="353"/>
                  </a:xfrm>
                  <a:custGeom>
                    <a:avLst/>
                    <a:gdLst>
                      <a:gd name="T0" fmla="*/ 0 w 950"/>
                      <a:gd name="T1" fmla="*/ 1 h 1563"/>
                      <a:gd name="T2" fmla="*/ 0 w 950"/>
                      <a:gd name="T3" fmla="*/ 1 h 1563"/>
                      <a:gd name="T4" fmla="*/ 0 w 950"/>
                      <a:gd name="T5" fmla="*/ 0 h 1563"/>
                      <a:gd name="T6" fmla="*/ 0 w 950"/>
                      <a:gd name="T7" fmla="*/ 0 h 1563"/>
                      <a:gd name="T8" fmla="*/ 0 w 950"/>
                      <a:gd name="T9" fmla="*/ 1 h 1563"/>
                      <a:gd name="T10" fmla="*/ 0 w 950"/>
                      <a:gd name="T11" fmla="*/ 1 h 1563"/>
                      <a:gd name="T12" fmla="*/ 0 w 950"/>
                      <a:gd name="T13" fmla="*/ 1 h 1563"/>
                      <a:gd name="T14" fmla="*/ 0 w 950"/>
                      <a:gd name="T15" fmla="*/ 0 h 1563"/>
                      <a:gd name="T16" fmla="*/ 0 w 950"/>
                      <a:gd name="T17" fmla="*/ 0 h 1563"/>
                      <a:gd name="T18" fmla="*/ 0 w 950"/>
                      <a:gd name="T19" fmla="*/ 1 h 15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0"/>
                      <a:gd name="T31" fmla="*/ 0 h 1563"/>
                      <a:gd name="T32" fmla="*/ 950 w 950"/>
                      <a:gd name="T33" fmla="*/ 1563 h 15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0" h="1563">
                        <a:moveTo>
                          <a:pt x="0" y="1562"/>
                        </a:moveTo>
                        <a:lnTo>
                          <a:pt x="949" y="1562"/>
                        </a:lnTo>
                        <a:lnTo>
                          <a:pt x="949" y="0"/>
                        </a:lnTo>
                        <a:lnTo>
                          <a:pt x="0" y="0"/>
                        </a:lnTo>
                        <a:lnTo>
                          <a:pt x="0" y="1562"/>
                        </a:lnTo>
                        <a:close/>
                        <a:moveTo>
                          <a:pt x="14" y="1540"/>
                        </a:moveTo>
                        <a:lnTo>
                          <a:pt x="932" y="1540"/>
                        </a:lnTo>
                        <a:lnTo>
                          <a:pt x="932" y="25"/>
                        </a:lnTo>
                        <a:lnTo>
                          <a:pt x="14" y="25"/>
                        </a:lnTo>
                        <a:lnTo>
                          <a:pt x="14" y="1540"/>
                        </a:lnTo>
                        <a:close/>
                      </a:path>
                    </a:pathLst>
                  </a:custGeom>
                  <a:solidFill>
                    <a:srgbClr val="5C5C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1410"/>
                  <p:cNvSpPr>
                    <a:spLocks/>
                  </p:cNvSpPr>
                  <p:nvPr/>
                </p:nvSpPr>
                <p:spPr bwMode="auto">
                  <a:xfrm>
                    <a:off x="34" y="55"/>
                    <a:ext cx="207" cy="342"/>
                  </a:xfrm>
                  <a:custGeom>
                    <a:avLst/>
                    <a:gdLst>
                      <a:gd name="T0" fmla="*/ 0 w 917"/>
                      <a:gd name="T1" fmla="*/ 1 h 1513"/>
                      <a:gd name="T2" fmla="*/ 0 w 917"/>
                      <a:gd name="T3" fmla="*/ 1 h 1513"/>
                      <a:gd name="T4" fmla="*/ 0 w 917"/>
                      <a:gd name="T5" fmla="*/ 0 h 1513"/>
                      <a:gd name="T6" fmla="*/ 0 w 917"/>
                      <a:gd name="T7" fmla="*/ 0 h 1513"/>
                      <a:gd name="T8" fmla="*/ 0 w 917"/>
                      <a:gd name="T9" fmla="*/ 1 h 1513"/>
                      <a:gd name="T10" fmla="*/ 0 w 917"/>
                      <a:gd name="T11" fmla="*/ 1 h 1513"/>
                      <a:gd name="T12" fmla="*/ 0 w 917"/>
                      <a:gd name="T13" fmla="*/ 1 h 1513"/>
                      <a:gd name="T14" fmla="*/ 0 w 917"/>
                      <a:gd name="T15" fmla="*/ 0 h 1513"/>
                      <a:gd name="T16" fmla="*/ 0 w 917"/>
                      <a:gd name="T17" fmla="*/ 0 h 1513"/>
                      <a:gd name="T18" fmla="*/ 0 w 917"/>
                      <a:gd name="T19" fmla="*/ 1 h 15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7"/>
                      <a:gd name="T31" fmla="*/ 0 h 1513"/>
                      <a:gd name="T32" fmla="*/ 917 w 917"/>
                      <a:gd name="T33" fmla="*/ 1513 h 15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7" h="1513">
                        <a:moveTo>
                          <a:pt x="0" y="1512"/>
                        </a:moveTo>
                        <a:lnTo>
                          <a:pt x="916" y="1512"/>
                        </a:lnTo>
                        <a:lnTo>
                          <a:pt x="916" y="0"/>
                        </a:lnTo>
                        <a:lnTo>
                          <a:pt x="0" y="0"/>
                        </a:lnTo>
                        <a:lnTo>
                          <a:pt x="0" y="1512"/>
                        </a:lnTo>
                        <a:close/>
                        <a:moveTo>
                          <a:pt x="13" y="1490"/>
                        </a:moveTo>
                        <a:lnTo>
                          <a:pt x="903" y="1490"/>
                        </a:lnTo>
                        <a:lnTo>
                          <a:pt x="903" y="22"/>
                        </a:lnTo>
                        <a:lnTo>
                          <a:pt x="13" y="22"/>
                        </a:lnTo>
                        <a:lnTo>
                          <a:pt x="13" y="1490"/>
                        </a:lnTo>
                        <a:close/>
                      </a:path>
                    </a:pathLst>
                  </a:custGeom>
                  <a:solidFill>
                    <a:srgbClr val="6464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1411"/>
                  <p:cNvSpPr>
                    <a:spLocks/>
                  </p:cNvSpPr>
                  <p:nvPr/>
                </p:nvSpPr>
                <p:spPr bwMode="auto">
                  <a:xfrm>
                    <a:off x="37" y="59"/>
                    <a:ext cx="201" cy="333"/>
                  </a:xfrm>
                  <a:custGeom>
                    <a:avLst/>
                    <a:gdLst>
                      <a:gd name="T0" fmla="*/ 0 w 890"/>
                      <a:gd name="T1" fmla="*/ 1 h 1473"/>
                      <a:gd name="T2" fmla="*/ 0 w 890"/>
                      <a:gd name="T3" fmla="*/ 1 h 1473"/>
                      <a:gd name="T4" fmla="*/ 0 w 890"/>
                      <a:gd name="T5" fmla="*/ 0 h 1473"/>
                      <a:gd name="T6" fmla="*/ 0 w 890"/>
                      <a:gd name="T7" fmla="*/ 0 h 1473"/>
                      <a:gd name="T8" fmla="*/ 0 w 890"/>
                      <a:gd name="T9" fmla="*/ 1 h 1473"/>
                      <a:gd name="T10" fmla="*/ 0 w 890"/>
                      <a:gd name="T11" fmla="*/ 1 h 1473"/>
                      <a:gd name="T12" fmla="*/ 0 w 890"/>
                      <a:gd name="T13" fmla="*/ 1 h 1473"/>
                      <a:gd name="T14" fmla="*/ 0 w 890"/>
                      <a:gd name="T15" fmla="*/ 0 h 1473"/>
                      <a:gd name="T16" fmla="*/ 0 w 890"/>
                      <a:gd name="T17" fmla="*/ 0 h 1473"/>
                      <a:gd name="T18" fmla="*/ 0 w 890"/>
                      <a:gd name="T19" fmla="*/ 1 h 14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0"/>
                      <a:gd name="T31" fmla="*/ 0 h 1473"/>
                      <a:gd name="T32" fmla="*/ 890 w 890"/>
                      <a:gd name="T33" fmla="*/ 1473 h 14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0" h="1473">
                        <a:moveTo>
                          <a:pt x="0" y="1472"/>
                        </a:moveTo>
                        <a:lnTo>
                          <a:pt x="889" y="1472"/>
                        </a:lnTo>
                        <a:lnTo>
                          <a:pt x="889" y="0"/>
                        </a:lnTo>
                        <a:lnTo>
                          <a:pt x="0" y="0"/>
                        </a:lnTo>
                        <a:lnTo>
                          <a:pt x="0" y="1472"/>
                        </a:lnTo>
                        <a:close/>
                        <a:moveTo>
                          <a:pt x="16" y="1447"/>
                        </a:moveTo>
                        <a:lnTo>
                          <a:pt x="872" y="1447"/>
                        </a:lnTo>
                        <a:lnTo>
                          <a:pt x="872" y="25"/>
                        </a:lnTo>
                        <a:lnTo>
                          <a:pt x="16" y="25"/>
                        </a:lnTo>
                        <a:lnTo>
                          <a:pt x="16" y="144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1412"/>
                  <p:cNvSpPr>
                    <a:spLocks/>
                  </p:cNvSpPr>
                  <p:nvPr/>
                </p:nvSpPr>
                <p:spPr bwMode="auto">
                  <a:xfrm>
                    <a:off x="41" y="66"/>
                    <a:ext cx="193" cy="319"/>
                  </a:xfrm>
                  <a:custGeom>
                    <a:avLst/>
                    <a:gdLst>
                      <a:gd name="T0" fmla="*/ 0 w 857"/>
                      <a:gd name="T1" fmla="*/ 1 h 1413"/>
                      <a:gd name="T2" fmla="*/ 0 w 857"/>
                      <a:gd name="T3" fmla="*/ 1 h 1413"/>
                      <a:gd name="T4" fmla="*/ 0 w 857"/>
                      <a:gd name="T5" fmla="*/ 0 h 1413"/>
                      <a:gd name="T6" fmla="*/ 0 w 857"/>
                      <a:gd name="T7" fmla="*/ 0 h 1413"/>
                      <a:gd name="T8" fmla="*/ 0 w 857"/>
                      <a:gd name="T9" fmla="*/ 1 h 1413"/>
                      <a:gd name="T10" fmla="*/ 0 w 857"/>
                      <a:gd name="T11" fmla="*/ 1 h 1413"/>
                      <a:gd name="T12" fmla="*/ 0 w 857"/>
                      <a:gd name="T13" fmla="*/ 1 h 1413"/>
                      <a:gd name="T14" fmla="*/ 0 w 857"/>
                      <a:gd name="T15" fmla="*/ 0 h 1413"/>
                      <a:gd name="T16" fmla="*/ 0 w 857"/>
                      <a:gd name="T17" fmla="*/ 0 h 1413"/>
                      <a:gd name="T18" fmla="*/ 0 w 857"/>
                      <a:gd name="T19" fmla="*/ 1 h 14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413"/>
                      <a:gd name="T32" fmla="*/ 857 w 857"/>
                      <a:gd name="T33" fmla="*/ 1413 h 14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413">
                        <a:moveTo>
                          <a:pt x="0" y="1412"/>
                        </a:moveTo>
                        <a:lnTo>
                          <a:pt x="856" y="1412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412"/>
                        </a:lnTo>
                        <a:close/>
                        <a:moveTo>
                          <a:pt x="15" y="1385"/>
                        </a:moveTo>
                        <a:lnTo>
                          <a:pt x="840" y="1385"/>
                        </a:lnTo>
                        <a:lnTo>
                          <a:pt x="840" y="27"/>
                        </a:lnTo>
                        <a:lnTo>
                          <a:pt x="15" y="27"/>
                        </a:lnTo>
                        <a:lnTo>
                          <a:pt x="15" y="1385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1413"/>
                  <p:cNvSpPr>
                    <a:spLocks/>
                  </p:cNvSpPr>
                  <p:nvPr/>
                </p:nvSpPr>
                <p:spPr bwMode="auto">
                  <a:xfrm>
                    <a:off x="45" y="72"/>
                    <a:ext cx="185" cy="308"/>
                  </a:xfrm>
                  <a:custGeom>
                    <a:avLst/>
                    <a:gdLst>
                      <a:gd name="T0" fmla="*/ 0 w 822"/>
                      <a:gd name="T1" fmla="*/ 1 h 1362"/>
                      <a:gd name="T2" fmla="*/ 0 w 822"/>
                      <a:gd name="T3" fmla="*/ 1 h 1362"/>
                      <a:gd name="T4" fmla="*/ 0 w 822"/>
                      <a:gd name="T5" fmla="*/ 0 h 1362"/>
                      <a:gd name="T6" fmla="*/ 0 w 822"/>
                      <a:gd name="T7" fmla="*/ 0 h 1362"/>
                      <a:gd name="T8" fmla="*/ 0 w 822"/>
                      <a:gd name="T9" fmla="*/ 1 h 1362"/>
                      <a:gd name="T10" fmla="*/ 0 w 822"/>
                      <a:gd name="T11" fmla="*/ 1 h 1362"/>
                      <a:gd name="T12" fmla="*/ 0 w 822"/>
                      <a:gd name="T13" fmla="*/ 1 h 1362"/>
                      <a:gd name="T14" fmla="*/ 0 w 822"/>
                      <a:gd name="T15" fmla="*/ 0 h 1362"/>
                      <a:gd name="T16" fmla="*/ 0 w 822"/>
                      <a:gd name="T17" fmla="*/ 0 h 1362"/>
                      <a:gd name="T18" fmla="*/ 0 w 822"/>
                      <a:gd name="T19" fmla="*/ 1 h 13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2"/>
                      <a:gd name="T31" fmla="*/ 0 h 1362"/>
                      <a:gd name="T32" fmla="*/ 822 w 822"/>
                      <a:gd name="T33" fmla="*/ 1362 h 13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2" h="1362">
                        <a:moveTo>
                          <a:pt x="0" y="1361"/>
                        </a:moveTo>
                        <a:lnTo>
                          <a:pt x="821" y="1361"/>
                        </a:lnTo>
                        <a:lnTo>
                          <a:pt x="821" y="0"/>
                        </a:lnTo>
                        <a:lnTo>
                          <a:pt x="0" y="0"/>
                        </a:lnTo>
                        <a:lnTo>
                          <a:pt x="0" y="1361"/>
                        </a:lnTo>
                        <a:close/>
                        <a:moveTo>
                          <a:pt x="16" y="1336"/>
                        </a:moveTo>
                        <a:lnTo>
                          <a:pt x="805" y="1336"/>
                        </a:lnTo>
                        <a:lnTo>
                          <a:pt x="805" y="25"/>
                        </a:lnTo>
                        <a:lnTo>
                          <a:pt x="16" y="25"/>
                        </a:lnTo>
                        <a:lnTo>
                          <a:pt x="16" y="1336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1414"/>
                  <p:cNvSpPr>
                    <a:spLocks/>
                  </p:cNvSpPr>
                  <p:nvPr/>
                </p:nvSpPr>
                <p:spPr bwMode="auto">
                  <a:xfrm>
                    <a:off x="48" y="77"/>
                    <a:ext cx="180" cy="297"/>
                  </a:xfrm>
                  <a:custGeom>
                    <a:avLst/>
                    <a:gdLst>
                      <a:gd name="T0" fmla="*/ 0 w 796"/>
                      <a:gd name="T1" fmla="*/ 1 h 1312"/>
                      <a:gd name="T2" fmla="*/ 0 w 796"/>
                      <a:gd name="T3" fmla="*/ 1 h 1312"/>
                      <a:gd name="T4" fmla="*/ 0 w 796"/>
                      <a:gd name="T5" fmla="*/ 0 h 1312"/>
                      <a:gd name="T6" fmla="*/ 0 w 796"/>
                      <a:gd name="T7" fmla="*/ 0 h 1312"/>
                      <a:gd name="T8" fmla="*/ 0 w 796"/>
                      <a:gd name="T9" fmla="*/ 1 h 1312"/>
                      <a:gd name="T10" fmla="*/ 0 w 796"/>
                      <a:gd name="T11" fmla="*/ 1 h 1312"/>
                      <a:gd name="T12" fmla="*/ 0 w 796"/>
                      <a:gd name="T13" fmla="*/ 1 h 1312"/>
                      <a:gd name="T14" fmla="*/ 0 w 796"/>
                      <a:gd name="T15" fmla="*/ 0 h 1312"/>
                      <a:gd name="T16" fmla="*/ 0 w 796"/>
                      <a:gd name="T17" fmla="*/ 0 h 1312"/>
                      <a:gd name="T18" fmla="*/ 0 w 796"/>
                      <a:gd name="T19" fmla="*/ 1 h 13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1312"/>
                      <a:gd name="T32" fmla="*/ 796 w 796"/>
                      <a:gd name="T33" fmla="*/ 1312 h 13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1312">
                        <a:moveTo>
                          <a:pt x="0" y="1311"/>
                        </a:moveTo>
                        <a:lnTo>
                          <a:pt x="795" y="1311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1311"/>
                        </a:lnTo>
                        <a:close/>
                        <a:moveTo>
                          <a:pt x="16" y="1284"/>
                        </a:moveTo>
                        <a:lnTo>
                          <a:pt x="779" y="1284"/>
                        </a:lnTo>
                        <a:lnTo>
                          <a:pt x="779" y="27"/>
                        </a:lnTo>
                        <a:lnTo>
                          <a:pt x="16" y="27"/>
                        </a:lnTo>
                        <a:lnTo>
                          <a:pt x="16" y="1284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1415"/>
                  <p:cNvSpPr>
                    <a:spLocks/>
                  </p:cNvSpPr>
                  <p:nvPr/>
                </p:nvSpPr>
                <p:spPr bwMode="auto">
                  <a:xfrm>
                    <a:off x="51" y="83"/>
                    <a:ext cx="172" cy="284"/>
                  </a:xfrm>
                  <a:custGeom>
                    <a:avLst/>
                    <a:gdLst>
                      <a:gd name="T0" fmla="*/ 0 w 762"/>
                      <a:gd name="T1" fmla="*/ 1 h 1258"/>
                      <a:gd name="T2" fmla="*/ 0 w 762"/>
                      <a:gd name="T3" fmla="*/ 1 h 1258"/>
                      <a:gd name="T4" fmla="*/ 0 w 762"/>
                      <a:gd name="T5" fmla="*/ 0 h 1258"/>
                      <a:gd name="T6" fmla="*/ 0 w 762"/>
                      <a:gd name="T7" fmla="*/ 0 h 1258"/>
                      <a:gd name="T8" fmla="*/ 0 w 762"/>
                      <a:gd name="T9" fmla="*/ 1 h 1258"/>
                      <a:gd name="T10" fmla="*/ 0 w 762"/>
                      <a:gd name="T11" fmla="*/ 1 h 1258"/>
                      <a:gd name="T12" fmla="*/ 0 w 762"/>
                      <a:gd name="T13" fmla="*/ 1 h 1258"/>
                      <a:gd name="T14" fmla="*/ 0 w 762"/>
                      <a:gd name="T15" fmla="*/ 0 h 1258"/>
                      <a:gd name="T16" fmla="*/ 0 w 762"/>
                      <a:gd name="T17" fmla="*/ 0 h 1258"/>
                      <a:gd name="T18" fmla="*/ 0 w 762"/>
                      <a:gd name="T19" fmla="*/ 1 h 12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2"/>
                      <a:gd name="T31" fmla="*/ 0 h 1258"/>
                      <a:gd name="T32" fmla="*/ 762 w 762"/>
                      <a:gd name="T33" fmla="*/ 1258 h 12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2" h="1258">
                        <a:moveTo>
                          <a:pt x="0" y="1257"/>
                        </a:moveTo>
                        <a:lnTo>
                          <a:pt x="761" y="1257"/>
                        </a:lnTo>
                        <a:lnTo>
                          <a:pt x="761" y="0"/>
                        </a:lnTo>
                        <a:lnTo>
                          <a:pt x="0" y="0"/>
                        </a:lnTo>
                        <a:lnTo>
                          <a:pt x="0" y="1257"/>
                        </a:lnTo>
                        <a:close/>
                        <a:moveTo>
                          <a:pt x="15" y="1226"/>
                        </a:moveTo>
                        <a:lnTo>
                          <a:pt x="742" y="1226"/>
                        </a:lnTo>
                        <a:lnTo>
                          <a:pt x="742" y="29"/>
                        </a:lnTo>
                        <a:lnTo>
                          <a:pt x="15" y="29"/>
                        </a:lnTo>
                        <a:lnTo>
                          <a:pt x="15" y="1226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1416"/>
                  <p:cNvSpPr>
                    <a:spLocks/>
                  </p:cNvSpPr>
                  <p:nvPr/>
                </p:nvSpPr>
                <p:spPr bwMode="auto">
                  <a:xfrm>
                    <a:off x="55" y="90"/>
                    <a:ext cx="163" cy="270"/>
                  </a:xfrm>
                  <a:custGeom>
                    <a:avLst/>
                    <a:gdLst>
                      <a:gd name="T0" fmla="*/ 0 w 725"/>
                      <a:gd name="T1" fmla="*/ 1 h 1197"/>
                      <a:gd name="T2" fmla="*/ 0 w 725"/>
                      <a:gd name="T3" fmla="*/ 1 h 1197"/>
                      <a:gd name="T4" fmla="*/ 0 w 725"/>
                      <a:gd name="T5" fmla="*/ 0 h 1197"/>
                      <a:gd name="T6" fmla="*/ 0 w 725"/>
                      <a:gd name="T7" fmla="*/ 0 h 1197"/>
                      <a:gd name="T8" fmla="*/ 0 w 725"/>
                      <a:gd name="T9" fmla="*/ 1 h 1197"/>
                      <a:gd name="T10" fmla="*/ 0 w 725"/>
                      <a:gd name="T11" fmla="*/ 1 h 1197"/>
                      <a:gd name="T12" fmla="*/ 0 w 725"/>
                      <a:gd name="T13" fmla="*/ 1 h 1197"/>
                      <a:gd name="T14" fmla="*/ 0 w 725"/>
                      <a:gd name="T15" fmla="*/ 0 h 1197"/>
                      <a:gd name="T16" fmla="*/ 0 w 725"/>
                      <a:gd name="T17" fmla="*/ 0 h 1197"/>
                      <a:gd name="T18" fmla="*/ 0 w 725"/>
                      <a:gd name="T19" fmla="*/ 1 h 11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5"/>
                      <a:gd name="T31" fmla="*/ 0 h 1197"/>
                      <a:gd name="T32" fmla="*/ 725 w 725"/>
                      <a:gd name="T33" fmla="*/ 1197 h 11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5" h="1197">
                        <a:moveTo>
                          <a:pt x="0" y="1196"/>
                        </a:moveTo>
                        <a:lnTo>
                          <a:pt x="724" y="1196"/>
                        </a:lnTo>
                        <a:lnTo>
                          <a:pt x="724" y="0"/>
                        </a:lnTo>
                        <a:lnTo>
                          <a:pt x="0" y="0"/>
                        </a:lnTo>
                        <a:lnTo>
                          <a:pt x="0" y="1196"/>
                        </a:lnTo>
                        <a:close/>
                        <a:moveTo>
                          <a:pt x="19" y="1167"/>
                        </a:moveTo>
                        <a:lnTo>
                          <a:pt x="705" y="1167"/>
                        </a:lnTo>
                        <a:lnTo>
                          <a:pt x="705" y="30"/>
                        </a:lnTo>
                        <a:lnTo>
                          <a:pt x="19" y="30"/>
                        </a:lnTo>
                        <a:lnTo>
                          <a:pt x="19" y="116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1417"/>
                  <p:cNvSpPr>
                    <a:spLocks/>
                  </p:cNvSpPr>
                  <p:nvPr/>
                </p:nvSpPr>
                <p:spPr bwMode="auto">
                  <a:xfrm>
                    <a:off x="60" y="97"/>
                    <a:ext cx="155" cy="257"/>
                  </a:xfrm>
                  <a:custGeom>
                    <a:avLst/>
                    <a:gdLst>
                      <a:gd name="T0" fmla="*/ 0 w 686"/>
                      <a:gd name="T1" fmla="*/ 1 h 1138"/>
                      <a:gd name="T2" fmla="*/ 0 w 686"/>
                      <a:gd name="T3" fmla="*/ 1 h 1138"/>
                      <a:gd name="T4" fmla="*/ 0 w 686"/>
                      <a:gd name="T5" fmla="*/ 0 h 1138"/>
                      <a:gd name="T6" fmla="*/ 0 w 686"/>
                      <a:gd name="T7" fmla="*/ 0 h 1138"/>
                      <a:gd name="T8" fmla="*/ 0 w 686"/>
                      <a:gd name="T9" fmla="*/ 1 h 1138"/>
                      <a:gd name="T10" fmla="*/ 0 w 686"/>
                      <a:gd name="T11" fmla="*/ 1 h 1138"/>
                      <a:gd name="T12" fmla="*/ 0 w 686"/>
                      <a:gd name="T13" fmla="*/ 1 h 1138"/>
                      <a:gd name="T14" fmla="*/ 0 w 686"/>
                      <a:gd name="T15" fmla="*/ 0 h 1138"/>
                      <a:gd name="T16" fmla="*/ 0 w 686"/>
                      <a:gd name="T17" fmla="*/ 0 h 1138"/>
                      <a:gd name="T18" fmla="*/ 0 w 686"/>
                      <a:gd name="T19" fmla="*/ 1 h 11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6"/>
                      <a:gd name="T31" fmla="*/ 0 h 1138"/>
                      <a:gd name="T32" fmla="*/ 686 w 686"/>
                      <a:gd name="T33" fmla="*/ 1138 h 11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6" h="1138">
                        <a:moveTo>
                          <a:pt x="0" y="1137"/>
                        </a:moveTo>
                        <a:lnTo>
                          <a:pt x="685" y="1137"/>
                        </a:lnTo>
                        <a:lnTo>
                          <a:pt x="685" y="0"/>
                        </a:lnTo>
                        <a:lnTo>
                          <a:pt x="0" y="0"/>
                        </a:lnTo>
                        <a:lnTo>
                          <a:pt x="0" y="1137"/>
                        </a:lnTo>
                        <a:close/>
                        <a:moveTo>
                          <a:pt x="18" y="1101"/>
                        </a:moveTo>
                        <a:lnTo>
                          <a:pt x="665" y="1101"/>
                        </a:lnTo>
                        <a:lnTo>
                          <a:pt x="665" y="35"/>
                        </a:lnTo>
                        <a:lnTo>
                          <a:pt x="18" y="35"/>
                        </a:lnTo>
                        <a:lnTo>
                          <a:pt x="18" y="1101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1418"/>
                  <p:cNvSpPr>
                    <a:spLocks/>
                  </p:cNvSpPr>
                  <p:nvPr/>
                </p:nvSpPr>
                <p:spPr bwMode="auto">
                  <a:xfrm>
                    <a:off x="64" y="105"/>
                    <a:ext cx="146" cy="242"/>
                  </a:xfrm>
                  <a:custGeom>
                    <a:avLst/>
                    <a:gdLst>
                      <a:gd name="T0" fmla="*/ 0 w 647"/>
                      <a:gd name="T1" fmla="*/ 1 h 1073"/>
                      <a:gd name="T2" fmla="*/ 0 w 647"/>
                      <a:gd name="T3" fmla="*/ 1 h 1073"/>
                      <a:gd name="T4" fmla="*/ 0 w 647"/>
                      <a:gd name="T5" fmla="*/ 0 h 1073"/>
                      <a:gd name="T6" fmla="*/ 0 w 647"/>
                      <a:gd name="T7" fmla="*/ 0 h 1073"/>
                      <a:gd name="T8" fmla="*/ 0 w 647"/>
                      <a:gd name="T9" fmla="*/ 1 h 1073"/>
                      <a:gd name="T10" fmla="*/ 0 w 647"/>
                      <a:gd name="T11" fmla="*/ 1 h 1073"/>
                      <a:gd name="T12" fmla="*/ 0 w 647"/>
                      <a:gd name="T13" fmla="*/ 1 h 1073"/>
                      <a:gd name="T14" fmla="*/ 0 w 647"/>
                      <a:gd name="T15" fmla="*/ 0 h 1073"/>
                      <a:gd name="T16" fmla="*/ 0 w 647"/>
                      <a:gd name="T17" fmla="*/ 0 h 1073"/>
                      <a:gd name="T18" fmla="*/ 0 w 647"/>
                      <a:gd name="T19" fmla="*/ 1 h 10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47"/>
                      <a:gd name="T31" fmla="*/ 0 h 1073"/>
                      <a:gd name="T32" fmla="*/ 647 w 647"/>
                      <a:gd name="T33" fmla="*/ 1073 h 10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47" h="1073">
                        <a:moveTo>
                          <a:pt x="0" y="1072"/>
                        </a:moveTo>
                        <a:lnTo>
                          <a:pt x="646" y="1072"/>
                        </a:lnTo>
                        <a:lnTo>
                          <a:pt x="646" y="0"/>
                        </a:lnTo>
                        <a:lnTo>
                          <a:pt x="0" y="0"/>
                        </a:lnTo>
                        <a:lnTo>
                          <a:pt x="0" y="1072"/>
                        </a:lnTo>
                        <a:close/>
                        <a:moveTo>
                          <a:pt x="19" y="1039"/>
                        </a:moveTo>
                        <a:lnTo>
                          <a:pt x="627" y="1039"/>
                        </a:lnTo>
                        <a:lnTo>
                          <a:pt x="627" y="32"/>
                        </a:lnTo>
                        <a:lnTo>
                          <a:pt x="19" y="32"/>
                        </a:lnTo>
                        <a:lnTo>
                          <a:pt x="19" y="1039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1419"/>
                  <p:cNvSpPr>
                    <a:spLocks/>
                  </p:cNvSpPr>
                  <p:nvPr/>
                </p:nvSpPr>
                <p:spPr bwMode="auto">
                  <a:xfrm>
                    <a:off x="69" y="113"/>
                    <a:ext cx="137" cy="226"/>
                  </a:xfrm>
                  <a:custGeom>
                    <a:avLst/>
                    <a:gdLst>
                      <a:gd name="T0" fmla="*/ 0 w 608"/>
                      <a:gd name="T1" fmla="*/ 0 h 1003"/>
                      <a:gd name="T2" fmla="*/ 0 w 608"/>
                      <a:gd name="T3" fmla="*/ 0 h 1003"/>
                      <a:gd name="T4" fmla="*/ 0 w 608"/>
                      <a:gd name="T5" fmla="*/ 0 h 1003"/>
                      <a:gd name="T6" fmla="*/ 0 w 608"/>
                      <a:gd name="T7" fmla="*/ 0 h 1003"/>
                      <a:gd name="T8" fmla="*/ 0 w 608"/>
                      <a:gd name="T9" fmla="*/ 0 h 1003"/>
                      <a:gd name="T10" fmla="*/ 0 w 608"/>
                      <a:gd name="T11" fmla="*/ 0 h 1003"/>
                      <a:gd name="T12" fmla="*/ 0 w 608"/>
                      <a:gd name="T13" fmla="*/ 0 h 1003"/>
                      <a:gd name="T14" fmla="*/ 0 w 608"/>
                      <a:gd name="T15" fmla="*/ 0 h 1003"/>
                      <a:gd name="T16" fmla="*/ 0 w 608"/>
                      <a:gd name="T17" fmla="*/ 0 h 1003"/>
                      <a:gd name="T18" fmla="*/ 0 w 608"/>
                      <a:gd name="T19" fmla="*/ 0 h 10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8"/>
                      <a:gd name="T31" fmla="*/ 0 h 1003"/>
                      <a:gd name="T32" fmla="*/ 608 w 608"/>
                      <a:gd name="T33" fmla="*/ 1003 h 10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8" h="1003">
                        <a:moveTo>
                          <a:pt x="0" y="1002"/>
                        </a:moveTo>
                        <a:lnTo>
                          <a:pt x="607" y="1002"/>
                        </a:lnTo>
                        <a:lnTo>
                          <a:pt x="607" y="0"/>
                        </a:lnTo>
                        <a:lnTo>
                          <a:pt x="0" y="0"/>
                        </a:lnTo>
                        <a:lnTo>
                          <a:pt x="0" y="1002"/>
                        </a:lnTo>
                        <a:close/>
                        <a:moveTo>
                          <a:pt x="23" y="967"/>
                        </a:moveTo>
                        <a:lnTo>
                          <a:pt x="587" y="967"/>
                        </a:lnTo>
                        <a:lnTo>
                          <a:pt x="587" y="35"/>
                        </a:lnTo>
                        <a:lnTo>
                          <a:pt x="23" y="35"/>
                        </a:lnTo>
                        <a:lnTo>
                          <a:pt x="23" y="967"/>
                        </a:lnTo>
                        <a:close/>
                      </a:path>
                    </a:pathLst>
                  </a:custGeom>
                  <a:solidFill>
                    <a:srgbClr val="ADAD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1420"/>
                  <p:cNvSpPr>
                    <a:spLocks/>
                  </p:cNvSpPr>
                  <p:nvPr/>
                </p:nvSpPr>
                <p:spPr bwMode="auto">
                  <a:xfrm>
                    <a:off x="74" y="121"/>
                    <a:ext cx="127" cy="211"/>
                  </a:xfrm>
                  <a:custGeom>
                    <a:avLst/>
                    <a:gdLst>
                      <a:gd name="T0" fmla="*/ 0 w 565"/>
                      <a:gd name="T1" fmla="*/ 0 h 933"/>
                      <a:gd name="T2" fmla="*/ 0 w 565"/>
                      <a:gd name="T3" fmla="*/ 0 h 933"/>
                      <a:gd name="T4" fmla="*/ 0 w 565"/>
                      <a:gd name="T5" fmla="*/ 0 h 933"/>
                      <a:gd name="T6" fmla="*/ 0 w 565"/>
                      <a:gd name="T7" fmla="*/ 0 h 933"/>
                      <a:gd name="T8" fmla="*/ 0 w 565"/>
                      <a:gd name="T9" fmla="*/ 0 h 933"/>
                      <a:gd name="T10" fmla="*/ 0 w 565"/>
                      <a:gd name="T11" fmla="*/ 0 h 933"/>
                      <a:gd name="T12" fmla="*/ 0 w 565"/>
                      <a:gd name="T13" fmla="*/ 0 h 933"/>
                      <a:gd name="T14" fmla="*/ 0 w 565"/>
                      <a:gd name="T15" fmla="*/ 0 h 933"/>
                      <a:gd name="T16" fmla="*/ 0 w 565"/>
                      <a:gd name="T17" fmla="*/ 0 h 933"/>
                      <a:gd name="T18" fmla="*/ 0 w 565"/>
                      <a:gd name="T19" fmla="*/ 0 h 9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5"/>
                      <a:gd name="T31" fmla="*/ 0 h 933"/>
                      <a:gd name="T32" fmla="*/ 565 w 565"/>
                      <a:gd name="T33" fmla="*/ 933 h 9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5" h="933">
                        <a:moveTo>
                          <a:pt x="0" y="932"/>
                        </a:moveTo>
                        <a:lnTo>
                          <a:pt x="564" y="932"/>
                        </a:lnTo>
                        <a:lnTo>
                          <a:pt x="564" y="0"/>
                        </a:lnTo>
                        <a:lnTo>
                          <a:pt x="0" y="0"/>
                        </a:lnTo>
                        <a:lnTo>
                          <a:pt x="0" y="932"/>
                        </a:lnTo>
                        <a:close/>
                        <a:moveTo>
                          <a:pt x="20" y="894"/>
                        </a:moveTo>
                        <a:lnTo>
                          <a:pt x="541" y="894"/>
                        </a:lnTo>
                        <a:lnTo>
                          <a:pt x="541" y="38"/>
                        </a:lnTo>
                        <a:lnTo>
                          <a:pt x="20" y="38"/>
                        </a:lnTo>
                        <a:lnTo>
                          <a:pt x="20" y="894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1421"/>
                  <p:cNvSpPr>
                    <a:spLocks/>
                  </p:cNvSpPr>
                  <p:nvPr/>
                </p:nvSpPr>
                <p:spPr bwMode="auto">
                  <a:xfrm>
                    <a:off x="78" y="128"/>
                    <a:ext cx="118" cy="194"/>
                  </a:xfrm>
                  <a:custGeom>
                    <a:avLst/>
                    <a:gdLst>
                      <a:gd name="T0" fmla="*/ 0 w 523"/>
                      <a:gd name="T1" fmla="*/ 0 h 862"/>
                      <a:gd name="T2" fmla="*/ 0 w 523"/>
                      <a:gd name="T3" fmla="*/ 0 h 862"/>
                      <a:gd name="T4" fmla="*/ 0 w 523"/>
                      <a:gd name="T5" fmla="*/ 0 h 862"/>
                      <a:gd name="T6" fmla="*/ 0 w 523"/>
                      <a:gd name="T7" fmla="*/ 0 h 862"/>
                      <a:gd name="T8" fmla="*/ 0 w 523"/>
                      <a:gd name="T9" fmla="*/ 0 h 862"/>
                      <a:gd name="T10" fmla="*/ 0 w 523"/>
                      <a:gd name="T11" fmla="*/ 0 h 862"/>
                      <a:gd name="T12" fmla="*/ 0 w 523"/>
                      <a:gd name="T13" fmla="*/ 0 h 862"/>
                      <a:gd name="T14" fmla="*/ 0 w 523"/>
                      <a:gd name="T15" fmla="*/ 0 h 862"/>
                      <a:gd name="T16" fmla="*/ 0 w 523"/>
                      <a:gd name="T17" fmla="*/ 0 h 862"/>
                      <a:gd name="T18" fmla="*/ 0 w 523"/>
                      <a:gd name="T19" fmla="*/ 0 h 8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3"/>
                      <a:gd name="T31" fmla="*/ 0 h 862"/>
                      <a:gd name="T32" fmla="*/ 523 w 523"/>
                      <a:gd name="T33" fmla="*/ 862 h 8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3" h="862">
                        <a:moveTo>
                          <a:pt x="0" y="861"/>
                        </a:moveTo>
                        <a:lnTo>
                          <a:pt x="522" y="861"/>
                        </a:lnTo>
                        <a:lnTo>
                          <a:pt x="522" y="0"/>
                        </a:lnTo>
                        <a:lnTo>
                          <a:pt x="0" y="0"/>
                        </a:lnTo>
                        <a:lnTo>
                          <a:pt x="0" y="861"/>
                        </a:lnTo>
                        <a:close/>
                        <a:moveTo>
                          <a:pt x="24" y="824"/>
                        </a:moveTo>
                        <a:lnTo>
                          <a:pt x="496" y="824"/>
                        </a:lnTo>
                        <a:lnTo>
                          <a:pt x="496" y="37"/>
                        </a:lnTo>
                        <a:lnTo>
                          <a:pt x="24" y="37"/>
                        </a:lnTo>
                        <a:lnTo>
                          <a:pt x="24" y="824"/>
                        </a:lnTo>
                        <a:close/>
                      </a:path>
                    </a:pathLst>
                  </a:custGeom>
                  <a:solidFill>
                    <a:srgbClr val="BDB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1422"/>
                  <p:cNvSpPr>
                    <a:spLocks/>
                  </p:cNvSpPr>
                  <p:nvPr/>
                </p:nvSpPr>
                <p:spPr bwMode="auto">
                  <a:xfrm>
                    <a:off x="83" y="138"/>
                    <a:ext cx="107" cy="177"/>
                  </a:xfrm>
                  <a:custGeom>
                    <a:avLst/>
                    <a:gdLst>
                      <a:gd name="T0" fmla="*/ 0 w 476"/>
                      <a:gd name="T1" fmla="*/ 0 h 783"/>
                      <a:gd name="T2" fmla="*/ 0 w 476"/>
                      <a:gd name="T3" fmla="*/ 0 h 783"/>
                      <a:gd name="T4" fmla="*/ 0 w 476"/>
                      <a:gd name="T5" fmla="*/ 0 h 783"/>
                      <a:gd name="T6" fmla="*/ 0 w 476"/>
                      <a:gd name="T7" fmla="*/ 0 h 783"/>
                      <a:gd name="T8" fmla="*/ 0 w 476"/>
                      <a:gd name="T9" fmla="*/ 0 h 783"/>
                      <a:gd name="T10" fmla="*/ 0 w 476"/>
                      <a:gd name="T11" fmla="*/ 0 h 783"/>
                      <a:gd name="T12" fmla="*/ 0 w 476"/>
                      <a:gd name="T13" fmla="*/ 0 h 783"/>
                      <a:gd name="T14" fmla="*/ 0 w 476"/>
                      <a:gd name="T15" fmla="*/ 0 h 783"/>
                      <a:gd name="T16" fmla="*/ 0 w 476"/>
                      <a:gd name="T17" fmla="*/ 0 h 783"/>
                      <a:gd name="T18" fmla="*/ 0 w 476"/>
                      <a:gd name="T19" fmla="*/ 0 h 7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6"/>
                      <a:gd name="T31" fmla="*/ 0 h 783"/>
                      <a:gd name="T32" fmla="*/ 476 w 476"/>
                      <a:gd name="T33" fmla="*/ 783 h 7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6" h="783">
                        <a:moveTo>
                          <a:pt x="0" y="782"/>
                        </a:moveTo>
                        <a:lnTo>
                          <a:pt x="475" y="782"/>
                        </a:lnTo>
                        <a:lnTo>
                          <a:pt x="475" y="0"/>
                        </a:lnTo>
                        <a:lnTo>
                          <a:pt x="0" y="0"/>
                        </a:lnTo>
                        <a:lnTo>
                          <a:pt x="0" y="782"/>
                        </a:lnTo>
                        <a:close/>
                        <a:moveTo>
                          <a:pt x="21" y="744"/>
                        </a:moveTo>
                        <a:lnTo>
                          <a:pt x="453" y="744"/>
                        </a:lnTo>
                        <a:lnTo>
                          <a:pt x="453" y="38"/>
                        </a:lnTo>
                        <a:lnTo>
                          <a:pt x="21" y="38"/>
                        </a:lnTo>
                        <a:lnTo>
                          <a:pt x="21" y="744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1423"/>
                  <p:cNvSpPr>
                    <a:spLocks/>
                  </p:cNvSpPr>
                  <p:nvPr/>
                </p:nvSpPr>
                <p:spPr bwMode="auto">
                  <a:xfrm>
                    <a:off x="89" y="146"/>
                    <a:ext cx="96" cy="159"/>
                  </a:xfrm>
                  <a:custGeom>
                    <a:avLst/>
                    <a:gdLst>
                      <a:gd name="T0" fmla="*/ 0 w 429"/>
                      <a:gd name="T1" fmla="*/ 0 h 706"/>
                      <a:gd name="T2" fmla="*/ 0 w 429"/>
                      <a:gd name="T3" fmla="*/ 0 h 706"/>
                      <a:gd name="T4" fmla="*/ 0 w 429"/>
                      <a:gd name="T5" fmla="*/ 0 h 706"/>
                      <a:gd name="T6" fmla="*/ 0 w 429"/>
                      <a:gd name="T7" fmla="*/ 0 h 706"/>
                      <a:gd name="T8" fmla="*/ 0 w 429"/>
                      <a:gd name="T9" fmla="*/ 0 h 706"/>
                      <a:gd name="T10" fmla="*/ 0 w 429"/>
                      <a:gd name="T11" fmla="*/ 0 h 706"/>
                      <a:gd name="T12" fmla="*/ 0 w 429"/>
                      <a:gd name="T13" fmla="*/ 0 h 706"/>
                      <a:gd name="T14" fmla="*/ 0 w 429"/>
                      <a:gd name="T15" fmla="*/ 0 h 706"/>
                      <a:gd name="T16" fmla="*/ 0 w 429"/>
                      <a:gd name="T17" fmla="*/ 0 h 706"/>
                      <a:gd name="T18" fmla="*/ 0 w 429"/>
                      <a:gd name="T19" fmla="*/ 0 h 70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706"/>
                      <a:gd name="T32" fmla="*/ 429 w 429"/>
                      <a:gd name="T33" fmla="*/ 706 h 70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706">
                        <a:moveTo>
                          <a:pt x="0" y="705"/>
                        </a:moveTo>
                        <a:lnTo>
                          <a:pt x="428" y="705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705"/>
                        </a:lnTo>
                        <a:close/>
                        <a:moveTo>
                          <a:pt x="25" y="663"/>
                        </a:moveTo>
                        <a:lnTo>
                          <a:pt x="402" y="663"/>
                        </a:lnTo>
                        <a:lnTo>
                          <a:pt x="402" y="39"/>
                        </a:lnTo>
                        <a:lnTo>
                          <a:pt x="25" y="39"/>
                        </a:lnTo>
                        <a:lnTo>
                          <a:pt x="25" y="663"/>
                        </a:lnTo>
                        <a:close/>
                      </a:path>
                    </a:pathLst>
                  </a:custGeom>
                  <a:solidFill>
                    <a:srgbClr val="CDCD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1424"/>
                  <p:cNvSpPr>
                    <a:spLocks/>
                  </p:cNvSpPr>
                  <p:nvPr/>
                </p:nvSpPr>
                <p:spPr bwMode="auto">
                  <a:xfrm>
                    <a:off x="95" y="156"/>
                    <a:ext cx="84" cy="140"/>
                  </a:xfrm>
                  <a:custGeom>
                    <a:avLst/>
                    <a:gdLst>
                      <a:gd name="T0" fmla="*/ 0 w 377"/>
                      <a:gd name="T1" fmla="*/ 0 h 622"/>
                      <a:gd name="T2" fmla="*/ 0 w 377"/>
                      <a:gd name="T3" fmla="*/ 0 h 622"/>
                      <a:gd name="T4" fmla="*/ 0 w 377"/>
                      <a:gd name="T5" fmla="*/ 0 h 622"/>
                      <a:gd name="T6" fmla="*/ 0 w 377"/>
                      <a:gd name="T7" fmla="*/ 0 h 622"/>
                      <a:gd name="T8" fmla="*/ 0 w 377"/>
                      <a:gd name="T9" fmla="*/ 0 h 622"/>
                      <a:gd name="T10" fmla="*/ 0 w 377"/>
                      <a:gd name="T11" fmla="*/ 0 h 622"/>
                      <a:gd name="T12" fmla="*/ 0 w 377"/>
                      <a:gd name="T13" fmla="*/ 0 h 622"/>
                      <a:gd name="T14" fmla="*/ 0 w 377"/>
                      <a:gd name="T15" fmla="*/ 0 h 622"/>
                      <a:gd name="T16" fmla="*/ 0 w 377"/>
                      <a:gd name="T17" fmla="*/ 0 h 622"/>
                      <a:gd name="T18" fmla="*/ 0 w 377"/>
                      <a:gd name="T19" fmla="*/ 0 h 62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7"/>
                      <a:gd name="T31" fmla="*/ 0 h 622"/>
                      <a:gd name="T32" fmla="*/ 377 w 377"/>
                      <a:gd name="T33" fmla="*/ 622 h 62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7" h="622">
                        <a:moveTo>
                          <a:pt x="0" y="621"/>
                        </a:moveTo>
                        <a:lnTo>
                          <a:pt x="376" y="621"/>
                        </a:lnTo>
                        <a:lnTo>
                          <a:pt x="376" y="0"/>
                        </a:lnTo>
                        <a:lnTo>
                          <a:pt x="0" y="0"/>
                        </a:lnTo>
                        <a:lnTo>
                          <a:pt x="0" y="621"/>
                        </a:lnTo>
                        <a:close/>
                        <a:moveTo>
                          <a:pt x="29" y="577"/>
                        </a:moveTo>
                        <a:lnTo>
                          <a:pt x="348" y="577"/>
                        </a:lnTo>
                        <a:lnTo>
                          <a:pt x="348" y="46"/>
                        </a:lnTo>
                        <a:lnTo>
                          <a:pt x="29" y="46"/>
                        </a:lnTo>
                        <a:lnTo>
                          <a:pt x="29" y="577"/>
                        </a:lnTo>
                        <a:close/>
                      </a:path>
                    </a:pathLst>
                  </a:custGeom>
                  <a:solidFill>
                    <a:srgbClr val="D5D5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1425"/>
                  <p:cNvSpPr>
                    <a:spLocks/>
                  </p:cNvSpPr>
                  <p:nvPr/>
                </p:nvSpPr>
                <p:spPr bwMode="auto">
                  <a:xfrm>
                    <a:off x="101" y="166"/>
                    <a:ext cx="73" cy="120"/>
                  </a:xfrm>
                  <a:custGeom>
                    <a:avLst/>
                    <a:gdLst>
                      <a:gd name="T0" fmla="*/ 0 w 326"/>
                      <a:gd name="T1" fmla="*/ 0 h 532"/>
                      <a:gd name="T2" fmla="*/ 0 w 326"/>
                      <a:gd name="T3" fmla="*/ 0 h 532"/>
                      <a:gd name="T4" fmla="*/ 0 w 326"/>
                      <a:gd name="T5" fmla="*/ 0 h 532"/>
                      <a:gd name="T6" fmla="*/ 0 w 326"/>
                      <a:gd name="T7" fmla="*/ 0 h 532"/>
                      <a:gd name="T8" fmla="*/ 0 w 326"/>
                      <a:gd name="T9" fmla="*/ 0 h 532"/>
                      <a:gd name="T10" fmla="*/ 0 w 326"/>
                      <a:gd name="T11" fmla="*/ 0 h 532"/>
                      <a:gd name="T12" fmla="*/ 0 w 326"/>
                      <a:gd name="T13" fmla="*/ 0 h 532"/>
                      <a:gd name="T14" fmla="*/ 0 w 326"/>
                      <a:gd name="T15" fmla="*/ 0 h 532"/>
                      <a:gd name="T16" fmla="*/ 0 w 326"/>
                      <a:gd name="T17" fmla="*/ 0 h 532"/>
                      <a:gd name="T18" fmla="*/ 0 w 326"/>
                      <a:gd name="T19" fmla="*/ 0 h 5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532"/>
                      <a:gd name="T32" fmla="*/ 326 w 326"/>
                      <a:gd name="T33" fmla="*/ 532 h 5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532">
                        <a:moveTo>
                          <a:pt x="0" y="531"/>
                        </a:moveTo>
                        <a:lnTo>
                          <a:pt x="325" y="531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531"/>
                        </a:lnTo>
                        <a:close/>
                        <a:moveTo>
                          <a:pt x="27" y="483"/>
                        </a:moveTo>
                        <a:lnTo>
                          <a:pt x="297" y="483"/>
                        </a:lnTo>
                        <a:lnTo>
                          <a:pt x="297" y="48"/>
                        </a:lnTo>
                        <a:lnTo>
                          <a:pt x="27" y="48"/>
                        </a:lnTo>
                        <a:lnTo>
                          <a:pt x="27" y="483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1426"/>
                  <p:cNvSpPr>
                    <a:spLocks/>
                  </p:cNvSpPr>
                  <p:nvPr/>
                </p:nvSpPr>
                <p:spPr bwMode="auto">
                  <a:xfrm>
                    <a:off x="108" y="177"/>
                    <a:ext cx="59" cy="97"/>
                  </a:xfrm>
                  <a:custGeom>
                    <a:avLst/>
                    <a:gdLst>
                      <a:gd name="T0" fmla="*/ 0 w 266"/>
                      <a:gd name="T1" fmla="*/ 0 h 432"/>
                      <a:gd name="T2" fmla="*/ 0 w 266"/>
                      <a:gd name="T3" fmla="*/ 0 h 432"/>
                      <a:gd name="T4" fmla="*/ 0 w 266"/>
                      <a:gd name="T5" fmla="*/ 0 h 432"/>
                      <a:gd name="T6" fmla="*/ 0 w 266"/>
                      <a:gd name="T7" fmla="*/ 0 h 432"/>
                      <a:gd name="T8" fmla="*/ 0 w 266"/>
                      <a:gd name="T9" fmla="*/ 0 h 432"/>
                      <a:gd name="T10" fmla="*/ 0 w 266"/>
                      <a:gd name="T11" fmla="*/ 0 h 432"/>
                      <a:gd name="T12" fmla="*/ 0 w 266"/>
                      <a:gd name="T13" fmla="*/ 0 h 432"/>
                      <a:gd name="T14" fmla="*/ 0 w 266"/>
                      <a:gd name="T15" fmla="*/ 0 h 432"/>
                      <a:gd name="T16" fmla="*/ 0 w 266"/>
                      <a:gd name="T17" fmla="*/ 0 h 432"/>
                      <a:gd name="T18" fmla="*/ 0 w 266"/>
                      <a:gd name="T19" fmla="*/ 0 h 4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32"/>
                      <a:gd name="T32" fmla="*/ 266 w 266"/>
                      <a:gd name="T33" fmla="*/ 432 h 4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32">
                        <a:moveTo>
                          <a:pt x="0" y="431"/>
                        </a:moveTo>
                        <a:lnTo>
                          <a:pt x="265" y="431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31"/>
                        </a:lnTo>
                        <a:close/>
                        <a:moveTo>
                          <a:pt x="30" y="381"/>
                        </a:moveTo>
                        <a:lnTo>
                          <a:pt x="233" y="381"/>
                        </a:lnTo>
                        <a:lnTo>
                          <a:pt x="233" y="49"/>
                        </a:lnTo>
                        <a:lnTo>
                          <a:pt x="30" y="49"/>
                        </a:lnTo>
                        <a:lnTo>
                          <a:pt x="30" y="38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1427"/>
                  <p:cNvSpPr>
                    <a:spLocks/>
                  </p:cNvSpPr>
                  <p:nvPr/>
                </p:nvSpPr>
                <p:spPr bwMode="auto">
                  <a:xfrm>
                    <a:off x="114" y="188"/>
                    <a:ext cx="45" cy="76"/>
                  </a:xfrm>
                  <a:custGeom>
                    <a:avLst/>
                    <a:gdLst>
                      <a:gd name="T0" fmla="*/ 0 w 203"/>
                      <a:gd name="T1" fmla="*/ 0 h 341"/>
                      <a:gd name="T2" fmla="*/ 0 w 203"/>
                      <a:gd name="T3" fmla="*/ 0 h 341"/>
                      <a:gd name="T4" fmla="*/ 0 w 203"/>
                      <a:gd name="T5" fmla="*/ 0 h 341"/>
                      <a:gd name="T6" fmla="*/ 0 w 203"/>
                      <a:gd name="T7" fmla="*/ 0 h 341"/>
                      <a:gd name="T8" fmla="*/ 0 w 203"/>
                      <a:gd name="T9" fmla="*/ 0 h 341"/>
                      <a:gd name="T10" fmla="*/ 0 w 203"/>
                      <a:gd name="T11" fmla="*/ 0 h 341"/>
                      <a:gd name="T12" fmla="*/ 0 w 203"/>
                      <a:gd name="T13" fmla="*/ 0 h 341"/>
                      <a:gd name="T14" fmla="*/ 0 w 203"/>
                      <a:gd name="T15" fmla="*/ 0 h 341"/>
                      <a:gd name="T16" fmla="*/ 0 w 203"/>
                      <a:gd name="T17" fmla="*/ 0 h 341"/>
                      <a:gd name="T18" fmla="*/ 0 w 203"/>
                      <a:gd name="T19" fmla="*/ 0 h 3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3"/>
                      <a:gd name="T31" fmla="*/ 0 h 341"/>
                      <a:gd name="T32" fmla="*/ 203 w 203"/>
                      <a:gd name="T33" fmla="*/ 341 h 3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3" h="341">
                        <a:moveTo>
                          <a:pt x="0" y="340"/>
                        </a:moveTo>
                        <a:lnTo>
                          <a:pt x="202" y="340"/>
                        </a:lnTo>
                        <a:lnTo>
                          <a:pt x="202" y="0"/>
                        </a:lnTo>
                        <a:lnTo>
                          <a:pt x="0" y="0"/>
                        </a:lnTo>
                        <a:lnTo>
                          <a:pt x="0" y="340"/>
                        </a:lnTo>
                        <a:close/>
                        <a:moveTo>
                          <a:pt x="31" y="287"/>
                        </a:moveTo>
                        <a:lnTo>
                          <a:pt x="172" y="287"/>
                        </a:lnTo>
                        <a:lnTo>
                          <a:pt x="172" y="53"/>
                        </a:lnTo>
                        <a:lnTo>
                          <a:pt x="31" y="53"/>
                        </a:lnTo>
                        <a:lnTo>
                          <a:pt x="31" y="287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1428"/>
                  <p:cNvSpPr>
                    <a:spLocks/>
                  </p:cNvSpPr>
                  <p:nvPr/>
                </p:nvSpPr>
                <p:spPr bwMode="auto">
                  <a:xfrm>
                    <a:off x="122" y="200"/>
                    <a:ext cx="31" cy="52"/>
                  </a:xfrm>
                  <a:custGeom>
                    <a:avLst/>
                    <a:gdLst>
                      <a:gd name="T0" fmla="*/ 0 w 142"/>
                      <a:gd name="T1" fmla="*/ 0 h 232"/>
                      <a:gd name="T2" fmla="*/ 0 w 142"/>
                      <a:gd name="T3" fmla="*/ 0 h 232"/>
                      <a:gd name="T4" fmla="*/ 0 w 142"/>
                      <a:gd name="T5" fmla="*/ 0 h 232"/>
                      <a:gd name="T6" fmla="*/ 0 w 142"/>
                      <a:gd name="T7" fmla="*/ 0 h 232"/>
                      <a:gd name="T8" fmla="*/ 0 w 142"/>
                      <a:gd name="T9" fmla="*/ 0 h 232"/>
                      <a:gd name="T10" fmla="*/ 0 w 142"/>
                      <a:gd name="T11" fmla="*/ 0 h 232"/>
                      <a:gd name="T12" fmla="*/ 0 w 142"/>
                      <a:gd name="T13" fmla="*/ 0 h 232"/>
                      <a:gd name="T14" fmla="*/ 0 w 142"/>
                      <a:gd name="T15" fmla="*/ 0 h 232"/>
                      <a:gd name="T16" fmla="*/ 0 w 142"/>
                      <a:gd name="T17" fmla="*/ 0 h 232"/>
                      <a:gd name="T18" fmla="*/ 0 w 142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2"/>
                      <a:gd name="T31" fmla="*/ 0 h 232"/>
                      <a:gd name="T32" fmla="*/ 142 w 142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2" h="232">
                        <a:moveTo>
                          <a:pt x="0" y="231"/>
                        </a:moveTo>
                        <a:lnTo>
                          <a:pt x="141" y="231"/>
                        </a:lnTo>
                        <a:lnTo>
                          <a:pt x="141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32" y="177"/>
                        </a:moveTo>
                        <a:lnTo>
                          <a:pt x="107" y="177"/>
                        </a:lnTo>
                        <a:lnTo>
                          <a:pt x="107" y="52"/>
                        </a:lnTo>
                        <a:lnTo>
                          <a:pt x="32" y="52"/>
                        </a:lnTo>
                        <a:lnTo>
                          <a:pt x="32" y="177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1429"/>
                  <p:cNvSpPr>
                    <a:spLocks/>
                  </p:cNvSpPr>
                  <p:nvPr/>
                </p:nvSpPr>
                <p:spPr bwMode="auto">
                  <a:xfrm>
                    <a:off x="129" y="213"/>
                    <a:ext cx="16" cy="26"/>
                  </a:xfrm>
                  <a:custGeom>
                    <a:avLst/>
                    <a:gdLst>
                      <a:gd name="T0" fmla="*/ 0 w 73"/>
                      <a:gd name="T1" fmla="*/ 0 h 121"/>
                      <a:gd name="T2" fmla="*/ 0 w 73"/>
                      <a:gd name="T3" fmla="*/ 0 h 121"/>
                      <a:gd name="T4" fmla="*/ 0 w 73"/>
                      <a:gd name="T5" fmla="*/ 0 h 121"/>
                      <a:gd name="T6" fmla="*/ 0 w 73"/>
                      <a:gd name="T7" fmla="*/ 0 h 121"/>
                      <a:gd name="T8" fmla="*/ 0 w 73"/>
                      <a:gd name="T9" fmla="*/ 0 h 121"/>
                      <a:gd name="T10" fmla="*/ 0 w 73"/>
                      <a:gd name="T11" fmla="*/ 0 h 121"/>
                      <a:gd name="T12" fmla="*/ 0 w 73"/>
                      <a:gd name="T13" fmla="*/ 0 h 121"/>
                      <a:gd name="T14" fmla="*/ 0 w 73"/>
                      <a:gd name="T15" fmla="*/ 0 h 121"/>
                      <a:gd name="T16" fmla="*/ 0 w 73"/>
                      <a:gd name="T17" fmla="*/ 0 h 121"/>
                      <a:gd name="T18" fmla="*/ 0 w 73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121"/>
                      <a:gd name="T32" fmla="*/ 73 w 73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121">
                        <a:moveTo>
                          <a:pt x="0" y="120"/>
                        </a:moveTo>
                        <a:lnTo>
                          <a:pt x="72" y="120"/>
                        </a:lnTo>
                        <a:lnTo>
                          <a:pt x="72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35" y="62"/>
                        </a:moveTo>
                        <a:lnTo>
                          <a:pt x="37" y="62"/>
                        </a:lnTo>
                        <a:lnTo>
                          <a:pt x="37" y="58"/>
                        </a:lnTo>
                        <a:lnTo>
                          <a:pt x="35" y="58"/>
                        </a:lnTo>
                        <a:lnTo>
                          <a:pt x="35" y="62"/>
                        </a:ln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1430"/>
                  <p:cNvSpPr>
                    <a:spLocks/>
                  </p:cNvSpPr>
                  <p:nvPr/>
                </p:nvSpPr>
                <p:spPr bwMode="auto">
                  <a:xfrm>
                    <a:off x="137" y="226"/>
                    <a:ext cx="0" cy="0"/>
                  </a:xfrm>
                  <a:custGeom>
                    <a:avLst/>
                    <a:gdLst>
                      <a:gd name="T0" fmla="*/ 0 w 5"/>
                      <a:gd name="T1" fmla="*/ 0 h 6"/>
                      <a:gd name="T2" fmla="*/ 0 w 5"/>
                      <a:gd name="T3" fmla="*/ 0 h 6"/>
                      <a:gd name="T4" fmla="*/ 0 w 5"/>
                      <a:gd name="T5" fmla="*/ 0 h 6"/>
                      <a:gd name="T6" fmla="*/ 0 w 5"/>
                      <a:gd name="T7" fmla="*/ 0 h 6"/>
                      <a:gd name="T8" fmla="*/ 0 w 5"/>
                      <a:gd name="T9" fmla="*/ 0 h 6"/>
                      <a:gd name="T10" fmla="*/ 0 w 5"/>
                      <a:gd name="T11" fmla="*/ 0 h 6"/>
                      <a:gd name="T12" fmla="*/ 0 w 5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6"/>
                      <a:gd name="T23" fmla="*/ 5 w 5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6">
                        <a:moveTo>
                          <a:pt x="0" y="5"/>
                        </a:moveTo>
                        <a:lnTo>
                          <a:pt x="4" y="5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4" y="5"/>
                        </a:moveTo>
                        <a:lnTo>
                          <a:pt x="4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AutoShape 1431"/>
                  <p:cNvSpPr>
                    <a:spLocks noChangeArrowheads="1"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prstGeom prst="roundRect">
                    <a:avLst>
                      <a:gd name="adj" fmla="val 361"/>
                    </a:avLst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7" name="Line 1432"/>
                  <p:cNvSpPr>
                    <a:spLocks noChangeShapeType="1"/>
                  </p:cNvSpPr>
                  <p:nvPr/>
                </p:nvSpPr>
                <p:spPr bwMode="auto">
                  <a:xfrm>
                    <a:off x="151" y="370"/>
                    <a:ext cx="101" cy="2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1433"/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2" cy="4"/>
                  </a:xfrm>
                  <a:custGeom>
                    <a:avLst/>
                    <a:gdLst>
                      <a:gd name="T0" fmla="*/ 0 w 56"/>
                      <a:gd name="T1" fmla="*/ 0 h 20"/>
                      <a:gd name="T2" fmla="*/ 0 w 56"/>
                      <a:gd name="T3" fmla="*/ 0 h 20"/>
                      <a:gd name="T4" fmla="*/ 0 w 56"/>
                      <a:gd name="T5" fmla="*/ 0 h 20"/>
                      <a:gd name="T6" fmla="*/ 0 w 56"/>
                      <a:gd name="T7" fmla="*/ 0 h 20"/>
                      <a:gd name="T8" fmla="*/ 0 w 56"/>
                      <a:gd name="T9" fmla="*/ 0 h 20"/>
                      <a:gd name="T10" fmla="*/ 0 w 56"/>
                      <a:gd name="T11" fmla="*/ 0 h 20"/>
                      <a:gd name="T12" fmla="*/ 0 w 56"/>
                      <a:gd name="T13" fmla="*/ 0 h 20"/>
                      <a:gd name="T14" fmla="*/ 0 w 56"/>
                      <a:gd name="T15" fmla="*/ 0 h 20"/>
                      <a:gd name="T16" fmla="*/ 0 w 56"/>
                      <a:gd name="T17" fmla="*/ 0 h 20"/>
                      <a:gd name="T18" fmla="*/ 0 w 56"/>
                      <a:gd name="T19" fmla="*/ 0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"/>
                      <a:gd name="T31" fmla="*/ 0 h 20"/>
                      <a:gd name="T32" fmla="*/ 56 w 56"/>
                      <a:gd name="T33" fmla="*/ 20 h 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" h="20">
                        <a:moveTo>
                          <a:pt x="0" y="19"/>
                        </a:moveTo>
                        <a:lnTo>
                          <a:pt x="55" y="19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  <a:moveTo>
                          <a:pt x="0" y="16"/>
                        </a:moveTo>
                        <a:lnTo>
                          <a:pt x="48" y="16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1434"/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0" cy="3"/>
                  </a:xfrm>
                  <a:custGeom>
                    <a:avLst/>
                    <a:gdLst>
                      <a:gd name="T0" fmla="*/ 0 w 47"/>
                      <a:gd name="T1" fmla="*/ 0 h 16"/>
                      <a:gd name="T2" fmla="*/ 0 w 47"/>
                      <a:gd name="T3" fmla="*/ 0 h 16"/>
                      <a:gd name="T4" fmla="*/ 0 w 47"/>
                      <a:gd name="T5" fmla="*/ 0 h 16"/>
                      <a:gd name="T6" fmla="*/ 0 w 47"/>
                      <a:gd name="T7" fmla="*/ 0 h 16"/>
                      <a:gd name="T8" fmla="*/ 0 w 47"/>
                      <a:gd name="T9" fmla="*/ 0 h 16"/>
                      <a:gd name="T10" fmla="*/ 0 w 47"/>
                      <a:gd name="T11" fmla="*/ 0 h 16"/>
                      <a:gd name="T12" fmla="*/ 0 w 47"/>
                      <a:gd name="T13" fmla="*/ 0 h 16"/>
                      <a:gd name="T14" fmla="*/ 0 w 47"/>
                      <a:gd name="T15" fmla="*/ 0 h 16"/>
                      <a:gd name="T16" fmla="*/ 0 w 47"/>
                      <a:gd name="T17" fmla="*/ 0 h 16"/>
                      <a:gd name="T18" fmla="*/ 0 w 47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"/>
                      <a:gd name="T31" fmla="*/ 0 h 16"/>
                      <a:gd name="T32" fmla="*/ 47 w 47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" h="16">
                        <a:moveTo>
                          <a:pt x="0" y="15"/>
                        </a:moveTo>
                        <a:lnTo>
                          <a:pt x="46" y="15"/>
                        </a:lnTo>
                        <a:lnTo>
                          <a:pt x="46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43" y="15"/>
                        </a:lnTo>
                        <a:lnTo>
                          <a:pt x="43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1435"/>
                  <p:cNvSpPr>
                    <a:spLocks/>
                  </p:cNvSpPr>
                  <p:nvPr/>
                </p:nvSpPr>
                <p:spPr bwMode="auto">
                  <a:xfrm>
                    <a:off x="207" y="38"/>
                    <a:ext cx="9" cy="3"/>
                  </a:xfrm>
                  <a:custGeom>
                    <a:avLst/>
                    <a:gdLst>
                      <a:gd name="T0" fmla="*/ 0 w 43"/>
                      <a:gd name="T1" fmla="*/ 0 h 16"/>
                      <a:gd name="T2" fmla="*/ 0 w 43"/>
                      <a:gd name="T3" fmla="*/ 0 h 16"/>
                      <a:gd name="T4" fmla="*/ 0 w 43"/>
                      <a:gd name="T5" fmla="*/ 0 h 16"/>
                      <a:gd name="T6" fmla="*/ 0 w 43"/>
                      <a:gd name="T7" fmla="*/ 0 h 16"/>
                      <a:gd name="T8" fmla="*/ 0 w 43"/>
                      <a:gd name="T9" fmla="*/ 0 h 16"/>
                      <a:gd name="T10" fmla="*/ 0 w 43"/>
                      <a:gd name="T11" fmla="*/ 0 h 16"/>
                      <a:gd name="T12" fmla="*/ 0 w 43"/>
                      <a:gd name="T13" fmla="*/ 0 h 16"/>
                      <a:gd name="T14" fmla="*/ 0 w 43"/>
                      <a:gd name="T15" fmla="*/ 0 h 16"/>
                      <a:gd name="T16" fmla="*/ 0 w 43"/>
                      <a:gd name="T17" fmla="*/ 0 h 16"/>
                      <a:gd name="T18" fmla="*/ 0 w 43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6"/>
                      <a:gd name="T32" fmla="*/ 43 w 43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6">
                        <a:moveTo>
                          <a:pt x="0" y="15"/>
                        </a:moveTo>
                        <a:lnTo>
                          <a:pt x="42" y="15"/>
                        </a:lnTo>
                        <a:lnTo>
                          <a:pt x="42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0"/>
                        </a:moveTo>
                        <a:lnTo>
                          <a:pt x="40" y="10"/>
                        </a:lnTo>
                        <a:lnTo>
                          <a:pt x="40" y="0"/>
                        </a:lnTo>
                        <a:lnTo>
                          <a:pt x="2" y="0"/>
                        </a:lnTo>
                        <a:lnTo>
                          <a:pt x="2" y="10"/>
                        </a:lnTo>
                        <a:close/>
                      </a:path>
                    </a:pathLst>
                  </a:custGeom>
                  <a:solidFill>
                    <a:srgbClr val="6B6B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1436"/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7" cy="3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0 w 35"/>
                      <a:gd name="T3" fmla="*/ 0 h 16"/>
                      <a:gd name="T4" fmla="*/ 0 w 35"/>
                      <a:gd name="T5" fmla="*/ 0 h 16"/>
                      <a:gd name="T6" fmla="*/ 0 w 35"/>
                      <a:gd name="T7" fmla="*/ 0 h 16"/>
                      <a:gd name="T8" fmla="*/ 0 w 35"/>
                      <a:gd name="T9" fmla="*/ 0 h 16"/>
                      <a:gd name="T10" fmla="*/ 0 w 35"/>
                      <a:gd name="T11" fmla="*/ 0 h 16"/>
                      <a:gd name="T12" fmla="*/ 0 w 35"/>
                      <a:gd name="T13" fmla="*/ 0 h 16"/>
                      <a:gd name="T14" fmla="*/ 0 w 35"/>
                      <a:gd name="T15" fmla="*/ 0 h 16"/>
                      <a:gd name="T16" fmla="*/ 0 w 35"/>
                      <a:gd name="T17" fmla="*/ 0 h 16"/>
                      <a:gd name="T18" fmla="*/ 0 w 35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"/>
                      <a:gd name="T31" fmla="*/ 0 h 16"/>
                      <a:gd name="T32" fmla="*/ 35 w 35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" h="16">
                        <a:moveTo>
                          <a:pt x="0" y="15"/>
                        </a:moveTo>
                        <a:lnTo>
                          <a:pt x="34" y="15"/>
                        </a:lnTo>
                        <a:lnTo>
                          <a:pt x="34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1437"/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6" cy="3"/>
                  </a:xfrm>
                  <a:custGeom>
                    <a:avLst/>
                    <a:gdLst>
                      <a:gd name="T0" fmla="*/ 0 w 31"/>
                      <a:gd name="T1" fmla="*/ 0 h 16"/>
                      <a:gd name="T2" fmla="*/ 0 w 31"/>
                      <a:gd name="T3" fmla="*/ 0 h 16"/>
                      <a:gd name="T4" fmla="*/ 0 w 31"/>
                      <a:gd name="T5" fmla="*/ 0 h 16"/>
                      <a:gd name="T6" fmla="*/ 0 w 31"/>
                      <a:gd name="T7" fmla="*/ 0 h 16"/>
                      <a:gd name="T8" fmla="*/ 0 w 31"/>
                      <a:gd name="T9" fmla="*/ 0 h 16"/>
                      <a:gd name="T10" fmla="*/ 0 w 31"/>
                      <a:gd name="T11" fmla="*/ 0 h 16"/>
                      <a:gd name="T12" fmla="*/ 0 w 31"/>
                      <a:gd name="T13" fmla="*/ 0 h 16"/>
                      <a:gd name="T14" fmla="*/ 0 w 31"/>
                      <a:gd name="T15" fmla="*/ 0 h 16"/>
                      <a:gd name="T16" fmla="*/ 0 w 31"/>
                      <a:gd name="T17" fmla="*/ 0 h 16"/>
                      <a:gd name="T18" fmla="*/ 0 w 31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1"/>
                      <a:gd name="T31" fmla="*/ 0 h 16"/>
                      <a:gd name="T32" fmla="*/ 31 w 31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1" h="16">
                        <a:moveTo>
                          <a:pt x="0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5"/>
                        </a:moveTo>
                        <a:lnTo>
                          <a:pt x="28" y="15"/>
                        </a:lnTo>
                        <a:lnTo>
                          <a:pt x="28" y="2"/>
                        </a:lnTo>
                        <a:lnTo>
                          <a:pt x="2" y="2"/>
                        </a:lnTo>
                        <a:lnTo>
                          <a:pt x="2" y="15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1438"/>
                  <p:cNvSpPr>
                    <a:spLocks/>
                  </p:cNvSpPr>
                  <p:nvPr/>
                </p:nvSpPr>
                <p:spPr bwMode="auto">
                  <a:xfrm>
                    <a:off x="209" y="39"/>
                    <a:ext cx="4" cy="2"/>
                  </a:xfrm>
                  <a:custGeom>
                    <a:avLst/>
                    <a:gdLst>
                      <a:gd name="T0" fmla="*/ 0 w 22"/>
                      <a:gd name="T1" fmla="*/ 0 h 12"/>
                      <a:gd name="T2" fmla="*/ 0 w 22"/>
                      <a:gd name="T3" fmla="*/ 0 h 12"/>
                      <a:gd name="T4" fmla="*/ 0 w 22"/>
                      <a:gd name="T5" fmla="*/ 0 h 12"/>
                      <a:gd name="T6" fmla="*/ 0 w 22"/>
                      <a:gd name="T7" fmla="*/ 0 h 12"/>
                      <a:gd name="T8" fmla="*/ 0 w 22"/>
                      <a:gd name="T9" fmla="*/ 0 h 12"/>
                      <a:gd name="T10" fmla="*/ 0 w 22"/>
                      <a:gd name="T11" fmla="*/ 0 h 12"/>
                      <a:gd name="T12" fmla="*/ 0 w 22"/>
                      <a:gd name="T13" fmla="*/ 0 h 12"/>
                      <a:gd name="T14" fmla="*/ 0 w 22"/>
                      <a:gd name="T15" fmla="*/ 0 h 12"/>
                      <a:gd name="T16" fmla="*/ 0 w 22"/>
                      <a:gd name="T17" fmla="*/ 0 h 12"/>
                      <a:gd name="T18" fmla="*/ 0 w 22"/>
                      <a:gd name="T19" fmla="*/ 0 h 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2"/>
                      <a:gd name="T31" fmla="*/ 0 h 12"/>
                      <a:gd name="T32" fmla="*/ 22 w 22"/>
                      <a:gd name="T33" fmla="*/ 12 h 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2" h="12">
                        <a:moveTo>
                          <a:pt x="0" y="11"/>
                        </a:moveTo>
                        <a:lnTo>
                          <a:pt x="21" y="11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0" y="11"/>
                        </a:lnTo>
                        <a:close/>
                        <a:moveTo>
                          <a:pt x="3" y="7"/>
                        </a:moveTo>
                        <a:lnTo>
                          <a:pt x="17" y="7"/>
                        </a:lnTo>
                        <a:lnTo>
                          <a:pt x="17" y="0"/>
                        </a:lnTo>
                        <a:lnTo>
                          <a:pt x="3" y="0"/>
                        </a:lnTo>
                        <a:lnTo>
                          <a:pt x="3" y="7"/>
                        </a:lnTo>
                        <a:close/>
                      </a:path>
                    </a:pathLst>
                  </a:custGeom>
                  <a:solidFill>
                    <a:srgbClr val="CACAC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1439"/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3" cy="1"/>
                  </a:xfrm>
                  <a:custGeom>
                    <a:avLst/>
                    <a:gdLst>
                      <a:gd name="T0" fmla="*/ 0 w 18"/>
                      <a:gd name="T1" fmla="*/ 0 h 7"/>
                      <a:gd name="T2" fmla="*/ 0 w 18"/>
                      <a:gd name="T3" fmla="*/ 0 h 7"/>
                      <a:gd name="T4" fmla="*/ 0 w 18"/>
                      <a:gd name="T5" fmla="*/ 0 h 7"/>
                      <a:gd name="T6" fmla="*/ 0 w 18"/>
                      <a:gd name="T7" fmla="*/ 0 h 7"/>
                      <a:gd name="T8" fmla="*/ 0 w 18"/>
                      <a:gd name="T9" fmla="*/ 0 h 7"/>
                      <a:gd name="T10" fmla="*/ 0 w 18"/>
                      <a:gd name="T11" fmla="*/ 0 h 7"/>
                      <a:gd name="T12" fmla="*/ 0 w 18"/>
                      <a:gd name="T13" fmla="*/ 0 h 7"/>
                      <a:gd name="T14" fmla="*/ 0 w 18"/>
                      <a:gd name="T15" fmla="*/ 0 h 7"/>
                      <a:gd name="T16" fmla="*/ 0 w 18"/>
                      <a:gd name="T17" fmla="*/ 0 h 7"/>
                      <a:gd name="T18" fmla="*/ 0 w 18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"/>
                      <a:gd name="T31" fmla="*/ 0 h 7"/>
                      <a:gd name="T32" fmla="*/ 18 w 18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" h="7">
                        <a:moveTo>
                          <a:pt x="0" y="6"/>
                        </a:moveTo>
                        <a:lnTo>
                          <a:pt x="17" y="6"/>
                        </a:ln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2" y="6"/>
                        </a:moveTo>
                        <a:lnTo>
                          <a:pt x="14" y="6"/>
                        </a:lnTo>
                        <a:lnTo>
                          <a:pt x="14" y="0"/>
                        </a:lnTo>
                        <a:lnTo>
                          <a:pt x="2" y="0"/>
                        </a:lnTo>
                        <a:lnTo>
                          <a:pt x="2" y="6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1440"/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1" cy="1"/>
                  </a:xfrm>
                  <a:custGeom>
                    <a:avLst/>
                    <a:gdLst>
                      <a:gd name="T0" fmla="*/ 0 w 10"/>
                      <a:gd name="T1" fmla="*/ 0 h 7"/>
                      <a:gd name="T2" fmla="*/ 0 w 10"/>
                      <a:gd name="T3" fmla="*/ 0 h 7"/>
                      <a:gd name="T4" fmla="*/ 0 w 10"/>
                      <a:gd name="T5" fmla="*/ 0 h 7"/>
                      <a:gd name="T6" fmla="*/ 0 w 10"/>
                      <a:gd name="T7" fmla="*/ 0 h 7"/>
                      <a:gd name="T8" fmla="*/ 0 w 10"/>
                      <a:gd name="T9" fmla="*/ 0 h 7"/>
                      <a:gd name="T10" fmla="*/ 0 w 10"/>
                      <a:gd name="T11" fmla="*/ 0 h 7"/>
                      <a:gd name="T12" fmla="*/ 0 w 10"/>
                      <a:gd name="T13" fmla="*/ 0 h 7"/>
                      <a:gd name="T14" fmla="*/ 0 w 10"/>
                      <a:gd name="T15" fmla="*/ 0 h 7"/>
                      <a:gd name="T16" fmla="*/ 0 w 10"/>
                      <a:gd name="T17" fmla="*/ 0 h 7"/>
                      <a:gd name="T18" fmla="*/ 0 w 10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"/>
                      <a:gd name="T31" fmla="*/ 0 h 7"/>
                      <a:gd name="T32" fmla="*/ 10 w 10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" h="7">
                        <a:moveTo>
                          <a:pt x="0" y="6"/>
                        </a:move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3" y="6"/>
                        </a:moveTo>
                        <a:lnTo>
                          <a:pt x="5" y="6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6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1441"/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0" cy="1"/>
                  </a:xfrm>
                  <a:custGeom>
                    <a:avLst/>
                    <a:gdLst>
                      <a:gd name="T0" fmla="*/ 0 w 5"/>
                      <a:gd name="T1" fmla="*/ 0 h 7"/>
                      <a:gd name="T2" fmla="*/ 0 w 5"/>
                      <a:gd name="T3" fmla="*/ 0 h 7"/>
                      <a:gd name="T4" fmla="*/ 0 w 5"/>
                      <a:gd name="T5" fmla="*/ 0 h 7"/>
                      <a:gd name="T6" fmla="*/ 0 w 5"/>
                      <a:gd name="T7" fmla="*/ 0 h 7"/>
                      <a:gd name="T8" fmla="*/ 0 w 5"/>
                      <a:gd name="T9" fmla="*/ 0 h 7"/>
                      <a:gd name="T10" fmla="*/ 0 w 5"/>
                      <a:gd name="T11" fmla="*/ 0 h 7"/>
                      <a:gd name="T12" fmla="*/ 0 w 5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7"/>
                      <a:gd name="T23" fmla="*/ 0 w 5"/>
                      <a:gd name="T24" fmla="*/ 7 h 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7">
                        <a:moveTo>
                          <a:pt x="0" y="6"/>
                        </a:moveTo>
                        <a:lnTo>
                          <a:pt x="4" y="6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4" y="6"/>
                        </a:moveTo>
                        <a:lnTo>
                          <a:pt x="4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AutoShape 1442"/>
                  <p:cNvSpPr>
                    <a:spLocks noChangeArrowheads="1"/>
                  </p:cNvSpPr>
                  <p:nvPr/>
                </p:nvSpPr>
                <p:spPr bwMode="auto">
                  <a:xfrm>
                    <a:off x="1" y="414"/>
                    <a:ext cx="274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8" name="AutoShape 1443"/>
                  <p:cNvSpPr>
                    <a:spLocks noChangeArrowheads="1"/>
                  </p:cNvSpPr>
                  <p:nvPr/>
                </p:nvSpPr>
                <p:spPr bwMode="auto">
                  <a:xfrm>
                    <a:off x="1" y="13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9" name="AutoShape 1444"/>
                  <p:cNvSpPr>
                    <a:spLocks noChangeArrowheads="1"/>
                  </p:cNvSpPr>
                  <p:nvPr/>
                </p:nvSpPr>
                <p:spPr bwMode="auto">
                  <a:xfrm>
                    <a:off x="1" y="163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0" name="AutoShape 1445"/>
                  <p:cNvSpPr>
                    <a:spLocks noChangeArrowheads="1"/>
                  </p:cNvSpPr>
                  <p:nvPr/>
                </p:nvSpPr>
                <p:spPr bwMode="auto">
                  <a:xfrm>
                    <a:off x="1" y="191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1" name="AutoShape 1446"/>
                  <p:cNvSpPr>
                    <a:spLocks noChangeArrowheads="1"/>
                  </p:cNvSpPr>
                  <p:nvPr/>
                </p:nvSpPr>
                <p:spPr bwMode="auto">
                  <a:xfrm>
                    <a:off x="1" y="21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2" name="AutoShape 1447"/>
                  <p:cNvSpPr>
                    <a:spLocks noChangeArrowheads="1"/>
                  </p:cNvSpPr>
                  <p:nvPr/>
                </p:nvSpPr>
                <p:spPr bwMode="auto">
                  <a:xfrm>
                    <a:off x="1" y="247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3" name="AutoShape 1448"/>
                  <p:cNvSpPr>
                    <a:spLocks noChangeArrowheads="1"/>
                  </p:cNvSpPr>
                  <p:nvPr/>
                </p:nvSpPr>
                <p:spPr bwMode="auto">
                  <a:xfrm>
                    <a:off x="1" y="274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4" name="AutoShape 1449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02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5" name="AutoShape 1450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29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6" name="AutoShape 1451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5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7" name="AutoShape 1452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8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8" name="Freeform 1453"/>
                  <p:cNvSpPr>
                    <a:spLocks/>
                  </p:cNvSpPr>
                  <p:nvPr/>
                </p:nvSpPr>
                <p:spPr bwMode="auto">
                  <a:xfrm>
                    <a:off x="17" y="7"/>
                    <a:ext cx="229" cy="353"/>
                  </a:xfrm>
                  <a:custGeom>
                    <a:avLst/>
                    <a:gdLst>
                      <a:gd name="T0" fmla="*/ 0 w 1014"/>
                      <a:gd name="T1" fmla="*/ 1 h 1562"/>
                      <a:gd name="T2" fmla="*/ 1 w 1014"/>
                      <a:gd name="T3" fmla="*/ 1 h 1562"/>
                      <a:gd name="T4" fmla="*/ 1 w 1014"/>
                      <a:gd name="T5" fmla="*/ 0 h 1562"/>
                      <a:gd name="T6" fmla="*/ 0 w 1014"/>
                      <a:gd name="T7" fmla="*/ 0 h 1562"/>
                      <a:gd name="T8" fmla="*/ 0 w 1014"/>
                      <a:gd name="T9" fmla="*/ 1 h 1562"/>
                      <a:gd name="T10" fmla="*/ 0 w 1014"/>
                      <a:gd name="T11" fmla="*/ 1 h 1562"/>
                      <a:gd name="T12" fmla="*/ 1 w 1014"/>
                      <a:gd name="T13" fmla="*/ 1 h 1562"/>
                      <a:gd name="T14" fmla="*/ 1 w 1014"/>
                      <a:gd name="T15" fmla="*/ 0 h 1562"/>
                      <a:gd name="T16" fmla="*/ 0 w 1014"/>
                      <a:gd name="T17" fmla="*/ 0 h 1562"/>
                      <a:gd name="T18" fmla="*/ 0 w 1014"/>
                      <a:gd name="T19" fmla="*/ 1 h 15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4"/>
                      <a:gd name="T31" fmla="*/ 0 h 1562"/>
                      <a:gd name="T32" fmla="*/ 1014 w 1014"/>
                      <a:gd name="T33" fmla="*/ 1562 h 15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4" h="1562">
                        <a:moveTo>
                          <a:pt x="0" y="1561"/>
                        </a:moveTo>
                        <a:lnTo>
                          <a:pt x="1013" y="1561"/>
                        </a:lnTo>
                        <a:lnTo>
                          <a:pt x="1013" y="0"/>
                        </a:lnTo>
                        <a:lnTo>
                          <a:pt x="0" y="0"/>
                        </a:lnTo>
                        <a:lnTo>
                          <a:pt x="0" y="1561"/>
                        </a:lnTo>
                        <a:close/>
                        <a:moveTo>
                          <a:pt x="9" y="1544"/>
                        </a:moveTo>
                        <a:lnTo>
                          <a:pt x="999" y="1544"/>
                        </a:lnTo>
                        <a:lnTo>
                          <a:pt x="999" y="13"/>
                        </a:lnTo>
                        <a:lnTo>
                          <a:pt x="9" y="13"/>
                        </a:lnTo>
                        <a:lnTo>
                          <a:pt x="9" y="15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1454"/>
                  <p:cNvSpPr>
                    <a:spLocks/>
                  </p:cNvSpPr>
                  <p:nvPr/>
                </p:nvSpPr>
                <p:spPr bwMode="auto">
                  <a:xfrm>
                    <a:off x="18" y="10"/>
                    <a:ext cx="224" cy="346"/>
                  </a:xfrm>
                  <a:custGeom>
                    <a:avLst/>
                    <a:gdLst>
                      <a:gd name="T0" fmla="*/ 0 w 994"/>
                      <a:gd name="T1" fmla="*/ 1 h 1529"/>
                      <a:gd name="T2" fmla="*/ 0 w 994"/>
                      <a:gd name="T3" fmla="*/ 1 h 1529"/>
                      <a:gd name="T4" fmla="*/ 0 w 994"/>
                      <a:gd name="T5" fmla="*/ 0 h 1529"/>
                      <a:gd name="T6" fmla="*/ 0 w 994"/>
                      <a:gd name="T7" fmla="*/ 0 h 1529"/>
                      <a:gd name="T8" fmla="*/ 0 w 994"/>
                      <a:gd name="T9" fmla="*/ 1 h 1529"/>
                      <a:gd name="T10" fmla="*/ 0 w 994"/>
                      <a:gd name="T11" fmla="*/ 1 h 1529"/>
                      <a:gd name="T12" fmla="*/ 0 w 994"/>
                      <a:gd name="T13" fmla="*/ 1 h 1529"/>
                      <a:gd name="T14" fmla="*/ 0 w 994"/>
                      <a:gd name="T15" fmla="*/ 0 h 1529"/>
                      <a:gd name="T16" fmla="*/ 0 w 994"/>
                      <a:gd name="T17" fmla="*/ 0 h 1529"/>
                      <a:gd name="T18" fmla="*/ 0 w 994"/>
                      <a:gd name="T19" fmla="*/ 1 h 15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4"/>
                      <a:gd name="T31" fmla="*/ 0 h 1529"/>
                      <a:gd name="T32" fmla="*/ 994 w 994"/>
                      <a:gd name="T33" fmla="*/ 1529 h 152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4" h="1529">
                        <a:moveTo>
                          <a:pt x="0" y="1528"/>
                        </a:moveTo>
                        <a:lnTo>
                          <a:pt x="993" y="1528"/>
                        </a:lnTo>
                        <a:lnTo>
                          <a:pt x="993" y="0"/>
                        </a:lnTo>
                        <a:lnTo>
                          <a:pt x="0" y="0"/>
                        </a:lnTo>
                        <a:lnTo>
                          <a:pt x="0" y="1528"/>
                        </a:lnTo>
                        <a:close/>
                        <a:moveTo>
                          <a:pt x="9" y="1513"/>
                        </a:moveTo>
                        <a:lnTo>
                          <a:pt x="984" y="1513"/>
                        </a:lnTo>
                        <a:lnTo>
                          <a:pt x="984" y="14"/>
                        </a:lnTo>
                        <a:lnTo>
                          <a:pt x="9" y="14"/>
                        </a:lnTo>
                        <a:lnTo>
                          <a:pt x="9" y="151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1455"/>
                  <p:cNvSpPr>
                    <a:spLocks/>
                  </p:cNvSpPr>
                  <p:nvPr/>
                </p:nvSpPr>
                <p:spPr bwMode="auto">
                  <a:xfrm>
                    <a:off x="21" y="14"/>
                    <a:ext cx="219" cy="339"/>
                  </a:xfrm>
                  <a:custGeom>
                    <a:avLst/>
                    <a:gdLst>
                      <a:gd name="T0" fmla="*/ 0 w 972"/>
                      <a:gd name="T1" fmla="*/ 1 h 1499"/>
                      <a:gd name="T2" fmla="*/ 0 w 972"/>
                      <a:gd name="T3" fmla="*/ 1 h 1499"/>
                      <a:gd name="T4" fmla="*/ 0 w 972"/>
                      <a:gd name="T5" fmla="*/ 0 h 1499"/>
                      <a:gd name="T6" fmla="*/ 0 w 972"/>
                      <a:gd name="T7" fmla="*/ 0 h 1499"/>
                      <a:gd name="T8" fmla="*/ 0 w 972"/>
                      <a:gd name="T9" fmla="*/ 1 h 1499"/>
                      <a:gd name="T10" fmla="*/ 0 w 972"/>
                      <a:gd name="T11" fmla="*/ 1 h 1499"/>
                      <a:gd name="T12" fmla="*/ 0 w 972"/>
                      <a:gd name="T13" fmla="*/ 1 h 1499"/>
                      <a:gd name="T14" fmla="*/ 0 w 972"/>
                      <a:gd name="T15" fmla="*/ 0 h 1499"/>
                      <a:gd name="T16" fmla="*/ 0 w 972"/>
                      <a:gd name="T17" fmla="*/ 0 h 1499"/>
                      <a:gd name="T18" fmla="*/ 0 w 972"/>
                      <a:gd name="T19" fmla="*/ 1 h 14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2"/>
                      <a:gd name="T31" fmla="*/ 0 h 1499"/>
                      <a:gd name="T32" fmla="*/ 972 w 972"/>
                      <a:gd name="T33" fmla="*/ 1499 h 14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2" h="1499">
                        <a:moveTo>
                          <a:pt x="0" y="1498"/>
                        </a:moveTo>
                        <a:lnTo>
                          <a:pt x="971" y="1498"/>
                        </a:lnTo>
                        <a:lnTo>
                          <a:pt x="971" y="0"/>
                        </a:lnTo>
                        <a:lnTo>
                          <a:pt x="0" y="0"/>
                        </a:lnTo>
                        <a:lnTo>
                          <a:pt x="0" y="1498"/>
                        </a:lnTo>
                        <a:close/>
                        <a:moveTo>
                          <a:pt x="10" y="1483"/>
                        </a:moveTo>
                        <a:lnTo>
                          <a:pt x="960" y="1483"/>
                        </a:lnTo>
                        <a:lnTo>
                          <a:pt x="960" y="14"/>
                        </a:lnTo>
                        <a:lnTo>
                          <a:pt x="10" y="14"/>
                        </a:lnTo>
                        <a:lnTo>
                          <a:pt x="10" y="1483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1456"/>
                  <p:cNvSpPr>
                    <a:spLocks/>
                  </p:cNvSpPr>
                  <p:nvPr/>
                </p:nvSpPr>
                <p:spPr bwMode="auto">
                  <a:xfrm>
                    <a:off x="23" y="17"/>
                    <a:ext cx="215" cy="332"/>
                  </a:xfrm>
                  <a:custGeom>
                    <a:avLst/>
                    <a:gdLst>
                      <a:gd name="T0" fmla="*/ 0 w 954"/>
                      <a:gd name="T1" fmla="*/ 1 h 1468"/>
                      <a:gd name="T2" fmla="*/ 0 w 954"/>
                      <a:gd name="T3" fmla="*/ 1 h 1468"/>
                      <a:gd name="T4" fmla="*/ 0 w 954"/>
                      <a:gd name="T5" fmla="*/ 0 h 1468"/>
                      <a:gd name="T6" fmla="*/ 0 w 954"/>
                      <a:gd name="T7" fmla="*/ 0 h 1468"/>
                      <a:gd name="T8" fmla="*/ 0 w 954"/>
                      <a:gd name="T9" fmla="*/ 1 h 1468"/>
                      <a:gd name="T10" fmla="*/ 0 w 954"/>
                      <a:gd name="T11" fmla="*/ 1 h 1468"/>
                      <a:gd name="T12" fmla="*/ 0 w 954"/>
                      <a:gd name="T13" fmla="*/ 1 h 1468"/>
                      <a:gd name="T14" fmla="*/ 0 w 954"/>
                      <a:gd name="T15" fmla="*/ 0 h 1468"/>
                      <a:gd name="T16" fmla="*/ 0 w 954"/>
                      <a:gd name="T17" fmla="*/ 0 h 1468"/>
                      <a:gd name="T18" fmla="*/ 0 w 954"/>
                      <a:gd name="T19" fmla="*/ 1 h 14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4"/>
                      <a:gd name="T31" fmla="*/ 0 h 1468"/>
                      <a:gd name="T32" fmla="*/ 954 w 954"/>
                      <a:gd name="T33" fmla="*/ 1468 h 14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4" h="1468">
                        <a:moveTo>
                          <a:pt x="0" y="1467"/>
                        </a:moveTo>
                        <a:lnTo>
                          <a:pt x="953" y="1467"/>
                        </a:lnTo>
                        <a:lnTo>
                          <a:pt x="953" y="0"/>
                        </a:lnTo>
                        <a:lnTo>
                          <a:pt x="0" y="0"/>
                        </a:lnTo>
                        <a:lnTo>
                          <a:pt x="0" y="1467"/>
                        </a:lnTo>
                        <a:close/>
                        <a:moveTo>
                          <a:pt x="9" y="1452"/>
                        </a:moveTo>
                        <a:lnTo>
                          <a:pt x="945" y="1452"/>
                        </a:lnTo>
                        <a:lnTo>
                          <a:pt x="945" y="14"/>
                        </a:lnTo>
                        <a:lnTo>
                          <a:pt x="9" y="14"/>
                        </a:lnTo>
                        <a:lnTo>
                          <a:pt x="9" y="1452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1457"/>
                  <p:cNvSpPr>
                    <a:spLocks/>
                  </p:cNvSpPr>
                  <p:nvPr/>
                </p:nvSpPr>
                <p:spPr bwMode="auto">
                  <a:xfrm>
                    <a:off x="25" y="21"/>
                    <a:ext cx="211" cy="325"/>
                  </a:xfrm>
                  <a:custGeom>
                    <a:avLst/>
                    <a:gdLst>
                      <a:gd name="T0" fmla="*/ 0 w 933"/>
                      <a:gd name="T1" fmla="*/ 1 h 1437"/>
                      <a:gd name="T2" fmla="*/ 0 w 933"/>
                      <a:gd name="T3" fmla="*/ 1 h 1437"/>
                      <a:gd name="T4" fmla="*/ 0 w 933"/>
                      <a:gd name="T5" fmla="*/ 0 h 1437"/>
                      <a:gd name="T6" fmla="*/ 0 w 933"/>
                      <a:gd name="T7" fmla="*/ 0 h 1437"/>
                      <a:gd name="T8" fmla="*/ 0 w 933"/>
                      <a:gd name="T9" fmla="*/ 1 h 1437"/>
                      <a:gd name="T10" fmla="*/ 0 w 933"/>
                      <a:gd name="T11" fmla="*/ 1 h 1437"/>
                      <a:gd name="T12" fmla="*/ 0 w 933"/>
                      <a:gd name="T13" fmla="*/ 1 h 1437"/>
                      <a:gd name="T14" fmla="*/ 0 w 933"/>
                      <a:gd name="T15" fmla="*/ 0 h 1437"/>
                      <a:gd name="T16" fmla="*/ 0 w 933"/>
                      <a:gd name="T17" fmla="*/ 0 h 1437"/>
                      <a:gd name="T18" fmla="*/ 0 w 933"/>
                      <a:gd name="T19" fmla="*/ 1 h 1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437"/>
                      <a:gd name="T32" fmla="*/ 933 w 933"/>
                      <a:gd name="T33" fmla="*/ 1437 h 1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437">
                        <a:moveTo>
                          <a:pt x="0" y="1436"/>
                        </a:moveTo>
                        <a:lnTo>
                          <a:pt x="932" y="1436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436"/>
                        </a:lnTo>
                        <a:close/>
                        <a:moveTo>
                          <a:pt x="9" y="1422"/>
                        </a:moveTo>
                        <a:lnTo>
                          <a:pt x="921" y="1422"/>
                        </a:lnTo>
                        <a:lnTo>
                          <a:pt x="921" y="13"/>
                        </a:lnTo>
                        <a:lnTo>
                          <a:pt x="9" y="13"/>
                        </a:lnTo>
                        <a:lnTo>
                          <a:pt x="9" y="1422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1458"/>
                  <p:cNvSpPr>
                    <a:spLocks/>
                  </p:cNvSpPr>
                  <p:nvPr/>
                </p:nvSpPr>
                <p:spPr bwMode="auto">
                  <a:xfrm>
                    <a:off x="27" y="24"/>
                    <a:ext cx="207" cy="318"/>
                  </a:xfrm>
                  <a:custGeom>
                    <a:avLst/>
                    <a:gdLst>
                      <a:gd name="T0" fmla="*/ 0 w 916"/>
                      <a:gd name="T1" fmla="*/ 1 h 1408"/>
                      <a:gd name="T2" fmla="*/ 0 w 916"/>
                      <a:gd name="T3" fmla="*/ 1 h 1408"/>
                      <a:gd name="T4" fmla="*/ 0 w 916"/>
                      <a:gd name="T5" fmla="*/ 0 h 1408"/>
                      <a:gd name="T6" fmla="*/ 0 w 916"/>
                      <a:gd name="T7" fmla="*/ 0 h 1408"/>
                      <a:gd name="T8" fmla="*/ 0 w 916"/>
                      <a:gd name="T9" fmla="*/ 1 h 1408"/>
                      <a:gd name="T10" fmla="*/ 0 w 916"/>
                      <a:gd name="T11" fmla="*/ 1 h 1408"/>
                      <a:gd name="T12" fmla="*/ 0 w 916"/>
                      <a:gd name="T13" fmla="*/ 1 h 1408"/>
                      <a:gd name="T14" fmla="*/ 0 w 916"/>
                      <a:gd name="T15" fmla="*/ 0 h 1408"/>
                      <a:gd name="T16" fmla="*/ 0 w 916"/>
                      <a:gd name="T17" fmla="*/ 0 h 1408"/>
                      <a:gd name="T18" fmla="*/ 0 w 916"/>
                      <a:gd name="T19" fmla="*/ 1 h 14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6"/>
                      <a:gd name="T31" fmla="*/ 0 h 1408"/>
                      <a:gd name="T32" fmla="*/ 916 w 916"/>
                      <a:gd name="T33" fmla="*/ 1408 h 14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6" h="1408">
                        <a:moveTo>
                          <a:pt x="0" y="1407"/>
                        </a:moveTo>
                        <a:lnTo>
                          <a:pt x="915" y="1407"/>
                        </a:lnTo>
                        <a:lnTo>
                          <a:pt x="915" y="0"/>
                        </a:lnTo>
                        <a:lnTo>
                          <a:pt x="0" y="0"/>
                        </a:lnTo>
                        <a:lnTo>
                          <a:pt x="0" y="1407"/>
                        </a:lnTo>
                        <a:close/>
                        <a:moveTo>
                          <a:pt x="9" y="1392"/>
                        </a:moveTo>
                        <a:lnTo>
                          <a:pt x="906" y="1392"/>
                        </a:lnTo>
                        <a:lnTo>
                          <a:pt x="906" y="13"/>
                        </a:lnTo>
                        <a:lnTo>
                          <a:pt x="9" y="13"/>
                        </a:lnTo>
                        <a:lnTo>
                          <a:pt x="9" y="1392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1459"/>
                  <p:cNvSpPr>
                    <a:spLocks/>
                  </p:cNvSpPr>
                  <p:nvPr/>
                </p:nvSpPr>
                <p:spPr bwMode="auto">
                  <a:xfrm>
                    <a:off x="30" y="27"/>
                    <a:ext cx="202" cy="312"/>
                  </a:xfrm>
                  <a:custGeom>
                    <a:avLst/>
                    <a:gdLst>
                      <a:gd name="T0" fmla="*/ 0 w 894"/>
                      <a:gd name="T1" fmla="*/ 1 h 1379"/>
                      <a:gd name="T2" fmla="*/ 0 w 894"/>
                      <a:gd name="T3" fmla="*/ 1 h 1379"/>
                      <a:gd name="T4" fmla="*/ 0 w 894"/>
                      <a:gd name="T5" fmla="*/ 0 h 1379"/>
                      <a:gd name="T6" fmla="*/ 0 w 894"/>
                      <a:gd name="T7" fmla="*/ 0 h 1379"/>
                      <a:gd name="T8" fmla="*/ 0 w 894"/>
                      <a:gd name="T9" fmla="*/ 1 h 1379"/>
                      <a:gd name="T10" fmla="*/ 0 w 894"/>
                      <a:gd name="T11" fmla="*/ 1 h 1379"/>
                      <a:gd name="T12" fmla="*/ 0 w 894"/>
                      <a:gd name="T13" fmla="*/ 1 h 1379"/>
                      <a:gd name="T14" fmla="*/ 0 w 894"/>
                      <a:gd name="T15" fmla="*/ 0 h 1379"/>
                      <a:gd name="T16" fmla="*/ 0 w 894"/>
                      <a:gd name="T17" fmla="*/ 0 h 1379"/>
                      <a:gd name="T18" fmla="*/ 0 w 894"/>
                      <a:gd name="T19" fmla="*/ 1 h 13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4"/>
                      <a:gd name="T31" fmla="*/ 0 h 1379"/>
                      <a:gd name="T32" fmla="*/ 894 w 894"/>
                      <a:gd name="T33" fmla="*/ 1379 h 13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4" h="1379">
                        <a:moveTo>
                          <a:pt x="0" y="1378"/>
                        </a:moveTo>
                        <a:lnTo>
                          <a:pt x="893" y="1378"/>
                        </a:lnTo>
                        <a:lnTo>
                          <a:pt x="893" y="0"/>
                        </a:lnTo>
                        <a:lnTo>
                          <a:pt x="0" y="0"/>
                        </a:lnTo>
                        <a:lnTo>
                          <a:pt x="0" y="1378"/>
                        </a:lnTo>
                        <a:close/>
                        <a:moveTo>
                          <a:pt x="10" y="1363"/>
                        </a:moveTo>
                        <a:lnTo>
                          <a:pt x="883" y="1363"/>
                        </a:lnTo>
                        <a:lnTo>
                          <a:pt x="883" y="14"/>
                        </a:lnTo>
                        <a:lnTo>
                          <a:pt x="10" y="14"/>
                        </a:lnTo>
                        <a:lnTo>
                          <a:pt x="10" y="1363"/>
                        </a:lnTo>
                        <a:close/>
                      </a:path>
                    </a:pathLst>
                  </a:custGeom>
                  <a:solidFill>
                    <a:srgbClr val="3636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1460"/>
                  <p:cNvSpPr>
                    <a:spLocks/>
                  </p:cNvSpPr>
                  <p:nvPr/>
                </p:nvSpPr>
                <p:spPr bwMode="auto">
                  <a:xfrm>
                    <a:off x="32" y="31"/>
                    <a:ext cx="198" cy="305"/>
                  </a:xfrm>
                  <a:custGeom>
                    <a:avLst/>
                    <a:gdLst>
                      <a:gd name="T0" fmla="*/ 0 w 877"/>
                      <a:gd name="T1" fmla="*/ 1 h 1348"/>
                      <a:gd name="T2" fmla="*/ 0 w 877"/>
                      <a:gd name="T3" fmla="*/ 1 h 1348"/>
                      <a:gd name="T4" fmla="*/ 0 w 877"/>
                      <a:gd name="T5" fmla="*/ 0 h 1348"/>
                      <a:gd name="T6" fmla="*/ 0 w 877"/>
                      <a:gd name="T7" fmla="*/ 0 h 1348"/>
                      <a:gd name="T8" fmla="*/ 0 w 877"/>
                      <a:gd name="T9" fmla="*/ 1 h 1348"/>
                      <a:gd name="T10" fmla="*/ 0 w 877"/>
                      <a:gd name="T11" fmla="*/ 1 h 1348"/>
                      <a:gd name="T12" fmla="*/ 0 w 877"/>
                      <a:gd name="T13" fmla="*/ 1 h 1348"/>
                      <a:gd name="T14" fmla="*/ 0 w 877"/>
                      <a:gd name="T15" fmla="*/ 0 h 1348"/>
                      <a:gd name="T16" fmla="*/ 0 w 877"/>
                      <a:gd name="T17" fmla="*/ 0 h 1348"/>
                      <a:gd name="T18" fmla="*/ 0 w 877"/>
                      <a:gd name="T19" fmla="*/ 1 h 13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7"/>
                      <a:gd name="T31" fmla="*/ 0 h 1348"/>
                      <a:gd name="T32" fmla="*/ 877 w 877"/>
                      <a:gd name="T33" fmla="*/ 1348 h 13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7" h="1348">
                        <a:moveTo>
                          <a:pt x="0" y="1347"/>
                        </a:moveTo>
                        <a:lnTo>
                          <a:pt x="876" y="1347"/>
                        </a:lnTo>
                        <a:lnTo>
                          <a:pt x="876" y="0"/>
                        </a:lnTo>
                        <a:lnTo>
                          <a:pt x="0" y="0"/>
                        </a:lnTo>
                        <a:lnTo>
                          <a:pt x="0" y="1347"/>
                        </a:lnTo>
                        <a:close/>
                        <a:moveTo>
                          <a:pt x="8" y="1332"/>
                        </a:moveTo>
                        <a:lnTo>
                          <a:pt x="868" y="1332"/>
                        </a:lnTo>
                        <a:lnTo>
                          <a:pt x="868" y="14"/>
                        </a:lnTo>
                        <a:lnTo>
                          <a:pt x="8" y="14"/>
                        </a:lnTo>
                        <a:lnTo>
                          <a:pt x="8" y="1332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1461"/>
                  <p:cNvSpPr>
                    <a:spLocks/>
                  </p:cNvSpPr>
                  <p:nvPr/>
                </p:nvSpPr>
                <p:spPr bwMode="auto">
                  <a:xfrm>
                    <a:off x="34" y="34"/>
                    <a:ext cx="193" cy="298"/>
                  </a:xfrm>
                  <a:custGeom>
                    <a:avLst/>
                    <a:gdLst>
                      <a:gd name="T0" fmla="*/ 0 w 857"/>
                      <a:gd name="T1" fmla="*/ 1 h 1318"/>
                      <a:gd name="T2" fmla="*/ 0 w 857"/>
                      <a:gd name="T3" fmla="*/ 1 h 1318"/>
                      <a:gd name="T4" fmla="*/ 0 w 857"/>
                      <a:gd name="T5" fmla="*/ 0 h 1318"/>
                      <a:gd name="T6" fmla="*/ 0 w 857"/>
                      <a:gd name="T7" fmla="*/ 0 h 1318"/>
                      <a:gd name="T8" fmla="*/ 0 w 857"/>
                      <a:gd name="T9" fmla="*/ 1 h 1318"/>
                      <a:gd name="T10" fmla="*/ 0 w 857"/>
                      <a:gd name="T11" fmla="*/ 1 h 1318"/>
                      <a:gd name="T12" fmla="*/ 0 w 857"/>
                      <a:gd name="T13" fmla="*/ 1 h 1318"/>
                      <a:gd name="T14" fmla="*/ 0 w 857"/>
                      <a:gd name="T15" fmla="*/ 0 h 1318"/>
                      <a:gd name="T16" fmla="*/ 0 w 857"/>
                      <a:gd name="T17" fmla="*/ 0 h 1318"/>
                      <a:gd name="T18" fmla="*/ 0 w 857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318"/>
                      <a:gd name="T32" fmla="*/ 857 w 857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318">
                        <a:moveTo>
                          <a:pt x="0" y="1317"/>
                        </a:moveTo>
                        <a:lnTo>
                          <a:pt x="856" y="1317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0" y="1302"/>
                        </a:moveTo>
                        <a:lnTo>
                          <a:pt x="845" y="1302"/>
                        </a:lnTo>
                        <a:lnTo>
                          <a:pt x="845" y="14"/>
                        </a:lnTo>
                        <a:lnTo>
                          <a:pt x="10" y="14"/>
                        </a:lnTo>
                        <a:lnTo>
                          <a:pt x="10" y="1302"/>
                        </a:ln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1462"/>
                  <p:cNvSpPr>
                    <a:spLocks/>
                  </p:cNvSpPr>
                  <p:nvPr/>
                </p:nvSpPr>
                <p:spPr bwMode="auto">
                  <a:xfrm>
                    <a:off x="36" y="38"/>
                    <a:ext cx="189" cy="291"/>
                  </a:xfrm>
                  <a:custGeom>
                    <a:avLst/>
                    <a:gdLst>
                      <a:gd name="T0" fmla="*/ 0 w 840"/>
                      <a:gd name="T1" fmla="*/ 1 h 1287"/>
                      <a:gd name="T2" fmla="*/ 0 w 840"/>
                      <a:gd name="T3" fmla="*/ 1 h 1287"/>
                      <a:gd name="T4" fmla="*/ 0 w 840"/>
                      <a:gd name="T5" fmla="*/ 0 h 1287"/>
                      <a:gd name="T6" fmla="*/ 0 w 840"/>
                      <a:gd name="T7" fmla="*/ 0 h 1287"/>
                      <a:gd name="T8" fmla="*/ 0 w 840"/>
                      <a:gd name="T9" fmla="*/ 1 h 1287"/>
                      <a:gd name="T10" fmla="*/ 0 w 840"/>
                      <a:gd name="T11" fmla="*/ 1 h 1287"/>
                      <a:gd name="T12" fmla="*/ 0 w 840"/>
                      <a:gd name="T13" fmla="*/ 1 h 1287"/>
                      <a:gd name="T14" fmla="*/ 0 w 840"/>
                      <a:gd name="T15" fmla="*/ 0 h 1287"/>
                      <a:gd name="T16" fmla="*/ 0 w 840"/>
                      <a:gd name="T17" fmla="*/ 0 h 1287"/>
                      <a:gd name="T18" fmla="*/ 0 w 840"/>
                      <a:gd name="T19" fmla="*/ 1 h 12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0"/>
                      <a:gd name="T31" fmla="*/ 0 h 1287"/>
                      <a:gd name="T32" fmla="*/ 840 w 840"/>
                      <a:gd name="T33" fmla="*/ 1287 h 12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0" h="1287">
                        <a:moveTo>
                          <a:pt x="0" y="1286"/>
                        </a:moveTo>
                        <a:lnTo>
                          <a:pt x="839" y="1286"/>
                        </a:lnTo>
                        <a:lnTo>
                          <a:pt x="839" y="0"/>
                        </a:lnTo>
                        <a:lnTo>
                          <a:pt x="0" y="0"/>
                        </a:lnTo>
                        <a:lnTo>
                          <a:pt x="0" y="1286"/>
                        </a:lnTo>
                        <a:close/>
                        <a:moveTo>
                          <a:pt x="13" y="1267"/>
                        </a:moveTo>
                        <a:lnTo>
                          <a:pt x="827" y="1267"/>
                        </a:lnTo>
                        <a:lnTo>
                          <a:pt x="827" y="19"/>
                        </a:lnTo>
                        <a:lnTo>
                          <a:pt x="13" y="19"/>
                        </a:lnTo>
                        <a:lnTo>
                          <a:pt x="13" y="1267"/>
                        </a:lnTo>
                        <a:close/>
                      </a:path>
                    </a:pathLst>
                  </a:custGeom>
                  <a:solidFill>
                    <a:srgbClr val="4E4E4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1463"/>
                  <p:cNvSpPr>
                    <a:spLocks/>
                  </p:cNvSpPr>
                  <p:nvPr/>
                </p:nvSpPr>
                <p:spPr bwMode="auto">
                  <a:xfrm>
                    <a:off x="39" y="41"/>
                    <a:ext cx="184" cy="283"/>
                  </a:xfrm>
                  <a:custGeom>
                    <a:avLst/>
                    <a:gdLst>
                      <a:gd name="T0" fmla="*/ 0 w 814"/>
                      <a:gd name="T1" fmla="*/ 1 h 1252"/>
                      <a:gd name="T2" fmla="*/ 0 w 814"/>
                      <a:gd name="T3" fmla="*/ 1 h 1252"/>
                      <a:gd name="T4" fmla="*/ 0 w 814"/>
                      <a:gd name="T5" fmla="*/ 0 h 1252"/>
                      <a:gd name="T6" fmla="*/ 0 w 814"/>
                      <a:gd name="T7" fmla="*/ 0 h 1252"/>
                      <a:gd name="T8" fmla="*/ 0 w 814"/>
                      <a:gd name="T9" fmla="*/ 1 h 1252"/>
                      <a:gd name="T10" fmla="*/ 0 w 814"/>
                      <a:gd name="T11" fmla="*/ 1 h 1252"/>
                      <a:gd name="T12" fmla="*/ 0 w 814"/>
                      <a:gd name="T13" fmla="*/ 1 h 1252"/>
                      <a:gd name="T14" fmla="*/ 0 w 814"/>
                      <a:gd name="T15" fmla="*/ 0 h 1252"/>
                      <a:gd name="T16" fmla="*/ 0 w 814"/>
                      <a:gd name="T17" fmla="*/ 0 h 1252"/>
                      <a:gd name="T18" fmla="*/ 0 w 814"/>
                      <a:gd name="T19" fmla="*/ 1 h 12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4"/>
                      <a:gd name="T31" fmla="*/ 0 h 1252"/>
                      <a:gd name="T32" fmla="*/ 814 w 814"/>
                      <a:gd name="T33" fmla="*/ 1252 h 12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4" h="1252">
                        <a:moveTo>
                          <a:pt x="0" y="1251"/>
                        </a:moveTo>
                        <a:lnTo>
                          <a:pt x="813" y="1251"/>
                        </a:lnTo>
                        <a:lnTo>
                          <a:pt x="813" y="0"/>
                        </a:lnTo>
                        <a:lnTo>
                          <a:pt x="0" y="0"/>
                        </a:lnTo>
                        <a:lnTo>
                          <a:pt x="0" y="1251"/>
                        </a:lnTo>
                        <a:close/>
                        <a:moveTo>
                          <a:pt x="8" y="1236"/>
                        </a:moveTo>
                        <a:lnTo>
                          <a:pt x="804" y="1236"/>
                        </a:lnTo>
                        <a:lnTo>
                          <a:pt x="804" y="14"/>
                        </a:lnTo>
                        <a:lnTo>
                          <a:pt x="8" y="14"/>
                        </a:lnTo>
                        <a:lnTo>
                          <a:pt x="8" y="1236"/>
                        </a:lnTo>
                        <a:close/>
                      </a:path>
                    </a:pathLst>
                  </a:custGeom>
                  <a:solidFill>
                    <a:srgbClr val="56565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1464"/>
                  <p:cNvSpPr>
                    <a:spLocks/>
                  </p:cNvSpPr>
                  <p:nvPr/>
                </p:nvSpPr>
                <p:spPr bwMode="auto">
                  <a:xfrm>
                    <a:off x="42" y="44"/>
                    <a:ext cx="179" cy="276"/>
                  </a:xfrm>
                  <a:custGeom>
                    <a:avLst/>
                    <a:gdLst>
                      <a:gd name="T0" fmla="*/ 0 w 792"/>
                      <a:gd name="T1" fmla="*/ 1 h 1223"/>
                      <a:gd name="T2" fmla="*/ 0 w 792"/>
                      <a:gd name="T3" fmla="*/ 1 h 1223"/>
                      <a:gd name="T4" fmla="*/ 0 w 792"/>
                      <a:gd name="T5" fmla="*/ 0 h 1223"/>
                      <a:gd name="T6" fmla="*/ 0 w 792"/>
                      <a:gd name="T7" fmla="*/ 0 h 1223"/>
                      <a:gd name="T8" fmla="*/ 0 w 792"/>
                      <a:gd name="T9" fmla="*/ 1 h 1223"/>
                      <a:gd name="T10" fmla="*/ 0 w 792"/>
                      <a:gd name="T11" fmla="*/ 1 h 1223"/>
                      <a:gd name="T12" fmla="*/ 0 w 792"/>
                      <a:gd name="T13" fmla="*/ 1 h 1223"/>
                      <a:gd name="T14" fmla="*/ 0 w 792"/>
                      <a:gd name="T15" fmla="*/ 0 h 1223"/>
                      <a:gd name="T16" fmla="*/ 0 w 792"/>
                      <a:gd name="T17" fmla="*/ 0 h 1223"/>
                      <a:gd name="T18" fmla="*/ 0 w 792"/>
                      <a:gd name="T19" fmla="*/ 1 h 12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2"/>
                      <a:gd name="T31" fmla="*/ 0 h 1223"/>
                      <a:gd name="T32" fmla="*/ 792 w 792"/>
                      <a:gd name="T33" fmla="*/ 1223 h 12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2" h="1223">
                        <a:moveTo>
                          <a:pt x="0" y="1222"/>
                        </a:moveTo>
                        <a:lnTo>
                          <a:pt x="791" y="1222"/>
                        </a:lnTo>
                        <a:lnTo>
                          <a:pt x="791" y="0"/>
                        </a:lnTo>
                        <a:lnTo>
                          <a:pt x="0" y="0"/>
                        </a:lnTo>
                        <a:lnTo>
                          <a:pt x="0" y="1222"/>
                        </a:lnTo>
                        <a:close/>
                        <a:moveTo>
                          <a:pt x="12" y="1204"/>
                        </a:moveTo>
                        <a:lnTo>
                          <a:pt x="778" y="1204"/>
                        </a:lnTo>
                        <a:lnTo>
                          <a:pt x="778" y="17"/>
                        </a:lnTo>
                        <a:lnTo>
                          <a:pt x="12" y="17"/>
                        </a:lnTo>
                        <a:lnTo>
                          <a:pt x="12" y="1204"/>
                        </a:lnTo>
                        <a:close/>
                      </a:path>
                    </a:pathLst>
                  </a:custGeom>
                  <a:solidFill>
                    <a:srgbClr val="5E5E5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1465"/>
                  <p:cNvSpPr>
                    <a:spLocks/>
                  </p:cNvSpPr>
                  <p:nvPr/>
                </p:nvSpPr>
                <p:spPr bwMode="auto">
                  <a:xfrm>
                    <a:off x="45" y="49"/>
                    <a:ext cx="173" cy="267"/>
                  </a:xfrm>
                  <a:custGeom>
                    <a:avLst/>
                    <a:gdLst>
                      <a:gd name="T0" fmla="*/ 0 w 766"/>
                      <a:gd name="T1" fmla="*/ 1 h 1183"/>
                      <a:gd name="T2" fmla="*/ 0 w 766"/>
                      <a:gd name="T3" fmla="*/ 1 h 1183"/>
                      <a:gd name="T4" fmla="*/ 0 w 766"/>
                      <a:gd name="T5" fmla="*/ 0 h 1183"/>
                      <a:gd name="T6" fmla="*/ 0 w 766"/>
                      <a:gd name="T7" fmla="*/ 0 h 1183"/>
                      <a:gd name="T8" fmla="*/ 0 w 766"/>
                      <a:gd name="T9" fmla="*/ 1 h 1183"/>
                      <a:gd name="T10" fmla="*/ 0 w 766"/>
                      <a:gd name="T11" fmla="*/ 1 h 1183"/>
                      <a:gd name="T12" fmla="*/ 0 w 766"/>
                      <a:gd name="T13" fmla="*/ 1 h 1183"/>
                      <a:gd name="T14" fmla="*/ 0 w 766"/>
                      <a:gd name="T15" fmla="*/ 0 h 1183"/>
                      <a:gd name="T16" fmla="*/ 0 w 766"/>
                      <a:gd name="T17" fmla="*/ 0 h 1183"/>
                      <a:gd name="T18" fmla="*/ 0 w 766"/>
                      <a:gd name="T19" fmla="*/ 1 h 11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1183"/>
                      <a:gd name="T32" fmla="*/ 766 w 766"/>
                      <a:gd name="T33" fmla="*/ 1183 h 11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1183">
                        <a:moveTo>
                          <a:pt x="0" y="1182"/>
                        </a:moveTo>
                        <a:lnTo>
                          <a:pt x="765" y="1182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1182"/>
                        </a:lnTo>
                        <a:close/>
                        <a:moveTo>
                          <a:pt x="12" y="1163"/>
                        </a:moveTo>
                        <a:lnTo>
                          <a:pt x="753" y="1163"/>
                        </a:lnTo>
                        <a:lnTo>
                          <a:pt x="753" y="19"/>
                        </a:lnTo>
                        <a:lnTo>
                          <a:pt x="12" y="19"/>
                        </a:lnTo>
                        <a:lnTo>
                          <a:pt x="12" y="1163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1466"/>
                  <p:cNvSpPr>
                    <a:spLocks/>
                  </p:cNvSpPr>
                  <p:nvPr/>
                </p:nvSpPr>
                <p:spPr bwMode="auto">
                  <a:xfrm>
                    <a:off x="48" y="53"/>
                    <a:ext cx="167" cy="258"/>
                  </a:xfrm>
                  <a:custGeom>
                    <a:avLst/>
                    <a:gdLst>
                      <a:gd name="T0" fmla="*/ 0 w 741"/>
                      <a:gd name="T1" fmla="*/ 1 h 1143"/>
                      <a:gd name="T2" fmla="*/ 0 w 741"/>
                      <a:gd name="T3" fmla="*/ 1 h 1143"/>
                      <a:gd name="T4" fmla="*/ 0 w 741"/>
                      <a:gd name="T5" fmla="*/ 0 h 1143"/>
                      <a:gd name="T6" fmla="*/ 0 w 741"/>
                      <a:gd name="T7" fmla="*/ 0 h 1143"/>
                      <a:gd name="T8" fmla="*/ 0 w 741"/>
                      <a:gd name="T9" fmla="*/ 1 h 1143"/>
                      <a:gd name="T10" fmla="*/ 0 w 741"/>
                      <a:gd name="T11" fmla="*/ 1 h 1143"/>
                      <a:gd name="T12" fmla="*/ 0 w 741"/>
                      <a:gd name="T13" fmla="*/ 1 h 1143"/>
                      <a:gd name="T14" fmla="*/ 0 w 741"/>
                      <a:gd name="T15" fmla="*/ 0 h 1143"/>
                      <a:gd name="T16" fmla="*/ 0 w 741"/>
                      <a:gd name="T17" fmla="*/ 0 h 1143"/>
                      <a:gd name="T18" fmla="*/ 0 w 741"/>
                      <a:gd name="T19" fmla="*/ 1 h 11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143"/>
                      <a:gd name="T32" fmla="*/ 741 w 741"/>
                      <a:gd name="T33" fmla="*/ 1143 h 11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143">
                        <a:moveTo>
                          <a:pt x="0" y="1142"/>
                        </a:moveTo>
                        <a:lnTo>
                          <a:pt x="740" y="1142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142"/>
                        </a:lnTo>
                        <a:close/>
                        <a:moveTo>
                          <a:pt x="14" y="1123"/>
                        </a:moveTo>
                        <a:lnTo>
                          <a:pt x="727" y="1123"/>
                        </a:lnTo>
                        <a:lnTo>
                          <a:pt x="727" y="19"/>
                        </a:lnTo>
                        <a:lnTo>
                          <a:pt x="14" y="19"/>
                        </a:lnTo>
                        <a:lnTo>
                          <a:pt x="14" y="1123"/>
                        </a:lnTo>
                        <a:close/>
                      </a:path>
                    </a:pathLst>
                  </a:custGeom>
                  <a:solidFill>
                    <a:srgbClr val="6E6E6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1467"/>
                  <p:cNvSpPr>
                    <a:spLocks/>
                  </p:cNvSpPr>
                  <p:nvPr/>
                </p:nvSpPr>
                <p:spPr bwMode="auto">
                  <a:xfrm>
                    <a:off x="50" y="58"/>
                    <a:ext cx="161" cy="250"/>
                  </a:xfrm>
                  <a:custGeom>
                    <a:avLst/>
                    <a:gdLst>
                      <a:gd name="T0" fmla="*/ 0 w 716"/>
                      <a:gd name="T1" fmla="*/ 1 h 1108"/>
                      <a:gd name="T2" fmla="*/ 0 w 716"/>
                      <a:gd name="T3" fmla="*/ 1 h 1108"/>
                      <a:gd name="T4" fmla="*/ 0 w 716"/>
                      <a:gd name="T5" fmla="*/ 0 h 1108"/>
                      <a:gd name="T6" fmla="*/ 0 w 716"/>
                      <a:gd name="T7" fmla="*/ 0 h 1108"/>
                      <a:gd name="T8" fmla="*/ 0 w 716"/>
                      <a:gd name="T9" fmla="*/ 1 h 1108"/>
                      <a:gd name="T10" fmla="*/ 0 w 716"/>
                      <a:gd name="T11" fmla="*/ 1 h 1108"/>
                      <a:gd name="T12" fmla="*/ 0 w 716"/>
                      <a:gd name="T13" fmla="*/ 1 h 1108"/>
                      <a:gd name="T14" fmla="*/ 0 w 716"/>
                      <a:gd name="T15" fmla="*/ 0 h 1108"/>
                      <a:gd name="T16" fmla="*/ 0 w 716"/>
                      <a:gd name="T17" fmla="*/ 0 h 1108"/>
                      <a:gd name="T18" fmla="*/ 0 w 716"/>
                      <a:gd name="T19" fmla="*/ 1 h 1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108"/>
                      <a:gd name="T32" fmla="*/ 716 w 716"/>
                      <a:gd name="T33" fmla="*/ 1108 h 1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108">
                        <a:moveTo>
                          <a:pt x="0" y="1107"/>
                        </a:moveTo>
                        <a:lnTo>
                          <a:pt x="715" y="1107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107"/>
                        </a:lnTo>
                        <a:close/>
                        <a:moveTo>
                          <a:pt x="13" y="1084"/>
                        </a:moveTo>
                        <a:lnTo>
                          <a:pt x="701" y="1084"/>
                        </a:lnTo>
                        <a:lnTo>
                          <a:pt x="701" y="22"/>
                        </a:lnTo>
                        <a:lnTo>
                          <a:pt x="13" y="22"/>
                        </a:lnTo>
                        <a:lnTo>
                          <a:pt x="13" y="1084"/>
                        </a:lnTo>
                        <a:close/>
                      </a:path>
                    </a:pathLst>
                  </a:custGeom>
                  <a:solidFill>
                    <a:srgbClr val="76767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1468"/>
                  <p:cNvSpPr>
                    <a:spLocks/>
                  </p:cNvSpPr>
                  <p:nvPr/>
                </p:nvSpPr>
                <p:spPr bwMode="auto">
                  <a:xfrm>
                    <a:off x="54" y="63"/>
                    <a:ext cx="155" cy="240"/>
                  </a:xfrm>
                  <a:custGeom>
                    <a:avLst/>
                    <a:gdLst>
                      <a:gd name="T0" fmla="*/ 0 w 689"/>
                      <a:gd name="T1" fmla="*/ 1 h 1063"/>
                      <a:gd name="T2" fmla="*/ 0 w 689"/>
                      <a:gd name="T3" fmla="*/ 1 h 1063"/>
                      <a:gd name="T4" fmla="*/ 0 w 689"/>
                      <a:gd name="T5" fmla="*/ 0 h 1063"/>
                      <a:gd name="T6" fmla="*/ 0 w 689"/>
                      <a:gd name="T7" fmla="*/ 0 h 1063"/>
                      <a:gd name="T8" fmla="*/ 0 w 689"/>
                      <a:gd name="T9" fmla="*/ 1 h 1063"/>
                      <a:gd name="T10" fmla="*/ 0 w 689"/>
                      <a:gd name="T11" fmla="*/ 1 h 1063"/>
                      <a:gd name="T12" fmla="*/ 0 w 689"/>
                      <a:gd name="T13" fmla="*/ 1 h 1063"/>
                      <a:gd name="T14" fmla="*/ 0 w 689"/>
                      <a:gd name="T15" fmla="*/ 0 h 1063"/>
                      <a:gd name="T16" fmla="*/ 0 w 689"/>
                      <a:gd name="T17" fmla="*/ 0 h 1063"/>
                      <a:gd name="T18" fmla="*/ 0 w 689"/>
                      <a:gd name="T19" fmla="*/ 1 h 10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063"/>
                      <a:gd name="T32" fmla="*/ 689 w 689"/>
                      <a:gd name="T33" fmla="*/ 1063 h 10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063">
                        <a:moveTo>
                          <a:pt x="0" y="1062"/>
                        </a:moveTo>
                        <a:lnTo>
                          <a:pt x="688" y="106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062"/>
                        </a:lnTo>
                        <a:close/>
                        <a:moveTo>
                          <a:pt x="12" y="1044"/>
                        </a:moveTo>
                        <a:lnTo>
                          <a:pt x="675" y="1044"/>
                        </a:lnTo>
                        <a:lnTo>
                          <a:pt x="675" y="17"/>
                        </a:lnTo>
                        <a:lnTo>
                          <a:pt x="12" y="17"/>
                        </a:lnTo>
                        <a:lnTo>
                          <a:pt x="12" y="1044"/>
                        </a:lnTo>
                        <a:close/>
                      </a:path>
                    </a:pathLst>
                  </a:custGeom>
                  <a:solidFill>
                    <a:srgbClr val="7E7E7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1469"/>
                  <p:cNvSpPr>
                    <a:spLocks/>
                  </p:cNvSpPr>
                  <p:nvPr/>
                </p:nvSpPr>
                <p:spPr bwMode="auto">
                  <a:xfrm>
                    <a:off x="56" y="67"/>
                    <a:ext cx="150" cy="231"/>
                  </a:xfrm>
                  <a:custGeom>
                    <a:avLst/>
                    <a:gdLst>
                      <a:gd name="T0" fmla="*/ 0 w 664"/>
                      <a:gd name="T1" fmla="*/ 1 h 1023"/>
                      <a:gd name="T2" fmla="*/ 0 w 664"/>
                      <a:gd name="T3" fmla="*/ 1 h 1023"/>
                      <a:gd name="T4" fmla="*/ 0 w 664"/>
                      <a:gd name="T5" fmla="*/ 0 h 1023"/>
                      <a:gd name="T6" fmla="*/ 0 w 664"/>
                      <a:gd name="T7" fmla="*/ 0 h 1023"/>
                      <a:gd name="T8" fmla="*/ 0 w 664"/>
                      <a:gd name="T9" fmla="*/ 1 h 1023"/>
                      <a:gd name="T10" fmla="*/ 0 w 664"/>
                      <a:gd name="T11" fmla="*/ 1 h 1023"/>
                      <a:gd name="T12" fmla="*/ 0 w 664"/>
                      <a:gd name="T13" fmla="*/ 1 h 1023"/>
                      <a:gd name="T14" fmla="*/ 0 w 664"/>
                      <a:gd name="T15" fmla="*/ 0 h 1023"/>
                      <a:gd name="T16" fmla="*/ 0 w 664"/>
                      <a:gd name="T17" fmla="*/ 0 h 1023"/>
                      <a:gd name="T18" fmla="*/ 0 w 664"/>
                      <a:gd name="T19" fmla="*/ 1 h 10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023"/>
                      <a:gd name="T32" fmla="*/ 664 w 664"/>
                      <a:gd name="T33" fmla="*/ 1023 h 10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023">
                        <a:moveTo>
                          <a:pt x="0" y="1022"/>
                        </a:moveTo>
                        <a:lnTo>
                          <a:pt x="663" y="1022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022"/>
                        </a:lnTo>
                        <a:close/>
                        <a:moveTo>
                          <a:pt x="13" y="1000"/>
                        </a:moveTo>
                        <a:lnTo>
                          <a:pt x="646" y="1000"/>
                        </a:lnTo>
                        <a:lnTo>
                          <a:pt x="646" y="22"/>
                        </a:lnTo>
                        <a:lnTo>
                          <a:pt x="13" y="22"/>
                        </a:lnTo>
                        <a:lnTo>
                          <a:pt x="13" y="1000"/>
                        </a:lnTo>
                        <a:close/>
                      </a:path>
                    </a:pathLst>
                  </a:custGeom>
                  <a:solidFill>
                    <a:srgbClr val="86868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1470"/>
                  <p:cNvSpPr>
                    <a:spLocks/>
                  </p:cNvSpPr>
                  <p:nvPr/>
                </p:nvSpPr>
                <p:spPr bwMode="auto">
                  <a:xfrm>
                    <a:off x="59" y="73"/>
                    <a:ext cx="143" cy="221"/>
                  </a:xfrm>
                  <a:custGeom>
                    <a:avLst/>
                    <a:gdLst>
                      <a:gd name="T0" fmla="*/ 0 w 634"/>
                      <a:gd name="T1" fmla="*/ 0 h 978"/>
                      <a:gd name="T2" fmla="*/ 0 w 634"/>
                      <a:gd name="T3" fmla="*/ 0 h 978"/>
                      <a:gd name="T4" fmla="*/ 0 w 634"/>
                      <a:gd name="T5" fmla="*/ 0 h 978"/>
                      <a:gd name="T6" fmla="*/ 0 w 634"/>
                      <a:gd name="T7" fmla="*/ 0 h 978"/>
                      <a:gd name="T8" fmla="*/ 0 w 634"/>
                      <a:gd name="T9" fmla="*/ 0 h 978"/>
                      <a:gd name="T10" fmla="*/ 0 w 634"/>
                      <a:gd name="T11" fmla="*/ 0 h 978"/>
                      <a:gd name="T12" fmla="*/ 0 w 634"/>
                      <a:gd name="T13" fmla="*/ 0 h 978"/>
                      <a:gd name="T14" fmla="*/ 0 w 634"/>
                      <a:gd name="T15" fmla="*/ 0 h 978"/>
                      <a:gd name="T16" fmla="*/ 0 w 634"/>
                      <a:gd name="T17" fmla="*/ 0 h 978"/>
                      <a:gd name="T18" fmla="*/ 0 w 634"/>
                      <a:gd name="T19" fmla="*/ 0 h 9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978"/>
                      <a:gd name="T32" fmla="*/ 634 w 634"/>
                      <a:gd name="T33" fmla="*/ 978 h 9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978">
                        <a:moveTo>
                          <a:pt x="0" y="977"/>
                        </a:moveTo>
                        <a:lnTo>
                          <a:pt x="633" y="977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977"/>
                        </a:lnTo>
                        <a:close/>
                        <a:moveTo>
                          <a:pt x="14" y="955"/>
                        </a:moveTo>
                        <a:lnTo>
                          <a:pt x="621" y="955"/>
                        </a:lnTo>
                        <a:lnTo>
                          <a:pt x="621" y="22"/>
                        </a:lnTo>
                        <a:lnTo>
                          <a:pt x="14" y="22"/>
                        </a:lnTo>
                        <a:lnTo>
                          <a:pt x="14" y="955"/>
                        </a:lnTo>
                        <a:close/>
                      </a:path>
                    </a:pathLst>
                  </a:custGeom>
                  <a:solidFill>
                    <a:srgbClr val="8E8E8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1471"/>
                  <p:cNvSpPr>
                    <a:spLocks/>
                  </p:cNvSpPr>
                  <p:nvPr/>
                </p:nvSpPr>
                <p:spPr bwMode="auto">
                  <a:xfrm>
                    <a:off x="63" y="77"/>
                    <a:ext cx="136" cy="210"/>
                  </a:xfrm>
                  <a:custGeom>
                    <a:avLst/>
                    <a:gdLst>
                      <a:gd name="T0" fmla="*/ 0 w 604"/>
                      <a:gd name="T1" fmla="*/ 0 h 932"/>
                      <a:gd name="T2" fmla="*/ 0 w 604"/>
                      <a:gd name="T3" fmla="*/ 0 h 932"/>
                      <a:gd name="T4" fmla="*/ 0 w 604"/>
                      <a:gd name="T5" fmla="*/ 0 h 932"/>
                      <a:gd name="T6" fmla="*/ 0 w 604"/>
                      <a:gd name="T7" fmla="*/ 0 h 932"/>
                      <a:gd name="T8" fmla="*/ 0 w 604"/>
                      <a:gd name="T9" fmla="*/ 0 h 932"/>
                      <a:gd name="T10" fmla="*/ 0 w 604"/>
                      <a:gd name="T11" fmla="*/ 0 h 932"/>
                      <a:gd name="T12" fmla="*/ 0 w 604"/>
                      <a:gd name="T13" fmla="*/ 0 h 932"/>
                      <a:gd name="T14" fmla="*/ 0 w 604"/>
                      <a:gd name="T15" fmla="*/ 0 h 932"/>
                      <a:gd name="T16" fmla="*/ 0 w 604"/>
                      <a:gd name="T17" fmla="*/ 0 h 932"/>
                      <a:gd name="T18" fmla="*/ 0 w 604"/>
                      <a:gd name="T19" fmla="*/ 0 h 9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932"/>
                      <a:gd name="T32" fmla="*/ 604 w 604"/>
                      <a:gd name="T33" fmla="*/ 932 h 9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932">
                        <a:moveTo>
                          <a:pt x="0" y="931"/>
                        </a:moveTo>
                        <a:lnTo>
                          <a:pt x="603" y="931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931"/>
                        </a:lnTo>
                        <a:close/>
                        <a:moveTo>
                          <a:pt x="17" y="904"/>
                        </a:moveTo>
                        <a:lnTo>
                          <a:pt x="588" y="904"/>
                        </a:lnTo>
                        <a:lnTo>
                          <a:pt x="588" y="27"/>
                        </a:lnTo>
                        <a:lnTo>
                          <a:pt x="17" y="27"/>
                        </a:lnTo>
                        <a:lnTo>
                          <a:pt x="17" y="904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1472"/>
                  <p:cNvSpPr>
                    <a:spLocks/>
                  </p:cNvSpPr>
                  <p:nvPr/>
                </p:nvSpPr>
                <p:spPr bwMode="auto">
                  <a:xfrm>
                    <a:off x="66" y="83"/>
                    <a:ext cx="129" cy="199"/>
                  </a:xfrm>
                  <a:custGeom>
                    <a:avLst/>
                    <a:gdLst>
                      <a:gd name="T0" fmla="*/ 0 w 574"/>
                      <a:gd name="T1" fmla="*/ 0 h 882"/>
                      <a:gd name="T2" fmla="*/ 0 w 574"/>
                      <a:gd name="T3" fmla="*/ 0 h 882"/>
                      <a:gd name="T4" fmla="*/ 0 w 574"/>
                      <a:gd name="T5" fmla="*/ 0 h 882"/>
                      <a:gd name="T6" fmla="*/ 0 w 574"/>
                      <a:gd name="T7" fmla="*/ 0 h 882"/>
                      <a:gd name="T8" fmla="*/ 0 w 574"/>
                      <a:gd name="T9" fmla="*/ 0 h 882"/>
                      <a:gd name="T10" fmla="*/ 0 w 574"/>
                      <a:gd name="T11" fmla="*/ 0 h 882"/>
                      <a:gd name="T12" fmla="*/ 0 w 574"/>
                      <a:gd name="T13" fmla="*/ 0 h 882"/>
                      <a:gd name="T14" fmla="*/ 0 w 574"/>
                      <a:gd name="T15" fmla="*/ 0 h 882"/>
                      <a:gd name="T16" fmla="*/ 0 w 574"/>
                      <a:gd name="T17" fmla="*/ 0 h 882"/>
                      <a:gd name="T18" fmla="*/ 0 w 574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4"/>
                      <a:gd name="T31" fmla="*/ 0 h 882"/>
                      <a:gd name="T32" fmla="*/ 574 w 574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4" h="882">
                        <a:moveTo>
                          <a:pt x="0" y="881"/>
                        </a:moveTo>
                        <a:lnTo>
                          <a:pt x="573" y="881"/>
                        </a:lnTo>
                        <a:lnTo>
                          <a:pt x="573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15" y="858"/>
                        </a:moveTo>
                        <a:lnTo>
                          <a:pt x="556" y="858"/>
                        </a:lnTo>
                        <a:lnTo>
                          <a:pt x="556" y="22"/>
                        </a:lnTo>
                        <a:lnTo>
                          <a:pt x="15" y="22"/>
                        </a:lnTo>
                        <a:lnTo>
                          <a:pt x="15" y="858"/>
                        </a:lnTo>
                        <a:close/>
                      </a:path>
                    </a:pathLst>
                  </a:custGeom>
                  <a:solidFill>
                    <a:srgbClr val="9E9E9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1473"/>
                  <p:cNvSpPr>
                    <a:spLocks/>
                  </p:cNvSpPr>
                  <p:nvPr/>
                </p:nvSpPr>
                <p:spPr bwMode="auto">
                  <a:xfrm>
                    <a:off x="70" y="89"/>
                    <a:ext cx="123" cy="189"/>
                  </a:xfrm>
                  <a:custGeom>
                    <a:avLst/>
                    <a:gdLst>
                      <a:gd name="T0" fmla="*/ 0 w 545"/>
                      <a:gd name="T1" fmla="*/ 0 h 838"/>
                      <a:gd name="T2" fmla="*/ 0 w 545"/>
                      <a:gd name="T3" fmla="*/ 0 h 838"/>
                      <a:gd name="T4" fmla="*/ 0 w 545"/>
                      <a:gd name="T5" fmla="*/ 0 h 838"/>
                      <a:gd name="T6" fmla="*/ 0 w 545"/>
                      <a:gd name="T7" fmla="*/ 0 h 838"/>
                      <a:gd name="T8" fmla="*/ 0 w 545"/>
                      <a:gd name="T9" fmla="*/ 0 h 838"/>
                      <a:gd name="T10" fmla="*/ 0 w 545"/>
                      <a:gd name="T11" fmla="*/ 0 h 838"/>
                      <a:gd name="T12" fmla="*/ 0 w 545"/>
                      <a:gd name="T13" fmla="*/ 0 h 838"/>
                      <a:gd name="T14" fmla="*/ 0 w 545"/>
                      <a:gd name="T15" fmla="*/ 0 h 838"/>
                      <a:gd name="T16" fmla="*/ 0 w 545"/>
                      <a:gd name="T17" fmla="*/ 0 h 838"/>
                      <a:gd name="T18" fmla="*/ 0 w 545"/>
                      <a:gd name="T19" fmla="*/ 0 h 8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838"/>
                      <a:gd name="T32" fmla="*/ 545 w 545"/>
                      <a:gd name="T33" fmla="*/ 838 h 8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838">
                        <a:moveTo>
                          <a:pt x="0" y="837"/>
                        </a:moveTo>
                        <a:lnTo>
                          <a:pt x="544" y="837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837"/>
                        </a:lnTo>
                        <a:close/>
                        <a:moveTo>
                          <a:pt x="17" y="812"/>
                        </a:moveTo>
                        <a:lnTo>
                          <a:pt x="524" y="812"/>
                        </a:lnTo>
                        <a:lnTo>
                          <a:pt x="524" y="25"/>
                        </a:lnTo>
                        <a:lnTo>
                          <a:pt x="17" y="25"/>
                        </a:lnTo>
                        <a:lnTo>
                          <a:pt x="17" y="81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1474"/>
                  <p:cNvSpPr>
                    <a:spLocks/>
                  </p:cNvSpPr>
                  <p:nvPr/>
                </p:nvSpPr>
                <p:spPr bwMode="auto">
                  <a:xfrm>
                    <a:off x="74" y="94"/>
                    <a:ext cx="114" cy="176"/>
                  </a:xfrm>
                  <a:custGeom>
                    <a:avLst/>
                    <a:gdLst>
                      <a:gd name="T0" fmla="*/ 0 w 506"/>
                      <a:gd name="T1" fmla="*/ 0 h 782"/>
                      <a:gd name="T2" fmla="*/ 0 w 506"/>
                      <a:gd name="T3" fmla="*/ 0 h 782"/>
                      <a:gd name="T4" fmla="*/ 0 w 506"/>
                      <a:gd name="T5" fmla="*/ 0 h 782"/>
                      <a:gd name="T6" fmla="*/ 0 w 506"/>
                      <a:gd name="T7" fmla="*/ 0 h 782"/>
                      <a:gd name="T8" fmla="*/ 0 w 506"/>
                      <a:gd name="T9" fmla="*/ 0 h 782"/>
                      <a:gd name="T10" fmla="*/ 0 w 506"/>
                      <a:gd name="T11" fmla="*/ 0 h 782"/>
                      <a:gd name="T12" fmla="*/ 0 w 506"/>
                      <a:gd name="T13" fmla="*/ 0 h 782"/>
                      <a:gd name="T14" fmla="*/ 0 w 506"/>
                      <a:gd name="T15" fmla="*/ 0 h 782"/>
                      <a:gd name="T16" fmla="*/ 0 w 506"/>
                      <a:gd name="T17" fmla="*/ 0 h 782"/>
                      <a:gd name="T18" fmla="*/ 0 w 506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782"/>
                      <a:gd name="T32" fmla="*/ 506 w 506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782">
                        <a:moveTo>
                          <a:pt x="0" y="781"/>
                        </a:moveTo>
                        <a:lnTo>
                          <a:pt x="505" y="781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4"/>
                        </a:moveTo>
                        <a:lnTo>
                          <a:pt x="490" y="754"/>
                        </a:lnTo>
                        <a:lnTo>
                          <a:pt x="490" y="27"/>
                        </a:lnTo>
                        <a:lnTo>
                          <a:pt x="19" y="27"/>
                        </a:lnTo>
                        <a:lnTo>
                          <a:pt x="19" y="754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1475"/>
                  <p:cNvSpPr>
                    <a:spLocks/>
                  </p:cNvSpPr>
                  <p:nvPr/>
                </p:nvSpPr>
                <p:spPr bwMode="auto">
                  <a:xfrm>
                    <a:off x="78" y="100"/>
                    <a:ext cx="106" cy="165"/>
                  </a:xfrm>
                  <a:custGeom>
                    <a:avLst/>
                    <a:gdLst>
                      <a:gd name="T0" fmla="*/ 0 w 472"/>
                      <a:gd name="T1" fmla="*/ 0 h 732"/>
                      <a:gd name="T2" fmla="*/ 0 w 472"/>
                      <a:gd name="T3" fmla="*/ 0 h 732"/>
                      <a:gd name="T4" fmla="*/ 0 w 472"/>
                      <a:gd name="T5" fmla="*/ 0 h 732"/>
                      <a:gd name="T6" fmla="*/ 0 w 472"/>
                      <a:gd name="T7" fmla="*/ 0 h 732"/>
                      <a:gd name="T8" fmla="*/ 0 w 472"/>
                      <a:gd name="T9" fmla="*/ 0 h 732"/>
                      <a:gd name="T10" fmla="*/ 0 w 472"/>
                      <a:gd name="T11" fmla="*/ 0 h 732"/>
                      <a:gd name="T12" fmla="*/ 0 w 472"/>
                      <a:gd name="T13" fmla="*/ 0 h 732"/>
                      <a:gd name="T14" fmla="*/ 0 w 472"/>
                      <a:gd name="T15" fmla="*/ 0 h 732"/>
                      <a:gd name="T16" fmla="*/ 0 w 472"/>
                      <a:gd name="T17" fmla="*/ 0 h 732"/>
                      <a:gd name="T18" fmla="*/ 0 w 472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2"/>
                      <a:gd name="T31" fmla="*/ 0 h 732"/>
                      <a:gd name="T32" fmla="*/ 472 w 472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2" h="732">
                        <a:moveTo>
                          <a:pt x="0" y="731"/>
                        </a:moveTo>
                        <a:lnTo>
                          <a:pt x="471" y="731"/>
                        </a:lnTo>
                        <a:lnTo>
                          <a:pt x="471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5" y="700"/>
                        </a:moveTo>
                        <a:lnTo>
                          <a:pt x="451" y="700"/>
                        </a:lnTo>
                        <a:lnTo>
                          <a:pt x="451" y="29"/>
                        </a:lnTo>
                        <a:lnTo>
                          <a:pt x="15" y="29"/>
                        </a:lnTo>
                        <a:lnTo>
                          <a:pt x="15" y="700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1476"/>
                  <p:cNvSpPr>
                    <a:spLocks/>
                  </p:cNvSpPr>
                  <p:nvPr/>
                </p:nvSpPr>
                <p:spPr bwMode="auto">
                  <a:xfrm>
                    <a:off x="81" y="108"/>
                    <a:ext cx="98" cy="150"/>
                  </a:xfrm>
                  <a:custGeom>
                    <a:avLst/>
                    <a:gdLst>
                      <a:gd name="T0" fmla="*/ 0 w 437"/>
                      <a:gd name="T1" fmla="*/ 0 h 667"/>
                      <a:gd name="T2" fmla="*/ 0 w 437"/>
                      <a:gd name="T3" fmla="*/ 0 h 667"/>
                      <a:gd name="T4" fmla="*/ 0 w 437"/>
                      <a:gd name="T5" fmla="*/ 0 h 667"/>
                      <a:gd name="T6" fmla="*/ 0 w 437"/>
                      <a:gd name="T7" fmla="*/ 0 h 667"/>
                      <a:gd name="T8" fmla="*/ 0 w 437"/>
                      <a:gd name="T9" fmla="*/ 0 h 667"/>
                      <a:gd name="T10" fmla="*/ 0 w 437"/>
                      <a:gd name="T11" fmla="*/ 0 h 667"/>
                      <a:gd name="T12" fmla="*/ 0 w 437"/>
                      <a:gd name="T13" fmla="*/ 0 h 667"/>
                      <a:gd name="T14" fmla="*/ 0 w 437"/>
                      <a:gd name="T15" fmla="*/ 0 h 667"/>
                      <a:gd name="T16" fmla="*/ 0 w 437"/>
                      <a:gd name="T17" fmla="*/ 0 h 667"/>
                      <a:gd name="T18" fmla="*/ 0 w 437"/>
                      <a:gd name="T19" fmla="*/ 0 h 6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7"/>
                      <a:gd name="T31" fmla="*/ 0 h 667"/>
                      <a:gd name="T32" fmla="*/ 437 w 437"/>
                      <a:gd name="T33" fmla="*/ 667 h 6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7" h="667">
                        <a:moveTo>
                          <a:pt x="0" y="666"/>
                        </a:moveTo>
                        <a:lnTo>
                          <a:pt x="436" y="666"/>
                        </a:lnTo>
                        <a:lnTo>
                          <a:pt x="436" y="0"/>
                        </a:lnTo>
                        <a:lnTo>
                          <a:pt x="0" y="0"/>
                        </a:lnTo>
                        <a:lnTo>
                          <a:pt x="0" y="666"/>
                        </a:lnTo>
                        <a:close/>
                        <a:moveTo>
                          <a:pt x="23" y="637"/>
                        </a:moveTo>
                        <a:lnTo>
                          <a:pt x="414" y="637"/>
                        </a:lnTo>
                        <a:lnTo>
                          <a:pt x="414" y="29"/>
                        </a:lnTo>
                        <a:lnTo>
                          <a:pt x="23" y="29"/>
                        </a:lnTo>
                        <a:lnTo>
                          <a:pt x="23" y="637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1477"/>
                  <p:cNvSpPr>
                    <a:spLocks/>
                  </p:cNvSpPr>
                  <p:nvPr/>
                </p:nvSpPr>
                <p:spPr bwMode="auto">
                  <a:xfrm>
                    <a:off x="86" y="115"/>
                    <a:ext cx="88" cy="137"/>
                  </a:xfrm>
                  <a:custGeom>
                    <a:avLst/>
                    <a:gdLst>
                      <a:gd name="T0" fmla="*/ 0 w 394"/>
                      <a:gd name="T1" fmla="*/ 0 h 607"/>
                      <a:gd name="T2" fmla="*/ 0 w 394"/>
                      <a:gd name="T3" fmla="*/ 0 h 607"/>
                      <a:gd name="T4" fmla="*/ 0 w 394"/>
                      <a:gd name="T5" fmla="*/ 0 h 607"/>
                      <a:gd name="T6" fmla="*/ 0 w 394"/>
                      <a:gd name="T7" fmla="*/ 0 h 607"/>
                      <a:gd name="T8" fmla="*/ 0 w 394"/>
                      <a:gd name="T9" fmla="*/ 0 h 607"/>
                      <a:gd name="T10" fmla="*/ 0 w 394"/>
                      <a:gd name="T11" fmla="*/ 0 h 607"/>
                      <a:gd name="T12" fmla="*/ 0 w 394"/>
                      <a:gd name="T13" fmla="*/ 0 h 607"/>
                      <a:gd name="T14" fmla="*/ 0 w 394"/>
                      <a:gd name="T15" fmla="*/ 0 h 607"/>
                      <a:gd name="T16" fmla="*/ 0 w 394"/>
                      <a:gd name="T17" fmla="*/ 0 h 607"/>
                      <a:gd name="T18" fmla="*/ 0 w 394"/>
                      <a:gd name="T19" fmla="*/ 0 h 6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4"/>
                      <a:gd name="T31" fmla="*/ 0 h 607"/>
                      <a:gd name="T32" fmla="*/ 394 w 394"/>
                      <a:gd name="T33" fmla="*/ 607 h 6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4" h="607">
                        <a:moveTo>
                          <a:pt x="0" y="606"/>
                        </a:moveTo>
                        <a:lnTo>
                          <a:pt x="393" y="606"/>
                        </a:lnTo>
                        <a:lnTo>
                          <a:pt x="393" y="0"/>
                        </a:lnTo>
                        <a:lnTo>
                          <a:pt x="0" y="0"/>
                        </a:lnTo>
                        <a:lnTo>
                          <a:pt x="0" y="606"/>
                        </a:lnTo>
                        <a:close/>
                        <a:moveTo>
                          <a:pt x="20" y="571"/>
                        </a:moveTo>
                        <a:lnTo>
                          <a:pt x="372" y="571"/>
                        </a:lnTo>
                        <a:lnTo>
                          <a:pt x="372" y="35"/>
                        </a:lnTo>
                        <a:lnTo>
                          <a:pt x="20" y="35"/>
                        </a:lnTo>
                        <a:lnTo>
                          <a:pt x="20" y="571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1478"/>
                  <p:cNvSpPr>
                    <a:spLocks/>
                  </p:cNvSpPr>
                  <p:nvPr/>
                </p:nvSpPr>
                <p:spPr bwMode="auto">
                  <a:xfrm>
                    <a:off x="91" y="122"/>
                    <a:ext cx="79" cy="122"/>
                  </a:xfrm>
                  <a:custGeom>
                    <a:avLst/>
                    <a:gdLst>
                      <a:gd name="T0" fmla="*/ 0 w 351"/>
                      <a:gd name="T1" fmla="*/ 0 h 542"/>
                      <a:gd name="T2" fmla="*/ 0 w 351"/>
                      <a:gd name="T3" fmla="*/ 0 h 542"/>
                      <a:gd name="T4" fmla="*/ 0 w 351"/>
                      <a:gd name="T5" fmla="*/ 0 h 542"/>
                      <a:gd name="T6" fmla="*/ 0 w 351"/>
                      <a:gd name="T7" fmla="*/ 0 h 542"/>
                      <a:gd name="T8" fmla="*/ 0 w 351"/>
                      <a:gd name="T9" fmla="*/ 0 h 542"/>
                      <a:gd name="T10" fmla="*/ 0 w 351"/>
                      <a:gd name="T11" fmla="*/ 0 h 542"/>
                      <a:gd name="T12" fmla="*/ 0 w 351"/>
                      <a:gd name="T13" fmla="*/ 0 h 542"/>
                      <a:gd name="T14" fmla="*/ 0 w 351"/>
                      <a:gd name="T15" fmla="*/ 0 h 542"/>
                      <a:gd name="T16" fmla="*/ 0 w 351"/>
                      <a:gd name="T17" fmla="*/ 0 h 542"/>
                      <a:gd name="T18" fmla="*/ 0 w 351"/>
                      <a:gd name="T19" fmla="*/ 0 h 54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542"/>
                      <a:gd name="T32" fmla="*/ 351 w 351"/>
                      <a:gd name="T33" fmla="*/ 542 h 54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542">
                        <a:moveTo>
                          <a:pt x="0" y="541"/>
                        </a:moveTo>
                        <a:lnTo>
                          <a:pt x="350" y="541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541"/>
                        </a:lnTo>
                        <a:close/>
                        <a:moveTo>
                          <a:pt x="21" y="510"/>
                        </a:moveTo>
                        <a:lnTo>
                          <a:pt x="331" y="510"/>
                        </a:lnTo>
                        <a:lnTo>
                          <a:pt x="331" y="30"/>
                        </a:lnTo>
                        <a:lnTo>
                          <a:pt x="21" y="30"/>
                        </a:lnTo>
                        <a:lnTo>
                          <a:pt x="21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1479"/>
                  <p:cNvSpPr>
                    <a:spLocks/>
                  </p:cNvSpPr>
                  <p:nvPr/>
                </p:nvSpPr>
                <p:spPr bwMode="auto">
                  <a:xfrm>
                    <a:off x="96" y="128"/>
                    <a:ext cx="69" cy="108"/>
                  </a:xfrm>
                  <a:custGeom>
                    <a:avLst/>
                    <a:gdLst>
                      <a:gd name="T0" fmla="*/ 0 w 308"/>
                      <a:gd name="T1" fmla="*/ 0 h 482"/>
                      <a:gd name="T2" fmla="*/ 0 w 308"/>
                      <a:gd name="T3" fmla="*/ 0 h 482"/>
                      <a:gd name="T4" fmla="*/ 0 w 308"/>
                      <a:gd name="T5" fmla="*/ 0 h 482"/>
                      <a:gd name="T6" fmla="*/ 0 w 308"/>
                      <a:gd name="T7" fmla="*/ 0 h 482"/>
                      <a:gd name="T8" fmla="*/ 0 w 308"/>
                      <a:gd name="T9" fmla="*/ 0 h 482"/>
                      <a:gd name="T10" fmla="*/ 0 w 308"/>
                      <a:gd name="T11" fmla="*/ 0 h 482"/>
                      <a:gd name="T12" fmla="*/ 0 w 308"/>
                      <a:gd name="T13" fmla="*/ 0 h 482"/>
                      <a:gd name="T14" fmla="*/ 0 w 308"/>
                      <a:gd name="T15" fmla="*/ 0 h 482"/>
                      <a:gd name="T16" fmla="*/ 0 w 308"/>
                      <a:gd name="T17" fmla="*/ 0 h 482"/>
                      <a:gd name="T18" fmla="*/ 0 w 308"/>
                      <a:gd name="T19" fmla="*/ 0 h 4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8"/>
                      <a:gd name="T31" fmla="*/ 0 h 482"/>
                      <a:gd name="T32" fmla="*/ 308 w 308"/>
                      <a:gd name="T33" fmla="*/ 482 h 4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8" h="482">
                        <a:moveTo>
                          <a:pt x="0" y="481"/>
                        </a:moveTo>
                        <a:lnTo>
                          <a:pt x="307" y="481"/>
                        </a:lnTo>
                        <a:lnTo>
                          <a:pt x="307" y="0"/>
                        </a:lnTo>
                        <a:lnTo>
                          <a:pt x="0" y="0"/>
                        </a:lnTo>
                        <a:lnTo>
                          <a:pt x="0" y="481"/>
                        </a:lnTo>
                        <a:close/>
                        <a:moveTo>
                          <a:pt x="23" y="444"/>
                        </a:moveTo>
                        <a:lnTo>
                          <a:pt x="284" y="444"/>
                        </a:lnTo>
                        <a:lnTo>
                          <a:pt x="284" y="37"/>
                        </a:lnTo>
                        <a:lnTo>
                          <a:pt x="23" y="37"/>
                        </a:lnTo>
                        <a:lnTo>
                          <a:pt x="23" y="444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1480"/>
                  <p:cNvSpPr>
                    <a:spLocks/>
                  </p:cNvSpPr>
                  <p:nvPr/>
                </p:nvSpPr>
                <p:spPr bwMode="auto">
                  <a:xfrm>
                    <a:off x="101" y="138"/>
                    <a:ext cx="59" cy="91"/>
                  </a:xfrm>
                  <a:custGeom>
                    <a:avLst/>
                    <a:gdLst>
                      <a:gd name="T0" fmla="*/ 0 w 266"/>
                      <a:gd name="T1" fmla="*/ 0 h 407"/>
                      <a:gd name="T2" fmla="*/ 0 w 266"/>
                      <a:gd name="T3" fmla="*/ 0 h 407"/>
                      <a:gd name="T4" fmla="*/ 0 w 266"/>
                      <a:gd name="T5" fmla="*/ 0 h 407"/>
                      <a:gd name="T6" fmla="*/ 0 w 266"/>
                      <a:gd name="T7" fmla="*/ 0 h 407"/>
                      <a:gd name="T8" fmla="*/ 0 w 266"/>
                      <a:gd name="T9" fmla="*/ 0 h 407"/>
                      <a:gd name="T10" fmla="*/ 0 w 266"/>
                      <a:gd name="T11" fmla="*/ 0 h 407"/>
                      <a:gd name="T12" fmla="*/ 0 w 266"/>
                      <a:gd name="T13" fmla="*/ 0 h 407"/>
                      <a:gd name="T14" fmla="*/ 0 w 266"/>
                      <a:gd name="T15" fmla="*/ 0 h 407"/>
                      <a:gd name="T16" fmla="*/ 0 w 266"/>
                      <a:gd name="T17" fmla="*/ 0 h 407"/>
                      <a:gd name="T18" fmla="*/ 0 w 266"/>
                      <a:gd name="T19" fmla="*/ 0 h 4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07"/>
                      <a:gd name="T32" fmla="*/ 266 w 266"/>
                      <a:gd name="T33" fmla="*/ 407 h 4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07">
                        <a:moveTo>
                          <a:pt x="0" y="406"/>
                        </a:moveTo>
                        <a:lnTo>
                          <a:pt x="265" y="406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06"/>
                        </a:lnTo>
                        <a:close/>
                        <a:moveTo>
                          <a:pt x="22" y="373"/>
                        </a:moveTo>
                        <a:lnTo>
                          <a:pt x="239" y="373"/>
                        </a:lnTo>
                        <a:lnTo>
                          <a:pt x="239" y="32"/>
                        </a:lnTo>
                        <a:lnTo>
                          <a:pt x="22" y="32"/>
                        </a:lnTo>
                        <a:lnTo>
                          <a:pt x="22" y="373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1481"/>
                  <p:cNvSpPr>
                    <a:spLocks/>
                  </p:cNvSpPr>
                  <p:nvPr/>
                </p:nvSpPr>
                <p:spPr bwMode="auto">
                  <a:xfrm>
                    <a:off x="107" y="146"/>
                    <a:ext cx="48" cy="75"/>
                  </a:xfrm>
                  <a:custGeom>
                    <a:avLst/>
                    <a:gdLst>
                      <a:gd name="T0" fmla="*/ 0 w 216"/>
                      <a:gd name="T1" fmla="*/ 0 h 336"/>
                      <a:gd name="T2" fmla="*/ 0 w 216"/>
                      <a:gd name="T3" fmla="*/ 0 h 336"/>
                      <a:gd name="T4" fmla="*/ 0 w 216"/>
                      <a:gd name="T5" fmla="*/ 0 h 336"/>
                      <a:gd name="T6" fmla="*/ 0 w 216"/>
                      <a:gd name="T7" fmla="*/ 0 h 336"/>
                      <a:gd name="T8" fmla="*/ 0 w 216"/>
                      <a:gd name="T9" fmla="*/ 0 h 336"/>
                      <a:gd name="T10" fmla="*/ 0 w 216"/>
                      <a:gd name="T11" fmla="*/ 0 h 336"/>
                      <a:gd name="T12" fmla="*/ 0 w 216"/>
                      <a:gd name="T13" fmla="*/ 0 h 336"/>
                      <a:gd name="T14" fmla="*/ 0 w 216"/>
                      <a:gd name="T15" fmla="*/ 0 h 336"/>
                      <a:gd name="T16" fmla="*/ 0 w 216"/>
                      <a:gd name="T17" fmla="*/ 0 h 336"/>
                      <a:gd name="T18" fmla="*/ 0 w 216"/>
                      <a:gd name="T19" fmla="*/ 0 h 3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336"/>
                      <a:gd name="T32" fmla="*/ 216 w 216"/>
                      <a:gd name="T33" fmla="*/ 336 h 3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336">
                        <a:moveTo>
                          <a:pt x="0" y="335"/>
                        </a:moveTo>
                        <a:lnTo>
                          <a:pt x="215" y="335"/>
                        </a:lnTo>
                        <a:lnTo>
                          <a:pt x="215" y="0"/>
                        </a:lnTo>
                        <a:lnTo>
                          <a:pt x="0" y="0"/>
                        </a:lnTo>
                        <a:lnTo>
                          <a:pt x="0" y="335"/>
                        </a:lnTo>
                        <a:close/>
                        <a:moveTo>
                          <a:pt x="26" y="293"/>
                        </a:moveTo>
                        <a:lnTo>
                          <a:pt x="190" y="293"/>
                        </a:lnTo>
                        <a:lnTo>
                          <a:pt x="190" y="42"/>
                        </a:lnTo>
                        <a:lnTo>
                          <a:pt x="26" y="42"/>
                        </a:lnTo>
                        <a:lnTo>
                          <a:pt x="26" y="293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1482"/>
                  <p:cNvSpPr>
                    <a:spLocks/>
                  </p:cNvSpPr>
                  <p:nvPr/>
                </p:nvSpPr>
                <p:spPr bwMode="auto">
                  <a:xfrm>
                    <a:off x="113" y="155"/>
                    <a:ext cx="36" cy="57"/>
                  </a:xfrm>
                  <a:custGeom>
                    <a:avLst/>
                    <a:gdLst>
                      <a:gd name="T0" fmla="*/ 0 w 163"/>
                      <a:gd name="T1" fmla="*/ 0 h 257"/>
                      <a:gd name="T2" fmla="*/ 0 w 163"/>
                      <a:gd name="T3" fmla="*/ 0 h 257"/>
                      <a:gd name="T4" fmla="*/ 0 w 163"/>
                      <a:gd name="T5" fmla="*/ 0 h 257"/>
                      <a:gd name="T6" fmla="*/ 0 w 163"/>
                      <a:gd name="T7" fmla="*/ 0 h 257"/>
                      <a:gd name="T8" fmla="*/ 0 w 163"/>
                      <a:gd name="T9" fmla="*/ 0 h 257"/>
                      <a:gd name="T10" fmla="*/ 0 w 163"/>
                      <a:gd name="T11" fmla="*/ 0 h 257"/>
                      <a:gd name="T12" fmla="*/ 0 w 163"/>
                      <a:gd name="T13" fmla="*/ 0 h 257"/>
                      <a:gd name="T14" fmla="*/ 0 w 163"/>
                      <a:gd name="T15" fmla="*/ 0 h 257"/>
                      <a:gd name="T16" fmla="*/ 0 w 163"/>
                      <a:gd name="T17" fmla="*/ 0 h 257"/>
                      <a:gd name="T18" fmla="*/ 0 w 163"/>
                      <a:gd name="T19" fmla="*/ 0 h 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3"/>
                      <a:gd name="T31" fmla="*/ 0 h 257"/>
                      <a:gd name="T32" fmla="*/ 163 w 163"/>
                      <a:gd name="T33" fmla="*/ 257 h 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3" h="257">
                        <a:moveTo>
                          <a:pt x="0" y="256"/>
                        </a:moveTo>
                        <a:lnTo>
                          <a:pt x="162" y="256"/>
                        </a:lnTo>
                        <a:lnTo>
                          <a:pt x="162" y="0"/>
                        </a:lnTo>
                        <a:lnTo>
                          <a:pt x="0" y="0"/>
                        </a:lnTo>
                        <a:lnTo>
                          <a:pt x="0" y="256"/>
                        </a:lnTo>
                        <a:close/>
                        <a:moveTo>
                          <a:pt x="27" y="213"/>
                        </a:moveTo>
                        <a:lnTo>
                          <a:pt x="136" y="213"/>
                        </a:lnTo>
                        <a:lnTo>
                          <a:pt x="136" y="44"/>
                        </a:lnTo>
                        <a:lnTo>
                          <a:pt x="27" y="44"/>
                        </a:lnTo>
                        <a:lnTo>
                          <a:pt x="27" y="213"/>
                        </a:ln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1483"/>
                  <p:cNvSpPr>
                    <a:spLocks/>
                  </p:cNvSpPr>
                  <p:nvPr/>
                </p:nvSpPr>
                <p:spPr bwMode="auto">
                  <a:xfrm>
                    <a:off x="118" y="164"/>
                    <a:ext cx="24" cy="38"/>
                  </a:xfrm>
                  <a:custGeom>
                    <a:avLst/>
                    <a:gdLst>
                      <a:gd name="T0" fmla="*/ 0 w 112"/>
                      <a:gd name="T1" fmla="*/ 0 h 171"/>
                      <a:gd name="T2" fmla="*/ 0 w 112"/>
                      <a:gd name="T3" fmla="*/ 0 h 171"/>
                      <a:gd name="T4" fmla="*/ 0 w 112"/>
                      <a:gd name="T5" fmla="*/ 0 h 171"/>
                      <a:gd name="T6" fmla="*/ 0 w 112"/>
                      <a:gd name="T7" fmla="*/ 0 h 171"/>
                      <a:gd name="T8" fmla="*/ 0 w 112"/>
                      <a:gd name="T9" fmla="*/ 0 h 171"/>
                      <a:gd name="T10" fmla="*/ 0 w 112"/>
                      <a:gd name="T11" fmla="*/ 0 h 171"/>
                      <a:gd name="T12" fmla="*/ 0 w 112"/>
                      <a:gd name="T13" fmla="*/ 0 h 171"/>
                      <a:gd name="T14" fmla="*/ 0 w 112"/>
                      <a:gd name="T15" fmla="*/ 0 h 171"/>
                      <a:gd name="T16" fmla="*/ 0 w 112"/>
                      <a:gd name="T17" fmla="*/ 0 h 171"/>
                      <a:gd name="T18" fmla="*/ 0 w 112"/>
                      <a:gd name="T19" fmla="*/ 0 h 17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71"/>
                      <a:gd name="T32" fmla="*/ 112 w 112"/>
                      <a:gd name="T33" fmla="*/ 171 h 17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71">
                        <a:moveTo>
                          <a:pt x="0" y="170"/>
                        </a:moveTo>
                        <a:lnTo>
                          <a:pt x="111" y="17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70"/>
                        </a:lnTo>
                        <a:close/>
                        <a:moveTo>
                          <a:pt x="27" y="130"/>
                        </a:moveTo>
                        <a:lnTo>
                          <a:pt x="83" y="130"/>
                        </a:lnTo>
                        <a:lnTo>
                          <a:pt x="83" y="41"/>
                        </a:lnTo>
                        <a:lnTo>
                          <a:pt x="27" y="41"/>
                        </a:lnTo>
                        <a:lnTo>
                          <a:pt x="27" y="130"/>
                        </a:lnTo>
                        <a:close/>
                      </a:path>
                    </a:pathLst>
                  </a:custGeom>
                  <a:solidFill>
                    <a:srgbClr val="F7F7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1484"/>
                  <p:cNvSpPr>
                    <a:spLocks/>
                  </p:cNvSpPr>
                  <p:nvPr/>
                </p:nvSpPr>
                <p:spPr bwMode="auto">
                  <a:xfrm>
                    <a:off x="125" y="174"/>
                    <a:ext cx="11" cy="19"/>
                  </a:xfrm>
                  <a:custGeom>
                    <a:avLst/>
                    <a:gdLst>
                      <a:gd name="T0" fmla="*/ 0 w 52"/>
                      <a:gd name="T1" fmla="*/ 0 h 86"/>
                      <a:gd name="T2" fmla="*/ 0 w 52"/>
                      <a:gd name="T3" fmla="*/ 0 h 86"/>
                      <a:gd name="T4" fmla="*/ 0 w 52"/>
                      <a:gd name="T5" fmla="*/ 0 h 86"/>
                      <a:gd name="T6" fmla="*/ 0 w 52"/>
                      <a:gd name="T7" fmla="*/ 0 h 86"/>
                      <a:gd name="T8" fmla="*/ 0 w 52"/>
                      <a:gd name="T9" fmla="*/ 0 h 86"/>
                      <a:gd name="T10" fmla="*/ 0 w 52"/>
                      <a:gd name="T11" fmla="*/ 0 h 86"/>
                      <a:gd name="T12" fmla="*/ 0 w 52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2"/>
                      <a:gd name="T22" fmla="*/ 0 h 86"/>
                      <a:gd name="T23" fmla="*/ 52 w 52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2" h="86">
                        <a:moveTo>
                          <a:pt x="0" y="85"/>
                        </a:moveTo>
                        <a:lnTo>
                          <a:pt x="51" y="85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7" y="43"/>
                        </a:moveTo>
                        <a:lnTo>
                          <a:pt x="27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Line 1485"/>
                  <p:cNvSpPr>
                    <a:spLocks noChangeShapeType="1"/>
                  </p:cNvSpPr>
                  <p:nvPr/>
                </p:nvSpPr>
                <p:spPr bwMode="auto">
                  <a:xfrm>
                    <a:off x="224" y="108"/>
                    <a:ext cx="9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Line 1486"/>
                  <p:cNvSpPr>
                    <a:spLocks noChangeShapeType="1"/>
                  </p:cNvSpPr>
                  <p:nvPr/>
                </p:nvSpPr>
                <p:spPr bwMode="auto">
                  <a:xfrm>
                    <a:off x="231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Line 1487"/>
                  <p:cNvSpPr>
                    <a:spLocks noChangeShapeType="1"/>
                  </p:cNvSpPr>
                  <p:nvPr/>
                </p:nvSpPr>
                <p:spPr bwMode="auto">
                  <a:xfrm>
                    <a:off x="180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1488"/>
                  <p:cNvSpPr>
                    <a:spLocks/>
                  </p:cNvSpPr>
                  <p:nvPr/>
                </p:nvSpPr>
                <p:spPr bwMode="auto">
                  <a:xfrm>
                    <a:off x="47" y="36"/>
                    <a:ext cx="193" cy="52"/>
                  </a:xfrm>
                  <a:custGeom>
                    <a:avLst/>
                    <a:gdLst>
                      <a:gd name="T0" fmla="*/ 0 w 856"/>
                      <a:gd name="T1" fmla="*/ 0 h 232"/>
                      <a:gd name="T2" fmla="*/ 0 w 856"/>
                      <a:gd name="T3" fmla="*/ 0 h 232"/>
                      <a:gd name="T4" fmla="*/ 0 w 856"/>
                      <a:gd name="T5" fmla="*/ 0 h 232"/>
                      <a:gd name="T6" fmla="*/ 0 w 856"/>
                      <a:gd name="T7" fmla="*/ 0 h 232"/>
                      <a:gd name="T8" fmla="*/ 0 w 856"/>
                      <a:gd name="T9" fmla="*/ 0 h 232"/>
                      <a:gd name="T10" fmla="*/ 0 w 856"/>
                      <a:gd name="T11" fmla="*/ 0 h 232"/>
                      <a:gd name="T12" fmla="*/ 0 w 856"/>
                      <a:gd name="T13" fmla="*/ 0 h 232"/>
                      <a:gd name="T14" fmla="*/ 0 w 856"/>
                      <a:gd name="T15" fmla="*/ 0 h 232"/>
                      <a:gd name="T16" fmla="*/ 0 w 856"/>
                      <a:gd name="T17" fmla="*/ 0 h 232"/>
                      <a:gd name="T18" fmla="*/ 0 w 856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6"/>
                      <a:gd name="T31" fmla="*/ 0 h 232"/>
                      <a:gd name="T32" fmla="*/ 856 w 856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6" h="232">
                        <a:moveTo>
                          <a:pt x="0" y="231"/>
                        </a:moveTo>
                        <a:lnTo>
                          <a:pt x="855" y="231"/>
                        </a:lnTo>
                        <a:lnTo>
                          <a:pt x="855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5" y="227"/>
                        </a:moveTo>
                        <a:lnTo>
                          <a:pt x="843" y="227"/>
                        </a:lnTo>
                        <a:lnTo>
                          <a:pt x="843" y="0"/>
                        </a:lnTo>
                        <a:lnTo>
                          <a:pt x="5" y="0"/>
                        </a:lnTo>
                        <a:lnTo>
                          <a:pt x="5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1489"/>
                  <p:cNvSpPr>
                    <a:spLocks/>
                  </p:cNvSpPr>
                  <p:nvPr/>
                </p:nvSpPr>
                <p:spPr bwMode="auto">
                  <a:xfrm>
                    <a:off x="49" y="36"/>
                    <a:ext cx="188" cy="50"/>
                  </a:xfrm>
                  <a:custGeom>
                    <a:avLst/>
                    <a:gdLst>
                      <a:gd name="T0" fmla="*/ 0 w 835"/>
                      <a:gd name="T1" fmla="*/ 0 h 227"/>
                      <a:gd name="T2" fmla="*/ 0 w 835"/>
                      <a:gd name="T3" fmla="*/ 0 h 227"/>
                      <a:gd name="T4" fmla="*/ 0 w 835"/>
                      <a:gd name="T5" fmla="*/ 0 h 227"/>
                      <a:gd name="T6" fmla="*/ 0 w 835"/>
                      <a:gd name="T7" fmla="*/ 0 h 227"/>
                      <a:gd name="T8" fmla="*/ 0 w 835"/>
                      <a:gd name="T9" fmla="*/ 0 h 227"/>
                      <a:gd name="T10" fmla="*/ 0 w 835"/>
                      <a:gd name="T11" fmla="*/ 0 h 227"/>
                      <a:gd name="T12" fmla="*/ 0 w 835"/>
                      <a:gd name="T13" fmla="*/ 0 h 227"/>
                      <a:gd name="T14" fmla="*/ 0 w 835"/>
                      <a:gd name="T15" fmla="*/ 0 h 227"/>
                      <a:gd name="T16" fmla="*/ 0 w 835"/>
                      <a:gd name="T17" fmla="*/ 0 h 227"/>
                      <a:gd name="T18" fmla="*/ 0 w 835"/>
                      <a:gd name="T19" fmla="*/ 0 h 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35"/>
                      <a:gd name="T31" fmla="*/ 0 h 227"/>
                      <a:gd name="T32" fmla="*/ 835 w 835"/>
                      <a:gd name="T33" fmla="*/ 227 h 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35" h="227">
                        <a:moveTo>
                          <a:pt x="0" y="226"/>
                        </a:moveTo>
                        <a:lnTo>
                          <a:pt x="834" y="226"/>
                        </a:lnTo>
                        <a:lnTo>
                          <a:pt x="834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  <a:moveTo>
                          <a:pt x="8" y="222"/>
                        </a:moveTo>
                        <a:lnTo>
                          <a:pt x="823" y="222"/>
                        </a:lnTo>
                        <a:lnTo>
                          <a:pt x="823" y="5"/>
                        </a:lnTo>
                        <a:lnTo>
                          <a:pt x="8" y="5"/>
                        </a:lnTo>
                        <a:lnTo>
                          <a:pt x="8" y="222"/>
                        </a:lnTo>
                        <a:close/>
                      </a:path>
                    </a:pathLst>
                  </a:custGeom>
                  <a:solidFill>
                    <a:srgbClr val="0B0B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1490"/>
                  <p:cNvSpPr>
                    <a:spLocks/>
                  </p:cNvSpPr>
                  <p:nvPr/>
                </p:nvSpPr>
                <p:spPr bwMode="auto">
                  <a:xfrm>
                    <a:off x="50" y="36"/>
                    <a:ext cx="185" cy="49"/>
                  </a:xfrm>
                  <a:custGeom>
                    <a:avLst/>
                    <a:gdLst>
                      <a:gd name="T0" fmla="*/ 0 w 819"/>
                      <a:gd name="T1" fmla="*/ 0 h 221"/>
                      <a:gd name="T2" fmla="*/ 0 w 819"/>
                      <a:gd name="T3" fmla="*/ 0 h 221"/>
                      <a:gd name="T4" fmla="*/ 0 w 819"/>
                      <a:gd name="T5" fmla="*/ 0 h 221"/>
                      <a:gd name="T6" fmla="*/ 0 w 819"/>
                      <a:gd name="T7" fmla="*/ 0 h 221"/>
                      <a:gd name="T8" fmla="*/ 0 w 819"/>
                      <a:gd name="T9" fmla="*/ 0 h 221"/>
                      <a:gd name="T10" fmla="*/ 0 w 819"/>
                      <a:gd name="T11" fmla="*/ 0 h 221"/>
                      <a:gd name="T12" fmla="*/ 0 w 819"/>
                      <a:gd name="T13" fmla="*/ 0 h 221"/>
                      <a:gd name="T14" fmla="*/ 0 w 819"/>
                      <a:gd name="T15" fmla="*/ 0 h 221"/>
                      <a:gd name="T16" fmla="*/ 0 w 819"/>
                      <a:gd name="T17" fmla="*/ 0 h 221"/>
                      <a:gd name="T18" fmla="*/ 0 w 819"/>
                      <a:gd name="T19" fmla="*/ 0 h 2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9"/>
                      <a:gd name="T31" fmla="*/ 0 h 221"/>
                      <a:gd name="T32" fmla="*/ 819 w 819"/>
                      <a:gd name="T33" fmla="*/ 221 h 2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9" h="221">
                        <a:moveTo>
                          <a:pt x="0" y="220"/>
                        </a:moveTo>
                        <a:lnTo>
                          <a:pt x="818" y="220"/>
                        </a:lnTo>
                        <a:lnTo>
                          <a:pt x="818" y="0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  <a:close/>
                        <a:moveTo>
                          <a:pt x="11" y="217"/>
                        </a:moveTo>
                        <a:lnTo>
                          <a:pt x="809" y="217"/>
                        </a:lnTo>
                        <a:lnTo>
                          <a:pt x="809" y="2"/>
                        </a:lnTo>
                        <a:lnTo>
                          <a:pt x="11" y="2"/>
                        </a:lnTo>
                        <a:lnTo>
                          <a:pt x="11" y="217"/>
                        </a:lnTo>
                        <a:close/>
                      </a:path>
                    </a:pathLst>
                  </a:custGeom>
                  <a:solidFill>
                    <a:srgbClr val="1616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1491"/>
                  <p:cNvSpPr>
                    <a:spLocks/>
                  </p:cNvSpPr>
                  <p:nvPr/>
                </p:nvSpPr>
                <p:spPr bwMode="auto">
                  <a:xfrm>
                    <a:off x="52" y="38"/>
                    <a:ext cx="180" cy="47"/>
                  </a:xfrm>
                  <a:custGeom>
                    <a:avLst/>
                    <a:gdLst>
                      <a:gd name="T0" fmla="*/ 0 w 796"/>
                      <a:gd name="T1" fmla="*/ 0 h 211"/>
                      <a:gd name="T2" fmla="*/ 0 w 796"/>
                      <a:gd name="T3" fmla="*/ 0 h 211"/>
                      <a:gd name="T4" fmla="*/ 0 w 796"/>
                      <a:gd name="T5" fmla="*/ 0 h 211"/>
                      <a:gd name="T6" fmla="*/ 0 w 796"/>
                      <a:gd name="T7" fmla="*/ 0 h 211"/>
                      <a:gd name="T8" fmla="*/ 0 w 796"/>
                      <a:gd name="T9" fmla="*/ 0 h 211"/>
                      <a:gd name="T10" fmla="*/ 0 w 796"/>
                      <a:gd name="T11" fmla="*/ 0 h 211"/>
                      <a:gd name="T12" fmla="*/ 0 w 796"/>
                      <a:gd name="T13" fmla="*/ 0 h 211"/>
                      <a:gd name="T14" fmla="*/ 0 w 796"/>
                      <a:gd name="T15" fmla="*/ 0 h 211"/>
                      <a:gd name="T16" fmla="*/ 0 w 796"/>
                      <a:gd name="T17" fmla="*/ 0 h 211"/>
                      <a:gd name="T18" fmla="*/ 0 w 79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211"/>
                      <a:gd name="T32" fmla="*/ 796 w 79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211">
                        <a:moveTo>
                          <a:pt x="0" y="210"/>
                        </a:moveTo>
                        <a:lnTo>
                          <a:pt x="795" y="210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9" y="210"/>
                        </a:moveTo>
                        <a:lnTo>
                          <a:pt x="785" y="210"/>
                        </a:lnTo>
                        <a:lnTo>
                          <a:pt x="785" y="0"/>
                        </a:lnTo>
                        <a:lnTo>
                          <a:pt x="9" y="0"/>
                        </a:lnTo>
                        <a:lnTo>
                          <a:pt x="9" y="21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1492"/>
                  <p:cNvSpPr>
                    <a:spLocks/>
                  </p:cNvSpPr>
                  <p:nvPr/>
                </p:nvSpPr>
                <p:spPr bwMode="auto">
                  <a:xfrm>
                    <a:off x="55" y="38"/>
                    <a:ext cx="175" cy="47"/>
                  </a:xfrm>
                  <a:custGeom>
                    <a:avLst/>
                    <a:gdLst>
                      <a:gd name="T0" fmla="*/ 0 w 776"/>
                      <a:gd name="T1" fmla="*/ 0 h 211"/>
                      <a:gd name="T2" fmla="*/ 0 w 776"/>
                      <a:gd name="T3" fmla="*/ 0 h 211"/>
                      <a:gd name="T4" fmla="*/ 0 w 776"/>
                      <a:gd name="T5" fmla="*/ 0 h 211"/>
                      <a:gd name="T6" fmla="*/ 0 w 776"/>
                      <a:gd name="T7" fmla="*/ 0 h 211"/>
                      <a:gd name="T8" fmla="*/ 0 w 776"/>
                      <a:gd name="T9" fmla="*/ 0 h 211"/>
                      <a:gd name="T10" fmla="*/ 0 w 776"/>
                      <a:gd name="T11" fmla="*/ 0 h 211"/>
                      <a:gd name="T12" fmla="*/ 0 w 776"/>
                      <a:gd name="T13" fmla="*/ 0 h 211"/>
                      <a:gd name="T14" fmla="*/ 0 w 776"/>
                      <a:gd name="T15" fmla="*/ 0 h 211"/>
                      <a:gd name="T16" fmla="*/ 0 w 776"/>
                      <a:gd name="T17" fmla="*/ 0 h 211"/>
                      <a:gd name="T18" fmla="*/ 0 w 77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6"/>
                      <a:gd name="T31" fmla="*/ 0 h 211"/>
                      <a:gd name="T32" fmla="*/ 776 w 77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6" h="211">
                        <a:moveTo>
                          <a:pt x="0" y="210"/>
                        </a:moveTo>
                        <a:lnTo>
                          <a:pt x="775" y="210"/>
                        </a:lnTo>
                        <a:lnTo>
                          <a:pt x="77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10" y="205"/>
                        </a:moveTo>
                        <a:lnTo>
                          <a:pt x="767" y="205"/>
                        </a:lnTo>
                        <a:lnTo>
                          <a:pt x="767" y="4"/>
                        </a:lnTo>
                        <a:lnTo>
                          <a:pt x="10" y="4"/>
                        </a:lnTo>
                        <a:lnTo>
                          <a:pt x="10" y="205"/>
                        </a:lnTo>
                        <a:close/>
                      </a:path>
                    </a:pathLst>
                  </a:custGeom>
                  <a:solidFill>
                    <a:srgbClr val="2B2B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1493"/>
                  <p:cNvSpPr>
                    <a:spLocks/>
                  </p:cNvSpPr>
                  <p:nvPr/>
                </p:nvSpPr>
                <p:spPr bwMode="auto">
                  <a:xfrm>
                    <a:off x="57" y="39"/>
                    <a:ext cx="171" cy="46"/>
                  </a:xfrm>
                  <a:custGeom>
                    <a:avLst/>
                    <a:gdLst>
                      <a:gd name="T0" fmla="*/ 0 w 759"/>
                      <a:gd name="T1" fmla="*/ 0 h 207"/>
                      <a:gd name="T2" fmla="*/ 0 w 759"/>
                      <a:gd name="T3" fmla="*/ 0 h 207"/>
                      <a:gd name="T4" fmla="*/ 0 w 759"/>
                      <a:gd name="T5" fmla="*/ 0 h 207"/>
                      <a:gd name="T6" fmla="*/ 0 w 759"/>
                      <a:gd name="T7" fmla="*/ 0 h 207"/>
                      <a:gd name="T8" fmla="*/ 0 w 759"/>
                      <a:gd name="T9" fmla="*/ 0 h 207"/>
                      <a:gd name="T10" fmla="*/ 0 w 759"/>
                      <a:gd name="T11" fmla="*/ 0 h 207"/>
                      <a:gd name="T12" fmla="*/ 0 w 759"/>
                      <a:gd name="T13" fmla="*/ 0 h 207"/>
                      <a:gd name="T14" fmla="*/ 0 w 759"/>
                      <a:gd name="T15" fmla="*/ 0 h 207"/>
                      <a:gd name="T16" fmla="*/ 0 w 759"/>
                      <a:gd name="T17" fmla="*/ 0 h 207"/>
                      <a:gd name="T18" fmla="*/ 0 w 759"/>
                      <a:gd name="T19" fmla="*/ 0 h 2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9"/>
                      <a:gd name="T31" fmla="*/ 0 h 207"/>
                      <a:gd name="T32" fmla="*/ 759 w 759"/>
                      <a:gd name="T33" fmla="*/ 207 h 2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9" h="207">
                        <a:moveTo>
                          <a:pt x="0" y="206"/>
                        </a:moveTo>
                        <a:lnTo>
                          <a:pt x="758" y="206"/>
                        </a:lnTo>
                        <a:lnTo>
                          <a:pt x="758" y="0"/>
                        </a:lnTo>
                        <a:lnTo>
                          <a:pt x="0" y="0"/>
                        </a:lnTo>
                        <a:lnTo>
                          <a:pt x="0" y="206"/>
                        </a:lnTo>
                        <a:close/>
                        <a:moveTo>
                          <a:pt x="11" y="204"/>
                        </a:moveTo>
                        <a:lnTo>
                          <a:pt x="747" y="204"/>
                        </a:lnTo>
                        <a:lnTo>
                          <a:pt x="747" y="3"/>
                        </a:lnTo>
                        <a:lnTo>
                          <a:pt x="11" y="3"/>
                        </a:lnTo>
                        <a:lnTo>
                          <a:pt x="11" y="204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1494"/>
                  <p:cNvSpPr>
                    <a:spLocks/>
                  </p:cNvSpPr>
                  <p:nvPr/>
                </p:nvSpPr>
                <p:spPr bwMode="auto">
                  <a:xfrm>
                    <a:off x="59" y="40"/>
                    <a:ext cx="167" cy="43"/>
                  </a:xfrm>
                  <a:custGeom>
                    <a:avLst/>
                    <a:gdLst>
                      <a:gd name="T0" fmla="*/ 0 w 741"/>
                      <a:gd name="T1" fmla="*/ 0 h 196"/>
                      <a:gd name="T2" fmla="*/ 0 w 741"/>
                      <a:gd name="T3" fmla="*/ 0 h 196"/>
                      <a:gd name="T4" fmla="*/ 0 w 741"/>
                      <a:gd name="T5" fmla="*/ 0 h 196"/>
                      <a:gd name="T6" fmla="*/ 0 w 741"/>
                      <a:gd name="T7" fmla="*/ 0 h 196"/>
                      <a:gd name="T8" fmla="*/ 0 w 741"/>
                      <a:gd name="T9" fmla="*/ 0 h 196"/>
                      <a:gd name="T10" fmla="*/ 0 w 741"/>
                      <a:gd name="T11" fmla="*/ 0 h 196"/>
                      <a:gd name="T12" fmla="*/ 0 w 741"/>
                      <a:gd name="T13" fmla="*/ 0 h 196"/>
                      <a:gd name="T14" fmla="*/ 0 w 741"/>
                      <a:gd name="T15" fmla="*/ 0 h 196"/>
                      <a:gd name="T16" fmla="*/ 0 w 741"/>
                      <a:gd name="T17" fmla="*/ 0 h 196"/>
                      <a:gd name="T18" fmla="*/ 0 w 741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96"/>
                      <a:gd name="T32" fmla="*/ 741 w 741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96">
                        <a:moveTo>
                          <a:pt x="0" y="195"/>
                        </a:moveTo>
                        <a:lnTo>
                          <a:pt x="740" y="195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5"/>
                        </a:moveTo>
                        <a:lnTo>
                          <a:pt x="731" y="195"/>
                        </a:lnTo>
                        <a:lnTo>
                          <a:pt x="731" y="0"/>
                        </a:lnTo>
                        <a:lnTo>
                          <a:pt x="9" y="0"/>
                        </a:lnTo>
                        <a:lnTo>
                          <a:pt x="9" y="195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1495"/>
                  <p:cNvSpPr>
                    <a:spLocks/>
                  </p:cNvSpPr>
                  <p:nvPr/>
                </p:nvSpPr>
                <p:spPr bwMode="auto">
                  <a:xfrm>
                    <a:off x="62" y="40"/>
                    <a:ext cx="161" cy="43"/>
                  </a:xfrm>
                  <a:custGeom>
                    <a:avLst/>
                    <a:gdLst>
                      <a:gd name="T0" fmla="*/ 0 w 715"/>
                      <a:gd name="T1" fmla="*/ 0 h 196"/>
                      <a:gd name="T2" fmla="*/ 0 w 715"/>
                      <a:gd name="T3" fmla="*/ 0 h 196"/>
                      <a:gd name="T4" fmla="*/ 0 w 715"/>
                      <a:gd name="T5" fmla="*/ 0 h 196"/>
                      <a:gd name="T6" fmla="*/ 0 w 715"/>
                      <a:gd name="T7" fmla="*/ 0 h 196"/>
                      <a:gd name="T8" fmla="*/ 0 w 715"/>
                      <a:gd name="T9" fmla="*/ 0 h 196"/>
                      <a:gd name="T10" fmla="*/ 0 w 715"/>
                      <a:gd name="T11" fmla="*/ 0 h 196"/>
                      <a:gd name="T12" fmla="*/ 0 w 715"/>
                      <a:gd name="T13" fmla="*/ 0 h 196"/>
                      <a:gd name="T14" fmla="*/ 0 w 715"/>
                      <a:gd name="T15" fmla="*/ 0 h 196"/>
                      <a:gd name="T16" fmla="*/ 0 w 715"/>
                      <a:gd name="T17" fmla="*/ 0 h 196"/>
                      <a:gd name="T18" fmla="*/ 0 w 715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5"/>
                      <a:gd name="T31" fmla="*/ 0 h 196"/>
                      <a:gd name="T32" fmla="*/ 715 w 715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5" h="196">
                        <a:moveTo>
                          <a:pt x="0" y="195"/>
                        </a:moveTo>
                        <a:lnTo>
                          <a:pt x="714" y="195"/>
                        </a:lnTo>
                        <a:lnTo>
                          <a:pt x="714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1"/>
                        </a:moveTo>
                        <a:lnTo>
                          <a:pt x="704" y="191"/>
                        </a:lnTo>
                        <a:lnTo>
                          <a:pt x="704" y="5"/>
                        </a:lnTo>
                        <a:lnTo>
                          <a:pt x="9" y="5"/>
                        </a:lnTo>
                        <a:lnTo>
                          <a:pt x="9" y="191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1496"/>
                  <p:cNvSpPr>
                    <a:spLocks/>
                  </p:cNvSpPr>
                  <p:nvPr/>
                </p:nvSpPr>
                <p:spPr bwMode="auto">
                  <a:xfrm>
                    <a:off x="64" y="40"/>
                    <a:ext cx="158" cy="42"/>
                  </a:xfrm>
                  <a:custGeom>
                    <a:avLst/>
                    <a:gdLst>
                      <a:gd name="T0" fmla="*/ 0 w 699"/>
                      <a:gd name="T1" fmla="*/ 0 h 191"/>
                      <a:gd name="T2" fmla="*/ 0 w 699"/>
                      <a:gd name="T3" fmla="*/ 0 h 191"/>
                      <a:gd name="T4" fmla="*/ 0 w 699"/>
                      <a:gd name="T5" fmla="*/ 0 h 191"/>
                      <a:gd name="T6" fmla="*/ 0 w 699"/>
                      <a:gd name="T7" fmla="*/ 0 h 191"/>
                      <a:gd name="T8" fmla="*/ 0 w 699"/>
                      <a:gd name="T9" fmla="*/ 0 h 191"/>
                      <a:gd name="T10" fmla="*/ 0 w 699"/>
                      <a:gd name="T11" fmla="*/ 0 h 191"/>
                      <a:gd name="T12" fmla="*/ 0 w 699"/>
                      <a:gd name="T13" fmla="*/ 0 h 191"/>
                      <a:gd name="T14" fmla="*/ 0 w 699"/>
                      <a:gd name="T15" fmla="*/ 0 h 191"/>
                      <a:gd name="T16" fmla="*/ 0 w 699"/>
                      <a:gd name="T17" fmla="*/ 0 h 191"/>
                      <a:gd name="T18" fmla="*/ 0 w 699"/>
                      <a:gd name="T19" fmla="*/ 0 h 1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9"/>
                      <a:gd name="T31" fmla="*/ 0 h 191"/>
                      <a:gd name="T32" fmla="*/ 699 w 699"/>
                      <a:gd name="T33" fmla="*/ 191 h 1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9" h="191">
                        <a:moveTo>
                          <a:pt x="0" y="190"/>
                        </a:moveTo>
                        <a:lnTo>
                          <a:pt x="698" y="190"/>
                        </a:lnTo>
                        <a:lnTo>
                          <a:pt x="698" y="0"/>
                        </a:lnTo>
                        <a:lnTo>
                          <a:pt x="0" y="0"/>
                        </a:lnTo>
                        <a:lnTo>
                          <a:pt x="0" y="190"/>
                        </a:lnTo>
                        <a:close/>
                        <a:moveTo>
                          <a:pt x="9" y="186"/>
                        </a:moveTo>
                        <a:lnTo>
                          <a:pt x="689" y="186"/>
                        </a:lnTo>
                        <a:lnTo>
                          <a:pt x="689" y="2"/>
                        </a:lnTo>
                        <a:lnTo>
                          <a:pt x="9" y="2"/>
                        </a:lnTo>
                        <a:lnTo>
                          <a:pt x="9" y="186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1497"/>
                  <p:cNvSpPr>
                    <a:spLocks/>
                  </p:cNvSpPr>
                  <p:nvPr/>
                </p:nvSpPr>
                <p:spPr bwMode="auto">
                  <a:xfrm>
                    <a:off x="66" y="41"/>
                    <a:ext cx="153" cy="40"/>
                  </a:xfrm>
                  <a:custGeom>
                    <a:avLst/>
                    <a:gdLst>
                      <a:gd name="T0" fmla="*/ 0 w 681"/>
                      <a:gd name="T1" fmla="*/ 0 h 181"/>
                      <a:gd name="T2" fmla="*/ 0 w 681"/>
                      <a:gd name="T3" fmla="*/ 0 h 181"/>
                      <a:gd name="T4" fmla="*/ 0 w 681"/>
                      <a:gd name="T5" fmla="*/ 0 h 181"/>
                      <a:gd name="T6" fmla="*/ 0 w 681"/>
                      <a:gd name="T7" fmla="*/ 0 h 181"/>
                      <a:gd name="T8" fmla="*/ 0 w 681"/>
                      <a:gd name="T9" fmla="*/ 0 h 181"/>
                      <a:gd name="T10" fmla="*/ 0 w 681"/>
                      <a:gd name="T11" fmla="*/ 0 h 181"/>
                      <a:gd name="T12" fmla="*/ 0 w 681"/>
                      <a:gd name="T13" fmla="*/ 0 h 181"/>
                      <a:gd name="T14" fmla="*/ 0 w 681"/>
                      <a:gd name="T15" fmla="*/ 0 h 181"/>
                      <a:gd name="T16" fmla="*/ 0 w 681"/>
                      <a:gd name="T17" fmla="*/ 0 h 181"/>
                      <a:gd name="T18" fmla="*/ 0 w 681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181"/>
                      <a:gd name="T32" fmla="*/ 681 w 681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181">
                        <a:moveTo>
                          <a:pt x="0" y="180"/>
                        </a:moveTo>
                        <a:lnTo>
                          <a:pt x="680" y="18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11" y="176"/>
                        </a:moveTo>
                        <a:lnTo>
                          <a:pt x="669" y="176"/>
                        </a:lnTo>
                        <a:lnTo>
                          <a:pt x="669" y="0"/>
                        </a:lnTo>
                        <a:lnTo>
                          <a:pt x="11" y="0"/>
                        </a:lnTo>
                        <a:lnTo>
                          <a:pt x="11" y="176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1498"/>
                  <p:cNvSpPr>
                    <a:spLocks/>
                  </p:cNvSpPr>
                  <p:nvPr/>
                </p:nvSpPr>
                <p:spPr bwMode="auto">
                  <a:xfrm>
                    <a:off x="68" y="41"/>
                    <a:ext cx="149" cy="40"/>
                  </a:xfrm>
                  <a:custGeom>
                    <a:avLst/>
                    <a:gdLst>
                      <a:gd name="T0" fmla="*/ 0 w 663"/>
                      <a:gd name="T1" fmla="*/ 0 h 181"/>
                      <a:gd name="T2" fmla="*/ 0 w 663"/>
                      <a:gd name="T3" fmla="*/ 0 h 181"/>
                      <a:gd name="T4" fmla="*/ 0 w 663"/>
                      <a:gd name="T5" fmla="*/ 0 h 181"/>
                      <a:gd name="T6" fmla="*/ 0 w 663"/>
                      <a:gd name="T7" fmla="*/ 0 h 181"/>
                      <a:gd name="T8" fmla="*/ 0 w 663"/>
                      <a:gd name="T9" fmla="*/ 0 h 181"/>
                      <a:gd name="T10" fmla="*/ 0 w 663"/>
                      <a:gd name="T11" fmla="*/ 0 h 181"/>
                      <a:gd name="T12" fmla="*/ 0 w 663"/>
                      <a:gd name="T13" fmla="*/ 0 h 181"/>
                      <a:gd name="T14" fmla="*/ 0 w 663"/>
                      <a:gd name="T15" fmla="*/ 0 h 181"/>
                      <a:gd name="T16" fmla="*/ 0 w 663"/>
                      <a:gd name="T17" fmla="*/ 0 h 181"/>
                      <a:gd name="T18" fmla="*/ 0 w 663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3"/>
                      <a:gd name="T31" fmla="*/ 0 h 181"/>
                      <a:gd name="T32" fmla="*/ 663 w 663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3" h="181">
                        <a:moveTo>
                          <a:pt x="0" y="180"/>
                        </a:moveTo>
                        <a:lnTo>
                          <a:pt x="662" y="180"/>
                        </a:lnTo>
                        <a:lnTo>
                          <a:pt x="662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8" y="180"/>
                        </a:moveTo>
                        <a:lnTo>
                          <a:pt x="653" y="180"/>
                        </a:lnTo>
                        <a:lnTo>
                          <a:pt x="653" y="4"/>
                        </a:lnTo>
                        <a:lnTo>
                          <a:pt x="8" y="4"/>
                        </a:lnTo>
                        <a:lnTo>
                          <a:pt x="8" y="180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1499"/>
                  <p:cNvSpPr>
                    <a:spLocks/>
                  </p:cNvSpPr>
                  <p:nvPr/>
                </p:nvSpPr>
                <p:spPr bwMode="auto">
                  <a:xfrm>
                    <a:off x="71" y="42"/>
                    <a:ext cx="144" cy="39"/>
                  </a:xfrm>
                  <a:custGeom>
                    <a:avLst/>
                    <a:gdLst>
                      <a:gd name="T0" fmla="*/ 0 w 639"/>
                      <a:gd name="T1" fmla="*/ 0 h 177"/>
                      <a:gd name="T2" fmla="*/ 0 w 639"/>
                      <a:gd name="T3" fmla="*/ 0 h 177"/>
                      <a:gd name="T4" fmla="*/ 0 w 639"/>
                      <a:gd name="T5" fmla="*/ 0 h 177"/>
                      <a:gd name="T6" fmla="*/ 0 w 639"/>
                      <a:gd name="T7" fmla="*/ 0 h 177"/>
                      <a:gd name="T8" fmla="*/ 0 w 639"/>
                      <a:gd name="T9" fmla="*/ 0 h 177"/>
                      <a:gd name="T10" fmla="*/ 0 w 639"/>
                      <a:gd name="T11" fmla="*/ 0 h 177"/>
                      <a:gd name="T12" fmla="*/ 0 w 639"/>
                      <a:gd name="T13" fmla="*/ 0 h 177"/>
                      <a:gd name="T14" fmla="*/ 0 w 639"/>
                      <a:gd name="T15" fmla="*/ 0 h 177"/>
                      <a:gd name="T16" fmla="*/ 0 w 639"/>
                      <a:gd name="T17" fmla="*/ 0 h 177"/>
                      <a:gd name="T18" fmla="*/ 0 w 639"/>
                      <a:gd name="T19" fmla="*/ 0 h 1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9"/>
                      <a:gd name="T31" fmla="*/ 0 h 177"/>
                      <a:gd name="T32" fmla="*/ 639 w 639"/>
                      <a:gd name="T33" fmla="*/ 177 h 1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9" h="177">
                        <a:moveTo>
                          <a:pt x="0" y="176"/>
                        </a:moveTo>
                        <a:lnTo>
                          <a:pt x="638" y="176"/>
                        </a:lnTo>
                        <a:lnTo>
                          <a:pt x="638" y="0"/>
                        </a:lnTo>
                        <a:lnTo>
                          <a:pt x="0" y="0"/>
                        </a:lnTo>
                        <a:lnTo>
                          <a:pt x="0" y="176"/>
                        </a:lnTo>
                        <a:close/>
                        <a:moveTo>
                          <a:pt x="12" y="174"/>
                        </a:moveTo>
                        <a:lnTo>
                          <a:pt x="627" y="174"/>
                        </a:lnTo>
                        <a:lnTo>
                          <a:pt x="627" y="2"/>
                        </a:lnTo>
                        <a:lnTo>
                          <a:pt x="12" y="2"/>
                        </a:lnTo>
                        <a:lnTo>
                          <a:pt x="12" y="174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1500"/>
                  <p:cNvSpPr>
                    <a:spLocks/>
                  </p:cNvSpPr>
                  <p:nvPr/>
                </p:nvSpPr>
                <p:spPr bwMode="auto">
                  <a:xfrm>
                    <a:off x="74" y="43"/>
                    <a:ext cx="139" cy="36"/>
                  </a:xfrm>
                  <a:custGeom>
                    <a:avLst/>
                    <a:gdLst>
                      <a:gd name="T0" fmla="*/ 0 w 617"/>
                      <a:gd name="T1" fmla="*/ 0 h 165"/>
                      <a:gd name="T2" fmla="*/ 0 w 617"/>
                      <a:gd name="T3" fmla="*/ 0 h 165"/>
                      <a:gd name="T4" fmla="*/ 0 w 617"/>
                      <a:gd name="T5" fmla="*/ 0 h 165"/>
                      <a:gd name="T6" fmla="*/ 0 w 617"/>
                      <a:gd name="T7" fmla="*/ 0 h 165"/>
                      <a:gd name="T8" fmla="*/ 0 w 617"/>
                      <a:gd name="T9" fmla="*/ 0 h 165"/>
                      <a:gd name="T10" fmla="*/ 0 w 617"/>
                      <a:gd name="T11" fmla="*/ 0 h 165"/>
                      <a:gd name="T12" fmla="*/ 0 w 617"/>
                      <a:gd name="T13" fmla="*/ 0 h 165"/>
                      <a:gd name="T14" fmla="*/ 0 w 617"/>
                      <a:gd name="T15" fmla="*/ 0 h 165"/>
                      <a:gd name="T16" fmla="*/ 0 w 617"/>
                      <a:gd name="T17" fmla="*/ 0 h 165"/>
                      <a:gd name="T18" fmla="*/ 0 w 617"/>
                      <a:gd name="T19" fmla="*/ 0 h 1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17"/>
                      <a:gd name="T31" fmla="*/ 0 h 165"/>
                      <a:gd name="T32" fmla="*/ 617 w 617"/>
                      <a:gd name="T33" fmla="*/ 165 h 1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17" h="165">
                        <a:moveTo>
                          <a:pt x="0" y="164"/>
                        </a:moveTo>
                        <a:lnTo>
                          <a:pt x="616" y="164"/>
                        </a:lnTo>
                        <a:lnTo>
                          <a:pt x="616" y="0"/>
                        </a:lnTo>
                        <a:lnTo>
                          <a:pt x="0" y="0"/>
                        </a:lnTo>
                        <a:lnTo>
                          <a:pt x="0" y="164"/>
                        </a:lnTo>
                        <a:close/>
                        <a:moveTo>
                          <a:pt x="10" y="160"/>
                        </a:moveTo>
                        <a:lnTo>
                          <a:pt x="608" y="160"/>
                        </a:lnTo>
                        <a:lnTo>
                          <a:pt x="608" y="0"/>
                        </a:lnTo>
                        <a:lnTo>
                          <a:pt x="10" y="0"/>
                        </a:lnTo>
                        <a:lnTo>
                          <a:pt x="10" y="16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1501"/>
                  <p:cNvSpPr>
                    <a:spLocks/>
                  </p:cNvSpPr>
                  <p:nvPr/>
                </p:nvSpPr>
                <p:spPr bwMode="auto">
                  <a:xfrm>
                    <a:off x="76" y="43"/>
                    <a:ext cx="135" cy="36"/>
                  </a:xfrm>
                  <a:custGeom>
                    <a:avLst/>
                    <a:gdLst>
                      <a:gd name="T0" fmla="*/ 0 w 599"/>
                      <a:gd name="T1" fmla="*/ 0 h 161"/>
                      <a:gd name="T2" fmla="*/ 0 w 599"/>
                      <a:gd name="T3" fmla="*/ 0 h 161"/>
                      <a:gd name="T4" fmla="*/ 0 w 599"/>
                      <a:gd name="T5" fmla="*/ 0 h 161"/>
                      <a:gd name="T6" fmla="*/ 0 w 599"/>
                      <a:gd name="T7" fmla="*/ 0 h 161"/>
                      <a:gd name="T8" fmla="*/ 0 w 599"/>
                      <a:gd name="T9" fmla="*/ 0 h 161"/>
                      <a:gd name="T10" fmla="*/ 0 w 599"/>
                      <a:gd name="T11" fmla="*/ 0 h 161"/>
                      <a:gd name="T12" fmla="*/ 0 w 599"/>
                      <a:gd name="T13" fmla="*/ 0 h 161"/>
                      <a:gd name="T14" fmla="*/ 0 w 599"/>
                      <a:gd name="T15" fmla="*/ 0 h 161"/>
                      <a:gd name="T16" fmla="*/ 0 w 599"/>
                      <a:gd name="T17" fmla="*/ 0 h 161"/>
                      <a:gd name="T18" fmla="*/ 0 w 599"/>
                      <a:gd name="T19" fmla="*/ 0 h 1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9"/>
                      <a:gd name="T31" fmla="*/ 0 h 161"/>
                      <a:gd name="T32" fmla="*/ 599 w 599"/>
                      <a:gd name="T33" fmla="*/ 161 h 1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9" h="161">
                        <a:moveTo>
                          <a:pt x="0" y="160"/>
                        </a:moveTo>
                        <a:lnTo>
                          <a:pt x="598" y="160"/>
                        </a:lnTo>
                        <a:lnTo>
                          <a:pt x="598" y="0"/>
                        </a:lnTo>
                        <a:lnTo>
                          <a:pt x="0" y="0"/>
                        </a:lnTo>
                        <a:lnTo>
                          <a:pt x="0" y="160"/>
                        </a:lnTo>
                        <a:close/>
                        <a:moveTo>
                          <a:pt x="8" y="158"/>
                        </a:moveTo>
                        <a:lnTo>
                          <a:pt x="586" y="158"/>
                        </a:lnTo>
                        <a:lnTo>
                          <a:pt x="586" y="4"/>
                        </a:lnTo>
                        <a:lnTo>
                          <a:pt x="8" y="4"/>
                        </a:lnTo>
                        <a:lnTo>
                          <a:pt x="8" y="158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1502"/>
                  <p:cNvSpPr>
                    <a:spLocks/>
                  </p:cNvSpPr>
                  <p:nvPr/>
                </p:nvSpPr>
                <p:spPr bwMode="auto">
                  <a:xfrm>
                    <a:off x="78" y="43"/>
                    <a:ext cx="130" cy="34"/>
                  </a:xfrm>
                  <a:custGeom>
                    <a:avLst/>
                    <a:gdLst>
                      <a:gd name="T0" fmla="*/ 0 w 579"/>
                      <a:gd name="T1" fmla="*/ 0 h 155"/>
                      <a:gd name="T2" fmla="*/ 0 w 579"/>
                      <a:gd name="T3" fmla="*/ 0 h 155"/>
                      <a:gd name="T4" fmla="*/ 0 w 579"/>
                      <a:gd name="T5" fmla="*/ 0 h 155"/>
                      <a:gd name="T6" fmla="*/ 0 w 579"/>
                      <a:gd name="T7" fmla="*/ 0 h 155"/>
                      <a:gd name="T8" fmla="*/ 0 w 579"/>
                      <a:gd name="T9" fmla="*/ 0 h 155"/>
                      <a:gd name="T10" fmla="*/ 0 w 579"/>
                      <a:gd name="T11" fmla="*/ 0 h 155"/>
                      <a:gd name="T12" fmla="*/ 0 w 579"/>
                      <a:gd name="T13" fmla="*/ 0 h 155"/>
                      <a:gd name="T14" fmla="*/ 0 w 579"/>
                      <a:gd name="T15" fmla="*/ 0 h 155"/>
                      <a:gd name="T16" fmla="*/ 0 w 579"/>
                      <a:gd name="T17" fmla="*/ 0 h 155"/>
                      <a:gd name="T18" fmla="*/ 0 w 579"/>
                      <a:gd name="T19" fmla="*/ 0 h 1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9"/>
                      <a:gd name="T31" fmla="*/ 0 h 155"/>
                      <a:gd name="T32" fmla="*/ 579 w 579"/>
                      <a:gd name="T33" fmla="*/ 155 h 15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9" h="155">
                        <a:moveTo>
                          <a:pt x="0" y="154"/>
                        </a:moveTo>
                        <a:lnTo>
                          <a:pt x="578" y="154"/>
                        </a:lnTo>
                        <a:lnTo>
                          <a:pt x="578" y="0"/>
                        </a:lnTo>
                        <a:lnTo>
                          <a:pt x="0" y="0"/>
                        </a:lnTo>
                        <a:lnTo>
                          <a:pt x="0" y="154"/>
                        </a:lnTo>
                        <a:close/>
                        <a:moveTo>
                          <a:pt x="13" y="154"/>
                        </a:moveTo>
                        <a:lnTo>
                          <a:pt x="567" y="154"/>
                        </a:lnTo>
                        <a:lnTo>
                          <a:pt x="567" y="2"/>
                        </a:lnTo>
                        <a:lnTo>
                          <a:pt x="13" y="2"/>
                        </a:lnTo>
                        <a:lnTo>
                          <a:pt x="13" y="15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1503"/>
                  <p:cNvSpPr>
                    <a:spLocks/>
                  </p:cNvSpPr>
                  <p:nvPr/>
                </p:nvSpPr>
                <p:spPr bwMode="auto">
                  <a:xfrm>
                    <a:off x="81" y="44"/>
                    <a:ext cx="125" cy="33"/>
                  </a:xfrm>
                  <a:custGeom>
                    <a:avLst/>
                    <a:gdLst>
                      <a:gd name="T0" fmla="*/ 0 w 557"/>
                      <a:gd name="T1" fmla="*/ 0 h 151"/>
                      <a:gd name="T2" fmla="*/ 0 w 557"/>
                      <a:gd name="T3" fmla="*/ 0 h 151"/>
                      <a:gd name="T4" fmla="*/ 0 w 557"/>
                      <a:gd name="T5" fmla="*/ 0 h 151"/>
                      <a:gd name="T6" fmla="*/ 0 w 557"/>
                      <a:gd name="T7" fmla="*/ 0 h 151"/>
                      <a:gd name="T8" fmla="*/ 0 w 557"/>
                      <a:gd name="T9" fmla="*/ 0 h 151"/>
                      <a:gd name="T10" fmla="*/ 0 w 557"/>
                      <a:gd name="T11" fmla="*/ 0 h 151"/>
                      <a:gd name="T12" fmla="*/ 0 w 557"/>
                      <a:gd name="T13" fmla="*/ 0 h 151"/>
                      <a:gd name="T14" fmla="*/ 0 w 557"/>
                      <a:gd name="T15" fmla="*/ 0 h 151"/>
                      <a:gd name="T16" fmla="*/ 0 w 557"/>
                      <a:gd name="T17" fmla="*/ 0 h 151"/>
                      <a:gd name="T18" fmla="*/ 0 w 557"/>
                      <a:gd name="T19" fmla="*/ 0 h 1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7"/>
                      <a:gd name="T31" fmla="*/ 0 h 151"/>
                      <a:gd name="T32" fmla="*/ 557 w 557"/>
                      <a:gd name="T33" fmla="*/ 151 h 1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7" h="151">
                        <a:moveTo>
                          <a:pt x="0" y="150"/>
                        </a:moveTo>
                        <a:lnTo>
                          <a:pt x="556" y="150"/>
                        </a:lnTo>
                        <a:lnTo>
                          <a:pt x="556" y="0"/>
                        </a:lnTo>
                        <a:lnTo>
                          <a:pt x="0" y="0"/>
                        </a:lnTo>
                        <a:lnTo>
                          <a:pt x="0" y="150"/>
                        </a:lnTo>
                        <a:close/>
                        <a:moveTo>
                          <a:pt x="13" y="146"/>
                        </a:moveTo>
                        <a:lnTo>
                          <a:pt x="543" y="146"/>
                        </a:lnTo>
                        <a:lnTo>
                          <a:pt x="543" y="5"/>
                        </a:lnTo>
                        <a:lnTo>
                          <a:pt x="13" y="5"/>
                        </a:lnTo>
                        <a:lnTo>
                          <a:pt x="13" y="146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1504"/>
                  <p:cNvSpPr>
                    <a:spLocks/>
                  </p:cNvSpPr>
                  <p:nvPr/>
                </p:nvSpPr>
                <p:spPr bwMode="auto">
                  <a:xfrm>
                    <a:off x="83" y="46"/>
                    <a:ext cx="119" cy="32"/>
                  </a:xfrm>
                  <a:custGeom>
                    <a:avLst/>
                    <a:gdLst>
                      <a:gd name="T0" fmla="*/ 0 w 531"/>
                      <a:gd name="T1" fmla="*/ 0 h 145"/>
                      <a:gd name="T2" fmla="*/ 0 w 531"/>
                      <a:gd name="T3" fmla="*/ 0 h 145"/>
                      <a:gd name="T4" fmla="*/ 0 w 531"/>
                      <a:gd name="T5" fmla="*/ 0 h 145"/>
                      <a:gd name="T6" fmla="*/ 0 w 531"/>
                      <a:gd name="T7" fmla="*/ 0 h 145"/>
                      <a:gd name="T8" fmla="*/ 0 w 531"/>
                      <a:gd name="T9" fmla="*/ 0 h 145"/>
                      <a:gd name="T10" fmla="*/ 0 w 531"/>
                      <a:gd name="T11" fmla="*/ 0 h 145"/>
                      <a:gd name="T12" fmla="*/ 0 w 531"/>
                      <a:gd name="T13" fmla="*/ 0 h 145"/>
                      <a:gd name="T14" fmla="*/ 0 w 531"/>
                      <a:gd name="T15" fmla="*/ 0 h 145"/>
                      <a:gd name="T16" fmla="*/ 0 w 531"/>
                      <a:gd name="T17" fmla="*/ 0 h 145"/>
                      <a:gd name="T18" fmla="*/ 0 w 531"/>
                      <a:gd name="T19" fmla="*/ 0 h 1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31"/>
                      <a:gd name="T31" fmla="*/ 0 h 145"/>
                      <a:gd name="T32" fmla="*/ 531 w 531"/>
                      <a:gd name="T33" fmla="*/ 145 h 14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31" h="145">
                        <a:moveTo>
                          <a:pt x="0" y="144"/>
                        </a:moveTo>
                        <a:lnTo>
                          <a:pt x="530" y="144"/>
                        </a:lnTo>
                        <a:lnTo>
                          <a:pt x="530" y="0"/>
                        </a:lnTo>
                        <a:lnTo>
                          <a:pt x="0" y="0"/>
                        </a:lnTo>
                        <a:lnTo>
                          <a:pt x="0" y="144"/>
                        </a:lnTo>
                        <a:close/>
                        <a:moveTo>
                          <a:pt x="12" y="142"/>
                        </a:moveTo>
                        <a:lnTo>
                          <a:pt x="518" y="142"/>
                        </a:lnTo>
                        <a:lnTo>
                          <a:pt x="518" y="2"/>
                        </a:lnTo>
                        <a:lnTo>
                          <a:pt x="12" y="2"/>
                        </a:lnTo>
                        <a:lnTo>
                          <a:pt x="12" y="142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1505"/>
                  <p:cNvSpPr>
                    <a:spLocks/>
                  </p:cNvSpPr>
                  <p:nvPr/>
                </p:nvSpPr>
                <p:spPr bwMode="auto">
                  <a:xfrm>
                    <a:off x="86" y="47"/>
                    <a:ext cx="114" cy="30"/>
                  </a:xfrm>
                  <a:custGeom>
                    <a:avLst/>
                    <a:gdLst>
                      <a:gd name="T0" fmla="*/ 0 w 506"/>
                      <a:gd name="T1" fmla="*/ 0 h 136"/>
                      <a:gd name="T2" fmla="*/ 0 w 506"/>
                      <a:gd name="T3" fmla="*/ 0 h 136"/>
                      <a:gd name="T4" fmla="*/ 0 w 506"/>
                      <a:gd name="T5" fmla="*/ 0 h 136"/>
                      <a:gd name="T6" fmla="*/ 0 w 506"/>
                      <a:gd name="T7" fmla="*/ 0 h 136"/>
                      <a:gd name="T8" fmla="*/ 0 w 506"/>
                      <a:gd name="T9" fmla="*/ 0 h 136"/>
                      <a:gd name="T10" fmla="*/ 0 w 506"/>
                      <a:gd name="T11" fmla="*/ 0 h 136"/>
                      <a:gd name="T12" fmla="*/ 0 w 506"/>
                      <a:gd name="T13" fmla="*/ 0 h 136"/>
                      <a:gd name="T14" fmla="*/ 0 w 506"/>
                      <a:gd name="T15" fmla="*/ 0 h 136"/>
                      <a:gd name="T16" fmla="*/ 0 w 506"/>
                      <a:gd name="T17" fmla="*/ 0 h 136"/>
                      <a:gd name="T18" fmla="*/ 0 w 506"/>
                      <a:gd name="T19" fmla="*/ 0 h 1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136"/>
                      <a:gd name="T32" fmla="*/ 506 w 506"/>
                      <a:gd name="T33" fmla="*/ 136 h 1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136">
                        <a:moveTo>
                          <a:pt x="0" y="135"/>
                        </a:moveTo>
                        <a:lnTo>
                          <a:pt x="505" y="135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135"/>
                        </a:lnTo>
                        <a:close/>
                        <a:moveTo>
                          <a:pt x="13" y="130"/>
                        </a:moveTo>
                        <a:lnTo>
                          <a:pt x="492" y="130"/>
                        </a:lnTo>
                        <a:lnTo>
                          <a:pt x="492" y="4"/>
                        </a:lnTo>
                        <a:lnTo>
                          <a:pt x="13" y="4"/>
                        </a:lnTo>
                        <a:lnTo>
                          <a:pt x="13" y="13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1506"/>
                  <p:cNvSpPr>
                    <a:spLocks/>
                  </p:cNvSpPr>
                  <p:nvPr/>
                </p:nvSpPr>
                <p:spPr bwMode="auto">
                  <a:xfrm>
                    <a:off x="89" y="47"/>
                    <a:ext cx="108" cy="29"/>
                  </a:xfrm>
                  <a:custGeom>
                    <a:avLst/>
                    <a:gdLst>
                      <a:gd name="T0" fmla="*/ 0 w 480"/>
                      <a:gd name="T1" fmla="*/ 0 h 131"/>
                      <a:gd name="T2" fmla="*/ 0 w 480"/>
                      <a:gd name="T3" fmla="*/ 0 h 131"/>
                      <a:gd name="T4" fmla="*/ 0 w 480"/>
                      <a:gd name="T5" fmla="*/ 0 h 131"/>
                      <a:gd name="T6" fmla="*/ 0 w 480"/>
                      <a:gd name="T7" fmla="*/ 0 h 131"/>
                      <a:gd name="T8" fmla="*/ 0 w 480"/>
                      <a:gd name="T9" fmla="*/ 0 h 131"/>
                      <a:gd name="T10" fmla="*/ 0 w 480"/>
                      <a:gd name="T11" fmla="*/ 0 h 131"/>
                      <a:gd name="T12" fmla="*/ 0 w 480"/>
                      <a:gd name="T13" fmla="*/ 0 h 131"/>
                      <a:gd name="T14" fmla="*/ 0 w 480"/>
                      <a:gd name="T15" fmla="*/ 0 h 131"/>
                      <a:gd name="T16" fmla="*/ 0 w 480"/>
                      <a:gd name="T17" fmla="*/ 0 h 131"/>
                      <a:gd name="T18" fmla="*/ 0 w 480"/>
                      <a:gd name="T19" fmla="*/ 0 h 1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0"/>
                      <a:gd name="T31" fmla="*/ 0 h 131"/>
                      <a:gd name="T32" fmla="*/ 480 w 480"/>
                      <a:gd name="T33" fmla="*/ 131 h 1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0" h="131">
                        <a:moveTo>
                          <a:pt x="0" y="130"/>
                        </a:moveTo>
                        <a:lnTo>
                          <a:pt x="479" y="130"/>
                        </a:lnTo>
                        <a:lnTo>
                          <a:pt x="479" y="0"/>
                        </a:lnTo>
                        <a:lnTo>
                          <a:pt x="0" y="0"/>
                        </a:lnTo>
                        <a:lnTo>
                          <a:pt x="0" y="130"/>
                        </a:lnTo>
                        <a:close/>
                        <a:moveTo>
                          <a:pt x="12" y="127"/>
                        </a:moveTo>
                        <a:lnTo>
                          <a:pt x="464" y="127"/>
                        </a:lnTo>
                        <a:lnTo>
                          <a:pt x="464" y="2"/>
                        </a:lnTo>
                        <a:lnTo>
                          <a:pt x="12" y="2"/>
                        </a:lnTo>
                        <a:lnTo>
                          <a:pt x="12" y="12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1507"/>
                  <p:cNvSpPr>
                    <a:spLocks/>
                  </p:cNvSpPr>
                  <p:nvPr/>
                </p:nvSpPr>
                <p:spPr bwMode="auto">
                  <a:xfrm>
                    <a:off x="92" y="48"/>
                    <a:ext cx="101" cy="26"/>
                  </a:xfrm>
                  <a:custGeom>
                    <a:avLst/>
                    <a:gdLst>
                      <a:gd name="T0" fmla="*/ 0 w 451"/>
                      <a:gd name="T1" fmla="*/ 0 h 121"/>
                      <a:gd name="T2" fmla="*/ 0 w 451"/>
                      <a:gd name="T3" fmla="*/ 0 h 121"/>
                      <a:gd name="T4" fmla="*/ 0 w 451"/>
                      <a:gd name="T5" fmla="*/ 0 h 121"/>
                      <a:gd name="T6" fmla="*/ 0 w 451"/>
                      <a:gd name="T7" fmla="*/ 0 h 121"/>
                      <a:gd name="T8" fmla="*/ 0 w 451"/>
                      <a:gd name="T9" fmla="*/ 0 h 121"/>
                      <a:gd name="T10" fmla="*/ 0 w 451"/>
                      <a:gd name="T11" fmla="*/ 0 h 121"/>
                      <a:gd name="T12" fmla="*/ 0 w 451"/>
                      <a:gd name="T13" fmla="*/ 0 h 121"/>
                      <a:gd name="T14" fmla="*/ 0 w 451"/>
                      <a:gd name="T15" fmla="*/ 0 h 121"/>
                      <a:gd name="T16" fmla="*/ 0 w 451"/>
                      <a:gd name="T17" fmla="*/ 0 h 121"/>
                      <a:gd name="T18" fmla="*/ 0 w 451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1"/>
                      <a:gd name="T31" fmla="*/ 0 h 121"/>
                      <a:gd name="T32" fmla="*/ 451 w 451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1" h="121">
                        <a:moveTo>
                          <a:pt x="0" y="120"/>
                        </a:moveTo>
                        <a:lnTo>
                          <a:pt x="450" y="120"/>
                        </a:lnTo>
                        <a:lnTo>
                          <a:pt x="450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17" y="116"/>
                        </a:moveTo>
                        <a:lnTo>
                          <a:pt x="437" y="116"/>
                        </a:lnTo>
                        <a:lnTo>
                          <a:pt x="437" y="5"/>
                        </a:lnTo>
                        <a:lnTo>
                          <a:pt x="17" y="5"/>
                        </a:lnTo>
                        <a:lnTo>
                          <a:pt x="17" y="11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1508"/>
                  <p:cNvSpPr>
                    <a:spLocks/>
                  </p:cNvSpPr>
                  <p:nvPr/>
                </p:nvSpPr>
                <p:spPr bwMode="auto">
                  <a:xfrm>
                    <a:off x="96" y="49"/>
                    <a:ext cx="94" cy="25"/>
                  </a:xfrm>
                  <a:custGeom>
                    <a:avLst/>
                    <a:gdLst>
                      <a:gd name="T0" fmla="*/ 0 w 420"/>
                      <a:gd name="T1" fmla="*/ 0 h 115"/>
                      <a:gd name="T2" fmla="*/ 0 w 420"/>
                      <a:gd name="T3" fmla="*/ 0 h 115"/>
                      <a:gd name="T4" fmla="*/ 0 w 420"/>
                      <a:gd name="T5" fmla="*/ 0 h 115"/>
                      <a:gd name="T6" fmla="*/ 0 w 420"/>
                      <a:gd name="T7" fmla="*/ 0 h 115"/>
                      <a:gd name="T8" fmla="*/ 0 w 420"/>
                      <a:gd name="T9" fmla="*/ 0 h 115"/>
                      <a:gd name="T10" fmla="*/ 0 w 420"/>
                      <a:gd name="T11" fmla="*/ 0 h 115"/>
                      <a:gd name="T12" fmla="*/ 0 w 420"/>
                      <a:gd name="T13" fmla="*/ 0 h 115"/>
                      <a:gd name="T14" fmla="*/ 0 w 420"/>
                      <a:gd name="T15" fmla="*/ 0 h 115"/>
                      <a:gd name="T16" fmla="*/ 0 w 420"/>
                      <a:gd name="T17" fmla="*/ 0 h 115"/>
                      <a:gd name="T18" fmla="*/ 0 w 420"/>
                      <a:gd name="T19" fmla="*/ 0 h 1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0"/>
                      <a:gd name="T31" fmla="*/ 0 h 115"/>
                      <a:gd name="T32" fmla="*/ 420 w 420"/>
                      <a:gd name="T33" fmla="*/ 115 h 11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0" h="115">
                        <a:moveTo>
                          <a:pt x="0" y="114"/>
                        </a:moveTo>
                        <a:lnTo>
                          <a:pt x="419" y="114"/>
                        </a:lnTo>
                        <a:lnTo>
                          <a:pt x="419" y="0"/>
                        </a:lnTo>
                        <a:lnTo>
                          <a:pt x="0" y="0"/>
                        </a:lnTo>
                        <a:lnTo>
                          <a:pt x="0" y="114"/>
                        </a:lnTo>
                        <a:close/>
                        <a:moveTo>
                          <a:pt x="12" y="112"/>
                        </a:moveTo>
                        <a:lnTo>
                          <a:pt x="401" y="112"/>
                        </a:lnTo>
                        <a:lnTo>
                          <a:pt x="401" y="4"/>
                        </a:lnTo>
                        <a:lnTo>
                          <a:pt x="12" y="4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1509"/>
                  <p:cNvSpPr>
                    <a:spLocks/>
                  </p:cNvSpPr>
                  <p:nvPr/>
                </p:nvSpPr>
                <p:spPr bwMode="auto">
                  <a:xfrm>
                    <a:off x="99" y="50"/>
                    <a:ext cx="87" cy="23"/>
                  </a:xfrm>
                  <a:custGeom>
                    <a:avLst/>
                    <a:gdLst>
                      <a:gd name="T0" fmla="*/ 0 w 390"/>
                      <a:gd name="T1" fmla="*/ 0 h 107"/>
                      <a:gd name="T2" fmla="*/ 0 w 390"/>
                      <a:gd name="T3" fmla="*/ 0 h 107"/>
                      <a:gd name="T4" fmla="*/ 0 w 390"/>
                      <a:gd name="T5" fmla="*/ 0 h 107"/>
                      <a:gd name="T6" fmla="*/ 0 w 390"/>
                      <a:gd name="T7" fmla="*/ 0 h 107"/>
                      <a:gd name="T8" fmla="*/ 0 w 390"/>
                      <a:gd name="T9" fmla="*/ 0 h 107"/>
                      <a:gd name="T10" fmla="*/ 0 w 390"/>
                      <a:gd name="T11" fmla="*/ 0 h 107"/>
                      <a:gd name="T12" fmla="*/ 0 w 390"/>
                      <a:gd name="T13" fmla="*/ 0 h 107"/>
                      <a:gd name="T14" fmla="*/ 0 w 390"/>
                      <a:gd name="T15" fmla="*/ 0 h 107"/>
                      <a:gd name="T16" fmla="*/ 0 w 390"/>
                      <a:gd name="T17" fmla="*/ 0 h 107"/>
                      <a:gd name="T18" fmla="*/ 0 w 390"/>
                      <a:gd name="T19" fmla="*/ 0 h 1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107"/>
                      <a:gd name="T32" fmla="*/ 390 w 390"/>
                      <a:gd name="T33" fmla="*/ 107 h 1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107">
                        <a:moveTo>
                          <a:pt x="0" y="106"/>
                        </a:moveTo>
                        <a:lnTo>
                          <a:pt x="389" y="10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close/>
                        <a:moveTo>
                          <a:pt x="15" y="98"/>
                        </a:moveTo>
                        <a:lnTo>
                          <a:pt x="372" y="98"/>
                        </a:lnTo>
                        <a:lnTo>
                          <a:pt x="372" y="3"/>
                        </a:lnTo>
                        <a:lnTo>
                          <a:pt x="15" y="3"/>
                        </a:lnTo>
                        <a:lnTo>
                          <a:pt x="15" y="98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1510"/>
                  <p:cNvSpPr>
                    <a:spLocks/>
                  </p:cNvSpPr>
                  <p:nvPr/>
                </p:nvSpPr>
                <p:spPr bwMode="auto">
                  <a:xfrm>
                    <a:off x="103" y="51"/>
                    <a:ext cx="80" cy="20"/>
                  </a:xfrm>
                  <a:custGeom>
                    <a:avLst/>
                    <a:gdLst>
                      <a:gd name="T0" fmla="*/ 0 w 356"/>
                      <a:gd name="T1" fmla="*/ 0 h 91"/>
                      <a:gd name="T2" fmla="*/ 0 w 356"/>
                      <a:gd name="T3" fmla="*/ 0 h 91"/>
                      <a:gd name="T4" fmla="*/ 0 w 356"/>
                      <a:gd name="T5" fmla="*/ 0 h 91"/>
                      <a:gd name="T6" fmla="*/ 0 w 356"/>
                      <a:gd name="T7" fmla="*/ 0 h 91"/>
                      <a:gd name="T8" fmla="*/ 0 w 356"/>
                      <a:gd name="T9" fmla="*/ 0 h 91"/>
                      <a:gd name="T10" fmla="*/ 0 w 356"/>
                      <a:gd name="T11" fmla="*/ 0 h 91"/>
                      <a:gd name="T12" fmla="*/ 0 w 356"/>
                      <a:gd name="T13" fmla="*/ 0 h 91"/>
                      <a:gd name="T14" fmla="*/ 0 w 356"/>
                      <a:gd name="T15" fmla="*/ 0 h 91"/>
                      <a:gd name="T16" fmla="*/ 0 w 356"/>
                      <a:gd name="T17" fmla="*/ 0 h 91"/>
                      <a:gd name="T18" fmla="*/ 0 w 356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91"/>
                      <a:gd name="T32" fmla="*/ 356 w 356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91">
                        <a:moveTo>
                          <a:pt x="0" y="90"/>
                        </a:moveTo>
                        <a:lnTo>
                          <a:pt x="355" y="90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6" y="85"/>
                        </a:moveTo>
                        <a:lnTo>
                          <a:pt x="340" y="85"/>
                        </a:lnTo>
                        <a:lnTo>
                          <a:pt x="340" y="5"/>
                        </a:lnTo>
                        <a:lnTo>
                          <a:pt x="16" y="5"/>
                        </a:lnTo>
                        <a:lnTo>
                          <a:pt x="16" y="8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1511"/>
                  <p:cNvSpPr>
                    <a:spLocks/>
                  </p:cNvSpPr>
                  <p:nvPr/>
                </p:nvSpPr>
                <p:spPr bwMode="auto">
                  <a:xfrm>
                    <a:off x="106" y="51"/>
                    <a:ext cx="73" cy="20"/>
                  </a:xfrm>
                  <a:custGeom>
                    <a:avLst/>
                    <a:gdLst>
                      <a:gd name="T0" fmla="*/ 0 w 325"/>
                      <a:gd name="T1" fmla="*/ 0 h 91"/>
                      <a:gd name="T2" fmla="*/ 0 w 325"/>
                      <a:gd name="T3" fmla="*/ 0 h 91"/>
                      <a:gd name="T4" fmla="*/ 0 w 325"/>
                      <a:gd name="T5" fmla="*/ 0 h 91"/>
                      <a:gd name="T6" fmla="*/ 0 w 325"/>
                      <a:gd name="T7" fmla="*/ 0 h 91"/>
                      <a:gd name="T8" fmla="*/ 0 w 325"/>
                      <a:gd name="T9" fmla="*/ 0 h 91"/>
                      <a:gd name="T10" fmla="*/ 0 w 325"/>
                      <a:gd name="T11" fmla="*/ 0 h 91"/>
                      <a:gd name="T12" fmla="*/ 0 w 325"/>
                      <a:gd name="T13" fmla="*/ 0 h 91"/>
                      <a:gd name="T14" fmla="*/ 0 w 325"/>
                      <a:gd name="T15" fmla="*/ 0 h 91"/>
                      <a:gd name="T16" fmla="*/ 0 w 325"/>
                      <a:gd name="T17" fmla="*/ 0 h 91"/>
                      <a:gd name="T18" fmla="*/ 0 w 325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5"/>
                      <a:gd name="T31" fmla="*/ 0 h 91"/>
                      <a:gd name="T32" fmla="*/ 325 w 325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5" h="91">
                        <a:moveTo>
                          <a:pt x="0" y="90"/>
                        </a:moveTo>
                        <a:lnTo>
                          <a:pt x="324" y="90"/>
                        </a:lnTo>
                        <a:lnTo>
                          <a:pt x="324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9" y="87"/>
                        </a:moveTo>
                        <a:lnTo>
                          <a:pt x="305" y="87"/>
                        </a:lnTo>
                        <a:lnTo>
                          <a:pt x="305" y="2"/>
                        </a:lnTo>
                        <a:lnTo>
                          <a:pt x="19" y="2"/>
                        </a:lnTo>
                        <a:lnTo>
                          <a:pt x="19" y="87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1512"/>
                  <p:cNvSpPr>
                    <a:spLocks/>
                  </p:cNvSpPr>
                  <p:nvPr/>
                </p:nvSpPr>
                <p:spPr bwMode="auto">
                  <a:xfrm>
                    <a:off x="111" y="52"/>
                    <a:ext cx="64" cy="17"/>
                  </a:xfrm>
                  <a:custGeom>
                    <a:avLst/>
                    <a:gdLst>
                      <a:gd name="T0" fmla="*/ 0 w 287"/>
                      <a:gd name="T1" fmla="*/ 0 h 81"/>
                      <a:gd name="T2" fmla="*/ 0 w 287"/>
                      <a:gd name="T3" fmla="*/ 0 h 81"/>
                      <a:gd name="T4" fmla="*/ 0 w 287"/>
                      <a:gd name="T5" fmla="*/ 0 h 81"/>
                      <a:gd name="T6" fmla="*/ 0 w 287"/>
                      <a:gd name="T7" fmla="*/ 0 h 81"/>
                      <a:gd name="T8" fmla="*/ 0 w 287"/>
                      <a:gd name="T9" fmla="*/ 0 h 81"/>
                      <a:gd name="T10" fmla="*/ 0 w 287"/>
                      <a:gd name="T11" fmla="*/ 0 h 81"/>
                      <a:gd name="T12" fmla="*/ 0 w 287"/>
                      <a:gd name="T13" fmla="*/ 0 h 81"/>
                      <a:gd name="T14" fmla="*/ 0 w 287"/>
                      <a:gd name="T15" fmla="*/ 0 h 81"/>
                      <a:gd name="T16" fmla="*/ 0 w 287"/>
                      <a:gd name="T17" fmla="*/ 0 h 81"/>
                      <a:gd name="T18" fmla="*/ 0 w 287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7"/>
                      <a:gd name="T31" fmla="*/ 0 h 81"/>
                      <a:gd name="T32" fmla="*/ 287 w 287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7" h="81">
                        <a:moveTo>
                          <a:pt x="0" y="80"/>
                        </a:moveTo>
                        <a:lnTo>
                          <a:pt x="286" y="80"/>
                        </a:lnTo>
                        <a:lnTo>
                          <a:pt x="286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9" y="74"/>
                        </a:moveTo>
                        <a:lnTo>
                          <a:pt x="270" y="74"/>
                        </a:lnTo>
                        <a:lnTo>
                          <a:pt x="270" y="6"/>
                        </a:lnTo>
                        <a:lnTo>
                          <a:pt x="19" y="6"/>
                        </a:lnTo>
                        <a:lnTo>
                          <a:pt x="19" y="74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1513"/>
                  <p:cNvSpPr>
                    <a:spLocks/>
                  </p:cNvSpPr>
                  <p:nvPr/>
                </p:nvSpPr>
                <p:spPr bwMode="auto">
                  <a:xfrm>
                    <a:off x="114" y="55"/>
                    <a:ext cx="57" cy="14"/>
                  </a:xfrm>
                  <a:custGeom>
                    <a:avLst/>
                    <a:gdLst>
                      <a:gd name="T0" fmla="*/ 0 w 255"/>
                      <a:gd name="T1" fmla="*/ 0 h 65"/>
                      <a:gd name="T2" fmla="*/ 0 w 255"/>
                      <a:gd name="T3" fmla="*/ 0 h 65"/>
                      <a:gd name="T4" fmla="*/ 0 w 255"/>
                      <a:gd name="T5" fmla="*/ 0 h 65"/>
                      <a:gd name="T6" fmla="*/ 0 w 255"/>
                      <a:gd name="T7" fmla="*/ 0 h 65"/>
                      <a:gd name="T8" fmla="*/ 0 w 255"/>
                      <a:gd name="T9" fmla="*/ 0 h 65"/>
                      <a:gd name="T10" fmla="*/ 0 w 255"/>
                      <a:gd name="T11" fmla="*/ 0 h 65"/>
                      <a:gd name="T12" fmla="*/ 0 w 255"/>
                      <a:gd name="T13" fmla="*/ 0 h 65"/>
                      <a:gd name="T14" fmla="*/ 0 w 255"/>
                      <a:gd name="T15" fmla="*/ 0 h 65"/>
                      <a:gd name="T16" fmla="*/ 0 w 255"/>
                      <a:gd name="T17" fmla="*/ 0 h 65"/>
                      <a:gd name="T18" fmla="*/ 0 w 255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5"/>
                      <a:gd name="T31" fmla="*/ 0 h 65"/>
                      <a:gd name="T32" fmla="*/ 255 w 255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5" h="65">
                        <a:moveTo>
                          <a:pt x="0" y="64"/>
                        </a:moveTo>
                        <a:lnTo>
                          <a:pt x="254" y="64"/>
                        </a:lnTo>
                        <a:lnTo>
                          <a:pt x="254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20" y="58"/>
                        </a:moveTo>
                        <a:lnTo>
                          <a:pt x="234" y="58"/>
                        </a:lnTo>
                        <a:lnTo>
                          <a:pt x="234" y="4"/>
                        </a:lnTo>
                        <a:lnTo>
                          <a:pt x="20" y="4"/>
                        </a:lnTo>
                        <a:lnTo>
                          <a:pt x="20" y="5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1514"/>
                  <p:cNvSpPr>
                    <a:spLocks/>
                  </p:cNvSpPr>
                  <p:nvPr/>
                </p:nvSpPr>
                <p:spPr bwMode="auto">
                  <a:xfrm>
                    <a:off x="119" y="55"/>
                    <a:ext cx="48" cy="13"/>
                  </a:xfrm>
                  <a:custGeom>
                    <a:avLst/>
                    <a:gdLst>
                      <a:gd name="T0" fmla="*/ 0 w 215"/>
                      <a:gd name="T1" fmla="*/ 0 h 61"/>
                      <a:gd name="T2" fmla="*/ 0 w 215"/>
                      <a:gd name="T3" fmla="*/ 0 h 61"/>
                      <a:gd name="T4" fmla="*/ 0 w 215"/>
                      <a:gd name="T5" fmla="*/ 0 h 61"/>
                      <a:gd name="T6" fmla="*/ 0 w 215"/>
                      <a:gd name="T7" fmla="*/ 0 h 61"/>
                      <a:gd name="T8" fmla="*/ 0 w 215"/>
                      <a:gd name="T9" fmla="*/ 0 h 61"/>
                      <a:gd name="T10" fmla="*/ 0 w 215"/>
                      <a:gd name="T11" fmla="*/ 0 h 61"/>
                      <a:gd name="T12" fmla="*/ 0 w 215"/>
                      <a:gd name="T13" fmla="*/ 0 h 61"/>
                      <a:gd name="T14" fmla="*/ 0 w 215"/>
                      <a:gd name="T15" fmla="*/ 0 h 61"/>
                      <a:gd name="T16" fmla="*/ 0 w 215"/>
                      <a:gd name="T17" fmla="*/ 0 h 61"/>
                      <a:gd name="T18" fmla="*/ 0 w 215"/>
                      <a:gd name="T19" fmla="*/ 0 h 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5"/>
                      <a:gd name="T31" fmla="*/ 0 h 61"/>
                      <a:gd name="T32" fmla="*/ 215 w 215"/>
                      <a:gd name="T33" fmla="*/ 61 h 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5" h="61">
                        <a:moveTo>
                          <a:pt x="0" y="60"/>
                        </a:moveTo>
                        <a:lnTo>
                          <a:pt x="214" y="60"/>
                        </a:lnTo>
                        <a:lnTo>
                          <a:pt x="214" y="0"/>
                        </a:lnTo>
                        <a:lnTo>
                          <a:pt x="0" y="0"/>
                        </a:lnTo>
                        <a:lnTo>
                          <a:pt x="0" y="60"/>
                        </a:lnTo>
                        <a:close/>
                        <a:moveTo>
                          <a:pt x="19" y="58"/>
                        </a:moveTo>
                        <a:lnTo>
                          <a:pt x="192" y="58"/>
                        </a:lnTo>
                        <a:lnTo>
                          <a:pt x="192" y="2"/>
                        </a:lnTo>
                        <a:lnTo>
                          <a:pt x="19" y="2"/>
                        </a:lnTo>
                        <a:lnTo>
                          <a:pt x="19" y="58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1515"/>
                  <p:cNvSpPr>
                    <a:spLocks/>
                  </p:cNvSpPr>
                  <p:nvPr/>
                </p:nvSpPr>
                <p:spPr bwMode="auto">
                  <a:xfrm>
                    <a:off x="124" y="56"/>
                    <a:ext cx="37" cy="11"/>
                  </a:xfrm>
                  <a:custGeom>
                    <a:avLst/>
                    <a:gdLst>
                      <a:gd name="T0" fmla="*/ 0 w 168"/>
                      <a:gd name="T1" fmla="*/ 0 h 51"/>
                      <a:gd name="T2" fmla="*/ 0 w 168"/>
                      <a:gd name="T3" fmla="*/ 0 h 51"/>
                      <a:gd name="T4" fmla="*/ 0 w 168"/>
                      <a:gd name="T5" fmla="*/ 0 h 51"/>
                      <a:gd name="T6" fmla="*/ 0 w 168"/>
                      <a:gd name="T7" fmla="*/ 0 h 51"/>
                      <a:gd name="T8" fmla="*/ 0 w 168"/>
                      <a:gd name="T9" fmla="*/ 0 h 51"/>
                      <a:gd name="T10" fmla="*/ 0 w 168"/>
                      <a:gd name="T11" fmla="*/ 0 h 51"/>
                      <a:gd name="T12" fmla="*/ 0 w 168"/>
                      <a:gd name="T13" fmla="*/ 0 h 51"/>
                      <a:gd name="T14" fmla="*/ 0 w 168"/>
                      <a:gd name="T15" fmla="*/ 0 h 51"/>
                      <a:gd name="T16" fmla="*/ 0 w 168"/>
                      <a:gd name="T17" fmla="*/ 0 h 51"/>
                      <a:gd name="T18" fmla="*/ 0 w 168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8"/>
                      <a:gd name="T31" fmla="*/ 0 h 51"/>
                      <a:gd name="T32" fmla="*/ 168 w 168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8" h="51">
                        <a:moveTo>
                          <a:pt x="0" y="50"/>
                        </a:moveTo>
                        <a:lnTo>
                          <a:pt x="167" y="50"/>
                        </a:lnTo>
                        <a:lnTo>
                          <a:pt x="167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2"/>
                        </a:moveTo>
                        <a:lnTo>
                          <a:pt x="147" y="42"/>
                        </a:lnTo>
                        <a:lnTo>
                          <a:pt x="147" y="7"/>
                        </a:lnTo>
                        <a:lnTo>
                          <a:pt x="22" y="7"/>
                        </a:lnTo>
                        <a:lnTo>
                          <a:pt x="22" y="42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1516"/>
                  <p:cNvSpPr>
                    <a:spLocks/>
                  </p:cNvSpPr>
                  <p:nvPr/>
                </p:nvSpPr>
                <p:spPr bwMode="auto">
                  <a:xfrm>
                    <a:off x="129" y="58"/>
                    <a:ext cx="28" cy="6"/>
                  </a:xfrm>
                  <a:custGeom>
                    <a:avLst/>
                    <a:gdLst>
                      <a:gd name="T0" fmla="*/ 0 w 129"/>
                      <a:gd name="T1" fmla="*/ 0 h 31"/>
                      <a:gd name="T2" fmla="*/ 0 w 129"/>
                      <a:gd name="T3" fmla="*/ 0 h 31"/>
                      <a:gd name="T4" fmla="*/ 0 w 129"/>
                      <a:gd name="T5" fmla="*/ 0 h 31"/>
                      <a:gd name="T6" fmla="*/ 0 w 129"/>
                      <a:gd name="T7" fmla="*/ 0 h 31"/>
                      <a:gd name="T8" fmla="*/ 0 w 129"/>
                      <a:gd name="T9" fmla="*/ 0 h 31"/>
                      <a:gd name="T10" fmla="*/ 0 w 129"/>
                      <a:gd name="T11" fmla="*/ 0 h 31"/>
                      <a:gd name="T12" fmla="*/ 0 w 129"/>
                      <a:gd name="T13" fmla="*/ 0 h 31"/>
                      <a:gd name="T14" fmla="*/ 0 w 129"/>
                      <a:gd name="T15" fmla="*/ 0 h 31"/>
                      <a:gd name="T16" fmla="*/ 0 w 129"/>
                      <a:gd name="T17" fmla="*/ 0 h 31"/>
                      <a:gd name="T18" fmla="*/ 0 w 129"/>
                      <a:gd name="T19" fmla="*/ 0 h 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"/>
                      <a:gd name="T31" fmla="*/ 0 h 31"/>
                      <a:gd name="T32" fmla="*/ 129 w 129"/>
                      <a:gd name="T33" fmla="*/ 31 h 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" h="31">
                        <a:moveTo>
                          <a:pt x="0" y="30"/>
                        </a:moveTo>
                        <a:lnTo>
                          <a:pt x="128" y="30"/>
                        </a:lnTo>
                        <a:lnTo>
                          <a:pt x="128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  <a:close/>
                        <a:moveTo>
                          <a:pt x="22" y="26"/>
                        </a:moveTo>
                        <a:lnTo>
                          <a:pt x="103" y="26"/>
                        </a:lnTo>
                        <a:lnTo>
                          <a:pt x="103" y="5"/>
                        </a:lnTo>
                        <a:lnTo>
                          <a:pt x="22" y="5"/>
                        </a:lnTo>
                        <a:lnTo>
                          <a:pt x="22" y="26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1517"/>
                  <p:cNvSpPr>
                    <a:spLocks/>
                  </p:cNvSpPr>
                  <p:nvPr/>
                </p:nvSpPr>
                <p:spPr bwMode="auto">
                  <a:xfrm>
                    <a:off x="134" y="59"/>
                    <a:ext cx="17" cy="5"/>
                  </a:xfrm>
                  <a:custGeom>
                    <a:avLst/>
                    <a:gdLst>
                      <a:gd name="T0" fmla="*/ 0 w 81"/>
                      <a:gd name="T1" fmla="*/ 0 h 26"/>
                      <a:gd name="T2" fmla="*/ 0 w 81"/>
                      <a:gd name="T3" fmla="*/ 0 h 26"/>
                      <a:gd name="T4" fmla="*/ 0 w 81"/>
                      <a:gd name="T5" fmla="*/ 0 h 26"/>
                      <a:gd name="T6" fmla="*/ 0 w 81"/>
                      <a:gd name="T7" fmla="*/ 0 h 26"/>
                      <a:gd name="T8" fmla="*/ 0 w 81"/>
                      <a:gd name="T9" fmla="*/ 0 h 26"/>
                      <a:gd name="T10" fmla="*/ 0 w 81"/>
                      <a:gd name="T11" fmla="*/ 0 h 26"/>
                      <a:gd name="T12" fmla="*/ 0 w 81"/>
                      <a:gd name="T13" fmla="*/ 0 h 26"/>
                      <a:gd name="T14" fmla="*/ 0 w 81"/>
                      <a:gd name="T15" fmla="*/ 0 h 26"/>
                      <a:gd name="T16" fmla="*/ 0 w 81"/>
                      <a:gd name="T17" fmla="*/ 0 h 26"/>
                      <a:gd name="T18" fmla="*/ 0 w 8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"/>
                      <a:gd name="T31" fmla="*/ 0 h 26"/>
                      <a:gd name="T32" fmla="*/ 81 w 8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" h="26">
                        <a:moveTo>
                          <a:pt x="0" y="25"/>
                        </a:moveTo>
                        <a:lnTo>
                          <a:pt x="80" y="25"/>
                        </a:lnTo>
                        <a:lnTo>
                          <a:pt x="8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3" y="16"/>
                        </a:moveTo>
                        <a:lnTo>
                          <a:pt x="57" y="16"/>
                        </a:lnTo>
                        <a:lnTo>
                          <a:pt x="57" y="6"/>
                        </a:lnTo>
                        <a:lnTo>
                          <a:pt x="23" y="6"/>
                        </a:lnTo>
                        <a:lnTo>
                          <a:pt x="23" y="16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1518"/>
                  <p:cNvSpPr>
                    <a:spLocks/>
                  </p:cNvSpPr>
                  <p:nvPr/>
                </p:nvSpPr>
                <p:spPr bwMode="auto">
                  <a:xfrm>
                    <a:off x="139" y="60"/>
                    <a:ext cx="8" cy="1"/>
                  </a:xfrm>
                  <a:custGeom>
                    <a:avLst/>
                    <a:gdLst>
                      <a:gd name="T0" fmla="*/ 0 w 39"/>
                      <a:gd name="T1" fmla="*/ 0 h 11"/>
                      <a:gd name="T2" fmla="*/ 0 w 39"/>
                      <a:gd name="T3" fmla="*/ 0 h 11"/>
                      <a:gd name="T4" fmla="*/ 0 w 39"/>
                      <a:gd name="T5" fmla="*/ 0 h 11"/>
                      <a:gd name="T6" fmla="*/ 0 w 39"/>
                      <a:gd name="T7" fmla="*/ 0 h 11"/>
                      <a:gd name="T8" fmla="*/ 0 w 39"/>
                      <a:gd name="T9" fmla="*/ 0 h 11"/>
                      <a:gd name="T10" fmla="*/ 0 w 39"/>
                      <a:gd name="T11" fmla="*/ 0 h 11"/>
                      <a:gd name="T12" fmla="*/ 0 w 39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9"/>
                      <a:gd name="T22" fmla="*/ 0 h 11"/>
                      <a:gd name="T23" fmla="*/ 39 w 39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9" h="11">
                        <a:moveTo>
                          <a:pt x="0" y="10"/>
                        </a:moveTo>
                        <a:lnTo>
                          <a:pt x="38" y="1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21" y="7"/>
                        </a:moveTo>
                        <a:lnTo>
                          <a:pt x="21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1519"/>
                  <p:cNvSpPr>
                    <a:spLocks/>
                  </p:cNvSpPr>
                  <p:nvPr/>
                </p:nvSpPr>
                <p:spPr bwMode="auto">
                  <a:xfrm>
                    <a:off x="9" y="50"/>
                    <a:ext cx="274" cy="338"/>
                  </a:xfrm>
                  <a:custGeom>
                    <a:avLst/>
                    <a:gdLst>
                      <a:gd name="T0" fmla="*/ 0 w 1211"/>
                      <a:gd name="T1" fmla="*/ 1 h 1494"/>
                      <a:gd name="T2" fmla="*/ 1 w 1211"/>
                      <a:gd name="T3" fmla="*/ 1 h 1494"/>
                      <a:gd name="T4" fmla="*/ 1 w 1211"/>
                      <a:gd name="T5" fmla="*/ 0 h 1494"/>
                      <a:gd name="T6" fmla="*/ 0 w 1211"/>
                      <a:gd name="T7" fmla="*/ 0 h 1494"/>
                      <a:gd name="T8" fmla="*/ 0 w 1211"/>
                      <a:gd name="T9" fmla="*/ 1 h 1494"/>
                      <a:gd name="T10" fmla="*/ 0 w 1211"/>
                      <a:gd name="T11" fmla="*/ 1 h 1494"/>
                      <a:gd name="T12" fmla="*/ 1 w 1211"/>
                      <a:gd name="T13" fmla="*/ 1 h 1494"/>
                      <a:gd name="T14" fmla="*/ 1 w 1211"/>
                      <a:gd name="T15" fmla="*/ 0 h 1494"/>
                      <a:gd name="T16" fmla="*/ 0 w 1211"/>
                      <a:gd name="T17" fmla="*/ 0 h 1494"/>
                      <a:gd name="T18" fmla="*/ 0 w 1211"/>
                      <a:gd name="T19" fmla="*/ 1 h 14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494"/>
                      <a:gd name="T32" fmla="*/ 1211 w 1211"/>
                      <a:gd name="T33" fmla="*/ 1494 h 14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494">
                        <a:moveTo>
                          <a:pt x="0" y="1493"/>
                        </a:moveTo>
                        <a:lnTo>
                          <a:pt x="1210" y="14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493"/>
                        </a:lnTo>
                        <a:close/>
                        <a:moveTo>
                          <a:pt x="9" y="1472"/>
                        </a:moveTo>
                        <a:lnTo>
                          <a:pt x="1198" y="1472"/>
                        </a:lnTo>
                        <a:lnTo>
                          <a:pt x="1198" y="14"/>
                        </a:lnTo>
                        <a:lnTo>
                          <a:pt x="9" y="14"/>
                        </a:lnTo>
                        <a:lnTo>
                          <a:pt x="9" y="14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1520"/>
                  <p:cNvSpPr>
                    <a:spLocks/>
                  </p:cNvSpPr>
                  <p:nvPr/>
                </p:nvSpPr>
                <p:spPr bwMode="auto">
                  <a:xfrm>
                    <a:off x="12" y="53"/>
                    <a:ext cx="268" cy="331"/>
                  </a:xfrm>
                  <a:custGeom>
                    <a:avLst/>
                    <a:gdLst>
                      <a:gd name="T0" fmla="*/ 0 w 1186"/>
                      <a:gd name="T1" fmla="*/ 1 h 1464"/>
                      <a:gd name="T2" fmla="*/ 1 w 1186"/>
                      <a:gd name="T3" fmla="*/ 1 h 1464"/>
                      <a:gd name="T4" fmla="*/ 1 w 1186"/>
                      <a:gd name="T5" fmla="*/ 0 h 1464"/>
                      <a:gd name="T6" fmla="*/ 0 w 1186"/>
                      <a:gd name="T7" fmla="*/ 0 h 1464"/>
                      <a:gd name="T8" fmla="*/ 0 w 1186"/>
                      <a:gd name="T9" fmla="*/ 1 h 1464"/>
                      <a:gd name="T10" fmla="*/ 0 w 1186"/>
                      <a:gd name="T11" fmla="*/ 1 h 1464"/>
                      <a:gd name="T12" fmla="*/ 1 w 1186"/>
                      <a:gd name="T13" fmla="*/ 1 h 1464"/>
                      <a:gd name="T14" fmla="*/ 1 w 1186"/>
                      <a:gd name="T15" fmla="*/ 0 h 1464"/>
                      <a:gd name="T16" fmla="*/ 0 w 1186"/>
                      <a:gd name="T17" fmla="*/ 0 h 1464"/>
                      <a:gd name="T18" fmla="*/ 0 w 1186"/>
                      <a:gd name="T19" fmla="*/ 1 h 14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464"/>
                      <a:gd name="T32" fmla="*/ 1186 w 1186"/>
                      <a:gd name="T33" fmla="*/ 1464 h 14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464">
                        <a:moveTo>
                          <a:pt x="0" y="1463"/>
                        </a:moveTo>
                        <a:lnTo>
                          <a:pt x="1185" y="14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463"/>
                        </a:lnTo>
                        <a:close/>
                        <a:moveTo>
                          <a:pt x="13" y="1447"/>
                        </a:moveTo>
                        <a:lnTo>
                          <a:pt x="1172" y="1447"/>
                        </a:lnTo>
                        <a:lnTo>
                          <a:pt x="1172" y="15"/>
                        </a:lnTo>
                        <a:lnTo>
                          <a:pt x="13" y="15"/>
                        </a:lnTo>
                        <a:lnTo>
                          <a:pt x="13" y="1447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1521"/>
                  <p:cNvSpPr>
                    <a:spLocks/>
                  </p:cNvSpPr>
                  <p:nvPr/>
                </p:nvSpPr>
                <p:spPr bwMode="auto">
                  <a:xfrm>
                    <a:off x="15" y="57"/>
                    <a:ext cx="262" cy="324"/>
                  </a:xfrm>
                  <a:custGeom>
                    <a:avLst/>
                    <a:gdLst>
                      <a:gd name="T0" fmla="*/ 0 w 1160"/>
                      <a:gd name="T1" fmla="*/ 1 h 1433"/>
                      <a:gd name="T2" fmla="*/ 1 w 1160"/>
                      <a:gd name="T3" fmla="*/ 1 h 1433"/>
                      <a:gd name="T4" fmla="*/ 1 w 1160"/>
                      <a:gd name="T5" fmla="*/ 0 h 1433"/>
                      <a:gd name="T6" fmla="*/ 0 w 1160"/>
                      <a:gd name="T7" fmla="*/ 0 h 1433"/>
                      <a:gd name="T8" fmla="*/ 0 w 1160"/>
                      <a:gd name="T9" fmla="*/ 1 h 1433"/>
                      <a:gd name="T10" fmla="*/ 0 w 1160"/>
                      <a:gd name="T11" fmla="*/ 1 h 1433"/>
                      <a:gd name="T12" fmla="*/ 1 w 1160"/>
                      <a:gd name="T13" fmla="*/ 1 h 1433"/>
                      <a:gd name="T14" fmla="*/ 1 w 1160"/>
                      <a:gd name="T15" fmla="*/ 0 h 1433"/>
                      <a:gd name="T16" fmla="*/ 0 w 1160"/>
                      <a:gd name="T17" fmla="*/ 0 h 1433"/>
                      <a:gd name="T18" fmla="*/ 0 w 1160"/>
                      <a:gd name="T19" fmla="*/ 1 h 14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433"/>
                      <a:gd name="T32" fmla="*/ 1160 w 1160"/>
                      <a:gd name="T33" fmla="*/ 1433 h 14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433">
                        <a:moveTo>
                          <a:pt x="0" y="1432"/>
                        </a:moveTo>
                        <a:lnTo>
                          <a:pt x="1159" y="1432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432"/>
                        </a:lnTo>
                        <a:close/>
                        <a:moveTo>
                          <a:pt x="13" y="1416"/>
                        </a:moveTo>
                        <a:lnTo>
                          <a:pt x="1147" y="1416"/>
                        </a:lnTo>
                        <a:lnTo>
                          <a:pt x="1147" y="15"/>
                        </a:lnTo>
                        <a:lnTo>
                          <a:pt x="13" y="15"/>
                        </a:lnTo>
                        <a:lnTo>
                          <a:pt x="13" y="1416"/>
                        </a:lnTo>
                        <a:close/>
                      </a:path>
                    </a:pathLst>
                  </a:custGeom>
                  <a:solidFill>
                    <a:srgbClr val="14141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1522"/>
                  <p:cNvSpPr>
                    <a:spLocks/>
                  </p:cNvSpPr>
                  <p:nvPr/>
                </p:nvSpPr>
                <p:spPr bwMode="auto">
                  <a:xfrm>
                    <a:off x="17" y="60"/>
                    <a:ext cx="256" cy="317"/>
                  </a:xfrm>
                  <a:custGeom>
                    <a:avLst/>
                    <a:gdLst>
                      <a:gd name="T0" fmla="*/ 0 w 1135"/>
                      <a:gd name="T1" fmla="*/ 1 h 1403"/>
                      <a:gd name="T2" fmla="*/ 1 w 1135"/>
                      <a:gd name="T3" fmla="*/ 1 h 1403"/>
                      <a:gd name="T4" fmla="*/ 1 w 1135"/>
                      <a:gd name="T5" fmla="*/ 0 h 1403"/>
                      <a:gd name="T6" fmla="*/ 0 w 1135"/>
                      <a:gd name="T7" fmla="*/ 0 h 1403"/>
                      <a:gd name="T8" fmla="*/ 0 w 1135"/>
                      <a:gd name="T9" fmla="*/ 1 h 1403"/>
                      <a:gd name="T10" fmla="*/ 0 w 1135"/>
                      <a:gd name="T11" fmla="*/ 1 h 1403"/>
                      <a:gd name="T12" fmla="*/ 1 w 1135"/>
                      <a:gd name="T13" fmla="*/ 1 h 1403"/>
                      <a:gd name="T14" fmla="*/ 1 w 1135"/>
                      <a:gd name="T15" fmla="*/ 0 h 1403"/>
                      <a:gd name="T16" fmla="*/ 0 w 1135"/>
                      <a:gd name="T17" fmla="*/ 0 h 1403"/>
                      <a:gd name="T18" fmla="*/ 0 w 1135"/>
                      <a:gd name="T19" fmla="*/ 1 h 14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5"/>
                      <a:gd name="T31" fmla="*/ 0 h 1403"/>
                      <a:gd name="T32" fmla="*/ 1135 w 1135"/>
                      <a:gd name="T33" fmla="*/ 1403 h 14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5" h="1403">
                        <a:moveTo>
                          <a:pt x="0" y="1402"/>
                        </a:moveTo>
                        <a:lnTo>
                          <a:pt x="1134" y="1402"/>
                        </a:lnTo>
                        <a:lnTo>
                          <a:pt x="1134" y="0"/>
                        </a:lnTo>
                        <a:lnTo>
                          <a:pt x="0" y="0"/>
                        </a:lnTo>
                        <a:lnTo>
                          <a:pt x="0" y="1402"/>
                        </a:lnTo>
                        <a:close/>
                        <a:moveTo>
                          <a:pt x="12" y="1387"/>
                        </a:moveTo>
                        <a:lnTo>
                          <a:pt x="1121" y="1387"/>
                        </a:lnTo>
                        <a:lnTo>
                          <a:pt x="1121" y="14"/>
                        </a:lnTo>
                        <a:lnTo>
                          <a:pt x="12" y="14"/>
                        </a:lnTo>
                        <a:lnTo>
                          <a:pt x="12" y="1387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1523"/>
                  <p:cNvSpPr>
                    <a:spLocks/>
                  </p:cNvSpPr>
                  <p:nvPr/>
                </p:nvSpPr>
                <p:spPr bwMode="auto">
                  <a:xfrm>
                    <a:off x="20" y="64"/>
                    <a:ext cx="250" cy="310"/>
                  </a:xfrm>
                  <a:custGeom>
                    <a:avLst/>
                    <a:gdLst>
                      <a:gd name="T0" fmla="*/ 0 w 1109"/>
                      <a:gd name="T1" fmla="*/ 1 h 1373"/>
                      <a:gd name="T2" fmla="*/ 1 w 1109"/>
                      <a:gd name="T3" fmla="*/ 1 h 1373"/>
                      <a:gd name="T4" fmla="*/ 1 w 1109"/>
                      <a:gd name="T5" fmla="*/ 0 h 1373"/>
                      <a:gd name="T6" fmla="*/ 0 w 1109"/>
                      <a:gd name="T7" fmla="*/ 0 h 1373"/>
                      <a:gd name="T8" fmla="*/ 0 w 1109"/>
                      <a:gd name="T9" fmla="*/ 1 h 1373"/>
                      <a:gd name="T10" fmla="*/ 0 w 1109"/>
                      <a:gd name="T11" fmla="*/ 1 h 1373"/>
                      <a:gd name="T12" fmla="*/ 1 w 1109"/>
                      <a:gd name="T13" fmla="*/ 1 h 1373"/>
                      <a:gd name="T14" fmla="*/ 1 w 1109"/>
                      <a:gd name="T15" fmla="*/ 0 h 1373"/>
                      <a:gd name="T16" fmla="*/ 0 w 1109"/>
                      <a:gd name="T17" fmla="*/ 0 h 1373"/>
                      <a:gd name="T18" fmla="*/ 0 w 1109"/>
                      <a:gd name="T19" fmla="*/ 1 h 13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09"/>
                      <a:gd name="T31" fmla="*/ 0 h 1373"/>
                      <a:gd name="T32" fmla="*/ 1109 w 1109"/>
                      <a:gd name="T33" fmla="*/ 1373 h 13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09" h="1373">
                        <a:moveTo>
                          <a:pt x="0" y="1372"/>
                        </a:moveTo>
                        <a:lnTo>
                          <a:pt x="1108" y="1372"/>
                        </a:lnTo>
                        <a:lnTo>
                          <a:pt x="1108" y="0"/>
                        </a:lnTo>
                        <a:lnTo>
                          <a:pt x="0" y="0"/>
                        </a:lnTo>
                        <a:lnTo>
                          <a:pt x="0" y="1372"/>
                        </a:lnTo>
                        <a:close/>
                        <a:moveTo>
                          <a:pt x="11" y="1358"/>
                        </a:moveTo>
                        <a:lnTo>
                          <a:pt x="1099" y="1358"/>
                        </a:lnTo>
                        <a:lnTo>
                          <a:pt x="1099" y="15"/>
                        </a:lnTo>
                        <a:lnTo>
                          <a:pt x="11" y="15"/>
                        </a:lnTo>
                        <a:lnTo>
                          <a:pt x="11" y="1358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1524"/>
                  <p:cNvSpPr>
                    <a:spLocks/>
                  </p:cNvSpPr>
                  <p:nvPr/>
                </p:nvSpPr>
                <p:spPr bwMode="auto">
                  <a:xfrm>
                    <a:off x="22" y="67"/>
                    <a:ext cx="246" cy="304"/>
                  </a:xfrm>
                  <a:custGeom>
                    <a:avLst/>
                    <a:gdLst>
                      <a:gd name="T0" fmla="*/ 0 w 1088"/>
                      <a:gd name="T1" fmla="*/ 1 h 1344"/>
                      <a:gd name="T2" fmla="*/ 1 w 1088"/>
                      <a:gd name="T3" fmla="*/ 1 h 1344"/>
                      <a:gd name="T4" fmla="*/ 1 w 1088"/>
                      <a:gd name="T5" fmla="*/ 0 h 1344"/>
                      <a:gd name="T6" fmla="*/ 0 w 1088"/>
                      <a:gd name="T7" fmla="*/ 0 h 1344"/>
                      <a:gd name="T8" fmla="*/ 0 w 1088"/>
                      <a:gd name="T9" fmla="*/ 1 h 1344"/>
                      <a:gd name="T10" fmla="*/ 0 w 1088"/>
                      <a:gd name="T11" fmla="*/ 1 h 1344"/>
                      <a:gd name="T12" fmla="*/ 1 w 1088"/>
                      <a:gd name="T13" fmla="*/ 1 h 1344"/>
                      <a:gd name="T14" fmla="*/ 1 w 1088"/>
                      <a:gd name="T15" fmla="*/ 0 h 1344"/>
                      <a:gd name="T16" fmla="*/ 0 w 1088"/>
                      <a:gd name="T17" fmla="*/ 0 h 1344"/>
                      <a:gd name="T18" fmla="*/ 0 w 1088"/>
                      <a:gd name="T19" fmla="*/ 1 h 13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8"/>
                      <a:gd name="T31" fmla="*/ 0 h 1344"/>
                      <a:gd name="T32" fmla="*/ 1088 w 1088"/>
                      <a:gd name="T33" fmla="*/ 1344 h 13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8" h="1344">
                        <a:moveTo>
                          <a:pt x="0" y="1343"/>
                        </a:moveTo>
                        <a:lnTo>
                          <a:pt x="1087" y="1343"/>
                        </a:lnTo>
                        <a:lnTo>
                          <a:pt x="1087" y="0"/>
                        </a:lnTo>
                        <a:lnTo>
                          <a:pt x="0" y="0"/>
                        </a:lnTo>
                        <a:lnTo>
                          <a:pt x="0" y="1343"/>
                        </a:lnTo>
                        <a:close/>
                        <a:moveTo>
                          <a:pt x="12" y="1328"/>
                        </a:moveTo>
                        <a:lnTo>
                          <a:pt x="1075" y="1328"/>
                        </a:lnTo>
                        <a:lnTo>
                          <a:pt x="1075" y="15"/>
                        </a:lnTo>
                        <a:lnTo>
                          <a:pt x="12" y="15"/>
                        </a:lnTo>
                        <a:lnTo>
                          <a:pt x="12" y="1328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1525"/>
                  <p:cNvSpPr>
                    <a:spLocks/>
                  </p:cNvSpPr>
                  <p:nvPr/>
                </p:nvSpPr>
                <p:spPr bwMode="auto">
                  <a:xfrm>
                    <a:off x="25" y="71"/>
                    <a:ext cx="240" cy="296"/>
                  </a:xfrm>
                  <a:custGeom>
                    <a:avLst/>
                    <a:gdLst>
                      <a:gd name="T0" fmla="*/ 0 w 1061"/>
                      <a:gd name="T1" fmla="*/ 1 h 1308"/>
                      <a:gd name="T2" fmla="*/ 1 w 1061"/>
                      <a:gd name="T3" fmla="*/ 1 h 1308"/>
                      <a:gd name="T4" fmla="*/ 1 w 1061"/>
                      <a:gd name="T5" fmla="*/ 0 h 1308"/>
                      <a:gd name="T6" fmla="*/ 0 w 1061"/>
                      <a:gd name="T7" fmla="*/ 0 h 1308"/>
                      <a:gd name="T8" fmla="*/ 0 w 1061"/>
                      <a:gd name="T9" fmla="*/ 1 h 1308"/>
                      <a:gd name="T10" fmla="*/ 0 w 1061"/>
                      <a:gd name="T11" fmla="*/ 1 h 1308"/>
                      <a:gd name="T12" fmla="*/ 1 w 1061"/>
                      <a:gd name="T13" fmla="*/ 1 h 1308"/>
                      <a:gd name="T14" fmla="*/ 1 w 1061"/>
                      <a:gd name="T15" fmla="*/ 0 h 1308"/>
                      <a:gd name="T16" fmla="*/ 0 w 1061"/>
                      <a:gd name="T17" fmla="*/ 0 h 1308"/>
                      <a:gd name="T18" fmla="*/ 0 w 1061"/>
                      <a:gd name="T19" fmla="*/ 1 h 13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308"/>
                      <a:gd name="T32" fmla="*/ 1061 w 1061"/>
                      <a:gd name="T33" fmla="*/ 1308 h 13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308">
                        <a:moveTo>
                          <a:pt x="0" y="1307"/>
                        </a:moveTo>
                        <a:lnTo>
                          <a:pt x="1060" y="1307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307"/>
                        </a:lnTo>
                        <a:close/>
                        <a:moveTo>
                          <a:pt x="11" y="1292"/>
                        </a:moveTo>
                        <a:lnTo>
                          <a:pt x="1047" y="1292"/>
                        </a:lnTo>
                        <a:lnTo>
                          <a:pt x="1047" y="14"/>
                        </a:lnTo>
                        <a:lnTo>
                          <a:pt x="11" y="14"/>
                        </a:lnTo>
                        <a:lnTo>
                          <a:pt x="11" y="1292"/>
                        </a:lnTo>
                        <a:close/>
                      </a:path>
                    </a:pathLst>
                  </a:custGeom>
                  <a:solidFill>
                    <a:srgbClr val="3838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1526"/>
                  <p:cNvSpPr>
                    <a:spLocks/>
                  </p:cNvSpPr>
                  <p:nvPr/>
                </p:nvSpPr>
                <p:spPr bwMode="auto">
                  <a:xfrm>
                    <a:off x="28" y="74"/>
                    <a:ext cx="234" cy="289"/>
                  </a:xfrm>
                  <a:custGeom>
                    <a:avLst/>
                    <a:gdLst>
                      <a:gd name="T0" fmla="*/ 0 w 1036"/>
                      <a:gd name="T1" fmla="*/ 1 h 1277"/>
                      <a:gd name="T2" fmla="*/ 1 w 1036"/>
                      <a:gd name="T3" fmla="*/ 1 h 1277"/>
                      <a:gd name="T4" fmla="*/ 1 w 1036"/>
                      <a:gd name="T5" fmla="*/ 0 h 1277"/>
                      <a:gd name="T6" fmla="*/ 0 w 1036"/>
                      <a:gd name="T7" fmla="*/ 0 h 1277"/>
                      <a:gd name="T8" fmla="*/ 0 w 1036"/>
                      <a:gd name="T9" fmla="*/ 1 h 1277"/>
                      <a:gd name="T10" fmla="*/ 0 w 1036"/>
                      <a:gd name="T11" fmla="*/ 1 h 1277"/>
                      <a:gd name="T12" fmla="*/ 1 w 1036"/>
                      <a:gd name="T13" fmla="*/ 1 h 1277"/>
                      <a:gd name="T14" fmla="*/ 1 w 1036"/>
                      <a:gd name="T15" fmla="*/ 0 h 1277"/>
                      <a:gd name="T16" fmla="*/ 0 w 1036"/>
                      <a:gd name="T17" fmla="*/ 0 h 1277"/>
                      <a:gd name="T18" fmla="*/ 0 w 1036"/>
                      <a:gd name="T19" fmla="*/ 1 h 12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6"/>
                      <a:gd name="T31" fmla="*/ 0 h 1277"/>
                      <a:gd name="T32" fmla="*/ 1036 w 1036"/>
                      <a:gd name="T33" fmla="*/ 1277 h 12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6" h="1277">
                        <a:moveTo>
                          <a:pt x="0" y="1276"/>
                        </a:moveTo>
                        <a:lnTo>
                          <a:pt x="1035" y="1276"/>
                        </a:lnTo>
                        <a:lnTo>
                          <a:pt x="1035" y="0"/>
                        </a:lnTo>
                        <a:lnTo>
                          <a:pt x="0" y="0"/>
                        </a:lnTo>
                        <a:lnTo>
                          <a:pt x="0" y="1276"/>
                        </a:lnTo>
                        <a:close/>
                        <a:moveTo>
                          <a:pt x="12" y="1262"/>
                        </a:moveTo>
                        <a:lnTo>
                          <a:pt x="1023" y="1262"/>
                        </a:lnTo>
                        <a:lnTo>
                          <a:pt x="1023" y="14"/>
                        </a:lnTo>
                        <a:lnTo>
                          <a:pt x="12" y="14"/>
                        </a:lnTo>
                        <a:lnTo>
                          <a:pt x="12" y="126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1527"/>
                  <p:cNvSpPr>
                    <a:spLocks/>
                  </p:cNvSpPr>
                  <p:nvPr/>
                </p:nvSpPr>
                <p:spPr bwMode="auto">
                  <a:xfrm>
                    <a:off x="31" y="77"/>
                    <a:ext cx="228" cy="282"/>
                  </a:xfrm>
                  <a:custGeom>
                    <a:avLst/>
                    <a:gdLst>
                      <a:gd name="T0" fmla="*/ 0 w 1011"/>
                      <a:gd name="T1" fmla="*/ 1 h 1248"/>
                      <a:gd name="T2" fmla="*/ 1 w 1011"/>
                      <a:gd name="T3" fmla="*/ 1 h 1248"/>
                      <a:gd name="T4" fmla="*/ 1 w 1011"/>
                      <a:gd name="T5" fmla="*/ 0 h 1248"/>
                      <a:gd name="T6" fmla="*/ 0 w 1011"/>
                      <a:gd name="T7" fmla="*/ 0 h 1248"/>
                      <a:gd name="T8" fmla="*/ 0 w 1011"/>
                      <a:gd name="T9" fmla="*/ 1 h 1248"/>
                      <a:gd name="T10" fmla="*/ 0 w 1011"/>
                      <a:gd name="T11" fmla="*/ 1 h 1248"/>
                      <a:gd name="T12" fmla="*/ 1 w 1011"/>
                      <a:gd name="T13" fmla="*/ 1 h 1248"/>
                      <a:gd name="T14" fmla="*/ 1 w 1011"/>
                      <a:gd name="T15" fmla="*/ 0 h 1248"/>
                      <a:gd name="T16" fmla="*/ 0 w 1011"/>
                      <a:gd name="T17" fmla="*/ 0 h 1248"/>
                      <a:gd name="T18" fmla="*/ 0 w 1011"/>
                      <a:gd name="T19" fmla="*/ 1 h 12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1"/>
                      <a:gd name="T31" fmla="*/ 0 h 1248"/>
                      <a:gd name="T32" fmla="*/ 1011 w 1011"/>
                      <a:gd name="T33" fmla="*/ 1248 h 12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1" h="1248">
                        <a:moveTo>
                          <a:pt x="0" y="1247"/>
                        </a:moveTo>
                        <a:lnTo>
                          <a:pt x="1010" y="1247"/>
                        </a:lnTo>
                        <a:lnTo>
                          <a:pt x="1010" y="0"/>
                        </a:lnTo>
                        <a:lnTo>
                          <a:pt x="0" y="0"/>
                        </a:lnTo>
                        <a:lnTo>
                          <a:pt x="0" y="1247"/>
                        </a:lnTo>
                        <a:close/>
                        <a:moveTo>
                          <a:pt x="11" y="1232"/>
                        </a:moveTo>
                        <a:lnTo>
                          <a:pt x="997" y="1232"/>
                        </a:lnTo>
                        <a:lnTo>
                          <a:pt x="997" y="13"/>
                        </a:lnTo>
                        <a:lnTo>
                          <a:pt x="11" y="13"/>
                        </a:lnTo>
                        <a:lnTo>
                          <a:pt x="11" y="1232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1528"/>
                  <p:cNvSpPr>
                    <a:spLocks/>
                  </p:cNvSpPr>
                  <p:nvPr/>
                </p:nvSpPr>
                <p:spPr bwMode="auto">
                  <a:xfrm>
                    <a:off x="34" y="81"/>
                    <a:ext cx="223" cy="275"/>
                  </a:xfrm>
                  <a:custGeom>
                    <a:avLst/>
                    <a:gdLst>
                      <a:gd name="T0" fmla="*/ 0 w 986"/>
                      <a:gd name="T1" fmla="*/ 1 h 1219"/>
                      <a:gd name="T2" fmla="*/ 0 w 986"/>
                      <a:gd name="T3" fmla="*/ 1 h 1219"/>
                      <a:gd name="T4" fmla="*/ 0 w 986"/>
                      <a:gd name="T5" fmla="*/ 0 h 1219"/>
                      <a:gd name="T6" fmla="*/ 0 w 986"/>
                      <a:gd name="T7" fmla="*/ 0 h 1219"/>
                      <a:gd name="T8" fmla="*/ 0 w 986"/>
                      <a:gd name="T9" fmla="*/ 1 h 1219"/>
                      <a:gd name="T10" fmla="*/ 0 w 986"/>
                      <a:gd name="T11" fmla="*/ 1 h 1219"/>
                      <a:gd name="T12" fmla="*/ 0 w 986"/>
                      <a:gd name="T13" fmla="*/ 1 h 1219"/>
                      <a:gd name="T14" fmla="*/ 0 w 986"/>
                      <a:gd name="T15" fmla="*/ 0 h 1219"/>
                      <a:gd name="T16" fmla="*/ 0 w 986"/>
                      <a:gd name="T17" fmla="*/ 0 h 1219"/>
                      <a:gd name="T18" fmla="*/ 0 w 986"/>
                      <a:gd name="T19" fmla="*/ 1 h 12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219"/>
                      <a:gd name="T32" fmla="*/ 986 w 986"/>
                      <a:gd name="T33" fmla="*/ 1219 h 12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219">
                        <a:moveTo>
                          <a:pt x="0" y="1218"/>
                        </a:moveTo>
                        <a:lnTo>
                          <a:pt x="985" y="121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218"/>
                        </a:lnTo>
                        <a:close/>
                        <a:moveTo>
                          <a:pt x="12" y="1203"/>
                        </a:moveTo>
                        <a:lnTo>
                          <a:pt x="972" y="1203"/>
                        </a:lnTo>
                        <a:lnTo>
                          <a:pt x="972" y="14"/>
                        </a:lnTo>
                        <a:lnTo>
                          <a:pt x="12" y="14"/>
                        </a:lnTo>
                        <a:lnTo>
                          <a:pt x="12" y="1203"/>
                        </a:lnTo>
                        <a:close/>
                      </a:path>
                    </a:pathLst>
                  </a:custGeom>
                  <a:solidFill>
                    <a:srgbClr val="505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1529"/>
                  <p:cNvSpPr>
                    <a:spLocks/>
                  </p:cNvSpPr>
                  <p:nvPr/>
                </p:nvSpPr>
                <p:spPr bwMode="auto">
                  <a:xfrm>
                    <a:off x="37" y="84"/>
                    <a:ext cx="216" cy="268"/>
                  </a:xfrm>
                  <a:custGeom>
                    <a:avLst/>
                    <a:gdLst>
                      <a:gd name="T0" fmla="*/ 0 w 958"/>
                      <a:gd name="T1" fmla="*/ 1 h 1188"/>
                      <a:gd name="T2" fmla="*/ 0 w 958"/>
                      <a:gd name="T3" fmla="*/ 1 h 1188"/>
                      <a:gd name="T4" fmla="*/ 0 w 958"/>
                      <a:gd name="T5" fmla="*/ 0 h 1188"/>
                      <a:gd name="T6" fmla="*/ 0 w 958"/>
                      <a:gd name="T7" fmla="*/ 0 h 1188"/>
                      <a:gd name="T8" fmla="*/ 0 w 958"/>
                      <a:gd name="T9" fmla="*/ 1 h 1188"/>
                      <a:gd name="T10" fmla="*/ 0 w 958"/>
                      <a:gd name="T11" fmla="*/ 1 h 1188"/>
                      <a:gd name="T12" fmla="*/ 0 w 958"/>
                      <a:gd name="T13" fmla="*/ 1 h 1188"/>
                      <a:gd name="T14" fmla="*/ 0 w 958"/>
                      <a:gd name="T15" fmla="*/ 0 h 1188"/>
                      <a:gd name="T16" fmla="*/ 0 w 958"/>
                      <a:gd name="T17" fmla="*/ 0 h 1188"/>
                      <a:gd name="T18" fmla="*/ 0 w 958"/>
                      <a:gd name="T19" fmla="*/ 1 h 11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8"/>
                      <a:gd name="T31" fmla="*/ 0 h 1188"/>
                      <a:gd name="T32" fmla="*/ 958 w 958"/>
                      <a:gd name="T33" fmla="*/ 1188 h 11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8" h="1188">
                        <a:moveTo>
                          <a:pt x="0" y="1187"/>
                        </a:moveTo>
                        <a:lnTo>
                          <a:pt x="957" y="1187"/>
                        </a:lnTo>
                        <a:lnTo>
                          <a:pt x="957" y="0"/>
                        </a:lnTo>
                        <a:lnTo>
                          <a:pt x="0" y="0"/>
                        </a:lnTo>
                        <a:lnTo>
                          <a:pt x="0" y="1187"/>
                        </a:lnTo>
                        <a:close/>
                        <a:moveTo>
                          <a:pt x="12" y="1167"/>
                        </a:moveTo>
                        <a:lnTo>
                          <a:pt x="943" y="1167"/>
                        </a:lnTo>
                        <a:lnTo>
                          <a:pt x="943" y="17"/>
                        </a:lnTo>
                        <a:lnTo>
                          <a:pt x="12" y="17"/>
                        </a:lnTo>
                        <a:lnTo>
                          <a:pt x="12" y="1167"/>
                        </a:lnTo>
                        <a:close/>
                      </a:path>
                    </a:pathLst>
                  </a:custGeom>
                  <a:solidFill>
                    <a:srgbClr val="585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1530"/>
                  <p:cNvSpPr>
                    <a:spLocks/>
                  </p:cNvSpPr>
                  <p:nvPr/>
                </p:nvSpPr>
                <p:spPr bwMode="auto">
                  <a:xfrm>
                    <a:off x="40" y="89"/>
                    <a:ext cx="211" cy="260"/>
                  </a:xfrm>
                  <a:custGeom>
                    <a:avLst/>
                    <a:gdLst>
                      <a:gd name="T0" fmla="*/ 0 w 933"/>
                      <a:gd name="T1" fmla="*/ 1 h 1152"/>
                      <a:gd name="T2" fmla="*/ 0 w 933"/>
                      <a:gd name="T3" fmla="*/ 1 h 1152"/>
                      <a:gd name="T4" fmla="*/ 0 w 933"/>
                      <a:gd name="T5" fmla="*/ 0 h 1152"/>
                      <a:gd name="T6" fmla="*/ 0 w 933"/>
                      <a:gd name="T7" fmla="*/ 0 h 1152"/>
                      <a:gd name="T8" fmla="*/ 0 w 933"/>
                      <a:gd name="T9" fmla="*/ 1 h 1152"/>
                      <a:gd name="T10" fmla="*/ 0 w 933"/>
                      <a:gd name="T11" fmla="*/ 1 h 1152"/>
                      <a:gd name="T12" fmla="*/ 0 w 933"/>
                      <a:gd name="T13" fmla="*/ 1 h 1152"/>
                      <a:gd name="T14" fmla="*/ 0 w 933"/>
                      <a:gd name="T15" fmla="*/ 0 h 1152"/>
                      <a:gd name="T16" fmla="*/ 0 w 933"/>
                      <a:gd name="T17" fmla="*/ 0 h 1152"/>
                      <a:gd name="T18" fmla="*/ 0 w 933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152"/>
                      <a:gd name="T32" fmla="*/ 933 w 933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152">
                        <a:moveTo>
                          <a:pt x="0" y="1151"/>
                        </a:moveTo>
                        <a:lnTo>
                          <a:pt x="932" y="1151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12" y="1136"/>
                        </a:moveTo>
                        <a:lnTo>
                          <a:pt x="917" y="1136"/>
                        </a:lnTo>
                        <a:lnTo>
                          <a:pt x="917" y="14"/>
                        </a:lnTo>
                        <a:lnTo>
                          <a:pt x="12" y="14"/>
                        </a:lnTo>
                        <a:lnTo>
                          <a:pt x="12" y="113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1531"/>
                  <p:cNvSpPr>
                    <a:spLocks/>
                  </p:cNvSpPr>
                  <p:nvPr/>
                </p:nvSpPr>
                <p:spPr bwMode="auto">
                  <a:xfrm>
                    <a:off x="43" y="92"/>
                    <a:ext cx="204" cy="254"/>
                  </a:xfrm>
                  <a:custGeom>
                    <a:avLst/>
                    <a:gdLst>
                      <a:gd name="T0" fmla="*/ 0 w 904"/>
                      <a:gd name="T1" fmla="*/ 1 h 1123"/>
                      <a:gd name="T2" fmla="*/ 0 w 904"/>
                      <a:gd name="T3" fmla="*/ 1 h 1123"/>
                      <a:gd name="T4" fmla="*/ 0 w 904"/>
                      <a:gd name="T5" fmla="*/ 0 h 1123"/>
                      <a:gd name="T6" fmla="*/ 0 w 904"/>
                      <a:gd name="T7" fmla="*/ 0 h 1123"/>
                      <a:gd name="T8" fmla="*/ 0 w 904"/>
                      <a:gd name="T9" fmla="*/ 1 h 1123"/>
                      <a:gd name="T10" fmla="*/ 0 w 904"/>
                      <a:gd name="T11" fmla="*/ 1 h 1123"/>
                      <a:gd name="T12" fmla="*/ 0 w 904"/>
                      <a:gd name="T13" fmla="*/ 1 h 1123"/>
                      <a:gd name="T14" fmla="*/ 0 w 904"/>
                      <a:gd name="T15" fmla="*/ 0 h 1123"/>
                      <a:gd name="T16" fmla="*/ 0 w 904"/>
                      <a:gd name="T17" fmla="*/ 0 h 1123"/>
                      <a:gd name="T18" fmla="*/ 0 w 904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4"/>
                      <a:gd name="T31" fmla="*/ 0 h 1123"/>
                      <a:gd name="T32" fmla="*/ 904 w 904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4" h="1123">
                        <a:moveTo>
                          <a:pt x="0" y="1122"/>
                        </a:moveTo>
                        <a:lnTo>
                          <a:pt x="903" y="1122"/>
                        </a:lnTo>
                        <a:lnTo>
                          <a:pt x="903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5" y="1104"/>
                        </a:moveTo>
                        <a:lnTo>
                          <a:pt x="891" y="1104"/>
                        </a:lnTo>
                        <a:lnTo>
                          <a:pt x="891" y="20"/>
                        </a:lnTo>
                        <a:lnTo>
                          <a:pt x="15" y="20"/>
                        </a:lnTo>
                        <a:lnTo>
                          <a:pt x="15" y="1104"/>
                        </a:lnTo>
                        <a:close/>
                      </a:path>
                    </a:pathLst>
                  </a:custGeom>
                  <a:solidFill>
                    <a:srgbClr val="6868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1532"/>
                  <p:cNvSpPr>
                    <a:spLocks/>
                  </p:cNvSpPr>
                  <p:nvPr/>
                </p:nvSpPr>
                <p:spPr bwMode="auto">
                  <a:xfrm>
                    <a:off x="47" y="96"/>
                    <a:ext cx="197" cy="246"/>
                  </a:xfrm>
                  <a:custGeom>
                    <a:avLst/>
                    <a:gdLst>
                      <a:gd name="T0" fmla="*/ 0 w 873"/>
                      <a:gd name="T1" fmla="*/ 1 h 1088"/>
                      <a:gd name="T2" fmla="*/ 0 w 873"/>
                      <a:gd name="T3" fmla="*/ 1 h 1088"/>
                      <a:gd name="T4" fmla="*/ 0 w 873"/>
                      <a:gd name="T5" fmla="*/ 0 h 1088"/>
                      <a:gd name="T6" fmla="*/ 0 w 873"/>
                      <a:gd name="T7" fmla="*/ 0 h 1088"/>
                      <a:gd name="T8" fmla="*/ 0 w 873"/>
                      <a:gd name="T9" fmla="*/ 1 h 1088"/>
                      <a:gd name="T10" fmla="*/ 0 w 873"/>
                      <a:gd name="T11" fmla="*/ 1 h 1088"/>
                      <a:gd name="T12" fmla="*/ 0 w 873"/>
                      <a:gd name="T13" fmla="*/ 1 h 1088"/>
                      <a:gd name="T14" fmla="*/ 0 w 873"/>
                      <a:gd name="T15" fmla="*/ 0 h 1088"/>
                      <a:gd name="T16" fmla="*/ 0 w 873"/>
                      <a:gd name="T17" fmla="*/ 0 h 1088"/>
                      <a:gd name="T18" fmla="*/ 0 w 873"/>
                      <a:gd name="T19" fmla="*/ 1 h 10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088"/>
                      <a:gd name="T32" fmla="*/ 873 w 873"/>
                      <a:gd name="T33" fmla="*/ 1088 h 10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088">
                        <a:moveTo>
                          <a:pt x="0" y="1087"/>
                        </a:moveTo>
                        <a:lnTo>
                          <a:pt x="872" y="108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087"/>
                        </a:lnTo>
                        <a:close/>
                        <a:moveTo>
                          <a:pt x="16" y="1067"/>
                        </a:moveTo>
                        <a:lnTo>
                          <a:pt x="855" y="1067"/>
                        </a:lnTo>
                        <a:lnTo>
                          <a:pt x="855" y="17"/>
                        </a:lnTo>
                        <a:lnTo>
                          <a:pt x="16" y="17"/>
                        </a:lnTo>
                        <a:lnTo>
                          <a:pt x="16" y="1067"/>
                        </a:lnTo>
                        <a:close/>
                      </a:path>
                    </a:pathLst>
                  </a:custGeom>
                  <a:solidFill>
                    <a:srgbClr val="7070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1533"/>
                  <p:cNvSpPr>
                    <a:spLocks/>
                  </p:cNvSpPr>
                  <p:nvPr/>
                </p:nvSpPr>
                <p:spPr bwMode="auto">
                  <a:xfrm>
                    <a:off x="49" y="100"/>
                    <a:ext cx="191" cy="237"/>
                  </a:xfrm>
                  <a:custGeom>
                    <a:avLst/>
                    <a:gdLst>
                      <a:gd name="T0" fmla="*/ 0 w 848"/>
                      <a:gd name="T1" fmla="*/ 1 h 1048"/>
                      <a:gd name="T2" fmla="*/ 0 w 848"/>
                      <a:gd name="T3" fmla="*/ 1 h 1048"/>
                      <a:gd name="T4" fmla="*/ 0 w 848"/>
                      <a:gd name="T5" fmla="*/ 0 h 1048"/>
                      <a:gd name="T6" fmla="*/ 0 w 848"/>
                      <a:gd name="T7" fmla="*/ 0 h 1048"/>
                      <a:gd name="T8" fmla="*/ 0 w 848"/>
                      <a:gd name="T9" fmla="*/ 1 h 1048"/>
                      <a:gd name="T10" fmla="*/ 0 w 848"/>
                      <a:gd name="T11" fmla="*/ 1 h 1048"/>
                      <a:gd name="T12" fmla="*/ 0 w 848"/>
                      <a:gd name="T13" fmla="*/ 1 h 1048"/>
                      <a:gd name="T14" fmla="*/ 0 w 848"/>
                      <a:gd name="T15" fmla="*/ 0 h 1048"/>
                      <a:gd name="T16" fmla="*/ 0 w 848"/>
                      <a:gd name="T17" fmla="*/ 0 h 1048"/>
                      <a:gd name="T18" fmla="*/ 0 w 848"/>
                      <a:gd name="T19" fmla="*/ 1 h 10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048"/>
                      <a:gd name="T32" fmla="*/ 848 w 848"/>
                      <a:gd name="T33" fmla="*/ 1048 h 10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048">
                        <a:moveTo>
                          <a:pt x="0" y="1047"/>
                        </a:moveTo>
                        <a:lnTo>
                          <a:pt x="847" y="1047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047"/>
                        </a:lnTo>
                        <a:close/>
                        <a:moveTo>
                          <a:pt x="15" y="1028"/>
                        </a:moveTo>
                        <a:lnTo>
                          <a:pt x="832" y="1028"/>
                        </a:lnTo>
                        <a:lnTo>
                          <a:pt x="832" y="19"/>
                        </a:lnTo>
                        <a:lnTo>
                          <a:pt x="15" y="19"/>
                        </a:lnTo>
                        <a:lnTo>
                          <a:pt x="15" y="1028"/>
                        </a:lnTo>
                        <a:close/>
                      </a:path>
                    </a:pathLst>
                  </a:custGeom>
                  <a:solidFill>
                    <a:srgbClr val="7878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1534"/>
                  <p:cNvSpPr>
                    <a:spLocks/>
                  </p:cNvSpPr>
                  <p:nvPr/>
                </p:nvSpPr>
                <p:spPr bwMode="auto">
                  <a:xfrm>
                    <a:off x="54" y="105"/>
                    <a:ext cx="183" cy="227"/>
                  </a:xfrm>
                  <a:custGeom>
                    <a:avLst/>
                    <a:gdLst>
                      <a:gd name="T0" fmla="*/ 0 w 813"/>
                      <a:gd name="T1" fmla="*/ 0 h 1007"/>
                      <a:gd name="T2" fmla="*/ 0 w 813"/>
                      <a:gd name="T3" fmla="*/ 0 h 1007"/>
                      <a:gd name="T4" fmla="*/ 0 w 813"/>
                      <a:gd name="T5" fmla="*/ 0 h 1007"/>
                      <a:gd name="T6" fmla="*/ 0 w 813"/>
                      <a:gd name="T7" fmla="*/ 0 h 1007"/>
                      <a:gd name="T8" fmla="*/ 0 w 813"/>
                      <a:gd name="T9" fmla="*/ 0 h 1007"/>
                      <a:gd name="T10" fmla="*/ 0 w 813"/>
                      <a:gd name="T11" fmla="*/ 0 h 1007"/>
                      <a:gd name="T12" fmla="*/ 0 w 813"/>
                      <a:gd name="T13" fmla="*/ 0 h 1007"/>
                      <a:gd name="T14" fmla="*/ 0 w 813"/>
                      <a:gd name="T15" fmla="*/ 0 h 1007"/>
                      <a:gd name="T16" fmla="*/ 0 w 813"/>
                      <a:gd name="T17" fmla="*/ 0 h 1007"/>
                      <a:gd name="T18" fmla="*/ 0 w 813"/>
                      <a:gd name="T19" fmla="*/ 0 h 10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3"/>
                      <a:gd name="T31" fmla="*/ 0 h 1007"/>
                      <a:gd name="T32" fmla="*/ 813 w 813"/>
                      <a:gd name="T33" fmla="*/ 1007 h 10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3" h="1007">
                        <a:moveTo>
                          <a:pt x="0" y="1006"/>
                        </a:moveTo>
                        <a:lnTo>
                          <a:pt x="812" y="1006"/>
                        </a:lnTo>
                        <a:lnTo>
                          <a:pt x="812" y="0"/>
                        </a:lnTo>
                        <a:lnTo>
                          <a:pt x="0" y="0"/>
                        </a:lnTo>
                        <a:lnTo>
                          <a:pt x="0" y="1006"/>
                        </a:lnTo>
                        <a:close/>
                        <a:moveTo>
                          <a:pt x="16" y="983"/>
                        </a:moveTo>
                        <a:lnTo>
                          <a:pt x="794" y="983"/>
                        </a:lnTo>
                        <a:lnTo>
                          <a:pt x="794" y="22"/>
                        </a:lnTo>
                        <a:lnTo>
                          <a:pt x="16" y="22"/>
                        </a:lnTo>
                        <a:lnTo>
                          <a:pt x="16" y="98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1535"/>
                  <p:cNvSpPr>
                    <a:spLocks/>
                  </p:cNvSpPr>
                  <p:nvPr/>
                </p:nvSpPr>
                <p:spPr bwMode="auto">
                  <a:xfrm>
                    <a:off x="57" y="110"/>
                    <a:ext cx="176" cy="217"/>
                  </a:xfrm>
                  <a:custGeom>
                    <a:avLst/>
                    <a:gdLst>
                      <a:gd name="T0" fmla="*/ 0 w 780"/>
                      <a:gd name="T1" fmla="*/ 0 h 963"/>
                      <a:gd name="T2" fmla="*/ 0 w 780"/>
                      <a:gd name="T3" fmla="*/ 0 h 963"/>
                      <a:gd name="T4" fmla="*/ 0 w 780"/>
                      <a:gd name="T5" fmla="*/ 0 h 963"/>
                      <a:gd name="T6" fmla="*/ 0 w 780"/>
                      <a:gd name="T7" fmla="*/ 0 h 963"/>
                      <a:gd name="T8" fmla="*/ 0 w 780"/>
                      <a:gd name="T9" fmla="*/ 0 h 963"/>
                      <a:gd name="T10" fmla="*/ 0 w 780"/>
                      <a:gd name="T11" fmla="*/ 0 h 963"/>
                      <a:gd name="T12" fmla="*/ 0 w 780"/>
                      <a:gd name="T13" fmla="*/ 0 h 963"/>
                      <a:gd name="T14" fmla="*/ 0 w 780"/>
                      <a:gd name="T15" fmla="*/ 0 h 963"/>
                      <a:gd name="T16" fmla="*/ 0 w 780"/>
                      <a:gd name="T17" fmla="*/ 0 h 963"/>
                      <a:gd name="T18" fmla="*/ 0 w 780"/>
                      <a:gd name="T19" fmla="*/ 0 h 9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80"/>
                      <a:gd name="T31" fmla="*/ 0 h 963"/>
                      <a:gd name="T32" fmla="*/ 780 w 780"/>
                      <a:gd name="T33" fmla="*/ 963 h 9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80" h="963">
                        <a:moveTo>
                          <a:pt x="0" y="962"/>
                        </a:moveTo>
                        <a:lnTo>
                          <a:pt x="779" y="962"/>
                        </a:lnTo>
                        <a:lnTo>
                          <a:pt x="779" y="0"/>
                        </a:lnTo>
                        <a:lnTo>
                          <a:pt x="0" y="0"/>
                        </a:lnTo>
                        <a:lnTo>
                          <a:pt x="0" y="962"/>
                        </a:lnTo>
                        <a:close/>
                        <a:moveTo>
                          <a:pt x="17" y="941"/>
                        </a:moveTo>
                        <a:lnTo>
                          <a:pt x="760" y="941"/>
                        </a:lnTo>
                        <a:lnTo>
                          <a:pt x="760" y="19"/>
                        </a:lnTo>
                        <a:lnTo>
                          <a:pt x="17" y="19"/>
                        </a:lnTo>
                        <a:lnTo>
                          <a:pt x="17" y="941"/>
                        </a:lnTo>
                        <a:close/>
                      </a:path>
                    </a:pathLst>
                  </a:custGeom>
                  <a:solidFill>
                    <a:srgbClr val="8888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1536"/>
                  <p:cNvSpPr>
                    <a:spLocks/>
                  </p:cNvSpPr>
                  <p:nvPr/>
                </p:nvSpPr>
                <p:spPr bwMode="auto">
                  <a:xfrm>
                    <a:off x="61" y="114"/>
                    <a:ext cx="168" cy="209"/>
                  </a:xfrm>
                  <a:custGeom>
                    <a:avLst/>
                    <a:gdLst>
                      <a:gd name="T0" fmla="*/ 0 w 745"/>
                      <a:gd name="T1" fmla="*/ 0 h 927"/>
                      <a:gd name="T2" fmla="*/ 0 w 745"/>
                      <a:gd name="T3" fmla="*/ 0 h 927"/>
                      <a:gd name="T4" fmla="*/ 0 w 745"/>
                      <a:gd name="T5" fmla="*/ 0 h 927"/>
                      <a:gd name="T6" fmla="*/ 0 w 745"/>
                      <a:gd name="T7" fmla="*/ 0 h 927"/>
                      <a:gd name="T8" fmla="*/ 0 w 745"/>
                      <a:gd name="T9" fmla="*/ 0 h 927"/>
                      <a:gd name="T10" fmla="*/ 0 w 745"/>
                      <a:gd name="T11" fmla="*/ 0 h 927"/>
                      <a:gd name="T12" fmla="*/ 0 w 745"/>
                      <a:gd name="T13" fmla="*/ 0 h 927"/>
                      <a:gd name="T14" fmla="*/ 0 w 745"/>
                      <a:gd name="T15" fmla="*/ 0 h 927"/>
                      <a:gd name="T16" fmla="*/ 0 w 745"/>
                      <a:gd name="T17" fmla="*/ 0 h 927"/>
                      <a:gd name="T18" fmla="*/ 0 w 745"/>
                      <a:gd name="T19" fmla="*/ 0 h 9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927"/>
                      <a:gd name="T32" fmla="*/ 745 w 745"/>
                      <a:gd name="T33" fmla="*/ 927 h 9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927">
                        <a:moveTo>
                          <a:pt x="0" y="926"/>
                        </a:moveTo>
                        <a:lnTo>
                          <a:pt x="744" y="926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926"/>
                        </a:lnTo>
                        <a:close/>
                        <a:moveTo>
                          <a:pt x="19" y="904"/>
                        </a:moveTo>
                        <a:lnTo>
                          <a:pt x="728" y="904"/>
                        </a:lnTo>
                        <a:lnTo>
                          <a:pt x="728" y="23"/>
                        </a:lnTo>
                        <a:lnTo>
                          <a:pt x="19" y="23"/>
                        </a:lnTo>
                        <a:lnTo>
                          <a:pt x="19" y="904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1537"/>
                  <p:cNvSpPr>
                    <a:spLocks/>
                  </p:cNvSpPr>
                  <p:nvPr/>
                </p:nvSpPr>
                <p:spPr bwMode="auto">
                  <a:xfrm>
                    <a:off x="65" y="119"/>
                    <a:ext cx="160" cy="199"/>
                  </a:xfrm>
                  <a:custGeom>
                    <a:avLst/>
                    <a:gdLst>
                      <a:gd name="T0" fmla="*/ 0 w 712"/>
                      <a:gd name="T1" fmla="*/ 0 h 882"/>
                      <a:gd name="T2" fmla="*/ 0 w 712"/>
                      <a:gd name="T3" fmla="*/ 0 h 882"/>
                      <a:gd name="T4" fmla="*/ 0 w 712"/>
                      <a:gd name="T5" fmla="*/ 0 h 882"/>
                      <a:gd name="T6" fmla="*/ 0 w 712"/>
                      <a:gd name="T7" fmla="*/ 0 h 882"/>
                      <a:gd name="T8" fmla="*/ 0 w 712"/>
                      <a:gd name="T9" fmla="*/ 0 h 882"/>
                      <a:gd name="T10" fmla="*/ 0 w 712"/>
                      <a:gd name="T11" fmla="*/ 0 h 882"/>
                      <a:gd name="T12" fmla="*/ 0 w 712"/>
                      <a:gd name="T13" fmla="*/ 0 h 882"/>
                      <a:gd name="T14" fmla="*/ 0 w 712"/>
                      <a:gd name="T15" fmla="*/ 0 h 882"/>
                      <a:gd name="T16" fmla="*/ 0 w 712"/>
                      <a:gd name="T17" fmla="*/ 0 h 882"/>
                      <a:gd name="T18" fmla="*/ 0 w 712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882"/>
                      <a:gd name="T32" fmla="*/ 712 w 712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882">
                        <a:moveTo>
                          <a:pt x="0" y="881"/>
                        </a:moveTo>
                        <a:lnTo>
                          <a:pt x="711" y="881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20" y="853"/>
                        </a:moveTo>
                        <a:lnTo>
                          <a:pt x="692" y="853"/>
                        </a:lnTo>
                        <a:lnTo>
                          <a:pt x="692" y="25"/>
                        </a:lnTo>
                        <a:lnTo>
                          <a:pt x="20" y="25"/>
                        </a:lnTo>
                        <a:lnTo>
                          <a:pt x="20" y="853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" name="Freeform 1538"/>
                  <p:cNvSpPr>
                    <a:spLocks/>
                  </p:cNvSpPr>
                  <p:nvPr/>
                </p:nvSpPr>
                <p:spPr bwMode="auto">
                  <a:xfrm>
                    <a:off x="70" y="125"/>
                    <a:ext cx="150" cy="187"/>
                  </a:xfrm>
                  <a:custGeom>
                    <a:avLst/>
                    <a:gdLst>
                      <a:gd name="T0" fmla="*/ 0 w 668"/>
                      <a:gd name="T1" fmla="*/ 0 h 827"/>
                      <a:gd name="T2" fmla="*/ 0 w 668"/>
                      <a:gd name="T3" fmla="*/ 0 h 827"/>
                      <a:gd name="T4" fmla="*/ 0 w 668"/>
                      <a:gd name="T5" fmla="*/ 0 h 827"/>
                      <a:gd name="T6" fmla="*/ 0 w 668"/>
                      <a:gd name="T7" fmla="*/ 0 h 827"/>
                      <a:gd name="T8" fmla="*/ 0 w 668"/>
                      <a:gd name="T9" fmla="*/ 0 h 827"/>
                      <a:gd name="T10" fmla="*/ 0 w 668"/>
                      <a:gd name="T11" fmla="*/ 0 h 827"/>
                      <a:gd name="T12" fmla="*/ 0 w 668"/>
                      <a:gd name="T13" fmla="*/ 0 h 827"/>
                      <a:gd name="T14" fmla="*/ 0 w 668"/>
                      <a:gd name="T15" fmla="*/ 0 h 827"/>
                      <a:gd name="T16" fmla="*/ 0 w 668"/>
                      <a:gd name="T17" fmla="*/ 0 h 827"/>
                      <a:gd name="T18" fmla="*/ 0 w 668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8"/>
                      <a:gd name="T31" fmla="*/ 0 h 827"/>
                      <a:gd name="T32" fmla="*/ 668 w 668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8" h="827">
                        <a:moveTo>
                          <a:pt x="0" y="826"/>
                        </a:moveTo>
                        <a:lnTo>
                          <a:pt x="667" y="826"/>
                        </a:lnTo>
                        <a:lnTo>
                          <a:pt x="667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4"/>
                        </a:moveTo>
                        <a:lnTo>
                          <a:pt x="648" y="804"/>
                        </a:lnTo>
                        <a:lnTo>
                          <a:pt x="648" y="22"/>
                        </a:lnTo>
                        <a:lnTo>
                          <a:pt x="19" y="22"/>
                        </a:lnTo>
                        <a:lnTo>
                          <a:pt x="19" y="80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4" name="Freeform 1539"/>
                  <p:cNvSpPr>
                    <a:spLocks/>
                  </p:cNvSpPr>
                  <p:nvPr/>
                </p:nvSpPr>
                <p:spPr bwMode="auto">
                  <a:xfrm>
                    <a:off x="74" y="131"/>
                    <a:ext cx="143" cy="176"/>
                  </a:xfrm>
                  <a:custGeom>
                    <a:avLst/>
                    <a:gdLst>
                      <a:gd name="T0" fmla="*/ 0 w 634"/>
                      <a:gd name="T1" fmla="*/ 0 h 782"/>
                      <a:gd name="T2" fmla="*/ 0 w 634"/>
                      <a:gd name="T3" fmla="*/ 0 h 782"/>
                      <a:gd name="T4" fmla="*/ 0 w 634"/>
                      <a:gd name="T5" fmla="*/ 0 h 782"/>
                      <a:gd name="T6" fmla="*/ 0 w 634"/>
                      <a:gd name="T7" fmla="*/ 0 h 782"/>
                      <a:gd name="T8" fmla="*/ 0 w 634"/>
                      <a:gd name="T9" fmla="*/ 0 h 782"/>
                      <a:gd name="T10" fmla="*/ 0 w 634"/>
                      <a:gd name="T11" fmla="*/ 0 h 782"/>
                      <a:gd name="T12" fmla="*/ 0 w 634"/>
                      <a:gd name="T13" fmla="*/ 0 h 782"/>
                      <a:gd name="T14" fmla="*/ 0 w 634"/>
                      <a:gd name="T15" fmla="*/ 0 h 782"/>
                      <a:gd name="T16" fmla="*/ 0 w 634"/>
                      <a:gd name="T17" fmla="*/ 0 h 782"/>
                      <a:gd name="T18" fmla="*/ 0 w 634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782"/>
                      <a:gd name="T32" fmla="*/ 634 w 634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782">
                        <a:moveTo>
                          <a:pt x="0" y="781"/>
                        </a:moveTo>
                        <a:lnTo>
                          <a:pt x="633" y="781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6"/>
                        </a:moveTo>
                        <a:lnTo>
                          <a:pt x="609" y="756"/>
                        </a:lnTo>
                        <a:lnTo>
                          <a:pt x="609" y="27"/>
                        </a:lnTo>
                        <a:lnTo>
                          <a:pt x="19" y="27"/>
                        </a:lnTo>
                        <a:lnTo>
                          <a:pt x="19" y="75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5" name="Freeform 1540"/>
                  <p:cNvSpPr>
                    <a:spLocks/>
                  </p:cNvSpPr>
                  <p:nvPr/>
                </p:nvSpPr>
                <p:spPr bwMode="auto">
                  <a:xfrm>
                    <a:off x="78" y="136"/>
                    <a:ext cx="133" cy="164"/>
                  </a:xfrm>
                  <a:custGeom>
                    <a:avLst/>
                    <a:gdLst>
                      <a:gd name="T0" fmla="*/ 0 w 592"/>
                      <a:gd name="T1" fmla="*/ 0 h 728"/>
                      <a:gd name="T2" fmla="*/ 0 w 592"/>
                      <a:gd name="T3" fmla="*/ 0 h 728"/>
                      <a:gd name="T4" fmla="*/ 0 w 592"/>
                      <a:gd name="T5" fmla="*/ 0 h 728"/>
                      <a:gd name="T6" fmla="*/ 0 w 592"/>
                      <a:gd name="T7" fmla="*/ 0 h 728"/>
                      <a:gd name="T8" fmla="*/ 0 w 592"/>
                      <a:gd name="T9" fmla="*/ 0 h 728"/>
                      <a:gd name="T10" fmla="*/ 0 w 592"/>
                      <a:gd name="T11" fmla="*/ 0 h 728"/>
                      <a:gd name="T12" fmla="*/ 0 w 592"/>
                      <a:gd name="T13" fmla="*/ 0 h 728"/>
                      <a:gd name="T14" fmla="*/ 0 w 592"/>
                      <a:gd name="T15" fmla="*/ 0 h 728"/>
                      <a:gd name="T16" fmla="*/ 0 w 592"/>
                      <a:gd name="T17" fmla="*/ 0 h 728"/>
                      <a:gd name="T18" fmla="*/ 0 w 592"/>
                      <a:gd name="T19" fmla="*/ 0 h 7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2"/>
                      <a:gd name="T31" fmla="*/ 0 h 728"/>
                      <a:gd name="T32" fmla="*/ 592 w 592"/>
                      <a:gd name="T33" fmla="*/ 728 h 7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2" h="728">
                        <a:moveTo>
                          <a:pt x="0" y="727"/>
                        </a:moveTo>
                        <a:lnTo>
                          <a:pt x="591" y="727"/>
                        </a:lnTo>
                        <a:lnTo>
                          <a:pt x="591" y="0"/>
                        </a:lnTo>
                        <a:lnTo>
                          <a:pt x="0" y="0"/>
                        </a:lnTo>
                        <a:lnTo>
                          <a:pt x="0" y="727"/>
                        </a:lnTo>
                        <a:close/>
                        <a:moveTo>
                          <a:pt x="22" y="699"/>
                        </a:moveTo>
                        <a:lnTo>
                          <a:pt x="572" y="699"/>
                        </a:lnTo>
                        <a:lnTo>
                          <a:pt x="572" y="24"/>
                        </a:lnTo>
                        <a:lnTo>
                          <a:pt x="22" y="24"/>
                        </a:lnTo>
                        <a:lnTo>
                          <a:pt x="22" y="699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6" name="Freeform 1541"/>
                  <p:cNvSpPr>
                    <a:spLocks/>
                  </p:cNvSpPr>
                  <p:nvPr/>
                </p:nvSpPr>
                <p:spPr bwMode="auto">
                  <a:xfrm>
                    <a:off x="83" y="142"/>
                    <a:ext cx="123" cy="153"/>
                  </a:xfrm>
                  <a:custGeom>
                    <a:avLst/>
                    <a:gdLst>
                      <a:gd name="T0" fmla="*/ 0 w 549"/>
                      <a:gd name="T1" fmla="*/ 0 h 678"/>
                      <a:gd name="T2" fmla="*/ 0 w 549"/>
                      <a:gd name="T3" fmla="*/ 0 h 678"/>
                      <a:gd name="T4" fmla="*/ 0 w 549"/>
                      <a:gd name="T5" fmla="*/ 0 h 678"/>
                      <a:gd name="T6" fmla="*/ 0 w 549"/>
                      <a:gd name="T7" fmla="*/ 0 h 678"/>
                      <a:gd name="T8" fmla="*/ 0 w 549"/>
                      <a:gd name="T9" fmla="*/ 0 h 678"/>
                      <a:gd name="T10" fmla="*/ 0 w 549"/>
                      <a:gd name="T11" fmla="*/ 0 h 678"/>
                      <a:gd name="T12" fmla="*/ 0 w 549"/>
                      <a:gd name="T13" fmla="*/ 0 h 678"/>
                      <a:gd name="T14" fmla="*/ 0 w 549"/>
                      <a:gd name="T15" fmla="*/ 0 h 678"/>
                      <a:gd name="T16" fmla="*/ 0 w 549"/>
                      <a:gd name="T17" fmla="*/ 0 h 678"/>
                      <a:gd name="T18" fmla="*/ 0 w 549"/>
                      <a:gd name="T19" fmla="*/ 0 h 6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678"/>
                      <a:gd name="T32" fmla="*/ 549 w 549"/>
                      <a:gd name="T33" fmla="*/ 678 h 6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678">
                        <a:moveTo>
                          <a:pt x="0" y="677"/>
                        </a:moveTo>
                        <a:lnTo>
                          <a:pt x="548" y="677"/>
                        </a:lnTo>
                        <a:lnTo>
                          <a:pt x="548" y="0"/>
                        </a:lnTo>
                        <a:lnTo>
                          <a:pt x="0" y="0"/>
                        </a:lnTo>
                        <a:lnTo>
                          <a:pt x="0" y="677"/>
                        </a:lnTo>
                        <a:close/>
                        <a:moveTo>
                          <a:pt x="23" y="652"/>
                        </a:moveTo>
                        <a:lnTo>
                          <a:pt x="526" y="652"/>
                        </a:lnTo>
                        <a:lnTo>
                          <a:pt x="526" y="27"/>
                        </a:lnTo>
                        <a:lnTo>
                          <a:pt x="23" y="27"/>
                        </a:lnTo>
                        <a:lnTo>
                          <a:pt x="23" y="652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" name="Freeform 1542"/>
                  <p:cNvSpPr>
                    <a:spLocks/>
                  </p:cNvSpPr>
                  <p:nvPr/>
                </p:nvSpPr>
                <p:spPr bwMode="auto">
                  <a:xfrm>
                    <a:off x="88" y="148"/>
                    <a:ext cx="114" cy="141"/>
                  </a:xfrm>
                  <a:custGeom>
                    <a:avLst/>
                    <a:gdLst>
                      <a:gd name="T0" fmla="*/ 0 w 506"/>
                      <a:gd name="T1" fmla="*/ 0 h 628"/>
                      <a:gd name="T2" fmla="*/ 0 w 506"/>
                      <a:gd name="T3" fmla="*/ 0 h 628"/>
                      <a:gd name="T4" fmla="*/ 0 w 506"/>
                      <a:gd name="T5" fmla="*/ 0 h 628"/>
                      <a:gd name="T6" fmla="*/ 0 w 506"/>
                      <a:gd name="T7" fmla="*/ 0 h 628"/>
                      <a:gd name="T8" fmla="*/ 0 w 506"/>
                      <a:gd name="T9" fmla="*/ 0 h 628"/>
                      <a:gd name="T10" fmla="*/ 0 w 506"/>
                      <a:gd name="T11" fmla="*/ 0 h 628"/>
                      <a:gd name="T12" fmla="*/ 0 w 506"/>
                      <a:gd name="T13" fmla="*/ 0 h 628"/>
                      <a:gd name="T14" fmla="*/ 0 w 506"/>
                      <a:gd name="T15" fmla="*/ 0 h 628"/>
                      <a:gd name="T16" fmla="*/ 0 w 506"/>
                      <a:gd name="T17" fmla="*/ 0 h 628"/>
                      <a:gd name="T18" fmla="*/ 0 w 506"/>
                      <a:gd name="T19" fmla="*/ 0 h 6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628"/>
                      <a:gd name="T32" fmla="*/ 506 w 506"/>
                      <a:gd name="T33" fmla="*/ 628 h 6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628">
                        <a:moveTo>
                          <a:pt x="0" y="627"/>
                        </a:moveTo>
                        <a:lnTo>
                          <a:pt x="505" y="627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627"/>
                        </a:lnTo>
                        <a:close/>
                        <a:moveTo>
                          <a:pt x="21" y="596"/>
                        </a:moveTo>
                        <a:lnTo>
                          <a:pt x="479" y="596"/>
                        </a:lnTo>
                        <a:lnTo>
                          <a:pt x="479" y="29"/>
                        </a:lnTo>
                        <a:lnTo>
                          <a:pt x="21" y="29"/>
                        </a:lnTo>
                        <a:lnTo>
                          <a:pt x="21" y="59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8" name="Freeform 1543"/>
                  <p:cNvSpPr>
                    <a:spLocks/>
                  </p:cNvSpPr>
                  <p:nvPr/>
                </p:nvSpPr>
                <p:spPr bwMode="auto">
                  <a:xfrm>
                    <a:off x="94" y="155"/>
                    <a:ext cx="102" cy="128"/>
                  </a:xfrm>
                  <a:custGeom>
                    <a:avLst/>
                    <a:gdLst>
                      <a:gd name="T0" fmla="*/ 0 w 454"/>
                      <a:gd name="T1" fmla="*/ 0 h 567"/>
                      <a:gd name="T2" fmla="*/ 0 w 454"/>
                      <a:gd name="T3" fmla="*/ 0 h 567"/>
                      <a:gd name="T4" fmla="*/ 0 w 454"/>
                      <a:gd name="T5" fmla="*/ 0 h 567"/>
                      <a:gd name="T6" fmla="*/ 0 w 454"/>
                      <a:gd name="T7" fmla="*/ 0 h 567"/>
                      <a:gd name="T8" fmla="*/ 0 w 454"/>
                      <a:gd name="T9" fmla="*/ 0 h 567"/>
                      <a:gd name="T10" fmla="*/ 0 w 454"/>
                      <a:gd name="T11" fmla="*/ 0 h 567"/>
                      <a:gd name="T12" fmla="*/ 0 w 454"/>
                      <a:gd name="T13" fmla="*/ 0 h 567"/>
                      <a:gd name="T14" fmla="*/ 0 w 454"/>
                      <a:gd name="T15" fmla="*/ 0 h 567"/>
                      <a:gd name="T16" fmla="*/ 0 w 454"/>
                      <a:gd name="T17" fmla="*/ 0 h 567"/>
                      <a:gd name="T18" fmla="*/ 0 w 454"/>
                      <a:gd name="T19" fmla="*/ 0 h 5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4"/>
                      <a:gd name="T31" fmla="*/ 0 h 567"/>
                      <a:gd name="T32" fmla="*/ 454 w 454"/>
                      <a:gd name="T33" fmla="*/ 567 h 5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4" h="567">
                        <a:moveTo>
                          <a:pt x="0" y="566"/>
                        </a:moveTo>
                        <a:lnTo>
                          <a:pt x="453" y="566"/>
                        </a:ln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566"/>
                        </a:lnTo>
                        <a:close/>
                        <a:moveTo>
                          <a:pt x="25" y="535"/>
                        </a:moveTo>
                        <a:lnTo>
                          <a:pt x="430" y="535"/>
                        </a:lnTo>
                        <a:lnTo>
                          <a:pt x="430" y="30"/>
                        </a:lnTo>
                        <a:lnTo>
                          <a:pt x="25" y="30"/>
                        </a:lnTo>
                        <a:lnTo>
                          <a:pt x="25" y="535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" name="Freeform 1544"/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92" cy="113"/>
                  </a:xfrm>
                  <a:custGeom>
                    <a:avLst/>
                    <a:gdLst>
                      <a:gd name="T0" fmla="*/ 0 w 408"/>
                      <a:gd name="T1" fmla="*/ 0 h 501"/>
                      <a:gd name="T2" fmla="*/ 0 w 408"/>
                      <a:gd name="T3" fmla="*/ 0 h 501"/>
                      <a:gd name="T4" fmla="*/ 0 w 408"/>
                      <a:gd name="T5" fmla="*/ 0 h 501"/>
                      <a:gd name="T6" fmla="*/ 0 w 408"/>
                      <a:gd name="T7" fmla="*/ 0 h 501"/>
                      <a:gd name="T8" fmla="*/ 0 w 408"/>
                      <a:gd name="T9" fmla="*/ 0 h 501"/>
                      <a:gd name="T10" fmla="*/ 0 w 408"/>
                      <a:gd name="T11" fmla="*/ 0 h 501"/>
                      <a:gd name="T12" fmla="*/ 0 w 408"/>
                      <a:gd name="T13" fmla="*/ 0 h 501"/>
                      <a:gd name="T14" fmla="*/ 0 w 408"/>
                      <a:gd name="T15" fmla="*/ 0 h 501"/>
                      <a:gd name="T16" fmla="*/ 0 w 408"/>
                      <a:gd name="T17" fmla="*/ 0 h 501"/>
                      <a:gd name="T18" fmla="*/ 0 w 408"/>
                      <a:gd name="T19" fmla="*/ 0 h 5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08"/>
                      <a:gd name="T31" fmla="*/ 0 h 501"/>
                      <a:gd name="T32" fmla="*/ 408 w 408"/>
                      <a:gd name="T33" fmla="*/ 501 h 5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08" h="501">
                        <a:moveTo>
                          <a:pt x="0" y="500"/>
                        </a:moveTo>
                        <a:lnTo>
                          <a:pt x="407" y="500"/>
                        </a:lnTo>
                        <a:lnTo>
                          <a:pt x="407" y="0"/>
                        </a:lnTo>
                        <a:lnTo>
                          <a:pt x="0" y="0"/>
                        </a:lnTo>
                        <a:lnTo>
                          <a:pt x="0" y="500"/>
                        </a:lnTo>
                        <a:close/>
                        <a:moveTo>
                          <a:pt x="26" y="466"/>
                        </a:moveTo>
                        <a:lnTo>
                          <a:pt x="377" y="466"/>
                        </a:lnTo>
                        <a:lnTo>
                          <a:pt x="377" y="34"/>
                        </a:lnTo>
                        <a:lnTo>
                          <a:pt x="26" y="34"/>
                        </a:lnTo>
                        <a:lnTo>
                          <a:pt x="26" y="466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0" name="Freeform 1545"/>
                  <p:cNvSpPr>
                    <a:spLocks/>
                  </p:cNvSpPr>
                  <p:nvPr/>
                </p:nvSpPr>
                <p:spPr bwMode="auto">
                  <a:xfrm>
                    <a:off x="106" y="169"/>
                    <a:ext cx="79" cy="98"/>
                  </a:xfrm>
                  <a:custGeom>
                    <a:avLst/>
                    <a:gdLst>
                      <a:gd name="T0" fmla="*/ 0 w 351"/>
                      <a:gd name="T1" fmla="*/ 0 h 437"/>
                      <a:gd name="T2" fmla="*/ 0 w 351"/>
                      <a:gd name="T3" fmla="*/ 0 h 437"/>
                      <a:gd name="T4" fmla="*/ 0 w 351"/>
                      <a:gd name="T5" fmla="*/ 0 h 437"/>
                      <a:gd name="T6" fmla="*/ 0 w 351"/>
                      <a:gd name="T7" fmla="*/ 0 h 437"/>
                      <a:gd name="T8" fmla="*/ 0 w 351"/>
                      <a:gd name="T9" fmla="*/ 0 h 437"/>
                      <a:gd name="T10" fmla="*/ 0 w 351"/>
                      <a:gd name="T11" fmla="*/ 0 h 437"/>
                      <a:gd name="T12" fmla="*/ 0 w 351"/>
                      <a:gd name="T13" fmla="*/ 0 h 437"/>
                      <a:gd name="T14" fmla="*/ 0 w 351"/>
                      <a:gd name="T15" fmla="*/ 0 h 437"/>
                      <a:gd name="T16" fmla="*/ 0 w 351"/>
                      <a:gd name="T17" fmla="*/ 0 h 437"/>
                      <a:gd name="T18" fmla="*/ 0 w 351"/>
                      <a:gd name="T19" fmla="*/ 0 h 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437"/>
                      <a:gd name="T32" fmla="*/ 351 w 351"/>
                      <a:gd name="T33" fmla="*/ 437 h 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437">
                        <a:moveTo>
                          <a:pt x="0" y="436"/>
                        </a:moveTo>
                        <a:lnTo>
                          <a:pt x="350" y="436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436"/>
                        </a:lnTo>
                        <a:close/>
                        <a:moveTo>
                          <a:pt x="25" y="401"/>
                        </a:moveTo>
                        <a:lnTo>
                          <a:pt x="324" y="401"/>
                        </a:lnTo>
                        <a:lnTo>
                          <a:pt x="324" y="32"/>
                        </a:lnTo>
                        <a:lnTo>
                          <a:pt x="25" y="32"/>
                        </a:lnTo>
                        <a:lnTo>
                          <a:pt x="25" y="40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1" name="Freeform 1546"/>
                  <p:cNvSpPr>
                    <a:spLocks/>
                  </p:cNvSpPr>
                  <p:nvPr/>
                </p:nvSpPr>
                <p:spPr bwMode="auto">
                  <a:xfrm>
                    <a:off x="112" y="177"/>
                    <a:ext cx="67" cy="82"/>
                  </a:xfrm>
                  <a:custGeom>
                    <a:avLst/>
                    <a:gdLst>
                      <a:gd name="T0" fmla="*/ 0 w 300"/>
                      <a:gd name="T1" fmla="*/ 0 h 367"/>
                      <a:gd name="T2" fmla="*/ 0 w 300"/>
                      <a:gd name="T3" fmla="*/ 0 h 367"/>
                      <a:gd name="T4" fmla="*/ 0 w 300"/>
                      <a:gd name="T5" fmla="*/ 0 h 367"/>
                      <a:gd name="T6" fmla="*/ 0 w 300"/>
                      <a:gd name="T7" fmla="*/ 0 h 367"/>
                      <a:gd name="T8" fmla="*/ 0 w 300"/>
                      <a:gd name="T9" fmla="*/ 0 h 367"/>
                      <a:gd name="T10" fmla="*/ 0 w 300"/>
                      <a:gd name="T11" fmla="*/ 0 h 367"/>
                      <a:gd name="T12" fmla="*/ 0 w 300"/>
                      <a:gd name="T13" fmla="*/ 0 h 367"/>
                      <a:gd name="T14" fmla="*/ 0 w 300"/>
                      <a:gd name="T15" fmla="*/ 0 h 367"/>
                      <a:gd name="T16" fmla="*/ 0 w 300"/>
                      <a:gd name="T17" fmla="*/ 0 h 367"/>
                      <a:gd name="T18" fmla="*/ 0 w 300"/>
                      <a:gd name="T19" fmla="*/ 0 h 3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367"/>
                      <a:gd name="T32" fmla="*/ 300 w 300"/>
                      <a:gd name="T33" fmla="*/ 367 h 3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367">
                        <a:moveTo>
                          <a:pt x="0" y="366"/>
                        </a:moveTo>
                        <a:lnTo>
                          <a:pt x="299" y="36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366"/>
                        </a:lnTo>
                        <a:close/>
                        <a:moveTo>
                          <a:pt x="30" y="333"/>
                        </a:moveTo>
                        <a:lnTo>
                          <a:pt x="271" y="333"/>
                        </a:lnTo>
                        <a:lnTo>
                          <a:pt x="271" y="36"/>
                        </a:lnTo>
                        <a:lnTo>
                          <a:pt x="30" y="36"/>
                        </a:lnTo>
                        <a:lnTo>
                          <a:pt x="30" y="333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" name="Freeform 1547"/>
                  <p:cNvSpPr>
                    <a:spLocks/>
                  </p:cNvSpPr>
                  <p:nvPr/>
                </p:nvSpPr>
                <p:spPr bwMode="auto">
                  <a:xfrm>
                    <a:off x="117" y="185"/>
                    <a:ext cx="54" cy="66"/>
                  </a:xfrm>
                  <a:custGeom>
                    <a:avLst/>
                    <a:gdLst>
                      <a:gd name="T0" fmla="*/ 0 w 244"/>
                      <a:gd name="T1" fmla="*/ 0 h 296"/>
                      <a:gd name="T2" fmla="*/ 0 w 244"/>
                      <a:gd name="T3" fmla="*/ 0 h 296"/>
                      <a:gd name="T4" fmla="*/ 0 w 244"/>
                      <a:gd name="T5" fmla="*/ 0 h 296"/>
                      <a:gd name="T6" fmla="*/ 0 w 244"/>
                      <a:gd name="T7" fmla="*/ 0 h 296"/>
                      <a:gd name="T8" fmla="*/ 0 w 244"/>
                      <a:gd name="T9" fmla="*/ 0 h 296"/>
                      <a:gd name="T10" fmla="*/ 0 w 244"/>
                      <a:gd name="T11" fmla="*/ 0 h 296"/>
                      <a:gd name="T12" fmla="*/ 0 w 244"/>
                      <a:gd name="T13" fmla="*/ 0 h 296"/>
                      <a:gd name="T14" fmla="*/ 0 w 244"/>
                      <a:gd name="T15" fmla="*/ 0 h 296"/>
                      <a:gd name="T16" fmla="*/ 0 w 244"/>
                      <a:gd name="T17" fmla="*/ 0 h 296"/>
                      <a:gd name="T18" fmla="*/ 0 w 244"/>
                      <a:gd name="T19" fmla="*/ 0 h 2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296"/>
                      <a:gd name="T32" fmla="*/ 244 w 244"/>
                      <a:gd name="T33" fmla="*/ 296 h 2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296">
                        <a:moveTo>
                          <a:pt x="0" y="295"/>
                        </a:moveTo>
                        <a:lnTo>
                          <a:pt x="243" y="29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295"/>
                        </a:lnTo>
                        <a:close/>
                        <a:moveTo>
                          <a:pt x="32" y="257"/>
                        </a:moveTo>
                        <a:lnTo>
                          <a:pt x="211" y="257"/>
                        </a:lnTo>
                        <a:lnTo>
                          <a:pt x="211" y="36"/>
                        </a:lnTo>
                        <a:lnTo>
                          <a:pt x="32" y="36"/>
                        </a:lnTo>
                        <a:lnTo>
                          <a:pt x="32" y="257"/>
                        </a:lnTo>
                        <a:close/>
                      </a:path>
                    </a:pathLst>
                  </a:custGeom>
                  <a:solidFill>
                    <a:srgbClr val="E9E9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3" name="Freeform 1548"/>
                  <p:cNvSpPr>
                    <a:spLocks/>
                  </p:cNvSpPr>
                  <p:nvPr/>
                </p:nvSpPr>
                <p:spPr bwMode="auto">
                  <a:xfrm>
                    <a:off x="125" y="193"/>
                    <a:ext cx="39" cy="50"/>
                  </a:xfrm>
                  <a:custGeom>
                    <a:avLst/>
                    <a:gdLst>
                      <a:gd name="T0" fmla="*/ 0 w 176"/>
                      <a:gd name="T1" fmla="*/ 0 h 226"/>
                      <a:gd name="T2" fmla="*/ 0 w 176"/>
                      <a:gd name="T3" fmla="*/ 0 h 226"/>
                      <a:gd name="T4" fmla="*/ 0 w 176"/>
                      <a:gd name="T5" fmla="*/ 0 h 226"/>
                      <a:gd name="T6" fmla="*/ 0 w 176"/>
                      <a:gd name="T7" fmla="*/ 0 h 226"/>
                      <a:gd name="T8" fmla="*/ 0 w 176"/>
                      <a:gd name="T9" fmla="*/ 0 h 226"/>
                      <a:gd name="T10" fmla="*/ 0 w 176"/>
                      <a:gd name="T11" fmla="*/ 0 h 226"/>
                      <a:gd name="T12" fmla="*/ 0 w 176"/>
                      <a:gd name="T13" fmla="*/ 0 h 226"/>
                      <a:gd name="T14" fmla="*/ 0 w 176"/>
                      <a:gd name="T15" fmla="*/ 0 h 226"/>
                      <a:gd name="T16" fmla="*/ 0 w 176"/>
                      <a:gd name="T17" fmla="*/ 0 h 226"/>
                      <a:gd name="T18" fmla="*/ 0 w 176"/>
                      <a:gd name="T19" fmla="*/ 0 h 2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6"/>
                      <a:gd name="T31" fmla="*/ 0 h 226"/>
                      <a:gd name="T32" fmla="*/ 176 w 176"/>
                      <a:gd name="T33" fmla="*/ 226 h 2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6" h="226">
                        <a:moveTo>
                          <a:pt x="0" y="225"/>
                        </a:moveTo>
                        <a:lnTo>
                          <a:pt x="175" y="225"/>
                        </a:lnTo>
                        <a:lnTo>
                          <a:pt x="175" y="0"/>
                        </a:lnTo>
                        <a:lnTo>
                          <a:pt x="0" y="0"/>
                        </a:lnTo>
                        <a:lnTo>
                          <a:pt x="0" y="225"/>
                        </a:lnTo>
                        <a:close/>
                        <a:moveTo>
                          <a:pt x="31" y="183"/>
                        </a:moveTo>
                        <a:lnTo>
                          <a:pt x="143" y="183"/>
                        </a:lnTo>
                        <a:lnTo>
                          <a:pt x="143" y="39"/>
                        </a:lnTo>
                        <a:lnTo>
                          <a:pt x="31" y="39"/>
                        </a:lnTo>
                        <a:lnTo>
                          <a:pt x="31" y="183"/>
                        </a:lnTo>
                        <a:close/>
                      </a:path>
                    </a:pathLst>
                  </a:custGeom>
                  <a:solidFill>
                    <a:srgbClr val="F1F1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" name="Freeform 1549"/>
                  <p:cNvSpPr>
                    <a:spLocks/>
                  </p:cNvSpPr>
                  <p:nvPr/>
                </p:nvSpPr>
                <p:spPr bwMode="auto">
                  <a:xfrm>
                    <a:off x="133" y="204"/>
                    <a:ext cx="24" cy="31"/>
                  </a:xfrm>
                  <a:custGeom>
                    <a:avLst/>
                    <a:gdLst>
                      <a:gd name="T0" fmla="*/ 0 w 112"/>
                      <a:gd name="T1" fmla="*/ 0 h 141"/>
                      <a:gd name="T2" fmla="*/ 0 w 112"/>
                      <a:gd name="T3" fmla="*/ 0 h 141"/>
                      <a:gd name="T4" fmla="*/ 0 w 112"/>
                      <a:gd name="T5" fmla="*/ 0 h 141"/>
                      <a:gd name="T6" fmla="*/ 0 w 112"/>
                      <a:gd name="T7" fmla="*/ 0 h 141"/>
                      <a:gd name="T8" fmla="*/ 0 w 112"/>
                      <a:gd name="T9" fmla="*/ 0 h 141"/>
                      <a:gd name="T10" fmla="*/ 0 w 112"/>
                      <a:gd name="T11" fmla="*/ 0 h 141"/>
                      <a:gd name="T12" fmla="*/ 0 w 112"/>
                      <a:gd name="T13" fmla="*/ 0 h 141"/>
                      <a:gd name="T14" fmla="*/ 0 w 112"/>
                      <a:gd name="T15" fmla="*/ 0 h 141"/>
                      <a:gd name="T16" fmla="*/ 0 w 112"/>
                      <a:gd name="T17" fmla="*/ 0 h 141"/>
                      <a:gd name="T18" fmla="*/ 0 w 112"/>
                      <a:gd name="T19" fmla="*/ 0 h 1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41"/>
                      <a:gd name="T32" fmla="*/ 112 w 112"/>
                      <a:gd name="T33" fmla="*/ 141 h 1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41">
                        <a:moveTo>
                          <a:pt x="0" y="140"/>
                        </a:moveTo>
                        <a:lnTo>
                          <a:pt x="111" y="14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40"/>
                        </a:lnTo>
                        <a:close/>
                        <a:moveTo>
                          <a:pt x="36" y="100"/>
                        </a:moveTo>
                        <a:lnTo>
                          <a:pt x="76" y="100"/>
                        </a:lnTo>
                        <a:lnTo>
                          <a:pt x="76" y="42"/>
                        </a:lnTo>
                        <a:lnTo>
                          <a:pt x="36" y="42"/>
                        </a:lnTo>
                        <a:lnTo>
                          <a:pt x="36" y="100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" name="Freeform 1550"/>
                  <p:cNvSpPr>
                    <a:spLocks/>
                  </p:cNvSpPr>
                  <p:nvPr/>
                </p:nvSpPr>
                <p:spPr bwMode="auto">
                  <a:xfrm>
                    <a:off x="141" y="213"/>
                    <a:ext cx="9" cy="11"/>
                  </a:xfrm>
                  <a:custGeom>
                    <a:avLst/>
                    <a:gdLst>
                      <a:gd name="T0" fmla="*/ 0 w 44"/>
                      <a:gd name="T1" fmla="*/ 0 h 55"/>
                      <a:gd name="T2" fmla="*/ 0 w 44"/>
                      <a:gd name="T3" fmla="*/ 0 h 55"/>
                      <a:gd name="T4" fmla="*/ 0 w 44"/>
                      <a:gd name="T5" fmla="*/ 0 h 55"/>
                      <a:gd name="T6" fmla="*/ 0 w 44"/>
                      <a:gd name="T7" fmla="*/ 0 h 55"/>
                      <a:gd name="T8" fmla="*/ 0 w 44"/>
                      <a:gd name="T9" fmla="*/ 0 h 55"/>
                      <a:gd name="T10" fmla="*/ 0 w 44"/>
                      <a:gd name="T11" fmla="*/ 0 h 55"/>
                      <a:gd name="T12" fmla="*/ 0 w 44"/>
                      <a:gd name="T13" fmla="*/ 0 h 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5"/>
                      <a:gd name="T23" fmla="*/ 44 w 44"/>
                      <a:gd name="T24" fmla="*/ 55 h 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5">
                        <a:moveTo>
                          <a:pt x="0" y="54"/>
                        </a:moveTo>
                        <a:lnTo>
                          <a:pt x="43" y="54"/>
                        </a:lnTo>
                        <a:lnTo>
                          <a:pt x="43" y="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close/>
                        <a:moveTo>
                          <a:pt x="22" y="28"/>
                        </a:moveTo>
                        <a:lnTo>
                          <a:pt x="22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6" name="AutoShape 1551"/>
                  <p:cNvSpPr>
                    <a:spLocks noChangeArrowheads="1"/>
                  </p:cNvSpPr>
                  <p:nvPr/>
                </p:nvSpPr>
                <p:spPr bwMode="auto">
                  <a:xfrm>
                    <a:off x="159" y="50"/>
                    <a:ext cx="100" cy="14"/>
                  </a:xfrm>
                  <a:prstGeom prst="roundRect">
                    <a:avLst>
                      <a:gd name="adj" fmla="val 7139"/>
                    </a:avLst>
                  </a:prstGeom>
                  <a:noFill/>
                  <a:ln w="14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07" name="Freeform 1552"/>
                  <p:cNvSpPr>
                    <a:spLocks/>
                  </p:cNvSpPr>
                  <p:nvPr/>
                </p:nvSpPr>
                <p:spPr bwMode="auto">
                  <a:xfrm>
                    <a:off x="9" y="59"/>
                    <a:ext cx="274" cy="328"/>
                  </a:xfrm>
                  <a:custGeom>
                    <a:avLst/>
                    <a:gdLst>
                      <a:gd name="T0" fmla="*/ 0 w 1211"/>
                      <a:gd name="T1" fmla="*/ 0 h 1453"/>
                      <a:gd name="T2" fmla="*/ 0 w 1211"/>
                      <a:gd name="T3" fmla="*/ 0 h 1453"/>
                      <a:gd name="T4" fmla="*/ 0 w 1211"/>
                      <a:gd name="T5" fmla="*/ 1 h 1453"/>
                      <a:gd name="T6" fmla="*/ 1 w 1211"/>
                      <a:gd name="T7" fmla="*/ 1 h 1453"/>
                      <a:gd name="T8" fmla="*/ 0 w 1211"/>
                      <a:gd name="T9" fmla="*/ 0 h 1453"/>
                      <a:gd name="T10" fmla="*/ 0 w 1211"/>
                      <a:gd name="T11" fmla="*/ 0 h 1453"/>
                      <a:gd name="T12" fmla="*/ 0 w 1211"/>
                      <a:gd name="T13" fmla="*/ 0 h 1453"/>
                      <a:gd name="T14" fmla="*/ 0 w 1211"/>
                      <a:gd name="T15" fmla="*/ 0 h 1453"/>
                      <a:gd name="T16" fmla="*/ 0 w 1211"/>
                      <a:gd name="T17" fmla="*/ 0 h 1453"/>
                      <a:gd name="T18" fmla="*/ 1 w 1211"/>
                      <a:gd name="T19" fmla="*/ 0 h 1453"/>
                      <a:gd name="T20" fmla="*/ 0 w 1211"/>
                      <a:gd name="T21" fmla="*/ 0 h 1453"/>
                      <a:gd name="T22" fmla="*/ 0 w 1211"/>
                      <a:gd name="T23" fmla="*/ 0 h 1453"/>
                      <a:gd name="T24" fmla="*/ 1 w 1211"/>
                      <a:gd name="T25" fmla="*/ 0 h 1453"/>
                      <a:gd name="T26" fmla="*/ 0 w 1211"/>
                      <a:gd name="T27" fmla="*/ 0 h 1453"/>
                      <a:gd name="T28" fmla="*/ 0 w 1211"/>
                      <a:gd name="T29" fmla="*/ 0 h 1453"/>
                      <a:gd name="T30" fmla="*/ 1 w 1211"/>
                      <a:gd name="T31" fmla="*/ 0 h 1453"/>
                      <a:gd name="T32" fmla="*/ 0 w 1211"/>
                      <a:gd name="T33" fmla="*/ 0 h 1453"/>
                      <a:gd name="T34" fmla="*/ 0 w 1211"/>
                      <a:gd name="T35" fmla="*/ 0 h 1453"/>
                      <a:gd name="T36" fmla="*/ 1 w 1211"/>
                      <a:gd name="T37" fmla="*/ 0 h 1453"/>
                      <a:gd name="T38" fmla="*/ 0 w 1211"/>
                      <a:gd name="T39" fmla="*/ 0 h 145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211"/>
                      <a:gd name="T61" fmla="*/ 0 h 1453"/>
                      <a:gd name="T62" fmla="*/ 1211 w 1211"/>
                      <a:gd name="T63" fmla="*/ 1453 h 1453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211" h="1453">
                        <a:moveTo>
                          <a:pt x="0" y="180"/>
                        </a:moveTo>
                        <a:lnTo>
                          <a:pt x="561" y="180"/>
                        </a:lnTo>
                        <a:lnTo>
                          <a:pt x="561" y="1452"/>
                        </a:lnTo>
                        <a:lnTo>
                          <a:pt x="1210" y="1452"/>
                        </a:lnTo>
                        <a:lnTo>
                          <a:pt x="0" y="180"/>
                        </a:lnTo>
                        <a:close/>
                        <a:moveTo>
                          <a:pt x="0" y="230"/>
                        </a:moveTo>
                        <a:lnTo>
                          <a:pt x="561" y="230"/>
                        </a:lnTo>
                        <a:lnTo>
                          <a:pt x="0" y="230"/>
                        </a:lnTo>
                        <a:close/>
                        <a:moveTo>
                          <a:pt x="665" y="0"/>
                        </a:moveTo>
                        <a:lnTo>
                          <a:pt x="1108" y="0"/>
                        </a:lnTo>
                        <a:lnTo>
                          <a:pt x="665" y="0"/>
                        </a:lnTo>
                        <a:close/>
                        <a:moveTo>
                          <a:pt x="751" y="163"/>
                        </a:moveTo>
                        <a:lnTo>
                          <a:pt x="1019" y="163"/>
                        </a:lnTo>
                        <a:lnTo>
                          <a:pt x="751" y="163"/>
                        </a:lnTo>
                        <a:close/>
                        <a:moveTo>
                          <a:pt x="751" y="140"/>
                        </a:moveTo>
                        <a:lnTo>
                          <a:pt x="1019" y="140"/>
                        </a:lnTo>
                        <a:lnTo>
                          <a:pt x="751" y="140"/>
                        </a:lnTo>
                        <a:close/>
                        <a:moveTo>
                          <a:pt x="751" y="150"/>
                        </a:moveTo>
                        <a:lnTo>
                          <a:pt x="1019" y="150"/>
                        </a:lnTo>
                        <a:lnTo>
                          <a:pt x="751" y="150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Freeform 1553"/>
                  <p:cNvSpPr>
                    <a:spLocks/>
                  </p:cNvSpPr>
                  <p:nvPr/>
                </p:nvSpPr>
                <p:spPr bwMode="auto">
                  <a:xfrm>
                    <a:off x="73" y="30"/>
                    <a:ext cx="153" cy="306"/>
                  </a:xfrm>
                  <a:custGeom>
                    <a:avLst/>
                    <a:gdLst>
                      <a:gd name="T0" fmla="*/ 0 w 681"/>
                      <a:gd name="T1" fmla="*/ 0 h 1352"/>
                      <a:gd name="T2" fmla="*/ 0 w 681"/>
                      <a:gd name="T3" fmla="*/ 0 h 1352"/>
                      <a:gd name="T4" fmla="*/ 0 w 681"/>
                      <a:gd name="T5" fmla="*/ 0 h 1352"/>
                      <a:gd name="T6" fmla="*/ 0 w 681"/>
                      <a:gd name="T7" fmla="*/ 0 h 1352"/>
                      <a:gd name="T8" fmla="*/ 0 w 681"/>
                      <a:gd name="T9" fmla="*/ 0 h 1352"/>
                      <a:gd name="T10" fmla="*/ 0 w 681"/>
                      <a:gd name="T11" fmla="*/ 0 h 1352"/>
                      <a:gd name="T12" fmla="*/ 0 w 681"/>
                      <a:gd name="T13" fmla="*/ 0 h 1352"/>
                      <a:gd name="T14" fmla="*/ 0 w 681"/>
                      <a:gd name="T15" fmla="*/ 0 h 1352"/>
                      <a:gd name="T16" fmla="*/ 0 w 681"/>
                      <a:gd name="T17" fmla="*/ 0 h 1352"/>
                      <a:gd name="T18" fmla="*/ 0 w 681"/>
                      <a:gd name="T19" fmla="*/ 0 h 1352"/>
                      <a:gd name="T20" fmla="*/ 0 w 681"/>
                      <a:gd name="T21" fmla="*/ 0 h 1352"/>
                      <a:gd name="T22" fmla="*/ 0 w 681"/>
                      <a:gd name="T23" fmla="*/ 0 h 1352"/>
                      <a:gd name="T24" fmla="*/ 0 w 681"/>
                      <a:gd name="T25" fmla="*/ 0 h 1352"/>
                      <a:gd name="T26" fmla="*/ 0 w 681"/>
                      <a:gd name="T27" fmla="*/ 0 h 1352"/>
                      <a:gd name="T28" fmla="*/ 0 w 681"/>
                      <a:gd name="T29" fmla="*/ 0 h 1352"/>
                      <a:gd name="T30" fmla="*/ 0 w 681"/>
                      <a:gd name="T31" fmla="*/ 1 h 1352"/>
                      <a:gd name="T32" fmla="*/ 0 w 681"/>
                      <a:gd name="T33" fmla="*/ 1 h 1352"/>
                      <a:gd name="T34" fmla="*/ 0 w 681"/>
                      <a:gd name="T35" fmla="*/ 1 h 1352"/>
                      <a:gd name="T36" fmla="*/ 0 w 681"/>
                      <a:gd name="T37" fmla="*/ 1 h 1352"/>
                      <a:gd name="T38" fmla="*/ 0 w 681"/>
                      <a:gd name="T39" fmla="*/ 1 h 1352"/>
                      <a:gd name="T40" fmla="*/ 0 w 681"/>
                      <a:gd name="T41" fmla="*/ 1 h 1352"/>
                      <a:gd name="T42" fmla="*/ 0 w 681"/>
                      <a:gd name="T43" fmla="*/ 0 h 1352"/>
                      <a:gd name="T44" fmla="*/ 0 w 681"/>
                      <a:gd name="T45" fmla="*/ 0 h 1352"/>
                      <a:gd name="T46" fmla="*/ 0 w 681"/>
                      <a:gd name="T47" fmla="*/ 0 h 1352"/>
                      <a:gd name="T48" fmla="*/ 0 w 681"/>
                      <a:gd name="T49" fmla="*/ 0 h 1352"/>
                      <a:gd name="T50" fmla="*/ 0 w 681"/>
                      <a:gd name="T51" fmla="*/ 0 h 1352"/>
                      <a:gd name="T52" fmla="*/ 0 w 681"/>
                      <a:gd name="T53" fmla="*/ 0 h 1352"/>
                      <a:gd name="T54" fmla="*/ 0 w 681"/>
                      <a:gd name="T55" fmla="*/ 0 h 1352"/>
                      <a:gd name="T56" fmla="*/ 0 w 681"/>
                      <a:gd name="T57" fmla="*/ 0 h 1352"/>
                      <a:gd name="T58" fmla="*/ 0 w 681"/>
                      <a:gd name="T59" fmla="*/ 0 h 1352"/>
                      <a:gd name="T60" fmla="*/ 0 w 681"/>
                      <a:gd name="T61" fmla="*/ 0 h 1352"/>
                      <a:gd name="T62" fmla="*/ 0 w 681"/>
                      <a:gd name="T63" fmla="*/ 0 h 1352"/>
                      <a:gd name="T64" fmla="*/ 0 w 681"/>
                      <a:gd name="T65" fmla="*/ 0 h 1352"/>
                      <a:gd name="T66" fmla="*/ 0 w 681"/>
                      <a:gd name="T67" fmla="*/ 0 h 1352"/>
                      <a:gd name="T68" fmla="*/ 0 w 681"/>
                      <a:gd name="T69" fmla="*/ 0 h 1352"/>
                      <a:gd name="T70" fmla="*/ 0 w 681"/>
                      <a:gd name="T71" fmla="*/ 0 h 135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81"/>
                      <a:gd name="T109" fmla="*/ 0 h 1352"/>
                      <a:gd name="T110" fmla="*/ 681 w 681"/>
                      <a:gd name="T111" fmla="*/ 1352 h 1352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81" h="1352">
                        <a:moveTo>
                          <a:pt x="533" y="340"/>
                        </a:moveTo>
                        <a:lnTo>
                          <a:pt x="509" y="340"/>
                        </a:lnTo>
                        <a:lnTo>
                          <a:pt x="533" y="340"/>
                        </a:lnTo>
                        <a:close/>
                        <a:moveTo>
                          <a:pt x="490" y="340"/>
                        </a:moveTo>
                        <a:lnTo>
                          <a:pt x="467" y="340"/>
                        </a:lnTo>
                        <a:lnTo>
                          <a:pt x="490" y="340"/>
                        </a:lnTo>
                        <a:close/>
                        <a:moveTo>
                          <a:pt x="401" y="525"/>
                        </a:moveTo>
                        <a:lnTo>
                          <a:pt x="428" y="525"/>
                        </a:lnTo>
                        <a:lnTo>
                          <a:pt x="401" y="525"/>
                        </a:lnTo>
                        <a:close/>
                        <a:moveTo>
                          <a:pt x="401" y="733"/>
                        </a:moveTo>
                        <a:lnTo>
                          <a:pt x="428" y="733"/>
                        </a:lnTo>
                        <a:lnTo>
                          <a:pt x="401" y="733"/>
                        </a:lnTo>
                        <a:close/>
                        <a:moveTo>
                          <a:pt x="401" y="941"/>
                        </a:moveTo>
                        <a:lnTo>
                          <a:pt x="428" y="941"/>
                        </a:lnTo>
                        <a:lnTo>
                          <a:pt x="401" y="941"/>
                        </a:lnTo>
                        <a:close/>
                        <a:moveTo>
                          <a:pt x="401" y="1143"/>
                        </a:moveTo>
                        <a:lnTo>
                          <a:pt x="428" y="1143"/>
                        </a:lnTo>
                        <a:lnTo>
                          <a:pt x="401" y="1143"/>
                        </a:lnTo>
                        <a:close/>
                        <a:moveTo>
                          <a:pt x="401" y="1351"/>
                        </a:moveTo>
                        <a:lnTo>
                          <a:pt x="428" y="1351"/>
                        </a:lnTo>
                        <a:lnTo>
                          <a:pt x="401" y="1351"/>
                        </a:lnTo>
                        <a:close/>
                        <a:moveTo>
                          <a:pt x="426" y="50"/>
                        </a:moveTo>
                        <a:lnTo>
                          <a:pt x="447" y="50"/>
                        </a:lnTo>
                        <a:lnTo>
                          <a:pt x="426" y="50"/>
                        </a:lnTo>
                        <a:close/>
                        <a:moveTo>
                          <a:pt x="669" y="145"/>
                        </a:moveTo>
                        <a:lnTo>
                          <a:pt x="680" y="145"/>
                        </a:lnTo>
                        <a:lnTo>
                          <a:pt x="669" y="145"/>
                        </a:lnTo>
                        <a:close/>
                        <a:moveTo>
                          <a:pt x="117" y="0"/>
                        </a:moveTo>
                        <a:lnTo>
                          <a:pt x="143" y="0"/>
                        </a:lnTo>
                        <a:lnTo>
                          <a:pt x="117" y="0"/>
                        </a:lnTo>
                        <a:close/>
                        <a:moveTo>
                          <a:pt x="50" y="0"/>
                        </a:moveTo>
                        <a:lnTo>
                          <a:pt x="89" y="0"/>
                        </a:lnTo>
                        <a:lnTo>
                          <a:pt x="50" y="0"/>
                        </a:lnTo>
                        <a:close/>
                        <a:moveTo>
                          <a:pt x="0" y="0"/>
                        </a:moveTo>
                        <a:lnTo>
                          <a:pt x="3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9" name="Freeform 1554"/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1 h 1569"/>
                      <a:gd name="T2" fmla="*/ 0 w 771"/>
                      <a:gd name="T3" fmla="*/ 1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1 h 1569"/>
                      <a:gd name="T10" fmla="*/ 0 w 771"/>
                      <a:gd name="T11" fmla="*/ 1 h 1569"/>
                      <a:gd name="T12" fmla="*/ 0 w 771"/>
                      <a:gd name="T13" fmla="*/ 1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1 h 15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1"/>
                      <a:gd name="T31" fmla="*/ 0 h 1569"/>
                      <a:gd name="T32" fmla="*/ 771 w 771"/>
                      <a:gd name="T33" fmla="*/ 1569 h 15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1" h="1569">
                        <a:moveTo>
                          <a:pt x="0" y="1568"/>
                        </a:moveTo>
                        <a:lnTo>
                          <a:pt x="770" y="1568"/>
                        </a:lnTo>
                        <a:lnTo>
                          <a:pt x="770" y="0"/>
                        </a:lnTo>
                        <a:lnTo>
                          <a:pt x="0" y="0"/>
                        </a:lnTo>
                        <a:lnTo>
                          <a:pt x="0" y="1568"/>
                        </a:lnTo>
                        <a:close/>
                        <a:moveTo>
                          <a:pt x="6" y="1553"/>
                        </a:moveTo>
                        <a:lnTo>
                          <a:pt x="759" y="1553"/>
                        </a:lnTo>
                        <a:lnTo>
                          <a:pt x="759" y="10"/>
                        </a:lnTo>
                        <a:lnTo>
                          <a:pt x="6" y="10"/>
                        </a:lnTo>
                        <a:lnTo>
                          <a:pt x="6" y="15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Freeform 1555"/>
                  <p:cNvSpPr>
                    <a:spLocks/>
                  </p:cNvSpPr>
                  <p:nvPr/>
                </p:nvSpPr>
                <p:spPr bwMode="auto">
                  <a:xfrm>
                    <a:off x="24" y="7"/>
                    <a:ext cx="171" cy="349"/>
                  </a:xfrm>
                  <a:custGeom>
                    <a:avLst/>
                    <a:gdLst>
                      <a:gd name="T0" fmla="*/ 0 w 758"/>
                      <a:gd name="T1" fmla="*/ 1 h 1543"/>
                      <a:gd name="T2" fmla="*/ 0 w 758"/>
                      <a:gd name="T3" fmla="*/ 1 h 1543"/>
                      <a:gd name="T4" fmla="*/ 0 w 758"/>
                      <a:gd name="T5" fmla="*/ 0 h 1543"/>
                      <a:gd name="T6" fmla="*/ 0 w 758"/>
                      <a:gd name="T7" fmla="*/ 0 h 1543"/>
                      <a:gd name="T8" fmla="*/ 0 w 758"/>
                      <a:gd name="T9" fmla="*/ 1 h 1543"/>
                      <a:gd name="T10" fmla="*/ 0 w 758"/>
                      <a:gd name="T11" fmla="*/ 1 h 1543"/>
                      <a:gd name="T12" fmla="*/ 0 w 758"/>
                      <a:gd name="T13" fmla="*/ 1 h 1543"/>
                      <a:gd name="T14" fmla="*/ 0 w 758"/>
                      <a:gd name="T15" fmla="*/ 0 h 1543"/>
                      <a:gd name="T16" fmla="*/ 0 w 758"/>
                      <a:gd name="T17" fmla="*/ 0 h 1543"/>
                      <a:gd name="T18" fmla="*/ 0 w 758"/>
                      <a:gd name="T19" fmla="*/ 1 h 15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8"/>
                      <a:gd name="T31" fmla="*/ 0 h 1543"/>
                      <a:gd name="T32" fmla="*/ 758 w 758"/>
                      <a:gd name="T33" fmla="*/ 1543 h 15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8" h="1543">
                        <a:moveTo>
                          <a:pt x="0" y="1542"/>
                        </a:moveTo>
                        <a:lnTo>
                          <a:pt x="757" y="1542"/>
                        </a:lnTo>
                        <a:lnTo>
                          <a:pt x="757" y="0"/>
                        </a:lnTo>
                        <a:lnTo>
                          <a:pt x="0" y="0"/>
                        </a:lnTo>
                        <a:lnTo>
                          <a:pt x="0" y="1542"/>
                        </a:lnTo>
                        <a:close/>
                        <a:moveTo>
                          <a:pt x="6" y="1527"/>
                        </a:moveTo>
                        <a:lnTo>
                          <a:pt x="750" y="1527"/>
                        </a:lnTo>
                        <a:lnTo>
                          <a:pt x="750" y="13"/>
                        </a:lnTo>
                        <a:lnTo>
                          <a:pt x="6" y="13"/>
                        </a:lnTo>
                        <a:lnTo>
                          <a:pt x="6" y="1527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1" name="Freeform 1556"/>
                  <p:cNvSpPr>
                    <a:spLocks/>
                  </p:cNvSpPr>
                  <p:nvPr/>
                </p:nvSpPr>
                <p:spPr bwMode="auto">
                  <a:xfrm>
                    <a:off x="26" y="10"/>
                    <a:ext cx="168" cy="342"/>
                  </a:xfrm>
                  <a:custGeom>
                    <a:avLst/>
                    <a:gdLst>
                      <a:gd name="T0" fmla="*/ 0 w 745"/>
                      <a:gd name="T1" fmla="*/ 1 h 1514"/>
                      <a:gd name="T2" fmla="*/ 0 w 745"/>
                      <a:gd name="T3" fmla="*/ 1 h 1514"/>
                      <a:gd name="T4" fmla="*/ 0 w 745"/>
                      <a:gd name="T5" fmla="*/ 0 h 1514"/>
                      <a:gd name="T6" fmla="*/ 0 w 745"/>
                      <a:gd name="T7" fmla="*/ 0 h 1514"/>
                      <a:gd name="T8" fmla="*/ 0 w 745"/>
                      <a:gd name="T9" fmla="*/ 1 h 1514"/>
                      <a:gd name="T10" fmla="*/ 0 w 745"/>
                      <a:gd name="T11" fmla="*/ 1 h 1514"/>
                      <a:gd name="T12" fmla="*/ 0 w 745"/>
                      <a:gd name="T13" fmla="*/ 1 h 1514"/>
                      <a:gd name="T14" fmla="*/ 0 w 745"/>
                      <a:gd name="T15" fmla="*/ 0 h 1514"/>
                      <a:gd name="T16" fmla="*/ 0 w 745"/>
                      <a:gd name="T17" fmla="*/ 0 h 1514"/>
                      <a:gd name="T18" fmla="*/ 0 w 745"/>
                      <a:gd name="T19" fmla="*/ 1 h 151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514"/>
                      <a:gd name="T32" fmla="*/ 745 w 745"/>
                      <a:gd name="T33" fmla="*/ 1514 h 151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514">
                        <a:moveTo>
                          <a:pt x="0" y="1513"/>
                        </a:moveTo>
                        <a:lnTo>
                          <a:pt x="744" y="1513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513"/>
                        </a:lnTo>
                        <a:close/>
                        <a:moveTo>
                          <a:pt x="6" y="1498"/>
                        </a:moveTo>
                        <a:lnTo>
                          <a:pt x="738" y="1498"/>
                        </a:lnTo>
                        <a:lnTo>
                          <a:pt x="738" y="14"/>
                        </a:lnTo>
                        <a:lnTo>
                          <a:pt x="6" y="14"/>
                        </a:lnTo>
                        <a:lnTo>
                          <a:pt x="6" y="1498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" name="Freeform 1557"/>
                  <p:cNvSpPr>
                    <a:spLocks/>
                  </p:cNvSpPr>
                  <p:nvPr/>
                </p:nvSpPr>
                <p:spPr bwMode="auto">
                  <a:xfrm>
                    <a:off x="27" y="14"/>
                    <a:ext cx="165" cy="335"/>
                  </a:xfrm>
                  <a:custGeom>
                    <a:avLst/>
                    <a:gdLst>
                      <a:gd name="T0" fmla="*/ 0 w 733"/>
                      <a:gd name="T1" fmla="*/ 1 h 1483"/>
                      <a:gd name="T2" fmla="*/ 0 w 733"/>
                      <a:gd name="T3" fmla="*/ 1 h 1483"/>
                      <a:gd name="T4" fmla="*/ 0 w 733"/>
                      <a:gd name="T5" fmla="*/ 0 h 1483"/>
                      <a:gd name="T6" fmla="*/ 0 w 733"/>
                      <a:gd name="T7" fmla="*/ 0 h 1483"/>
                      <a:gd name="T8" fmla="*/ 0 w 733"/>
                      <a:gd name="T9" fmla="*/ 1 h 1483"/>
                      <a:gd name="T10" fmla="*/ 0 w 733"/>
                      <a:gd name="T11" fmla="*/ 1 h 1483"/>
                      <a:gd name="T12" fmla="*/ 0 w 733"/>
                      <a:gd name="T13" fmla="*/ 1 h 1483"/>
                      <a:gd name="T14" fmla="*/ 0 w 733"/>
                      <a:gd name="T15" fmla="*/ 0 h 1483"/>
                      <a:gd name="T16" fmla="*/ 0 w 733"/>
                      <a:gd name="T17" fmla="*/ 0 h 1483"/>
                      <a:gd name="T18" fmla="*/ 0 w 733"/>
                      <a:gd name="T19" fmla="*/ 1 h 14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3"/>
                      <a:gd name="T31" fmla="*/ 0 h 1483"/>
                      <a:gd name="T32" fmla="*/ 733 w 733"/>
                      <a:gd name="T33" fmla="*/ 1483 h 14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3" h="1483">
                        <a:moveTo>
                          <a:pt x="0" y="1482"/>
                        </a:moveTo>
                        <a:lnTo>
                          <a:pt x="732" y="1482"/>
                        </a:lnTo>
                        <a:lnTo>
                          <a:pt x="732" y="0"/>
                        </a:lnTo>
                        <a:lnTo>
                          <a:pt x="0" y="0"/>
                        </a:lnTo>
                        <a:lnTo>
                          <a:pt x="0" y="1482"/>
                        </a:lnTo>
                        <a:close/>
                        <a:moveTo>
                          <a:pt x="11" y="1467"/>
                        </a:moveTo>
                        <a:lnTo>
                          <a:pt x="723" y="1467"/>
                        </a:lnTo>
                        <a:lnTo>
                          <a:pt x="723" y="14"/>
                        </a:lnTo>
                        <a:lnTo>
                          <a:pt x="11" y="14"/>
                        </a:lnTo>
                        <a:lnTo>
                          <a:pt x="11" y="1467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Freeform 1558"/>
                  <p:cNvSpPr>
                    <a:spLocks/>
                  </p:cNvSpPr>
                  <p:nvPr/>
                </p:nvSpPr>
                <p:spPr bwMode="auto">
                  <a:xfrm>
                    <a:off x="29" y="17"/>
                    <a:ext cx="161" cy="328"/>
                  </a:xfrm>
                  <a:custGeom>
                    <a:avLst/>
                    <a:gdLst>
                      <a:gd name="T0" fmla="*/ 0 w 716"/>
                      <a:gd name="T1" fmla="*/ 1 h 1453"/>
                      <a:gd name="T2" fmla="*/ 0 w 716"/>
                      <a:gd name="T3" fmla="*/ 1 h 1453"/>
                      <a:gd name="T4" fmla="*/ 0 w 716"/>
                      <a:gd name="T5" fmla="*/ 0 h 1453"/>
                      <a:gd name="T6" fmla="*/ 0 w 716"/>
                      <a:gd name="T7" fmla="*/ 0 h 1453"/>
                      <a:gd name="T8" fmla="*/ 0 w 716"/>
                      <a:gd name="T9" fmla="*/ 1 h 1453"/>
                      <a:gd name="T10" fmla="*/ 0 w 716"/>
                      <a:gd name="T11" fmla="*/ 1 h 1453"/>
                      <a:gd name="T12" fmla="*/ 0 w 716"/>
                      <a:gd name="T13" fmla="*/ 1 h 1453"/>
                      <a:gd name="T14" fmla="*/ 0 w 716"/>
                      <a:gd name="T15" fmla="*/ 0 h 1453"/>
                      <a:gd name="T16" fmla="*/ 0 w 716"/>
                      <a:gd name="T17" fmla="*/ 0 h 1453"/>
                      <a:gd name="T18" fmla="*/ 0 w 716"/>
                      <a:gd name="T19" fmla="*/ 1 h 14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453"/>
                      <a:gd name="T32" fmla="*/ 716 w 716"/>
                      <a:gd name="T33" fmla="*/ 1453 h 145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453">
                        <a:moveTo>
                          <a:pt x="0" y="1452"/>
                        </a:moveTo>
                        <a:lnTo>
                          <a:pt x="715" y="1452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452"/>
                        </a:lnTo>
                        <a:close/>
                        <a:moveTo>
                          <a:pt x="6" y="1438"/>
                        </a:moveTo>
                        <a:lnTo>
                          <a:pt x="708" y="1438"/>
                        </a:lnTo>
                        <a:lnTo>
                          <a:pt x="708" y="14"/>
                        </a:lnTo>
                        <a:lnTo>
                          <a:pt x="6" y="14"/>
                        </a:lnTo>
                        <a:lnTo>
                          <a:pt x="6" y="1438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4" name="Freeform 1559"/>
                  <p:cNvSpPr>
                    <a:spLocks/>
                  </p:cNvSpPr>
                  <p:nvPr/>
                </p:nvSpPr>
                <p:spPr bwMode="auto">
                  <a:xfrm>
                    <a:off x="31" y="21"/>
                    <a:ext cx="157" cy="322"/>
                  </a:xfrm>
                  <a:custGeom>
                    <a:avLst/>
                    <a:gdLst>
                      <a:gd name="T0" fmla="*/ 0 w 698"/>
                      <a:gd name="T1" fmla="*/ 1 h 1423"/>
                      <a:gd name="T2" fmla="*/ 0 w 698"/>
                      <a:gd name="T3" fmla="*/ 1 h 1423"/>
                      <a:gd name="T4" fmla="*/ 0 w 698"/>
                      <a:gd name="T5" fmla="*/ 0 h 1423"/>
                      <a:gd name="T6" fmla="*/ 0 w 698"/>
                      <a:gd name="T7" fmla="*/ 0 h 1423"/>
                      <a:gd name="T8" fmla="*/ 0 w 698"/>
                      <a:gd name="T9" fmla="*/ 1 h 1423"/>
                      <a:gd name="T10" fmla="*/ 0 w 698"/>
                      <a:gd name="T11" fmla="*/ 1 h 1423"/>
                      <a:gd name="T12" fmla="*/ 0 w 698"/>
                      <a:gd name="T13" fmla="*/ 1 h 1423"/>
                      <a:gd name="T14" fmla="*/ 0 w 698"/>
                      <a:gd name="T15" fmla="*/ 0 h 1423"/>
                      <a:gd name="T16" fmla="*/ 0 w 698"/>
                      <a:gd name="T17" fmla="*/ 0 h 1423"/>
                      <a:gd name="T18" fmla="*/ 0 w 698"/>
                      <a:gd name="T19" fmla="*/ 1 h 14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8"/>
                      <a:gd name="T31" fmla="*/ 0 h 1423"/>
                      <a:gd name="T32" fmla="*/ 698 w 698"/>
                      <a:gd name="T33" fmla="*/ 1423 h 14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8" h="1423">
                        <a:moveTo>
                          <a:pt x="0" y="1422"/>
                        </a:moveTo>
                        <a:lnTo>
                          <a:pt x="697" y="1422"/>
                        </a:lnTo>
                        <a:lnTo>
                          <a:pt x="697" y="0"/>
                        </a:lnTo>
                        <a:lnTo>
                          <a:pt x="0" y="0"/>
                        </a:lnTo>
                        <a:lnTo>
                          <a:pt x="0" y="1422"/>
                        </a:lnTo>
                        <a:close/>
                        <a:moveTo>
                          <a:pt x="6" y="1407"/>
                        </a:moveTo>
                        <a:lnTo>
                          <a:pt x="691" y="1407"/>
                        </a:lnTo>
                        <a:lnTo>
                          <a:pt x="691" y="13"/>
                        </a:lnTo>
                        <a:lnTo>
                          <a:pt x="6" y="13"/>
                        </a:lnTo>
                        <a:lnTo>
                          <a:pt x="6" y="1407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" name="Freeform 1560"/>
                  <p:cNvSpPr>
                    <a:spLocks/>
                  </p:cNvSpPr>
                  <p:nvPr/>
                </p:nvSpPr>
                <p:spPr bwMode="auto">
                  <a:xfrm>
                    <a:off x="32" y="24"/>
                    <a:ext cx="155" cy="315"/>
                  </a:xfrm>
                  <a:custGeom>
                    <a:avLst/>
                    <a:gdLst>
                      <a:gd name="T0" fmla="*/ 0 w 689"/>
                      <a:gd name="T1" fmla="*/ 1 h 1393"/>
                      <a:gd name="T2" fmla="*/ 0 w 689"/>
                      <a:gd name="T3" fmla="*/ 1 h 1393"/>
                      <a:gd name="T4" fmla="*/ 0 w 689"/>
                      <a:gd name="T5" fmla="*/ 0 h 1393"/>
                      <a:gd name="T6" fmla="*/ 0 w 689"/>
                      <a:gd name="T7" fmla="*/ 0 h 1393"/>
                      <a:gd name="T8" fmla="*/ 0 w 689"/>
                      <a:gd name="T9" fmla="*/ 1 h 1393"/>
                      <a:gd name="T10" fmla="*/ 0 w 689"/>
                      <a:gd name="T11" fmla="*/ 1 h 1393"/>
                      <a:gd name="T12" fmla="*/ 0 w 689"/>
                      <a:gd name="T13" fmla="*/ 1 h 1393"/>
                      <a:gd name="T14" fmla="*/ 0 w 689"/>
                      <a:gd name="T15" fmla="*/ 0 h 1393"/>
                      <a:gd name="T16" fmla="*/ 0 w 689"/>
                      <a:gd name="T17" fmla="*/ 0 h 1393"/>
                      <a:gd name="T18" fmla="*/ 0 w 689"/>
                      <a:gd name="T19" fmla="*/ 1 h 13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393"/>
                      <a:gd name="T32" fmla="*/ 689 w 689"/>
                      <a:gd name="T33" fmla="*/ 1393 h 13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393">
                        <a:moveTo>
                          <a:pt x="0" y="1392"/>
                        </a:moveTo>
                        <a:lnTo>
                          <a:pt x="688" y="139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392"/>
                        </a:lnTo>
                        <a:close/>
                        <a:moveTo>
                          <a:pt x="8" y="1373"/>
                        </a:moveTo>
                        <a:lnTo>
                          <a:pt x="677" y="1373"/>
                        </a:lnTo>
                        <a:lnTo>
                          <a:pt x="677" y="19"/>
                        </a:lnTo>
                        <a:lnTo>
                          <a:pt x="8" y="19"/>
                        </a:lnTo>
                        <a:lnTo>
                          <a:pt x="8" y="1373"/>
                        </a:lnTo>
                        <a:close/>
                      </a:path>
                    </a:pathLst>
                  </a:custGeom>
                  <a:solidFill>
                    <a:srgbClr val="3535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" name="Freeform 1561"/>
                  <p:cNvSpPr>
                    <a:spLocks/>
                  </p:cNvSpPr>
                  <p:nvPr/>
                </p:nvSpPr>
                <p:spPr bwMode="auto">
                  <a:xfrm>
                    <a:off x="35" y="28"/>
                    <a:ext cx="150" cy="307"/>
                  </a:xfrm>
                  <a:custGeom>
                    <a:avLst/>
                    <a:gdLst>
                      <a:gd name="T0" fmla="*/ 0 w 664"/>
                      <a:gd name="T1" fmla="*/ 1 h 1358"/>
                      <a:gd name="T2" fmla="*/ 0 w 664"/>
                      <a:gd name="T3" fmla="*/ 1 h 1358"/>
                      <a:gd name="T4" fmla="*/ 0 w 664"/>
                      <a:gd name="T5" fmla="*/ 0 h 1358"/>
                      <a:gd name="T6" fmla="*/ 0 w 664"/>
                      <a:gd name="T7" fmla="*/ 0 h 1358"/>
                      <a:gd name="T8" fmla="*/ 0 w 664"/>
                      <a:gd name="T9" fmla="*/ 1 h 1358"/>
                      <a:gd name="T10" fmla="*/ 0 w 664"/>
                      <a:gd name="T11" fmla="*/ 1 h 1358"/>
                      <a:gd name="T12" fmla="*/ 0 w 664"/>
                      <a:gd name="T13" fmla="*/ 1 h 1358"/>
                      <a:gd name="T14" fmla="*/ 0 w 664"/>
                      <a:gd name="T15" fmla="*/ 0 h 1358"/>
                      <a:gd name="T16" fmla="*/ 0 w 664"/>
                      <a:gd name="T17" fmla="*/ 0 h 1358"/>
                      <a:gd name="T18" fmla="*/ 0 w 664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358"/>
                      <a:gd name="T32" fmla="*/ 664 w 664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358">
                        <a:moveTo>
                          <a:pt x="0" y="1357"/>
                        </a:moveTo>
                        <a:lnTo>
                          <a:pt x="663" y="1357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6" y="1341"/>
                        </a:moveTo>
                        <a:lnTo>
                          <a:pt x="657" y="1341"/>
                        </a:lnTo>
                        <a:lnTo>
                          <a:pt x="657" y="15"/>
                        </a:lnTo>
                        <a:lnTo>
                          <a:pt x="6" y="15"/>
                        </a:lnTo>
                        <a:lnTo>
                          <a:pt x="6" y="1341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" name="Freeform 1562"/>
                  <p:cNvSpPr>
                    <a:spLocks/>
                  </p:cNvSpPr>
                  <p:nvPr/>
                </p:nvSpPr>
                <p:spPr bwMode="auto">
                  <a:xfrm>
                    <a:off x="36" y="32"/>
                    <a:ext cx="148" cy="300"/>
                  </a:xfrm>
                  <a:custGeom>
                    <a:avLst/>
                    <a:gdLst>
                      <a:gd name="T0" fmla="*/ 0 w 656"/>
                      <a:gd name="T1" fmla="*/ 1 h 1327"/>
                      <a:gd name="T2" fmla="*/ 0 w 656"/>
                      <a:gd name="T3" fmla="*/ 1 h 1327"/>
                      <a:gd name="T4" fmla="*/ 0 w 656"/>
                      <a:gd name="T5" fmla="*/ 0 h 1327"/>
                      <a:gd name="T6" fmla="*/ 0 w 656"/>
                      <a:gd name="T7" fmla="*/ 0 h 1327"/>
                      <a:gd name="T8" fmla="*/ 0 w 656"/>
                      <a:gd name="T9" fmla="*/ 1 h 1327"/>
                      <a:gd name="T10" fmla="*/ 0 w 656"/>
                      <a:gd name="T11" fmla="*/ 1 h 1327"/>
                      <a:gd name="T12" fmla="*/ 0 w 656"/>
                      <a:gd name="T13" fmla="*/ 1 h 1327"/>
                      <a:gd name="T14" fmla="*/ 0 w 656"/>
                      <a:gd name="T15" fmla="*/ 0 h 1327"/>
                      <a:gd name="T16" fmla="*/ 0 w 656"/>
                      <a:gd name="T17" fmla="*/ 0 h 1327"/>
                      <a:gd name="T18" fmla="*/ 0 w 656"/>
                      <a:gd name="T19" fmla="*/ 1 h 13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1327"/>
                      <a:gd name="T32" fmla="*/ 656 w 656"/>
                      <a:gd name="T33" fmla="*/ 1327 h 13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1327">
                        <a:moveTo>
                          <a:pt x="0" y="1326"/>
                        </a:moveTo>
                        <a:lnTo>
                          <a:pt x="655" y="1326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1326"/>
                        </a:lnTo>
                        <a:close/>
                        <a:moveTo>
                          <a:pt x="11" y="1310"/>
                        </a:moveTo>
                        <a:lnTo>
                          <a:pt x="644" y="1310"/>
                        </a:lnTo>
                        <a:lnTo>
                          <a:pt x="644" y="15"/>
                        </a:lnTo>
                        <a:lnTo>
                          <a:pt x="11" y="15"/>
                        </a:lnTo>
                        <a:lnTo>
                          <a:pt x="11" y="1310"/>
                        </a:lnTo>
                        <a:close/>
                      </a:path>
                    </a:pathLst>
                  </a:cu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" name="Freeform 1563"/>
                  <p:cNvSpPr>
                    <a:spLocks/>
                  </p:cNvSpPr>
                  <p:nvPr/>
                </p:nvSpPr>
                <p:spPr bwMode="auto">
                  <a:xfrm>
                    <a:off x="38" y="35"/>
                    <a:ext cx="144" cy="293"/>
                  </a:xfrm>
                  <a:custGeom>
                    <a:avLst/>
                    <a:gdLst>
                      <a:gd name="T0" fmla="*/ 0 w 638"/>
                      <a:gd name="T1" fmla="*/ 1 h 1297"/>
                      <a:gd name="T2" fmla="*/ 0 w 638"/>
                      <a:gd name="T3" fmla="*/ 1 h 1297"/>
                      <a:gd name="T4" fmla="*/ 0 w 638"/>
                      <a:gd name="T5" fmla="*/ 0 h 1297"/>
                      <a:gd name="T6" fmla="*/ 0 w 638"/>
                      <a:gd name="T7" fmla="*/ 0 h 1297"/>
                      <a:gd name="T8" fmla="*/ 0 w 638"/>
                      <a:gd name="T9" fmla="*/ 1 h 1297"/>
                      <a:gd name="T10" fmla="*/ 0 w 638"/>
                      <a:gd name="T11" fmla="*/ 1 h 1297"/>
                      <a:gd name="T12" fmla="*/ 0 w 638"/>
                      <a:gd name="T13" fmla="*/ 1 h 1297"/>
                      <a:gd name="T14" fmla="*/ 0 w 638"/>
                      <a:gd name="T15" fmla="*/ 0 h 1297"/>
                      <a:gd name="T16" fmla="*/ 0 w 638"/>
                      <a:gd name="T17" fmla="*/ 0 h 1297"/>
                      <a:gd name="T18" fmla="*/ 0 w 638"/>
                      <a:gd name="T19" fmla="*/ 1 h 12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1297"/>
                      <a:gd name="T32" fmla="*/ 638 w 638"/>
                      <a:gd name="T33" fmla="*/ 1297 h 12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1297">
                        <a:moveTo>
                          <a:pt x="0" y="1296"/>
                        </a:moveTo>
                        <a:lnTo>
                          <a:pt x="637" y="1296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1296"/>
                        </a:lnTo>
                        <a:close/>
                        <a:moveTo>
                          <a:pt x="6" y="1278"/>
                        </a:moveTo>
                        <a:lnTo>
                          <a:pt x="630" y="1278"/>
                        </a:lnTo>
                        <a:lnTo>
                          <a:pt x="630" y="17"/>
                        </a:lnTo>
                        <a:lnTo>
                          <a:pt x="6" y="17"/>
                        </a:lnTo>
                        <a:lnTo>
                          <a:pt x="6" y="1278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Freeform 1564"/>
                  <p:cNvSpPr>
                    <a:spLocks/>
                  </p:cNvSpPr>
                  <p:nvPr/>
                </p:nvSpPr>
                <p:spPr bwMode="auto">
                  <a:xfrm>
                    <a:off x="40" y="40"/>
                    <a:ext cx="140" cy="284"/>
                  </a:xfrm>
                  <a:custGeom>
                    <a:avLst/>
                    <a:gdLst>
                      <a:gd name="T0" fmla="*/ 0 w 620"/>
                      <a:gd name="T1" fmla="*/ 1 h 1257"/>
                      <a:gd name="T2" fmla="*/ 0 w 620"/>
                      <a:gd name="T3" fmla="*/ 1 h 1257"/>
                      <a:gd name="T4" fmla="*/ 0 w 620"/>
                      <a:gd name="T5" fmla="*/ 0 h 1257"/>
                      <a:gd name="T6" fmla="*/ 0 w 620"/>
                      <a:gd name="T7" fmla="*/ 0 h 1257"/>
                      <a:gd name="T8" fmla="*/ 0 w 620"/>
                      <a:gd name="T9" fmla="*/ 1 h 1257"/>
                      <a:gd name="T10" fmla="*/ 0 w 620"/>
                      <a:gd name="T11" fmla="*/ 1 h 1257"/>
                      <a:gd name="T12" fmla="*/ 0 w 620"/>
                      <a:gd name="T13" fmla="*/ 1 h 1257"/>
                      <a:gd name="T14" fmla="*/ 0 w 620"/>
                      <a:gd name="T15" fmla="*/ 0 h 1257"/>
                      <a:gd name="T16" fmla="*/ 0 w 620"/>
                      <a:gd name="T17" fmla="*/ 0 h 1257"/>
                      <a:gd name="T18" fmla="*/ 0 w 620"/>
                      <a:gd name="T19" fmla="*/ 1 h 1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0"/>
                      <a:gd name="T31" fmla="*/ 0 h 1257"/>
                      <a:gd name="T32" fmla="*/ 620 w 620"/>
                      <a:gd name="T33" fmla="*/ 1257 h 1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0" h="1257">
                        <a:moveTo>
                          <a:pt x="0" y="1256"/>
                        </a:moveTo>
                        <a:lnTo>
                          <a:pt x="619" y="1256"/>
                        </a:lnTo>
                        <a:lnTo>
                          <a:pt x="619" y="0"/>
                        </a:lnTo>
                        <a:lnTo>
                          <a:pt x="0" y="0"/>
                        </a:lnTo>
                        <a:lnTo>
                          <a:pt x="0" y="1256"/>
                        </a:lnTo>
                        <a:close/>
                        <a:moveTo>
                          <a:pt x="8" y="1241"/>
                        </a:moveTo>
                        <a:lnTo>
                          <a:pt x="611" y="1241"/>
                        </a:lnTo>
                        <a:lnTo>
                          <a:pt x="611" y="14"/>
                        </a:lnTo>
                        <a:lnTo>
                          <a:pt x="8" y="14"/>
                        </a:lnTo>
                        <a:lnTo>
                          <a:pt x="8" y="1241"/>
                        </a:lnTo>
                        <a:close/>
                      </a:path>
                    </a:pathLst>
                  </a:custGeom>
                  <a:solidFill>
                    <a:srgbClr val="5555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Freeform 1565"/>
                  <p:cNvSpPr>
                    <a:spLocks/>
                  </p:cNvSpPr>
                  <p:nvPr/>
                </p:nvSpPr>
                <p:spPr bwMode="auto">
                  <a:xfrm>
                    <a:off x="42" y="43"/>
                    <a:ext cx="136" cy="277"/>
                  </a:xfrm>
                  <a:custGeom>
                    <a:avLst/>
                    <a:gdLst>
                      <a:gd name="T0" fmla="*/ 0 w 604"/>
                      <a:gd name="T1" fmla="*/ 1 h 1227"/>
                      <a:gd name="T2" fmla="*/ 0 w 604"/>
                      <a:gd name="T3" fmla="*/ 1 h 1227"/>
                      <a:gd name="T4" fmla="*/ 0 w 604"/>
                      <a:gd name="T5" fmla="*/ 0 h 1227"/>
                      <a:gd name="T6" fmla="*/ 0 w 604"/>
                      <a:gd name="T7" fmla="*/ 0 h 1227"/>
                      <a:gd name="T8" fmla="*/ 0 w 604"/>
                      <a:gd name="T9" fmla="*/ 1 h 1227"/>
                      <a:gd name="T10" fmla="*/ 0 w 604"/>
                      <a:gd name="T11" fmla="*/ 1 h 1227"/>
                      <a:gd name="T12" fmla="*/ 0 w 604"/>
                      <a:gd name="T13" fmla="*/ 1 h 1227"/>
                      <a:gd name="T14" fmla="*/ 0 w 604"/>
                      <a:gd name="T15" fmla="*/ 0 h 1227"/>
                      <a:gd name="T16" fmla="*/ 0 w 604"/>
                      <a:gd name="T17" fmla="*/ 0 h 1227"/>
                      <a:gd name="T18" fmla="*/ 0 w 604"/>
                      <a:gd name="T19" fmla="*/ 1 h 1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1227"/>
                      <a:gd name="T32" fmla="*/ 604 w 604"/>
                      <a:gd name="T33" fmla="*/ 1227 h 1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1227">
                        <a:moveTo>
                          <a:pt x="0" y="1226"/>
                        </a:moveTo>
                        <a:lnTo>
                          <a:pt x="603" y="1226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1226"/>
                        </a:lnTo>
                        <a:close/>
                        <a:moveTo>
                          <a:pt x="10" y="1207"/>
                        </a:moveTo>
                        <a:lnTo>
                          <a:pt x="592" y="1207"/>
                        </a:lnTo>
                        <a:lnTo>
                          <a:pt x="592" y="19"/>
                        </a:lnTo>
                        <a:lnTo>
                          <a:pt x="10" y="19"/>
                        </a:lnTo>
                        <a:lnTo>
                          <a:pt x="10" y="1207"/>
                        </a:lnTo>
                        <a:close/>
                      </a:path>
                    </a:pathLst>
                  </a:custGeom>
                  <a:solidFill>
                    <a:srgbClr val="5D5D5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Freeform 1566"/>
                  <p:cNvSpPr>
                    <a:spLocks/>
                  </p:cNvSpPr>
                  <p:nvPr/>
                </p:nvSpPr>
                <p:spPr bwMode="auto">
                  <a:xfrm>
                    <a:off x="44" y="47"/>
                    <a:ext cx="132" cy="270"/>
                  </a:xfrm>
                  <a:custGeom>
                    <a:avLst/>
                    <a:gdLst>
                      <a:gd name="T0" fmla="*/ 0 w 588"/>
                      <a:gd name="T1" fmla="*/ 1 h 1193"/>
                      <a:gd name="T2" fmla="*/ 0 w 588"/>
                      <a:gd name="T3" fmla="*/ 1 h 1193"/>
                      <a:gd name="T4" fmla="*/ 0 w 588"/>
                      <a:gd name="T5" fmla="*/ 0 h 1193"/>
                      <a:gd name="T6" fmla="*/ 0 w 588"/>
                      <a:gd name="T7" fmla="*/ 0 h 1193"/>
                      <a:gd name="T8" fmla="*/ 0 w 588"/>
                      <a:gd name="T9" fmla="*/ 1 h 1193"/>
                      <a:gd name="T10" fmla="*/ 0 w 588"/>
                      <a:gd name="T11" fmla="*/ 1 h 1193"/>
                      <a:gd name="T12" fmla="*/ 0 w 588"/>
                      <a:gd name="T13" fmla="*/ 1 h 1193"/>
                      <a:gd name="T14" fmla="*/ 0 w 588"/>
                      <a:gd name="T15" fmla="*/ 0 h 1193"/>
                      <a:gd name="T16" fmla="*/ 0 w 588"/>
                      <a:gd name="T17" fmla="*/ 0 h 1193"/>
                      <a:gd name="T18" fmla="*/ 0 w 588"/>
                      <a:gd name="T19" fmla="*/ 1 h 11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8"/>
                      <a:gd name="T31" fmla="*/ 0 h 1193"/>
                      <a:gd name="T32" fmla="*/ 588 w 588"/>
                      <a:gd name="T33" fmla="*/ 1193 h 11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8" h="1193">
                        <a:moveTo>
                          <a:pt x="0" y="1192"/>
                        </a:moveTo>
                        <a:lnTo>
                          <a:pt x="587" y="1192"/>
                        </a:lnTo>
                        <a:lnTo>
                          <a:pt x="587" y="0"/>
                        </a:lnTo>
                        <a:lnTo>
                          <a:pt x="0" y="0"/>
                        </a:lnTo>
                        <a:lnTo>
                          <a:pt x="0" y="1192"/>
                        </a:lnTo>
                        <a:close/>
                        <a:moveTo>
                          <a:pt x="9" y="1171"/>
                        </a:moveTo>
                        <a:lnTo>
                          <a:pt x="578" y="1171"/>
                        </a:lnTo>
                        <a:lnTo>
                          <a:pt x="578" y="19"/>
                        </a:lnTo>
                        <a:lnTo>
                          <a:pt x="9" y="19"/>
                        </a:lnTo>
                        <a:lnTo>
                          <a:pt x="9" y="1171"/>
                        </a:lnTo>
                        <a:close/>
                      </a:path>
                    </a:pathLst>
                  </a:custGeom>
                  <a:solidFill>
                    <a:srgbClr val="65656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Freeform 1567"/>
                  <p:cNvSpPr>
                    <a:spLocks/>
                  </p:cNvSpPr>
                  <p:nvPr/>
                </p:nvSpPr>
                <p:spPr bwMode="auto">
                  <a:xfrm>
                    <a:off x="47" y="51"/>
                    <a:ext cx="126" cy="260"/>
                  </a:xfrm>
                  <a:custGeom>
                    <a:avLst/>
                    <a:gdLst>
                      <a:gd name="T0" fmla="*/ 0 w 560"/>
                      <a:gd name="T1" fmla="*/ 1 h 1152"/>
                      <a:gd name="T2" fmla="*/ 0 w 560"/>
                      <a:gd name="T3" fmla="*/ 1 h 1152"/>
                      <a:gd name="T4" fmla="*/ 0 w 560"/>
                      <a:gd name="T5" fmla="*/ 0 h 1152"/>
                      <a:gd name="T6" fmla="*/ 0 w 560"/>
                      <a:gd name="T7" fmla="*/ 0 h 1152"/>
                      <a:gd name="T8" fmla="*/ 0 w 560"/>
                      <a:gd name="T9" fmla="*/ 1 h 1152"/>
                      <a:gd name="T10" fmla="*/ 0 w 560"/>
                      <a:gd name="T11" fmla="*/ 1 h 1152"/>
                      <a:gd name="T12" fmla="*/ 0 w 560"/>
                      <a:gd name="T13" fmla="*/ 1 h 1152"/>
                      <a:gd name="T14" fmla="*/ 0 w 560"/>
                      <a:gd name="T15" fmla="*/ 0 h 1152"/>
                      <a:gd name="T16" fmla="*/ 0 w 560"/>
                      <a:gd name="T17" fmla="*/ 0 h 1152"/>
                      <a:gd name="T18" fmla="*/ 0 w 560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0"/>
                      <a:gd name="T31" fmla="*/ 0 h 1152"/>
                      <a:gd name="T32" fmla="*/ 560 w 560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0" h="1152">
                        <a:moveTo>
                          <a:pt x="0" y="1151"/>
                        </a:moveTo>
                        <a:lnTo>
                          <a:pt x="559" y="1151"/>
                        </a:lnTo>
                        <a:lnTo>
                          <a:pt x="559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9" y="1133"/>
                        </a:moveTo>
                        <a:lnTo>
                          <a:pt x="549" y="1133"/>
                        </a:lnTo>
                        <a:lnTo>
                          <a:pt x="549" y="17"/>
                        </a:lnTo>
                        <a:lnTo>
                          <a:pt x="9" y="17"/>
                        </a:lnTo>
                        <a:lnTo>
                          <a:pt x="9" y="1133"/>
                        </a:lnTo>
                        <a:close/>
                      </a:path>
                    </a:pathLst>
                  </a:custGeom>
                  <a:solidFill>
                    <a:srgbClr val="6D6D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Freeform 1568"/>
                  <p:cNvSpPr>
                    <a:spLocks/>
                  </p:cNvSpPr>
                  <p:nvPr/>
                </p:nvSpPr>
                <p:spPr bwMode="auto">
                  <a:xfrm>
                    <a:off x="49" y="56"/>
                    <a:ext cx="123" cy="251"/>
                  </a:xfrm>
                  <a:custGeom>
                    <a:avLst/>
                    <a:gdLst>
                      <a:gd name="T0" fmla="*/ 0 w 545"/>
                      <a:gd name="T1" fmla="*/ 1 h 1113"/>
                      <a:gd name="T2" fmla="*/ 0 w 545"/>
                      <a:gd name="T3" fmla="*/ 1 h 1113"/>
                      <a:gd name="T4" fmla="*/ 0 w 545"/>
                      <a:gd name="T5" fmla="*/ 0 h 1113"/>
                      <a:gd name="T6" fmla="*/ 0 w 545"/>
                      <a:gd name="T7" fmla="*/ 0 h 1113"/>
                      <a:gd name="T8" fmla="*/ 0 w 545"/>
                      <a:gd name="T9" fmla="*/ 1 h 1113"/>
                      <a:gd name="T10" fmla="*/ 0 w 545"/>
                      <a:gd name="T11" fmla="*/ 1 h 1113"/>
                      <a:gd name="T12" fmla="*/ 0 w 545"/>
                      <a:gd name="T13" fmla="*/ 1 h 1113"/>
                      <a:gd name="T14" fmla="*/ 0 w 545"/>
                      <a:gd name="T15" fmla="*/ 0 h 1113"/>
                      <a:gd name="T16" fmla="*/ 0 w 545"/>
                      <a:gd name="T17" fmla="*/ 0 h 1113"/>
                      <a:gd name="T18" fmla="*/ 0 w 545"/>
                      <a:gd name="T19" fmla="*/ 1 h 11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1113"/>
                      <a:gd name="T32" fmla="*/ 545 w 545"/>
                      <a:gd name="T33" fmla="*/ 1113 h 11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1113">
                        <a:moveTo>
                          <a:pt x="0" y="1112"/>
                        </a:moveTo>
                        <a:lnTo>
                          <a:pt x="544" y="1112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1112"/>
                        </a:lnTo>
                        <a:close/>
                        <a:moveTo>
                          <a:pt x="9" y="1090"/>
                        </a:moveTo>
                        <a:lnTo>
                          <a:pt x="535" y="1090"/>
                        </a:lnTo>
                        <a:lnTo>
                          <a:pt x="535" y="22"/>
                        </a:lnTo>
                        <a:lnTo>
                          <a:pt x="9" y="22"/>
                        </a:lnTo>
                        <a:lnTo>
                          <a:pt x="9" y="1090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Freeform 1569"/>
                  <p:cNvSpPr>
                    <a:spLocks/>
                  </p:cNvSpPr>
                  <p:nvPr/>
                </p:nvSpPr>
                <p:spPr bwMode="auto">
                  <a:xfrm>
                    <a:off x="50" y="61"/>
                    <a:ext cx="119" cy="241"/>
                  </a:xfrm>
                  <a:custGeom>
                    <a:avLst/>
                    <a:gdLst>
                      <a:gd name="T0" fmla="*/ 0 w 528"/>
                      <a:gd name="T1" fmla="*/ 1 h 1069"/>
                      <a:gd name="T2" fmla="*/ 0 w 528"/>
                      <a:gd name="T3" fmla="*/ 1 h 1069"/>
                      <a:gd name="T4" fmla="*/ 0 w 528"/>
                      <a:gd name="T5" fmla="*/ 0 h 1069"/>
                      <a:gd name="T6" fmla="*/ 0 w 528"/>
                      <a:gd name="T7" fmla="*/ 0 h 1069"/>
                      <a:gd name="T8" fmla="*/ 0 w 528"/>
                      <a:gd name="T9" fmla="*/ 1 h 1069"/>
                      <a:gd name="T10" fmla="*/ 0 w 528"/>
                      <a:gd name="T11" fmla="*/ 1 h 1069"/>
                      <a:gd name="T12" fmla="*/ 0 w 528"/>
                      <a:gd name="T13" fmla="*/ 1 h 1069"/>
                      <a:gd name="T14" fmla="*/ 0 w 528"/>
                      <a:gd name="T15" fmla="*/ 0 h 1069"/>
                      <a:gd name="T16" fmla="*/ 0 w 528"/>
                      <a:gd name="T17" fmla="*/ 0 h 1069"/>
                      <a:gd name="T18" fmla="*/ 0 w 528"/>
                      <a:gd name="T19" fmla="*/ 1 h 10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8"/>
                      <a:gd name="T31" fmla="*/ 0 h 1069"/>
                      <a:gd name="T32" fmla="*/ 528 w 528"/>
                      <a:gd name="T33" fmla="*/ 1069 h 10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8" h="1069">
                        <a:moveTo>
                          <a:pt x="0" y="1068"/>
                        </a:moveTo>
                        <a:lnTo>
                          <a:pt x="527" y="1068"/>
                        </a:lnTo>
                        <a:lnTo>
                          <a:pt x="527" y="0"/>
                        </a:lnTo>
                        <a:lnTo>
                          <a:pt x="0" y="0"/>
                        </a:lnTo>
                        <a:lnTo>
                          <a:pt x="0" y="1068"/>
                        </a:lnTo>
                        <a:close/>
                        <a:moveTo>
                          <a:pt x="11" y="1048"/>
                        </a:moveTo>
                        <a:lnTo>
                          <a:pt x="516" y="1048"/>
                        </a:lnTo>
                        <a:lnTo>
                          <a:pt x="516" y="20"/>
                        </a:lnTo>
                        <a:lnTo>
                          <a:pt x="11" y="20"/>
                        </a:lnTo>
                        <a:lnTo>
                          <a:pt x="11" y="1048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Freeform 1570"/>
                  <p:cNvSpPr>
                    <a:spLocks/>
                  </p:cNvSpPr>
                  <p:nvPr/>
                </p:nvSpPr>
                <p:spPr bwMode="auto">
                  <a:xfrm>
                    <a:off x="52" y="65"/>
                    <a:ext cx="115" cy="233"/>
                  </a:xfrm>
                  <a:custGeom>
                    <a:avLst/>
                    <a:gdLst>
                      <a:gd name="T0" fmla="*/ 0 w 510"/>
                      <a:gd name="T1" fmla="*/ 1 h 1032"/>
                      <a:gd name="T2" fmla="*/ 0 w 510"/>
                      <a:gd name="T3" fmla="*/ 1 h 1032"/>
                      <a:gd name="T4" fmla="*/ 0 w 510"/>
                      <a:gd name="T5" fmla="*/ 0 h 1032"/>
                      <a:gd name="T6" fmla="*/ 0 w 510"/>
                      <a:gd name="T7" fmla="*/ 0 h 1032"/>
                      <a:gd name="T8" fmla="*/ 0 w 510"/>
                      <a:gd name="T9" fmla="*/ 1 h 1032"/>
                      <a:gd name="T10" fmla="*/ 0 w 510"/>
                      <a:gd name="T11" fmla="*/ 1 h 1032"/>
                      <a:gd name="T12" fmla="*/ 0 w 510"/>
                      <a:gd name="T13" fmla="*/ 1 h 1032"/>
                      <a:gd name="T14" fmla="*/ 0 w 510"/>
                      <a:gd name="T15" fmla="*/ 0 h 1032"/>
                      <a:gd name="T16" fmla="*/ 0 w 510"/>
                      <a:gd name="T17" fmla="*/ 0 h 1032"/>
                      <a:gd name="T18" fmla="*/ 0 w 510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0"/>
                      <a:gd name="T31" fmla="*/ 0 h 1032"/>
                      <a:gd name="T32" fmla="*/ 510 w 510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0" h="1032">
                        <a:moveTo>
                          <a:pt x="0" y="1031"/>
                        </a:moveTo>
                        <a:lnTo>
                          <a:pt x="509" y="1031"/>
                        </a:lnTo>
                        <a:lnTo>
                          <a:pt x="509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9" y="1009"/>
                        </a:moveTo>
                        <a:lnTo>
                          <a:pt x="500" y="1009"/>
                        </a:lnTo>
                        <a:lnTo>
                          <a:pt x="500" y="23"/>
                        </a:lnTo>
                        <a:lnTo>
                          <a:pt x="9" y="23"/>
                        </a:lnTo>
                        <a:lnTo>
                          <a:pt x="9" y="1009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6" name="Freeform 1571"/>
                  <p:cNvSpPr>
                    <a:spLocks/>
                  </p:cNvSpPr>
                  <p:nvPr/>
                </p:nvSpPr>
                <p:spPr bwMode="auto">
                  <a:xfrm>
                    <a:off x="55" y="71"/>
                    <a:ext cx="109" cy="223"/>
                  </a:xfrm>
                  <a:custGeom>
                    <a:avLst/>
                    <a:gdLst>
                      <a:gd name="T0" fmla="*/ 0 w 485"/>
                      <a:gd name="T1" fmla="*/ 0 h 987"/>
                      <a:gd name="T2" fmla="*/ 0 w 485"/>
                      <a:gd name="T3" fmla="*/ 0 h 987"/>
                      <a:gd name="T4" fmla="*/ 0 w 485"/>
                      <a:gd name="T5" fmla="*/ 0 h 987"/>
                      <a:gd name="T6" fmla="*/ 0 w 485"/>
                      <a:gd name="T7" fmla="*/ 0 h 987"/>
                      <a:gd name="T8" fmla="*/ 0 w 485"/>
                      <a:gd name="T9" fmla="*/ 0 h 987"/>
                      <a:gd name="T10" fmla="*/ 0 w 485"/>
                      <a:gd name="T11" fmla="*/ 0 h 987"/>
                      <a:gd name="T12" fmla="*/ 0 w 485"/>
                      <a:gd name="T13" fmla="*/ 0 h 987"/>
                      <a:gd name="T14" fmla="*/ 0 w 485"/>
                      <a:gd name="T15" fmla="*/ 0 h 987"/>
                      <a:gd name="T16" fmla="*/ 0 w 485"/>
                      <a:gd name="T17" fmla="*/ 0 h 987"/>
                      <a:gd name="T18" fmla="*/ 0 w 485"/>
                      <a:gd name="T19" fmla="*/ 0 h 9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5"/>
                      <a:gd name="T31" fmla="*/ 0 h 987"/>
                      <a:gd name="T32" fmla="*/ 485 w 485"/>
                      <a:gd name="T33" fmla="*/ 987 h 9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5" h="987">
                        <a:moveTo>
                          <a:pt x="0" y="986"/>
                        </a:moveTo>
                        <a:lnTo>
                          <a:pt x="484" y="986"/>
                        </a:lnTo>
                        <a:lnTo>
                          <a:pt x="484" y="0"/>
                        </a:lnTo>
                        <a:lnTo>
                          <a:pt x="0" y="0"/>
                        </a:lnTo>
                        <a:lnTo>
                          <a:pt x="0" y="986"/>
                        </a:lnTo>
                        <a:close/>
                        <a:moveTo>
                          <a:pt x="15" y="963"/>
                        </a:moveTo>
                        <a:lnTo>
                          <a:pt x="472" y="963"/>
                        </a:lnTo>
                        <a:lnTo>
                          <a:pt x="472" y="23"/>
                        </a:lnTo>
                        <a:lnTo>
                          <a:pt x="15" y="23"/>
                        </a:lnTo>
                        <a:lnTo>
                          <a:pt x="15" y="963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" name="Freeform 1572"/>
                  <p:cNvSpPr>
                    <a:spLocks/>
                  </p:cNvSpPr>
                  <p:nvPr/>
                </p:nvSpPr>
                <p:spPr bwMode="auto">
                  <a:xfrm>
                    <a:off x="58" y="75"/>
                    <a:ext cx="103" cy="213"/>
                  </a:xfrm>
                  <a:custGeom>
                    <a:avLst/>
                    <a:gdLst>
                      <a:gd name="T0" fmla="*/ 0 w 458"/>
                      <a:gd name="T1" fmla="*/ 0 h 943"/>
                      <a:gd name="T2" fmla="*/ 0 w 458"/>
                      <a:gd name="T3" fmla="*/ 0 h 943"/>
                      <a:gd name="T4" fmla="*/ 0 w 458"/>
                      <a:gd name="T5" fmla="*/ 0 h 943"/>
                      <a:gd name="T6" fmla="*/ 0 w 458"/>
                      <a:gd name="T7" fmla="*/ 0 h 943"/>
                      <a:gd name="T8" fmla="*/ 0 w 458"/>
                      <a:gd name="T9" fmla="*/ 0 h 943"/>
                      <a:gd name="T10" fmla="*/ 0 w 458"/>
                      <a:gd name="T11" fmla="*/ 0 h 943"/>
                      <a:gd name="T12" fmla="*/ 0 w 458"/>
                      <a:gd name="T13" fmla="*/ 0 h 943"/>
                      <a:gd name="T14" fmla="*/ 0 w 458"/>
                      <a:gd name="T15" fmla="*/ 0 h 943"/>
                      <a:gd name="T16" fmla="*/ 0 w 458"/>
                      <a:gd name="T17" fmla="*/ 0 h 943"/>
                      <a:gd name="T18" fmla="*/ 0 w 458"/>
                      <a:gd name="T19" fmla="*/ 0 h 9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8"/>
                      <a:gd name="T31" fmla="*/ 0 h 943"/>
                      <a:gd name="T32" fmla="*/ 458 w 458"/>
                      <a:gd name="T33" fmla="*/ 943 h 9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8" h="943">
                        <a:moveTo>
                          <a:pt x="0" y="942"/>
                        </a:moveTo>
                        <a:lnTo>
                          <a:pt x="457" y="942"/>
                        </a:lnTo>
                        <a:lnTo>
                          <a:pt x="457" y="0"/>
                        </a:lnTo>
                        <a:lnTo>
                          <a:pt x="0" y="0"/>
                        </a:lnTo>
                        <a:lnTo>
                          <a:pt x="0" y="942"/>
                        </a:lnTo>
                        <a:close/>
                        <a:moveTo>
                          <a:pt x="12" y="917"/>
                        </a:moveTo>
                        <a:lnTo>
                          <a:pt x="444" y="917"/>
                        </a:lnTo>
                        <a:lnTo>
                          <a:pt x="444" y="25"/>
                        </a:lnTo>
                        <a:lnTo>
                          <a:pt x="12" y="25"/>
                        </a:lnTo>
                        <a:lnTo>
                          <a:pt x="12" y="91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Freeform 1573"/>
                  <p:cNvSpPr>
                    <a:spLocks/>
                  </p:cNvSpPr>
                  <p:nvPr/>
                </p:nvSpPr>
                <p:spPr bwMode="auto">
                  <a:xfrm>
                    <a:off x="61" y="82"/>
                    <a:ext cx="97" cy="200"/>
                  </a:xfrm>
                  <a:custGeom>
                    <a:avLst/>
                    <a:gdLst>
                      <a:gd name="T0" fmla="*/ 0 w 432"/>
                      <a:gd name="T1" fmla="*/ 0 h 887"/>
                      <a:gd name="T2" fmla="*/ 0 w 432"/>
                      <a:gd name="T3" fmla="*/ 0 h 887"/>
                      <a:gd name="T4" fmla="*/ 0 w 432"/>
                      <a:gd name="T5" fmla="*/ 0 h 887"/>
                      <a:gd name="T6" fmla="*/ 0 w 432"/>
                      <a:gd name="T7" fmla="*/ 0 h 887"/>
                      <a:gd name="T8" fmla="*/ 0 w 432"/>
                      <a:gd name="T9" fmla="*/ 0 h 887"/>
                      <a:gd name="T10" fmla="*/ 0 w 432"/>
                      <a:gd name="T11" fmla="*/ 0 h 887"/>
                      <a:gd name="T12" fmla="*/ 0 w 432"/>
                      <a:gd name="T13" fmla="*/ 0 h 887"/>
                      <a:gd name="T14" fmla="*/ 0 w 432"/>
                      <a:gd name="T15" fmla="*/ 0 h 887"/>
                      <a:gd name="T16" fmla="*/ 0 w 432"/>
                      <a:gd name="T17" fmla="*/ 0 h 887"/>
                      <a:gd name="T18" fmla="*/ 0 w 432"/>
                      <a:gd name="T19" fmla="*/ 0 h 8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2"/>
                      <a:gd name="T31" fmla="*/ 0 h 887"/>
                      <a:gd name="T32" fmla="*/ 432 w 432"/>
                      <a:gd name="T33" fmla="*/ 887 h 8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2" h="887">
                        <a:moveTo>
                          <a:pt x="0" y="886"/>
                        </a:moveTo>
                        <a:lnTo>
                          <a:pt x="431" y="886"/>
                        </a:lnTo>
                        <a:lnTo>
                          <a:pt x="431" y="0"/>
                        </a:lnTo>
                        <a:lnTo>
                          <a:pt x="0" y="0"/>
                        </a:lnTo>
                        <a:lnTo>
                          <a:pt x="0" y="886"/>
                        </a:lnTo>
                        <a:close/>
                        <a:moveTo>
                          <a:pt x="7" y="864"/>
                        </a:moveTo>
                        <a:lnTo>
                          <a:pt x="421" y="864"/>
                        </a:lnTo>
                        <a:lnTo>
                          <a:pt x="421" y="22"/>
                        </a:lnTo>
                        <a:lnTo>
                          <a:pt x="7" y="22"/>
                        </a:lnTo>
                        <a:lnTo>
                          <a:pt x="7" y="864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Freeform 1574"/>
                  <p:cNvSpPr>
                    <a:spLocks/>
                  </p:cNvSpPr>
                  <p:nvPr/>
                </p:nvSpPr>
                <p:spPr bwMode="auto">
                  <a:xfrm>
                    <a:off x="63" y="86"/>
                    <a:ext cx="93" cy="190"/>
                  </a:xfrm>
                  <a:custGeom>
                    <a:avLst/>
                    <a:gdLst>
                      <a:gd name="T0" fmla="*/ 0 w 416"/>
                      <a:gd name="T1" fmla="*/ 0 h 843"/>
                      <a:gd name="T2" fmla="*/ 0 w 416"/>
                      <a:gd name="T3" fmla="*/ 0 h 843"/>
                      <a:gd name="T4" fmla="*/ 0 w 416"/>
                      <a:gd name="T5" fmla="*/ 0 h 843"/>
                      <a:gd name="T6" fmla="*/ 0 w 416"/>
                      <a:gd name="T7" fmla="*/ 0 h 843"/>
                      <a:gd name="T8" fmla="*/ 0 w 416"/>
                      <a:gd name="T9" fmla="*/ 0 h 843"/>
                      <a:gd name="T10" fmla="*/ 0 w 416"/>
                      <a:gd name="T11" fmla="*/ 0 h 843"/>
                      <a:gd name="T12" fmla="*/ 0 w 416"/>
                      <a:gd name="T13" fmla="*/ 0 h 843"/>
                      <a:gd name="T14" fmla="*/ 0 w 416"/>
                      <a:gd name="T15" fmla="*/ 0 h 843"/>
                      <a:gd name="T16" fmla="*/ 0 w 416"/>
                      <a:gd name="T17" fmla="*/ 0 h 843"/>
                      <a:gd name="T18" fmla="*/ 0 w 416"/>
                      <a:gd name="T19" fmla="*/ 0 h 8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6"/>
                      <a:gd name="T31" fmla="*/ 0 h 843"/>
                      <a:gd name="T32" fmla="*/ 416 w 416"/>
                      <a:gd name="T33" fmla="*/ 843 h 8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6" h="843">
                        <a:moveTo>
                          <a:pt x="0" y="842"/>
                        </a:moveTo>
                        <a:lnTo>
                          <a:pt x="415" y="842"/>
                        </a:lnTo>
                        <a:lnTo>
                          <a:pt x="415" y="0"/>
                        </a:lnTo>
                        <a:lnTo>
                          <a:pt x="0" y="0"/>
                        </a:lnTo>
                        <a:lnTo>
                          <a:pt x="0" y="842"/>
                        </a:lnTo>
                        <a:close/>
                        <a:moveTo>
                          <a:pt x="13" y="815"/>
                        </a:moveTo>
                        <a:lnTo>
                          <a:pt x="402" y="815"/>
                        </a:lnTo>
                        <a:lnTo>
                          <a:pt x="402" y="28"/>
                        </a:lnTo>
                        <a:lnTo>
                          <a:pt x="13" y="28"/>
                        </a:lnTo>
                        <a:lnTo>
                          <a:pt x="13" y="8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Freeform 1575"/>
                  <p:cNvSpPr>
                    <a:spLocks/>
                  </p:cNvSpPr>
                  <p:nvPr/>
                </p:nvSpPr>
                <p:spPr bwMode="auto">
                  <a:xfrm>
                    <a:off x="66" y="92"/>
                    <a:ext cx="87" cy="179"/>
                  </a:xfrm>
                  <a:custGeom>
                    <a:avLst/>
                    <a:gdLst>
                      <a:gd name="T0" fmla="*/ 0 w 390"/>
                      <a:gd name="T1" fmla="*/ 0 h 793"/>
                      <a:gd name="T2" fmla="*/ 0 w 390"/>
                      <a:gd name="T3" fmla="*/ 0 h 793"/>
                      <a:gd name="T4" fmla="*/ 0 w 390"/>
                      <a:gd name="T5" fmla="*/ 0 h 793"/>
                      <a:gd name="T6" fmla="*/ 0 w 390"/>
                      <a:gd name="T7" fmla="*/ 0 h 793"/>
                      <a:gd name="T8" fmla="*/ 0 w 390"/>
                      <a:gd name="T9" fmla="*/ 0 h 793"/>
                      <a:gd name="T10" fmla="*/ 0 w 390"/>
                      <a:gd name="T11" fmla="*/ 0 h 793"/>
                      <a:gd name="T12" fmla="*/ 0 w 390"/>
                      <a:gd name="T13" fmla="*/ 0 h 793"/>
                      <a:gd name="T14" fmla="*/ 0 w 390"/>
                      <a:gd name="T15" fmla="*/ 0 h 793"/>
                      <a:gd name="T16" fmla="*/ 0 w 390"/>
                      <a:gd name="T17" fmla="*/ 0 h 793"/>
                      <a:gd name="T18" fmla="*/ 0 w 390"/>
                      <a:gd name="T19" fmla="*/ 0 h 7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793"/>
                      <a:gd name="T32" fmla="*/ 390 w 390"/>
                      <a:gd name="T33" fmla="*/ 793 h 7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793">
                        <a:moveTo>
                          <a:pt x="0" y="792"/>
                        </a:moveTo>
                        <a:lnTo>
                          <a:pt x="389" y="792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792"/>
                        </a:lnTo>
                        <a:close/>
                        <a:moveTo>
                          <a:pt x="16" y="761"/>
                        </a:moveTo>
                        <a:lnTo>
                          <a:pt x="374" y="761"/>
                        </a:lnTo>
                        <a:lnTo>
                          <a:pt x="374" y="30"/>
                        </a:lnTo>
                        <a:lnTo>
                          <a:pt x="16" y="30"/>
                        </a:lnTo>
                        <a:lnTo>
                          <a:pt x="16" y="761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Freeform 1576"/>
                  <p:cNvSpPr>
                    <a:spLocks/>
                  </p:cNvSpPr>
                  <p:nvPr/>
                </p:nvSpPr>
                <p:spPr bwMode="auto">
                  <a:xfrm>
                    <a:off x="70" y="99"/>
                    <a:ext cx="80" cy="165"/>
                  </a:xfrm>
                  <a:custGeom>
                    <a:avLst/>
                    <a:gdLst>
                      <a:gd name="T0" fmla="*/ 0 w 356"/>
                      <a:gd name="T1" fmla="*/ 0 h 732"/>
                      <a:gd name="T2" fmla="*/ 0 w 356"/>
                      <a:gd name="T3" fmla="*/ 0 h 732"/>
                      <a:gd name="T4" fmla="*/ 0 w 356"/>
                      <a:gd name="T5" fmla="*/ 0 h 732"/>
                      <a:gd name="T6" fmla="*/ 0 w 356"/>
                      <a:gd name="T7" fmla="*/ 0 h 732"/>
                      <a:gd name="T8" fmla="*/ 0 w 356"/>
                      <a:gd name="T9" fmla="*/ 0 h 732"/>
                      <a:gd name="T10" fmla="*/ 0 w 356"/>
                      <a:gd name="T11" fmla="*/ 0 h 732"/>
                      <a:gd name="T12" fmla="*/ 0 w 356"/>
                      <a:gd name="T13" fmla="*/ 0 h 732"/>
                      <a:gd name="T14" fmla="*/ 0 w 356"/>
                      <a:gd name="T15" fmla="*/ 0 h 732"/>
                      <a:gd name="T16" fmla="*/ 0 w 356"/>
                      <a:gd name="T17" fmla="*/ 0 h 732"/>
                      <a:gd name="T18" fmla="*/ 0 w 356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732"/>
                      <a:gd name="T32" fmla="*/ 356 w 356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732">
                        <a:moveTo>
                          <a:pt x="0" y="731"/>
                        </a:moveTo>
                        <a:lnTo>
                          <a:pt x="355" y="731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2" y="704"/>
                        </a:moveTo>
                        <a:lnTo>
                          <a:pt x="343" y="704"/>
                        </a:lnTo>
                        <a:lnTo>
                          <a:pt x="343" y="27"/>
                        </a:lnTo>
                        <a:lnTo>
                          <a:pt x="12" y="27"/>
                        </a:lnTo>
                        <a:lnTo>
                          <a:pt x="12" y="704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Freeform 1577"/>
                  <p:cNvSpPr>
                    <a:spLocks/>
                  </p:cNvSpPr>
                  <p:nvPr/>
                </p:nvSpPr>
                <p:spPr bwMode="auto">
                  <a:xfrm>
                    <a:off x="73" y="106"/>
                    <a:ext cx="74" cy="153"/>
                  </a:xfrm>
                  <a:custGeom>
                    <a:avLst/>
                    <a:gdLst>
                      <a:gd name="T0" fmla="*/ 0 w 330"/>
                      <a:gd name="T1" fmla="*/ 0 h 677"/>
                      <a:gd name="T2" fmla="*/ 0 w 330"/>
                      <a:gd name="T3" fmla="*/ 0 h 677"/>
                      <a:gd name="T4" fmla="*/ 0 w 330"/>
                      <a:gd name="T5" fmla="*/ 0 h 677"/>
                      <a:gd name="T6" fmla="*/ 0 w 330"/>
                      <a:gd name="T7" fmla="*/ 0 h 677"/>
                      <a:gd name="T8" fmla="*/ 0 w 330"/>
                      <a:gd name="T9" fmla="*/ 0 h 677"/>
                      <a:gd name="T10" fmla="*/ 0 w 330"/>
                      <a:gd name="T11" fmla="*/ 0 h 677"/>
                      <a:gd name="T12" fmla="*/ 0 w 330"/>
                      <a:gd name="T13" fmla="*/ 0 h 677"/>
                      <a:gd name="T14" fmla="*/ 0 w 330"/>
                      <a:gd name="T15" fmla="*/ 0 h 677"/>
                      <a:gd name="T16" fmla="*/ 0 w 330"/>
                      <a:gd name="T17" fmla="*/ 0 h 677"/>
                      <a:gd name="T18" fmla="*/ 0 w 330"/>
                      <a:gd name="T19" fmla="*/ 0 h 6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30"/>
                      <a:gd name="T31" fmla="*/ 0 h 677"/>
                      <a:gd name="T32" fmla="*/ 330 w 330"/>
                      <a:gd name="T33" fmla="*/ 677 h 6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30" h="677">
                        <a:moveTo>
                          <a:pt x="0" y="676"/>
                        </a:moveTo>
                        <a:lnTo>
                          <a:pt x="329" y="676"/>
                        </a:lnTo>
                        <a:lnTo>
                          <a:pt x="329" y="0"/>
                        </a:lnTo>
                        <a:lnTo>
                          <a:pt x="0" y="0"/>
                        </a:lnTo>
                        <a:lnTo>
                          <a:pt x="0" y="676"/>
                        </a:lnTo>
                        <a:close/>
                        <a:moveTo>
                          <a:pt x="15" y="646"/>
                        </a:moveTo>
                        <a:lnTo>
                          <a:pt x="311" y="646"/>
                        </a:lnTo>
                        <a:lnTo>
                          <a:pt x="311" y="29"/>
                        </a:lnTo>
                        <a:lnTo>
                          <a:pt x="15" y="29"/>
                        </a:lnTo>
                        <a:lnTo>
                          <a:pt x="15" y="646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Freeform 1578"/>
                  <p:cNvSpPr>
                    <a:spLocks/>
                  </p:cNvSpPr>
                  <p:nvPr/>
                </p:nvSpPr>
                <p:spPr bwMode="auto">
                  <a:xfrm>
                    <a:off x="77" y="113"/>
                    <a:ext cx="67" cy="139"/>
                  </a:xfrm>
                  <a:custGeom>
                    <a:avLst/>
                    <a:gdLst>
                      <a:gd name="T0" fmla="*/ 0 w 300"/>
                      <a:gd name="T1" fmla="*/ 0 h 617"/>
                      <a:gd name="T2" fmla="*/ 0 w 300"/>
                      <a:gd name="T3" fmla="*/ 0 h 617"/>
                      <a:gd name="T4" fmla="*/ 0 w 300"/>
                      <a:gd name="T5" fmla="*/ 0 h 617"/>
                      <a:gd name="T6" fmla="*/ 0 w 300"/>
                      <a:gd name="T7" fmla="*/ 0 h 617"/>
                      <a:gd name="T8" fmla="*/ 0 w 300"/>
                      <a:gd name="T9" fmla="*/ 0 h 617"/>
                      <a:gd name="T10" fmla="*/ 0 w 300"/>
                      <a:gd name="T11" fmla="*/ 0 h 617"/>
                      <a:gd name="T12" fmla="*/ 0 w 300"/>
                      <a:gd name="T13" fmla="*/ 0 h 617"/>
                      <a:gd name="T14" fmla="*/ 0 w 300"/>
                      <a:gd name="T15" fmla="*/ 0 h 617"/>
                      <a:gd name="T16" fmla="*/ 0 w 300"/>
                      <a:gd name="T17" fmla="*/ 0 h 617"/>
                      <a:gd name="T18" fmla="*/ 0 w 300"/>
                      <a:gd name="T19" fmla="*/ 0 h 6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617"/>
                      <a:gd name="T32" fmla="*/ 300 w 300"/>
                      <a:gd name="T33" fmla="*/ 617 h 6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617">
                        <a:moveTo>
                          <a:pt x="0" y="616"/>
                        </a:moveTo>
                        <a:lnTo>
                          <a:pt x="299" y="61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616"/>
                        </a:lnTo>
                        <a:close/>
                        <a:moveTo>
                          <a:pt x="16" y="583"/>
                        </a:moveTo>
                        <a:lnTo>
                          <a:pt x="284" y="583"/>
                        </a:lnTo>
                        <a:lnTo>
                          <a:pt x="284" y="32"/>
                        </a:lnTo>
                        <a:lnTo>
                          <a:pt x="16" y="32"/>
                        </a:lnTo>
                        <a:lnTo>
                          <a:pt x="16" y="583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" name="Freeform 1579"/>
                  <p:cNvSpPr>
                    <a:spLocks/>
                  </p:cNvSpPr>
                  <p:nvPr/>
                </p:nvSpPr>
                <p:spPr bwMode="auto">
                  <a:xfrm>
                    <a:off x="80" y="121"/>
                    <a:ext cx="60" cy="123"/>
                  </a:xfrm>
                  <a:custGeom>
                    <a:avLst/>
                    <a:gdLst>
                      <a:gd name="T0" fmla="*/ 0 w 270"/>
                      <a:gd name="T1" fmla="*/ 0 h 547"/>
                      <a:gd name="T2" fmla="*/ 0 w 270"/>
                      <a:gd name="T3" fmla="*/ 0 h 547"/>
                      <a:gd name="T4" fmla="*/ 0 w 270"/>
                      <a:gd name="T5" fmla="*/ 0 h 547"/>
                      <a:gd name="T6" fmla="*/ 0 w 270"/>
                      <a:gd name="T7" fmla="*/ 0 h 547"/>
                      <a:gd name="T8" fmla="*/ 0 w 270"/>
                      <a:gd name="T9" fmla="*/ 0 h 547"/>
                      <a:gd name="T10" fmla="*/ 0 w 270"/>
                      <a:gd name="T11" fmla="*/ 0 h 547"/>
                      <a:gd name="T12" fmla="*/ 0 w 270"/>
                      <a:gd name="T13" fmla="*/ 0 h 547"/>
                      <a:gd name="T14" fmla="*/ 0 w 270"/>
                      <a:gd name="T15" fmla="*/ 0 h 547"/>
                      <a:gd name="T16" fmla="*/ 0 w 270"/>
                      <a:gd name="T17" fmla="*/ 0 h 547"/>
                      <a:gd name="T18" fmla="*/ 0 w 270"/>
                      <a:gd name="T19" fmla="*/ 0 h 5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70"/>
                      <a:gd name="T31" fmla="*/ 0 h 547"/>
                      <a:gd name="T32" fmla="*/ 270 w 270"/>
                      <a:gd name="T33" fmla="*/ 547 h 5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70" h="547">
                        <a:moveTo>
                          <a:pt x="0" y="546"/>
                        </a:moveTo>
                        <a:lnTo>
                          <a:pt x="269" y="546"/>
                        </a:lnTo>
                        <a:lnTo>
                          <a:pt x="269" y="0"/>
                        </a:lnTo>
                        <a:lnTo>
                          <a:pt x="0" y="0"/>
                        </a:lnTo>
                        <a:lnTo>
                          <a:pt x="0" y="546"/>
                        </a:lnTo>
                        <a:close/>
                        <a:moveTo>
                          <a:pt x="15" y="510"/>
                        </a:moveTo>
                        <a:lnTo>
                          <a:pt x="251" y="510"/>
                        </a:lnTo>
                        <a:lnTo>
                          <a:pt x="251" y="35"/>
                        </a:lnTo>
                        <a:lnTo>
                          <a:pt x="15" y="35"/>
                        </a:lnTo>
                        <a:lnTo>
                          <a:pt x="15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5" name="Freeform 1580"/>
                  <p:cNvSpPr>
                    <a:spLocks/>
                  </p:cNvSpPr>
                  <p:nvPr/>
                </p:nvSpPr>
                <p:spPr bwMode="auto">
                  <a:xfrm>
                    <a:off x="83" y="127"/>
                    <a:ext cx="53" cy="108"/>
                  </a:xfrm>
                  <a:custGeom>
                    <a:avLst/>
                    <a:gdLst>
                      <a:gd name="T0" fmla="*/ 0 w 236"/>
                      <a:gd name="T1" fmla="*/ 0 h 481"/>
                      <a:gd name="T2" fmla="*/ 0 w 236"/>
                      <a:gd name="T3" fmla="*/ 0 h 481"/>
                      <a:gd name="T4" fmla="*/ 0 w 236"/>
                      <a:gd name="T5" fmla="*/ 0 h 481"/>
                      <a:gd name="T6" fmla="*/ 0 w 236"/>
                      <a:gd name="T7" fmla="*/ 0 h 481"/>
                      <a:gd name="T8" fmla="*/ 0 w 236"/>
                      <a:gd name="T9" fmla="*/ 0 h 481"/>
                      <a:gd name="T10" fmla="*/ 0 w 236"/>
                      <a:gd name="T11" fmla="*/ 0 h 481"/>
                      <a:gd name="T12" fmla="*/ 0 w 236"/>
                      <a:gd name="T13" fmla="*/ 0 h 481"/>
                      <a:gd name="T14" fmla="*/ 0 w 236"/>
                      <a:gd name="T15" fmla="*/ 0 h 481"/>
                      <a:gd name="T16" fmla="*/ 0 w 236"/>
                      <a:gd name="T17" fmla="*/ 0 h 481"/>
                      <a:gd name="T18" fmla="*/ 0 w 236"/>
                      <a:gd name="T19" fmla="*/ 0 h 4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6"/>
                      <a:gd name="T31" fmla="*/ 0 h 481"/>
                      <a:gd name="T32" fmla="*/ 236 w 236"/>
                      <a:gd name="T33" fmla="*/ 481 h 4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6" h="481">
                        <a:moveTo>
                          <a:pt x="0" y="480"/>
                        </a:moveTo>
                        <a:lnTo>
                          <a:pt x="235" y="480"/>
                        </a:lnTo>
                        <a:lnTo>
                          <a:pt x="235" y="0"/>
                        </a:lnTo>
                        <a:lnTo>
                          <a:pt x="0" y="0"/>
                        </a:lnTo>
                        <a:lnTo>
                          <a:pt x="0" y="480"/>
                        </a:lnTo>
                        <a:close/>
                        <a:moveTo>
                          <a:pt x="16" y="447"/>
                        </a:moveTo>
                        <a:lnTo>
                          <a:pt x="220" y="447"/>
                        </a:lnTo>
                        <a:lnTo>
                          <a:pt x="220" y="32"/>
                        </a:lnTo>
                        <a:lnTo>
                          <a:pt x="16" y="32"/>
                        </a:lnTo>
                        <a:lnTo>
                          <a:pt x="16" y="447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Freeform 1581"/>
                  <p:cNvSpPr>
                    <a:spLocks/>
                  </p:cNvSpPr>
                  <p:nvPr/>
                </p:nvSpPr>
                <p:spPr bwMode="auto">
                  <a:xfrm>
                    <a:off x="87" y="135"/>
                    <a:ext cx="45" cy="92"/>
                  </a:xfrm>
                  <a:custGeom>
                    <a:avLst/>
                    <a:gdLst>
                      <a:gd name="T0" fmla="*/ 0 w 202"/>
                      <a:gd name="T1" fmla="*/ 0 h 412"/>
                      <a:gd name="T2" fmla="*/ 0 w 202"/>
                      <a:gd name="T3" fmla="*/ 0 h 412"/>
                      <a:gd name="T4" fmla="*/ 0 w 202"/>
                      <a:gd name="T5" fmla="*/ 0 h 412"/>
                      <a:gd name="T6" fmla="*/ 0 w 202"/>
                      <a:gd name="T7" fmla="*/ 0 h 412"/>
                      <a:gd name="T8" fmla="*/ 0 w 202"/>
                      <a:gd name="T9" fmla="*/ 0 h 412"/>
                      <a:gd name="T10" fmla="*/ 0 w 202"/>
                      <a:gd name="T11" fmla="*/ 0 h 412"/>
                      <a:gd name="T12" fmla="*/ 0 w 202"/>
                      <a:gd name="T13" fmla="*/ 0 h 412"/>
                      <a:gd name="T14" fmla="*/ 0 w 202"/>
                      <a:gd name="T15" fmla="*/ 0 h 412"/>
                      <a:gd name="T16" fmla="*/ 0 w 202"/>
                      <a:gd name="T17" fmla="*/ 0 h 412"/>
                      <a:gd name="T18" fmla="*/ 0 w 202"/>
                      <a:gd name="T19" fmla="*/ 0 h 4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2"/>
                      <a:gd name="T31" fmla="*/ 0 h 412"/>
                      <a:gd name="T32" fmla="*/ 202 w 202"/>
                      <a:gd name="T33" fmla="*/ 412 h 4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2" h="412">
                        <a:moveTo>
                          <a:pt x="0" y="411"/>
                        </a:moveTo>
                        <a:lnTo>
                          <a:pt x="201" y="411"/>
                        </a:lnTo>
                        <a:lnTo>
                          <a:pt x="201" y="0"/>
                        </a:lnTo>
                        <a:lnTo>
                          <a:pt x="0" y="0"/>
                        </a:lnTo>
                        <a:lnTo>
                          <a:pt x="0" y="411"/>
                        </a:lnTo>
                        <a:close/>
                        <a:moveTo>
                          <a:pt x="19" y="374"/>
                        </a:moveTo>
                        <a:lnTo>
                          <a:pt x="181" y="374"/>
                        </a:lnTo>
                        <a:lnTo>
                          <a:pt x="181" y="37"/>
                        </a:lnTo>
                        <a:lnTo>
                          <a:pt x="19" y="37"/>
                        </a:lnTo>
                        <a:lnTo>
                          <a:pt x="19" y="374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1582"/>
                  <p:cNvSpPr>
                    <a:spLocks/>
                  </p:cNvSpPr>
                  <p:nvPr/>
                </p:nvSpPr>
                <p:spPr bwMode="auto">
                  <a:xfrm>
                    <a:off x="91" y="144"/>
                    <a:ext cx="37" cy="75"/>
                  </a:xfrm>
                  <a:custGeom>
                    <a:avLst/>
                    <a:gdLst>
                      <a:gd name="T0" fmla="*/ 0 w 167"/>
                      <a:gd name="T1" fmla="*/ 0 h 337"/>
                      <a:gd name="T2" fmla="*/ 0 w 167"/>
                      <a:gd name="T3" fmla="*/ 0 h 337"/>
                      <a:gd name="T4" fmla="*/ 0 w 167"/>
                      <a:gd name="T5" fmla="*/ 0 h 337"/>
                      <a:gd name="T6" fmla="*/ 0 w 167"/>
                      <a:gd name="T7" fmla="*/ 0 h 337"/>
                      <a:gd name="T8" fmla="*/ 0 w 167"/>
                      <a:gd name="T9" fmla="*/ 0 h 337"/>
                      <a:gd name="T10" fmla="*/ 0 w 167"/>
                      <a:gd name="T11" fmla="*/ 0 h 337"/>
                      <a:gd name="T12" fmla="*/ 0 w 167"/>
                      <a:gd name="T13" fmla="*/ 0 h 337"/>
                      <a:gd name="T14" fmla="*/ 0 w 167"/>
                      <a:gd name="T15" fmla="*/ 0 h 337"/>
                      <a:gd name="T16" fmla="*/ 0 w 167"/>
                      <a:gd name="T17" fmla="*/ 0 h 337"/>
                      <a:gd name="T18" fmla="*/ 0 w 167"/>
                      <a:gd name="T19" fmla="*/ 0 h 3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7"/>
                      <a:gd name="T31" fmla="*/ 0 h 337"/>
                      <a:gd name="T32" fmla="*/ 167 w 167"/>
                      <a:gd name="T33" fmla="*/ 337 h 3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7" h="337">
                        <a:moveTo>
                          <a:pt x="0" y="336"/>
                        </a:moveTo>
                        <a:lnTo>
                          <a:pt x="166" y="336"/>
                        </a:lnTo>
                        <a:lnTo>
                          <a:pt x="166" y="0"/>
                        </a:lnTo>
                        <a:lnTo>
                          <a:pt x="0" y="0"/>
                        </a:lnTo>
                        <a:lnTo>
                          <a:pt x="0" y="336"/>
                        </a:lnTo>
                        <a:close/>
                        <a:moveTo>
                          <a:pt x="19" y="299"/>
                        </a:moveTo>
                        <a:lnTo>
                          <a:pt x="147" y="299"/>
                        </a:lnTo>
                        <a:lnTo>
                          <a:pt x="147" y="36"/>
                        </a:lnTo>
                        <a:lnTo>
                          <a:pt x="19" y="36"/>
                        </a:lnTo>
                        <a:lnTo>
                          <a:pt x="19" y="299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1583"/>
                  <p:cNvSpPr>
                    <a:spLocks/>
                  </p:cNvSpPr>
                  <p:nvPr/>
                </p:nvSpPr>
                <p:spPr bwMode="auto">
                  <a:xfrm>
                    <a:off x="96" y="152"/>
                    <a:ext cx="27" cy="58"/>
                  </a:xfrm>
                  <a:custGeom>
                    <a:avLst/>
                    <a:gdLst>
                      <a:gd name="T0" fmla="*/ 0 w 124"/>
                      <a:gd name="T1" fmla="*/ 0 h 261"/>
                      <a:gd name="T2" fmla="*/ 0 w 124"/>
                      <a:gd name="T3" fmla="*/ 0 h 261"/>
                      <a:gd name="T4" fmla="*/ 0 w 124"/>
                      <a:gd name="T5" fmla="*/ 0 h 261"/>
                      <a:gd name="T6" fmla="*/ 0 w 124"/>
                      <a:gd name="T7" fmla="*/ 0 h 261"/>
                      <a:gd name="T8" fmla="*/ 0 w 124"/>
                      <a:gd name="T9" fmla="*/ 0 h 261"/>
                      <a:gd name="T10" fmla="*/ 0 w 124"/>
                      <a:gd name="T11" fmla="*/ 0 h 261"/>
                      <a:gd name="T12" fmla="*/ 0 w 124"/>
                      <a:gd name="T13" fmla="*/ 0 h 261"/>
                      <a:gd name="T14" fmla="*/ 0 w 124"/>
                      <a:gd name="T15" fmla="*/ 0 h 261"/>
                      <a:gd name="T16" fmla="*/ 0 w 124"/>
                      <a:gd name="T17" fmla="*/ 0 h 261"/>
                      <a:gd name="T18" fmla="*/ 0 w 124"/>
                      <a:gd name="T19" fmla="*/ 0 h 2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"/>
                      <a:gd name="T31" fmla="*/ 0 h 261"/>
                      <a:gd name="T32" fmla="*/ 124 w 124"/>
                      <a:gd name="T33" fmla="*/ 261 h 2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" h="261">
                        <a:moveTo>
                          <a:pt x="0" y="260"/>
                        </a:moveTo>
                        <a:lnTo>
                          <a:pt x="123" y="260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lnTo>
                          <a:pt x="0" y="260"/>
                        </a:lnTo>
                        <a:close/>
                        <a:moveTo>
                          <a:pt x="18" y="218"/>
                        </a:moveTo>
                        <a:lnTo>
                          <a:pt x="102" y="218"/>
                        </a:lnTo>
                        <a:lnTo>
                          <a:pt x="102" y="42"/>
                        </a:lnTo>
                        <a:lnTo>
                          <a:pt x="18" y="42"/>
                        </a:lnTo>
                        <a:lnTo>
                          <a:pt x="18" y="218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Freeform 1584"/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20" cy="39"/>
                  </a:xfrm>
                  <a:custGeom>
                    <a:avLst/>
                    <a:gdLst>
                      <a:gd name="T0" fmla="*/ 0 w 92"/>
                      <a:gd name="T1" fmla="*/ 0 h 175"/>
                      <a:gd name="T2" fmla="*/ 0 w 92"/>
                      <a:gd name="T3" fmla="*/ 0 h 175"/>
                      <a:gd name="T4" fmla="*/ 0 w 92"/>
                      <a:gd name="T5" fmla="*/ 0 h 175"/>
                      <a:gd name="T6" fmla="*/ 0 w 92"/>
                      <a:gd name="T7" fmla="*/ 0 h 175"/>
                      <a:gd name="T8" fmla="*/ 0 w 92"/>
                      <a:gd name="T9" fmla="*/ 0 h 175"/>
                      <a:gd name="T10" fmla="*/ 0 w 92"/>
                      <a:gd name="T11" fmla="*/ 0 h 175"/>
                      <a:gd name="T12" fmla="*/ 0 w 92"/>
                      <a:gd name="T13" fmla="*/ 0 h 175"/>
                      <a:gd name="T14" fmla="*/ 0 w 92"/>
                      <a:gd name="T15" fmla="*/ 0 h 175"/>
                      <a:gd name="T16" fmla="*/ 0 w 92"/>
                      <a:gd name="T17" fmla="*/ 0 h 175"/>
                      <a:gd name="T18" fmla="*/ 0 w 92"/>
                      <a:gd name="T19" fmla="*/ 0 h 1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"/>
                      <a:gd name="T31" fmla="*/ 0 h 175"/>
                      <a:gd name="T32" fmla="*/ 92 w 92"/>
                      <a:gd name="T33" fmla="*/ 175 h 17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" h="175">
                        <a:moveTo>
                          <a:pt x="0" y="174"/>
                        </a:moveTo>
                        <a:lnTo>
                          <a:pt x="91" y="174"/>
                        </a:lnTo>
                        <a:lnTo>
                          <a:pt x="91" y="0"/>
                        </a:lnTo>
                        <a:lnTo>
                          <a:pt x="0" y="0"/>
                        </a:lnTo>
                        <a:lnTo>
                          <a:pt x="0" y="174"/>
                        </a:lnTo>
                        <a:close/>
                        <a:moveTo>
                          <a:pt x="23" y="130"/>
                        </a:moveTo>
                        <a:lnTo>
                          <a:pt x="68" y="130"/>
                        </a:lnTo>
                        <a:lnTo>
                          <a:pt x="68" y="43"/>
                        </a:lnTo>
                        <a:lnTo>
                          <a:pt x="23" y="43"/>
                        </a:lnTo>
                        <a:lnTo>
                          <a:pt x="23" y="130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Freeform 1585"/>
                  <p:cNvSpPr>
                    <a:spLocks/>
                  </p:cNvSpPr>
                  <p:nvPr/>
                </p:nvSpPr>
                <p:spPr bwMode="auto">
                  <a:xfrm>
                    <a:off x="106" y="173"/>
                    <a:ext cx="8" cy="19"/>
                  </a:xfrm>
                  <a:custGeom>
                    <a:avLst/>
                    <a:gdLst>
                      <a:gd name="T0" fmla="*/ 0 w 38"/>
                      <a:gd name="T1" fmla="*/ 0 h 86"/>
                      <a:gd name="T2" fmla="*/ 0 w 38"/>
                      <a:gd name="T3" fmla="*/ 0 h 86"/>
                      <a:gd name="T4" fmla="*/ 0 w 38"/>
                      <a:gd name="T5" fmla="*/ 0 h 86"/>
                      <a:gd name="T6" fmla="*/ 0 w 38"/>
                      <a:gd name="T7" fmla="*/ 0 h 86"/>
                      <a:gd name="T8" fmla="*/ 0 w 38"/>
                      <a:gd name="T9" fmla="*/ 0 h 86"/>
                      <a:gd name="T10" fmla="*/ 0 w 38"/>
                      <a:gd name="T11" fmla="*/ 0 h 86"/>
                      <a:gd name="T12" fmla="*/ 0 w 38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8"/>
                      <a:gd name="T22" fmla="*/ 0 h 86"/>
                      <a:gd name="T23" fmla="*/ 38 w 38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8" h="86">
                        <a:moveTo>
                          <a:pt x="0" y="85"/>
                        </a:moveTo>
                        <a:lnTo>
                          <a:pt x="37" y="85"/>
                        </a:lnTo>
                        <a:lnTo>
                          <a:pt x="37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1" y="43"/>
                        </a:moveTo>
                        <a:lnTo>
                          <a:pt x="21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Freeform 1586"/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0 h 1569"/>
                      <a:gd name="T2" fmla="*/ 0 w 771"/>
                      <a:gd name="T3" fmla="*/ 0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0 h 1569"/>
                      <a:gd name="T10" fmla="*/ 0 w 771"/>
                      <a:gd name="T11" fmla="*/ 0 h 1569"/>
                      <a:gd name="T12" fmla="*/ 0 w 771"/>
                      <a:gd name="T13" fmla="*/ 0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0 h 1569"/>
                      <a:gd name="T20" fmla="*/ 0 w 771"/>
                      <a:gd name="T21" fmla="*/ 0 h 1569"/>
                      <a:gd name="T22" fmla="*/ 0 w 771"/>
                      <a:gd name="T23" fmla="*/ 0 h 1569"/>
                      <a:gd name="T24" fmla="*/ 0 w 771"/>
                      <a:gd name="T25" fmla="*/ 0 h 1569"/>
                      <a:gd name="T26" fmla="*/ 0 w 771"/>
                      <a:gd name="T27" fmla="*/ 0 h 1569"/>
                      <a:gd name="T28" fmla="*/ 0 w 771"/>
                      <a:gd name="T29" fmla="*/ 0 h 1569"/>
                      <a:gd name="T30" fmla="*/ 0 w 771"/>
                      <a:gd name="T31" fmla="*/ 1 h 1569"/>
                      <a:gd name="T32" fmla="*/ 0 w 771"/>
                      <a:gd name="T33" fmla="*/ 1 h 1569"/>
                      <a:gd name="T34" fmla="*/ 0 w 771"/>
                      <a:gd name="T35" fmla="*/ 1 h 1569"/>
                      <a:gd name="T36" fmla="*/ 0 w 771"/>
                      <a:gd name="T37" fmla="*/ 1 h 1569"/>
                      <a:gd name="T38" fmla="*/ 0 w 771"/>
                      <a:gd name="T39" fmla="*/ 1 h 1569"/>
                      <a:gd name="T40" fmla="*/ 0 w 771"/>
                      <a:gd name="T41" fmla="*/ 1 h 1569"/>
                      <a:gd name="T42" fmla="*/ 0 w 771"/>
                      <a:gd name="T43" fmla="*/ 1 h 1569"/>
                      <a:gd name="T44" fmla="*/ 0 w 771"/>
                      <a:gd name="T45" fmla="*/ 1 h 1569"/>
                      <a:gd name="T46" fmla="*/ 0 w 771"/>
                      <a:gd name="T47" fmla="*/ 1 h 1569"/>
                      <a:gd name="T48" fmla="*/ 0 w 771"/>
                      <a:gd name="T49" fmla="*/ 1 h 1569"/>
                      <a:gd name="T50" fmla="*/ 0 w 771"/>
                      <a:gd name="T51" fmla="*/ 1 h 1569"/>
                      <a:gd name="T52" fmla="*/ 0 w 771"/>
                      <a:gd name="T53" fmla="*/ 1 h 1569"/>
                      <a:gd name="T54" fmla="*/ 0 w 771"/>
                      <a:gd name="T55" fmla="*/ 1 h 1569"/>
                      <a:gd name="T56" fmla="*/ 0 w 771"/>
                      <a:gd name="T57" fmla="*/ 1 h 1569"/>
                      <a:gd name="T58" fmla="*/ 0 w 771"/>
                      <a:gd name="T59" fmla="*/ 1 h 156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771"/>
                      <a:gd name="T91" fmla="*/ 0 h 1569"/>
                      <a:gd name="T92" fmla="*/ 771 w 771"/>
                      <a:gd name="T93" fmla="*/ 1569 h 1569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771" h="1569">
                        <a:moveTo>
                          <a:pt x="0" y="40"/>
                        </a:moveTo>
                        <a:lnTo>
                          <a:pt x="440" y="40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615" y="743"/>
                        </a:moveTo>
                        <a:lnTo>
                          <a:pt x="770" y="743"/>
                        </a:lnTo>
                        <a:lnTo>
                          <a:pt x="770" y="708"/>
                        </a:lnTo>
                        <a:lnTo>
                          <a:pt x="615" y="708"/>
                        </a:lnTo>
                        <a:lnTo>
                          <a:pt x="615" y="743"/>
                        </a:lnTo>
                        <a:close/>
                        <a:moveTo>
                          <a:pt x="615" y="950"/>
                        </a:moveTo>
                        <a:lnTo>
                          <a:pt x="770" y="950"/>
                        </a:lnTo>
                        <a:lnTo>
                          <a:pt x="770" y="915"/>
                        </a:lnTo>
                        <a:lnTo>
                          <a:pt x="615" y="915"/>
                        </a:lnTo>
                        <a:lnTo>
                          <a:pt x="615" y="950"/>
                        </a:lnTo>
                        <a:close/>
                        <a:moveTo>
                          <a:pt x="615" y="1158"/>
                        </a:moveTo>
                        <a:lnTo>
                          <a:pt x="770" y="1158"/>
                        </a:lnTo>
                        <a:lnTo>
                          <a:pt x="770" y="1122"/>
                        </a:lnTo>
                        <a:lnTo>
                          <a:pt x="615" y="1122"/>
                        </a:lnTo>
                        <a:lnTo>
                          <a:pt x="615" y="1158"/>
                        </a:lnTo>
                        <a:close/>
                        <a:moveTo>
                          <a:pt x="615" y="1360"/>
                        </a:moveTo>
                        <a:lnTo>
                          <a:pt x="770" y="1360"/>
                        </a:lnTo>
                        <a:lnTo>
                          <a:pt x="770" y="1325"/>
                        </a:lnTo>
                        <a:lnTo>
                          <a:pt x="615" y="1325"/>
                        </a:lnTo>
                        <a:lnTo>
                          <a:pt x="615" y="1360"/>
                        </a:lnTo>
                        <a:close/>
                        <a:moveTo>
                          <a:pt x="615" y="1568"/>
                        </a:moveTo>
                        <a:lnTo>
                          <a:pt x="770" y="1568"/>
                        </a:lnTo>
                        <a:lnTo>
                          <a:pt x="770" y="1532"/>
                        </a:lnTo>
                        <a:lnTo>
                          <a:pt x="615" y="1532"/>
                        </a:lnTo>
                        <a:lnTo>
                          <a:pt x="615" y="1568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Freeform 1587"/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0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0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1 w 1293"/>
                      <a:gd name="T13" fmla="*/ 0 h 81"/>
                      <a:gd name="T14" fmla="*/ 1 w 1293"/>
                      <a:gd name="T15" fmla="*/ 0 h 81"/>
                      <a:gd name="T16" fmla="*/ 0 w 1293"/>
                      <a:gd name="T17" fmla="*/ 0 h 81"/>
                      <a:gd name="T18" fmla="*/ 0 w 1293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3"/>
                      <a:gd name="T31" fmla="*/ 0 h 81"/>
                      <a:gd name="T32" fmla="*/ 1293 w 1293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3" h="81">
                        <a:moveTo>
                          <a:pt x="0" y="80"/>
                        </a:moveTo>
                        <a:lnTo>
                          <a:pt x="1292" y="80"/>
                        </a:lnTo>
                        <a:lnTo>
                          <a:pt x="1292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0" y="76"/>
                        </a:moveTo>
                        <a:lnTo>
                          <a:pt x="1279" y="76"/>
                        </a:lnTo>
                        <a:lnTo>
                          <a:pt x="1279" y="0"/>
                        </a:lnTo>
                        <a:lnTo>
                          <a:pt x="10" y="0"/>
                        </a:lnTo>
                        <a:lnTo>
                          <a:pt x="10" y="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Freeform 1588"/>
                  <p:cNvSpPr>
                    <a:spLocks/>
                  </p:cNvSpPr>
                  <p:nvPr/>
                </p:nvSpPr>
                <p:spPr bwMode="auto">
                  <a:xfrm>
                    <a:off x="2" y="433"/>
                    <a:ext cx="287" cy="17"/>
                  </a:xfrm>
                  <a:custGeom>
                    <a:avLst/>
                    <a:gdLst>
                      <a:gd name="T0" fmla="*/ 0 w 1271"/>
                      <a:gd name="T1" fmla="*/ 0 h 81"/>
                      <a:gd name="T2" fmla="*/ 1 w 1271"/>
                      <a:gd name="T3" fmla="*/ 0 h 81"/>
                      <a:gd name="T4" fmla="*/ 1 w 1271"/>
                      <a:gd name="T5" fmla="*/ 0 h 81"/>
                      <a:gd name="T6" fmla="*/ 0 w 1271"/>
                      <a:gd name="T7" fmla="*/ 0 h 81"/>
                      <a:gd name="T8" fmla="*/ 0 w 1271"/>
                      <a:gd name="T9" fmla="*/ 0 h 81"/>
                      <a:gd name="T10" fmla="*/ 0 w 1271"/>
                      <a:gd name="T11" fmla="*/ 0 h 81"/>
                      <a:gd name="T12" fmla="*/ 1 w 1271"/>
                      <a:gd name="T13" fmla="*/ 0 h 81"/>
                      <a:gd name="T14" fmla="*/ 1 w 1271"/>
                      <a:gd name="T15" fmla="*/ 0 h 81"/>
                      <a:gd name="T16" fmla="*/ 0 w 1271"/>
                      <a:gd name="T17" fmla="*/ 0 h 81"/>
                      <a:gd name="T18" fmla="*/ 0 w 1271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71"/>
                      <a:gd name="T31" fmla="*/ 0 h 81"/>
                      <a:gd name="T32" fmla="*/ 1271 w 1271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71" h="81">
                        <a:moveTo>
                          <a:pt x="0" y="80"/>
                        </a:moveTo>
                        <a:lnTo>
                          <a:pt x="1270" y="80"/>
                        </a:lnTo>
                        <a:lnTo>
                          <a:pt x="1270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80"/>
                        </a:moveTo>
                        <a:lnTo>
                          <a:pt x="1258" y="80"/>
                        </a:lnTo>
                        <a:lnTo>
                          <a:pt x="1258" y="0"/>
                        </a:lnTo>
                        <a:lnTo>
                          <a:pt x="12" y="0"/>
                        </a:lnTo>
                        <a:lnTo>
                          <a:pt x="12" y="80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Freeform 1589"/>
                  <p:cNvSpPr>
                    <a:spLocks/>
                  </p:cNvSpPr>
                  <p:nvPr/>
                </p:nvSpPr>
                <p:spPr bwMode="auto">
                  <a:xfrm>
                    <a:off x="5" y="433"/>
                    <a:ext cx="282" cy="17"/>
                  </a:xfrm>
                  <a:custGeom>
                    <a:avLst/>
                    <a:gdLst>
                      <a:gd name="T0" fmla="*/ 0 w 1246"/>
                      <a:gd name="T1" fmla="*/ 0 h 81"/>
                      <a:gd name="T2" fmla="*/ 1 w 1246"/>
                      <a:gd name="T3" fmla="*/ 0 h 81"/>
                      <a:gd name="T4" fmla="*/ 1 w 1246"/>
                      <a:gd name="T5" fmla="*/ 0 h 81"/>
                      <a:gd name="T6" fmla="*/ 0 w 1246"/>
                      <a:gd name="T7" fmla="*/ 0 h 81"/>
                      <a:gd name="T8" fmla="*/ 0 w 1246"/>
                      <a:gd name="T9" fmla="*/ 0 h 81"/>
                      <a:gd name="T10" fmla="*/ 0 w 1246"/>
                      <a:gd name="T11" fmla="*/ 0 h 81"/>
                      <a:gd name="T12" fmla="*/ 1 w 1246"/>
                      <a:gd name="T13" fmla="*/ 0 h 81"/>
                      <a:gd name="T14" fmla="*/ 1 w 1246"/>
                      <a:gd name="T15" fmla="*/ 0 h 81"/>
                      <a:gd name="T16" fmla="*/ 0 w 1246"/>
                      <a:gd name="T17" fmla="*/ 0 h 81"/>
                      <a:gd name="T18" fmla="*/ 0 w 1246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6"/>
                      <a:gd name="T31" fmla="*/ 0 h 81"/>
                      <a:gd name="T32" fmla="*/ 1246 w 1246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6" h="81">
                        <a:moveTo>
                          <a:pt x="0" y="80"/>
                        </a:moveTo>
                        <a:lnTo>
                          <a:pt x="1245" y="80"/>
                        </a:lnTo>
                        <a:lnTo>
                          <a:pt x="1245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32" y="80"/>
                        </a:lnTo>
                        <a:lnTo>
                          <a:pt x="1232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Freeform 1590"/>
                  <p:cNvSpPr>
                    <a:spLocks/>
                  </p:cNvSpPr>
                  <p:nvPr/>
                </p:nvSpPr>
                <p:spPr bwMode="auto">
                  <a:xfrm>
                    <a:off x="8" y="433"/>
                    <a:ext cx="276" cy="17"/>
                  </a:xfrm>
                  <a:custGeom>
                    <a:avLst/>
                    <a:gdLst>
                      <a:gd name="T0" fmla="*/ 0 w 1220"/>
                      <a:gd name="T1" fmla="*/ 0 h 81"/>
                      <a:gd name="T2" fmla="*/ 1 w 1220"/>
                      <a:gd name="T3" fmla="*/ 0 h 81"/>
                      <a:gd name="T4" fmla="*/ 1 w 1220"/>
                      <a:gd name="T5" fmla="*/ 0 h 81"/>
                      <a:gd name="T6" fmla="*/ 0 w 1220"/>
                      <a:gd name="T7" fmla="*/ 0 h 81"/>
                      <a:gd name="T8" fmla="*/ 0 w 1220"/>
                      <a:gd name="T9" fmla="*/ 0 h 81"/>
                      <a:gd name="T10" fmla="*/ 0 w 1220"/>
                      <a:gd name="T11" fmla="*/ 0 h 81"/>
                      <a:gd name="T12" fmla="*/ 1 w 1220"/>
                      <a:gd name="T13" fmla="*/ 0 h 81"/>
                      <a:gd name="T14" fmla="*/ 1 w 1220"/>
                      <a:gd name="T15" fmla="*/ 0 h 81"/>
                      <a:gd name="T16" fmla="*/ 0 w 1220"/>
                      <a:gd name="T17" fmla="*/ 0 h 81"/>
                      <a:gd name="T18" fmla="*/ 0 w 1220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20"/>
                      <a:gd name="T31" fmla="*/ 0 h 81"/>
                      <a:gd name="T32" fmla="*/ 1220 w 1220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20" h="81">
                        <a:moveTo>
                          <a:pt x="0" y="80"/>
                        </a:moveTo>
                        <a:lnTo>
                          <a:pt x="1219" y="80"/>
                        </a:lnTo>
                        <a:lnTo>
                          <a:pt x="1219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06" y="80"/>
                        </a:lnTo>
                        <a:lnTo>
                          <a:pt x="1206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Freeform 1591"/>
                  <p:cNvSpPr>
                    <a:spLocks/>
                  </p:cNvSpPr>
                  <p:nvPr/>
                </p:nvSpPr>
                <p:spPr bwMode="auto">
                  <a:xfrm>
                    <a:off x="11" y="433"/>
                    <a:ext cx="270" cy="17"/>
                  </a:xfrm>
                  <a:custGeom>
                    <a:avLst/>
                    <a:gdLst>
                      <a:gd name="T0" fmla="*/ 0 w 1194"/>
                      <a:gd name="T1" fmla="*/ 0 h 81"/>
                      <a:gd name="T2" fmla="*/ 1 w 1194"/>
                      <a:gd name="T3" fmla="*/ 0 h 81"/>
                      <a:gd name="T4" fmla="*/ 1 w 1194"/>
                      <a:gd name="T5" fmla="*/ 0 h 81"/>
                      <a:gd name="T6" fmla="*/ 0 w 1194"/>
                      <a:gd name="T7" fmla="*/ 0 h 81"/>
                      <a:gd name="T8" fmla="*/ 0 w 1194"/>
                      <a:gd name="T9" fmla="*/ 0 h 81"/>
                      <a:gd name="T10" fmla="*/ 0 w 1194"/>
                      <a:gd name="T11" fmla="*/ 0 h 81"/>
                      <a:gd name="T12" fmla="*/ 1 w 1194"/>
                      <a:gd name="T13" fmla="*/ 0 h 81"/>
                      <a:gd name="T14" fmla="*/ 1 w 1194"/>
                      <a:gd name="T15" fmla="*/ 0 h 81"/>
                      <a:gd name="T16" fmla="*/ 0 w 1194"/>
                      <a:gd name="T17" fmla="*/ 0 h 81"/>
                      <a:gd name="T18" fmla="*/ 0 w 1194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94"/>
                      <a:gd name="T31" fmla="*/ 0 h 81"/>
                      <a:gd name="T32" fmla="*/ 1194 w 1194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94" h="81">
                        <a:moveTo>
                          <a:pt x="0" y="80"/>
                        </a:moveTo>
                        <a:lnTo>
                          <a:pt x="1193" y="80"/>
                        </a:lnTo>
                        <a:lnTo>
                          <a:pt x="1193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77"/>
                        </a:moveTo>
                        <a:lnTo>
                          <a:pt x="1180" y="77"/>
                        </a:lnTo>
                        <a:lnTo>
                          <a:pt x="1180" y="2"/>
                        </a:lnTo>
                        <a:lnTo>
                          <a:pt x="12" y="2"/>
                        </a:lnTo>
                        <a:lnTo>
                          <a:pt x="12" y="77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Freeform 1592"/>
                  <p:cNvSpPr>
                    <a:spLocks/>
                  </p:cNvSpPr>
                  <p:nvPr/>
                </p:nvSpPr>
                <p:spPr bwMode="auto">
                  <a:xfrm>
                    <a:off x="14" y="434"/>
                    <a:ext cx="264" cy="15"/>
                  </a:xfrm>
                  <a:custGeom>
                    <a:avLst/>
                    <a:gdLst>
                      <a:gd name="T0" fmla="*/ 0 w 1169"/>
                      <a:gd name="T1" fmla="*/ 0 h 70"/>
                      <a:gd name="T2" fmla="*/ 1 w 1169"/>
                      <a:gd name="T3" fmla="*/ 0 h 70"/>
                      <a:gd name="T4" fmla="*/ 1 w 1169"/>
                      <a:gd name="T5" fmla="*/ 0 h 70"/>
                      <a:gd name="T6" fmla="*/ 0 w 1169"/>
                      <a:gd name="T7" fmla="*/ 0 h 70"/>
                      <a:gd name="T8" fmla="*/ 0 w 1169"/>
                      <a:gd name="T9" fmla="*/ 0 h 70"/>
                      <a:gd name="T10" fmla="*/ 0 w 1169"/>
                      <a:gd name="T11" fmla="*/ 0 h 70"/>
                      <a:gd name="T12" fmla="*/ 1 w 1169"/>
                      <a:gd name="T13" fmla="*/ 0 h 70"/>
                      <a:gd name="T14" fmla="*/ 1 w 1169"/>
                      <a:gd name="T15" fmla="*/ 0 h 70"/>
                      <a:gd name="T16" fmla="*/ 0 w 1169"/>
                      <a:gd name="T17" fmla="*/ 0 h 70"/>
                      <a:gd name="T18" fmla="*/ 0 w 1169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9"/>
                      <a:gd name="T31" fmla="*/ 0 h 70"/>
                      <a:gd name="T32" fmla="*/ 1169 w 1169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9" h="70">
                        <a:moveTo>
                          <a:pt x="0" y="69"/>
                        </a:moveTo>
                        <a:lnTo>
                          <a:pt x="1168" y="69"/>
                        </a:lnTo>
                        <a:lnTo>
                          <a:pt x="1168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3" y="69"/>
                        </a:moveTo>
                        <a:lnTo>
                          <a:pt x="1154" y="69"/>
                        </a:lnTo>
                        <a:lnTo>
                          <a:pt x="1154" y="0"/>
                        </a:lnTo>
                        <a:lnTo>
                          <a:pt x="13" y="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Freeform 1593"/>
                  <p:cNvSpPr>
                    <a:spLocks/>
                  </p:cNvSpPr>
                  <p:nvPr/>
                </p:nvSpPr>
                <p:spPr bwMode="auto">
                  <a:xfrm>
                    <a:off x="17" y="434"/>
                    <a:ext cx="258" cy="15"/>
                  </a:xfrm>
                  <a:custGeom>
                    <a:avLst/>
                    <a:gdLst>
                      <a:gd name="T0" fmla="*/ 0 w 1142"/>
                      <a:gd name="T1" fmla="*/ 0 h 70"/>
                      <a:gd name="T2" fmla="*/ 1 w 1142"/>
                      <a:gd name="T3" fmla="*/ 0 h 70"/>
                      <a:gd name="T4" fmla="*/ 1 w 1142"/>
                      <a:gd name="T5" fmla="*/ 0 h 70"/>
                      <a:gd name="T6" fmla="*/ 0 w 1142"/>
                      <a:gd name="T7" fmla="*/ 0 h 70"/>
                      <a:gd name="T8" fmla="*/ 0 w 1142"/>
                      <a:gd name="T9" fmla="*/ 0 h 70"/>
                      <a:gd name="T10" fmla="*/ 0 w 1142"/>
                      <a:gd name="T11" fmla="*/ 0 h 70"/>
                      <a:gd name="T12" fmla="*/ 1 w 1142"/>
                      <a:gd name="T13" fmla="*/ 0 h 70"/>
                      <a:gd name="T14" fmla="*/ 1 w 1142"/>
                      <a:gd name="T15" fmla="*/ 0 h 70"/>
                      <a:gd name="T16" fmla="*/ 0 w 1142"/>
                      <a:gd name="T17" fmla="*/ 0 h 70"/>
                      <a:gd name="T18" fmla="*/ 0 w 1142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42"/>
                      <a:gd name="T31" fmla="*/ 0 h 70"/>
                      <a:gd name="T32" fmla="*/ 1142 w 1142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42" h="70">
                        <a:moveTo>
                          <a:pt x="0" y="69"/>
                        </a:moveTo>
                        <a:lnTo>
                          <a:pt x="1141" y="69"/>
                        </a:lnTo>
                        <a:lnTo>
                          <a:pt x="1141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9"/>
                        </a:moveTo>
                        <a:lnTo>
                          <a:pt x="1129" y="69"/>
                        </a:lnTo>
                        <a:lnTo>
                          <a:pt x="1129" y="0"/>
                        </a:lnTo>
                        <a:lnTo>
                          <a:pt x="12" y="0"/>
                        </a:lnTo>
                        <a:lnTo>
                          <a:pt x="12" y="69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Freeform 1594"/>
                  <p:cNvSpPr>
                    <a:spLocks/>
                  </p:cNvSpPr>
                  <p:nvPr/>
                </p:nvSpPr>
                <p:spPr bwMode="auto">
                  <a:xfrm>
                    <a:off x="19" y="434"/>
                    <a:ext cx="253" cy="15"/>
                  </a:xfrm>
                  <a:custGeom>
                    <a:avLst/>
                    <a:gdLst>
                      <a:gd name="T0" fmla="*/ 0 w 1118"/>
                      <a:gd name="T1" fmla="*/ 0 h 70"/>
                      <a:gd name="T2" fmla="*/ 1 w 1118"/>
                      <a:gd name="T3" fmla="*/ 0 h 70"/>
                      <a:gd name="T4" fmla="*/ 1 w 1118"/>
                      <a:gd name="T5" fmla="*/ 0 h 70"/>
                      <a:gd name="T6" fmla="*/ 0 w 1118"/>
                      <a:gd name="T7" fmla="*/ 0 h 70"/>
                      <a:gd name="T8" fmla="*/ 0 w 1118"/>
                      <a:gd name="T9" fmla="*/ 0 h 70"/>
                      <a:gd name="T10" fmla="*/ 0 w 1118"/>
                      <a:gd name="T11" fmla="*/ 0 h 70"/>
                      <a:gd name="T12" fmla="*/ 1 w 1118"/>
                      <a:gd name="T13" fmla="*/ 0 h 70"/>
                      <a:gd name="T14" fmla="*/ 1 w 1118"/>
                      <a:gd name="T15" fmla="*/ 0 h 70"/>
                      <a:gd name="T16" fmla="*/ 0 w 1118"/>
                      <a:gd name="T17" fmla="*/ 0 h 70"/>
                      <a:gd name="T18" fmla="*/ 0 w 111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8"/>
                      <a:gd name="T31" fmla="*/ 0 h 70"/>
                      <a:gd name="T32" fmla="*/ 1118 w 111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8" h="70">
                        <a:moveTo>
                          <a:pt x="0" y="69"/>
                        </a:moveTo>
                        <a:lnTo>
                          <a:pt x="1117" y="69"/>
                        </a:lnTo>
                        <a:lnTo>
                          <a:pt x="111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5" y="69"/>
                        </a:moveTo>
                        <a:lnTo>
                          <a:pt x="1101" y="69"/>
                        </a:lnTo>
                        <a:lnTo>
                          <a:pt x="1101" y="0"/>
                        </a:lnTo>
                        <a:lnTo>
                          <a:pt x="15" y="0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Freeform 1595"/>
                  <p:cNvSpPr>
                    <a:spLocks/>
                  </p:cNvSpPr>
                  <p:nvPr/>
                </p:nvSpPr>
                <p:spPr bwMode="auto">
                  <a:xfrm>
                    <a:off x="23" y="434"/>
                    <a:ext cx="245" cy="15"/>
                  </a:xfrm>
                  <a:custGeom>
                    <a:avLst/>
                    <a:gdLst>
                      <a:gd name="T0" fmla="*/ 0 w 1083"/>
                      <a:gd name="T1" fmla="*/ 0 h 70"/>
                      <a:gd name="T2" fmla="*/ 1 w 1083"/>
                      <a:gd name="T3" fmla="*/ 0 h 70"/>
                      <a:gd name="T4" fmla="*/ 1 w 1083"/>
                      <a:gd name="T5" fmla="*/ 0 h 70"/>
                      <a:gd name="T6" fmla="*/ 0 w 1083"/>
                      <a:gd name="T7" fmla="*/ 0 h 70"/>
                      <a:gd name="T8" fmla="*/ 0 w 1083"/>
                      <a:gd name="T9" fmla="*/ 0 h 70"/>
                      <a:gd name="T10" fmla="*/ 0 w 1083"/>
                      <a:gd name="T11" fmla="*/ 0 h 70"/>
                      <a:gd name="T12" fmla="*/ 1 w 1083"/>
                      <a:gd name="T13" fmla="*/ 0 h 70"/>
                      <a:gd name="T14" fmla="*/ 1 w 1083"/>
                      <a:gd name="T15" fmla="*/ 0 h 70"/>
                      <a:gd name="T16" fmla="*/ 0 w 1083"/>
                      <a:gd name="T17" fmla="*/ 0 h 70"/>
                      <a:gd name="T18" fmla="*/ 0 w 1083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70"/>
                      <a:gd name="T32" fmla="*/ 1083 w 1083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70">
                        <a:moveTo>
                          <a:pt x="0" y="69"/>
                        </a:moveTo>
                        <a:lnTo>
                          <a:pt x="1082" y="69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1" y="69"/>
                        </a:moveTo>
                        <a:lnTo>
                          <a:pt x="1070" y="69"/>
                        </a:lnTo>
                        <a:lnTo>
                          <a:pt x="1070" y="0"/>
                        </a:lnTo>
                        <a:lnTo>
                          <a:pt x="11" y="0"/>
                        </a:lnTo>
                        <a:lnTo>
                          <a:pt x="11" y="69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Freeform 1596"/>
                  <p:cNvSpPr>
                    <a:spLocks/>
                  </p:cNvSpPr>
                  <p:nvPr/>
                </p:nvSpPr>
                <p:spPr bwMode="auto">
                  <a:xfrm>
                    <a:off x="26" y="434"/>
                    <a:ext cx="239" cy="15"/>
                  </a:xfrm>
                  <a:custGeom>
                    <a:avLst/>
                    <a:gdLst>
                      <a:gd name="T0" fmla="*/ 0 w 1058"/>
                      <a:gd name="T1" fmla="*/ 0 h 70"/>
                      <a:gd name="T2" fmla="*/ 1 w 1058"/>
                      <a:gd name="T3" fmla="*/ 0 h 70"/>
                      <a:gd name="T4" fmla="*/ 1 w 1058"/>
                      <a:gd name="T5" fmla="*/ 0 h 70"/>
                      <a:gd name="T6" fmla="*/ 0 w 1058"/>
                      <a:gd name="T7" fmla="*/ 0 h 70"/>
                      <a:gd name="T8" fmla="*/ 0 w 1058"/>
                      <a:gd name="T9" fmla="*/ 0 h 70"/>
                      <a:gd name="T10" fmla="*/ 0 w 1058"/>
                      <a:gd name="T11" fmla="*/ 0 h 70"/>
                      <a:gd name="T12" fmla="*/ 1 w 1058"/>
                      <a:gd name="T13" fmla="*/ 0 h 70"/>
                      <a:gd name="T14" fmla="*/ 1 w 1058"/>
                      <a:gd name="T15" fmla="*/ 0 h 70"/>
                      <a:gd name="T16" fmla="*/ 0 w 1058"/>
                      <a:gd name="T17" fmla="*/ 0 h 70"/>
                      <a:gd name="T18" fmla="*/ 0 w 105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8"/>
                      <a:gd name="T31" fmla="*/ 0 h 70"/>
                      <a:gd name="T32" fmla="*/ 1058 w 105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8" h="70">
                        <a:moveTo>
                          <a:pt x="0" y="69"/>
                        </a:moveTo>
                        <a:lnTo>
                          <a:pt x="1057" y="69"/>
                        </a:lnTo>
                        <a:lnTo>
                          <a:pt x="105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4"/>
                        </a:moveTo>
                        <a:lnTo>
                          <a:pt x="1044" y="64"/>
                        </a:lnTo>
                        <a:lnTo>
                          <a:pt x="1044" y="4"/>
                        </a:lnTo>
                        <a:lnTo>
                          <a:pt x="12" y="4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Freeform 1597"/>
                  <p:cNvSpPr>
                    <a:spLocks/>
                  </p:cNvSpPr>
                  <p:nvPr/>
                </p:nvSpPr>
                <p:spPr bwMode="auto">
                  <a:xfrm>
                    <a:off x="29" y="434"/>
                    <a:ext cx="233" cy="14"/>
                  </a:xfrm>
                  <a:custGeom>
                    <a:avLst/>
                    <a:gdLst>
                      <a:gd name="T0" fmla="*/ 0 w 1032"/>
                      <a:gd name="T1" fmla="*/ 0 h 65"/>
                      <a:gd name="T2" fmla="*/ 1 w 1032"/>
                      <a:gd name="T3" fmla="*/ 0 h 65"/>
                      <a:gd name="T4" fmla="*/ 1 w 1032"/>
                      <a:gd name="T5" fmla="*/ 0 h 65"/>
                      <a:gd name="T6" fmla="*/ 0 w 1032"/>
                      <a:gd name="T7" fmla="*/ 0 h 65"/>
                      <a:gd name="T8" fmla="*/ 0 w 1032"/>
                      <a:gd name="T9" fmla="*/ 0 h 65"/>
                      <a:gd name="T10" fmla="*/ 0 w 1032"/>
                      <a:gd name="T11" fmla="*/ 0 h 65"/>
                      <a:gd name="T12" fmla="*/ 1 w 1032"/>
                      <a:gd name="T13" fmla="*/ 0 h 65"/>
                      <a:gd name="T14" fmla="*/ 1 w 1032"/>
                      <a:gd name="T15" fmla="*/ 0 h 65"/>
                      <a:gd name="T16" fmla="*/ 0 w 1032"/>
                      <a:gd name="T17" fmla="*/ 0 h 65"/>
                      <a:gd name="T18" fmla="*/ 0 w 1032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2"/>
                      <a:gd name="T31" fmla="*/ 0 h 65"/>
                      <a:gd name="T32" fmla="*/ 1032 w 1032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2" h="65">
                        <a:moveTo>
                          <a:pt x="0" y="64"/>
                        </a:moveTo>
                        <a:lnTo>
                          <a:pt x="1031" y="64"/>
                        </a:lnTo>
                        <a:lnTo>
                          <a:pt x="1031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7" y="64"/>
                        </a:moveTo>
                        <a:lnTo>
                          <a:pt x="1015" y="64"/>
                        </a:lnTo>
                        <a:lnTo>
                          <a:pt x="1015" y="0"/>
                        </a:lnTo>
                        <a:lnTo>
                          <a:pt x="17" y="0"/>
                        </a:lnTo>
                        <a:lnTo>
                          <a:pt x="17" y="64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Freeform 1598"/>
                  <p:cNvSpPr>
                    <a:spLocks/>
                  </p:cNvSpPr>
                  <p:nvPr/>
                </p:nvSpPr>
                <p:spPr bwMode="auto">
                  <a:xfrm>
                    <a:off x="32" y="434"/>
                    <a:ext cx="227" cy="14"/>
                  </a:xfrm>
                  <a:custGeom>
                    <a:avLst/>
                    <a:gdLst>
                      <a:gd name="T0" fmla="*/ 0 w 1006"/>
                      <a:gd name="T1" fmla="*/ 0 h 65"/>
                      <a:gd name="T2" fmla="*/ 1 w 1006"/>
                      <a:gd name="T3" fmla="*/ 0 h 65"/>
                      <a:gd name="T4" fmla="*/ 1 w 1006"/>
                      <a:gd name="T5" fmla="*/ 0 h 65"/>
                      <a:gd name="T6" fmla="*/ 0 w 1006"/>
                      <a:gd name="T7" fmla="*/ 0 h 65"/>
                      <a:gd name="T8" fmla="*/ 0 w 1006"/>
                      <a:gd name="T9" fmla="*/ 0 h 65"/>
                      <a:gd name="T10" fmla="*/ 0 w 1006"/>
                      <a:gd name="T11" fmla="*/ 0 h 65"/>
                      <a:gd name="T12" fmla="*/ 1 w 1006"/>
                      <a:gd name="T13" fmla="*/ 0 h 65"/>
                      <a:gd name="T14" fmla="*/ 1 w 1006"/>
                      <a:gd name="T15" fmla="*/ 0 h 65"/>
                      <a:gd name="T16" fmla="*/ 0 w 1006"/>
                      <a:gd name="T17" fmla="*/ 0 h 65"/>
                      <a:gd name="T18" fmla="*/ 0 w 1006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6"/>
                      <a:gd name="T31" fmla="*/ 0 h 65"/>
                      <a:gd name="T32" fmla="*/ 1006 w 1006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6" h="65">
                        <a:moveTo>
                          <a:pt x="0" y="64"/>
                        </a:moveTo>
                        <a:lnTo>
                          <a:pt x="1005" y="64"/>
                        </a:lnTo>
                        <a:lnTo>
                          <a:pt x="1005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2" y="64"/>
                        </a:moveTo>
                        <a:lnTo>
                          <a:pt x="991" y="64"/>
                        </a:lnTo>
                        <a:lnTo>
                          <a:pt x="991" y="0"/>
                        </a:lnTo>
                        <a:lnTo>
                          <a:pt x="12" y="0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Freeform 1599"/>
                  <p:cNvSpPr>
                    <a:spLocks/>
                  </p:cNvSpPr>
                  <p:nvPr/>
                </p:nvSpPr>
                <p:spPr bwMode="auto">
                  <a:xfrm>
                    <a:off x="35" y="434"/>
                    <a:ext cx="221" cy="14"/>
                  </a:xfrm>
                  <a:custGeom>
                    <a:avLst/>
                    <a:gdLst>
                      <a:gd name="T0" fmla="*/ 0 w 981"/>
                      <a:gd name="T1" fmla="*/ 0 h 65"/>
                      <a:gd name="T2" fmla="*/ 0 w 981"/>
                      <a:gd name="T3" fmla="*/ 0 h 65"/>
                      <a:gd name="T4" fmla="*/ 0 w 981"/>
                      <a:gd name="T5" fmla="*/ 0 h 65"/>
                      <a:gd name="T6" fmla="*/ 0 w 981"/>
                      <a:gd name="T7" fmla="*/ 0 h 65"/>
                      <a:gd name="T8" fmla="*/ 0 w 981"/>
                      <a:gd name="T9" fmla="*/ 0 h 65"/>
                      <a:gd name="T10" fmla="*/ 0 w 981"/>
                      <a:gd name="T11" fmla="*/ 0 h 65"/>
                      <a:gd name="T12" fmla="*/ 0 w 981"/>
                      <a:gd name="T13" fmla="*/ 0 h 65"/>
                      <a:gd name="T14" fmla="*/ 0 w 981"/>
                      <a:gd name="T15" fmla="*/ 0 h 65"/>
                      <a:gd name="T16" fmla="*/ 0 w 981"/>
                      <a:gd name="T17" fmla="*/ 0 h 65"/>
                      <a:gd name="T18" fmla="*/ 0 w 981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1"/>
                      <a:gd name="T31" fmla="*/ 0 h 65"/>
                      <a:gd name="T32" fmla="*/ 981 w 981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1" h="65">
                        <a:moveTo>
                          <a:pt x="0" y="64"/>
                        </a:moveTo>
                        <a:lnTo>
                          <a:pt x="980" y="64"/>
                        </a:lnTo>
                        <a:lnTo>
                          <a:pt x="980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5" y="62"/>
                        </a:moveTo>
                        <a:lnTo>
                          <a:pt x="964" y="62"/>
                        </a:lnTo>
                        <a:lnTo>
                          <a:pt x="964" y="2"/>
                        </a:lnTo>
                        <a:lnTo>
                          <a:pt x="15" y="2"/>
                        </a:lnTo>
                        <a:lnTo>
                          <a:pt x="15" y="62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Freeform 1600"/>
                  <p:cNvSpPr>
                    <a:spLocks/>
                  </p:cNvSpPr>
                  <p:nvPr/>
                </p:nvSpPr>
                <p:spPr bwMode="auto">
                  <a:xfrm>
                    <a:off x="39" y="435"/>
                    <a:ext cx="214" cy="12"/>
                  </a:xfrm>
                  <a:custGeom>
                    <a:avLst/>
                    <a:gdLst>
                      <a:gd name="T0" fmla="*/ 0 w 946"/>
                      <a:gd name="T1" fmla="*/ 0 h 57"/>
                      <a:gd name="T2" fmla="*/ 0 w 946"/>
                      <a:gd name="T3" fmla="*/ 0 h 57"/>
                      <a:gd name="T4" fmla="*/ 0 w 946"/>
                      <a:gd name="T5" fmla="*/ 0 h 57"/>
                      <a:gd name="T6" fmla="*/ 0 w 946"/>
                      <a:gd name="T7" fmla="*/ 0 h 57"/>
                      <a:gd name="T8" fmla="*/ 0 w 946"/>
                      <a:gd name="T9" fmla="*/ 0 h 57"/>
                      <a:gd name="T10" fmla="*/ 0 w 946"/>
                      <a:gd name="T11" fmla="*/ 0 h 57"/>
                      <a:gd name="T12" fmla="*/ 0 w 946"/>
                      <a:gd name="T13" fmla="*/ 0 h 57"/>
                      <a:gd name="T14" fmla="*/ 0 w 946"/>
                      <a:gd name="T15" fmla="*/ 0 h 57"/>
                      <a:gd name="T16" fmla="*/ 0 w 946"/>
                      <a:gd name="T17" fmla="*/ 0 h 57"/>
                      <a:gd name="T18" fmla="*/ 0 w 946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6"/>
                      <a:gd name="T31" fmla="*/ 0 h 57"/>
                      <a:gd name="T32" fmla="*/ 946 w 946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6" h="57">
                        <a:moveTo>
                          <a:pt x="0" y="56"/>
                        </a:moveTo>
                        <a:lnTo>
                          <a:pt x="945" y="56"/>
                        </a:lnTo>
                        <a:lnTo>
                          <a:pt x="945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6" y="56"/>
                        </a:moveTo>
                        <a:lnTo>
                          <a:pt x="928" y="56"/>
                        </a:lnTo>
                        <a:lnTo>
                          <a:pt x="928" y="0"/>
                        </a:lnTo>
                        <a:lnTo>
                          <a:pt x="16" y="0"/>
                        </a:lnTo>
                        <a:lnTo>
                          <a:pt x="16" y="56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Freeform 1601"/>
                  <p:cNvSpPr>
                    <a:spLocks/>
                  </p:cNvSpPr>
                  <p:nvPr/>
                </p:nvSpPr>
                <p:spPr bwMode="auto">
                  <a:xfrm>
                    <a:off x="43" y="435"/>
                    <a:ext cx="206" cy="12"/>
                  </a:xfrm>
                  <a:custGeom>
                    <a:avLst/>
                    <a:gdLst>
                      <a:gd name="T0" fmla="*/ 0 w 912"/>
                      <a:gd name="T1" fmla="*/ 0 h 57"/>
                      <a:gd name="T2" fmla="*/ 0 w 912"/>
                      <a:gd name="T3" fmla="*/ 0 h 57"/>
                      <a:gd name="T4" fmla="*/ 0 w 912"/>
                      <a:gd name="T5" fmla="*/ 0 h 57"/>
                      <a:gd name="T6" fmla="*/ 0 w 912"/>
                      <a:gd name="T7" fmla="*/ 0 h 57"/>
                      <a:gd name="T8" fmla="*/ 0 w 912"/>
                      <a:gd name="T9" fmla="*/ 0 h 57"/>
                      <a:gd name="T10" fmla="*/ 0 w 912"/>
                      <a:gd name="T11" fmla="*/ 0 h 57"/>
                      <a:gd name="T12" fmla="*/ 0 w 912"/>
                      <a:gd name="T13" fmla="*/ 0 h 57"/>
                      <a:gd name="T14" fmla="*/ 0 w 912"/>
                      <a:gd name="T15" fmla="*/ 0 h 57"/>
                      <a:gd name="T16" fmla="*/ 0 w 912"/>
                      <a:gd name="T17" fmla="*/ 0 h 57"/>
                      <a:gd name="T18" fmla="*/ 0 w 912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2"/>
                      <a:gd name="T31" fmla="*/ 0 h 57"/>
                      <a:gd name="T32" fmla="*/ 912 w 912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2" h="57">
                        <a:moveTo>
                          <a:pt x="0" y="56"/>
                        </a:moveTo>
                        <a:lnTo>
                          <a:pt x="911" y="56"/>
                        </a:lnTo>
                        <a:lnTo>
                          <a:pt x="911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6"/>
                        </a:moveTo>
                        <a:lnTo>
                          <a:pt x="892" y="56"/>
                        </a:lnTo>
                        <a:lnTo>
                          <a:pt x="892" y="0"/>
                        </a:lnTo>
                        <a:lnTo>
                          <a:pt x="20" y="0"/>
                        </a:lnTo>
                        <a:lnTo>
                          <a:pt x="20" y="56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Freeform 1602"/>
                  <p:cNvSpPr>
                    <a:spLocks/>
                  </p:cNvSpPr>
                  <p:nvPr/>
                </p:nvSpPr>
                <p:spPr bwMode="auto">
                  <a:xfrm>
                    <a:off x="47" y="435"/>
                    <a:ext cx="197" cy="12"/>
                  </a:xfrm>
                  <a:custGeom>
                    <a:avLst/>
                    <a:gdLst>
                      <a:gd name="T0" fmla="*/ 0 w 873"/>
                      <a:gd name="T1" fmla="*/ 0 h 57"/>
                      <a:gd name="T2" fmla="*/ 0 w 873"/>
                      <a:gd name="T3" fmla="*/ 0 h 57"/>
                      <a:gd name="T4" fmla="*/ 0 w 873"/>
                      <a:gd name="T5" fmla="*/ 0 h 57"/>
                      <a:gd name="T6" fmla="*/ 0 w 873"/>
                      <a:gd name="T7" fmla="*/ 0 h 57"/>
                      <a:gd name="T8" fmla="*/ 0 w 873"/>
                      <a:gd name="T9" fmla="*/ 0 h 57"/>
                      <a:gd name="T10" fmla="*/ 0 w 873"/>
                      <a:gd name="T11" fmla="*/ 0 h 57"/>
                      <a:gd name="T12" fmla="*/ 0 w 873"/>
                      <a:gd name="T13" fmla="*/ 0 h 57"/>
                      <a:gd name="T14" fmla="*/ 0 w 873"/>
                      <a:gd name="T15" fmla="*/ 0 h 57"/>
                      <a:gd name="T16" fmla="*/ 0 w 873"/>
                      <a:gd name="T17" fmla="*/ 0 h 57"/>
                      <a:gd name="T18" fmla="*/ 0 w 873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57"/>
                      <a:gd name="T32" fmla="*/ 873 w 873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57">
                        <a:moveTo>
                          <a:pt x="0" y="56"/>
                        </a:moveTo>
                        <a:lnTo>
                          <a:pt x="872" y="56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4" y="56"/>
                        </a:moveTo>
                        <a:lnTo>
                          <a:pt x="855" y="56"/>
                        </a:lnTo>
                        <a:lnTo>
                          <a:pt x="855" y="0"/>
                        </a:lnTo>
                        <a:lnTo>
                          <a:pt x="14" y="0"/>
                        </a:lnTo>
                        <a:lnTo>
                          <a:pt x="14" y="56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Freeform 1603"/>
                  <p:cNvSpPr>
                    <a:spLocks/>
                  </p:cNvSpPr>
                  <p:nvPr/>
                </p:nvSpPr>
                <p:spPr bwMode="auto">
                  <a:xfrm>
                    <a:off x="50" y="435"/>
                    <a:ext cx="190" cy="12"/>
                  </a:xfrm>
                  <a:custGeom>
                    <a:avLst/>
                    <a:gdLst>
                      <a:gd name="T0" fmla="*/ 0 w 844"/>
                      <a:gd name="T1" fmla="*/ 0 h 57"/>
                      <a:gd name="T2" fmla="*/ 0 w 844"/>
                      <a:gd name="T3" fmla="*/ 0 h 57"/>
                      <a:gd name="T4" fmla="*/ 0 w 844"/>
                      <a:gd name="T5" fmla="*/ 0 h 57"/>
                      <a:gd name="T6" fmla="*/ 0 w 844"/>
                      <a:gd name="T7" fmla="*/ 0 h 57"/>
                      <a:gd name="T8" fmla="*/ 0 w 844"/>
                      <a:gd name="T9" fmla="*/ 0 h 57"/>
                      <a:gd name="T10" fmla="*/ 0 w 844"/>
                      <a:gd name="T11" fmla="*/ 0 h 57"/>
                      <a:gd name="T12" fmla="*/ 0 w 844"/>
                      <a:gd name="T13" fmla="*/ 0 h 57"/>
                      <a:gd name="T14" fmla="*/ 0 w 844"/>
                      <a:gd name="T15" fmla="*/ 0 h 57"/>
                      <a:gd name="T16" fmla="*/ 0 w 844"/>
                      <a:gd name="T17" fmla="*/ 0 h 57"/>
                      <a:gd name="T18" fmla="*/ 0 w 844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4"/>
                      <a:gd name="T31" fmla="*/ 0 h 57"/>
                      <a:gd name="T32" fmla="*/ 844 w 844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4" h="57">
                        <a:moveTo>
                          <a:pt x="0" y="56"/>
                        </a:moveTo>
                        <a:lnTo>
                          <a:pt x="843" y="56"/>
                        </a:lnTo>
                        <a:lnTo>
                          <a:pt x="843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1"/>
                        </a:moveTo>
                        <a:lnTo>
                          <a:pt x="824" y="51"/>
                        </a:lnTo>
                        <a:lnTo>
                          <a:pt x="824" y="5"/>
                        </a:lnTo>
                        <a:lnTo>
                          <a:pt x="20" y="5"/>
                        </a:lnTo>
                        <a:lnTo>
                          <a:pt x="20" y="51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9" name="Freeform 1604"/>
                  <p:cNvSpPr>
                    <a:spLocks/>
                  </p:cNvSpPr>
                  <p:nvPr/>
                </p:nvSpPr>
                <p:spPr bwMode="auto">
                  <a:xfrm>
                    <a:off x="55" y="436"/>
                    <a:ext cx="181" cy="11"/>
                  </a:xfrm>
                  <a:custGeom>
                    <a:avLst/>
                    <a:gdLst>
                      <a:gd name="T0" fmla="*/ 0 w 802"/>
                      <a:gd name="T1" fmla="*/ 0 h 51"/>
                      <a:gd name="T2" fmla="*/ 0 w 802"/>
                      <a:gd name="T3" fmla="*/ 0 h 51"/>
                      <a:gd name="T4" fmla="*/ 0 w 802"/>
                      <a:gd name="T5" fmla="*/ 0 h 51"/>
                      <a:gd name="T6" fmla="*/ 0 w 802"/>
                      <a:gd name="T7" fmla="*/ 0 h 51"/>
                      <a:gd name="T8" fmla="*/ 0 w 802"/>
                      <a:gd name="T9" fmla="*/ 0 h 51"/>
                      <a:gd name="T10" fmla="*/ 0 w 802"/>
                      <a:gd name="T11" fmla="*/ 0 h 51"/>
                      <a:gd name="T12" fmla="*/ 0 w 802"/>
                      <a:gd name="T13" fmla="*/ 0 h 51"/>
                      <a:gd name="T14" fmla="*/ 0 w 802"/>
                      <a:gd name="T15" fmla="*/ 0 h 51"/>
                      <a:gd name="T16" fmla="*/ 0 w 802"/>
                      <a:gd name="T17" fmla="*/ 0 h 51"/>
                      <a:gd name="T18" fmla="*/ 0 w 802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2"/>
                      <a:gd name="T31" fmla="*/ 0 h 51"/>
                      <a:gd name="T32" fmla="*/ 802 w 802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2" h="51">
                        <a:moveTo>
                          <a:pt x="0" y="50"/>
                        </a:moveTo>
                        <a:lnTo>
                          <a:pt x="801" y="50"/>
                        </a:lnTo>
                        <a:lnTo>
                          <a:pt x="801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1" y="50"/>
                        </a:moveTo>
                        <a:lnTo>
                          <a:pt x="781" y="50"/>
                        </a:lnTo>
                        <a:lnTo>
                          <a:pt x="781" y="0"/>
                        </a:lnTo>
                        <a:lnTo>
                          <a:pt x="21" y="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0" name="Freeform 1605"/>
                  <p:cNvSpPr>
                    <a:spLocks/>
                  </p:cNvSpPr>
                  <p:nvPr/>
                </p:nvSpPr>
                <p:spPr bwMode="auto">
                  <a:xfrm>
                    <a:off x="59" y="436"/>
                    <a:ext cx="173" cy="11"/>
                  </a:xfrm>
                  <a:custGeom>
                    <a:avLst/>
                    <a:gdLst>
                      <a:gd name="T0" fmla="*/ 0 w 766"/>
                      <a:gd name="T1" fmla="*/ 0 h 51"/>
                      <a:gd name="T2" fmla="*/ 0 w 766"/>
                      <a:gd name="T3" fmla="*/ 0 h 51"/>
                      <a:gd name="T4" fmla="*/ 0 w 766"/>
                      <a:gd name="T5" fmla="*/ 0 h 51"/>
                      <a:gd name="T6" fmla="*/ 0 w 766"/>
                      <a:gd name="T7" fmla="*/ 0 h 51"/>
                      <a:gd name="T8" fmla="*/ 0 w 766"/>
                      <a:gd name="T9" fmla="*/ 0 h 51"/>
                      <a:gd name="T10" fmla="*/ 0 w 766"/>
                      <a:gd name="T11" fmla="*/ 0 h 51"/>
                      <a:gd name="T12" fmla="*/ 0 w 766"/>
                      <a:gd name="T13" fmla="*/ 0 h 51"/>
                      <a:gd name="T14" fmla="*/ 0 w 766"/>
                      <a:gd name="T15" fmla="*/ 0 h 51"/>
                      <a:gd name="T16" fmla="*/ 0 w 766"/>
                      <a:gd name="T17" fmla="*/ 0 h 51"/>
                      <a:gd name="T18" fmla="*/ 0 w 766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51"/>
                      <a:gd name="T32" fmla="*/ 766 w 766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51">
                        <a:moveTo>
                          <a:pt x="0" y="50"/>
                        </a:moveTo>
                        <a:lnTo>
                          <a:pt x="765" y="50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19" y="50"/>
                        </a:moveTo>
                        <a:lnTo>
                          <a:pt x="746" y="50"/>
                        </a:lnTo>
                        <a:lnTo>
                          <a:pt x="746" y="0"/>
                        </a:lnTo>
                        <a:lnTo>
                          <a:pt x="19" y="0"/>
                        </a:lnTo>
                        <a:lnTo>
                          <a:pt x="19" y="50"/>
                        </a:lnTo>
                        <a:close/>
                      </a:path>
                    </a:pathLst>
                  </a:custGeom>
                  <a:solidFill>
                    <a:srgbClr val="9797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1" name="Freeform 1606"/>
                  <p:cNvSpPr>
                    <a:spLocks/>
                  </p:cNvSpPr>
                  <p:nvPr/>
                </p:nvSpPr>
                <p:spPr bwMode="auto">
                  <a:xfrm>
                    <a:off x="64" y="436"/>
                    <a:ext cx="163" cy="11"/>
                  </a:xfrm>
                  <a:custGeom>
                    <a:avLst/>
                    <a:gdLst>
                      <a:gd name="T0" fmla="*/ 0 w 724"/>
                      <a:gd name="T1" fmla="*/ 0 h 51"/>
                      <a:gd name="T2" fmla="*/ 0 w 724"/>
                      <a:gd name="T3" fmla="*/ 0 h 51"/>
                      <a:gd name="T4" fmla="*/ 0 w 724"/>
                      <a:gd name="T5" fmla="*/ 0 h 51"/>
                      <a:gd name="T6" fmla="*/ 0 w 724"/>
                      <a:gd name="T7" fmla="*/ 0 h 51"/>
                      <a:gd name="T8" fmla="*/ 0 w 724"/>
                      <a:gd name="T9" fmla="*/ 0 h 51"/>
                      <a:gd name="T10" fmla="*/ 0 w 724"/>
                      <a:gd name="T11" fmla="*/ 0 h 51"/>
                      <a:gd name="T12" fmla="*/ 0 w 724"/>
                      <a:gd name="T13" fmla="*/ 0 h 51"/>
                      <a:gd name="T14" fmla="*/ 0 w 724"/>
                      <a:gd name="T15" fmla="*/ 0 h 51"/>
                      <a:gd name="T16" fmla="*/ 0 w 724"/>
                      <a:gd name="T17" fmla="*/ 0 h 51"/>
                      <a:gd name="T18" fmla="*/ 0 w 724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4"/>
                      <a:gd name="T31" fmla="*/ 0 h 51"/>
                      <a:gd name="T32" fmla="*/ 724 w 724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4" h="51">
                        <a:moveTo>
                          <a:pt x="0" y="50"/>
                        </a:moveTo>
                        <a:lnTo>
                          <a:pt x="723" y="50"/>
                        </a:lnTo>
                        <a:lnTo>
                          <a:pt x="723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6"/>
                        </a:moveTo>
                        <a:lnTo>
                          <a:pt x="702" y="46"/>
                        </a:lnTo>
                        <a:lnTo>
                          <a:pt x="702" y="2"/>
                        </a:lnTo>
                        <a:lnTo>
                          <a:pt x="22" y="2"/>
                        </a:lnTo>
                        <a:lnTo>
                          <a:pt x="22" y="46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Freeform 1607"/>
                  <p:cNvSpPr>
                    <a:spLocks/>
                  </p:cNvSpPr>
                  <p:nvPr/>
                </p:nvSpPr>
                <p:spPr bwMode="auto">
                  <a:xfrm>
                    <a:off x="69" y="437"/>
                    <a:ext cx="153" cy="8"/>
                  </a:xfrm>
                  <a:custGeom>
                    <a:avLst/>
                    <a:gdLst>
                      <a:gd name="T0" fmla="*/ 0 w 681"/>
                      <a:gd name="T1" fmla="*/ 0 h 41"/>
                      <a:gd name="T2" fmla="*/ 0 w 681"/>
                      <a:gd name="T3" fmla="*/ 0 h 41"/>
                      <a:gd name="T4" fmla="*/ 0 w 681"/>
                      <a:gd name="T5" fmla="*/ 0 h 41"/>
                      <a:gd name="T6" fmla="*/ 0 w 681"/>
                      <a:gd name="T7" fmla="*/ 0 h 41"/>
                      <a:gd name="T8" fmla="*/ 0 w 681"/>
                      <a:gd name="T9" fmla="*/ 0 h 41"/>
                      <a:gd name="T10" fmla="*/ 0 w 681"/>
                      <a:gd name="T11" fmla="*/ 0 h 41"/>
                      <a:gd name="T12" fmla="*/ 0 w 681"/>
                      <a:gd name="T13" fmla="*/ 0 h 41"/>
                      <a:gd name="T14" fmla="*/ 0 w 681"/>
                      <a:gd name="T15" fmla="*/ 0 h 41"/>
                      <a:gd name="T16" fmla="*/ 0 w 681"/>
                      <a:gd name="T17" fmla="*/ 0 h 41"/>
                      <a:gd name="T18" fmla="*/ 0 w 681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41"/>
                      <a:gd name="T32" fmla="*/ 681 w 681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41">
                        <a:moveTo>
                          <a:pt x="0" y="40"/>
                        </a:moveTo>
                        <a:lnTo>
                          <a:pt x="680" y="4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40"/>
                        </a:moveTo>
                        <a:lnTo>
                          <a:pt x="656" y="40"/>
                        </a:lnTo>
                        <a:lnTo>
                          <a:pt x="656" y="0"/>
                        </a:lnTo>
                        <a:lnTo>
                          <a:pt x="23" y="0"/>
                        </a:lnTo>
                        <a:lnTo>
                          <a:pt x="23" y="40"/>
                        </a:lnTo>
                        <a:close/>
                      </a:path>
                    </a:pathLst>
                  </a:custGeom>
                  <a:solidFill>
                    <a:srgbClr val="A7A7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" name="Freeform 1608"/>
                  <p:cNvSpPr>
                    <a:spLocks/>
                  </p:cNvSpPr>
                  <p:nvPr/>
                </p:nvSpPr>
                <p:spPr bwMode="auto">
                  <a:xfrm>
                    <a:off x="74" y="437"/>
                    <a:ext cx="144" cy="8"/>
                  </a:xfrm>
                  <a:custGeom>
                    <a:avLst/>
                    <a:gdLst>
                      <a:gd name="T0" fmla="*/ 0 w 638"/>
                      <a:gd name="T1" fmla="*/ 0 h 41"/>
                      <a:gd name="T2" fmla="*/ 0 w 638"/>
                      <a:gd name="T3" fmla="*/ 0 h 41"/>
                      <a:gd name="T4" fmla="*/ 0 w 638"/>
                      <a:gd name="T5" fmla="*/ 0 h 41"/>
                      <a:gd name="T6" fmla="*/ 0 w 638"/>
                      <a:gd name="T7" fmla="*/ 0 h 41"/>
                      <a:gd name="T8" fmla="*/ 0 w 638"/>
                      <a:gd name="T9" fmla="*/ 0 h 41"/>
                      <a:gd name="T10" fmla="*/ 0 w 638"/>
                      <a:gd name="T11" fmla="*/ 0 h 41"/>
                      <a:gd name="T12" fmla="*/ 0 w 638"/>
                      <a:gd name="T13" fmla="*/ 0 h 41"/>
                      <a:gd name="T14" fmla="*/ 0 w 638"/>
                      <a:gd name="T15" fmla="*/ 0 h 41"/>
                      <a:gd name="T16" fmla="*/ 0 w 638"/>
                      <a:gd name="T17" fmla="*/ 0 h 41"/>
                      <a:gd name="T18" fmla="*/ 0 w 638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41"/>
                      <a:gd name="T32" fmla="*/ 638 w 638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41">
                        <a:moveTo>
                          <a:pt x="0" y="40"/>
                        </a:moveTo>
                        <a:lnTo>
                          <a:pt x="637" y="40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1" y="40"/>
                        </a:moveTo>
                        <a:lnTo>
                          <a:pt x="616" y="40"/>
                        </a:lnTo>
                        <a:lnTo>
                          <a:pt x="616" y="0"/>
                        </a:lnTo>
                        <a:lnTo>
                          <a:pt x="21" y="0"/>
                        </a:lnTo>
                        <a:lnTo>
                          <a:pt x="21" y="40"/>
                        </a:ln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" name="Freeform 1609"/>
                  <p:cNvSpPr>
                    <a:spLocks/>
                  </p:cNvSpPr>
                  <p:nvPr/>
                </p:nvSpPr>
                <p:spPr bwMode="auto">
                  <a:xfrm>
                    <a:off x="80" y="437"/>
                    <a:ext cx="132" cy="8"/>
                  </a:xfrm>
                  <a:custGeom>
                    <a:avLst/>
                    <a:gdLst>
                      <a:gd name="T0" fmla="*/ 0 w 587"/>
                      <a:gd name="T1" fmla="*/ 0 h 41"/>
                      <a:gd name="T2" fmla="*/ 0 w 587"/>
                      <a:gd name="T3" fmla="*/ 0 h 41"/>
                      <a:gd name="T4" fmla="*/ 0 w 587"/>
                      <a:gd name="T5" fmla="*/ 0 h 41"/>
                      <a:gd name="T6" fmla="*/ 0 w 587"/>
                      <a:gd name="T7" fmla="*/ 0 h 41"/>
                      <a:gd name="T8" fmla="*/ 0 w 587"/>
                      <a:gd name="T9" fmla="*/ 0 h 41"/>
                      <a:gd name="T10" fmla="*/ 0 w 587"/>
                      <a:gd name="T11" fmla="*/ 0 h 41"/>
                      <a:gd name="T12" fmla="*/ 0 w 587"/>
                      <a:gd name="T13" fmla="*/ 0 h 41"/>
                      <a:gd name="T14" fmla="*/ 0 w 587"/>
                      <a:gd name="T15" fmla="*/ 0 h 41"/>
                      <a:gd name="T16" fmla="*/ 0 w 587"/>
                      <a:gd name="T17" fmla="*/ 0 h 41"/>
                      <a:gd name="T18" fmla="*/ 0 w 587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7"/>
                      <a:gd name="T31" fmla="*/ 0 h 41"/>
                      <a:gd name="T32" fmla="*/ 587 w 587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7" h="41">
                        <a:moveTo>
                          <a:pt x="0" y="40"/>
                        </a:moveTo>
                        <a:lnTo>
                          <a:pt x="586" y="40"/>
                        </a:lnTo>
                        <a:lnTo>
                          <a:pt x="586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35"/>
                        </a:moveTo>
                        <a:lnTo>
                          <a:pt x="563" y="35"/>
                        </a:lnTo>
                        <a:lnTo>
                          <a:pt x="563" y="5"/>
                        </a:lnTo>
                        <a:lnTo>
                          <a:pt x="23" y="5"/>
                        </a:lnTo>
                        <a:lnTo>
                          <a:pt x="23" y="35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" name="Freeform 1610"/>
                  <p:cNvSpPr>
                    <a:spLocks/>
                  </p:cNvSpPr>
                  <p:nvPr/>
                </p:nvSpPr>
                <p:spPr bwMode="auto">
                  <a:xfrm>
                    <a:off x="84" y="437"/>
                    <a:ext cx="123" cy="7"/>
                  </a:xfrm>
                  <a:custGeom>
                    <a:avLst/>
                    <a:gdLst>
                      <a:gd name="T0" fmla="*/ 0 w 545"/>
                      <a:gd name="T1" fmla="*/ 0 h 36"/>
                      <a:gd name="T2" fmla="*/ 0 w 545"/>
                      <a:gd name="T3" fmla="*/ 0 h 36"/>
                      <a:gd name="T4" fmla="*/ 0 w 545"/>
                      <a:gd name="T5" fmla="*/ 0 h 36"/>
                      <a:gd name="T6" fmla="*/ 0 w 545"/>
                      <a:gd name="T7" fmla="*/ 0 h 36"/>
                      <a:gd name="T8" fmla="*/ 0 w 545"/>
                      <a:gd name="T9" fmla="*/ 0 h 36"/>
                      <a:gd name="T10" fmla="*/ 0 w 545"/>
                      <a:gd name="T11" fmla="*/ 0 h 36"/>
                      <a:gd name="T12" fmla="*/ 0 w 545"/>
                      <a:gd name="T13" fmla="*/ 0 h 36"/>
                      <a:gd name="T14" fmla="*/ 0 w 545"/>
                      <a:gd name="T15" fmla="*/ 0 h 36"/>
                      <a:gd name="T16" fmla="*/ 0 w 545"/>
                      <a:gd name="T17" fmla="*/ 0 h 36"/>
                      <a:gd name="T18" fmla="*/ 0 w 545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36"/>
                      <a:gd name="T32" fmla="*/ 545 w 545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36">
                        <a:moveTo>
                          <a:pt x="0" y="35"/>
                        </a:moveTo>
                        <a:lnTo>
                          <a:pt x="544" y="35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6" y="35"/>
                        </a:moveTo>
                        <a:lnTo>
                          <a:pt x="517" y="35"/>
                        </a:lnTo>
                        <a:lnTo>
                          <a:pt x="517" y="0"/>
                        </a:lnTo>
                        <a:lnTo>
                          <a:pt x="26" y="0"/>
                        </a:lnTo>
                        <a:lnTo>
                          <a:pt x="26" y="35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6" name="Freeform 1611"/>
                  <p:cNvSpPr>
                    <a:spLocks/>
                  </p:cNvSpPr>
                  <p:nvPr/>
                </p:nvSpPr>
                <p:spPr bwMode="auto">
                  <a:xfrm>
                    <a:off x="90" y="437"/>
                    <a:ext cx="111" cy="7"/>
                  </a:xfrm>
                  <a:custGeom>
                    <a:avLst/>
                    <a:gdLst>
                      <a:gd name="T0" fmla="*/ 0 w 492"/>
                      <a:gd name="T1" fmla="*/ 0 h 36"/>
                      <a:gd name="T2" fmla="*/ 0 w 492"/>
                      <a:gd name="T3" fmla="*/ 0 h 36"/>
                      <a:gd name="T4" fmla="*/ 0 w 492"/>
                      <a:gd name="T5" fmla="*/ 0 h 36"/>
                      <a:gd name="T6" fmla="*/ 0 w 492"/>
                      <a:gd name="T7" fmla="*/ 0 h 36"/>
                      <a:gd name="T8" fmla="*/ 0 w 492"/>
                      <a:gd name="T9" fmla="*/ 0 h 36"/>
                      <a:gd name="T10" fmla="*/ 0 w 492"/>
                      <a:gd name="T11" fmla="*/ 0 h 36"/>
                      <a:gd name="T12" fmla="*/ 0 w 492"/>
                      <a:gd name="T13" fmla="*/ 0 h 36"/>
                      <a:gd name="T14" fmla="*/ 0 w 492"/>
                      <a:gd name="T15" fmla="*/ 0 h 36"/>
                      <a:gd name="T16" fmla="*/ 0 w 492"/>
                      <a:gd name="T17" fmla="*/ 0 h 36"/>
                      <a:gd name="T18" fmla="*/ 0 w 492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92"/>
                      <a:gd name="T31" fmla="*/ 0 h 36"/>
                      <a:gd name="T32" fmla="*/ 492 w 492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92" h="36">
                        <a:moveTo>
                          <a:pt x="0" y="35"/>
                        </a:moveTo>
                        <a:lnTo>
                          <a:pt x="491" y="35"/>
                        </a:lnTo>
                        <a:lnTo>
                          <a:pt x="491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5" y="33"/>
                        </a:moveTo>
                        <a:lnTo>
                          <a:pt x="465" y="33"/>
                        </a:lnTo>
                        <a:lnTo>
                          <a:pt x="465" y="3"/>
                        </a:lnTo>
                        <a:lnTo>
                          <a:pt x="25" y="3"/>
                        </a:lnTo>
                        <a:lnTo>
                          <a:pt x="25" y="33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7" name="Freeform 1612"/>
                  <p:cNvSpPr>
                    <a:spLocks/>
                  </p:cNvSpPr>
                  <p:nvPr/>
                </p:nvSpPr>
                <p:spPr bwMode="auto">
                  <a:xfrm>
                    <a:off x="96" y="438"/>
                    <a:ext cx="99" cy="5"/>
                  </a:xfrm>
                  <a:custGeom>
                    <a:avLst/>
                    <a:gdLst>
                      <a:gd name="T0" fmla="*/ 0 w 441"/>
                      <a:gd name="T1" fmla="*/ 0 h 26"/>
                      <a:gd name="T2" fmla="*/ 0 w 441"/>
                      <a:gd name="T3" fmla="*/ 0 h 26"/>
                      <a:gd name="T4" fmla="*/ 0 w 441"/>
                      <a:gd name="T5" fmla="*/ 0 h 26"/>
                      <a:gd name="T6" fmla="*/ 0 w 441"/>
                      <a:gd name="T7" fmla="*/ 0 h 26"/>
                      <a:gd name="T8" fmla="*/ 0 w 441"/>
                      <a:gd name="T9" fmla="*/ 0 h 26"/>
                      <a:gd name="T10" fmla="*/ 0 w 441"/>
                      <a:gd name="T11" fmla="*/ 0 h 26"/>
                      <a:gd name="T12" fmla="*/ 0 w 441"/>
                      <a:gd name="T13" fmla="*/ 0 h 26"/>
                      <a:gd name="T14" fmla="*/ 0 w 441"/>
                      <a:gd name="T15" fmla="*/ 0 h 26"/>
                      <a:gd name="T16" fmla="*/ 0 w 441"/>
                      <a:gd name="T17" fmla="*/ 0 h 26"/>
                      <a:gd name="T18" fmla="*/ 0 w 44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1"/>
                      <a:gd name="T31" fmla="*/ 0 h 26"/>
                      <a:gd name="T32" fmla="*/ 441 w 44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1" h="26">
                        <a:moveTo>
                          <a:pt x="0" y="25"/>
                        </a:moveTo>
                        <a:lnTo>
                          <a:pt x="440" y="25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7" y="25"/>
                        </a:moveTo>
                        <a:lnTo>
                          <a:pt x="412" y="25"/>
                        </a:lnTo>
                        <a:lnTo>
                          <a:pt x="412" y="0"/>
                        </a:lnTo>
                        <a:lnTo>
                          <a:pt x="27" y="0"/>
                        </a:lnTo>
                        <a:lnTo>
                          <a:pt x="27" y="25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Freeform 1613"/>
                  <p:cNvSpPr>
                    <a:spLocks/>
                  </p:cNvSpPr>
                  <p:nvPr/>
                </p:nvSpPr>
                <p:spPr bwMode="auto">
                  <a:xfrm>
                    <a:off x="103" y="438"/>
                    <a:ext cx="86" cy="5"/>
                  </a:xfrm>
                  <a:custGeom>
                    <a:avLst/>
                    <a:gdLst>
                      <a:gd name="T0" fmla="*/ 0 w 382"/>
                      <a:gd name="T1" fmla="*/ 0 h 26"/>
                      <a:gd name="T2" fmla="*/ 0 w 382"/>
                      <a:gd name="T3" fmla="*/ 0 h 26"/>
                      <a:gd name="T4" fmla="*/ 0 w 382"/>
                      <a:gd name="T5" fmla="*/ 0 h 26"/>
                      <a:gd name="T6" fmla="*/ 0 w 382"/>
                      <a:gd name="T7" fmla="*/ 0 h 26"/>
                      <a:gd name="T8" fmla="*/ 0 w 382"/>
                      <a:gd name="T9" fmla="*/ 0 h 26"/>
                      <a:gd name="T10" fmla="*/ 0 w 382"/>
                      <a:gd name="T11" fmla="*/ 0 h 26"/>
                      <a:gd name="T12" fmla="*/ 0 w 382"/>
                      <a:gd name="T13" fmla="*/ 0 h 26"/>
                      <a:gd name="T14" fmla="*/ 0 w 382"/>
                      <a:gd name="T15" fmla="*/ 0 h 26"/>
                      <a:gd name="T16" fmla="*/ 0 w 382"/>
                      <a:gd name="T17" fmla="*/ 0 h 26"/>
                      <a:gd name="T18" fmla="*/ 0 w 382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2"/>
                      <a:gd name="T31" fmla="*/ 0 h 26"/>
                      <a:gd name="T32" fmla="*/ 382 w 382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2" h="26">
                        <a:moveTo>
                          <a:pt x="0" y="25"/>
                        </a:moveTo>
                        <a:lnTo>
                          <a:pt x="381" y="25"/>
                        </a:lnTo>
                        <a:lnTo>
                          <a:pt x="381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9" y="20"/>
                        </a:moveTo>
                        <a:lnTo>
                          <a:pt x="351" y="20"/>
                        </a:lnTo>
                        <a:lnTo>
                          <a:pt x="351" y="4"/>
                        </a:lnTo>
                        <a:lnTo>
                          <a:pt x="29" y="4"/>
                        </a:lnTo>
                        <a:lnTo>
                          <a:pt x="29" y="20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Freeform 1614"/>
                  <p:cNvSpPr>
                    <a:spLocks/>
                  </p:cNvSpPr>
                  <p:nvPr/>
                </p:nvSpPr>
                <p:spPr bwMode="auto">
                  <a:xfrm>
                    <a:off x="109" y="440"/>
                    <a:ext cx="73" cy="4"/>
                  </a:xfrm>
                  <a:custGeom>
                    <a:avLst/>
                    <a:gdLst>
                      <a:gd name="T0" fmla="*/ 0 w 326"/>
                      <a:gd name="T1" fmla="*/ 0 h 21"/>
                      <a:gd name="T2" fmla="*/ 0 w 326"/>
                      <a:gd name="T3" fmla="*/ 0 h 21"/>
                      <a:gd name="T4" fmla="*/ 0 w 326"/>
                      <a:gd name="T5" fmla="*/ 0 h 21"/>
                      <a:gd name="T6" fmla="*/ 0 w 326"/>
                      <a:gd name="T7" fmla="*/ 0 h 21"/>
                      <a:gd name="T8" fmla="*/ 0 w 326"/>
                      <a:gd name="T9" fmla="*/ 0 h 21"/>
                      <a:gd name="T10" fmla="*/ 0 w 326"/>
                      <a:gd name="T11" fmla="*/ 0 h 21"/>
                      <a:gd name="T12" fmla="*/ 0 w 326"/>
                      <a:gd name="T13" fmla="*/ 0 h 21"/>
                      <a:gd name="T14" fmla="*/ 0 w 326"/>
                      <a:gd name="T15" fmla="*/ 0 h 21"/>
                      <a:gd name="T16" fmla="*/ 0 w 326"/>
                      <a:gd name="T17" fmla="*/ 0 h 21"/>
                      <a:gd name="T18" fmla="*/ 0 w 326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21"/>
                      <a:gd name="T32" fmla="*/ 326 w 326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21">
                        <a:moveTo>
                          <a:pt x="0" y="20"/>
                        </a:moveTo>
                        <a:lnTo>
                          <a:pt x="325" y="20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20"/>
                        </a:moveTo>
                        <a:lnTo>
                          <a:pt x="293" y="20"/>
                        </a:lnTo>
                        <a:lnTo>
                          <a:pt x="293" y="0"/>
                        </a:lnTo>
                        <a:lnTo>
                          <a:pt x="32" y="0"/>
                        </a:lnTo>
                        <a:lnTo>
                          <a:pt x="32" y="2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Freeform 1615"/>
                  <p:cNvSpPr>
                    <a:spLocks/>
                  </p:cNvSpPr>
                  <p:nvPr/>
                </p:nvSpPr>
                <p:spPr bwMode="auto">
                  <a:xfrm>
                    <a:off x="116" y="440"/>
                    <a:ext cx="58" cy="4"/>
                  </a:xfrm>
                  <a:custGeom>
                    <a:avLst/>
                    <a:gdLst>
                      <a:gd name="T0" fmla="*/ 0 w 262"/>
                      <a:gd name="T1" fmla="*/ 0 h 21"/>
                      <a:gd name="T2" fmla="*/ 0 w 262"/>
                      <a:gd name="T3" fmla="*/ 0 h 21"/>
                      <a:gd name="T4" fmla="*/ 0 w 262"/>
                      <a:gd name="T5" fmla="*/ 0 h 21"/>
                      <a:gd name="T6" fmla="*/ 0 w 262"/>
                      <a:gd name="T7" fmla="*/ 0 h 21"/>
                      <a:gd name="T8" fmla="*/ 0 w 262"/>
                      <a:gd name="T9" fmla="*/ 0 h 21"/>
                      <a:gd name="T10" fmla="*/ 0 w 262"/>
                      <a:gd name="T11" fmla="*/ 0 h 21"/>
                      <a:gd name="T12" fmla="*/ 0 w 262"/>
                      <a:gd name="T13" fmla="*/ 0 h 21"/>
                      <a:gd name="T14" fmla="*/ 0 w 262"/>
                      <a:gd name="T15" fmla="*/ 0 h 21"/>
                      <a:gd name="T16" fmla="*/ 0 w 262"/>
                      <a:gd name="T17" fmla="*/ 0 h 21"/>
                      <a:gd name="T18" fmla="*/ 0 w 262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2"/>
                      <a:gd name="T31" fmla="*/ 0 h 21"/>
                      <a:gd name="T32" fmla="*/ 262 w 262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2" h="21">
                        <a:moveTo>
                          <a:pt x="0" y="20"/>
                        </a:moveTo>
                        <a:lnTo>
                          <a:pt x="261" y="20"/>
                        </a:lnTo>
                        <a:lnTo>
                          <a:pt x="261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16"/>
                        </a:moveTo>
                        <a:lnTo>
                          <a:pt x="229" y="16"/>
                        </a:lnTo>
                        <a:lnTo>
                          <a:pt x="229" y="3"/>
                        </a:lnTo>
                        <a:lnTo>
                          <a:pt x="32" y="3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Freeform 1616"/>
                  <p:cNvSpPr>
                    <a:spLocks/>
                  </p:cNvSpPr>
                  <p:nvPr/>
                </p:nvSpPr>
                <p:spPr bwMode="auto">
                  <a:xfrm>
                    <a:off x="124" y="441"/>
                    <a:ext cx="43" cy="1"/>
                  </a:xfrm>
                  <a:custGeom>
                    <a:avLst/>
                    <a:gdLst>
                      <a:gd name="T0" fmla="*/ 0 w 194"/>
                      <a:gd name="T1" fmla="*/ 0 h 11"/>
                      <a:gd name="T2" fmla="*/ 0 w 194"/>
                      <a:gd name="T3" fmla="*/ 0 h 11"/>
                      <a:gd name="T4" fmla="*/ 0 w 194"/>
                      <a:gd name="T5" fmla="*/ 0 h 11"/>
                      <a:gd name="T6" fmla="*/ 0 w 194"/>
                      <a:gd name="T7" fmla="*/ 0 h 11"/>
                      <a:gd name="T8" fmla="*/ 0 w 194"/>
                      <a:gd name="T9" fmla="*/ 0 h 11"/>
                      <a:gd name="T10" fmla="*/ 0 w 194"/>
                      <a:gd name="T11" fmla="*/ 0 h 11"/>
                      <a:gd name="T12" fmla="*/ 0 w 194"/>
                      <a:gd name="T13" fmla="*/ 0 h 11"/>
                      <a:gd name="T14" fmla="*/ 0 w 194"/>
                      <a:gd name="T15" fmla="*/ 0 h 11"/>
                      <a:gd name="T16" fmla="*/ 0 w 194"/>
                      <a:gd name="T17" fmla="*/ 0 h 11"/>
                      <a:gd name="T18" fmla="*/ 0 w 19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4"/>
                      <a:gd name="T31" fmla="*/ 0 h 11"/>
                      <a:gd name="T32" fmla="*/ 194 w 19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4" h="11">
                        <a:moveTo>
                          <a:pt x="0" y="10"/>
                        </a:moveTo>
                        <a:lnTo>
                          <a:pt x="193" y="10"/>
                        </a:lnTo>
                        <a:lnTo>
                          <a:pt x="19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1" y="10"/>
                        </a:moveTo>
                        <a:lnTo>
                          <a:pt x="162" y="10"/>
                        </a:lnTo>
                        <a:lnTo>
                          <a:pt x="162" y="0"/>
                        </a:lnTo>
                        <a:lnTo>
                          <a:pt x="31" y="0"/>
                        </a:lnTo>
                        <a:lnTo>
                          <a:pt x="31" y="10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Freeform 1617"/>
                  <p:cNvSpPr>
                    <a:spLocks/>
                  </p:cNvSpPr>
                  <p:nvPr/>
                </p:nvSpPr>
                <p:spPr bwMode="auto">
                  <a:xfrm>
                    <a:off x="131" y="441"/>
                    <a:ext cx="29" cy="1"/>
                  </a:xfrm>
                  <a:custGeom>
                    <a:avLst/>
                    <a:gdLst>
                      <a:gd name="T0" fmla="*/ 0 w 134"/>
                      <a:gd name="T1" fmla="*/ 0 h 11"/>
                      <a:gd name="T2" fmla="*/ 0 w 134"/>
                      <a:gd name="T3" fmla="*/ 0 h 11"/>
                      <a:gd name="T4" fmla="*/ 0 w 134"/>
                      <a:gd name="T5" fmla="*/ 0 h 11"/>
                      <a:gd name="T6" fmla="*/ 0 w 134"/>
                      <a:gd name="T7" fmla="*/ 0 h 11"/>
                      <a:gd name="T8" fmla="*/ 0 w 134"/>
                      <a:gd name="T9" fmla="*/ 0 h 11"/>
                      <a:gd name="T10" fmla="*/ 0 w 134"/>
                      <a:gd name="T11" fmla="*/ 0 h 11"/>
                      <a:gd name="T12" fmla="*/ 0 w 134"/>
                      <a:gd name="T13" fmla="*/ 0 h 11"/>
                      <a:gd name="T14" fmla="*/ 0 w 134"/>
                      <a:gd name="T15" fmla="*/ 0 h 11"/>
                      <a:gd name="T16" fmla="*/ 0 w 134"/>
                      <a:gd name="T17" fmla="*/ 0 h 11"/>
                      <a:gd name="T18" fmla="*/ 0 w 13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11"/>
                      <a:gd name="T32" fmla="*/ 134 w 13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11">
                        <a:moveTo>
                          <a:pt x="0" y="10"/>
                        </a:moveTo>
                        <a:lnTo>
                          <a:pt x="133" y="1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8" y="6"/>
                        </a:moveTo>
                        <a:lnTo>
                          <a:pt x="94" y="6"/>
                        </a:lnTo>
                        <a:lnTo>
                          <a:pt x="94" y="3"/>
                        </a:lnTo>
                        <a:lnTo>
                          <a:pt x="38" y="3"/>
                        </a:lnTo>
                        <a:lnTo>
                          <a:pt x="38" y="6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Freeform 1618"/>
                  <p:cNvSpPr>
                    <a:spLocks/>
                  </p:cNvSpPr>
                  <p:nvPr/>
                </p:nvSpPr>
                <p:spPr bwMode="auto">
                  <a:xfrm>
                    <a:off x="140" y="441"/>
                    <a:ext cx="12" cy="0"/>
                  </a:xfrm>
                  <a:custGeom>
                    <a:avLst/>
                    <a:gdLst>
                      <a:gd name="T0" fmla="*/ 0 w 56"/>
                      <a:gd name="T1" fmla="*/ 0 h 6"/>
                      <a:gd name="T2" fmla="*/ 0 w 56"/>
                      <a:gd name="T3" fmla="*/ 0 h 6"/>
                      <a:gd name="T4" fmla="*/ 0 w 56"/>
                      <a:gd name="T5" fmla="*/ 0 h 6"/>
                      <a:gd name="T6" fmla="*/ 0 w 56"/>
                      <a:gd name="T7" fmla="*/ 0 h 6"/>
                      <a:gd name="T8" fmla="*/ 0 w 56"/>
                      <a:gd name="T9" fmla="*/ 0 h 6"/>
                      <a:gd name="T10" fmla="*/ 0 w 56"/>
                      <a:gd name="T11" fmla="*/ 0 h 6"/>
                      <a:gd name="T12" fmla="*/ 0 w 56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6"/>
                      <a:gd name="T23" fmla="*/ 56 w 56"/>
                      <a:gd name="T24" fmla="*/ 0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6">
                        <a:moveTo>
                          <a:pt x="0" y="5"/>
                        </a:moveTo>
                        <a:lnTo>
                          <a:pt x="55" y="5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30" y="5"/>
                        </a:moveTo>
                        <a:lnTo>
                          <a:pt x="30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Freeform 1619"/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1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1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0 w 1293"/>
                      <a:gd name="T13" fmla="*/ 0 h 81"/>
                      <a:gd name="T14" fmla="*/ 0 w 1293"/>
                      <a:gd name="T15" fmla="*/ 0 h 81"/>
                      <a:gd name="T16" fmla="*/ 1 w 1293"/>
                      <a:gd name="T17" fmla="*/ 0 h 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93"/>
                      <a:gd name="T28" fmla="*/ 0 h 81"/>
                      <a:gd name="T29" fmla="*/ 1293 w 1293"/>
                      <a:gd name="T30" fmla="*/ 81 h 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93" h="81">
                        <a:moveTo>
                          <a:pt x="1247" y="0"/>
                        </a:moveTo>
                        <a:lnTo>
                          <a:pt x="1247" y="43"/>
                        </a:lnTo>
                        <a:lnTo>
                          <a:pt x="1292" y="43"/>
                        </a:lnTo>
                        <a:lnTo>
                          <a:pt x="1292" y="80"/>
                        </a:lnTo>
                        <a:lnTo>
                          <a:pt x="0" y="80"/>
                        </a:lnTo>
                        <a:lnTo>
                          <a:pt x="0" y="43"/>
                        </a:lnTo>
                        <a:lnTo>
                          <a:pt x="42" y="43"/>
                        </a:lnTo>
                        <a:lnTo>
                          <a:pt x="42" y="0"/>
                        </a:lnTo>
                        <a:lnTo>
                          <a:pt x="1247" y="0"/>
                        </a:lnTo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Line 1620"/>
                  <p:cNvSpPr>
                    <a:spLocks noChangeShapeType="1"/>
                  </p:cNvSpPr>
                  <p:nvPr/>
                </p:nvSpPr>
                <p:spPr bwMode="auto">
                  <a:xfrm>
                    <a:off x="18" y="443"/>
                    <a:ext cx="274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Freeform 1621"/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1 h 1634"/>
                      <a:gd name="T2" fmla="*/ 1 w 1083"/>
                      <a:gd name="T3" fmla="*/ 1 h 1634"/>
                      <a:gd name="T4" fmla="*/ 1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1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1634"/>
                      <a:gd name="T32" fmla="*/ 1083 w 1083"/>
                      <a:gd name="T33" fmla="*/ 1634 h 163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1634">
                        <a:moveTo>
                          <a:pt x="0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1633"/>
                        </a:lnTo>
                        <a:close/>
                        <a:moveTo>
                          <a:pt x="10" y="1613"/>
                        </a:moveTo>
                        <a:lnTo>
                          <a:pt x="1070" y="1613"/>
                        </a:lnTo>
                        <a:lnTo>
                          <a:pt x="1070" y="15"/>
                        </a:lnTo>
                        <a:lnTo>
                          <a:pt x="10" y="15"/>
                        </a:lnTo>
                        <a:lnTo>
                          <a:pt x="10" y="16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Freeform 1622"/>
                  <p:cNvSpPr>
                    <a:spLocks/>
                  </p:cNvSpPr>
                  <p:nvPr/>
                </p:nvSpPr>
                <p:spPr bwMode="auto">
                  <a:xfrm>
                    <a:off x="25" y="17"/>
                    <a:ext cx="240" cy="362"/>
                  </a:xfrm>
                  <a:custGeom>
                    <a:avLst/>
                    <a:gdLst>
                      <a:gd name="T0" fmla="*/ 0 w 1061"/>
                      <a:gd name="T1" fmla="*/ 1 h 1599"/>
                      <a:gd name="T2" fmla="*/ 1 w 1061"/>
                      <a:gd name="T3" fmla="*/ 1 h 1599"/>
                      <a:gd name="T4" fmla="*/ 1 w 1061"/>
                      <a:gd name="T5" fmla="*/ 0 h 1599"/>
                      <a:gd name="T6" fmla="*/ 0 w 1061"/>
                      <a:gd name="T7" fmla="*/ 0 h 1599"/>
                      <a:gd name="T8" fmla="*/ 0 w 1061"/>
                      <a:gd name="T9" fmla="*/ 1 h 1599"/>
                      <a:gd name="T10" fmla="*/ 0 w 1061"/>
                      <a:gd name="T11" fmla="*/ 1 h 1599"/>
                      <a:gd name="T12" fmla="*/ 1 w 1061"/>
                      <a:gd name="T13" fmla="*/ 1 h 1599"/>
                      <a:gd name="T14" fmla="*/ 1 w 1061"/>
                      <a:gd name="T15" fmla="*/ 0 h 1599"/>
                      <a:gd name="T16" fmla="*/ 0 w 1061"/>
                      <a:gd name="T17" fmla="*/ 0 h 1599"/>
                      <a:gd name="T18" fmla="*/ 0 w 1061"/>
                      <a:gd name="T19" fmla="*/ 1 h 15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599"/>
                      <a:gd name="T32" fmla="*/ 1061 w 1061"/>
                      <a:gd name="T33" fmla="*/ 1599 h 15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599">
                        <a:moveTo>
                          <a:pt x="0" y="1598"/>
                        </a:moveTo>
                        <a:lnTo>
                          <a:pt x="1060" y="1598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598"/>
                        </a:lnTo>
                        <a:close/>
                        <a:moveTo>
                          <a:pt x="8" y="1583"/>
                        </a:moveTo>
                        <a:lnTo>
                          <a:pt x="1051" y="1583"/>
                        </a:lnTo>
                        <a:lnTo>
                          <a:pt x="1051" y="15"/>
                        </a:lnTo>
                        <a:lnTo>
                          <a:pt x="8" y="15"/>
                        </a:lnTo>
                        <a:lnTo>
                          <a:pt x="8" y="158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623"/>
                  <p:cNvSpPr>
                    <a:spLocks/>
                  </p:cNvSpPr>
                  <p:nvPr/>
                </p:nvSpPr>
                <p:spPr bwMode="auto">
                  <a:xfrm>
                    <a:off x="27" y="21"/>
                    <a:ext cx="235" cy="355"/>
                  </a:xfrm>
                  <a:custGeom>
                    <a:avLst/>
                    <a:gdLst>
                      <a:gd name="T0" fmla="*/ 0 w 1040"/>
                      <a:gd name="T1" fmla="*/ 1 h 1568"/>
                      <a:gd name="T2" fmla="*/ 1 w 1040"/>
                      <a:gd name="T3" fmla="*/ 1 h 1568"/>
                      <a:gd name="T4" fmla="*/ 1 w 1040"/>
                      <a:gd name="T5" fmla="*/ 0 h 1568"/>
                      <a:gd name="T6" fmla="*/ 0 w 1040"/>
                      <a:gd name="T7" fmla="*/ 0 h 1568"/>
                      <a:gd name="T8" fmla="*/ 0 w 1040"/>
                      <a:gd name="T9" fmla="*/ 1 h 1568"/>
                      <a:gd name="T10" fmla="*/ 0 w 1040"/>
                      <a:gd name="T11" fmla="*/ 1 h 1568"/>
                      <a:gd name="T12" fmla="*/ 1 w 1040"/>
                      <a:gd name="T13" fmla="*/ 1 h 1568"/>
                      <a:gd name="T14" fmla="*/ 1 w 1040"/>
                      <a:gd name="T15" fmla="*/ 0 h 1568"/>
                      <a:gd name="T16" fmla="*/ 0 w 1040"/>
                      <a:gd name="T17" fmla="*/ 0 h 1568"/>
                      <a:gd name="T18" fmla="*/ 0 w 1040"/>
                      <a:gd name="T19" fmla="*/ 1 h 15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40"/>
                      <a:gd name="T31" fmla="*/ 0 h 1568"/>
                      <a:gd name="T32" fmla="*/ 1040 w 1040"/>
                      <a:gd name="T33" fmla="*/ 1568 h 15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40" h="1568">
                        <a:moveTo>
                          <a:pt x="0" y="1567"/>
                        </a:moveTo>
                        <a:lnTo>
                          <a:pt x="1039" y="1567"/>
                        </a:lnTo>
                        <a:lnTo>
                          <a:pt x="1039" y="0"/>
                        </a:lnTo>
                        <a:lnTo>
                          <a:pt x="0" y="0"/>
                        </a:lnTo>
                        <a:lnTo>
                          <a:pt x="0" y="1567"/>
                        </a:lnTo>
                        <a:close/>
                        <a:moveTo>
                          <a:pt x="10" y="1552"/>
                        </a:moveTo>
                        <a:lnTo>
                          <a:pt x="1028" y="1552"/>
                        </a:lnTo>
                        <a:lnTo>
                          <a:pt x="1028" y="15"/>
                        </a:lnTo>
                        <a:lnTo>
                          <a:pt x="10" y="15"/>
                        </a:lnTo>
                        <a:lnTo>
                          <a:pt x="10" y="1552"/>
                        </a:lnTo>
                        <a:close/>
                      </a:path>
                    </a:pathLst>
                  </a:custGeom>
                  <a:solidFill>
                    <a:srgbClr val="12121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624"/>
                  <p:cNvSpPr>
                    <a:spLocks/>
                  </p:cNvSpPr>
                  <p:nvPr/>
                </p:nvSpPr>
                <p:spPr bwMode="auto">
                  <a:xfrm>
                    <a:off x="29" y="24"/>
                    <a:ext cx="231" cy="348"/>
                  </a:xfrm>
                  <a:custGeom>
                    <a:avLst/>
                    <a:gdLst>
                      <a:gd name="T0" fmla="*/ 0 w 1023"/>
                      <a:gd name="T1" fmla="*/ 1 h 1538"/>
                      <a:gd name="T2" fmla="*/ 1 w 1023"/>
                      <a:gd name="T3" fmla="*/ 1 h 1538"/>
                      <a:gd name="T4" fmla="*/ 1 w 1023"/>
                      <a:gd name="T5" fmla="*/ 0 h 1538"/>
                      <a:gd name="T6" fmla="*/ 0 w 1023"/>
                      <a:gd name="T7" fmla="*/ 0 h 1538"/>
                      <a:gd name="T8" fmla="*/ 0 w 1023"/>
                      <a:gd name="T9" fmla="*/ 1 h 1538"/>
                      <a:gd name="T10" fmla="*/ 0 w 1023"/>
                      <a:gd name="T11" fmla="*/ 1 h 1538"/>
                      <a:gd name="T12" fmla="*/ 1 w 1023"/>
                      <a:gd name="T13" fmla="*/ 1 h 1538"/>
                      <a:gd name="T14" fmla="*/ 1 w 1023"/>
                      <a:gd name="T15" fmla="*/ 0 h 1538"/>
                      <a:gd name="T16" fmla="*/ 0 w 1023"/>
                      <a:gd name="T17" fmla="*/ 0 h 1538"/>
                      <a:gd name="T18" fmla="*/ 0 w 1023"/>
                      <a:gd name="T19" fmla="*/ 1 h 15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3"/>
                      <a:gd name="T31" fmla="*/ 0 h 1538"/>
                      <a:gd name="T32" fmla="*/ 1023 w 1023"/>
                      <a:gd name="T33" fmla="*/ 1538 h 15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3" h="1538">
                        <a:moveTo>
                          <a:pt x="0" y="1537"/>
                        </a:moveTo>
                        <a:lnTo>
                          <a:pt x="1022" y="1537"/>
                        </a:lnTo>
                        <a:lnTo>
                          <a:pt x="1022" y="0"/>
                        </a:lnTo>
                        <a:lnTo>
                          <a:pt x="0" y="0"/>
                        </a:lnTo>
                        <a:lnTo>
                          <a:pt x="0" y="1537"/>
                        </a:lnTo>
                        <a:close/>
                        <a:moveTo>
                          <a:pt x="9" y="1521"/>
                        </a:moveTo>
                        <a:lnTo>
                          <a:pt x="1014" y="1521"/>
                        </a:lnTo>
                        <a:lnTo>
                          <a:pt x="1014" y="14"/>
                        </a:lnTo>
                        <a:lnTo>
                          <a:pt x="9" y="14"/>
                        </a:lnTo>
                        <a:lnTo>
                          <a:pt x="9" y="1521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Freeform 1625"/>
                  <p:cNvSpPr>
                    <a:spLocks/>
                  </p:cNvSpPr>
                  <p:nvPr/>
                </p:nvSpPr>
                <p:spPr bwMode="auto">
                  <a:xfrm>
                    <a:off x="32" y="27"/>
                    <a:ext cx="226" cy="341"/>
                  </a:xfrm>
                  <a:custGeom>
                    <a:avLst/>
                    <a:gdLst>
                      <a:gd name="T0" fmla="*/ 0 w 1001"/>
                      <a:gd name="T1" fmla="*/ 1 h 1508"/>
                      <a:gd name="T2" fmla="*/ 1 w 1001"/>
                      <a:gd name="T3" fmla="*/ 1 h 1508"/>
                      <a:gd name="T4" fmla="*/ 1 w 1001"/>
                      <a:gd name="T5" fmla="*/ 0 h 1508"/>
                      <a:gd name="T6" fmla="*/ 0 w 1001"/>
                      <a:gd name="T7" fmla="*/ 0 h 1508"/>
                      <a:gd name="T8" fmla="*/ 0 w 1001"/>
                      <a:gd name="T9" fmla="*/ 1 h 1508"/>
                      <a:gd name="T10" fmla="*/ 0 w 1001"/>
                      <a:gd name="T11" fmla="*/ 1 h 1508"/>
                      <a:gd name="T12" fmla="*/ 0 w 1001"/>
                      <a:gd name="T13" fmla="*/ 1 h 1508"/>
                      <a:gd name="T14" fmla="*/ 0 w 1001"/>
                      <a:gd name="T15" fmla="*/ 0 h 1508"/>
                      <a:gd name="T16" fmla="*/ 0 w 1001"/>
                      <a:gd name="T17" fmla="*/ 0 h 1508"/>
                      <a:gd name="T18" fmla="*/ 0 w 1001"/>
                      <a:gd name="T19" fmla="*/ 1 h 15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1"/>
                      <a:gd name="T31" fmla="*/ 0 h 1508"/>
                      <a:gd name="T32" fmla="*/ 1001 w 1001"/>
                      <a:gd name="T33" fmla="*/ 1508 h 15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1" h="1508">
                        <a:moveTo>
                          <a:pt x="0" y="1507"/>
                        </a:moveTo>
                        <a:lnTo>
                          <a:pt x="1000" y="1507"/>
                        </a:lnTo>
                        <a:lnTo>
                          <a:pt x="1000" y="0"/>
                        </a:lnTo>
                        <a:lnTo>
                          <a:pt x="0" y="0"/>
                        </a:lnTo>
                        <a:lnTo>
                          <a:pt x="0" y="1507"/>
                        </a:lnTo>
                        <a:close/>
                        <a:moveTo>
                          <a:pt x="9" y="1493"/>
                        </a:moveTo>
                        <a:lnTo>
                          <a:pt x="989" y="1493"/>
                        </a:lnTo>
                        <a:lnTo>
                          <a:pt x="989" y="15"/>
                        </a:lnTo>
                        <a:lnTo>
                          <a:pt x="9" y="15"/>
                        </a:lnTo>
                        <a:lnTo>
                          <a:pt x="9" y="1493"/>
                        </a:lnTo>
                        <a:close/>
                      </a:path>
                    </a:pathLst>
                  </a:custGeom>
                  <a:solidFill>
                    <a:srgbClr val="2323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Freeform 1626"/>
                  <p:cNvSpPr>
                    <a:spLocks/>
                  </p:cNvSpPr>
                  <p:nvPr/>
                </p:nvSpPr>
                <p:spPr bwMode="auto">
                  <a:xfrm>
                    <a:off x="34" y="31"/>
                    <a:ext cx="223" cy="334"/>
                  </a:xfrm>
                  <a:custGeom>
                    <a:avLst/>
                    <a:gdLst>
                      <a:gd name="T0" fmla="*/ 0 w 986"/>
                      <a:gd name="T1" fmla="*/ 1 h 1479"/>
                      <a:gd name="T2" fmla="*/ 0 w 986"/>
                      <a:gd name="T3" fmla="*/ 1 h 1479"/>
                      <a:gd name="T4" fmla="*/ 0 w 986"/>
                      <a:gd name="T5" fmla="*/ 0 h 1479"/>
                      <a:gd name="T6" fmla="*/ 0 w 986"/>
                      <a:gd name="T7" fmla="*/ 0 h 1479"/>
                      <a:gd name="T8" fmla="*/ 0 w 986"/>
                      <a:gd name="T9" fmla="*/ 1 h 1479"/>
                      <a:gd name="T10" fmla="*/ 0 w 986"/>
                      <a:gd name="T11" fmla="*/ 1 h 1479"/>
                      <a:gd name="T12" fmla="*/ 0 w 986"/>
                      <a:gd name="T13" fmla="*/ 1 h 1479"/>
                      <a:gd name="T14" fmla="*/ 0 w 986"/>
                      <a:gd name="T15" fmla="*/ 0 h 1479"/>
                      <a:gd name="T16" fmla="*/ 0 w 986"/>
                      <a:gd name="T17" fmla="*/ 0 h 1479"/>
                      <a:gd name="T18" fmla="*/ 0 w 986"/>
                      <a:gd name="T19" fmla="*/ 1 h 14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479"/>
                      <a:gd name="T32" fmla="*/ 986 w 986"/>
                      <a:gd name="T33" fmla="*/ 1479 h 14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479">
                        <a:moveTo>
                          <a:pt x="0" y="1478"/>
                        </a:moveTo>
                        <a:lnTo>
                          <a:pt x="985" y="147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478"/>
                        </a:lnTo>
                        <a:close/>
                        <a:moveTo>
                          <a:pt x="9" y="1462"/>
                        </a:moveTo>
                        <a:lnTo>
                          <a:pt x="976" y="1462"/>
                        </a:lnTo>
                        <a:lnTo>
                          <a:pt x="976" y="15"/>
                        </a:lnTo>
                        <a:lnTo>
                          <a:pt x="9" y="15"/>
                        </a:lnTo>
                        <a:lnTo>
                          <a:pt x="9" y="1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Freeform 1627"/>
                  <p:cNvSpPr>
                    <a:spLocks/>
                  </p:cNvSpPr>
                  <p:nvPr/>
                </p:nvSpPr>
                <p:spPr bwMode="auto">
                  <a:xfrm>
                    <a:off x="36" y="34"/>
                    <a:ext cx="217" cy="328"/>
                  </a:xfrm>
                  <a:custGeom>
                    <a:avLst/>
                    <a:gdLst>
                      <a:gd name="T0" fmla="*/ 0 w 963"/>
                      <a:gd name="T1" fmla="*/ 1 h 1449"/>
                      <a:gd name="T2" fmla="*/ 0 w 963"/>
                      <a:gd name="T3" fmla="*/ 1 h 1449"/>
                      <a:gd name="T4" fmla="*/ 0 w 963"/>
                      <a:gd name="T5" fmla="*/ 0 h 1449"/>
                      <a:gd name="T6" fmla="*/ 0 w 963"/>
                      <a:gd name="T7" fmla="*/ 0 h 1449"/>
                      <a:gd name="T8" fmla="*/ 0 w 963"/>
                      <a:gd name="T9" fmla="*/ 1 h 1449"/>
                      <a:gd name="T10" fmla="*/ 0 w 963"/>
                      <a:gd name="T11" fmla="*/ 1 h 1449"/>
                      <a:gd name="T12" fmla="*/ 0 w 963"/>
                      <a:gd name="T13" fmla="*/ 1 h 1449"/>
                      <a:gd name="T14" fmla="*/ 0 w 963"/>
                      <a:gd name="T15" fmla="*/ 0 h 1449"/>
                      <a:gd name="T16" fmla="*/ 0 w 963"/>
                      <a:gd name="T17" fmla="*/ 0 h 1449"/>
                      <a:gd name="T18" fmla="*/ 0 w 963"/>
                      <a:gd name="T19" fmla="*/ 1 h 144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63"/>
                      <a:gd name="T31" fmla="*/ 0 h 1449"/>
                      <a:gd name="T32" fmla="*/ 963 w 963"/>
                      <a:gd name="T33" fmla="*/ 1449 h 144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63" h="1449">
                        <a:moveTo>
                          <a:pt x="0" y="1448"/>
                        </a:moveTo>
                        <a:lnTo>
                          <a:pt x="962" y="1448"/>
                        </a:lnTo>
                        <a:lnTo>
                          <a:pt x="962" y="0"/>
                        </a:lnTo>
                        <a:lnTo>
                          <a:pt x="0" y="0"/>
                        </a:lnTo>
                        <a:lnTo>
                          <a:pt x="0" y="1448"/>
                        </a:lnTo>
                        <a:close/>
                        <a:moveTo>
                          <a:pt x="10" y="1432"/>
                        </a:moveTo>
                        <a:lnTo>
                          <a:pt x="952" y="1432"/>
                        </a:lnTo>
                        <a:lnTo>
                          <a:pt x="952" y="15"/>
                        </a:lnTo>
                        <a:lnTo>
                          <a:pt x="10" y="15"/>
                        </a:lnTo>
                        <a:lnTo>
                          <a:pt x="10" y="1432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Freeform 1628"/>
                  <p:cNvSpPr>
                    <a:spLocks/>
                  </p:cNvSpPr>
                  <p:nvPr/>
                </p:nvSpPr>
                <p:spPr bwMode="auto">
                  <a:xfrm>
                    <a:off x="38" y="38"/>
                    <a:ext cx="214" cy="321"/>
                  </a:xfrm>
                  <a:custGeom>
                    <a:avLst/>
                    <a:gdLst>
                      <a:gd name="T0" fmla="*/ 0 w 947"/>
                      <a:gd name="T1" fmla="*/ 1 h 1418"/>
                      <a:gd name="T2" fmla="*/ 0 w 947"/>
                      <a:gd name="T3" fmla="*/ 1 h 1418"/>
                      <a:gd name="T4" fmla="*/ 0 w 947"/>
                      <a:gd name="T5" fmla="*/ 0 h 1418"/>
                      <a:gd name="T6" fmla="*/ 0 w 947"/>
                      <a:gd name="T7" fmla="*/ 0 h 1418"/>
                      <a:gd name="T8" fmla="*/ 0 w 947"/>
                      <a:gd name="T9" fmla="*/ 1 h 1418"/>
                      <a:gd name="T10" fmla="*/ 0 w 947"/>
                      <a:gd name="T11" fmla="*/ 1 h 1418"/>
                      <a:gd name="T12" fmla="*/ 0 w 947"/>
                      <a:gd name="T13" fmla="*/ 1 h 1418"/>
                      <a:gd name="T14" fmla="*/ 0 w 947"/>
                      <a:gd name="T15" fmla="*/ 0 h 1418"/>
                      <a:gd name="T16" fmla="*/ 0 w 947"/>
                      <a:gd name="T17" fmla="*/ 0 h 1418"/>
                      <a:gd name="T18" fmla="*/ 0 w 947"/>
                      <a:gd name="T19" fmla="*/ 1 h 14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7"/>
                      <a:gd name="T31" fmla="*/ 0 h 1418"/>
                      <a:gd name="T32" fmla="*/ 947 w 947"/>
                      <a:gd name="T33" fmla="*/ 1418 h 14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7" h="1418">
                        <a:moveTo>
                          <a:pt x="0" y="1417"/>
                        </a:moveTo>
                        <a:lnTo>
                          <a:pt x="946" y="1417"/>
                        </a:lnTo>
                        <a:lnTo>
                          <a:pt x="946" y="0"/>
                        </a:lnTo>
                        <a:lnTo>
                          <a:pt x="0" y="0"/>
                        </a:lnTo>
                        <a:lnTo>
                          <a:pt x="0" y="1417"/>
                        </a:lnTo>
                        <a:close/>
                        <a:moveTo>
                          <a:pt x="12" y="1401"/>
                        </a:moveTo>
                        <a:lnTo>
                          <a:pt x="932" y="1401"/>
                        </a:lnTo>
                        <a:lnTo>
                          <a:pt x="932" y="15"/>
                        </a:lnTo>
                        <a:lnTo>
                          <a:pt x="12" y="15"/>
                        </a:lnTo>
                        <a:lnTo>
                          <a:pt x="12" y="1401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Freeform 1629"/>
                  <p:cNvSpPr>
                    <a:spLocks/>
                  </p:cNvSpPr>
                  <p:nvPr/>
                </p:nvSpPr>
                <p:spPr bwMode="auto">
                  <a:xfrm>
                    <a:off x="41" y="41"/>
                    <a:ext cx="208" cy="314"/>
                  </a:xfrm>
                  <a:custGeom>
                    <a:avLst/>
                    <a:gdLst>
                      <a:gd name="T0" fmla="*/ 0 w 921"/>
                      <a:gd name="T1" fmla="*/ 1 h 1387"/>
                      <a:gd name="T2" fmla="*/ 0 w 921"/>
                      <a:gd name="T3" fmla="*/ 1 h 1387"/>
                      <a:gd name="T4" fmla="*/ 0 w 921"/>
                      <a:gd name="T5" fmla="*/ 0 h 1387"/>
                      <a:gd name="T6" fmla="*/ 0 w 921"/>
                      <a:gd name="T7" fmla="*/ 0 h 1387"/>
                      <a:gd name="T8" fmla="*/ 0 w 921"/>
                      <a:gd name="T9" fmla="*/ 1 h 1387"/>
                      <a:gd name="T10" fmla="*/ 0 w 921"/>
                      <a:gd name="T11" fmla="*/ 1 h 1387"/>
                      <a:gd name="T12" fmla="*/ 0 w 921"/>
                      <a:gd name="T13" fmla="*/ 1 h 1387"/>
                      <a:gd name="T14" fmla="*/ 0 w 921"/>
                      <a:gd name="T15" fmla="*/ 0 h 1387"/>
                      <a:gd name="T16" fmla="*/ 0 w 921"/>
                      <a:gd name="T17" fmla="*/ 0 h 1387"/>
                      <a:gd name="T18" fmla="*/ 0 w 921"/>
                      <a:gd name="T19" fmla="*/ 1 h 13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1"/>
                      <a:gd name="T31" fmla="*/ 0 h 1387"/>
                      <a:gd name="T32" fmla="*/ 921 w 921"/>
                      <a:gd name="T33" fmla="*/ 1387 h 13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1" h="1387">
                        <a:moveTo>
                          <a:pt x="0" y="1386"/>
                        </a:moveTo>
                        <a:lnTo>
                          <a:pt x="920" y="1386"/>
                        </a:lnTo>
                        <a:lnTo>
                          <a:pt x="920" y="0"/>
                        </a:lnTo>
                        <a:lnTo>
                          <a:pt x="0" y="0"/>
                        </a:lnTo>
                        <a:lnTo>
                          <a:pt x="0" y="1386"/>
                        </a:lnTo>
                        <a:close/>
                        <a:moveTo>
                          <a:pt x="9" y="1371"/>
                        </a:moveTo>
                        <a:lnTo>
                          <a:pt x="909" y="1371"/>
                        </a:lnTo>
                        <a:lnTo>
                          <a:pt x="909" y="14"/>
                        </a:lnTo>
                        <a:lnTo>
                          <a:pt x="9" y="14"/>
                        </a:lnTo>
                        <a:lnTo>
                          <a:pt x="9" y="137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Freeform 1630"/>
                  <p:cNvSpPr>
                    <a:spLocks/>
                  </p:cNvSpPr>
                  <p:nvPr/>
                </p:nvSpPr>
                <p:spPr bwMode="auto">
                  <a:xfrm>
                    <a:off x="44" y="44"/>
                    <a:ext cx="203" cy="307"/>
                  </a:xfrm>
                  <a:custGeom>
                    <a:avLst/>
                    <a:gdLst>
                      <a:gd name="T0" fmla="*/ 0 w 900"/>
                      <a:gd name="T1" fmla="*/ 1 h 1358"/>
                      <a:gd name="T2" fmla="*/ 0 w 900"/>
                      <a:gd name="T3" fmla="*/ 1 h 1358"/>
                      <a:gd name="T4" fmla="*/ 0 w 900"/>
                      <a:gd name="T5" fmla="*/ 0 h 1358"/>
                      <a:gd name="T6" fmla="*/ 0 w 900"/>
                      <a:gd name="T7" fmla="*/ 0 h 1358"/>
                      <a:gd name="T8" fmla="*/ 0 w 900"/>
                      <a:gd name="T9" fmla="*/ 1 h 1358"/>
                      <a:gd name="T10" fmla="*/ 0 w 900"/>
                      <a:gd name="T11" fmla="*/ 1 h 1358"/>
                      <a:gd name="T12" fmla="*/ 0 w 900"/>
                      <a:gd name="T13" fmla="*/ 1 h 1358"/>
                      <a:gd name="T14" fmla="*/ 0 w 900"/>
                      <a:gd name="T15" fmla="*/ 0 h 1358"/>
                      <a:gd name="T16" fmla="*/ 0 w 900"/>
                      <a:gd name="T17" fmla="*/ 0 h 1358"/>
                      <a:gd name="T18" fmla="*/ 0 w 900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0"/>
                      <a:gd name="T31" fmla="*/ 0 h 1358"/>
                      <a:gd name="T32" fmla="*/ 900 w 900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0" h="1358">
                        <a:moveTo>
                          <a:pt x="0" y="1357"/>
                        </a:moveTo>
                        <a:lnTo>
                          <a:pt x="899" y="1357"/>
                        </a:lnTo>
                        <a:lnTo>
                          <a:pt x="899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13" y="1337"/>
                        </a:moveTo>
                        <a:lnTo>
                          <a:pt x="887" y="1337"/>
                        </a:lnTo>
                        <a:lnTo>
                          <a:pt x="887" y="20"/>
                        </a:lnTo>
                        <a:lnTo>
                          <a:pt x="13" y="20"/>
                        </a:lnTo>
                        <a:lnTo>
                          <a:pt x="13" y="1337"/>
                        </a:lnTo>
                        <a:close/>
                      </a:path>
                    </a:pathLst>
                  </a:custGeom>
                  <a:solidFill>
                    <a:srgbClr val="4B4B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Freeform 1631"/>
                  <p:cNvSpPr>
                    <a:spLocks/>
                  </p:cNvSpPr>
                  <p:nvPr/>
                </p:nvSpPr>
                <p:spPr bwMode="auto">
                  <a:xfrm>
                    <a:off x="47" y="49"/>
                    <a:ext cx="197" cy="298"/>
                  </a:xfrm>
                  <a:custGeom>
                    <a:avLst/>
                    <a:gdLst>
                      <a:gd name="T0" fmla="*/ 0 w 873"/>
                      <a:gd name="T1" fmla="*/ 1 h 1318"/>
                      <a:gd name="T2" fmla="*/ 0 w 873"/>
                      <a:gd name="T3" fmla="*/ 1 h 1318"/>
                      <a:gd name="T4" fmla="*/ 0 w 873"/>
                      <a:gd name="T5" fmla="*/ 0 h 1318"/>
                      <a:gd name="T6" fmla="*/ 0 w 873"/>
                      <a:gd name="T7" fmla="*/ 0 h 1318"/>
                      <a:gd name="T8" fmla="*/ 0 w 873"/>
                      <a:gd name="T9" fmla="*/ 1 h 1318"/>
                      <a:gd name="T10" fmla="*/ 0 w 873"/>
                      <a:gd name="T11" fmla="*/ 1 h 1318"/>
                      <a:gd name="T12" fmla="*/ 0 w 873"/>
                      <a:gd name="T13" fmla="*/ 1 h 1318"/>
                      <a:gd name="T14" fmla="*/ 0 w 873"/>
                      <a:gd name="T15" fmla="*/ 0 h 1318"/>
                      <a:gd name="T16" fmla="*/ 0 w 873"/>
                      <a:gd name="T17" fmla="*/ 0 h 1318"/>
                      <a:gd name="T18" fmla="*/ 0 w 873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318"/>
                      <a:gd name="T32" fmla="*/ 873 w 873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318">
                        <a:moveTo>
                          <a:pt x="0" y="1317"/>
                        </a:moveTo>
                        <a:lnTo>
                          <a:pt x="872" y="131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2" y="1299"/>
                        </a:moveTo>
                        <a:lnTo>
                          <a:pt x="859" y="1299"/>
                        </a:lnTo>
                        <a:lnTo>
                          <a:pt x="859" y="19"/>
                        </a:lnTo>
                        <a:lnTo>
                          <a:pt x="12" y="19"/>
                        </a:lnTo>
                        <a:lnTo>
                          <a:pt x="12" y="1299"/>
                        </a:lnTo>
                        <a:close/>
                      </a:path>
                    </a:pathLst>
                  </a:custGeom>
                  <a:solidFill>
                    <a:srgbClr val="5353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Freeform 1632"/>
                  <p:cNvSpPr>
                    <a:spLocks/>
                  </p:cNvSpPr>
                  <p:nvPr/>
                </p:nvSpPr>
                <p:spPr bwMode="auto">
                  <a:xfrm>
                    <a:off x="49" y="53"/>
                    <a:ext cx="191" cy="289"/>
                  </a:xfrm>
                  <a:custGeom>
                    <a:avLst/>
                    <a:gdLst>
                      <a:gd name="T0" fmla="*/ 0 w 848"/>
                      <a:gd name="T1" fmla="*/ 1 h 1279"/>
                      <a:gd name="T2" fmla="*/ 0 w 848"/>
                      <a:gd name="T3" fmla="*/ 1 h 1279"/>
                      <a:gd name="T4" fmla="*/ 0 w 848"/>
                      <a:gd name="T5" fmla="*/ 0 h 1279"/>
                      <a:gd name="T6" fmla="*/ 0 w 848"/>
                      <a:gd name="T7" fmla="*/ 0 h 1279"/>
                      <a:gd name="T8" fmla="*/ 0 w 848"/>
                      <a:gd name="T9" fmla="*/ 1 h 1279"/>
                      <a:gd name="T10" fmla="*/ 0 w 848"/>
                      <a:gd name="T11" fmla="*/ 1 h 1279"/>
                      <a:gd name="T12" fmla="*/ 0 w 848"/>
                      <a:gd name="T13" fmla="*/ 1 h 1279"/>
                      <a:gd name="T14" fmla="*/ 0 w 848"/>
                      <a:gd name="T15" fmla="*/ 0 h 1279"/>
                      <a:gd name="T16" fmla="*/ 0 w 848"/>
                      <a:gd name="T17" fmla="*/ 0 h 1279"/>
                      <a:gd name="T18" fmla="*/ 0 w 848"/>
                      <a:gd name="T19" fmla="*/ 1 h 12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279"/>
                      <a:gd name="T32" fmla="*/ 848 w 848"/>
                      <a:gd name="T33" fmla="*/ 1279 h 12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279">
                        <a:moveTo>
                          <a:pt x="0" y="1278"/>
                        </a:moveTo>
                        <a:lnTo>
                          <a:pt x="847" y="1278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278"/>
                        </a:lnTo>
                        <a:close/>
                        <a:moveTo>
                          <a:pt x="11" y="1258"/>
                        </a:moveTo>
                        <a:lnTo>
                          <a:pt x="838" y="1258"/>
                        </a:lnTo>
                        <a:lnTo>
                          <a:pt x="838" y="17"/>
                        </a:lnTo>
                        <a:lnTo>
                          <a:pt x="11" y="17"/>
                        </a:lnTo>
                        <a:lnTo>
                          <a:pt x="11" y="1258"/>
                        </a:lnTo>
                        <a:close/>
                      </a:path>
                    </a:pathLst>
                  </a:custGeom>
                  <a:solidFill>
                    <a:srgbClr val="5B5B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Freeform 1633"/>
                  <p:cNvSpPr>
                    <a:spLocks/>
                  </p:cNvSpPr>
                  <p:nvPr/>
                </p:nvSpPr>
                <p:spPr bwMode="auto">
                  <a:xfrm>
                    <a:off x="51" y="58"/>
                    <a:ext cx="186" cy="281"/>
                  </a:xfrm>
                  <a:custGeom>
                    <a:avLst/>
                    <a:gdLst>
                      <a:gd name="T0" fmla="*/ 0 w 826"/>
                      <a:gd name="T1" fmla="*/ 1 h 1243"/>
                      <a:gd name="T2" fmla="*/ 0 w 826"/>
                      <a:gd name="T3" fmla="*/ 1 h 1243"/>
                      <a:gd name="T4" fmla="*/ 0 w 826"/>
                      <a:gd name="T5" fmla="*/ 0 h 1243"/>
                      <a:gd name="T6" fmla="*/ 0 w 826"/>
                      <a:gd name="T7" fmla="*/ 0 h 1243"/>
                      <a:gd name="T8" fmla="*/ 0 w 826"/>
                      <a:gd name="T9" fmla="*/ 1 h 1243"/>
                      <a:gd name="T10" fmla="*/ 0 w 826"/>
                      <a:gd name="T11" fmla="*/ 1 h 1243"/>
                      <a:gd name="T12" fmla="*/ 0 w 826"/>
                      <a:gd name="T13" fmla="*/ 1 h 1243"/>
                      <a:gd name="T14" fmla="*/ 0 w 826"/>
                      <a:gd name="T15" fmla="*/ 0 h 1243"/>
                      <a:gd name="T16" fmla="*/ 0 w 826"/>
                      <a:gd name="T17" fmla="*/ 0 h 1243"/>
                      <a:gd name="T18" fmla="*/ 0 w 826"/>
                      <a:gd name="T19" fmla="*/ 1 h 12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6"/>
                      <a:gd name="T31" fmla="*/ 0 h 1243"/>
                      <a:gd name="T32" fmla="*/ 826 w 826"/>
                      <a:gd name="T33" fmla="*/ 1243 h 12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6" h="1243">
                        <a:moveTo>
                          <a:pt x="0" y="1242"/>
                        </a:moveTo>
                        <a:lnTo>
                          <a:pt x="825" y="1242"/>
                        </a:lnTo>
                        <a:lnTo>
                          <a:pt x="825" y="0"/>
                        </a:lnTo>
                        <a:lnTo>
                          <a:pt x="0" y="0"/>
                        </a:lnTo>
                        <a:lnTo>
                          <a:pt x="0" y="1242"/>
                        </a:lnTo>
                        <a:close/>
                        <a:moveTo>
                          <a:pt x="12" y="1224"/>
                        </a:moveTo>
                        <a:lnTo>
                          <a:pt x="813" y="1224"/>
                        </a:lnTo>
                        <a:lnTo>
                          <a:pt x="813" y="19"/>
                        </a:lnTo>
                        <a:lnTo>
                          <a:pt x="12" y="19"/>
                        </a:lnTo>
                        <a:lnTo>
                          <a:pt x="12" y="1224"/>
                        </a:lnTo>
                        <a:close/>
                      </a:path>
                    </a:pathLst>
                  </a:custGeom>
                  <a:solidFill>
                    <a:srgbClr val="6363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Freeform 1634"/>
                  <p:cNvSpPr>
                    <a:spLocks/>
                  </p:cNvSpPr>
                  <p:nvPr/>
                </p:nvSpPr>
                <p:spPr bwMode="auto">
                  <a:xfrm>
                    <a:off x="54" y="61"/>
                    <a:ext cx="181" cy="273"/>
                  </a:xfrm>
                  <a:custGeom>
                    <a:avLst/>
                    <a:gdLst>
                      <a:gd name="T0" fmla="*/ 0 w 801"/>
                      <a:gd name="T1" fmla="*/ 1 h 1208"/>
                      <a:gd name="T2" fmla="*/ 0 w 801"/>
                      <a:gd name="T3" fmla="*/ 1 h 1208"/>
                      <a:gd name="T4" fmla="*/ 0 w 801"/>
                      <a:gd name="T5" fmla="*/ 0 h 1208"/>
                      <a:gd name="T6" fmla="*/ 0 w 801"/>
                      <a:gd name="T7" fmla="*/ 0 h 1208"/>
                      <a:gd name="T8" fmla="*/ 0 w 801"/>
                      <a:gd name="T9" fmla="*/ 1 h 1208"/>
                      <a:gd name="T10" fmla="*/ 0 w 801"/>
                      <a:gd name="T11" fmla="*/ 1 h 1208"/>
                      <a:gd name="T12" fmla="*/ 0 w 801"/>
                      <a:gd name="T13" fmla="*/ 1 h 1208"/>
                      <a:gd name="T14" fmla="*/ 0 w 801"/>
                      <a:gd name="T15" fmla="*/ 0 h 1208"/>
                      <a:gd name="T16" fmla="*/ 0 w 801"/>
                      <a:gd name="T17" fmla="*/ 0 h 1208"/>
                      <a:gd name="T18" fmla="*/ 0 w 801"/>
                      <a:gd name="T19" fmla="*/ 1 h 12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1"/>
                      <a:gd name="T31" fmla="*/ 0 h 1208"/>
                      <a:gd name="T32" fmla="*/ 801 w 801"/>
                      <a:gd name="T33" fmla="*/ 1208 h 12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1" h="1208">
                        <a:moveTo>
                          <a:pt x="0" y="1207"/>
                        </a:moveTo>
                        <a:lnTo>
                          <a:pt x="800" y="1207"/>
                        </a:lnTo>
                        <a:lnTo>
                          <a:pt x="800" y="0"/>
                        </a:lnTo>
                        <a:lnTo>
                          <a:pt x="0" y="0"/>
                        </a:lnTo>
                        <a:lnTo>
                          <a:pt x="0" y="1207"/>
                        </a:lnTo>
                        <a:close/>
                        <a:moveTo>
                          <a:pt x="16" y="1187"/>
                        </a:moveTo>
                        <a:lnTo>
                          <a:pt x="782" y="1187"/>
                        </a:lnTo>
                        <a:lnTo>
                          <a:pt x="782" y="17"/>
                        </a:lnTo>
                        <a:lnTo>
                          <a:pt x="16" y="17"/>
                        </a:lnTo>
                        <a:lnTo>
                          <a:pt x="16" y="118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Freeform 1635"/>
                  <p:cNvSpPr>
                    <a:spLocks/>
                  </p:cNvSpPr>
                  <p:nvPr/>
                </p:nvSpPr>
                <p:spPr bwMode="auto">
                  <a:xfrm>
                    <a:off x="58" y="66"/>
                    <a:ext cx="174" cy="264"/>
                  </a:xfrm>
                  <a:custGeom>
                    <a:avLst/>
                    <a:gdLst>
                      <a:gd name="T0" fmla="*/ 0 w 770"/>
                      <a:gd name="T1" fmla="*/ 1 h 1167"/>
                      <a:gd name="T2" fmla="*/ 0 w 770"/>
                      <a:gd name="T3" fmla="*/ 1 h 1167"/>
                      <a:gd name="T4" fmla="*/ 0 w 770"/>
                      <a:gd name="T5" fmla="*/ 0 h 1167"/>
                      <a:gd name="T6" fmla="*/ 0 w 770"/>
                      <a:gd name="T7" fmla="*/ 0 h 1167"/>
                      <a:gd name="T8" fmla="*/ 0 w 770"/>
                      <a:gd name="T9" fmla="*/ 1 h 1167"/>
                      <a:gd name="T10" fmla="*/ 0 w 770"/>
                      <a:gd name="T11" fmla="*/ 1 h 1167"/>
                      <a:gd name="T12" fmla="*/ 0 w 770"/>
                      <a:gd name="T13" fmla="*/ 1 h 1167"/>
                      <a:gd name="T14" fmla="*/ 0 w 770"/>
                      <a:gd name="T15" fmla="*/ 0 h 1167"/>
                      <a:gd name="T16" fmla="*/ 0 w 770"/>
                      <a:gd name="T17" fmla="*/ 0 h 1167"/>
                      <a:gd name="T18" fmla="*/ 0 w 770"/>
                      <a:gd name="T19" fmla="*/ 1 h 11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0"/>
                      <a:gd name="T31" fmla="*/ 0 h 1167"/>
                      <a:gd name="T32" fmla="*/ 770 w 770"/>
                      <a:gd name="T33" fmla="*/ 1167 h 11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0" h="1167">
                        <a:moveTo>
                          <a:pt x="0" y="1166"/>
                        </a:moveTo>
                        <a:lnTo>
                          <a:pt x="769" y="1166"/>
                        </a:lnTo>
                        <a:lnTo>
                          <a:pt x="769" y="0"/>
                        </a:lnTo>
                        <a:lnTo>
                          <a:pt x="0" y="0"/>
                        </a:lnTo>
                        <a:lnTo>
                          <a:pt x="0" y="1166"/>
                        </a:lnTo>
                        <a:close/>
                        <a:moveTo>
                          <a:pt x="13" y="1143"/>
                        </a:moveTo>
                        <a:lnTo>
                          <a:pt x="757" y="1143"/>
                        </a:lnTo>
                        <a:lnTo>
                          <a:pt x="757" y="22"/>
                        </a:lnTo>
                        <a:lnTo>
                          <a:pt x="13" y="22"/>
                        </a:lnTo>
                        <a:lnTo>
                          <a:pt x="13" y="1143"/>
                        </a:lnTo>
                        <a:close/>
                      </a:path>
                    </a:pathLst>
                  </a:custGeom>
                  <a:solidFill>
                    <a:srgbClr val="7474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1" name="Freeform 1636"/>
                  <p:cNvSpPr>
                    <a:spLocks/>
                  </p:cNvSpPr>
                  <p:nvPr/>
                </p:nvSpPr>
                <p:spPr bwMode="auto">
                  <a:xfrm>
                    <a:off x="61" y="72"/>
                    <a:ext cx="168" cy="254"/>
                  </a:xfrm>
                  <a:custGeom>
                    <a:avLst/>
                    <a:gdLst>
                      <a:gd name="T0" fmla="*/ 0 w 745"/>
                      <a:gd name="T1" fmla="*/ 1 h 1123"/>
                      <a:gd name="T2" fmla="*/ 0 w 745"/>
                      <a:gd name="T3" fmla="*/ 1 h 1123"/>
                      <a:gd name="T4" fmla="*/ 0 w 745"/>
                      <a:gd name="T5" fmla="*/ 0 h 1123"/>
                      <a:gd name="T6" fmla="*/ 0 w 745"/>
                      <a:gd name="T7" fmla="*/ 0 h 1123"/>
                      <a:gd name="T8" fmla="*/ 0 w 745"/>
                      <a:gd name="T9" fmla="*/ 1 h 1123"/>
                      <a:gd name="T10" fmla="*/ 0 w 745"/>
                      <a:gd name="T11" fmla="*/ 1 h 1123"/>
                      <a:gd name="T12" fmla="*/ 0 w 745"/>
                      <a:gd name="T13" fmla="*/ 1 h 1123"/>
                      <a:gd name="T14" fmla="*/ 0 w 745"/>
                      <a:gd name="T15" fmla="*/ 0 h 1123"/>
                      <a:gd name="T16" fmla="*/ 0 w 745"/>
                      <a:gd name="T17" fmla="*/ 0 h 1123"/>
                      <a:gd name="T18" fmla="*/ 0 w 745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123"/>
                      <a:gd name="T32" fmla="*/ 745 w 745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123">
                        <a:moveTo>
                          <a:pt x="0" y="1122"/>
                        </a:moveTo>
                        <a:lnTo>
                          <a:pt x="744" y="1122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4" y="1099"/>
                        </a:moveTo>
                        <a:lnTo>
                          <a:pt x="728" y="1099"/>
                        </a:lnTo>
                        <a:lnTo>
                          <a:pt x="728" y="22"/>
                        </a:lnTo>
                        <a:lnTo>
                          <a:pt x="14" y="22"/>
                        </a:lnTo>
                        <a:lnTo>
                          <a:pt x="14" y="1099"/>
                        </a:lnTo>
                        <a:close/>
                      </a:path>
                    </a:pathLst>
                  </a:custGeom>
                  <a:solidFill>
                    <a:srgbClr val="7C7C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" name="Freeform 1637"/>
                  <p:cNvSpPr>
                    <a:spLocks/>
                  </p:cNvSpPr>
                  <p:nvPr/>
                </p:nvSpPr>
                <p:spPr bwMode="auto">
                  <a:xfrm>
                    <a:off x="65" y="76"/>
                    <a:ext cx="160" cy="243"/>
                  </a:xfrm>
                  <a:custGeom>
                    <a:avLst/>
                    <a:gdLst>
                      <a:gd name="T0" fmla="*/ 0 w 712"/>
                      <a:gd name="T1" fmla="*/ 1 h 1078"/>
                      <a:gd name="T2" fmla="*/ 0 w 712"/>
                      <a:gd name="T3" fmla="*/ 1 h 1078"/>
                      <a:gd name="T4" fmla="*/ 0 w 712"/>
                      <a:gd name="T5" fmla="*/ 0 h 1078"/>
                      <a:gd name="T6" fmla="*/ 0 w 712"/>
                      <a:gd name="T7" fmla="*/ 0 h 1078"/>
                      <a:gd name="T8" fmla="*/ 0 w 712"/>
                      <a:gd name="T9" fmla="*/ 1 h 1078"/>
                      <a:gd name="T10" fmla="*/ 0 w 712"/>
                      <a:gd name="T11" fmla="*/ 1 h 1078"/>
                      <a:gd name="T12" fmla="*/ 0 w 712"/>
                      <a:gd name="T13" fmla="*/ 1 h 1078"/>
                      <a:gd name="T14" fmla="*/ 0 w 712"/>
                      <a:gd name="T15" fmla="*/ 0 h 1078"/>
                      <a:gd name="T16" fmla="*/ 0 w 712"/>
                      <a:gd name="T17" fmla="*/ 0 h 1078"/>
                      <a:gd name="T18" fmla="*/ 0 w 712"/>
                      <a:gd name="T19" fmla="*/ 1 h 10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1078"/>
                      <a:gd name="T32" fmla="*/ 712 w 712"/>
                      <a:gd name="T33" fmla="*/ 1078 h 10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1078">
                        <a:moveTo>
                          <a:pt x="0" y="1077"/>
                        </a:moveTo>
                        <a:lnTo>
                          <a:pt x="711" y="1077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1077"/>
                        </a:lnTo>
                        <a:close/>
                        <a:moveTo>
                          <a:pt x="12" y="1054"/>
                        </a:moveTo>
                        <a:lnTo>
                          <a:pt x="699" y="1054"/>
                        </a:lnTo>
                        <a:lnTo>
                          <a:pt x="699" y="23"/>
                        </a:lnTo>
                        <a:lnTo>
                          <a:pt x="12" y="23"/>
                        </a:lnTo>
                        <a:lnTo>
                          <a:pt x="12" y="1054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3" name="Freeform 1638"/>
                  <p:cNvSpPr>
                    <a:spLocks/>
                  </p:cNvSpPr>
                  <p:nvPr/>
                </p:nvSpPr>
                <p:spPr bwMode="auto">
                  <a:xfrm>
                    <a:off x="68" y="82"/>
                    <a:ext cx="154" cy="233"/>
                  </a:xfrm>
                  <a:custGeom>
                    <a:avLst/>
                    <a:gdLst>
                      <a:gd name="T0" fmla="*/ 0 w 685"/>
                      <a:gd name="T1" fmla="*/ 1 h 1032"/>
                      <a:gd name="T2" fmla="*/ 0 w 685"/>
                      <a:gd name="T3" fmla="*/ 1 h 1032"/>
                      <a:gd name="T4" fmla="*/ 0 w 685"/>
                      <a:gd name="T5" fmla="*/ 0 h 1032"/>
                      <a:gd name="T6" fmla="*/ 0 w 685"/>
                      <a:gd name="T7" fmla="*/ 0 h 1032"/>
                      <a:gd name="T8" fmla="*/ 0 w 685"/>
                      <a:gd name="T9" fmla="*/ 1 h 1032"/>
                      <a:gd name="T10" fmla="*/ 0 w 685"/>
                      <a:gd name="T11" fmla="*/ 1 h 1032"/>
                      <a:gd name="T12" fmla="*/ 0 w 685"/>
                      <a:gd name="T13" fmla="*/ 1 h 1032"/>
                      <a:gd name="T14" fmla="*/ 0 w 685"/>
                      <a:gd name="T15" fmla="*/ 0 h 1032"/>
                      <a:gd name="T16" fmla="*/ 0 w 685"/>
                      <a:gd name="T17" fmla="*/ 0 h 1032"/>
                      <a:gd name="T18" fmla="*/ 0 w 685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5"/>
                      <a:gd name="T31" fmla="*/ 0 h 1032"/>
                      <a:gd name="T32" fmla="*/ 685 w 685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5" h="1032">
                        <a:moveTo>
                          <a:pt x="0" y="1031"/>
                        </a:moveTo>
                        <a:lnTo>
                          <a:pt x="684" y="1031"/>
                        </a:lnTo>
                        <a:lnTo>
                          <a:pt x="684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16" y="1009"/>
                        </a:moveTo>
                        <a:lnTo>
                          <a:pt x="666" y="1009"/>
                        </a:lnTo>
                        <a:lnTo>
                          <a:pt x="666" y="23"/>
                        </a:lnTo>
                        <a:lnTo>
                          <a:pt x="16" y="23"/>
                        </a:lnTo>
                        <a:lnTo>
                          <a:pt x="16" y="1009"/>
                        </a:lnTo>
                        <a:close/>
                      </a:path>
                    </a:pathLst>
                  </a:custGeom>
                  <a:solidFill>
                    <a:srgbClr val="8C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" name="Freeform 1639"/>
                  <p:cNvSpPr>
                    <a:spLocks/>
                  </p:cNvSpPr>
                  <p:nvPr/>
                </p:nvSpPr>
                <p:spPr bwMode="auto">
                  <a:xfrm>
                    <a:off x="71" y="86"/>
                    <a:ext cx="148" cy="223"/>
                  </a:xfrm>
                  <a:custGeom>
                    <a:avLst/>
                    <a:gdLst>
                      <a:gd name="T0" fmla="*/ 0 w 656"/>
                      <a:gd name="T1" fmla="*/ 0 h 988"/>
                      <a:gd name="T2" fmla="*/ 0 w 656"/>
                      <a:gd name="T3" fmla="*/ 0 h 988"/>
                      <a:gd name="T4" fmla="*/ 0 w 656"/>
                      <a:gd name="T5" fmla="*/ 0 h 988"/>
                      <a:gd name="T6" fmla="*/ 0 w 656"/>
                      <a:gd name="T7" fmla="*/ 0 h 988"/>
                      <a:gd name="T8" fmla="*/ 0 w 656"/>
                      <a:gd name="T9" fmla="*/ 0 h 988"/>
                      <a:gd name="T10" fmla="*/ 0 w 656"/>
                      <a:gd name="T11" fmla="*/ 0 h 988"/>
                      <a:gd name="T12" fmla="*/ 0 w 656"/>
                      <a:gd name="T13" fmla="*/ 0 h 988"/>
                      <a:gd name="T14" fmla="*/ 0 w 656"/>
                      <a:gd name="T15" fmla="*/ 0 h 988"/>
                      <a:gd name="T16" fmla="*/ 0 w 656"/>
                      <a:gd name="T17" fmla="*/ 0 h 988"/>
                      <a:gd name="T18" fmla="*/ 0 w 656"/>
                      <a:gd name="T19" fmla="*/ 0 h 9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988"/>
                      <a:gd name="T32" fmla="*/ 656 w 656"/>
                      <a:gd name="T33" fmla="*/ 988 h 9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988">
                        <a:moveTo>
                          <a:pt x="0" y="987"/>
                        </a:moveTo>
                        <a:lnTo>
                          <a:pt x="655" y="987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987"/>
                        </a:lnTo>
                        <a:close/>
                        <a:moveTo>
                          <a:pt x="15" y="960"/>
                        </a:moveTo>
                        <a:lnTo>
                          <a:pt x="640" y="960"/>
                        </a:lnTo>
                        <a:lnTo>
                          <a:pt x="640" y="28"/>
                        </a:lnTo>
                        <a:lnTo>
                          <a:pt x="15" y="28"/>
                        </a:lnTo>
                        <a:lnTo>
                          <a:pt x="15" y="960"/>
                        </a:lnTo>
                        <a:close/>
                      </a:path>
                    </a:pathLst>
                  </a:custGeom>
                  <a:solidFill>
                    <a:srgbClr val="9494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5" name="Freeform 1640"/>
                  <p:cNvSpPr>
                    <a:spLocks/>
                  </p:cNvSpPr>
                  <p:nvPr/>
                </p:nvSpPr>
                <p:spPr bwMode="auto">
                  <a:xfrm>
                    <a:off x="75" y="92"/>
                    <a:ext cx="140" cy="212"/>
                  </a:xfrm>
                  <a:custGeom>
                    <a:avLst/>
                    <a:gdLst>
                      <a:gd name="T0" fmla="*/ 0 w 621"/>
                      <a:gd name="T1" fmla="*/ 0 h 938"/>
                      <a:gd name="T2" fmla="*/ 0 w 621"/>
                      <a:gd name="T3" fmla="*/ 0 h 938"/>
                      <a:gd name="T4" fmla="*/ 0 w 621"/>
                      <a:gd name="T5" fmla="*/ 0 h 938"/>
                      <a:gd name="T6" fmla="*/ 0 w 621"/>
                      <a:gd name="T7" fmla="*/ 0 h 938"/>
                      <a:gd name="T8" fmla="*/ 0 w 621"/>
                      <a:gd name="T9" fmla="*/ 0 h 938"/>
                      <a:gd name="T10" fmla="*/ 0 w 621"/>
                      <a:gd name="T11" fmla="*/ 0 h 938"/>
                      <a:gd name="T12" fmla="*/ 0 w 621"/>
                      <a:gd name="T13" fmla="*/ 0 h 938"/>
                      <a:gd name="T14" fmla="*/ 0 w 621"/>
                      <a:gd name="T15" fmla="*/ 0 h 938"/>
                      <a:gd name="T16" fmla="*/ 0 w 621"/>
                      <a:gd name="T17" fmla="*/ 0 h 938"/>
                      <a:gd name="T18" fmla="*/ 0 w 621"/>
                      <a:gd name="T19" fmla="*/ 0 h 9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1"/>
                      <a:gd name="T31" fmla="*/ 0 h 938"/>
                      <a:gd name="T32" fmla="*/ 621 w 621"/>
                      <a:gd name="T33" fmla="*/ 938 h 9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1" h="938">
                        <a:moveTo>
                          <a:pt x="0" y="937"/>
                        </a:moveTo>
                        <a:lnTo>
                          <a:pt x="620" y="937"/>
                        </a:lnTo>
                        <a:lnTo>
                          <a:pt x="620" y="0"/>
                        </a:lnTo>
                        <a:lnTo>
                          <a:pt x="0" y="0"/>
                        </a:lnTo>
                        <a:lnTo>
                          <a:pt x="0" y="937"/>
                        </a:lnTo>
                        <a:close/>
                        <a:moveTo>
                          <a:pt x="18" y="912"/>
                        </a:moveTo>
                        <a:lnTo>
                          <a:pt x="601" y="912"/>
                        </a:lnTo>
                        <a:lnTo>
                          <a:pt x="601" y="25"/>
                        </a:lnTo>
                        <a:lnTo>
                          <a:pt x="18" y="25"/>
                        </a:lnTo>
                        <a:lnTo>
                          <a:pt x="18" y="912"/>
                        </a:lnTo>
                        <a:close/>
                      </a:path>
                    </a:pathLst>
                  </a:custGeom>
                  <a:solidFill>
                    <a:srgbClr val="9C9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6" name="Freeform 1641"/>
                  <p:cNvSpPr>
                    <a:spLocks/>
                  </p:cNvSpPr>
                  <p:nvPr/>
                </p:nvSpPr>
                <p:spPr bwMode="auto">
                  <a:xfrm>
                    <a:off x="80" y="99"/>
                    <a:ext cx="131" cy="198"/>
                  </a:xfrm>
                  <a:custGeom>
                    <a:avLst/>
                    <a:gdLst>
                      <a:gd name="T0" fmla="*/ 0 w 582"/>
                      <a:gd name="T1" fmla="*/ 0 h 878"/>
                      <a:gd name="T2" fmla="*/ 0 w 582"/>
                      <a:gd name="T3" fmla="*/ 0 h 878"/>
                      <a:gd name="T4" fmla="*/ 0 w 582"/>
                      <a:gd name="T5" fmla="*/ 0 h 878"/>
                      <a:gd name="T6" fmla="*/ 0 w 582"/>
                      <a:gd name="T7" fmla="*/ 0 h 878"/>
                      <a:gd name="T8" fmla="*/ 0 w 582"/>
                      <a:gd name="T9" fmla="*/ 0 h 878"/>
                      <a:gd name="T10" fmla="*/ 0 w 582"/>
                      <a:gd name="T11" fmla="*/ 0 h 878"/>
                      <a:gd name="T12" fmla="*/ 0 w 582"/>
                      <a:gd name="T13" fmla="*/ 0 h 878"/>
                      <a:gd name="T14" fmla="*/ 0 w 582"/>
                      <a:gd name="T15" fmla="*/ 0 h 878"/>
                      <a:gd name="T16" fmla="*/ 0 w 582"/>
                      <a:gd name="T17" fmla="*/ 0 h 878"/>
                      <a:gd name="T18" fmla="*/ 0 w 582"/>
                      <a:gd name="T19" fmla="*/ 0 h 8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2"/>
                      <a:gd name="T31" fmla="*/ 0 h 878"/>
                      <a:gd name="T32" fmla="*/ 582 w 582"/>
                      <a:gd name="T33" fmla="*/ 878 h 8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2" h="878">
                        <a:moveTo>
                          <a:pt x="0" y="877"/>
                        </a:moveTo>
                        <a:lnTo>
                          <a:pt x="581" y="877"/>
                        </a:lnTo>
                        <a:lnTo>
                          <a:pt x="581" y="0"/>
                        </a:lnTo>
                        <a:lnTo>
                          <a:pt x="0" y="0"/>
                        </a:lnTo>
                        <a:lnTo>
                          <a:pt x="0" y="877"/>
                        </a:lnTo>
                        <a:close/>
                        <a:moveTo>
                          <a:pt x="17" y="850"/>
                        </a:moveTo>
                        <a:lnTo>
                          <a:pt x="565" y="850"/>
                        </a:lnTo>
                        <a:lnTo>
                          <a:pt x="565" y="27"/>
                        </a:lnTo>
                        <a:lnTo>
                          <a:pt x="17" y="27"/>
                        </a:lnTo>
                        <a:lnTo>
                          <a:pt x="17" y="850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7" name="Freeform 1642"/>
                  <p:cNvSpPr>
                    <a:spLocks/>
                  </p:cNvSpPr>
                  <p:nvPr/>
                </p:nvSpPr>
                <p:spPr bwMode="auto">
                  <a:xfrm>
                    <a:off x="83" y="105"/>
                    <a:ext cx="124" cy="187"/>
                  </a:xfrm>
                  <a:custGeom>
                    <a:avLst/>
                    <a:gdLst>
                      <a:gd name="T0" fmla="*/ 0 w 553"/>
                      <a:gd name="T1" fmla="*/ 0 h 827"/>
                      <a:gd name="T2" fmla="*/ 0 w 553"/>
                      <a:gd name="T3" fmla="*/ 0 h 827"/>
                      <a:gd name="T4" fmla="*/ 0 w 553"/>
                      <a:gd name="T5" fmla="*/ 0 h 827"/>
                      <a:gd name="T6" fmla="*/ 0 w 553"/>
                      <a:gd name="T7" fmla="*/ 0 h 827"/>
                      <a:gd name="T8" fmla="*/ 0 w 553"/>
                      <a:gd name="T9" fmla="*/ 0 h 827"/>
                      <a:gd name="T10" fmla="*/ 0 w 553"/>
                      <a:gd name="T11" fmla="*/ 0 h 827"/>
                      <a:gd name="T12" fmla="*/ 0 w 553"/>
                      <a:gd name="T13" fmla="*/ 0 h 827"/>
                      <a:gd name="T14" fmla="*/ 0 w 553"/>
                      <a:gd name="T15" fmla="*/ 0 h 827"/>
                      <a:gd name="T16" fmla="*/ 0 w 553"/>
                      <a:gd name="T17" fmla="*/ 0 h 827"/>
                      <a:gd name="T18" fmla="*/ 0 w 553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3"/>
                      <a:gd name="T31" fmla="*/ 0 h 827"/>
                      <a:gd name="T32" fmla="*/ 553 w 553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3" h="827">
                        <a:moveTo>
                          <a:pt x="0" y="826"/>
                        </a:moveTo>
                        <a:lnTo>
                          <a:pt x="552" y="826"/>
                        </a:lnTo>
                        <a:lnTo>
                          <a:pt x="552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1"/>
                        </a:moveTo>
                        <a:lnTo>
                          <a:pt x="532" y="801"/>
                        </a:lnTo>
                        <a:lnTo>
                          <a:pt x="532" y="27"/>
                        </a:lnTo>
                        <a:lnTo>
                          <a:pt x="19" y="27"/>
                        </a:lnTo>
                        <a:lnTo>
                          <a:pt x="19" y="801"/>
                        </a:lnTo>
                        <a:close/>
                      </a:path>
                    </a:pathLst>
                  </a:custGeom>
                  <a:solidFill>
                    <a:srgbClr val="ACAC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8" name="Freeform 1643"/>
                  <p:cNvSpPr>
                    <a:spLocks/>
                  </p:cNvSpPr>
                  <p:nvPr/>
                </p:nvSpPr>
                <p:spPr bwMode="auto">
                  <a:xfrm>
                    <a:off x="87" y="110"/>
                    <a:ext cx="116" cy="175"/>
                  </a:xfrm>
                  <a:custGeom>
                    <a:avLst/>
                    <a:gdLst>
                      <a:gd name="T0" fmla="*/ 0 w 514"/>
                      <a:gd name="T1" fmla="*/ 0 h 777"/>
                      <a:gd name="T2" fmla="*/ 0 w 514"/>
                      <a:gd name="T3" fmla="*/ 0 h 777"/>
                      <a:gd name="T4" fmla="*/ 0 w 514"/>
                      <a:gd name="T5" fmla="*/ 0 h 777"/>
                      <a:gd name="T6" fmla="*/ 0 w 514"/>
                      <a:gd name="T7" fmla="*/ 0 h 777"/>
                      <a:gd name="T8" fmla="*/ 0 w 514"/>
                      <a:gd name="T9" fmla="*/ 0 h 777"/>
                      <a:gd name="T10" fmla="*/ 0 w 514"/>
                      <a:gd name="T11" fmla="*/ 0 h 777"/>
                      <a:gd name="T12" fmla="*/ 0 w 514"/>
                      <a:gd name="T13" fmla="*/ 0 h 777"/>
                      <a:gd name="T14" fmla="*/ 0 w 514"/>
                      <a:gd name="T15" fmla="*/ 0 h 777"/>
                      <a:gd name="T16" fmla="*/ 0 w 514"/>
                      <a:gd name="T17" fmla="*/ 0 h 777"/>
                      <a:gd name="T18" fmla="*/ 0 w 514"/>
                      <a:gd name="T19" fmla="*/ 0 h 7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4"/>
                      <a:gd name="T31" fmla="*/ 0 h 777"/>
                      <a:gd name="T32" fmla="*/ 514 w 514"/>
                      <a:gd name="T33" fmla="*/ 777 h 7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4" h="777">
                        <a:moveTo>
                          <a:pt x="0" y="776"/>
                        </a:moveTo>
                        <a:lnTo>
                          <a:pt x="513" y="776"/>
                        </a:lnTo>
                        <a:lnTo>
                          <a:pt x="513" y="0"/>
                        </a:lnTo>
                        <a:lnTo>
                          <a:pt x="0" y="0"/>
                        </a:lnTo>
                        <a:lnTo>
                          <a:pt x="0" y="776"/>
                        </a:lnTo>
                        <a:close/>
                        <a:moveTo>
                          <a:pt x="19" y="745"/>
                        </a:moveTo>
                        <a:lnTo>
                          <a:pt x="494" y="745"/>
                        </a:lnTo>
                        <a:lnTo>
                          <a:pt x="494" y="30"/>
                        </a:lnTo>
                        <a:lnTo>
                          <a:pt x="19" y="30"/>
                        </a:lnTo>
                        <a:lnTo>
                          <a:pt x="19" y="745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" name="Freeform 1644"/>
                  <p:cNvSpPr>
                    <a:spLocks/>
                  </p:cNvSpPr>
                  <p:nvPr/>
                </p:nvSpPr>
                <p:spPr bwMode="auto">
                  <a:xfrm>
                    <a:off x="91" y="117"/>
                    <a:ext cx="107" cy="162"/>
                  </a:xfrm>
                  <a:custGeom>
                    <a:avLst/>
                    <a:gdLst>
                      <a:gd name="T0" fmla="*/ 0 w 475"/>
                      <a:gd name="T1" fmla="*/ 0 h 717"/>
                      <a:gd name="T2" fmla="*/ 0 w 475"/>
                      <a:gd name="T3" fmla="*/ 0 h 717"/>
                      <a:gd name="T4" fmla="*/ 0 w 475"/>
                      <a:gd name="T5" fmla="*/ 0 h 717"/>
                      <a:gd name="T6" fmla="*/ 0 w 475"/>
                      <a:gd name="T7" fmla="*/ 0 h 717"/>
                      <a:gd name="T8" fmla="*/ 0 w 475"/>
                      <a:gd name="T9" fmla="*/ 0 h 717"/>
                      <a:gd name="T10" fmla="*/ 0 w 475"/>
                      <a:gd name="T11" fmla="*/ 0 h 717"/>
                      <a:gd name="T12" fmla="*/ 0 w 475"/>
                      <a:gd name="T13" fmla="*/ 0 h 717"/>
                      <a:gd name="T14" fmla="*/ 0 w 475"/>
                      <a:gd name="T15" fmla="*/ 0 h 717"/>
                      <a:gd name="T16" fmla="*/ 0 w 475"/>
                      <a:gd name="T17" fmla="*/ 0 h 717"/>
                      <a:gd name="T18" fmla="*/ 0 w 475"/>
                      <a:gd name="T19" fmla="*/ 0 h 7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5"/>
                      <a:gd name="T31" fmla="*/ 0 h 717"/>
                      <a:gd name="T32" fmla="*/ 475 w 475"/>
                      <a:gd name="T33" fmla="*/ 717 h 7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5" h="717">
                        <a:moveTo>
                          <a:pt x="0" y="716"/>
                        </a:moveTo>
                        <a:lnTo>
                          <a:pt x="474" y="716"/>
                        </a:lnTo>
                        <a:lnTo>
                          <a:pt x="474" y="0"/>
                        </a:lnTo>
                        <a:lnTo>
                          <a:pt x="0" y="0"/>
                        </a:lnTo>
                        <a:lnTo>
                          <a:pt x="0" y="716"/>
                        </a:lnTo>
                        <a:close/>
                        <a:moveTo>
                          <a:pt x="21" y="685"/>
                        </a:moveTo>
                        <a:lnTo>
                          <a:pt x="452" y="685"/>
                        </a:lnTo>
                        <a:lnTo>
                          <a:pt x="452" y="29"/>
                        </a:lnTo>
                        <a:lnTo>
                          <a:pt x="21" y="29"/>
                        </a:lnTo>
                        <a:lnTo>
                          <a:pt x="21" y="685"/>
                        </a:lnTo>
                        <a:close/>
                      </a:path>
                    </a:pathLst>
                  </a:custGeom>
                  <a:solidFill>
                    <a:srgbClr val="BCBCB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0" name="Freeform 1645"/>
                  <p:cNvSpPr>
                    <a:spLocks/>
                  </p:cNvSpPr>
                  <p:nvPr/>
                </p:nvSpPr>
                <p:spPr bwMode="auto">
                  <a:xfrm>
                    <a:off x="97" y="124"/>
                    <a:ext cx="96" cy="148"/>
                  </a:xfrm>
                  <a:custGeom>
                    <a:avLst/>
                    <a:gdLst>
                      <a:gd name="T0" fmla="*/ 0 w 429"/>
                      <a:gd name="T1" fmla="*/ 0 h 658"/>
                      <a:gd name="T2" fmla="*/ 0 w 429"/>
                      <a:gd name="T3" fmla="*/ 0 h 658"/>
                      <a:gd name="T4" fmla="*/ 0 w 429"/>
                      <a:gd name="T5" fmla="*/ 0 h 658"/>
                      <a:gd name="T6" fmla="*/ 0 w 429"/>
                      <a:gd name="T7" fmla="*/ 0 h 658"/>
                      <a:gd name="T8" fmla="*/ 0 w 429"/>
                      <a:gd name="T9" fmla="*/ 0 h 658"/>
                      <a:gd name="T10" fmla="*/ 0 w 429"/>
                      <a:gd name="T11" fmla="*/ 0 h 658"/>
                      <a:gd name="T12" fmla="*/ 0 w 429"/>
                      <a:gd name="T13" fmla="*/ 0 h 658"/>
                      <a:gd name="T14" fmla="*/ 0 w 429"/>
                      <a:gd name="T15" fmla="*/ 0 h 658"/>
                      <a:gd name="T16" fmla="*/ 0 w 429"/>
                      <a:gd name="T17" fmla="*/ 0 h 658"/>
                      <a:gd name="T18" fmla="*/ 0 w 429"/>
                      <a:gd name="T19" fmla="*/ 0 h 6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658"/>
                      <a:gd name="T32" fmla="*/ 429 w 429"/>
                      <a:gd name="T33" fmla="*/ 658 h 6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658">
                        <a:moveTo>
                          <a:pt x="0" y="657"/>
                        </a:moveTo>
                        <a:lnTo>
                          <a:pt x="428" y="657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657"/>
                        </a:lnTo>
                        <a:close/>
                        <a:moveTo>
                          <a:pt x="18" y="621"/>
                        </a:moveTo>
                        <a:lnTo>
                          <a:pt x="409" y="621"/>
                        </a:lnTo>
                        <a:lnTo>
                          <a:pt x="409" y="32"/>
                        </a:lnTo>
                        <a:lnTo>
                          <a:pt x="18" y="32"/>
                        </a:lnTo>
                        <a:lnTo>
                          <a:pt x="18" y="621"/>
                        </a:lnTo>
                        <a:close/>
                      </a:path>
                    </a:pathLst>
                  </a:custGeom>
                  <a:solidFill>
                    <a:srgbClr val="C4C4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1" name="Freeform 1646"/>
                  <p:cNvSpPr>
                    <a:spLocks/>
                  </p:cNvSpPr>
                  <p:nvPr/>
                </p:nvSpPr>
                <p:spPr bwMode="auto">
                  <a:xfrm>
                    <a:off x="101" y="132"/>
                    <a:ext cx="87" cy="132"/>
                  </a:xfrm>
                  <a:custGeom>
                    <a:avLst/>
                    <a:gdLst>
                      <a:gd name="T0" fmla="*/ 0 w 390"/>
                      <a:gd name="T1" fmla="*/ 0 h 587"/>
                      <a:gd name="T2" fmla="*/ 0 w 390"/>
                      <a:gd name="T3" fmla="*/ 0 h 587"/>
                      <a:gd name="T4" fmla="*/ 0 w 390"/>
                      <a:gd name="T5" fmla="*/ 0 h 587"/>
                      <a:gd name="T6" fmla="*/ 0 w 390"/>
                      <a:gd name="T7" fmla="*/ 0 h 587"/>
                      <a:gd name="T8" fmla="*/ 0 w 390"/>
                      <a:gd name="T9" fmla="*/ 0 h 587"/>
                      <a:gd name="T10" fmla="*/ 0 w 390"/>
                      <a:gd name="T11" fmla="*/ 0 h 587"/>
                      <a:gd name="T12" fmla="*/ 0 w 390"/>
                      <a:gd name="T13" fmla="*/ 0 h 587"/>
                      <a:gd name="T14" fmla="*/ 0 w 390"/>
                      <a:gd name="T15" fmla="*/ 0 h 587"/>
                      <a:gd name="T16" fmla="*/ 0 w 390"/>
                      <a:gd name="T17" fmla="*/ 0 h 587"/>
                      <a:gd name="T18" fmla="*/ 0 w 390"/>
                      <a:gd name="T19" fmla="*/ 0 h 5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587"/>
                      <a:gd name="T32" fmla="*/ 390 w 390"/>
                      <a:gd name="T33" fmla="*/ 587 h 5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587">
                        <a:moveTo>
                          <a:pt x="0" y="586"/>
                        </a:moveTo>
                        <a:lnTo>
                          <a:pt x="389" y="58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586"/>
                        </a:lnTo>
                        <a:close/>
                        <a:moveTo>
                          <a:pt x="23" y="551"/>
                        </a:moveTo>
                        <a:lnTo>
                          <a:pt x="366" y="551"/>
                        </a:lnTo>
                        <a:lnTo>
                          <a:pt x="366" y="36"/>
                        </a:lnTo>
                        <a:lnTo>
                          <a:pt x="23" y="36"/>
                        </a:lnTo>
                        <a:lnTo>
                          <a:pt x="23" y="55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2" name="Freeform 1647"/>
                  <p:cNvSpPr>
                    <a:spLocks/>
                  </p:cNvSpPr>
                  <p:nvPr/>
                </p:nvSpPr>
                <p:spPr bwMode="auto">
                  <a:xfrm>
                    <a:off x="106" y="140"/>
                    <a:ext cx="78" cy="116"/>
                  </a:xfrm>
                  <a:custGeom>
                    <a:avLst/>
                    <a:gdLst>
                      <a:gd name="T0" fmla="*/ 0 w 347"/>
                      <a:gd name="T1" fmla="*/ 0 h 516"/>
                      <a:gd name="T2" fmla="*/ 0 w 347"/>
                      <a:gd name="T3" fmla="*/ 0 h 516"/>
                      <a:gd name="T4" fmla="*/ 0 w 347"/>
                      <a:gd name="T5" fmla="*/ 0 h 516"/>
                      <a:gd name="T6" fmla="*/ 0 w 347"/>
                      <a:gd name="T7" fmla="*/ 0 h 516"/>
                      <a:gd name="T8" fmla="*/ 0 w 347"/>
                      <a:gd name="T9" fmla="*/ 0 h 516"/>
                      <a:gd name="T10" fmla="*/ 0 w 347"/>
                      <a:gd name="T11" fmla="*/ 0 h 516"/>
                      <a:gd name="T12" fmla="*/ 0 w 347"/>
                      <a:gd name="T13" fmla="*/ 0 h 516"/>
                      <a:gd name="T14" fmla="*/ 0 w 347"/>
                      <a:gd name="T15" fmla="*/ 0 h 516"/>
                      <a:gd name="T16" fmla="*/ 0 w 347"/>
                      <a:gd name="T17" fmla="*/ 0 h 516"/>
                      <a:gd name="T18" fmla="*/ 0 w 347"/>
                      <a:gd name="T19" fmla="*/ 0 h 5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7"/>
                      <a:gd name="T31" fmla="*/ 0 h 516"/>
                      <a:gd name="T32" fmla="*/ 347 w 347"/>
                      <a:gd name="T33" fmla="*/ 516 h 5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7" h="516">
                        <a:moveTo>
                          <a:pt x="0" y="515"/>
                        </a:moveTo>
                        <a:lnTo>
                          <a:pt x="346" y="515"/>
                        </a:lnTo>
                        <a:lnTo>
                          <a:pt x="346" y="0"/>
                        </a:lnTo>
                        <a:lnTo>
                          <a:pt x="0" y="0"/>
                        </a:lnTo>
                        <a:lnTo>
                          <a:pt x="0" y="515"/>
                        </a:lnTo>
                        <a:close/>
                        <a:moveTo>
                          <a:pt x="25" y="478"/>
                        </a:moveTo>
                        <a:lnTo>
                          <a:pt x="320" y="478"/>
                        </a:lnTo>
                        <a:lnTo>
                          <a:pt x="320" y="37"/>
                        </a:lnTo>
                        <a:lnTo>
                          <a:pt x="25" y="37"/>
                        </a:lnTo>
                        <a:lnTo>
                          <a:pt x="25" y="478"/>
                        </a:lnTo>
                        <a:close/>
                      </a:path>
                    </a:pathLst>
                  </a:custGeom>
                  <a:solidFill>
                    <a:srgbClr val="D4D4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3" name="Freeform 1648"/>
                  <p:cNvSpPr>
                    <a:spLocks/>
                  </p:cNvSpPr>
                  <p:nvPr/>
                </p:nvSpPr>
                <p:spPr bwMode="auto">
                  <a:xfrm>
                    <a:off x="112" y="148"/>
                    <a:ext cx="66" cy="100"/>
                  </a:xfrm>
                  <a:custGeom>
                    <a:avLst/>
                    <a:gdLst>
                      <a:gd name="T0" fmla="*/ 0 w 296"/>
                      <a:gd name="T1" fmla="*/ 0 h 447"/>
                      <a:gd name="T2" fmla="*/ 0 w 296"/>
                      <a:gd name="T3" fmla="*/ 0 h 447"/>
                      <a:gd name="T4" fmla="*/ 0 w 296"/>
                      <a:gd name="T5" fmla="*/ 0 h 447"/>
                      <a:gd name="T6" fmla="*/ 0 w 296"/>
                      <a:gd name="T7" fmla="*/ 0 h 447"/>
                      <a:gd name="T8" fmla="*/ 0 w 296"/>
                      <a:gd name="T9" fmla="*/ 0 h 447"/>
                      <a:gd name="T10" fmla="*/ 0 w 296"/>
                      <a:gd name="T11" fmla="*/ 0 h 447"/>
                      <a:gd name="T12" fmla="*/ 0 w 296"/>
                      <a:gd name="T13" fmla="*/ 0 h 447"/>
                      <a:gd name="T14" fmla="*/ 0 w 296"/>
                      <a:gd name="T15" fmla="*/ 0 h 447"/>
                      <a:gd name="T16" fmla="*/ 0 w 296"/>
                      <a:gd name="T17" fmla="*/ 0 h 447"/>
                      <a:gd name="T18" fmla="*/ 0 w 296"/>
                      <a:gd name="T19" fmla="*/ 0 h 4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96"/>
                      <a:gd name="T31" fmla="*/ 0 h 447"/>
                      <a:gd name="T32" fmla="*/ 296 w 296"/>
                      <a:gd name="T33" fmla="*/ 447 h 4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96" h="447">
                        <a:moveTo>
                          <a:pt x="0" y="446"/>
                        </a:moveTo>
                        <a:lnTo>
                          <a:pt x="295" y="446"/>
                        </a:lnTo>
                        <a:lnTo>
                          <a:pt x="295" y="0"/>
                        </a:lnTo>
                        <a:lnTo>
                          <a:pt x="0" y="0"/>
                        </a:lnTo>
                        <a:lnTo>
                          <a:pt x="0" y="446"/>
                        </a:lnTo>
                        <a:close/>
                        <a:moveTo>
                          <a:pt x="25" y="409"/>
                        </a:moveTo>
                        <a:lnTo>
                          <a:pt x="268" y="409"/>
                        </a:lnTo>
                        <a:lnTo>
                          <a:pt x="268" y="37"/>
                        </a:lnTo>
                        <a:lnTo>
                          <a:pt x="25" y="37"/>
                        </a:lnTo>
                        <a:lnTo>
                          <a:pt x="25" y="409"/>
                        </a:lnTo>
                        <a:close/>
                      </a:path>
                    </a:pathLst>
                  </a:custGeom>
                  <a:solidFill>
                    <a:srgbClr val="DC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" name="Freeform 1649"/>
                  <p:cNvSpPr>
                    <a:spLocks/>
                  </p:cNvSpPr>
                  <p:nvPr/>
                </p:nvSpPr>
                <p:spPr bwMode="auto">
                  <a:xfrm>
                    <a:off x="117" y="157"/>
                    <a:ext cx="54" cy="82"/>
                  </a:xfrm>
                  <a:custGeom>
                    <a:avLst/>
                    <a:gdLst>
                      <a:gd name="T0" fmla="*/ 0 w 244"/>
                      <a:gd name="T1" fmla="*/ 0 h 366"/>
                      <a:gd name="T2" fmla="*/ 0 w 244"/>
                      <a:gd name="T3" fmla="*/ 0 h 366"/>
                      <a:gd name="T4" fmla="*/ 0 w 244"/>
                      <a:gd name="T5" fmla="*/ 0 h 366"/>
                      <a:gd name="T6" fmla="*/ 0 w 244"/>
                      <a:gd name="T7" fmla="*/ 0 h 366"/>
                      <a:gd name="T8" fmla="*/ 0 w 244"/>
                      <a:gd name="T9" fmla="*/ 0 h 366"/>
                      <a:gd name="T10" fmla="*/ 0 w 244"/>
                      <a:gd name="T11" fmla="*/ 0 h 366"/>
                      <a:gd name="T12" fmla="*/ 0 w 244"/>
                      <a:gd name="T13" fmla="*/ 0 h 366"/>
                      <a:gd name="T14" fmla="*/ 0 w 244"/>
                      <a:gd name="T15" fmla="*/ 0 h 366"/>
                      <a:gd name="T16" fmla="*/ 0 w 244"/>
                      <a:gd name="T17" fmla="*/ 0 h 366"/>
                      <a:gd name="T18" fmla="*/ 0 w 244"/>
                      <a:gd name="T19" fmla="*/ 0 h 36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366"/>
                      <a:gd name="T32" fmla="*/ 244 w 244"/>
                      <a:gd name="T33" fmla="*/ 366 h 36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366">
                        <a:moveTo>
                          <a:pt x="0" y="365"/>
                        </a:moveTo>
                        <a:lnTo>
                          <a:pt x="243" y="36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365"/>
                        </a:lnTo>
                        <a:close/>
                        <a:moveTo>
                          <a:pt x="25" y="324"/>
                        </a:moveTo>
                        <a:lnTo>
                          <a:pt x="217" y="324"/>
                        </a:lnTo>
                        <a:lnTo>
                          <a:pt x="217" y="42"/>
                        </a:lnTo>
                        <a:lnTo>
                          <a:pt x="25" y="42"/>
                        </a:lnTo>
                        <a:lnTo>
                          <a:pt x="25" y="324"/>
                        </a:lnTo>
                        <a:close/>
                      </a:path>
                    </a:pathLst>
                  </a:custGeom>
                  <a:solidFill>
                    <a:srgbClr val="E4E4E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" name="Freeform 1650"/>
                  <p:cNvSpPr>
                    <a:spLocks/>
                  </p:cNvSpPr>
                  <p:nvPr/>
                </p:nvSpPr>
                <p:spPr bwMode="auto">
                  <a:xfrm>
                    <a:off x="124" y="166"/>
                    <a:ext cx="42" cy="64"/>
                  </a:xfrm>
                  <a:custGeom>
                    <a:avLst/>
                    <a:gdLst>
                      <a:gd name="T0" fmla="*/ 0 w 190"/>
                      <a:gd name="T1" fmla="*/ 0 h 286"/>
                      <a:gd name="T2" fmla="*/ 0 w 190"/>
                      <a:gd name="T3" fmla="*/ 0 h 286"/>
                      <a:gd name="T4" fmla="*/ 0 w 190"/>
                      <a:gd name="T5" fmla="*/ 0 h 286"/>
                      <a:gd name="T6" fmla="*/ 0 w 190"/>
                      <a:gd name="T7" fmla="*/ 0 h 286"/>
                      <a:gd name="T8" fmla="*/ 0 w 190"/>
                      <a:gd name="T9" fmla="*/ 0 h 286"/>
                      <a:gd name="T10" fmla="*/ 0 w 190"/>
                      <a:gd name="T11" fmla="*/ 0 h 286"/>
                      <a:gd name="T12" fmla="*/ 0 w 190"/>
                      <a:gd name="T13" fmla="*/ 0 h 286"/>
                      <a:gd name="T14" fmla="*/ 0 w 190"/>
                      <a:gd name="T15" fmla="*/ 0 h 286"/>
                      <a:gd name="T16" fmla="*/ 0 w 190"/>
                      <a:gd name="T17" fmla="*/ 0 h 286"/>
                      <a:gd name="T18" fmla="*/ 0 w 190"/>
                      <a:gd name="T19" fmla="*/ 0 h 2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0"/>
                      <a:gd name="T31" fmla="*/ 0 h 286"/>
                      <a:gd name="T32" fmla="*/ 190 w 190"/>
                      <a:gd name="T33" fmla="*/ 286 h 2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0" h="286">
                        <a:moveTo>
                          <a:pt x="0" y="285"/>
                        </a:moveTo>
                        <a:lnTo>
                          <a:pt x="189" y="285"/>
                        </a:lnTo>
                        <a:lnTo>
                          <a:pt x="189" y="0"/>
                        </a:lnTo>
                        <a:lnTo>
                          <a:pt x="0" y="0"/>
                        </a:lnTo>
                        <a:lnTo>
                          <a:pt x="0" y="285"/>
                        </a:lnTo>
                        <a:close/>
                        <a:moveTo>
                          <a:pt x="29" y="242"/>
                        </a:moveTo>
                        <a:lnTo>
                          <a:pt x="160" y="242"/>
                        </a:lnTo>
                        <a:lnTo>
                          <a:pt x="160" y="40"/>
                        </a:lnTo>
                        <a:lnTo>
                          <a:pt x="29" y="40"/>
                        </a:lnTo>
                        <a:lnTo>
                          <a:pt x="29" y="242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Freeform 1651"/>
                  <p:cNvSpPr>
                    <a:spLocks/>
                  </p:cNvSpPr>
                  <p:nvPr/>
                </p:nvSpPr>
                <p:spPr bwMode="auto">
                  <a:xfrm>
                    <a:off x="130" y="176"/>
                    <a:ext cx="29" cy="45"/>
                  </a:xfrm>
                  <a:custGeom>
                    <a:avLst/>
                    <a:gdLst>
                      <a:gd name="T0" fmla="*/ 0 w 134"/>
                      <a:gd name="T1" fmla="*/ 0 h 201"/>
                      <a:gd name="T2" fmla="*/ 0 w 134"/>
                      <a:gd name="T3" fmla="*/ 0 h 201"/>
                      <a:gd name="T4" fmla="*/ 0 w 134"/>
                      <a:gd name="T5" fmla="*/ 0 h 201"/>
                      <a:gd name="T6" fmla="*/ 0 w 134"/>
                      <a:gd name="T7" fmla="*/ 0 h 201"/>
                      <a:gd name="T8" fmla="*/ 0 w 134"/>
                      <a:gd name="T9" fmla="*/ 0 h 201"/>
                      <a:gd name="T10" fmla="*/ 0 w 134"/>
                      <a:gd name="T11" fmla="*/ 0 h 201"/>
                      <a:gd name="T12" fmla="*/ 0 w 134"/>
                      <a:gd name="T13" fmla="*/ 0 h 201"/>
                      <a:gd name="T14" fmla="*/ 0 w 134"/>
                      <a:gd name="T15" fmla="*/ 0 h 201"/>
                      <a:gd name="T16" fmla="*/ 0 w 134"/>
                      <a:gd name="T17" fmla="*/ 0 h 201"/>
                      <a:gd name="T18" fmla="*/ 0 w 134"/>
                      <a:gd name="T19" fmla="*/ 0 h 2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201"/>
                      <a:gd name="T32" fmla="*/ 134 w 134"/>
                      <a:gd name="T33" fmla="*/ 201 h 2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201">
                        <a:moveTo>
                          <a:pt x="0" y="200"/>
                        </a:moveTo>
                        <a:lnTo>
                          <a:pt x="133" y="20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200"/>
                        </a:lnTo>
                        <a:close/>
                        <a:moveTo>
                          <a:pt x="28" y="154"/>
                        </a:moveTo>
                        <a:lnTo>
                          <a:pt x="105" y="154"/>
                        </a:lnTo>
                        <a:lnTo>
                          <a:pt x="105" y="44"/>
                        </a:lnTo>
                        <a:lnTo>
                          <a:pt x="28" y="44"/>
                        </a:lnTo>
                        <a:lnTo>
                          <a:pt x="28" y="154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Freeform 1652"/>
                  <p:cNvSpPr>
                    <a:spLocks/>
                  </p:cNvSpPr>
                  <p:nvPr/>
                </p:nvSpPr>
                <p:spPr bwMode="auto">
                  <a:xfrm>
                    <a:off x="137" y="186"/>
                    <a:ext cx="16" cy="24"/>
                  </a:xfrm>
                  <a:custGeom>
                    <a:avLst/>
                    <a:gdLst>
                      <a:gd name="T0" fmla="*/ 0 w 74"/>
                      <a:gd name="T1" fmla="*/ 0 h 111"/>
                      <a:gd name="T2" fmla="*/ 0 w 74"/>
                      <a:gd name="T3" fmla="*/ 0 h 111"/>
                      <a:gd name="T4" fmla="*/ 0 w 74"/>
                      <a:gd name="T5" fmla="*/ 0 h 111"/>
                      <a:gd name="T6" fmla="*/ 0 w 74"/>
                      <a:gd name="T7" fmla="*/ 0 h 111"/>
                      <a:gd name="T8" fmla="*/ 0 w 74"/>
                      <a:gd name="T9" fmla="*/ 0 h 111"/>
                      <a:gd name="T10" fmla="*/ 0 w 74"/>
                      <a:gd name="T11" fmla="*/ 0 h 111"/>
                      <a:gd name="T12" fmla="*/ 0 w 74"/>
                      <a:gd name="T13" fmla="*/ 0 h 111"/>
                      <a:gd name="T14" fmla="*/ 0 w 74"/>
                      <a:gd name="T15" fmla="*/ 0 h 111"/>
                      <a:gd name="T16" fmla="*/ 0 w 74"/>
                      <a:gd name="T17" fmla="*/ 0 h 111"/>
                      <a:gd name="T18" fmla="*/ 0 w 74"/>
                      <a:gd name="T19" fmla="*/ 0 h 1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"/>
                      <a:gd name="T31" fmla="*/ 0 h 111"/>
                      <a:gd name="T32" fmla="*/ 74 w 74"/>
                      <a:gd name="T33" fmla="*/ 111 h 1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" h="111">
                        <a:moveTo>
                          <a:pt x="0" y="110"/>
                        </a:moveTo>
                        <a:lnTo>
                          <a:pt x="73" y="110"/>
                        </a:ln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0" y="110"/>
                        </a:lnTo>
                        <a:close/>
                        <a:moveTo>
                          <a:pt x="31" y="65"/>
                        </a:moveTo>
                        <a:lnTo>
                          <a:pt x="42" y="65"/>
                        </a:lnTo>
                        <a:lnTo>
                          <a:pt x="42" y="44"/>
                        </a:lnTo>
                        <a:lnTo>
                          <a:pt x="31" y="44"/>
                        </a:lnTo>
                        <a:lnTo>
                          <a:pt x="31" y="65"/>
                        </a:ln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Freeform 1653"/>
                  <p:cNvSpPr>
                    <a:spLocks/>
                  </p:cNvSpPr>
                  <p:nvPr/>
                </p:nvSpPr>
                <p:spPr bwMode="auto">
                  <a:xfrm>
                    <a:off x="144" y="196"/>
                    <a:ext cx="1" cy="3"/>
                  </a:xfrm>
                  <a:custGeom>
                    <a:avLst/>
                    <a:gdLst>
                      <a:gd name="T0" fmla="*/ 0 w 10"/>
                      <a:gd name="T1" fmla="*/ 0 h 16"/>
                      <a:gd name="T2" fmla="*/ 0 w 10"/>
                      <a:gd name="T3" fmla="*/ 0 h 16"/>
                      <a:gd name="T4" fmla="*/ 0 w 10"/>
                      <a:gd name="T5" fmla="*/ 0 h 16"/>
                      <a:gd name="T6" fmla="*/ 0 w 10"/>
                      <a:gd name="T7" fmla="*/ 0 h 16"/>
                      <a:gd name="T8" fmla="*/ 0 w 10"/>
                      <a:gd name="T9" fmla="*/ 0 h 16"/>
                      <a:gd name="T10" fmla="*/ 0 w 10"/>
                      <a:gd name="T11" fmla="*/ 0 h 16"/>
                      <a:gd name="T12" fmla="*/ 0 w 10"/>
                      <a:gd name="T13" fmla="*/ 0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6"/>
                      <a:gd name="T23" fmla="*/ 10 w 10"/>
                      <a:gd name="T24" fmla="*/ 16 h 1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6">
                        <a:moveTo>
                          <a:pt x="0" y="15"/>
                        </a:move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5" y="10"/>
                        </a:move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Freeform 1654"/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0 h 1634"/>
                      <a:gd name="T2" fmla="*/ 0 w 1083"/>
                      <a:gd name="T3" fmla="*/ 0 h 1634"/>
                      <a:gd name="T4" fmla="*/ 0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0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w 1083"/>
                      <a:gd name="T21" fmla="*/ 0 h 1634"/>
                      <a:gd name="T22" fmla="*/ 1 w 1083"/>
                      <a:gd name="T23" fmla="*/ 0 h 1634"/>
                      <a:gd name="T24" fmla="*/ 1 w 1083"/>
                      <a:gd name="T25" fmla="*/ 0 h 1634"/>
                      <a:gd name="T26" fmla="*/ 0 w 1083"/>
                      <a:gd name="T27" fmla="*/ 0 h 1634"/>
                      <a:gd name="T28" fmla="*/ 0 w 1083"/>
                      <a:gd name="T29" fmla="*/ 0 h 1634"/>
                      <a:gd name="T30" fmla="*/ 0 w 1083"/>
                      <a:gd name="T31" fmla="*/ 1 h 1634"/>
                      <a:gd name="T32" fmla="*/ 1 w 1083"/>
                      <a:gd name="T33" fmla="*/ 1 h 1634"/>
                      <a:gd name="T34" fmla="*/ 1 w 1083"/>
                      <a:gd name="T35" fmla="*/ 0 h 1634"/>
                      <a:gd name="T36" fmla="*/ 0 w 1083"/>
                      <a:gd name="T37" fmla="*/ 0 h 1634"/>
                      <a:gd name="T38" fmla="*/ 0 w 1083"/>
                      <a:gd name="T39" fmla="*/ 1 h 163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083"/>
                      <a:gd name="T61" fmla="*/ 0 h 1634"/>
                      <a:gd name="T62" fmla="*/ 1083 w 1083"/>
                      <a:gd name="T63" fmla="*/ 1634 h 163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083" h="1634">
                        <a:moveTo>
                          <a:pt x="0" y="298"/>
                        </a:moveTo>
                        <a:lnTo>
                          <a:pt x="442" y="298"/>
                        </a:lnTo>
                        <a:lnTo>
                          <a:pt x="442" y="27"/>
                        </a:lnTo>
                        <a:lnTo>
                          <a:pt x="0" y="27"/>
                        </a:lnTo>
                        <a:lnTo>
                          <a:pt x="0" y="298"/>
                        </a:lnTo>
                        <a:close/>
                        <a:moveTo>
                          <a:pt x="564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564" y="0"/>
                        </a:lnTo>
                        <a:lnTo>
                          <a:pt x="564" y="1633"/>
                        </a:lnTo>
                        <a:close/>
                        <a:moveTo>
                          <a:pt x="580" y="551"/>
                        </a:moveTo>
                        <a:lnTo>
                          <a:pt x="1067" y="551"/>
                        </a:lnTo>
                        <a:lnTo>
                          <a:pt x="1067" y="44"/>
                        </a:lnTo>
                        <a:lnTo>
                          <a:pt x="580" y="44"/>
                        </a:lnTo>
                        <a:lnTo>
                          <a:pt x="580" y="551"/>
                        </a:lnTo>
                        <a:close/>
                        <a:moveTo>
                          <a:pt x="603" y="1588"/>
                        </a:moveTo>
                        <a:lnTo>
                          <a:pt x="1044" y="1588"/>
                        </a:lnTo>
                        <a:lnTo>
                          <a:pt x="1044" y="551"/>
                        </a:lnTo>
                        <a:lnTo>
                          <a:pt x="603" y="551"/>
                        </a:lnTo>
                        <a:lnTo>
                          <a:pt x="603" y="1588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Freeform 1655"/>
                  <p:cNvSpPr>
                    <a:spLocks/>
                  </p:cNvSpPr>
                  <p:nvPr/>
                </p:nvSpPr>
                <p:spPr bwMode="auto">
                  <a:xfrm>
                    <a:off x="23" y="24"/>
                    <a:ext cx="241" cy="321"/>
                  </a:xfrm>
                  <a:custGeom>
                    <a:avLst/>
                    <a:gdLst>
                      <a:gd name="T0" fmla="*/ 0 w 1066"/>
                      <a:gd name="T1" fmla="*/ 0 h 1418"/>
                      <a:gd name="T2" fmla="*/ 0 w 1066"/>
                      <a:gd name="T3" fmla="*/ 0 h 1418"/>
                      <a:gd name="T4" fmla="*/ 0 w 1066"/>
                      <a:gd name="T5" fmla="*/ 0 h 1418"/>
                      <a:gd name="T6" fmla="*/ 0 w 1066"/>
                      <a:gd name="T7" fmla="*/ 0 h 1418"/>
                      <a:gd name="T8" fmla="*/ 0 w 1066"/>
                      <a:gd name="T9" fmla="*/ 0 h 1418"/>
                      <a:gd name="T10" fmla="*/ 0 w 1066"/>
                      <a:gd name="T11" fmla="*/ 0 h 1418"/>
                      <a:gd name="T12" fmla="*/ 0 w 1066"/>
                      <a:gd name="T13" fmla="*/ 0 h 1418"/>
                      <a:gd name="T14" fmla="*/ 1 w 1066"/>
                      <a:gd name="T15" fmla="*/ 0 h 1418"/>
                      <a:gd name="T16" fmla="*/ 0 w 1066"/>
                      <a:gd name="T17" fmla="*/ 0 h 1418"/>
                      <a:gd name="T18" fmla="*/ 0 w 1066"/>
                      <a:gd name="T19" fmla="*/ 0 h 1418"/>
                      <a:gd name="T20" fmla="*/ 1 w 1066"/>
                      <a:gd name="T21" fmla="*/ 0 h 1418"/>
                      <a:gd name="T22" fmla="*/ 0 w 1066"/>
                      <a:gd name="T23" fmla="*/ 0 h 1418"/>
                      <a:gd name="T24" fmla="*/ 0 w 1066"/>
                      <a:gd name="T25" fmla="*/ 1 h 1418"/>
                      <a:gd name="T26" fmla="*/ 1 w 1066"/>
                      <a:gd name="T27" fmla="*/ 1 h 1418"/>
                      <a:gd name="T28" fmla="*/ 0 w 1066"/>
                      <a:gd name="T29" fmla="*/ 1 h 1418"/>
                      <a:gd name="T30" fmla="*/ 0 w 1066"/>
                      <a:gd name="T31" fmla="*/ 1 h 1418"/>
                      <a:gd name="T32" fmla="*/ 1 w 1066"/>
                      <a:gd name="T33" fmla="*/ 1 h 1418"/>
                      <a:gd name="T34" fmla="*/ 0 w 1066"/>
                      <a:gd name="T35" fmla="*/ 1 h 1418"/>
                      <a:gd name="T36" fmla="*/ 0 w 1066"/>
                      <a:gd name="T37" fmla="*/ 0 h 1418"/>
                      <a:gd name="T38" fmla="*/ 1 w 1066"/>
                      <a:gd name="T39" fmla="*/ 0 h 1418"/>
                      <a:gd name="T40" fmla="*/ 0 w 1066"/>
                      <a:gd name="T41" fmla="*/ 0 h 1418"/>
                      <a:gd name="T42" fmla="*/ 0 w 1066"/>
                      <a:gd name="T43" fmla="*/ 0 h 1418"/>
                      <a:gd name="T44" fmla="*/ 1 w 1066"/>
                      <a:gd name="T45" fmla="*/ 0 h 1418"/>
                      <a:gd name="T46" fmla="*/ 0 w 1066"/>
                      <a:gd name="T47" fmla="*/ 0 h 1418"/>
                      <a:gd name="T48" fmla="*/ 0 w 1066"/>
                      <a:gd name="T49" fmla="*/ 0 h 1418"/>
                      <a:gd name="T50" fmla="*/ 1 w 1066"/>
                      <a:gd name="T51" fmla="*/ 0 h 1418"/>
                      <a:gd name="T52" fmla="*/ 0 w 1066"/>
                      <a:gd name="T53" fmla="*/ 0 h 1418"/>
                      <a:gd name="T54" fmla="*/ 0 w 1066"/>
                      <a:gd name="T55" fmla="*/ 0 h 1418"/>
                      <a:gd name="T56" fmla="*/ 1 w 1066"/>
                      <a:gd name="T57" fmla="*/ 0 h 1418"/>
                      <a:gd name="T58" fmla="*/ 0 w 1066"/>
                      <a:gd name="T59" fmla="*/ 0 h 1418"/>
                      <a:gd name="T60" fmla="*/ 0 w 1066"/>
                      <a:gd name="T61" fmla="*/ 0 h 1418"/>
                      <a:gd name="T62" fmla="*/ 1 w 1066"/>
                      <a:gd name="T63" fmla="*/ 0 h 1418"/>
                      <a:gd name="T64" fmla="*/ 0 w 1066"/>
                      <a:gd name="T65" fmla="*/ 0 h 1418"/>
                      <a:gd name="T66" fmla="*/ 0 w 1066"/>
                      <a:gd name="T67" fmla="*/ 0 h 1418"/>
                      <a:gd name="T68" fmla="*/ 1 w 1066"/>
                      <a:gd name="T69" fmla="*/ 0 h 1418"/>
                      <a:gd name="T70" fmla="*/ 0 w 1066"/>
                      <a:gd name="T71" fmla="*/ 0 h 1418"/>
                      <a:gd name="T72" fmla="*/ 0 w 1066"/>
                      <a:gd name="T73" fmla="*/ 1 h 1418"/>
                      <a:gd name="T74" fmla="*/ 1 w 1066"/>
                      <a:gd name="T75" fmla="*/ 1 h 1418"/>
                      <a:gd name="T76" fmla="*/ 0 w 1066"/>
                      <a:gd name="T77" fmla="*/ 1 h 1418"/>
                      <a:gd name="T78" fmla="*/ 0 w 1066"/>
                      <a:gd name="T79" fmla="*/ 1 h 1418"/>
                      <a:gd name="T80" fmla="*/ 1 w 1066"/>
                      <a:gd name="T81" fmla="*/ 1 h 1418"/>
                      <a:gd name="T82" fmla="*/ 0 w 1066"/>
                      <a:gd name="T83" fmla="*/ 1 h 1418"/>
                      <a:gd name="T84" fmla="*/ 0 w 1066"/>
                      <a:gd name="T85" fmla="*/ 1 h 1418"/>
                      <a:gd name="T86" fmla="*/ 1 w 1066"/>
                      <a:gd name="T87" fmla="*/ 1 h 1418"/>
                      <a:gd name="T88" fmla="*/ 0 w 1066"/>
                      <a:gd name="T89" fmla="*/ 1 h 1418"/>
                      <a:gd name="T90" fmla="*/ 0 w 1066"/>
                      <a:gd name="T91" fmla="*/ 1 h 1418"/>
                      <a:gd name="T92" fmla="*/ 1 w 1066"/>
                      <a:gd name="T93" fmla="*/ 1 h 1418"/>
                      <a:gd name="T94" fmla="*/ 0 w 1066"/>
                      <a:gd name="T95" fmla="*/ 1 h 1418"/>
                      <a:gd name="T96" fmla="*/ 0 w 1066"/>
                      <a:gd name="T97" fmla="*/ 1 h 1418"/>
                      <a:gd name="T98" fmla="*/ 1 w 1066"/>
                      <a:gd name="T99" fmla="*/ 1 h 1418"/>
                      <a:gd name="T100" fmla="*/ 0 w 1066"/>
                      <a:gd name="T101" fmla="*/ 1 h 141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1066"/>
                      <a:gd name="T154" fmla="*/ 0 h 1418"/>
                      <a:gd name="T155" fmla="*/ 1066 w 1066"/>
                      <a:gd name="T156" fmla="*/ 1418 h 141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1066" h="1418">
                        <a:moveTo>
                          <a:pt x="0" y="129"/>
                        </a:moveTo>
                        <a:lnTo>
                          <a:pt x="441" y="129"/>
                        </a:lnTo>
                        <a:lnTo>
                          <a:pt x="0" y="129"/>
                        </a:lnTo>
                        <a:close/>
                        <a:moveTo>
                          <a:pt x="933" y="0"/>
                        </a:moveTo>
                        <a:lnTo>
                          <a:pt x="933" y="97"/>
                        </a:lnTo>
                        <a:lnTo>
                          <a:pt x="933" y="0"/>
                        </a:lnTo>
                        <a:close/>
                        <a:moveTo>
                          <a:pt x="578" y="102"/>
                        </a:moveTo>
                        <a:lnTo>
                          <a:pt x="1061" y="102"/>
                        </a:lnTo>
                        <a:lnTo>
                          <a:pt x="578" y="102"/>
                        </a:lnTo>
                        <a:close/>
                        <a:moveTo>
                          <a:pt x="583" y="205"/>
                        </a:moveTo>
                        <a:lnTo>
                          <a:pt x="1065" y="205"/>
                        </a:lnTo>
                        <a:lnTo>
                          <a:pt x="583" y="205"/>
                        </a:lnTo>
                        <a:close/>
                        <a:moveTo>
                          <a:pt x="602" y="1334"/>
                        </a:moveTo>
                        <a:lnTo>
                          <a:pt x="1042" y="1334"/>
                        </a:lnTo>
                        <a:lnTo>
                          <a:pt x="602" y="1334"/>
                        </a:lnTo>
                        <a:close/>
                        <a:moveTo>
                          <a:pt x="602" y="1126"/>
                        </a:moveTo>
                        <a:lnTo>
                          <a:pt x="1042" y="1126"/>
                        </a:lnTo>
                        <a:lnTo>
                          <a:pt x="602" y="1126"/>
                        </a:lnTo>
                        <a:close/>
                        <a:moveTo>
                          <a:pt x="602" y="918"/>
                        </a:moveTo>
                        <a:lnTo>
                          <a:pt x="1042" y="918"/>
                        </a:lnTo>
                        <a:lnTo>
                          <a:pt x="602" y="918"/>
                        </a:lnTo>
                        <a:close/>
                        <a:moveTo>
                          <a:pt x="602" y="713"/>
                        </a:moveTo>
                        <a:lnTo>
                          <a:pt x="1042" y="713"/>
                        </a:lnTo>
                        <a:lnTo>
                          <a:pt x="602" y="713"/>
                        </a:lnTo>
                        <a:close/>
                        <a:moveTo>
                          <a:pt x="602" y="590"/>
                        </a:moveTo>
                        <a:lnTo>
                          <a:pt x="1042" y="590"/>
                        </a:lnTo>
                        <a:lnTo>
                          <a:pt x="602" y="590"/>
                        </a:lnTo>
                        <a:close/>
                        <a:moveTo>
                          <a:pt x="602" y="696"/>
                        </a:moveTo>
                        <a:lnTo>
                          <a:pt x="1042" y="696"/>
                        </a:lnTo>
                        <a:lnTo>
                          <a:pt x="602" y="696"/>
                        </a:lnTo>
                        <a:close/>
                        <a:moveTo>
                          <a:pt x="602" y="796"/>
                        </a:moveTo>
                        <a:lnTo>
                          <a:pt x="1042" y="796"/>
                        </a:lnTo>
                        <a:lnTo>
                          <a:pt x="602" y="796"/>
                        </a:lnTo>
                        <a:close/>
                        <a:moveTo>
                          <a:pt x="602" y="898"/>
                        </a:moveTo>
                        <a:lnTo>
                          <a:pt x="1042" y="898"/>
                        </a:lnTo>
                        <a:lnTo>
                          <a:pt x="602" y="898"/>
                        </a:lnTo>
                        <a:close/>
                        <a:moveTo>
                          <a:pt x="602" y="1003"/>
                        </a:moveTo>
                        <a:lnTo>
                          <a:pt x="1042" y="1003"/>
                        </a:lnTo>
                        <a:lnTo>
                          <a:pt x="602" y="1003"/>
                        </a:lnTo>
                        <a:close/>
                        <a:moveTo>
                          <a:pt x="602" y="1106"/>
                        </a:moveTo>
                        <a:lnTo>
                          <a:pt x="1042" y="1106"/>
                        </a:lnTo>
                        <a:lnTo>
                          <a:pt x="602" y="1106"/>
                        </a:lnTo>
                        <a:close/>
                        <a:moveTo>
                          <a:pt x="602" y="1209"/>
                        </a:moveTo>
                        <a:lnTo>
                          <a:pt x="1042" y="1209"/>
                        </a:lnTo>
                        <a:lnTo>
                          <a:pt x="602" y="1209"/>
                        </a:lnTo>
                        <a:close/>
                        <a:moveTo>
                          <a:pt x="602" y="1314"/>
                        </a:moveTo>
                        <a:lnTo>
                          <a:pt x="1042" y="1314"/>
                        </a:lnTo>
                        <a:lnTo>
                          <a:pt x="602" y="1314"/>
                        </a:lnTo>
                        <a:close/>
                        <a:moveTo>
                          <a:pt x="602" y="1417"/>
                        </a:moveTo>
                        <a:lnTo>
                          <a:pt x="1042" y="1417"/>
                        </a:lnTo>
                        <a:lnTo>
                          <a:pt x="602" y="1417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9" name="右箭头 1822"/>
                <p:cNvSpPr>
                  <a:spLocks noChangeArrowheads="1"/>
                </p:cNvSpPr>
                <p:nvPr/>
              </p:nvSpPr>
              <p:spPr bwMode="auto">
                <a:xfrm>
                  <a:off x="2849645" y="4065313"/>
                  <a:ext cx="269875" cy="3016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640" name="直接连接符 1770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65052" y="1194973"/>
                  <a:ext cx="14572" cy="51043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43" name="右箭头 1534"/>
                <p:cNvSpPr>
                  <a:spLocks noChangeArrowheads="1"/>
                </p:cNvSpPr>
                <p:nvPr/>
              </p:nvSpPr>
              <p:spPr bwMode="auto">
                <a:xfrm>
                  <a:off x="5810831" y="4019277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6" name="右箭头 1534"/>
                <p:cNvSpPr>
                  <a:spLocks noChangeArrowheads="1"/>
                </p:cNvSpPr>
                <p:nvPr/>
              </p:nvSpPr>
              <p:spPr bwMode="auto">
                <a:xfrm>
                  <a:off x="1807291" y="4042945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06" name="Group 705"/>
                <p:cNvGrpSpPr/>
                <p:nvPr/>
              </p:nvGrpSpPr>
              <p:grpSpPr>
                <a:xfrm>
                  <a:off x="813447" y="4291181"/>
                  <a:ext cx="715084" cy="2265077"/>
                  <a:chOff x="813447" y="4291181"/>
                  <a:chExt cx="715084" cy="2265077"/>
                </a:xfrm>
              </p:grpSpPr>
              <p:sp>
                <p:nvSpPr>
                  <p:cNvPr id="657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4291181"/>
                    <a:ext cx="704178" cy="662712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过程数据</a:t>
                    </a:r>
                  </a:p>
                </p:txBody>
              </p:sp>
              <p:sp>
                <p:nvSpPr>
                  <p:cNvPr id="658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5101843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非结构化数据</a:t>
                    </a:r>
                  </a:p>
                </p:txBody>
              </p:sp>
              <p:sp>
                <p:nvSpPr>
                  <p:cNvPr id="678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813447" y="5903025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监控数据</a:t>
                    </a:r>
                  </a:p>
                </p:txBody>
              </p:sp>
            </p:grpSp>
            <p:sp>
              <p:nvSpPr>
                <p:cNvPr id="697" name="矩形 1467"/>
                <p:cNvSpPr>
                  <a:spLocks noChangeArrowheads="1"/>
                </p:cNvSpPr>
                <p:nvPr/>
              </p:nvSpPr>
              <p:spPr bwMode="auto">
                <a:xfrm>
                  <a:off x="655356" y="1483205"/>
                  <a:ext cx="1074599" cy="265102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8" name="Text Box 1121"/>
                <p:cNvSpPr txBox="1">
                  <a:spLocks noChangeArrowheads="1"/>
                </p:cNvSpPr>
                <p:nvPr/>
              </p:nvSpPr>
              <p:spPr bwMode="auto">
                <a:xfrm>
                  <a:off x="669501" y="1144965"/>
                  <a:ext cx="1006851" cy="33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157" tIns="46078" rIns="92157" bIns="46078" anchor="ctr" anchorCtr="1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buSzPct val="99000"/>
                  </a:pPr>
                  <a:r>
                    <a:rPr lang="zh-CN" altLang="en-US" sz="1600" dirty="0">
                      <a:latin typeface="微软雅黑" pitchFamily="34" charset="-122"/>
                      <a:ea typeface="微软雅黑" pitchFamily="34" charset="-122"/>
                    </a:rPr>
                    <a:t>源数据层</a:t>
                  </a:r>
                </a:p>
              </p:txBody>
            </p:sp>
            <p:grpSp>
              <p:nvGrpSpPr>
                <p:cNvPr id="705" name="Group 704"/>
                <p:cNvGrpSpPr/>
                <p:nvPr/>
              </p:nvGrpSpPr>
              <p:grpSpPr>
                <a:xfrm>
                  <a:off x="756590" y="1597795"/>
                  <a:ext cx="832671" cy="2447381"/>
                  <a:chOff x="788643" y="1934765"/>
                  <a:chExt cx="832671" cy="244738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699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1934765"/>
                    <a:ext cx="823686" cy="391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财务</a:t>
                    </a:r>
                  </a:p>
                </p:txBody>
              </p:sp>
              <p:sp>
                <p:nvSpPr>
                  <p:cNvPr id="700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705" y="2439672"/>
                    <a:ext cx="832609" cy="401852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生产</a:t>
                    </a:r>
                  </a:p>
                </p:txBody>
              </p:sp>
              <p:sp>
                <p:nvSpPr>
                  <p:cNvPr id="701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644" y="2955960"/>
                    <a:ext cx="823686" cy="399830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采购</a:t>
                    </a:r>
                  </a:p>
                </p:txBody>
              </p:sp>
              <p:sp>
                <p:nvSpPr>
                  <p:cNvPr id="702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3470812"/>
                    <a:ext cx="823686" cy="398147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销售</a:t>
                    </a:r>
                  </a:p>
                </p:txBody>
              </p:sp>
              <p:sp>
                <p:nvSpPr>
                  <p:cNvPr id="703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93748" y="3983971"/>
                    <a:ext cx="818431" cy="398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其他</a:t>
                    </a:r>
                  </a:p>
                </p:txBody>
              </p:sp>
            </p:grpSp>
            <p:grpSp>
              <p:nvGrpSpPr>
                <p:cNvPr id="718" name="Group 717"/>
                <p:cNvGrpSpPr/>
                <p:nvPr/>
              </p:nvGrpSpPr>
              <p:grpSpPr>
                <a:xfrm>
                  <a:off x="6128132" y="1173328"/>
                  <a:ext cx="2600237" cy="5368045"/>
                  <a:chOff x="4545875" y="1267641"/>
                  <a:chExt cx="2600237" cy="5368045"/>
                </a:xfrm>
              </p:grpSpPr>
              <p:sp>
                <p:nvSpPr>
                  <p:cNvPr id="719" name="矩形 1821"/>
                  <p:cNvSpPr>
                    <a:spLocks noChangeArrowheads="1"/>
                  </p:cNvSpPr>
                  <p:nvPr/>
                </p:nvSpPr>
                <p:spPr bwMode="auto">
                  <a:xfrm>
                    <a:off x="4545875" y="1606420"/>
                    <a:ext cx="2600237" cy="5029266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20" name="Text Box 1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472" y="1267641"/>
                    <a:ext cx="2032773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数据分析挖掘与应用</a:t>
                    </a:r>
                  </a:p>
                </p:txBody>
              </p:sp>
              <p:grpSp>
                <p:nvGrpSpPr>
                  <p:cNvPr id="721" name="Group 720"/>
                  <p:cNvGrpSpPr/>
                  <p:nvPr/>
                </p:nvGrpSpPr>
                <p:grpSpPr>
                  <a:xfrm>
                    <a:off x="4576685" y="1902353"/>
                    <a:ext cx="2462113" cy="4602736"/>
                    <a:chOff x="4458126" y="1107254"/>
                    <a:chExt cx="2580673" cy="5397835"/>
                  </a:xfrm>
                </p:grpSpPr>
                <p:grpSp>
                  <p:nvGrpSpPr>
                    <p:cNvPr id="722" name="Group 721"/>
                    <p:cNvGrpSpPr/>
                    <p:nvPr/>
                  </p:nvGrpSpPr>
                  <p:grpSpPr>
                    <a:xfrm>
                      <a:off x="4576442" y="1107254"/>
                      <a:ext cx="2462357" cy="1307893"/>
                      <a:chOff x="1424911" y="1404266"/>
                      <a:chExt cx="2462357" cy="1307893"/>
                    </a:xfrm>
                  </p:grpSpPr>
                  <p:sp>
                    <p:nvSpPr>
                      <p:cNvPr id="760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4911" y="1404266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成本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61" name="Group 760"/>
                      <p:cNvGrpSpPr/>
                      <p:nvPr/>
                    </p:nvGrpSpPr>
                    <p:grpSpPr>
                      <a:xfrm>
                        <a:off x="1461761" y="1739086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768" name="Rectangle 767"/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69" name="Group 5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770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71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772" name="图片 73" descr="cube.pn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773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62" name="Group 761"/>
                      <p:cNvGrpSpPr/>
                      <p:nvPr/>
                    </p:nvGrpSpPr>
                    <p:grpSpPr>
                      <a:xfrm>
                        <a:off x="2233064" y="1815527"/>
                        <a:ext cx="800219" cy="814878"/>
                        <a:chOff x="2204148" y="1815527"/>
                        <a:chExt cx="800219" cy="814878"/>
                      </a:xfrm>
                    </p:grpSpPr>
                    <p:sp>
                      <p:nvSpPr>
                        <p:cNvPr id="766" name="Rectangle 765"/>
                        <p:cNvSpPr/>
                        <p:nvPr/>
                      </p:nvSpPr>
                      <p:spPr>
                        <a:xfrm>
                          <a:off x="2204148" y="235340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预测研判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767" name="Freeform 7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52638" y="1815527"/>
                          <a:ext cx="503238" cy="350838"/>
                        </a:xfrm>
                        <a:custGeom>
                          <a:avLst/>
                          <a:gdLst>
                            <a:gd name="T0" fmla="*/ 0 w 4247"/>
                            <a:gd name="T1" fmla="*/ 761 h 1028"/>
                            <a:gd name="T2" fmla="*/ 1543 w 4247"/>
                            <a:gd name="T3" fmla="*/ 312 h 1028"/>
                            <a:gd name="T4" fmla="*/ 1543 w 4247"/>
                            <a:gd name="T5" fmla="*/ 579 h 1028"/>
                            <a:gd name="T6" fmla="*/ 2777 w 4247"/>
                            <a:gd name="T7" fmla="*/ 242 h 1028"/>
                            <a:gd name="T8" fmla="*/ 2771 w 4247"/>
                            <a:gd name="T9" fmla="*/ 492 h 1028"/>
                            <a:gd name="T10" fmla="*/ 3815 w 4247"/>
                            <a:gd name="T11" fmla="*/ 228 h 1028"/>
                            <a:gd name="T12" fmla="*/ 3815 w 4247"/>
                            <a:gd name="T13" fmla="*/ 0 h 1028"/>
                            <a:gd name="T14" fmla="*/ 4247 w 4247"/>
                            <a:gd name="T15" fmla="*/ 306 h 1028"/>
                            <a:gd name="T16" fmla="*/ 3822 w 4247"/>
                            <a:gd name="T17" fmla="*/ 735 h 1028"/>
                            <a:gd name="T18" fmla="*/ 3816 w 4247"/>
                            <a:gd name="T19" fmla="*/ 492 h 1028"/>
                            <a:gd name="T20" fmla="*/ 2519 w 4247"/>
                            <a:gd name="T21" fmla="*/ 884 h 1028"/>
                            <a:gd name="T22" fmla="*/ 2528 w 4247"/>
                            <a:gd name="T23" fmla="*/ 581 h 1028"/>
                            <a:gd name="T24" fmla="*/ 1277 w 4247"/>
                            <a:gd name="T25" fmla="*/ 930 h 1028"/>
                            <a:gd name="T26" fmla="*/ 1277 w 4247"/>
                            <a:gd name="T27" fmla="*/ 654 h 1028"/>
                            <a:gd name="T28" fmla="*/ 0 w 4247"/>
                            <a:gd name="T29" fmla="*/ 1028 h 1028"/>
                            <a:gd name="T30" fmla="*/ 0 w 4247"/>
                            <a:gd name="T31" fmla="*/ 761 h 1028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4247"/>
                            <a:gd name="T49" fmla="*/ 0 h 1028"/>
                            <a:gd name="T50" fmla="*/ 4247 w 4247"/>
                            <a:gd name="T51" fmla="*/ 1028 h 1028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4247" h="1028">
                              <a:moveTo>
                                <a:pt x="0" y="761"/>
                              </a:moveTo>
                              <a:lnTo>
                                <a:pt x="1543" y="312"/>
                              </a:lnTo>
                              <a:lnTo>
                                <a:pt x="1543" y="579"/>
                              </a:lnTo>
                              <a:lnTo>
                                <a:pt x="2777" y="242"/>
                              </a:lnTo>
                              <a:lnTo>
                                <a:pt x="2771" y="492"/>
                              </a:lnTo>
                              <a:lnTo>
                                <a:pt x="3815" y="228"/>
                              </a:lnTo>
                              <a:lnTo>
                                <a:pt x="3815" y="0"/>
                              </a:lnTo>
                              <a:lnTo>
                                <a:pt x="4247" y="306"/>
                              </a:lnTo>
                              <a:lnTo>
                                <a:pt x="3822" y="735"/>
                              </a:lnTo>
                              <a:lnTo>
                                <a:pt x="3816" y="492"/>
                              </a:lnTo>
                              <a:lnTo>
                                <a:pt x="2519" y="884"/>
                              </a:lnTo>
                              <a:lnTo>
                                <a:pt x="2528" y="581"/>
                              </a:lnTo>
                              <a:lnTo>
                                <a:pt x="1277" y="930"/>
                              </a:lnTo>
                              <a:lnTo>
                                <a:pt x="1277" y="654"/>
                              </a:lnTo>
                              <a:lnTo>
                                <a:pt x="0" y="1028"/>
                              </a:lnTo>
                              <a:lnTo>
                                <a:pt x="0" y="761"/>
                              </a:lnTo>
                              <a:close/>
                            </a:path>
                          </a:pathLst>
                        </a:custGeom>
                        <a:gradFill rotWithShape="1">
                          <a:gsLst>
                            <a:gs pos="0">
                              <a:srgbClr val="49C349"/>
                            </a:gs>
                            <a:gs pos="100000">
                              <a:srgbClr val="3399FF"/>
                            </a:gs>
                          </a:gsLst>
                          <a:lin ang="0" scaled="1"/>
                        </a:gradFill>
                        <a:ln w="9525">
                          <a:noFill/>
                          <a:round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763" name="Group 762"/>
                      <p:cNvGrpSpPr/>
                      <p:nvPr/>
                    </p:nvGrpSpPr>
                    <p:grpSpPr>
                      <a:xfrm>
                        <a:off x="3004367" y="1790904"/>
                        <a:ext cx="800219" cy="827743"/>
                        <a:chOff x="3004367" y="1790904"/>
                        <a:chExt cx="800219" cy="827743"/>
                      </a:xfrm>
                    </p:grpSpPr>
                    <p:sp>
                      <p:nvSpPr>
                        <p:cNvPr id="764" name="Rectangle 763"/>
                        <p:cNvSpPr/>
                        <p:nvPr/>
                      </p:nvSpPr>
                      <p:spPr>
                        <a:xfrm>
                          <a:off x="3004367" y="2341648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风险预警</a:t>
                          </a:r>
                        </a:p>
                      </p:txBody>
                    </p:sp>
                    <p:pic>
                      <p:nvPicPr>
                        <p:cNvPr id="765" name="Picture 40" descr="screen-capture-3.jp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975" y="1790904"/>
                          <a:ext cx="695002" cy="4572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723" name="Group 722"/>
                    <p:cNvGrpSpPr/>
                    <p:nvPr/>
                  </p:nvGrpSpPr>
                  <p:grpSpPr>
                    <a:xfrm>
                      <a:off x="4458126" y="3650204"/>
                      <a:ext cx="2497998" cy="1392958"/>
                      <a:chOff x="1283678" y="2783113"/>
                      <a:chExt cx="2497998" cy="1392958"/>
                    </a:xfrm>
                  </p:grpSpPr>
                  <p:sp>
                    <p:nvSpPr>
                      <p:cNvPr id="750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3678" y="278311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服务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758" name="Rectangle 757"/>
                      <p:cNvSpPr/>
                      <p:nvPr/>
                    </p:nvSpPr>
                    <p:spPr>
                      <a:xfrm>
                        <a:off x="1419578" y="3850713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销售分析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756" name="Rectangle 755"/>
                      <p:cNvSpPr/>
                      <p:nvPr/>
                    </p:nvSpPr>
                    <p:spPr>
                      <a:xfrm>
                        <a:off x="2190882" y="3851222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客户评级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53" name="Group 752"/>
                      <p:cNvGrpSpPr/>
                      <p:nvPr/>
                    </p:nvGrpSpPr>
                    <p:grpSpPr>
                      <a:xfrm>
                        <a:off x="2981457" y="3165735"/>
                        <a:ext cx="800219" cy="950728"/>
                        <a:chOff x="2981457" y="3165735"/>
                        <a:chExt cx="800219" cy="950728"/>
                      </a:xfrm>
                    </p:grpSpPr>
                    <p:sp>
                      <p:nvSpPr>
                        <p:cNvPr id="754" name="Rectangle 753"/>
                        <p:cNvSpPr/>
                        <p:nvPr/>
                      </p:nvSpPr>
                      <p:spPr>
                        <a:xfrm>
                          <a:off x="2981457" y="3839464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订单排程</a:t>
                          </a:r>
                        </a:p>
                      </p:txBody>
                    </p:sp>
                    <p:pic>
                      <p:nvPicPr>
                        <p:cNvPr id="755" name="Picture 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686" y="3165735"/>
                          <a:ext cx="617538" cy="617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724" name="Group 723"/>
                    <p:cNvGrpSpPr/>
                    <p:nvPr/>
                  </p:nvGrpSpPr>
                  <p:grpSpPr>
                    <a:xfrm>
                      <a:off x="4576442" y="5197196"/>
                      <a:ext cx="2462357" cy="1307893"/>
                      <a:chOff x="4023590" y="2924578"/>
                      <a:chExt cx="2462357" cy="1307893"/>
                    </a:xfrm>
                  </p:grpSpPr>
                  <p:sp>
                    <p:nvSpPr>
                      <p:cNvPr id="736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3590" y="2924578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绩效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37" name="Group 736"/>
                      <p:cNvGrpSpPr/>
                      <p:nvPr/>
                    </p:nvGrpSpPr>
                    <p:grpSpPr>
                      <a:xfrm>
                        <a:off x="4060440" y="3259398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744" name="Rectangle 743"/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45" name="Group 5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746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47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748" name="图片 73" descr="cube.pn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749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742" name="Rectangle 741"/>
                      <p:cNvSpPr/>
                      <p:nvPr/>
                    </p:nvSpPr>
                    <p:spPr>
                      <a:xfrm>
                        <a:off x="5583779" y="3861960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自定分析</a:t>
                        </a: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>
                        <a:off x="4812475" y="3873718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安全评估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725" name="Group 724"/>
                    <p:cNvGrpSpPr/>
                    <p:nvPr/>
                  </p:nvGrpSpPr>
                  <p:grpSpPr>
                    <a:xfrm>
                      <a:off x="4569746" y="2535278"/>
                      <a:ext cx="2469053" cy="1120491"/>
                      <a:chOff x="4025790" y="1422033"/>
                      <a:chExt cx="2469053" cy="1315792"/>
                    </a:xfrm>
                  </p:grpSpPr>
                  <p:sp>
                    <p:nvSpPr>
                      <p:cNvPr id="726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486" y="142203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质量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27" name="Group 726"/>
                      <p:cNvGrpSpPr/>
                      <p:nvPr/>
                    </p:nvGrpSpPr>
                    <p:grpSpPr>
                      <a:xfrm>
                        <a:off x="4862535" y="1806960"/>
                        <a:ext cx="838753" cy="930865"/>
                        <a:chOff x="6023014" y="737337"/>
                        <a:chExt cx="838753" cy="930865"/>
                      </a:xfrm>
                    </p:grpSpPr>
                    <p:sp>
                      <p:nvSpPr>
                        <p:cNvPr id="734" name="Rectangle 733"/>
                        <p:cNvSpPr/>
                        <p:nvPr/>
                      </p:nvSpPr>
                      <p:spPr>
                        <a:xfrm>
                          <a:off x="6023014" y="1286732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指标预测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35" name="Picture 125" descr="AnalyticApps_computer-wcharts_icon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5204" y="737337"/>
                          <a:ext cx="549275" cy="5270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728" name="Group 727"/>
                      <p:cNvGrpSpPr/>
                      <p:nvPr/>
                    </p:nvGrpSpPr>
                    <p:grpSpPr>
                      <a:xfrm>
                        <a:off x="5628431" y="1840612"/>
                        <a:ext cx="800219" cy="789073"/>
                        <a:chOff x="5628431" y="1840612"/>
                        <a:chExt cx="800219" cy="789073"/>
                      </a:xfrm>
                    </p:grpSpPr>
                    <p:sp>
                      <p:nvSpPr>
                        <p:cNvPr id="732" name="Rectangle 731"/>
                        <p:cNvSpPr/>
                        <p:nvPr/>
                      </p:nvSpPr>
                      <p:spPr>
                        <a:xfrm>
                          <a:off x="5628431" y="235268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质量归档</a:t>
                          </a:r>
                        </a:p>
                      </p:txBody>
                    </p:sp>
                    <p:pic>
                      <p:nvPicPr>
                        <p:cNvPr id="733" name="图片 75" descr="notepad.png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6161" y="1840612"/>
                          <a:ext cx="6143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grpSp>
                    <p:nvGrpSpPr>
                      <p:cNvPr id="729" name="Group 728"/>
                      <p:cNvGrpSpPr/>
                      <p:nvPr/>
                    </p:nvGrpSpPr>
                    <p:grpSpPr>
                      <a:xfrm>
                        <a:off x="4025790" y="1789196"/>
                        <a:ext cx="838753" cy="945170"/>
                        <a:chOff x="4025790" y="1789196"/>
                        <a:chExt cx="838753" cy="945170"/>
                      </a:xfrm>
                    </p:grpSpPr>
                    <p:pic>
                      <p:nvPicPr>
                        <p:cNvPr id="73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047" y="1789196"/>
                          <a:ext cx="664696" cy="5117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reflection blurRad="6350" stA="52000" endA="300" endPos="35000" dir="5400000" sy="-100000" algn="bl" rotWithShape="0"/>
                        </a:effectLst>
                      </p:spPr>
                    </p:pic>
                    <p:sp>
                      <p:nvSpPr>
                        <p:cNvPr id="731" name="Rectangle 730"/>
                        <p:cNvSpPr/>
                        <p:nvPr/>
                      </p:nvSpPr>
                      <p:spPr>
                        <a:xfrm>
                          <a:off x="4025790" y="2352896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趋势分析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74" name="Group 773"/>
                <p:cNvGrpSpPr/>
                <p:nvPr/>
              </p:nvGrpSpPr>
              <p:grpSpPr>
                <a:xfrm>
                  <a:off x="3175981" y="1172830"/>
                  <a:ext cx="2569613" cy="5356341"/>
                  <a:chOff x="2927028" y="571755"/>
                  <a:chExt cx="2569613" cy="5356341"/>
                </a:xfrm>
              </p:grpSpPr>
              <p:sp>
                <p:nvSpPr>
                  <p:cNvPr id="775" name="矩形 1821"/>
                  <p:cNvSpPr>
                    <a:spLocks noChangeArrowheads="1"/>
                  </p:cNvSpPr>
                  <p:nvPr/>
                </p:nvSpPr>
                <p:spPr bwMode="auto">
                  <a:xfrm>
                    <a:off x="2927028" y="931414"/>
                    <a:ext cx="2569613" cy="4996682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76" name="右箭头 1533"/>
                  <p:cNvSpPr>
                    <a:spLocks noChangeArrowheads="1"/>
                  </p:cNvSpPr>
                  <p:nvPr/>
                </p:nvSpPr>
                <p:spPr bwMode="auto">
                  <a:xfrm>
                    <a:off x="4083650" y="2355426"/>
                    <a:ext cx="268287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77" name="Text Box 1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40714" y="571755"/>
                    <a:ext cx="1622405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数据转换与存储</a:t>
                    </a:r>
                  </a:p>
                </p:txBody>
              </p:sp>
              <p:grpSp>
                <p:nvGrpSpPr>
                  <p:cNvPr id="778" name="Group 777"/>
                  <p:cNvGrpSpPr/>
                  <p:nvPr/>
                </p:nvGrpSpPr>
                <p:grpSpPr>
                  <a:xfrm>
                    <a:off x="3014187" y="986271"/>
                    <a:ext cx="2395294" cy="2876066"/>
                    <a:chOff x="3027250" y="1695039"/>
                    <a:chExt cx="2441749" cy="4357718"/>
                  </a:xfrm>
                </p:grpSpPr>
                <p:sp>
                  <p:nvSpPr>
                    <p:cNvPr id="784" name="矩形 1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7250" y="2161460"/>
                      <a:ext cx="1074599" cy="3292773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ODS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存储</a:t>
                      </a:r>
                    </a:p>
                  </p:txBody>
                </p:sp>
                <p:sp>
                  <p:nvSpPr>
                    <p:cNvPr id="785" name="矩形 1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9881" y="2161460"/>
                      <a:ext cx="1079118" cy="3317379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主题数据库</a:t>
                      </a:r>
                    </a:p>
                  </p:txBody>
                </p:sp>
                <p:sp>
                  <p:nvSpPr>
                    <p:cNvPr id="786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2576646"/>
                      <a:ext cx="805906" cy="465363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</a:p>
                  </p:txBody>
                </p:sp>
                <p:sp>
                  <p:nvSpPr>
                    <p:cNvPr id="787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3152183"/>
                      <a:ext cx="814637" cy="478066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</a:t>
                      </a:r>
                    </a:p>
                  </p:txBody>
                </p:sp>
                <p:sp>
                  <p:nvSpPr>
                    <p:cNvPr id="788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8" y="3724839"/>
                      <a:ext cx="805906" cy="475660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</a:t>
                      </a:r>
                    </a:p>
                  </p:txBody>
                </p:sp>
                <p:sp>
                  <p:nvSpPr>
                    <p:cNvPr id="789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4302904"/>
                      <a:ext cx="805906" cy="473659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采购</a:t>
                      </a:r>
                    </a:p>
                  </p:txBody>
                </p:sp>
                <p:sp>
                  <p:nvSpPr>
                    <p:cNvPr id="790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7328" y="4878937"/>
                      <a:ext cx="800765" cy="473691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</a:t>
                      </a:r>
                    </a:p>
                  </p:txBody>
                </p:sp>
                <p:sp>
                  <p:nvSpPr>
                    <p:cNvPr id="791" name="圆角矩形 816"/>
                    <p:cNvSpPr/>
                    <p:nvPr/>
                  </p:nvSpPr>
                  <p:spPr>
                    <a:xfrm>
                      <a:off x="3039399" y="1695039"/>
                      <a:ext cx="2429600" cy="328266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数据仓库</a:t>
                      </a:r>
                    </a:p>
                  </p:txBody>
                </p:sp>
                <p:cxnSp>
                  <p:nvCxnSpPr>
                    <p:cNvPr id="792" name="直接箭头连接符 819"/>
                    <p:cNvCxnSpPr/>
                    <p:nvPr/>
                  </p:nvCxnSpPr>
                  <p:spPr>
                    <a:xfrm>
                      <a:off x="3581891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3" name="直接箭头连接符 820"/>
                    <p:cNvCxnSpPr/>
                    <p:nvPr/>
                  </p:nvCxnSpPr>
                  <p:spPr>
                    <a:xfrm>
                      <a:off x="4965945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4" name="圆角矩形 821"/>
                    <p:cNvSpPr/>
                    <p:nvPr/>
                  </p:nvSpPr>
                  <p:spPr>
                    <a:xfrm>
                      <a:off x="3027250" y="5695567"/>
                      <a:ext cx="2441749" cy="35719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云存储平台</a:t>
                      </a:r>
                    </a:p>
                  </p:txBody>
                </p:sp>
                <p:cxnSp>
                  <p:nvCxnSpPr>
                    <p:cNvPr id="795" name="直接箭头连接符 822"/>
                    <p:cNvCxnSpPr/>
                    <p:nvPr/>
                  </p:nvCxnSpPr>
                  <p:spPr>
                    <a:xfrm rot="16200000" flipH="1">
                      <a:off x="3521012" y="5584045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6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2577017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产品质量主题</a:t>
                      </a:r>
                    </a:p>
                  </p:txBody>
                </p:sp>
                <p:sp>
                  <p:nvSpPr>
                    <p:cNvPr id="797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3293559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生产成品主题</a:t>
                      </a:r>
                    </a:p>
                  </p:txBody>
                </p:sp>
                <p:sp>
                  <p:nvSpPr>
                    <p:cNvPr id="798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010534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销售与服务</a:t>
                      </a:r>
                    </a:p>
                  </p:txBody>
                </p:sp>
                <p:sp>
                  <p:nvSpPr>
                    <p:cNvPr id="799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739463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其它主题库</a:t>
                      </a:r>
                    </a:p>
                  </p:txBody>
                </p:sp>
                <p:cxnSp>
                  <p:nvCxnSpPr>
                    <p:cNvPr id="800" name="直接箭头连接符 558"/>
                    <p:cNvCxnSpPr/>
                    <p:nvPr/>
                  </p:nvCxnSpPr>
                  <p:spPr>
                    <a:xfrm rot="16200000" flipH="1">
                      <a:off x="4775724" y="5584140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9" name="Group 778"/>
                  <p:cNvGrpSpPr/>
                  <p:nvPr/>
                </p:nvGrpSpPr>
                <p:grpSpPr>
                  <a:xfrm>
                    <a:off x="3064293" y="4150686"/>
                    <a:ext cx="2232973" cy="1655550"/>
                    <a:chOff x="3070656" y="4036547"/>
                    <a:chExt cx="2232973" cy="1655550"/>
                  </a:xfrm>
                </p:grpSpPr>
                <p:sp>
                  <p:nvSpPr>
                    <p:cNvPr id="781" name="矩形 1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0656" y="4036547"/>
                      <a:ext cx="2232973" cy="1655550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分布式数据存储计算</a:t>
                      </a:r>
                    </a:p>
                  </p:txBody>
                </p:sp>
                <p:sp>
                  <p:nvSpPr>
                    <p:cNvPr id="782" name="Rounded Rectangle 781"/>
                    <p:cNvSpPr/>
                    <p:nvPr/>
                  </p:nvSpPr>
                  <p:spPr>
                    <a:xfrm>
                      <a:off x="3440714" y="4516666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1400" b="1" dirty="0">
                          <a:latin typeface="+mn-ea"/>
                        </a:rPr>
                        <a:t>Spark</a:t>
                      </a:r>
                      <a:r>
                        <a:rPr kumimoji="1" lang="zh-CN" altLang="en-US" sz="1400" b="1" dirty="0">
                          <a:latin typeface="+mn-ea"/>
                        </a:rPr>
                        <a:t>计算引擎</a:t>
                      </a:r>
                    </a:p>
                  </p:txBody>
                </p:sp>
                <p:sp>
                  <p:nvSpPr>
                    <p:cNvPr id="783" name="Rounded Rectangle 782"/>
                    <p:cNvSpPr/>
                    <p:nvPr/>
                  </p:nvSpPr>
                  <p:spPr>
                    <a:xfrm>
                      <a:off x="3426199" y="5113305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HDFS</a:t>
                      </a:r>
                      <a:endParaRPr kumimoji="1"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cxnSp>
                <p:nvCxnSpPr>
                  <p:cNvPr id="780" name="直接箭头连接符 558"/>
                  <p:cNvCxnSpPr/>
                  <p:nvPr/>
                </p:nvCxnSpPr>
                <p:spPr>
                  <a:xfrm rot="5400000" flipH="1">
                    <a:off x="4106295" y="4007875"/>
                    <a:ext cx="141446" cy="856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6" name="直接连接符 176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9156" y="1245008"/>
                  <a:ext cx="10373" cy="5400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893" name="Group 892"/>
                <p:cNvGrpSpPr/>
                <p:nvPr/>
              </p:nvGrpSpPr>
              <p:grpSpPr>
                <a:xfrm>
                  <a:off x="9691581" y="1102617"/>
                  <a:ext cx="1316213" cy="5496767"/>
                  <a:chOff x="10341344" y="1190689"/>
                  <a:chExt cx="1316213" cy="5496767"/>
                </a:xfrm>
              </p:grpSpPr>
              <p:cxnSp>
                <p:nvCxnSpPr>
                  <p:cNvPr id="802" name="直接连接符 176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0357085" y="1261929"/>
                    <a:ext cx="10373" cy="513687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21" name="Group 820"/>
                  <p:cNvGrpSpPr/>
                  <p:nvPr/>
                </p:nvGrpSpPr>
                <p:grpSpPr>
                  <a:xfrm>
                    <a:off x="10385145" y="5925822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08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15" name="Group 814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16" name="Picture 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9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17" name="TextBox 816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其他部门</a:t>
                        </a:r>
                      </a:p>
                    </p:txBody>
                  </p:sp>
                </p:grpSp>
              </p:grpSp>
              <p:grpSp>
                <p:nvGrpSpPr>
                  <p:cNvPr id="822" name="Group 821"/>
                  <p:cNvGrpSpPr/>
                  <p:nvPr/>
                </p:nvGrpSpPr>
                <p:grpSpPr>
                  <a:xfrm>
                    <a:off x="10341344" y="519324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23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24" name="Group 823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25" name="Picture 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9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26" name="TextBox 825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研发部门</a:t>
                        </a:r>
                      </a:p>
                    </p:txBody>
                  </p:sp>
                </p:grpSp>
              </p:grpSp>
              <p:grpSp>
                <p:nvGrpSpPr>
                  <p:cNvPr id="827" name="Group 826"/>
                  <p:cNvGrpSpPr/>
                  <p:nvPr/>
                </p:nvGrpSpPr>
                <p:grpSpPr>
                  <a:xfrm>
                    <a:off x="10362271" y="446060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28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29" name="Group 828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30" name="Picture 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9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31" name="TextBox 830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制造部门</a:t>
                        </a:r>
                      </a:p>
                    </p:txBody>
                  </p:sp>
                </p:grpSp>
              </p:grpSp>
              <p:grpSp>
                <p:nvGrpSpPr>
                  <p:cNvPr id="832" name="Group 831"/>
                  <p:cNvGrpSpPr/>
                  <p:nvPr/>
                </p:nvGrpSpPr>
                <p:grpSpPr>
                  <a:xfrm>
                    <a:off x="10362271" y="3724184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33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34" name="Group 833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35" name="Picture 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9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36" name="TextBox 835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生产部门</a:t>
                        </a:r>
                      </a:p>
                    </p:txBody>
                  </p:sp>
                </p:grpSp>
              </p:grpSp>
              <p:grpSp>
                <p:nvGrpSpPr>
                  <p:cNvPr id="844" name="Group 843"/>
                  <p:cNvGrpSpPr/>
                  <p:nvPr/>
                </p:nvGrpSpPr>
                <p:grpSpPr>
                  <a:xfrm>
                    <a:off x="10367457" y="1349241"/>
                    <a:ext cx="1225265" cy="434182"/>
                    <a:chOff x="10367458" y="1349241"/>
                    <a:chExt cx="1265780" cy="434182"/>
                  </a:xfrm>
                </p:grpSpPr>
                <p:sp>
                  <p:nvSpPr>
                    <p:cNvPr id="805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5429" y="1421479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43" name="Group 842"/>
                    <p:cNvGrpSpPr/>
                    <p:nvPr/>
                  </p:nvGrpSpPr>
                  <p:grpSpPr>
                    <a:xfrm>
                      <a:off x="10810332" y="1349241"/>
                      <a:ext cx="822906" cy="434182"/>
                      <a:chOff x="10842801" y="1241280"/>
                      <a:chExt cx="842078" cy="984606"/>
                    </a:xfrm>
                  </p:grpSpPr>
                  <p:grpSp>
                    <p:nvGrpSpPr>
                      <p:cNvPr id="838" name="组合 2"/>
                      <p:cNvGrpSpPr/>
                      <p:nvPr/>
                    </p:nvGrpSpPr>
                    <p:grpSpPr>
                      <a:xfrm>
                        <a:off x="10842801" y="1241280"/>
                        <a:ext cx="782638" cy="673100"/>
                        <a:chOff x="5213351" y="4213226"/>
                        <a:chExt cx="782638" cy="673100"/>
                      </a:xfrm>
                    </p:grpSpPr>
                    <p:sp>
                      <p:nvSpPr>
                        <p:cNvPr id="839" name="Freeform 1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89601" y="4213226"/>
                          <a:ext cx="301625" cy="390525"/>
                        </a:xfrm>
                        <a:custGeom>
                          <a:avLst/>
                          <a:gdLst>
                            <a:gd name="T0" fmla="*/ 144 w 159"/>
                            <a:gd name="T1" fmla="*/ 91 h 206"/>
                            <a:gd name="T2" fmla="*/ 126 w 159"/>
                            <a:gd name="T3" fmla="*/ 76 h 206"/>
                            <a:gd name="T4" fmla="*/ 102 w 159"/>
                            <a:gd name="T5" fmla="*/ 56 h 206"/>
                            <a:gd name="T6" fmla="*/ 100 w 159"/>
                            <a:gd name="T7" fmla="*/ 40 h 206"/>
                            <a:gd name="T8" fmla="*/ 71 w 159"/>
                            <a:gd name="T9" fmla="*/ 5 h 206"/>
                            <a:gd name="T10" fmla="*/ 34 w 159"/>
                            <a:gd name="T11" fmla="*/ 13 h 206"/>
                            <a:gd name="T12" fmla="*/ 26 w 159"/>
                            <a:gd name="T13" fmla="*/ 34 h 206"/>
                            <a:gd name="T14" fmla="*/ 24 w 159"/>
                            <a:gd name="T15" fmla="*/ 55 h 206"/>
                            <a:gd name="T16" fmla="*/ 26 w 159"/>
                            <a:gd name="T17" fmla="*/ 65 h 206"/>
                            <a:gd name="T18" fmla="*/ 31 w 159"/>
                            <a:gd name="T19" fmla="*/ 70 h 206"/>
                            <a:gd name="T20" fmla="*/ 35 w 159"/>
                            <a:gd name="T21" fmla="*/ 75 h 206"/>
                            <a:gd name="T22" fmla="*/ 35 w 159"/>
                            <a:gd name="T23" fmla="*/ 80 h 206"/>
                            <a:gd name="T24" fmla="*/ 39 w 159"/>
                            <a:gd name="T25" fmla="*/ 84 h 206"/>
                            <a:gd name="T26" fmla="*/ 44 w 159"/>
                            <a:gd name="T27" fmla="*/ 91 h 206"/>
                            <a:gd name="T28" fmla="*/ 60 w 159"/>
                            <a:gd name="T29" fmla="*/ 95 h 206"/>
                            <a:gd name="T30" fmla="*/ 59 w 159"/>
                            <a:gd name="T31" fmla="*/ 120 h 206"/>
                            <a:gd name="T32" fmla="*/ 54 w 159"/>
                            <a:gd name="T33" fmla="*/ 142 h 206"/>
                            <a:gd name="T34" fmla="*/ 54 w 159"/>
                            <a:gd name="T35" fmla="*/ 144 h 206"/>
                            <a:gd name="T36" fmla="*/ 53 w 159"/>
                            <a:gd name="T37" fmla="*/ 141 h 206"/>
                            <a:gd name="T38" fmla="*/ 47 w 159"/>
                            <a:gd name="T39" fmla="*/ 126 h 206"/>
                            <a:gd name="T40" fmla="*/ 43 w 159"/>
                            <a:gd name="T41" fmla="*/ 124 h 206"/>
                            <a:gd name="T42" fmla="*/ 42 w 159"/>
                            <a:gd name="T43" fmla="*/ 138 h 206"/>
                            <a:gd name="T44" fmla="*/ 40 w 159"/>
                            <a:gd name="T45" fmla="*/ 147 h 206"/>
                            <a:gd name="T46" fmla="*/ 18 w 159"/>
                            <a:gd name="T47" fmla="*/ 138 h 206"/>
                            <a:gd name="T48" fmla="*/ 6 w 159"/>
                            <a:gd name="T49" fmla="*/ 135 h 206"/>
                            <a:gd name="T50" fmla="*/ 11 w 159"/>
                            <a:gd name="T51" fmla="*/ 143 h 206"/>
                            <a:gd name="T52" fmla="*/ 23 w 159"/>
                            <a:gd name="T53" fmla="*/ 150 h 206"/>
                            <a:gd name="T54" fmla="*/ 26 w 159"/>
                            <a:gd name="T55" fmla="*/ 154 h 206"/>
                            <a:gd name="T56" fmla="*/ 16 w 159"/>
                            <a:gd name="T57" fmla="*/ 150 h 206"/>
                            <a:gd name="T58" fmla="*/ 2 w 159"/>
                            <a:gd name="T59" fmla="*/ 144 h 206"/>
                            <a:gd name="T60" fmla="*/ 5 w 159"/>
                            <a:gd name="T61" fmla="*/ 151 h 206"/>
                            <a:gd name="T62" fmla="*/ 6 w 159"/>
                            <a:gd name="T63" fmla="*/ 159 h 206"/>
                            <a:gd name="T64" fmla="*/ 20 w 159"/>
                            <a:gd name="T65" fmla="*/ 172 h 206"/>
                            <a:gd name="T66" fmla="*/ 47 w 159"/>
                            <a:gd name="T67" fmla="*/ 179 h 206"/>
                            <a:gd name="T68" fmla="*/ 43 w 159"/>
                            <a:gd name="T69" fmla="*/ 206 h 206"/>
                            <a:gd name="T70" fmla="*/ 151 w 159"/>
                            <a:gd name="T71" fmla="*/ 206 h 206"/>
                            <a:gd name="T72" fmla="*/ 144 w 159"/>
                            <a:gd name="T73" fmla="*/ 91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</a:cxnLst>
                          <a:rect l="0" t="0" r="r" b="b"/>
                          <a:pathLst>
                            <a:path w="159" h="206">
                              <a:moveTo>
                                <a:pt x="144" y="91"/>
                              </a:moveTo>
                              <a:cubicBezTo>
                                <a:pt x="144" y="91"/>
                                <a:pt x="140" y="84"/>
                                <a:pt x="126" y="76"/>
                              </a:cubicBezTo>
                              <a:cubicBezTo>
                                <a:pt x="111" y="68"/>
                                <a:pt x="106" y="67"/>
                                <a:pt x="102" y="56"/>
                              </a:cubicBezTo>
                              <a:cubicBezTo>
                                <a:pt x="102" y="56"/>
                                <a:pt x="100" y="49"/>
                                <a:pt x="100" y="40"/>
                              </a:cubicBezTo>
                              <a:cubicBezTo>
                                <a:pt x="100" y="32"/>
                                <a:pt x="95" y="11"/>
                                <a:pt x="71" y="5"/>
                              </a:cubicBezTo>
                              <a:cubicBezTo>
                                <a:pt x="50" y="0"/>
                                <a:pt x="40" y="7"/>
                                <a:pt x="34" y="13"/>
                              </a:cubicBezTo>
                              <a:cubicBezTo>
                                <a:pt x="34" y="13"/>
                                <a:pt x="25" y="22"/>
                                <a:pt x="26" y="34"/>
                              </a:cubicBezTo>
                              <a:cubicBezTo>
                                <a:pt x="27" y="47"/>
                                <a:pt x="26" y="48"/>
                                <a:pt x="24" y="55"/>
                              </a:cubicBezTo>
                              <a:cubicBezTo>
                                <a:pt x="22" y="62"/>
                                <a:pt x="20" y="65"/>
                                <a:pt x="26" y="65"/>
                              </a:cubicBezTo>
                              <a:cubicBezTo>
                                <a:pt x="31" y="64"/>
                                <a:pt x="32" y="65"/>
                                <a:pt x="31" y="70"/>
                              </a:cubicBezTo>
                              <a:cubicBezTo>
                                <a:pt x="30" y="75"/>
                                <a:pt x="32" y="76"/>
                                <a:pt x="35" y="75"/>
                              </a:cubicBezTo>
                              <a:cubicBezTo>
                                <a:pt x="35" y="75"/>
                                <a:pt x="32" y="80"/>
                                <a:pt x="35" y="80"/>
                              </a:cubicBezTo>
                              <a:cubicBezTo>
                                <a:pt x="39" y="80"/>
                                <a:pt x="39" y="80"/>
                                <a:pt x="39" y="84"/>
                              </a:cubicBezTo>
                              <a:cubicBezTo>
                                <a:pt x="39" y="87"/>
                                <a:pt x="38" y="92"/>
                                <a:pt x="44" y="91"/>
                              </a:cubicBezTo>
                              <a:cubicBezTo>
                                <a:pt x="50" y="91"/>
                                <a:pt x="55" y="88"/>
                                <a:pt x="60" y="95"/>
                              </a:cubicBezTo>
                              <a:cubicBezTo>
                                <a:pt x="65" y="102"/>
                                <a:pt x="62" y="111"/>
                                <a:pt x="59" y="120"/>
                              </a:cubicBezTo>
                              <a:cubicBezTo>
                                <a:pt x="57" y="129"/>
                                <a:pt x="54" y="142"/>
                                <a:pt x="54" y="142"/>
                              </a:cubicBezTo>
                              <a:cubicBezTo>
                                <a:pt x="54" y="142"/>
                                <a:pt x="54" y="143"/>
                                <a:pt x="54" y="144"/>
                              </a:cubicBezTo>
                              <a:cubicBezTo>
                                <a:pt x="54" y="142"/>
                                <a:pt x="53" y="141"/>
                                <a:pt x="53" y="141"/>
                              </a:cubicBezTo>
                              <a:cubicBezTo>
                                <a:pt x="49" y="134"/>
                                <a:pt x="47" y="130"/>
                                <a:pt x="47" y="126"/>
                              </a:cubicBezTo>
                              <a:cubicBezTo>
                                <a:pt x="47" y="122"/>
                                <a:pt x="45" y="121"/>
                                <a:pt x="43" y="124"/>
                              </a:cubicBezTo>
                              <a:cubicBezTo>
                                <a:pt x="40" y="127"/>
                                <a:pt x="40" y="133"/>
                                <a:pt x="42" y="138"/>
                              </a:cubicBezTo>
                              <a:cubicBezTo>
                                <a:pt x="44" y="144"/>
                                <a:pt x="47" y="149"/>
                                <a:pt x="40" y="147"/>
                              </a:cubicBezTo>
                              <a:cubicBezTo>
                                <a:pt x="32" y="146"/>
                                <a:pt x="24" y="141"/>
                                <a:pt x="18" y="138"/>
                              </a:cubicBezTo>
                              <a:cubicBezTo>
                                <a:pt x="12" y="135"/>
                                <a:pt x="7" y="133"/>
                                <a:pt x="6" y="135"/>
                              </a:cubicBezTo>
                              <a:cubicBezTo>
                                <a:pt x="4" y="137"/>
                                <a:pt x="7" y="141"/>
                                <a:pt x="11" y="143"/>
                              </a:cubicBezTo>
                              <a:cubicBezTo>
                                <a:pt x="15" y="146"/>
                                <a:pt x="23" y="150"/>
                                <a:pt x="23" y="150"/>
                              </a:cubicBezTo>
                              <a:cubicBezTo>
                                <a:pt x="23" y="150"/>
                                <a:pt x="27" y="152"/>
                                <a:pt x="26" y="154"/>
                              </a:cubicBezTo>
                              <a:cubicBezTo>
                                <a:pt x="25" y="155"/>
                                <a:pt x="18" y="152"/>
                                <a:pt x="16" y="150"/>
                              </a:cubicBezTo>
                              <a:cubicBezTo>
                                <a:pt x="13" y="148"/>
                                <a:pt x="5" y="140"/>
                                <a:pt x="2" y="144"/>
                              </a:cubicBezTo>
                              <a:cubicBezTo>
                                <a:pt x="0" y="147"/>
                                <a:pt x="4" y="150"/>
                                <a:pt x="5" y="151"/>
                              </a:cubicBezTo>
                              <a:cubicBezTo>
                                <a:pt x="5" y="151"/>
                                <a:pt x="3" y="154"/>
                                <a:pt x="6" y="159"/>
                              </a:cubicBezTo>
                              <a:cubicBezTo>
                                <a:pt x="9" y="164"/>
                                <a:pt x="12" y="169"/>
                                <a:pt x="20" y="172"/>
                              </a:cubicBezTo>
                              <a:cubicBezTo>
                                <a:pt x="29" y="175"/>
                                <a:pt x="34" y="178"/>
                                <a:pt x="47" y="179"/>
                              </a:cubicBezTo>
                              <a:cubicBezTo>
                                <a:pt x="45" y="188"/>
                                <a:pt x="44" y="198"/>
                                <a:pt x="43" y="206"/>
                              </a:cubicBezTo>
                              <a:cubicBezTo>
                                <a:pt x="151" y="206"/>
                                <a:pt x="151" y="206"/>
                                <a:pt x="151" y="206"/>
                              </a:cubicBezTo>
                              <a:cubicBezTo>
                                <a:pt x="153" y="181"/>
                                <a:pt x="159" y="111"/>
                                <a:pt x="144" y="9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" name="Freeform 1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32401" y="4217988"/>
                          <a:ext cx="395288" cy="385763"/>
                        </a:xfrm>
                        <a:custGeom>
                          <a:avLst/>
                          <a:gdLst>
                            <a:gd name="T0" fmla="*/ 203 w 208"/>
                            <a:gd name="T1" fmla="*/ 164 h 203"/>
                            <a:gd name="T2" fmla="*/ 193 w 208"/>
                            <a:gd name="T3" fmla="*/ 146 h 203"/>
                            <a:gd name="T4" fmla="*/ 182 w 208"/>
                            <a:gd name="T5" fmla="*/ 129 h 203"/>
                            <a:gd name="T6" fmla="*/ 169 w 208"/>
                            <a:gd name="T7" fmla="*/ 111 h 203"/>
                            <a:gd name="T8" fmla="*/ 160 w 208"/>
                            <a:gd name="T9" fmla="*/ 98 h 203"/>
                            <a:gd name="T10" fmla="*/ 147 w 208"/>
                            <a:gd name="T11" fmla="*/ 84 h 203"/>
                            <a:gd name="T12" fmla="*/ 113 w 208"/>
                            <a:gd name="T13" fmla="*/ 82 h 203"/>
                            <a:gd name="T14" fmla="*/ 99 w 208"/>
                            <a:gd name="T15" fmla="*/ 78 h 203"/>
                            <a:gd name="T16" fmla="*/ 107 w 208"/>
                            <a:gd name="T17" fmla="*/ 55 h 203"/>
                            <a:gd name="T18" fmla="*/ 103 w 208"/>
                            <a:gd name="T19" fmla="*/ 40 h 203"/>
                            <a:gd name="T20" fmla="*/ 103 w 208"/>
                            <a:gd name="T21" fmla="*/ 33 h 203"/>
                            <a:gd name="T22" fmla="*/ 99 w 208"/>
                            <a:gd name="T23" fmla="*/ 18 h 203"/>
                            <a:gd name="T24" fmla="*/ 89 w 208"/>
                            <a:gd name="T25" fmla="*/ 8 h 203"/>
                            <a:gd name="T26" fmla="*/ 63 w 208"/>
                            <a:gd name="T27" fmla="*/ 4 h 203"/>
                            <a:gd name="T28" fmla="*/ 44 w 208"/>
                            <a:gd name="T29" fmla="*/ 13 h 203"/>
                            <a:gd name="T30" fmla="*/ 35 w 208"/>
                            <a:gd name="T31" fmla="*/ 40 h 203"/>
                            <a:gd name="T32" fmla="*/ 48 w 208"/>
                            <a:gd name="T33" fmla="*/ 63 h 203"/>
                            <a:gd name="T34" fmla="*/ 52 w 208"/>
                            <a:gd name="T35" fmla="*/ 79 h 203"/>
                            <a:gd name="T36" fmla="*/ 44 w 208"/>
                            <a:gd name="T37" fmla="*/ 86 h 203"/>
                            <a:gd name="T38" fmla="*/ 8 w 208"/>
                            <a:gd name="T39" fmla="*/ 105 h 203"/>
                            <a:gd name="T40" fmla="*/ 4 w 208"/>
                            <a:gd name="T41" fmla="*/ 132 h 203"/>
                            <a:gd name="T42" fmla="*/ 2 w 208"/>
                            <a:gd name="T43" fmla="*/ 171 h 203"/>
                            <a:gd name="T44" fmla="*/ 3 w 208"/>
                            <a:gd name="T45" fmla="*/ 203 h 203"/>
                            <a:gd name="T46" fmla="*/ 205 w 208"/>
                            <a:gd name="T47" fmla="*/ 203 h 203"/>
                            <a:gd name="T48" fmla="*/ 203 w 208"/>
                            <a:gd name="T49" fmla="*/ 164 h 20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</a:cxnLst>
                          <a:rect l="0" t="0" r="r" b="b"/>
                          <a:pathLst>
                            <a:path w="208" h="203">
                              <a:moveTo>
                                <a:pt x="203" y="164"/>
                              </a:moveTo>
                              <a:cubicBezTo>
                                <a:pt x="200" y="154"/>
                                <a:pt x="193" y="153"/>
                                <a:pt x="193" y="146"/>
                              </a:cubicBezTo>
                              <a:cubicBezTo>
                                <a:pt x="192" y="139"/>
                                <a:pt x="183" y="133"/>
                                <a:pt x="182" y="129"/>
                              </a:cubicBezTo>
                              <a:cubicBezTo>
                                <a:pt x="180" y="125"/>
                                <a:pt x="176" y="116"/>
                                <a:pt x="169" y="111"/>
                              </a:cubicBezTo>
                              <a:cubicBezTo>
                                <a:pt x="163" y="106"/>
                                <a:pt x="163" y="106"/>
                                <a:pt x="160" y="98"/>
                              </a:cubicBezTo>
                              <a:cubicBezTo>
                                <a:pt x="157" y="91"/>
                                <a:pt x="155" y="87"/>
                                <a:pt x="147" y="84"/>
                              </a:cubicBezTo>
                              <a:cubicBezTo>
                                <a:pt x="139" y="81"/>
                                <a:pt x="122" y="83"/>
                                <a:pt x="113" y="82"/>
                              </a:cubicBezTo>
                              <a:cubicBezTo>
                                <a:pt x="105" y="82"/>
                                <a:pt x="99" y="78"/>
                                <a:pt x="99" y="78"/>
                              </a:cubicBezTo>
                              <a:cubicBezTo>
                                <a:pt x="107" y="79"/>
                                <a:pt x="106" y="63"/>
                                <a:pt x="107" y="55"/>
                              </a:cubicBezTo>
                              <a:cubicBezTo>
                                <a:pt x="108" y="46"/>
                                <a:pt x="104" y="42"/>
                                <a:pt x="103" y="40"/>
                              </a:cubicBezTo>
                              <a:cubicBezTo>
                                <a:pt x="102" y="38"/>
                                <a:pt x="102" y="38"/>
                                <a:pt x="103" y="33"/>
                              </a:cubicBezTo>
                              <a:cubicBezTo>
                                <a:pt x="104" y="29"/>
                                <a:pt x="102" y="24"/>
                                <a:pt x="99" y="18"/>
                              </a:cubicBezTo>
                              <a:cubicBezTo>
                                <a:pt x="96" y="12"/>
                                <a:pt x="89" y="8"/>
                                <a:pt x="89" y="8"/>
                              </a:cubicBezTo>
                              <a:cubicBezTo>
                                <a:pt x="78" y="0"/>
                                <a:pt x="63" y="4"/>
                                <a:pt x="63" y="4"/>
                              </a:cubicBezTo>
                              <a:cubicBezTo>
                                <a:pt x="63" y="4"/>
                                <a:pt x="51" y="6"/>
                                <a:pt x="44" y="13"/>
                              </a:cubicBezTo>
                              <a:cubicBezTo>
                                <a:pt x="37" y="20"/>
                                <a:pt x="34" y="30"/>
                                <a:pt x="35" y="40"/>
                              </a:cubicBezTo>
                              <a:cubicBezTo>
                                <a:pt x="35" y="49"/>
                                <a:pt x="43" y="58"/>
                                <a:pt x="48" y="63"/>
                              </a:cubicBezTo>
                              <a:cubicBezTo>
                                <a:pt x="52" y="68"/>
                                <a:pt x="52" y="75"/>
                                <a:pt x="52" y="79"/>
                              </a:cubicBezTo>
                              <a:cubicBezTo>
                                <a:pt x="51" y="83"/>
                                <a:pt x="49" y="83"/>
                                <a:pt x="44" y="86"/>
                              </a:cubicBezTo>
                              <a:cubicBezTo>
                                <a:pt x="40" y="88"/>
                                <a:pt x="13" y="97"/>
                                <a:pt x="8" y="105"/>
                              </a:cubicBezTo>
                              <a:cubicBezTo>
                                <a:pt x="2" y="112"/>
                                <a:pt x="2" y="124"/>
                                <a:pt x="4" y="132"/>
                              </a:cubicBezTo>
                              <a:cubicBezTo>
                                <a:pt x="5" y="140"/>
                                <a:pt x="0" y="152"/>
                                <a:pt x="2" y="171"/>
                              </a:cubicBezTo>
                              <a:cubicBezTo>
                                <a:pt x="3" y="183"/>
                                <a:pt x="1" y="194"/>
                                <a:pt x="3" y="203"/>
                              </a:cubicBezTo>
                              <a:cubicBezTo>
                                <a:pt x="205" y="203"/>
                                <a:pt x="205" y="203"/>
                                <a:pt x="205" y="203"/>
                              </a:cubicBezTo>
                              <a:cubicBezTo>
                                <a:pt x="208" y="182"/>
                                <a:pt x="206" y="172"/>
                                <a:pt x="203" y="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1" name="Freeform 1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13351" y="4619626"/>
                          <a:ext cx="782638" cy="266700"/>
                        </a:xfrm>
                        <a:custGeom>
                          <a:avLst/>
                          <a:gdLst>
                            <a:gd name="T0" fmla="*/ 0 w 411"/>
                            <a:gd name="T1" fmla="*/ 0 h 140"/>
                            <a:gd name="T2" fmla="*/ 0 w 411"/>
                            <a:gd name="T3" fmla="*/ 140 h 140"/>
                            <a:gd name="T4" fmla="*/ 411 w 411"/>
                            <a:gd name="T5" fmla="*/ 140 h 140"/>
                            <a:gd name="T6" fmla="*/ 411 w 411"/>
                            <a:gd name="T7" fmla="*/ 0 h 140"/>
                            <a:gd name="T8" fmla="*/ 0 w 411"/>
                            <a:gd name="T9" fmla="*/ 0 h 1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11" h="140">
                              <a:moveTo>
                                <a:pt x="0" y="0"/>
                              </a:moveTo>
                              <a:cubicBezTo>
                                <a:pt x="0" y="140"/>
                                <a:pt x="0" y="140"/>
                                <a:pt x="0" y="140"/>
                              </a:cubicBezTo>
                              <a:cubicBezTo>
                                <a:pt x="0" y="140"/>
                                <a:pt x="403" y="140"/>
                                <a:pt x="411" y="140"/>
                              </a:cubicBezTo>
                              <a:cubicBezTo>
                                <a:pt x="411" y="132"/>
                                <a:pt x="411" y="8"/>
                                <a:pt x="411" y="0"/>
                              </a:cubicBezTo>
                              <a:cubicBezTo>
                                <a:pt x="403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42" name="TextBox 841"/>
                      <p:cNvSpPr txBox="1"/>
                      <p:nvPr/>
                    </p:nvSpPr>
                    <p:spPr>
                      <a:xfrm>
                        <a:off x="10846293" y="194888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集团高管</a:t>
                        </a:r>
                      </a:p>
                    </p:txBody>
                  </p:sp>
                </p:grpSp>
              </p:grpSp>
              <p:sp>
                <p:nvSpPr>
                  <p:cNvPr id="854" name="Line 2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550242" y="1981230"/>
                    <a:ext cx="0" cy="375942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57" name="TextBox 856"/>
                  <p:cNvSpPr txBox="1"/>
                  <p:nvPr/>
                </p:nvSpPr>
                <p:spPr>
                  <a:xfrm>
                    <a:off x="10769600" y="2283995"/>
                    <a:ext cx="8194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200" dirty="0"/>
                      <a:t>部门主管</a:t>
                    </a:r>
                  </a:p>
                </p:txBody>
              </p:sp>
              <p:grpSp>
                <p:nvGrpSpPr>
                  <p:cNvPr id="879" name="Group 878"/>
                  <p:cNvGrpSpPr/>
                  <p:nvPr/>
                </p:nvGrpSpPr>
                <p:grpSpPr>
                  <a:xfrm>
                    <a:off x="10362271" y="2518662"/>
                    <a:ext cx="1295286" cy="653080"/>
                    <a:chOff x="10362271" y="1853691"/>
                    <a:chExt cx="1265773" cy="653080"/>
                  </a:xfrm>
                </p:grpSpPr>
                <p:sp>
                  <p:nvSpPr>
                    <p:cNvPr id="846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0242" y="1989976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49" name="TextBox 848"/>
                    <p:cNvSpPr txBox="1"/>
                    <p:nvPr/>
                  </p:nvSpPr>
                  <p:spPr>
                    <a:xfrm>
                      <a:off x="10808550" y="2229772"/>
                      <a:ext cx="8194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200" dirty="0"/>
                        <a:t>二级厂部</a:t>
                      </a:r>
                    </a:p>
                  </p:txBody>
                </p:sp>
                <p:sp>
                  <p:nvSpPr>
                    <p:cNvPr id="874" name="Freeform 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86019" y="1853691"/>
                      <a:ext cx="379135" cy="392332"/>
                    </a:xfrm>
                    <a:custGeom>
                      <a:avLst/>
                      <a:gdLst>
                        <a:gd name="T0" fmla="*/ 1021 w 1295"/>
                        <a:gd name="T1" fmla="*/ 376 h 1946"/>
                        <a:gd name="T2" fmla="*/ 645 w 1295"/>
                        <a:gd name="T3" fmla="*/ 751 h 1946"/>
                        <a:gd name="T4" fmla="*/ 270 w 1295"/>
                        <a:gd name="T5" fmla="*/ 376 h 1946"/>
                        <a:gd name="T6" fmla="*/ 645 w 1295"/>
                        <a:gd name="T7" fmla="*/ 0 h 1946"/>
                        <a:gd name="T8" fmla="*/ 1021 w 1295"/>
                        <a:gd name="T9" fmla="*/ 376 h 1946"/>
                        <a:gd name="T10" fmla="*/ 645 w 1295"/>
                        <a:gd name="T11" fmla="*/ 922 h 1946"/>
                        <a:gd name="T12" fmla="*/ 589 w 1295"/>
                        <a:gd name="T13" fmla="*/ 815 h 1946"/>
                        <a:gd name="T14" fmla="*/ 327 w 1295"/>
                        <a:gd name="T15" fmla="*/ 668 h 1946"/>
                        <a:gd name="T16" fmla="*/ 4 w 1295"/>
                        <a:gd name="T17" fmla="*/ 1504 h 1946"/>
                        <a:gd name="T18" fmla="*/ 34 w 1295"/>
                        <a:gd name="T19" fmla="*/ 1717 h 1946"/>
                        <a:gd name="T20" fmla="*/ 209 w 1295"/>
                        <a:gd name="T21" fmla="*/ 1857 h 1946"/>
                        <a:gd name="T22" fmla="*/ 645 w 1295"/>
                        <a:gd name="T23" fmla="*/ 1946 h 1946"/>
                        <a:gd name="T24" fmla="*/ 650 w 1295"/>
                        <a:gd name="T25" fmla="*/ 1946 h 1946"/>
                        <a:gd name="T26" fmla="*/ 1086 w 1295"/>
                        <a:gd name="T27" fmla="*/ 1857 h 1946"/>
                        <a:gd name="T28" fmla="*/ 1261 w 1295"/>
                        <a:gd name="T29" fmla="*/ 1717 h 1946"/>
                        <a:gd name="T30" fmla="*/ 1291 w 1295"/>
                        <a:gd name="T31" fmla="*/ 1504 h 1946"/>
                        <a:gd name="T32" fmla="*/ 969 w 1295"/>
                        <a:gd name="T33" fmla="*/ 668 h 1946"/>
                        <a:gd name="T34" fmla="*/ 695 w 1295"/>
                        <a:gd name="T35" fmla="*/ 811 h 1946"/>
                        <a:gd name="T36" fmla="*/ 645 w 1295"/>
                        <a:gd name="T37" fmla="*/ 922 h 1946"/>
                        <a:gd name="T38" fmla="*/ 644 w 1295"/>
                        <a:gd name="T39" fmla="*/ 1592 h 1946"/>
                        <a:gd name="T40" fmla="*/ 571 w 1295"/>
                        <a:gd name="T41" fmla="*/ 1492 h 1946"/>
                        <a:gd name="T42" fmla="*/ 601 w 1295"/>
                        <a:gd name="T43" fmla="*/ 1038 h 1946"/>
                        <a:gd name="T44" fmla="*/ 644 w 1295"/>
                        <a:gd name="T45" fmla="*/ 983 h 1946"/>
                        <a:gd name="T46" fmla="*/ 689 w 1295"/>
                        <a:gd name="T47" fmla="*/ 1038 h 1946"/>
                        <a:gd name="T48" fmla="*/ 720 w 1295"/>
                        <a:gd name="T49" fmla="*/ 1492 h 1946"/>
                        <a:gd name="T50" fmla="*/ 644 w 1295"/>
                        <a:gd name="T51" fmla="*/ 1592 h 19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295" h="1946">
                          <a:moveTo>
                            <a:pt x="1021" y="376"/>
                          </a:moveTo>
                          <a:cubicBezTo>
                            <a:pt x="1021" y="583"/>
                            <a:pt x="853" y="751"/>
                            <a:pt x="645" y="751"/>
                          </a:cubicBezTo>
                          <a:cubicBezTo>
                            <a:pt x="438" y="751"/>
                            <a:pt x="270" y="583"/>
                            <a:pt x="270" y="376"/>
                          </a:cubicBezTo>
                          <a:cubicBezTo>
                            <a:pt x="270" y="168"/>
                            <a:pt x="438" y="0"/>
                            <a:pt x="645" y="0"/>
                          </a:cubicBezTo>
                          <a:cubicBezTo>
                            <a:pt x="853" y="0"/>
                            <a:pt x="1021" y="168"/>
                            <a:pt x="1021" y="376"/>
                          </a:cubicBezTo>
                          <a:close/>
                          <a:moveTo>
                            <a:pt x="645" y="922"/>
                          </a:moveTo>
                          <a:cubicBezTo>
                            <a:pt x="589" y="815"/>
                            <a:pt x="589" y="815"/>
                            <a:pt x="589" y="815"/>
                          </a:cubicBezTo>
                          <a:cubicBezTo>
                            <a:pt x="589" y="815"/>
                            <a:pt x="424" y="757"/>
                            <a:pt x="327" y="668"/>
                          </a:cubicBezTo>
                          <a:cubicBezTo>
                            <a:pt x="174" y="922"/>
                            <a:pt x="4" y="1196"/>
                            <a:pt x="4" y="1504"/>
                          </a:cubicBezTo>
                          <a:cubicBezTo>
                            <a:pt x="4" y="1574"/>
                            <a:pt x="0" y="1652"/>
                            <a:pt x="34" y="1717"/>
                          </a:cubicBezTo>
                          <a:cubicBezTo>
                            <a:pt x="73" y="1791"/>
                            <a:pt x="139" y="1821"/>
                            <a:pt x="209" y="1857"/>
                          </a:cubicBezTo>
                          <a:cubicBezTo>
                            <a:pt x="342" y="1926"/>
                            <a:pt x="498" y="1933"/>
                            <a:pt x="645" y="1946"/>
                          </a:cubicBezTo>
                          <a:cubicBezTo>
                            <a:pt x="650" y="1946"/>
                            <a:pt x="650" y="1946"/>
                            <a:pt x="650" y="1946"/>
                          </a:cubicBezTo>
                          <a:cubicBezTo>
                            <a:pt x="797" y="1933"/>
                            <a:pt x="953" y="1926"/>
                            <a:pt x="1086" y="1857"/>
                          </a:cubicBezTo>
                          <a:cubicBezTo>
                            <a:pt x="1156" y="1821"/>
                            <a:pt x="1223" y="1791"/>
                            <a:pt x="1261" y="1717"/>
                          </a:cubicBezTo>
                          <a:cubicBezTo>
                            <a:pt x="1295" y="1652"/>
                            <a:pt x="1291" y="1574"/>
                            <a:pt x="1291" y="1504"/>
                          </a:cubicBezTo>
                          <a:cubicBezTo>
                            <a:pt x="1291" y="1196"/>
                            <a:pt x="1122" y="922"/>
                            <a:pt x="969" y="668"/>
                          </a:cubicBezTo>
                          <a:cubicBezTo>
                            <a:pt x="872" y="757"/>
                            <a:pt x="821" y="775"/>
                            <a:pt x="695" y="811"/>
                          </a:cubicBezTo>
                          <a:lnTo>
                            <a:pt x="645" y="922"/>
                          </a:lnTo>
                          <a:close/>
                          <a:moveTo>
                            <a:pt x="644" y="1592"/>
                          </a:moveTo>
                          <a:cubicBezTo>
                            <a:pt x="571" y="1492"/>
                            <a:pt x="571" y="1492"/>
                            <a:pt x="571" y="1492"/>
                          </a:cubicBezTo>
                          <a:cubicBezTo>
                            <a:pt x="601" y="1038"/>
                            <a:pt x="601" y="1038"/>
                            <a:pt x="601" y="1038"/>
                          </a:cubicBezTo>
                          <a:cubicBezTo>
                            <a:pt x="644" y="983"/>
                            <a:pt x="644" y="983"/>
                            <a:pt x="644" y="983"/>
                          </a:cubicBezTo>
                          <a:cubicBezTo>
                            <a:pt x="689" y="1038"/>
                            <a:pt x="689" y="1038"/>
                            <a:pt x="689" y="1038"/>
                          </a:cubicBezTo>
                          <a:cubicBezTo>
                            <a:pt x="720" y="1492"/>
                            <a:pt x="720" y="1492"/>
                            <a:pt x="720" y="1492"/>
                          </a:cubicBezTo>
                          <a:lnTo>
                            <a:pt x="644" y="15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cxnSp>
                <p:nvCxnSpPr>
                  <p:cNvPr id="878" name="直接连接符 176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1600698" y="1190689"/>
                    <a:ext cx="10373" cy="54000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80" name="Group 879"/>
                  <p:cNvGrpSpPr/>
                  <p:nvPr/>
                </p:nvGrpSpPr>
                <p:grpSpPr>
                  <a:xfrm>
                    <a:off x="10858417" y="1902318"/>
                    <a:ext cx="615815" cy="440361"/>
                    <a:chOff x="2493963" y="468313"/>
                    <a:chExt cx="590551" cy="619126"/>
                  </a:xfrm>
                </p:grpSpPr>
                <p:sp>
                  <p:nvSpPr>
                    <p:cNvPr id="881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1176" y="606426"/>
                      <a:ext cx="33338" cy="4810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2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9726" y="468313"/>
                      <a:ext cx="93663" cy="936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3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2493963" y="579438"/>
                      <a:ext cx="541338" cy="508000"/>
                    </a:xfrm>
                    <a:custGeom>
                      <a:avLst/>
                      <a:gdLst>
                        <a:gd name="T0" fmla="*/ 241 w 284"/>
                        <a:gd name="T1" fmla="*/ 0 h 267"/>
                        <a:gd name="T2" fmla="*/ 203 w 284"/>
                        <a:gd name="T3" fmla="*/ 17 h 267"/>
                        <a:gd name="T4" fmla="*/ 166 w 284"/>
                        <a:gd name="T5" fmla="*/ 53 h 267"/>
                        <a:gd name="T6" fmla="*/ 111 w 284"/>
                        <a:gd name="T7" fmla="*/ 58 h 267"/>
                        <a:gd name="T8" fmla="*/ 111 w 284"/>
                        <a:gd name="T9" fmla="*/ 76 h 267"/>
                        <a:gd name="T10" fmla="*/ 172 w 284"/>
                        <a:gd name="T11" fmla="*/ 76 h 267"/>
                        <a:gd name="T12" fmla="*/ 214 w 284"/>
                        <a:gd name="T13" fmla="*/ 47 h 267"/>
                        <a:gd name="T14" fmla="*/ 214 w 284"/>
                        <a:gd name="T15" fmla="*/ 107 h 267"/>
                        <a:gd name="T16" fmla="*/ 203 w 284"/>
                        <a:gd name="T17" fmla="*/ 111 h 267"/>
                        <a:gd name="T18" fmla="*/ 203 w 284"/>
                        <a:gd name="T19" fmla="*/ 86 h 267"/>
                        <a:gd name="T20" fmla="*/ 0 w 284"/>
                        <a:gd name="T21" fmla="*/ 86 h 267"/>
                        <a:gd name="T22" fmla="*/ 0 w 284"/>
                        <a:gd name="T23" fmla="*/ 267 h 267"/>
                        <a:gd name="T24" fmla="*/ 203 w 284"/>
                        <a:gd name="T25" fmla="*/ 267 h 267"/>
                        <a:gd name="T26" fmla="*/ 203 w 284"/>
                        <a:gd name="T27" fmla="*/ 163 h 267"/>
                        <a:gd name="T28" fmla="*/ 245 w 284"/>
                        <a:gd name="T29" fmla="*/ 163 h 267"/>
                        <a:gd name="T30" fmla="*/ 282 w 284"/>
                        <a:gd name="T31" fmla="*/ 124 h 267"/>
                        <a:gd name="T32" fmla="*/ 282 w 284"/>
                        <a:gd name="T33" fmla="*/ 39 h 267"/>
                        <a:gd name="T34" fmla="*/ 241 w 284"/>
                        <a:gd name="T35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84" h="267">
                          <a:moveTo>
                            <a:pt x="241" y="0"/>
                          </a:moveTo>
                          <a:cubicBezTo>
                            <a:pt x="241" y="0"/>
                            <a:pt x="222" y="0"/>
                            <a:pt x="203" y="17"/>
                          </a:cubicBezTo>
                          <a:cubicBezTo>
                            <a:pt x="185" y="34"/>
                            <a:pt x="166" y="53"/>
                            <a:pt x="166" y="53"/>
                          </a:cubicBezTo>
                          <a:cubicBezTo>
                            <a:pt x="111" y="58"/>
                            <a:pt x="111" y="58"/>
                            <a:pt x="111" y="58"/>
                          </a:cubicBezTo>
                          <a:cubicBezTo>
                            <a:pt x="111" y="76"/>
                            <a:pt x="111" y="76"/>
                            <a:pt x="111" y="76"/>
                          </a:cubicBezTo>
                          <a:cubicBezTo>
                            <a:pt x="172" y="76"/>
                            <a:pt x="172" y="76"/>
                            <a:pt x="172" y="76"/>
                          </a:cubicBezTo>
                          <a:cubicBezTo>
                            <a:pt x="214" y="47"/>
                            <a:pt x="214" y="47"/>
                            <a:pt x="214" y="47"/>
                          </a:cubicBezTo>
                          <a:cubicBezTo>
                            <a:pt x="214" y="107"/>
                            <a:pt x="214" y="107"/>
                            <a:pt x="214" y="107"/>
                          </a:cubicBezTo>
                          <a:cubicBezTo>
                            <a:pt x="203" y="111"/>
                            <a:pt x="203" y="111"/>
                            <a:pt x="203" y="111"/>
                          </a:cubicBezTo>
                          <a:cubicBezTo>
                            <a:pt x="203" y="86"/>
                            <a:pt x="203" y="86"/>
                            <a:pt x="203" y="86"/>
                          </a:cubicBezTo>
                          <a:cubicBezTo>
                            <a:pt x="0" y="86"/>
                            <a:pt x="0" y="86"/>
                            <a:pt x="0" y="86"/>
                          </a:cubicBezTo>
                          <a:cubicBezTo>
                            <a:pt x="0" y="267"/>
                            <a:pt x="0" y="267"/>
                            <a:pt x="0" y="267"/>
                          </a:cubicBezTo>
                          <a:cubicBezTo>
                            <a:pt x="203" y="267"/>
                            <a:pt x="203" y="267"/>
                            <a:pt x="203" y="267"/>
                          </a:cubicBezTo>
                          <a:cubicBezTo>
                            <a:pt x="203" y="163"/>
                            <a:pt x="203" y="163"/>
                            <a:pt x="203" y="163"/>
                          </a:cubicBezTo>
                          <a:cubicBezTo>
                            <a:pt x="245" y="163"/>
                            <a:pt x="245" y="163"/>
                            <a:pt x="245" y="163"/>
                          </a:cubicBezTo>
                          <a:cubicBezTo>
                            <a:pt x="245" y="163"/>
                            <a:pt x="282" y="163"/>
                            <a:pt x="282" y="124"/>
                          </a:cubicBezTo>
                          <a:cubicBezTo>
                            <a:pt x="282" y="93"/>
                            <a:pt x="282" y="39"/>
                            <a:pt x="282" y="39"/>
                          </a:cubicBezTo>
                          <a:cubicBezTo>
                            <a:pt x="282" y="39"/>
                            <a:pt x="284" y="1"/>
                            <a:pt x="24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70485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642938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6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81026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7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2070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74688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12776"/>
                      <a:ext cx="142875" cy="174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550863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732088" y="608013"/>
                      <a:ext cx="39688" cy="66675"/>
                    </a:xfrm>
                    <a:custGeom>
                      <a:avLst/>
                      <a:gdLst>
                        <a:gd name="T0" fmla="*/ 25 w 25"/>
                        <a:gd name="T1" fmla="*/ 3 h 42"/>
                        <a:gd name="T2" fmla="*/ 14 w 25"/>
                        <a:gd name="T3" fmla="*/ 0 h 42"/>
                        <a:gd name="T4" fmla="*/ 0 w 25"/>
                        <a:gd name="T5" fmla="*/ 42 h 42"/>
                        <a:gd name="T6" fmla="*/ 13 w 25"/>
                        <a:gd name="T7" fmla="*/ 40 h 42"/>
                        <a:gd name="T8" fmla="*/ 25 w 25"/>
                        <a:gd name="T9" fmla="*/ 3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42">
                          <a:moveTo>
                            <a:pt x="25" y="3"/>
                          </a:moveTo>
                          <a:lnTo>
                            <a:pt x="14" y="0"/>
                          </a:lnTo>
                          <a:lnTo>
                            <a:pt x="0" y="42"/>
                          </a:lnTo>
                          <a:lnTo>
                            <a:pt x="13" y="40"/>
                          </a:lnTo>
                          <a:lnTo>
                            <a:pt x="25" y="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92" name="Group 891"/>
                <p:cNvGrpSpPr/>
                <p:nvPr/>
              </p:nvGrpSpPr>
              <p:grpSpPr>
                <a:xfrm>
                  <a:off x="8757030" y="2473920"/>
                  <a:ext cx="961767" cy="1842330"/>
                  <a:chOff x="9527010" y="2498843"/>
                  <a:chExt cx="961767" cy="1842330"/>
                </a:xfrm>
              </p:grpSpPr>
              <p:sp>
                <p:nvSpPr>
                  <p:cNvPr id="801" name="右箭头 1534"/>
                  <p:cNvSpPr>
                    <a:spLocks noChangeArrowheads="1"/>
                  </p:cNvSpPr>
                  <p:nvPr/>
                </p:nvSpPr>
                <p:spPr bwMode="auto">
                  <a:xfrm>
                    <a:off x="9867009" y="4041136"/>
                    <a:ext cx="269875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03" name="Rectangle 802"/>
                  <p:cNvSpPr/>
                  <p:nvPr/>
                </p:nvSpPr>
                <p:spPr>
                  <a:xfrm>
                    <a:off x="9644123" y="3418408"/>
                    <a:ext cx="73586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b="1" dirty="0">
                        <a:latin typeface="微软雅黑" pitchFamily="34" charset="-122"/>
                        <a:ea typeface="微软雅黑" pitchFamily="34" charset="-122"/>
                      </a:rPr>
                      <a:t>智能决策可视化平台</a:t>
                    </a:r>
                  </a:p>
                </p:txBody>
              </p:sp>
              <p:pic>
                <p:nvPicPr>
                  <p:cNvPr id="80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27010" y="2498843"/>
                    <a:ext cx="961767" cy="961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895" name="Rounded Rectangle 894"/>
              <p:cNvSpPr/>
              <p:nvPr/>
            </p:nvSpPr>
            <p:spPr>
              <a:xfrm>
                <a:off x="1837573" y="1578041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wonderware</a:t>
                </a:r>
                <a:r>
                  <a:rPr kumimoji="1" lang="zh-CN" altLang="en-US" sz="1200" dirty="0"/>
                  <a:t>实时数据同步</a:t>
                </a:r>
              </a:p>
            </p:txBody>
          </p:sp>
          <p:sp>
            <p:nvSpPr>
              <p:cNvPr id="896" name="Rounded Rectangle 895"/>
              <p:cNvSpPr/>
              <p:nvPr/>
            </p:nvSpPr>
            <p:spPr>
              <a:xfrm>
                <a:off x="2125398" y="3436255"/>
                <a:ext cx="770333" cy="326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dirty="0"/>
                  <a:t>ETL</a:t>
                </a:r>
                <a:endParaRPr kumimoji="1" lang="zh-CN" altLang="en-US" dirty="0"/>
              </a:p>
            </p:txBody>
          </p:sp>
          <p:cxnSp>
            <p:nvCxnSpPr>
              <p:cNvPr id="898" name="Straight Arrow Connector 897"/>
              <p:cNvCxnSpPr/>
              <p:nvPr/>
            </p:nvCxnSpPr>
            <p:spPr>
              <a:xfrm flipV="1">
                <a:off x="1804384" y="2257649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0" name="Rounded Rectangle 899"/>
              <p:cNvSpPr/>
              <p:nvPr/>
            </p:nvSpPr>
            <p:spPr>
              <a:xfrm>
                <a:off x="1792196" y="5309598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DaraX</a:t>
                </a:r>
                <a:r>
                  <a:rPr kumimoji="1" lang="zh-CN" altLang="en-US" sz="1200" dirty="0"/>
                  <a:t>离线数据同步</a:t>
                </a:r>
              </a:p>
            </p:txBody>
          </p:sp>
          <p:cxnSp>
            <p:nvCxnSpPr>
              <p:cNvPr id="901" name="Straight Arrow Connector 900"/>
              <p:cNvCxnSpPr/>
              <p:nvPr/>
            </p:nvCxnSpPr>
            <p:spPr>
              <a:xfrm flipV="1">
                <a:off x="1759007" y="5989206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3" name="圆角矩形 816"/>
            <p:cNvSpPr/>
            <p:nvPr/>
          </p:nvSpPr>
          <p:spPr>
            <a:xfrm>
              <a:off x="6249182" y="1543798"/>
              <a:ext cx="2383376" cy="21665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4" name="Rounded Rectangle 903"/>
            <p:cNvSpPr/>
            <p:nvPr/>
          </p:nvSpPr>
          <p:spPr>
            <a:xfrm>
              <a:off x="8580651" y="437904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200" dirty="0"/>
                <a:t>网页前端界面展示</a:t>
              </a:r>
            </a:p>
          </p:txBody>
        </p:sp>
        <p:sp>
          <p:nvSpPr>
            <p:cNvPr id="906" name="Rounded Rectangle 905"/>
            <p:cNvSpPr/>
            <p:nvPr/>
          </p:nvSpPr>
          <p:spPr>
            <a:xfrm>
              <a:off x="4093745" y="3340775"/>
              <a:ext cx="770333" cy="32657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200" dirty="0"/>
                <a:t>Oracle</a:t>
              </a:r>
              <a:endParaRPr kumimoji="1" lang="zh-CN" altLang="en-US" sz="1200" dirty="0"/>
            </a:p>
          </p:txBody>
        </p:sp>
        <p:sp>
          <p:nvSpPr>
            <p:cNvPr id="907" name="Rounded Rectangle 906"/>
            <p:cNvSpPr/>
            <p:nvPr/>
          </p:nvSpPr>
          <p:spPr>
            <a:xfrm>
              <a:off x="8602129" y="504231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000" dirty="0" err="1"/>
                <a:t>Django</a:t>
              </a:r>
              <a:r>
                <a:rPr kumimoji="1" lang="zh-CN" altLang="en-US" sz="1000" dirty="0"/>
                <a:t>搭建应用分析</a:t>
              </a:r>
              <a:r>
                <a:rPr kumimoji="1" lang="en-US" altLang="zh-CN" sz="1000" dirty="0"/>
                <a:t>web</a:t>
              </a:r>
              <a:r>
                <a:rPr kumimoji="1" lang="zh-CN" altLang="en-US" sz="1000" dirty="0"/>
                <a:t>服务后台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B810F0-0FDC-4C4B-ABE1-544D96820F2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92" y="4328673"/>
            <a:ext cx="474580" cy="474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94FB96-7507-4AE8-87D6-D704ED11C28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95" y="4330261"/>
            <a:ext cx="474580" cy="474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A108CF-FCF5-4CC5-85E8-CA64684E8C9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05" y="5541280"/>
            <a:ext cx="510862" cy="5108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9ACCB1-A41E-4D9E-BB21-6B20AC686BB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65" y="5529068"/>
            <a:ext cx="558268" cy="5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06456"/>
      </p:ext>
    </p:extLst>
  </p:cSld>
  <p:clrMapOvr>
    <a:masterClrMapping/>
  </p:clrMapOvr>
</p:sld>
</file>

<file path=ppt/theme/theme1.xml><?xml version="1.0" encoding="utf-8"?>
<a:theme xmlns:a="http://schemas.openxmlformats.org/drawingml/2006/main" name="WWW.KOPPT.CN">
  <a:themeElements>
    <a:clrScheme name="0000002023商业计划">
      <a:dk1>
        <a:srgbClr val="111111"/>
      </a:dk1>
      <a:lt1>
        <a:srgbClr val="FFFFFF"/>
      </a:lt1>
      <a:dk2>
        <a:srgbClr val="595959"/>
      </a:dk2>
      <a:lt2>
        <a:srgbClr val="E7E6E6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5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131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Helvetica</vt:lpstr>
      <vt:lpstr>Segoe UI Light</vt:lpstr>
      <vt:lpstr>Times New Roman</vt:lpstr>
      <vt:lpstr>WWW.KOPPT.CN</vt:lpstr>
      <vt:lpstr>PowerPoint 演示文稿</vt:lpstr>
    </vt:vector>
  </TitlesOfParts>
  <Company>KLS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www.koppt.cn</dc:creator>
  <cp:lastModifiedBy>袁兆麟</cp:lastModifiedBy>
  <cp:revision>1971</cp:revision>
  <dcterms:created xsi:type="dcterms:W3CDTF">2016-07-28T14:37:42Z</dcterms:created>
  <dcterms:modified xsi:type="dcterms:W3CDTF">2018-01-18T16:18:43Z</dcterms:modified>
</cp:coreProperties>
</file>