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6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66D57-8065-432C-BB57-948E2F2D95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18676F-C25E-4F9A-A145-37EAAF1E349E}">
      <dgm:prSet phldrT="[文本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成本精益控制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CAC105-4B71-4EEF-99C0-EA6C10453170}" type="parTrans" cxnId="{B0903046-F1C8-4F88-84DA-1EDD7D647326}">
      <dgm:prSet/>
      <dgm:spPr/>
      <dgm:t>
        <a:bodyPr/>
        <a:lstStyle/>
        <a:p>
          <a:endParaRPr lang="zh-CN" altLang="en-US"/>
        </a:p>
      </dgm:t>
    </dgm:pt>
    <dgm:pt modelId="{BF37F0C6-3C90-4843-9E9D-5FA9B8D5196A}" type="sibTrans" cxnId="{B0903046-F1C8-4F88-84DA-1EDD7D647326}">
      <dgm:prSet/>
      <dgm:spPr/>
      <dgm:t>
        <a:bodyPr/>
        <a:lstStyle/>
        <a:p>
          <a:endParaRPr lang="zh-CN" altLang="en-US"/>
        </a:p>
      </dgm:t>
    </dgm:pt>
    <dgm:pt modelId="{61FC7E98-FBD0-47C1-AA21-047487D13056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熔炼工序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066BF-B620-49A8-9AAF-249EFEAC13A7}" type="parTrans" cxnId="{20946754-578C-47BE-9734-EA3DFAA0EA5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041C7-BEFE-4423-BB32-B1F17D0C8E8F}" type="sibTrans" cxnId="{20946754-578C-47BE-9734-EA3DFAA0EA59}">
      <dgm:prSet/>
      <dgm:spPr/>
      <dgm:t>
        <a:bodyPr/>
        <a:lstStyle/>
        <a:p>
          <a:endParaRPr lang="zh-CN" altLang="en-US"/>
        </a:p>
      </dgm:t>
    </dgm:pt>
    <dgm:pt modelId="{457663BA-585F-4D0D-847F-42DB42B5E9F4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热轧工序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1E8A4-DFB1-4FDB-94CB-06B88E68823A}" type="parTrans" cxnId="{6B864B90-CF5F-4009-8700-C03AA4736BF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5FAA5-D351-4EF9-9A9D-A131D6907C91}" type="sibTrans" cxnId="{6B864B90-CF5F-4009-8700-C03AA4736BF4}">
      <dgm:prSet/>
      <dgm:spPr/>
      <dgm:t>
        <a:bodyPr/>
        <a:lstStyle/>
        <a:p>
          <a:endParaRPr lang="zh-CN" altLang="en-US"/>
        </a:p>
      </dgm:t>
    </dgm:pt>
    <dgm:pt modelId="{C2597CC0-7720-4661-AFCC-A86A04F157D7}">
      <dgm:prSet phldrT="[文本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冷轧工序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58DA0A-A82E-49E4-B1F0-6EC9AA30907F}" type="parTrans" cxnId="{63144FD9-6A1A-463E-97E0-AEB3230DB3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56E64-8359-40AA-917B-536B0423C0AC}" type="sibTrans" cxnId="{63144FD9-6A1A-463E-97E0-AEB3230DB334}">
      <dgm:prSet/>
      <dgm:spPr/>
      <dgm:t>
        <a:bodyPr/>
        <a:lstStyle/>
        <a:p>
          <a:endParaRPr lang="zh-CN" altLang="en-US"/>
        </a:p>
      </dgm:t>
    </dgm:pt>
    <dgm:pt modelId="{E9FA045C-EBE5-4839-BBEB-49BE6F7ABADC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物料消耗偏离度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C9201E-5E12-4711-8515-E31E0EA72B2E}" type="parTrans" cxnId="{57947679-F936-42CE-8B13-1D958B5637A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E1451-2502-468F-9C4C-D1817B33D467}" type="sibTrans" cxnId="{57947679-F936-42CE-8B13-1D958B5637A7}">
      <dgm:prSet/>
      <dgm:spPr/>
      <dgm:t>
        <a:bodyPr/>
        <a:lstStyle/>
        <a:p>
          <a:endParaRPr lang="zh-CN" altLang="en-US"/>
        </a:p>
      </dgm:t>
    </dgm:pt>
    <dgm:pt modelId="{569478A1-77FB-467C-A8D5-7D1851700478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物料消耗波动率</a:t>
          </a:r>
          <a:endParaRPr lang="zh-CN" altLang="en-US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25340-300A-4663-B3D3-6C928E2ABD84}" type="parTrans" cxnId="{89ED0F4E-E7BA-403B-A15C-829559C04F5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368FC1-A36C-4913-A67D-70126563F9B0}" type="sibTrans" cxnId="{89ED0F4E-E7BA-403B-A15C-829559C04F5A}">
      <dgm:prSet/>
      <dgm:spPr/>
      <dgm:t>
        <a:bodyPr/>
        <a:lstStyle/>
        <a:p>
          <a:endParaRPr lang="zh-CN" altLang="en-US"/>
        </a:p>
      </dgm:t>
    </dgm:pt>
    <dgm:pt modelId="{F282116C-93A8-4B53-9A64-BE63D9D4A59A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耗材使用寿命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6D65B5-622B-42E3-9E58-6488B07B2771}" type="parTrans" cxnId="{5FAE6FE2-7121-4EF0-BCE4-AD0E4654B92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 vert="eaVert"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02E662-7D09-45E8-B0BB-888EEE3B8C94}" type="sibTrans" cxnId="{5FAE6FE2-7121-4EF0-BCE4-AD0E4654B927}">
      <dgm:prSet/>
      <dgm:spPr/>
      <dgm:t>
        <a:bodyPr/>
        <a:lstStyle/>
        <a:p>
          <a:endParaRPr lang="zh-CN" altLang="en-US"/>
        </a:p>
      </dgm:t>
    </dgm:pt>
    <dgm:pt modelId="{7BBD0DDC-FDCB-4A2D-98D3-294CCCCDF579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热轧板成材比例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C43CD-B77B-4FED-BF47-DDA47B4AB785}" type="parTrans" cxnId="{BAA794D6-7DC0-4C16-8E10-517C219359F5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 vert="eaVert"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E8113D-7F2E-4D45-9D5D-57C51A943418}" type="sibTrans" cxnId="{BAA794D6-7DC0-4C16-8E10-517C219359F5}">
      <dgm:prSet/>
      <dgm:spPr/>
      <dgm:t>
        <a:bodyPr/>
        <a:lstStyle/>
        <a:p>
          <a:endParaRPr lang="zh-CN" altLang="en-US"/>
        </a:p>
      </dgm:t>
    </dgm:pt>
    <dgm:pt modelId="{A62F3897-00B9-4B67-A76D-DD9DA2422845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吨材燃料消耗比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4C3706-702E-4CF1-AFB6-29E1426E50AB}" type="parTrans" cxnId="{931F6796-D84A-4F6A-8BC5-0B5697BBA17A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 vert="eaVert"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79DCE9-047F-42AF-BD92-86C4F4BA8B44}" type="sibTrans" cxnId="{931F6796-D84A-4F6A-8BC5-0B5697BBA17A}">
      <dgm:prSet/>
      <dgm:spPr/>
      <dgm:t>
        <a:bodyPr/>
        <a:lstStyle/>
        <a:p>
          <a:endParaRPr lang="zh-CN" altLang="en-US"/>
        </a:p>
      </dgm:t>
    </dgm:pt>
    <dgm:pt modelId="{0749C2A9-CA90-4000-9BDC-1B0FA19F8F9A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耗材使用寿命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4EA0FC-E32B-4E22-82AE-9FCBE624E0F7}" type="parTrans" cxnId="{11EF2190-AFBC-43EE-810C-9EAF486BD76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 vert="eaVert"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76DD66-EC8F-459E-A661-058A23E111E5}" type="sibTrans" cxnId="{11EF2190-AFBC-43EE-810C-9EAF486BD764}">
      <dgm:prSet/>
      <dgm:spPr/>
      <dgm:t>
        <a:bodyPr/>
        <a:lstStyle/>
        <a:p>
          <a:endParaRPr lang="zh-CN" altLang="en-US"/>
        </a:p>
      </dgm:t>
    </dgm:pt>
    <dgm:pt modelId="{0E09CE50-384E-4029-AC47-C4DA8DEF59D2}">
      <dgm:prSet phldrT="[文本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 vert="eaVert"/>
        <a:lstStyle/>
        <a:p>
          <a:r>
            <a:rPr lang="zh-CN" altLang="en-US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次品率</a:t>
          </a:r>
          <a:endParaRPr lang="zh-CN" altLang="en-US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80C4DA-8B42-4225-AC44-19DBCA428E30}" type="parTrans" cxnId="{79BAD300-B1E6-47D8-9A12-DB11BA1B8ED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 vert="eaVert"/>
        <a:lstStyle/>
        <a:p>
          <a:endParaRPr lang="zh-CN" altLang="en-US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6D4DC-18D6-4028-8568-0B81C42F612F}" type="sibTrans" cxnId="{79BAD300-B1E6-47D8-9A12-DB11BA1B8EDF}">
      <dgm:prSet/>
      <dgm:spPr/>
      <dgm:t>
        <a:bodyPr/>
        <a:lstStyle/>
        <a:p>
          <a:endParaRPr lang="zh-CN" altLang="en-US"/>
        </a:p>
      </dgm:t>
    </dgm:pt>
    <dgm:pt modelId="{70398E50-4B76-4BF7-B6CE-F18561CF7934}" type="pres">
      <dgm:prSet presAssocID="{4FC66D57-8065-432C-BB57-948E2F2D95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06F35EB-4590-43F0-8325-4CC0511A7603}" type="pres">
      <dgm:prSet presAssocID="{2818676F-C25E-4F9A-A145-37EAAF1E349E}" presName="hierRoot1" presStyleCnt="0">
        <dgm:presLayoutVars>
          <dgm:hierBranch val="init"/>
        </dgm:presLayoutVars>
      </dgm:prSet>
      <dgm:spPr/>
    </dgm:pt>
    <dgm:pt modelId="{30A8198B-917C-4751-A74E-2CD7AF79CF00}" type="pres">
      <dgm:prSet presAssocID="{2818676F-C25E-4F9A-A145-37EAAF1E349E}" presName="rootComposite1" presStyleCnt="0"/>
      <dgm:spPr/>
    </dgm:pt>
    <dgm:pt modelId="{4E621614-A4CD-4569-95EA-0863339AC23D}" type="pres">
      <dgm:prSet presAssocID="{2818676F-C25E-4F9A-A145-37EAAF1E349E}" presName="rootText1" presStyleLbl="node0" presStyleIdx="0" presStyleCnt="1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2A6D-2ED2-4D4A-9BF0-E3F1248A2CD0}" type="pres">
      <dgm:prSet presAssocID="{2818676F-C25E-4F9A-A145-37EAAF1E349E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9929DE9-5C12-45B0-A740-1CC9A75588C3}" type="pres">
      <dgm:prSet presAssocID="{2818676F-C25E-4F9A-A145-37EAAF1E349E}" presName="hierChild2" presStyleCnt="0"/>
      <dgm:spPr/>
    </dgm:pt>
    <dgm:pt modelId="{8D5D4AB9-590B-4B25-96D6-1BE65DDE7915}" type="pres">
      <dgm:prSet presAssocID="{F1A066BF-B620-49A8-9AAF-249EFEAC13A7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A9B584F-F284-4094-91F2-FC9269EBDF70}" type="pres">
      <dgm:prSet presAssocID="{61FC7E98-FBD0-47C1-AA21-047487D13056}" presName="hierRoot2" presStyleCnt="0">
        <dgm:presLayoutVars>
          <dgm:hierBranch/>
        </dgm:presLayoutVars>
      </dgm:prSet>
      <dgm:spPr/>
    </dgm:pt>
    <dgm:pt modelId="{2B44F7BB-088D-42C7-8305-B7AC102552CC}" type="pres">
      <dgm:prSet presAssocID="{61FC7E98-FBD0-47C1-AA21-047487D13056}" presName="rootComposite" presStyleCnt="0"/>
      <dgm:spPr/>
    </dgm:pt>
    <dgm:pt modelId="{74CDBE7E-DD98-4C7A-920C-BDD4E5F7A4F2}" type="pres">
      <dgm:prSet presAssocID="{61FC7E98-FBD0-47C1-AA21-047487D13056}" presName="rootText" presStyleLbl="node2" presStyleIdx="0" presStyleCnt="3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89C7AF-C858-4E35-AC41-DAEADFE9953A}" type="pres">
      <dgm:prSet presAssocID="{61FC7E98-FBD0-47C1-AA21-047487D13056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9C488B28-06C2-4C5D-9FE7-A130F14BBC38}" type="pres">
      <dgm:prSet presAssocID="{61FC7E98-FBD0-47C1-AA21-047487D13056}" presName="hierChild4" presStyleCnt="0"/>
      <dgm:spPr/>
    </dgm:pt>
    <dgm:pt modelId="{D395337C-BE26-4DAD-9733-F41044389CD6}" type="pres">
      <dgm:prSet presAssocID="{7BC9201E-5E12-4711-8515-E31E0EA72B2E}" presName="Name35" presStyleLbl="parChTrans1D3" presStyleIdx="0" presStyleCnt="7"/>
      <dgm:spPr/>
      <dgm:t>
        <a:bodyPr/>
        <a:lstStyle/>
        <a:p>
          <a:endParaRPr lang="zh-CN" altLang="en-US"/>
        </a:p>
      </dgm:t>
    </dgm:pt>
    <dgm:pt modelId="{6101E5B3-B98B-4D10-B7BC-1A2A1E59F7FA}" type="pres">
      <dgm:prSet presAssocID="{E9FA045C-EBE5-4839-BBEB-49BE6F7ABADC}" presName="hierRoot2" presStyleCnt="0">
        <dgm:presLayoutVars>
          <dgm:hierBranch/>
        </dgm:presLayoutVars>
      </dgm:prSet>
      <dgm:spPr/>
    </dgm:pt>
    <dgm:pt modelId="{946C831C-8B83-45C7-A4B7-F126FA6AFF96}" type="pres">
      <dgm:prSet presAssocID="{E9FA045C-EBE5-4839-BBEB-49BE6F7ABADC}" presName="rootComposite" presStyleCnt="0"/>
      <dgm:spPr/>
    </dgm:pt>
    <dgm:pt modelId="{8D6363F4-180E-4013-9E34-E5420B3DB27E}" type="pres">
      <dgm:prSet presAssocID="{E9FA045C-EBE5-4839-BBEB-49BE6F7ABADC}" presName="rootText" presStyleLbl="node3" presStyleIdx="0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42E0CF-40DE-495B-927E-E6E357F993B3}" type="pres">
      <dgm:prSet presAssocID="{E9FA045C-EBE5-4839-BBEB-49BE6F7ABADC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73246BC8-E45F-4FC2-9B4F-39DE23734964}" type="pres">
      <dgm:prSet presAssocID="{E9FA045C-EBE5-4839-BBEB-49BE6F7ABADC}" presName="hierChild4" presStyleCnt="0"/>
      <dgm:spPr/>
    </dgm:pt>
    <dgm:pt modelId="{A95DC265-4449-42BE-AE8B-E8150AB7AAAE}" type="pres">
      <dgm:prSet presAssocID="{E9FA045C-EBE5-4839-BBEB-49BE6F7ABADC}" presName="hierChild5" presStyleCnt="0"/>
      <dgm:spPr/>
    </dgm:pt>
    <dgm:pt modelId="{678CCE9D-DA5F-4B6A-B123-B582FAB77C8D}" type="pres">
      <dgm:prSet presAssocID="{38825340-300A-4663-B3D3-6C928E2ABD84}" presName="Name35" presStyleLbl="parChTrans1D3" presStyleIdx="1" presStyleCnt="7"/>
      <dgm:spPr/>
      <dgm:t>
        <a:bodyPr/>
        <a:lstStyle/>
        <a:p>
          <a:endParaRPr lang="zh-CN" altLang="en-US"/>
        </a:p>
      </dgm:t>
    </dgm:pt>
    <dgm:pt modelId="{F52AEF7C-E8E7-459B-BF65-7983A728811B}" type="pres">
      <dgm:prSet presAssocID="{569478A1-77FB-467C-A8D5-7D1851700478}" presName="hierRoot2" presStyleCnt="0">
        <dgm:presLayoutVars>
          <dgm:hierBranch/>
        </dgm:presLayoutVars>
      </dgm:prSet>
      <dgm:spPr/>
    </dgm:pt>
    <dgm:pt modelId="{1CCD71A1-4BF6-4F77-8138-4232D2EF7DF8}" type="pres">
      <dgm:prSet presAssocID="{569478A1-77FB-467C-A8D5-7D1851700478}" presName="rootComposite" presStyleCnt="0"/>
      <dgm:spPr/>
    </dgm:pt>
    <dgm:pt modelId="{722A96B6-BA16-4D6E-B000-717B59780F04}" type="pres">
      <dgm:prSet presAssocID="{569478A1-77FB-467C-A8D5-7D1851700478}" presName="rootText" presStyleLbl="node3" presStyleIdx="1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294E61-BC8E-4B33-8862-FB2C97FD0EDA}" type="pres">
      <dgm:prSet presAssocID="{569478A1-77FB-467C-A8D5-7D185170047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961CE6D8-CCFC-45A4-81D6-FF604E92A33C}" type="pres">
      <dgm:prSet presAssocID="{569478A1-77FB-467C-A8D5-7D1851700478}" presName="hierChild4" presStyleCnt="0"/>
      <dgm:spPr/>
    </dgm:pt>
    <dgm:pt modelId="{78D00071-B990-4678-8B72-31A4937AA30D}" type="pres">
      <dgm:prSet presAssocID="{569478A1-77FB-467C-A8D5-7D1851700478}" presName="hierChild5" presStyleCnt="0"/>
      <dgm:spPr/>
    </dgm:pt>
    <dgm:pt modelId="{B150D4F6-790F-44F0-9C92-1B6B30721F31}" type="pres">
      <dgm:prSet presAssocID="{61FC7E98-FBD0-47C1-AA21-047487D13056}" presName="hierChild5" presStyleCnt="0"/>
      <dgm:spPr/>
    </dgm:pt>
    <dgm:pt modelId="{35142FF9-854E-44CD-9823-D1CF8B9340D9}" type="pres">
      <dgm:prSet presAssocID="{7211E8A4-DFB1-4FDB-94CB-06B88E68823A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D787D58A-B8AD-4375-BF91-693979B3FD76}" type="pres">
      <dgm:prSet presAssocID="{457663BA-585F-4D0D-847F-42DB42B5E9F4}" presName="hierRoot2" presStyleCnt="0">
        <dgm:presLayoutVars>
          <dgm:hierBranch/>
        </dgm:presLayoutVars>
      </dgm:prSet>
      <dgm:spPr/>
    </dgm:pt>
    <dgm:pt modelId="{401B0BD6-C387-4D48-85CF-CDD8EC537E35}" type="pres">
      <dgm:prSet presAssocID="{457663BA-585F-4D0D-847F-42DB42B5E9F4}" presName="rootComposite" presStyleCnt="0"/>
      <dgm:spPr/>
    </dgm:pt>
    <dgm:pt modelId="{0DD9A03C-6E79-4BAD-9387-D4ADA56A8977}" type="pres">
      <dgm:prSet presAssocID="{457663BA-585F-4D0D-847F-42DB42B5E9F4}" presName="rootText" presStyleLbl="node2" presStyleIdx="1" presStyleCnt="3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9D7C0B-2020-47BB-BD72-1AA3A495662D}" type="pres">
      <dgm:prSet presAssocID="{457663BA-585F-4D0D-847F-42DB42B5E9F4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4452B21A-8346-4F8E-9FD8-EF9A1150125C}" type="pres">
      <dgm:prSet presAssocID="{457663BA-585F-4D0D-847F-42DB42B5E9F4}" presName="hierChild4" presStyleCnt="0"/>
      <dgm:spPr/>
    </dgm:pt>
    <dgm:pt modelId="{144EDC79-CC7A-405C-B8C0-C1E917404F8C}" type="pres">
      <dgm:prSet presAssocID="{D46D65B5-622B-42E3-9E58-6488B07B2771}" presName="Name35" presStyleLbl="parChTrans1D3" presStyleIdx="2" presStyleCnt="7"/>
      <dgm:spPr/>
      <dgm:t>
        <a:bodyPr/>
        <a:lstStyle/>
        <a:p>
          <a:endParaRPr lang="zh-CN" altLang="en-US"/>
        </a:p>
      </dgm:t>
    </dgm:pt>
    <dgm:pt modelId="{391A83F8-6B40-4FF3-9428-75DEB003D3CB}" type="pres">
      <dgm:prSet presAssocID="{F282116C-93A8-4B53-9A64-BE63D9D4A59A}" presName="hierRoot2" presStyleCnt="0">
        <dgm:presLayoutVars>
          <dgm:hierBranch/>
        </dgm:presLayoutVars>
      </dgm:prSet>
      <dgm:spPr/>
    </dgm:pt>
    <dgm:pt modelId="{6119F552-ECCB-44A2-9848-F76428C5446E}" type="pres">
      <dgm:prSet presAssocID="{F282116C-93A8-4B53-9A64-BE63D9D4A59A}" presName="rootComposite" presStyleCnt="0"/>
      <dgm:spPr/>
    </dgm:pt>
    <dgm:pt modelId="{2C5F4BF9-699C-4565-9E92-0FA22C7817E5}" type="pres">
      <dgm:prSet presAssocID="{F282116C-93A8-4B53-9A64-BE63D9D4A59A}" presName="rootText" presStyleLbl="node3" presStyleIdx="2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00E64E-2C8F-48EF-ABCC-C5A229BE367A}" type="pres">
      <dgm:prSet presAssocID="{F282116C-93A8-4B53-9A64-BE63D9D4A59A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2BC752AD-402D-4E8F-9C62-5C93BAD81949}" type="pres">
      <dgm:prSet presAssocID="{F282116C-93A8-4B53-9A64-BE63D9D4A59A}" presName="hierChild4" presStyleCnt="0"/>
      <dgm:spPr/>
    </dgm:pt>
    <dgm:pt modelId="{355A85ED-D52E-4299-84E1-6314037F1545}" type="pres">
      <dgm:prSet presAssocID="{F282116C-93A8-4B53-9A64-BE63D9D4A59A}" presName="hierChild5" presStyleCnt="0"/>
      <dgm:spPr/>
    </dgm:pt>
    <dgm:pt modelId="{69264653-E33E-44B4-ADF8-76357DBE9042}" type="pres">
      <dgm:prSet presAssocID="{BBBC43CD-B77B-4FED-BF47-DDA47B4AB785}" presName="Name35" presStyleLbl="parChTrans1D3" presStyleIdx="3" presStyleCnt="7"/>
      <dgm:spPr/>
      <dgm:t>
        <a:bodyPr/>
        <a:lstStyle/>
        <a:p>
          <a:endParaRPr lang="zh-CN" altLang="en-US"/>
        </a:p>
      </dgm:t>
    </dgm:pt>
    <dgm:pt modelId="{B1A26D7F-82E4-472C-87E7-FA186CA169DA}" type="pres">
      <dgm:prSet presAssocID="{7BBD0DDC-FDCB-4A2D-98D3-294CCCCDF579}" presName="hierRoot2" presStyleCnt="0">
        <dgm:presLayoutVars>
          <dgm:hierBranch/>
        </dgm:presLayoutVars>
      </dgm:prSet>
      <dgm:spPr/>
    </dgm:pt>
    <dgm:pt modelId="{36F3D5B7-1BB0-4AAF-A078-56BFF9B12889}" type="pres">
      <dgm:prSet presAssocID="{7BBD0DDC-FDCB-4A2D-98D3-294CCCCDF579}" presName="rootComposite" presStyleCnt="0"/>
      <dgm:spPr/>
    </dgm:pt>
    <dgm:pt modelId="{66D73916-7F31-4BC0-8A43-BF0FF6BEACFD}" type="pres">
      <dgm:prSet presAssocID="{7BBD0DDC-FDCB-4A2D-98D3-294CCCCDF579}" presName="rootText" presStyleLbl="node3" presStyleIdx="3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92401A-AA4B-459D-B446-B7EAF242122A}" type="pres">
      <dgm:prSet presAssocID="{7BBD0DDC-FDCB-4A2D-98D3-294CCCCDF579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8BEE92F6-FCD2-472E-AC5F-77629B7454B5}" type="pres">
      <dgm:prSet presAssocID="{7BBD0DDC-FDCB-4A2D-98D3-294CCCCDF579}" presName="hierChild4" presStyleCnt="0"/>
      <dgm:spPr/>
    </dgm:pt>
    <dgm:pt modelId="{0CB06386-501E-4C32-9570-6210B0AFC355}" type="pres">
      <dgm:prSet presAssocID="{7BBD0DDC-FDCB-4A2D-98D3-294CCCCDF579}" presName="hierChild5" presStyleCnt="0"/>
      <dgm:spPr/>
    </dgm:pt>
    <dgm:pt modelId="{81363739-DAEE-4223-9596-967BF0777C2C}" type="pres">
      <dgm:prSet presAssocID="{924C3706-702E-4CF1-AFB6-29E1426E50AB}" presName="Name35" presStyleLbl="parChTrans1D3" presStyleIdx="4" presStyleCnt="7"/>
      <dgm:spPr/>
      <dgm:t>
        <a:bodyPr/>
        <a:lstStyle/>
        <a:p>
          <a:endParaRPr lang="zh-CN" altLang="en-US"/>
        </a:p>
      </dgm:t>
    </dgm:pt>
    <dgm:pt modelId="{F8014335-0901-4B5D-B008-7CC6BF23D69B}" type="pres">
      <dgm:prSet presAssocID="{A62F3897-00B9-4B67-A76D-DD9DA2422845}" presName="hierRoot2" presStyleCnt="0">
        <dgm:presLayoutVars>
          <dgm:hierBranch/>
        </dgm:presLayoutVars>
      </dgm:prSet>
      <dgm:spPr/>
    </dgm:pt>
    <dgm:pt modelId="{407B8F54-F8AC-4971-B359-CA17B60BDD74}" type="pres">
      <dgm:prSet presAssocID="{A62F3897-00B9-4B67-A76D-DD9DA2422845}" presName="rootComposite" presStyleCnt="0"/>
      <dgm:spPr/>
    </dgm:pt>
    <dgm:pt modelId="{6F79A2D2-CC8B-4C81-8689-EE61310A6AA4}" type="pres">
      <dgm:prSet presAssocID="{A62F3897-00B9-4B67-A76D-DD9DA2422845}" presName="rootText" presStyleLbl="node3" presStyleIdx="4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85C62ED-8145-4AD4-8176-CD68A5D7F2CC}" type="pres">
      <dgm:prSet presAssocID="{A62F3897-00B9-4B67-A76D-DD9DA2422845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DE073E5C-B325-4B48-8ECF-E85821C062A3}" type="pres">
      <dgm:prSet presAssocID="{A62F3897-00B9-4B67-A76D-DD9DA2422845}" presName="hierChild4" presStyleCnt="0"/>
      <dgm:spPr/>
    </dgm:pt>
    <dgm:pt modelId="{A95FDA12-5AD1-4FA6-932F-8FE97A13F20C}" type="pres">
      <dgm:prSet presAssocID="{A62F3897-00B9-4B67-A76D-DD9DA2422845}" presName="hierChild5" presStyleCnt="0"/>
      <dgm:spPr/>
    </dgm:pt>
    <dgm:pt modelId="{7D47EE58-ED83-43DE-AAAC-78ED1DB7EE45}" type="pres">
      <dgm:prSet presAssocID="{457663BA-585F-4D0D-847F-42DB42B5E9F4}" presName="hierChild5" presStyleCnt="0"/>
      <dgm:spPr/>
    </dgm:pt>
    <dgm:pt modelId="{5E2C062B-6ACF-4660-8AE2-3452E5A54705}" type="pres">
      <dgm:prSet presAssocID="{D558DA0A-A82E-49E4-B1F0-6EC9AA30907F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A0119EDE-566C-4F76-BB82-B6F430CA1959}" type="pres">
      <dgm:prSet presAssocID="{C2597CC0-7720-4661-AFCC-A86A04F157D7}" presName="hierRoot2" presStyleCnt="0">
        <dgm:presLayoutVars>
          <dgm:hierBranch/>
        </dgm:presLayoutVars>
      </dgm:prSet>
      <dgm:spPr/>
    </dgm:pt>
    <dgm:pt modelId="{65153517-E04C-480D-8E32-45FECD331D9D}" type="pres">
      <dgm:prSet presAssocID="{C2597CC0-7720-4661-AFCC-A86A04F157D7}" presName="rootComposite" presStyleCnt="0"/>
      <dgm:spPr/>
    </dgm:pt>
    <dgm:pt modelId="{BE3557B7-7469-482E-B096-6C428E8E1D97}" type="pres">
      <dgm:prSet presAssocID="{C2597CC0-7720-4661-AFCC-A86A04F157D7}" presName="rootText" presStyleLbl="node2" presStyleIdx="2" presStyleCnt="3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F86A06-1120-47CE-8AC4-7D3704CFAAB2}" type="pres">
      <dgm:prSet presAssocID="{C2597CC0-7720-4661-AFCC-A86A04F157D7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B5271CF6-C2C9-43B9-A551-FCC9D4E65026}" type="pres">
      <dgm:prSet presAssocID="{C2597CC0-7720-4661-AFCC-A86A04F157D7}" presName="hierChild4" presStyleCnt="0"/>
      <dgm:spPr/>
    </dgm:pt>
    <dgm:pt modelId="{D95130D1-2398-418D-A581-22E6FCC3AE07}" type="pres">
      <dgm:prSet presAssocID="{514EA0FC-E32B-4E22-82AE-9FCBE624E0F7}" presName="Name35" presStyleLbl="parChTrans1D3" presStyleIdx="5" presStyleCnt="7"/>
      <dgm:spPr/>
      <dgm:t>
        <a:bodyPr/>
        <a:lstStyle/>
        <a:p>
          <a:endParaRPr lang="zh-CN" altLang="en-US"/>
        </a:p>
      </dgm:t>
    </dgm:pt>
    <dgm:pt modelId="{E6281983-6613-4173-9D91-10F7432B8AE8}" type="pres">
      <dgm:prSet presAssocID="{0749C2A9-CA90-4000-9BDC-1B0FA19F8F9A}" presName="hierRoot2" presStyleCnt="0">
        <dgm:presLayoutVars>
          <dgm:hierBranch/>
        </dgm:presLayoutVars>
      </dgm:prSet>
      <dgm:spPr/>
    </dgm:pt>
    <dgm:pt modelId="{A5C1D254-37BC-45B0-8C46-8066AB934865}" type="pres">
      <dgm:prSet presAssocID="{0749C2A9-CA90-4000-9BDC-1B0FA19F8F9A}" presName="rootComposite" presStyleCnt="0"/>
      <dgm:spPr/>
    </dgm:pt>
    <dgm:pt modelId="{EB82A876-6629-4F98-B2B4-A92A0C7E01A4}" type="pres">
      <dgm:prSet presAssocID="{0749C2A9-CA90-4000-9BDC-1B0FA19F8F9A}" presName="rootText" presStyleLbl="node3" presStyleIdx="5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301A98-A467-4EF6-B8E0-D0E7EF0A1CC1}" type="pres">
      <dgm:prSet presAssocID="{0749C2A9-CA90-4000-9BDC-1B0FA19F8F9A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1FAB823-9A76-41A1-814F-A71CAA39BBD4}" type="pres">
      <dgm:prSet presAssocID="{0749C2A9-CA90-4000-9BDC-1B0FA19F8F9A}" presName="hierChild4" presStyleCnt="0"/>
      <dgm:spPr/>
    </dgm:pt>
    <dgm:pt modelId="{3956C665-20F1-4D93-AE7C-05F5C3EA087B}" type="pres">
      <dgm:prSet presAssocID="{0749C2A9-CA90-4000-9BDC-1B0FA19F8F9A}" presName="hierChild5" presStyleCnt="0"/>
      <dgm:spPr/>
    </dgm:pt>
    <dgm:pt modelId="{94AED361-78A9-473A-AB2D-01620D88A08F}" type="pres">
      <dgm:prSet presAssocID="{3780C4DA-8B42-4225-AC44-19DBCA428E30}" presName="Name35" presStyleLbl="parChTrans1D3" presStyleIdx="6" presStyleCnt="7"/>
      <dgm:spPr/>
      <dgm:t>
        <a:bodyPr/>
        <a:lstStyle/>
        <a:p>
          <a:endParaRPr lang="zh-CN" altLang="en-US"/>
        </a:p>
      </dgm:t>
    </dgm:pt>
    <dgm:pt modelId="{6596F3C3-60D4-4247-9765-6C4CF2CA7168}" type="pres">
      <dgm:prSet presAssocID="{0E09CE50-384E-4029-AC47-C4DA8DEF59D2}" presName="hierRoot2" presStyleCnt="0">
        <dgm:presLayoutVars>
          <dgm:hierBranch/>
        </dgm:presLayoutVars>
      </dgm:prSet>
      <dgm:spPr/>
    </dgm:pt>
    <dgm:pt modelId="{7385CEE8-F812-447E-AC5B-B7BF1090FE6B}" type="pres">
      <dgm:prSet presAssocID="{0E09CE50-384E-4029-AC47-C4DA8DEF59D2}" presName="rootComposite" presStyleCnt="0"/>
      <dgm:spPr/>
    </dgm:pt>
    <dgm:pt modelId="{ACED36F7-9525-49FA-8536-88B6AB2928F1}" type="pres">
      <dgm:prSet presAssocID="{0E09CE50-384E-4029-AC47-C4DA8DEF59D2}" presName="rootText" presStyleLbl="node3" presStyleIdx="6" presStyleCnt="7" custScaleX="48634" custScaleY="259722" custLinFactNeighborY="612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B47646-E8F9-475B-A8FD-28FDC83BCF43}" type="pres">
      <dgm:prSet presAssocID="{0E09CE50-384E-4029-AC47-C4DA8DEF59D2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FAF3DDE0-0BCD-41CA-A83E-A47C79A95F0E}" type="pres">
      <dgm:prSet presAssocID="{0E09CE50-384E-4029-AC47-C4DA8DEF59D2}" presName="hierChild4" presStyleCnt="0"/>
      <dgm:spPr/>
    </dgm:pt>
    <dgm:pt modelId="{42C9AB24-C678-49D8-BDFF-776245C36B79}" type="pres">
      <dgm:prSet presAssocID="{0E09CE50-384E-4029-AC47-C4DA8DEF59D2}" presName="hierChild5" presStyleCnt="0"/>
      <dgm:spPr/>
    </dgm:pt>
    <dgm:pt modelId="{4CA6FF0A-B8C3-48F3-BC16-7AF48C269454}" type="pres">
      <dgm:prSet presAssocID="{C2597CC0-7720-4661-AFCC-A86A04F157D7}" presName="hierChild5" presStyleCnt="0"/>
      <dgm:spPr/>
    </dgm:pt>
    <dgm:pt modelId="{793E71CF-F29B-4625-A25A-8F388971230E}" type="pres">
      <dgm:prSet presAssocID="{2818676F-C25E-4F9A-A145-37EAAF1E349E}" presName="hierChild3" presStyleCnt="0"/>
      <dgm:spPr/>
    </dgm:pt>
  </dgm:ptLst>
  <dgm:cxnLst>
    <dgm:cxn modelId="{3BD1CFBC-5CB5-4407-ACA5-342DF69620FB}" type="presOf" srcId="{F1A066BF-B620-49A8-9AAF-249EFEAC13A7}" destId="{8D5D4AB9-590B-4B25-96D6-1BE65DDE7915}" srcOrd="0" destOrd="0" presId="urn:microsoft.com/office/officeart/2005/8/layout/orgChart1"/>
    <dgm:cxn modelId="{BE2FF029-FF63-4AFD-B5F3-D98D557CB208}" type="presOf" srcId="{457663BA-585F-4D0D-847F-42DB42B5E9F4}" destId="{A89D7C0B-2020-47BB-BD72-1AA3A495662D}" srcOrd="1" destOrd="0" presId="urn:microsoft.com/office/officeart/2005/8/layout/orgChart1"/>
    <dgm:cxn modelId="{4DD0629E-D7F4-4ACE-BEBA-151F3ECA8BDB}" type="presOf" srcId="{569478A1-77FB-467C-A8D5-7D1851700478}" destId="{7E294E61-BC8E-4B33-8862-FB2C97FD0EDA}" srcOrd="1" destOrd="0" presId="urn:microsoft.com/office/officeart/2005/8/layout/orgChart1"/>
    <dgm:cxn modelId="{51D797ED-0B9D-49B9-BCFA-46AAE89D3F07}" type="presOf" srcId="{A62F3897-00B9-4B67-A76D-DD9DA2422845}" destId="{6F79A2D2-CC8B-4C81-8689-EE61310A6AA4}" srcOrd="0" destOrd="0" presId="urn:microsoft.com/office/officeart/2005/8/layout/orgChart1"/>
    <dgm:cxn modelId="{EA9758DE-A6B2-45B1-BCC9-15F4FCB0BFDF}" type="presOf" srcId="{F282116C-93A8-4B53-9A64-BE63D9D4A59A}" destId="{A800E64E-2C8F-48EF-ABCC-C5A229BE367A}" srcOrd="1" destOrd="0" presId="urn:microsoft.com/office/officeart/2005/8/layout/orgChart1"/>
    <dgm:cxn modelId="{6452C333-3B38-4426-8FA0-E1D1946A3923}" type="presOf" srcId="{61FC7E98-FBD0-47C1-AA21-047487D13056}" destId="{74CDBE7E-DD98-4C7A-920C-BDD4E5F7A4F2}" srcOrd="0" destOrd="0" presId="urn:microsoft.com/office/officeart/2005/8/layout/orgChart1"/>
    <dgm:cxn modelId="{5FAE6FE2-7121-4EF0-BCE4-AD0E4654B927}" srcId="{457663BA-585F-4D0D-847F-42DB42B5E9F4}" destId="{F282116C-93A8-4B53-9A64-BE63D9D4A59A}" srcOrd="0" destOrd="0" parTransId="{D46D65B5-622B-42E3-9E58-6488B07B2771}" sibTransId="{4D02E662-7D09-45E8-B0BB-888EEE3B8C94}"/>
    <dgm:cxn modelId="{55F50E90-8E3E-429A-A0B9-98BE5389474E}" type="presOf" srcId="{D46D65B5-622B-42E3-9E58-6488B07B2771}" destId="{144EDC79-CC7A-405C-B8C0-C1E917404F8C}" srcOrd="0" destOrd="0" presId="urn:microsoft.com/office/officeart/2005/8/layout/orgChart1"/>
    <dgm:cxn modelId="{6454D3BC-BBD6-4EF0-ABD7-9960E04EE3FA}" type="presOf" srcId="{E9FA045C-EBE5-4839-BBEB-49BE6F7ABADC}" destId="{7C42E0CF-40DE-495B-927E-E6E357F993B3}" srcOrd="1" destOrd="0" presId="urn:microsoft.com/office/officeart/2005/8/layout/orgChart1"/>
    <dgm:cxn modelId="{BAA794D6-7DC0-4C16-8E10-517C219359F5}" srcId="{457663BA-585F-4D0D-847F-42DB42B5E9F4}" destId="{7BBD0DDC-FDCB-4A2D-98D3-294CCCCDF579}" srcOrd="1" destOrd="0" parTransId="{BBBC43CD-B77B-4FED-BF47-DDA47B4AB785}" sibTransId="{66E8113D-7F2E-4D45-9D5D-57C51A943418}"/>
    <dgm:cxn modelId="{1BC50FFA-D696-41DF-A48E-A41053166B2F}" type="presOf" srcId="{0E09CE50-384E-4029-AC47-C4DA8DEF59D2}" destId="{ACED36F7-9525-49FA-8536-88B6AB2928F1}" srcOrd="0" destOrd="0" presId="urn:microsoft.com/office/officeart/2005/8/layout/orgChart1"/>
    <dgm:cxn modelId="{86E6C6B0-A3A6-46C7-B135-B139573C8092}" type="presOf" srcId="{E9FA045C-EBE5-4839-BBEB-49BE6F7ABADC}" destId="{8D6363F4-180E-4013-9E34-E5420B3DB27E}" srcOrd="0" destOrd="0" presId="urn:microsoft.com/office/officeart/2005/8/layout/orgChart1"/>
    <dgm:cxn modelId="{B3BE33CE-53DB-4BB2-9ACF-0E484CCF9BCE}" type="presOf" srcId="{0749C2A9-CA90-4000-9BDC-1B0FA19F8F9A}" destId="{EB82A876-6629-4F98-B2B4-A92A0C7E01A4}" srcOrd="0" destOrd="0" presId="urn:microsoft.com/office/officeart/2005/8/layout/orgChart1"/>
    <dgm:cxn modelId="{0B365D5D-B9C9-40A0-A729-8593C37D2E17}" type="presOf" srcId="{924C3706-702E-4CF1-AFB6-29E1426E50AB}" destId="{81363739-DAEE-4223-9596-967BF0777C2C}" srcOrd="0" destOrd="0" presId="urn:microsoft.com/office/officeart/2005/8/layout/orgChart1"/>
    <dgm:cxn modelId="{63144FD9-6A1A-463E-97E0-AEB3230DB334}" srcId="{2818676F-C25E-4F9A-A145-37EAAF1E349E}" destId="{C2597CC0-7720-4661-AFCC-A86A04F157D7}" srcOrd="2" destOrd="0" parTransId="{D558DA0A-A82E-49E4-B1F0-6EC9AA30907F}" sibTransId="{5F756E64-8359-40AA-917B-536B0423C0AC}"/>
    <dgm:cxn modelId="{1E76937B-5162-4D29-9A41-719670562980}" type="presOf" srcId="{61FC7E98-FBD0-47C1-AA21-047487D13056}" destId="{2489C7AF-C858-4E35-AC41-DAEADFE9953A}" srcOrd="1" destOrd="0" presId="urn:microsoft.com/office/officeart/2005/8/layout/orgChart1"/>
    <dgm:cxn modelId="{01CC6CAD-27CD-43DD-8C9C-B535F6F7E1D3}" type="presOf" srcId="{4FC66D57-8065-432C-BB57-948E2F2D9523}" destId="{70398E50-4B76-4BF7-B6CE-F18561CF7934}" srcOrd="0" destOrd="0" presId="urn:microsoft.com/office/officeart/2005/8/layout/orgChart1"/>
    <dgm:cxn modelId="{BCCA0572-97F4-4E86-9D9A-6D6D2C9C8AD4}" type="presOf" srcId="{3780C4DA-8B42-4225-AC44-19DBCA428E30}" destId="{94AED361-78A9-473A-AB2D-01620D88A08F}" srcOrd="0" destOrd="0" presId="urn:microsoft.com/office/officeart/2005/8/layout/orgChart1"/>
    <dgm:cxn modelId="{A06306D9-3EEF-4826-B05A-C8D3BD2F3FF0}" type="presOf" srcId="{0E09CE50-384E-4029-AC47-C4DA8DEF59D2}" destId="{5CB47646-E8F9-475B-A8FD-28FDC83BCF43}" srcOrd="1" destOrd="0" presId="urn:microsoft.com/office/officeart/2005/8/layout/orgChart1"/>
    <dgm:cxn modelId="{931F6796-D84A-4F6A-8BC5-0B5697BBA17A}" srcId="{457663BA-585F-4D0D-847F-42DB42B5E9F4}" destId="{A62F3897-00B9-4B67-A76D-DD9DA2422845}" srcOrd="2" destOrd="0" parTransId="{924C3706-702E-4CF1-AFB6-29E1426E50AB}" sibTransId="{4579DCE9-047F-42AF-BD92-86C4F4BA8B44}"/>
    <dgm:cxn modelId="{79BAD300-B1E6-47D8-9A12-DB11BA1B8EDF}" srcId="{C2597CC0-7720-4661-AFCC-A86A04F157D7}" destId="{0E09CE50-384E-4029-AC47-C4DA8DEF59D2}" srcOrd="1" destOrd="0" parTransId="{3780C4DA-8B42-4225-AC44-19DBCA428E30}" sibTransId="{C436D4DC-18D6-4028-8568-0B81C42F612F}"/>
    <dgm:cxn modelId="{7A0796D3-5902-4A29-8DDE-6C18AA4B352B}" type="presOf" srcId="{C2597CC0-7720-4661-AFCC-A86A04F157D7}" destId="{F5F86A06-1120-47CE-8AC4-7D3704CFAAB2}" srcOrd="1" destOrd="0" presId="urn:microsoft.com/office/officeart/2005/8/layout/orgChart1"/>
    <dgm:cxn modelId="{D7E545DD-4AD5-42BC-9876-9C2325DFCC03}" type="presOf" srcId="{7211E8A4-DFB1-4FDB-94CB-06B88E68823A}" destId="{35142FF9-854E-44CD-9823-D1CF8B9340D9}" srcOrd="0" destOrd="0" presId="urn:microsoft.com/office/officeart/2005/8/layout/orgChart1"/>
    <dgm:cxn modelId="{F3A14541-62E9-4187-B565-5A9832353C9E}" type="presOf" srcId="{7BC9201E-5E12-4711-8515-E31E0EA72B2E}" destId="{D395337C-BE26-4DAD-9733-F41044389CD6}" srcOrd="0" destOrd="0" presId="urn:microsoft.com/office/officeart/2005/8/layout/orgChart1"/>
    <dgm:cxn modelId="{B0903046-F1C8-4F88-84DA-1EDD7D647326}" srcId="{4FC66D57-8065-432C-BB57-948E2F2D9523}" destId="{2818676F-C25E-4F9A-A145-37EAAF1E349E}" srcOrd="0" destOrd="0" parTransId="{8ACAC105-4B71-4EEF-99C0-EA6C10453170}" sibTransId="{BF37F0C6-3C90-4843-9E9D-5FA9B8D5196A}"/>
    <dgm:cxn modelId="{7BE280DE-F1BE-41BC-A17B-F01C821FC06A}" type="presOf" srcId="{F282116C-93A8-4B53-9A64-BE63D9D4A59A}" destId="{2C5F4BF9-699C-4565-9E92-0FA22C7817E5}" srcOrd="0" destOrd="0" presId="urn:microsoft.com/office/officeart/2005/8/layout/orgChart1"/>
    <dgm:cxn modelId="{6E29924E-B827-44C3-B2C7-5DB5DDB7E91D}" type="presOf" srcId="{514EA0FC-E32B-4E22-82AE-9FCBE624E0F7}" destId="{D95130D1-2398-418D-A581-22E6FCC3AE07}" srcOrd="0" destOrd="0" presId="urn:microsoft.com/office/officeart/2005/8/layout/orgChart1"/>
    <dgm:cxn modelId="{89ED0F4E-E7BA-403B-A15C-829559C04F5A}" srcId="{61FC7E98-FBD0-47C1-AA21-047487D13056}" destId="{569478A1-77FB-467C-A8D5-7D1851700478}" srcOrd="1" destOrd="0" parTransId="{38825340-300A-4663-B3D3-6C928E2ABD84}" sibTransId="{6B368FC1-A36C-4913-A67D-70126563F9B0}"/>
    <dgm:cxn modelId="{C6BDB74B-6EB7-4891-8607-B16AE1E71903}" type="presOf" srcId="{569478A1-77FB-467C-A8D5-7D1851700478}" destId="{722A96B6-BA16-4D6E-B000-717B59780F04}" srcOrd="0" destOrd="0" presId="urn:microsoft.com/office/officeart/2005/8/layout/orgChart1"/>
    <dgm:cxn modelId="{B2FC1F1B-F589-4E36-AA96-E390B5EF129F}" type="presOf" srcId="{2818676F-C25E-4F9A-A145-37EAAF1E349E}" destId="{4E621614-A4CD-4569-95EA-0863339AC23D}" srcOrd="0" destOrd="0" presId="urn:microsoft.com/office/officeart/2005/8/layout/orgChart1"/>
    <dgm:cxn modelId="{FBD5848F-6124-4452-9BF8-1D14A70B419C}" type="presOf" srcId="{0749C2A9-CA90-4000-9BDC-1B0FA19F8F9A}" destId="{EE301A98-A467-4EF6-B8E0-D0E7EF0A1CC1}" srcOrd="1" destOrd="0" presId="urn:microsoft.com/office/officeart/2005/8/layout/orgChart1"/>
    <dgm:cxn modelId="{20946754-578C-47BE-9734-EA3DFAA0EA59}" srcId="{2818676F-C25E-4F9A-A145-37EAAF1E349E}" destId="{61FC7E98-FBD0-47C1-AA21-047487D13056}" srcOrd="0" destOrd="0" parTransId="{F1A066BF-B620-49A8-9AAF-249EFEAC13A7}" sibTransId="{1C2041C7-BEFE-4423-BB32-B1F17D0C8E8F}"/>
    <dgm:cxn modelId="{767F7840-032A-42E1-90DD-ABEE83B4FB58}" type="presOf" srcId="{7BBD0DDC-FDCB-4A2D-98D3-294CCCCDF579}" destId="{66D73916-7F31-4BC0-8A43-BF0FF6BEACFD}" srcOrd="0" destOrd="0" presId="urn:microsoft.com/office/officeart/2005/8/layout/orgChart1"/>
    <dgm:cxn modelId="{6B864B90-CF5F-4009-8700-C03AA4736BF4}" srcId="{2818676F-C25E-4F9A-A145-37EAAF1E349E}" destId="{457663BA-585F-4D0D-847F-42DB42B5E9F4}" srcOrd="1" destOrd="0" parTransId="{7211E8A4-DFB1-4FDB-94CB-06B88E68823A}" sibTransId="{7985FAA5-D351-4EF9-9A9D-A131D6907C91}"/>
    <dgm:cxn modelId="{11EF2190-AFBC-43EE-810C-9EAF486BD764}" srcId="{C2597CC0-7720-4661-AFCC-A86A04F157D7}" destId="{0749C2A9-CA90-4000-9BDC-1B0FA19F8F9A}" srcOrd="0" destOrd="0" parTransId="{514EA0FC-E32B-4E22-82AE-9FCBE624E0F7}" sibTransId="{1376DD66-EC8F-459E-A661-058A23E111E5}"/>
    <dgm:cxn modelId="{F54B1C4E-D273-4568-9849-1766D2DC77AC}" type="presOf" srcId="{38825340-300A-4663-B3D3-6C928E2ABD84}" destId="{678CCE9D-DA5F-4B6A-B123-B582FAB77C8D}" srcOrd="0" destOrd="0" presId="urn:microsoft.com/office/officeart/2005/8/layout/orgChart1"/>
    <dgm:cxn modelId="{19608B04-2437-43A1-94A6-E57633ADDAB7}" type="presOf" srcId="{A62F3897-00B9-4B67-A76D-DD9DA2422845}" destId="{785C62ED-8145-4AD4-8176-CD68A5D7F2CC}" srcOrd="1" destOrd="0" presId="urn:microsoft.com/office/officeart/2005/8/layout/orgChart1"/>
    <dgm:cxn modelId="{DEB45F56-AEDA-404B-AB7C-BFDBD09B61AC}" type="presOf" srcId="{D558DA0A-A82E-49E4-B1F0-6EC9AA30907F}" destId="{5E2C062B-6ACF-4660-8AE2-3452E5A54705}" srcOrd="0" destOrd="0" presId="urn:microsoft.com/office/officeart/2005/8/layout/orgChart1"/>
    <dgm:cxn modelId="{1260355F-2E67-4088-8357-A70482B937B7}" type="presOf" srcId="{2818676F-C25E-4F9A-A145-37EAAF1E349E}" destId="{386E2A6D-2ED2-4D4A-9BF0-E3F1248A2CD0}" srcOrd="1" destOrd="0" presId="urn:microsoft.com/office/officeart/2005/8/layout/orgChart1"/>
    <dgm:cxn modelId="{57947679-F936-42CE-8B13-1D958B5637A7}" srcId="{61FC7E98-FBD0-47C1-AA21-047487D13056}" destId="{E9FA045C-EBE5-4839-BBEB-49BE6F7ABADC}" srcOrd="0" destOrd="0" parTransId="{7BC9201E-5E12-4711-8515-E31E0EA72B2E}" sibTransId="{9BDE1451-2502-468F-9C4C-D1817B33D467}"/>
    <dgm:cxn modelId="{016C8B33-01A4-4327-AFBB-893ADFB0F602}" type="presOf" srcId="{7BBD0DDC-FDCB-4A2D-98D3-294CCCCDF579}" destId="{4B92401A-AA4B-459D-B446-B7EAF242122A}" srcOrd="1" destOrd="0" presId="urn:microsoft.com/office/officeart/2005/8/layout/orgChart1"/>
    <dgm:cxn modelId="{E72F8972-3CAD-43F9-A8B4-8AA79B9CA697}" type="presOf" srcId="{C2597CC0-7720-4661-AFCC-A86A04F157D7}" destId="{BE3557B7-7469-482E-B096-6C428E8E1D97}" srcOrd="0" destOrd="0" presId="urn:microsoft.com/office/officeart/2005/8/layout/orgChart1"/>
    <dgm:cxn modelId="{57DA9253-1C01-466B-A3EC-0CF6A5790D50}" type="presOf" srcId="{BBBC43CD-B77B-4FED-BF47-DDA47B4AB785}" destId="{69264653-E33E-44B4-ADF8-76357DBE9042}" srcOrd="0" destOrd="0" presId="urn:microsoft.com/office/officeart/2005/8/layout/orgChart1"/>
    <dgm:cxn modelId="{792F6ACC-A42B-4F0D-BE0E-21C810F63525}" type="presOf" srcId="{457663BA-585F-4D0D-847F-42DB42B5E9F4}" destId="{0DD9A03C-6E79-4BAD-9387-D4ADA56A8977}" srcOrd="0" destOrd="0" presId="urn:microsoft.com/office/officeart/2005/8/layout/orgChart1"/>
    <dgm:cxn modelId="{456EE087-64F0-478D-B4B3-DEFE7B78B044}" type="presParOf" srcId="{70398E50-4B76-4BF7-B6CE-F18561CF7934}" destId="{E06F35EB-4590-43F0-8325-4CC0511A7603}" srcOrd="0" destOrd="0" presId="urn:microsoft.com/office/officeart/2005/8/layout/orgChart1"/>
    <dgm:cxn modelId="{F785F576-5404-4BE1-A157-1195D67B6B7F}" type="presParOf" srcId="{E06F35EB-4590-43F0-8325-4CC0511A7603}" destId="{30A8198B-917C-4751-A74E-2CD7AF79CF00}" srcOrd="0" destOrd="0" presId="urn:microsoft.com/office/officeart/2005/8/layout/orgChart1"/>
    <dgm:cxn modelId="{B54535FB-2C7A-4C15-8EA8-532D82E7FA29}" type="presParOf" srcId="{30A8198B-917C-4751-A74E-2CD7AF79CF00}" destId="{4E621614-A4CD-4569-95EA-0863339AC23D}" srcOrd="0" destOrd="0" presId="urn:microsoft.com/office/officeart/2005/8/layout/orgChart1"/>
    <dgm:cxn modelId="{7F4C2BB4-8830-497D-ADBF-1886C685D7BE}" type="presParOf" srcId="{30A8198B-917C-4751-A74E-2CD7AF79CF00}" destId="{386E2A6D-2ED2-4D4A-9BF0-E3F1248A2CD0}" srcOrd="1" destOrd="0" presId="urn:microsoft.com/office/officeart/2005/8/layout/orgChart1"/>
    <dgm:cxn modelId="{D6F53639-2A9F-4FD1-8405-A3A86717E760}" type="presParOf" srcId="{E06F35EB-4590-43F0-8325-4CC0511A7603}" destId="{19929DE9-5C12-45B0-A740-1CC9A75588C3}" srcOrd="1" destOrd="0" presId="urn:microsoft.com/office/officeart/2005/8/layout/orgChart1"/>
    <dgm:cxn modelId="{C1B1C51E-21F7-4010-92C1-50A2814488CB}" type="presParOf" srcId="{19929DE9-5C12-45B0-A740-1CC9A75588C3}" destId="{8D5D4AB9-590B-4B25-96D6-1BE65DDE7915}" srcOrd="0" destOrd="0" presId="urn:microsoft.com/office/officeart/2005/8/layout/orgChart1"/>
    <dgm:cxn modelId="{C9C1E0E2-8F6F-45DA-9987-8E984E5F85CB}" type="presParOf" srcId="{19929DE9-5C12-45B0-A740-1CC9A75588C3}" destId="{2A9B584F-F284-4094-91F2-FC9269EBDF70}" srcOrd="1" destOrd="0" presId="urn:microsoft.com/office/officeart/2005/8/layout/orgChart1"/>
    <dgm:cxn modelId="{67D21A21-5511-4A03-AC79-C7EB2CCC34DF}" type="presParOf" srcId="{2A9B584F-F284-4094-91F2-FC9269EBDF70}" destId="{2B44F7BB-088D-42C7-8305-B7AC102552CC}" srcOrd="0" destOrd="0" presId="urn:microsoft.com/office/officeart/2005/8/layout/orgChart1"/>
    <dgm:cxn modelId="{8D747CE2-7AFE-4FF0-88BC-799484242BAE}" type="presParOf" srcId="{2B44F7BB-088D-42C7-8305-B7AC102552CC}" destId="{74CDBE7E-DD98-4C7A-920C-BDD4E5F7A4F2}" srcOrd="0" destOrd="0" presId="urn:microsoft.com/office/officeart/2005/8/layout/orgChart1"/>
    <dgm:cxn modelId="{2E079C3F-2055-4F18-9ADD-0C6F5138E1DC}" type="presParOf" srcId="{2B44F7BB-088D-42C7-8305-B7AC102552CC}" destId="{2489C7AF-C858-4E35-AC41-DAEADFE9953A}" srcOrd="1" destOrd="0" presId="urn:microsoft.com/office/officeart/2005/8/layout/orgChart1"/>
    <dgm:cxn modelId="{21094D97-9E26-4A43-8CE9-9BC766F5FE4F}" type="presParOf" srcId="{2A9B584F-F284-4094-91F2-FC9269EBDF70}" destId="{9C488B28-06C2-4C5D-9FE7-A130F14BBC38}" srcOrd="1" destOrd="0" presId="urn:microsoft.com/office/officeart/2005/8/layout/orgChart1"/>
    <dgm:cxn modelId="{603CC361-BDC3-4CDF-B316-2834C60FA33C}" type="presParOf" srcId="{9C488B28-06C2-4C5D-9FE7-A130F14BBC38}" destId="{D395337C-BE26-4DAD-9733-F41044389CD6}" srcOrd="0" destOrd="0" presId="urn:microsoft.com/office/officeart/2005/8/layout/orgChart1"/>
    <dgm:cxn modelId="{98E68921-6733-4200-A796-5A39011CD85F}" type="presParOf" srcId="{9C488B28-06C2-4C5D-9FE7-A130F14BBC38}" destId="{6101E5B3-B98B-4D10-B7BC-1A2A1E59F7FA}" srcOrd="1" destOrd="0" presId="urn:microsoft.com/office/officeart/2005/8/layout/orgChart1"/>
    <dgm:cxn modelId="{ABF09A65-3200-4E00-8D02-EC241A2AE772}" type="presParOf" srcId="{6101E5B3-B98B-4D10-B7BC-1A2A1E59F7FA}" destId="{946C831C-8B83-45C7-A4B7-F126FA6AFF96}" srcOrd="0" destOrd="0" presId="urn:microsoft.com/office/officeart/2005/8/layout/orgChart1"/>
    <dgm:cxn modelId="{69A48B1C-841E-459D-BD91-3B9E0EEF6BA1}" type="presParOf" srcId="{946C831C-8B83-45C7-A4B7-F126FA6AFF96}" destId="{8D6363F4-180E-4013-9E34-E5420B3DB27E}" srcOrd="0" destOrd="0" presId="urn:microsoft.com/office/officeart/2005/8/layout/orgChart1"/>
    <dgm:cxn modelId="{10A5D5E6-90A6-4173-8840-E87E1C86773B}" type="presParOf" srcId="{946C831C-8B83-45C7-A4B7-F126FA6AFF96}" destId="{7C42E0CF-40DE-495B-927E-E6E357F993B3}" srcOrd="1" destOrd="0" presId="urn:microsoft.com/office/officeart/2005/8/layout/orgChart1"/>
    <dgm:cxn modelId="{F64A1EE4-D714-410D-8FEA-AE7DF7903FB3}" type="presParOf" srcId="{6101E5B3-B98B-4D10-B7BC-1A2A1E59F7FA}" destId="{73246BC8-E45F-4FC2-9B4F-39DE23734964}" srcOrd="1" destOrd="0" presId="urn:microsoft.com/office/officeart/2005/8/layout/orgChart1"/>
    <dgm:cxn modelId="{0E25E77F-2D74-4E3E-8EEC-F57947744F2A}" type="presParOf" srcId="{6101E5B3-B98B-4D10-B7BC-1A2A1E59F7FA}" destId="{A95DC265-4449-42BE-AE8B-E8150AB7AAAE}" srcOrd="2" destOrd="0" presId="urn:microsoft.com/office/officeart/2005/8/layout/orgChart1"/>
    <dgm:cxn modelId="{68BEA13C-21AB-40CE-A588-9C7FA7398925}" type="presParOf" srcId="{9C488B28-06C2-4C5D-9FE7-A130F14BBC38}" destId="{678CCE9D-DA5F-4B6A-B123-B582FAB77C8D}" srcOrd="2" destOrd="0" presId="urn:microsoft.com/office/officeart/2005/8/layout/orgChart1"/>
    <dgm:cxn modelId="{F3BFAACF-C8E5-4EE4-9151-3FB2DD3F9920}" type="presParOf" srcId="{9C488B28-06C2-4C5D-9FE7-A130F14BBC38}" destId="{F52AEF7C-E8E7-459B-BF65-7983A728811B}" srcOrd="3" destOrd="0" presId="urn:microsoft.com/office/officeart/2005/8/layout/orgChart1"/>
    <dgm:cxn modelId="{53AE5454-F3B4-4168-A7D6-D1B9C523FD80}" type="presParOf" srcId="{F52AEF7C-E8E7-459B-BF65-7983A728811B}" destId="{1CCD71A1-4BF6-4F77-8138-4232D2EF7DF8}" srcOrd="0" destOrd="0" presId="urn:microsoft.com/office/officeart/2005/8/layout/orgChart1"/>
    <dgm:cxn modelId="{2AE72BA9-5DE3-4F9B-AB6F-AE733D96783E}" type="presParOf" srcId="{1CCD71A1-4BF6-4F77-8138-4232D2EF7DF8}" destId="{722A96B6-BA16-4D6E-B000-717B59780F04}" srcOrd="0" destOrd="0" presId="urn:microsoft.com/office/officeart/2005/8/layout/orgChart1"/>
    <dgm:cxn modelId="{C94DA034-FBAA-4E4E-BC8B-FE987FD51708}" type="presParOf" srcId="{1CCD71A1-4BF6-4F77-8138-4232D2EF7DF8}" destId="{7E294E61-BC8E-4B33-8862-FB2C97FD0EDA}" srcOrd="1" destOrd="0" presId="urn:microsoft.com/office/officeart/2005/8/layout/orgChart1"/>
    <dgm:cxn modelId="{89DB4B19-D65E-472B-B1F2-628493C01DFE}" type="presParOf" srcId="{F52AEF7C-E8E7-459B-BF65-7983A728811B}" destId="{961CE6D8-CCFC-45A4-81D6-FF604E92A33C}" srcOrd="1" destOrd="0" presId="urn:microsoft.com/office/officeart/2005/8/layout/orgChart1"/>
    <dgm:cxn modelId="{C6001AC4-8E97-4A64-94B2-810A8C5D48D9}" type="presParOf" srcId="{F52AEF7C-E8E7-459B-BF65-7983A728811B}" destId="{78D00071-B990-4678-8B72-31A4937AA30D}" srcOrd="2" destOrd="0" presId="urn:microsoft.com/office/officeart/2005/8/layout/orgChart1"/>
    <dgm:cxn modelId="{1FE285F4-7A0A-4B2B-B3F6-C0EF5761343A}" type="presParOf" srcId="{2A9B584F-F284-4094-91F2-FC9269EBDF70}" destId="{B150D4F6-790F-44F0-9C92-1B6B30721F31}" srcOrd="2" destOrd="0" presId="urn:microsoft.com/office/officeart/2005/8/layout/orgChart1"/>
    <dgm:cxn modelId="{938AB60F-DAA6-4CCD-ACCF-5A20F252BE66}" type="presParOf" srcId="{19929DE9-5C12-45B0-A740-1CC9A75588C3}" destId="{35142FF9-854E-44CD-9823-D1CF8B9340D9}" srcOrd="2" destOrd="0" presId="urn:microsoft.com/office/officeart/2005/8/layout/orgChart1"/>
    <dgm:cxn modelId="{4ED834DF-FCB0-400A-903B-CCAFB278BC6E}" type="presParOf" srcId="{19929DE9-5C12-45B0-A740-1CC9A75588C3}" destId="{D787D58A-B8AD-4375-BF91-693979B3FD76}" srcOrd="3" destOrd="0" presId="urn:microsoft.com/office/officeart/2005/8/layout/orgChart1"/>
    <dgm:cxn modelId="{014DACDB-230A-4702-98AE-AF5B18309681}" type="presParOf" srcId="{D787D58A-B8AD-4375-BF91-693979B3FD76}" destId="{401B0BD6-C387-4D48-85CF-CDD8EC537E35}" srcOrd="0" destOrd="0" presId="urn:microsoft.com/office/officeart/2005/8/layout/orgChart1"/>
    <dgm:cxn modelId="{967191D5-EEE6-466F-BFBB-7D1F4425F854}" type="presParOf" srcId="{401B0BD6-C387-4D48-85CF-CDD8EC537E35}" destId="{0DD9A03C-6E79-4BAD-9387-D4ADA56A8977}" srcOrd="0" destOrd="0" presId="urn:microsoft.com/office/officeart/2005/8/layout/orgChart1"/>
    <dgm:cxn modelId="{BEC1ADB5-9501-407E-B68D-1A2C780C47B0}" type="presParOf" srcId="{401B0BD6-C387-4D48-85CF-CDD8EC537E35}" destId="{A89D7C0B-2020-47BB-BD72-1AA3A495662D}" srcOrd="1" destOrd="0" presId="urn:microsoft.com/office/officeart/2005/8/layout/orgChart1"/>
    <dgm:cxn modelId="{CA69B04C-4BAF-46D7-98DD-B7BB0D305966}" type="presParOf" srcId="{D787D58A-B8AD-4375-BF91-693979B3FD76}" destId="{4452B21A-8346-4F8E-9FD8-EF9A1150125C}" srcOrd="1" destOrd="0" presId="urn:microsoft.com/office/officeart/2005/8/layout/orgChart1"/>
    <dgm:cxn modelId="{2E43B9F7-EA8C-4329-8078-61FBA0B9BD6D}" type="presParOf" srcId="{4452B21A-8346-4F8E-9FD8-EF9A1150125C}" destId="{144EDC79-CC7A-405C-B8C0-C1E917404F8C}" srcOrd="0" destOrd="0" presId="urn:microsoft.com/office/officeart/2005/8/layout/orgChart1"/>
    <dgm:cxn modelId="{353C7EE1-91A8-4521-9305-C8BAEB408E61}" type="presParOf" srcId="{4452B21A-8346-4F8E-9FD8-EF9A1150125C}" destId="{391A83F8-6B40-4FF3-9428-75DEB003D3CB}" srcOrd="1" destOrd="0" presId="urn:microsoft.com/office/officeart/2005/8/layout/orgChart1"/>
    <dgm:cxn modelId="{E31335B3-7013-4CAC-9646-99710DE5B345}" type="presParOf" srcId="{391A83F8-6B40-4FF3-9428-75DEB003D3CB}" destId="{6119F552-ECCB-44A2-9848-F76428C5446E}" srcOrd="0" destOrd="0" presId="urn:microsoft.com/office/officeart/2005/8/layout/orgChart1"/>
    <dgm:cxn modelId="{08560AA0-4E5F-4CC2-8BBA-32D4E56760A3}" type="presParOf" srcId="{6119F552-ECCB-44A2-9848-F76428C5446E}" destId="{2C5F4BF9-699C-4565-9E92-0FA22C7817E5}" srcOrd="0" destOrd="0" presId="urn:microsoft.com/office/officeart/2005/8/layout/orgChart1"/>
    <dgm:cxn modelId="{37F44C31-D897-459F-89A8-D7BE5AF64426}" type="presParOf" srcId="{6119F552-ECCB-44A2-9848-F76428C5446E}" destId="{A800E64E-2C8F-48EF-ABCC-C5A229BE367A}" srcOrd="1" destOrd="0" presId="urn:microsoft.com/office/officeart/2005/8/layout/orgChart1"/>
    <dgm:cxn modelId="{A874CBD0-03AF-422A-8BA2-952D08A6189E}" type="presParOf" srcId="{391A83F8-6B40-4FF3-9428-75DEB003D3CB}" destId="{2BC752AD-402D-4E8F-9C62-5C93BAD81949}" srcOrd="1" destOrd="0" presId="urn:microsoft.com/office/officeart/2005/8/layout/orgChart1"/>
    <dgm:cxn modelId="{859D20F9-4AB9-4736-834D-C5C13F1840CD}" type="presParOf" srcId="{391A83F8-6B40-4FF3-9428-75DEB003D3CB}" destId="{355A85ED-D52E-4299-84E1-6314037F1545}" srcOrd="2" destOrd="0" presId="urn:microsoft.com/office/officeart/2005/8/layout/orgChart1"/>
    <dgm:cxn modelId="{2360F403-EE0B-4D13-A684-30685916718B}" type="presParOf" srcId="{4452B21A-8346-4F8E-9FD8-EF9A1150125C}" destId="{69264653-E33E-44B4-ADF8-76357DBE9042}" srcOrd="2" destOrd="0" presId="urn:microsoft.com/office/officeart/2005/8/layout/orgChart1"/>
    <dgm:cxn modelId="{A49BA78E-65EF-46C5-AB4E-A13C9B4D65F0}" type="presParOf" srcId="{4452B21A-8346-4F8E-9FD8-EF9A1150125C}" destId="{B1A26D7F-82E4-472C-87E7-FA186CA169DA}" srcOrd="3" destOrd="0" presId="urn:microsoft.com/office/officeart/2005/8/layout/orgChart1"/>
    <dgm:cxn modelId="{19B5E43E-9658-4AEB-9957-9794A4E5945E}" type="presParOf" srcId="{B1A26D7F-82E4-472C-87E7-FA186CA169DA}" destId="{36F3D5B7-1BB0-4AAF-A078-56BFF9B12889}" srcOrd="0" destOrd="0" presId="urn:microsoft.com/office/officeart/2005/8/layout/orgChart1"/>
    <dgm:cxn modelId="{486D0C89-82A2-499D-988E-8BC04EB538D9}" type="presParOf" srcId="{36F3D5B7-1BB0-4AAF-A078-56BFF9B12889}" destId="{66D73916-7F31-4BC0-8A43-BF0FF6BEACFD}" srcOrd="0" destOrd="0" presId="urn:microsoft.com/office/officeart/2005/8/layout/orgChart1"/>
    <dgm:cxn modelId="{EEF8A522-09CF-4E7A-B2D1-D49B0F805511}" type="presParOf" srcId="{36F3D5B7-1BB0-4AAF-A078-56BFF9B12889}" destId="{4B92401A-AA4B-459D-B446-B7EAF242122A}" srcOrd="1" destOrd="0" presId="urn:microsoft.com/office/officeart/2005/8/layout/orgChart1"/>
    <dgm:cxn modelId="{54C4C183-015C-4ACC-B599-263E655D0D4F}" type="presParOf" srcId="{B1A26D7F-82E4-472C-87E7-FA186CA169DA}" destId="{8BEE92F6-FCD2-472E-AC5F-77629B7454B5}" srcOrd="1" destOrd="0" presId="urn:microsoft.com/office/officeart/2005/8/layout/orgChart1"/>
    <dgm:cxn modelId="{58D308EF-E82D-446C-A9EB-01B61857F28A}" type="presParOf" srcId="{B1A26D7F-82E4-472C-87E7-FA186CA169DA}" destId="{0CB06386-501E-4C32-9570-6210B0AFC355}" srcOrd="2" destOrd="0" presId="urn:microsoft.com/office/officeart/2005/8/layout/orgChart1"/>
    <dgm:cxn modelId="{6B476B46-F0DB-4C61-8AC7-A0091B0894AA}" type="presParOf" srcId="{4452B21A-8346-4F8E-9FD8-EF9A1150125C}" destId="{81363739-DAEE-4223-9596-967BF0777C2C}" srcOrd="4" destOrd="0" presId="urn:microsoft.com/office/officeart/2005/8/layout/orgChart1"/>
    <dgm:cxn modelId="{C92AA9E2-82ED-4CF9-92F3-9EEA8A3821E9}" type="presParOf" srcId="{4452B21A-8346-4F8E-9FD8-EF9A1150125C}" destId="{F8014335-0901-4B5D-B008-7CC6BF23D69B}" srcOrd="5" destOrd="0" presId="urn:microsoft.com/office/officeart/2005/8/layout/orgChart1"/>
    <dgm:cxn modelId="{C4CD55DB-6587-4718-8E15-475F8A1A72F7}" type="presParOf" srcId="{F8014335-0901-4B5D-B008-7CC6BF23D69B}" destId="{407B8F54-F8AC-4971-B359-CA17B60BDD74}" srcOrd="0" destOrd="0" presId="urn:microsoft.com/office/officeart/2005/8/layout/orgChart1"/>
    <dgm:cxn modelId="{DADC6AAA-C7B7-4605-9C94-7B43EB6F1CE5}" type="presParOf" srcId="{407B8F54-F8AC-4971-B359-CA17B60BDD74}" destId="{6F79A2D2-CC8B-4C81-8689-EE61310A6AA4}" srcOrd="0" destOrd="0" presId="urn:microsoft.com/office/officeart/2005/8/layout/orgChart1"/>
    <dgm:cxn modelId="{5C6D8D70-13FA-4DCA-869D-D473235832D3}" type="presParOf" srcId="{407B8F54-F8AC-4971-B359-CA17B60BDD74}" destId="{785C62ED-8145-4AD4-8176-CD68A5D7F2CC}" srcOrd="1" destOrd="0" presId="urn:microsoft.com/office/officeart/2005/8/layout/orgChart1"/>
    <dgm:cxn modelId="{6AE22797-EEAE-4A0E-AE9F-CB88BEA8510E}" type="presParOf" srcId="{F8014335-0901-4B5D-B008-7CC6BF23D69B}" destId="{DE073E5C-B325-4B48-8ECF-E85821C062A3}" srcOrd="1" destOrd="0" presId="urn:microsoft.com/office/officeart/2005/8/layout/orgChart1"/>
    <dgm:cxn modelId="{379A25B9-32F1-4FB2-BFA9-C69DAE26A0E2}" type="presParOf" srcId="{F8014335-0901-4B5D-B008-7CC6BF23D69B}" destId="{A95FDA12-5AD1-4FA6-932F-8FE97A13F20C}" srcOrd="2" destOrd="0" presId="urn:microsoft.com/office/officeart/2005/8/layout/orgChart1"/>
    <dgm:cxn modelId="{5D716D99-1931-41C3-B2BB-76423FD815BA}" type="presParOf" srcId="{D787D58A-B8AD-4375-BF91-693979B3FD76}" destId="{7D47EE58-ED83-43DE-AAAC-78ED1DB7EE45}" srcOrd="2" destOrd="0" presId="urn:microsoft.com/office/officeart/2005/8/layout/orgChart1"/>
    <dgm:cxn modelId="{40C1E484-6E5E-4260-84F7-3201FC0A013D}" type="presParOf" srcId="{19929DE9-5C12-45B0-A740-1CC9A75588C3}" destId="{5E2C062B-6ACF-4660-8AE2-3452E5A54705}" srcOrd="4" destOrd="0" presId="urn:microsoft.com/office/officeart/2005/8/layout/orgChart1"/>
    <dgm:cxn modelId="{51F806C1-8111-465F-A324-629D7C706235}" type="presParOf" srcId="{19929DE9-5C12-45B0-A740-1CC9A75588C3}" destId="{A0119EDE-566C-4F76-BB82-B6F430CA1959}" srcOrd="5" destOrd="0" presId="urn:microsoft.com/office/officeart/2005/8/layout/orgChart1"/>
    <dgm:cxn modelId="{A9549E57-50B1-47A3-9DF3-727530FCEE63}" type="presParOf" srcId="{A0119EDE-566C-4F76-BB82-B6F430CA1959}" destId="{65153517-E04C-480D-8E32-45FECD331D9D}" srcOrd="0" destOrd="0" presId="urn:microsoft.com/office/officeart/2005/8/layout/orgChart1"/>
    <dgm:cxn modelId="{C912170B-3893-413B-B81A-75B84202A88C}" type="presParOf" srcId="{65153517-E04C-480D-8E32-45FECD331D9D}" destId="{BE3557B7-7469-482E-B096-6C428E8E1D97}" srcOrd="0" destOrd="0" presId="urn:microsoft.com/office/officeart/2005/8/layout/orgChart1"/>
    <dgm:cxn modelId="{48097490-490F-48EB-8CE3-8CC57064A758}" type="presParOf" srcId="{65153517-E04C-480D-8E32-45FECD331D9D}" destId="{F5F86A06-1120-47CE-8AC4-7D3704CFAAB2}" srcOrd="1" destOrd="0" presId="urn:microsoft.com/office/officeart/2005/8/layout/orgChart1"/>
    <dgm:cxn modelId="{89518DF1-CD67-4759-872A-E12B85633096}" type="presParOf" srcId="{A0119EDE-566C-4F76-BB82-B6F430CA1959}" destId="{B5271CF6-C2C9-43B9-A551-FCC9D4E65026}" srcOrd="1" destOrd="0" presId="urn:microsoft.com/office/officeart/2005/8/layout/orgChart1"/>
    <dgm:cxn modelId="{0FC7E224-A402-4A86-8B27-6EA1F702F91A}" type="presParOf" srcId="{B5271CF6-C2C9-43B9-A551-FCC9D4E65026}" destId="{D95130D1-2398-418D-A581-22E6FCC3AE07}" srcOrd="0" destOrd="0" presId="urn:microsoft.com/office/officeart/2005/8/layout/orgChart1"/>
    <dgm:cxn modelId="{D0DC4965-9EB2-487B-BF74-9BDE36828387}" type="presParOf" srcId="{B5271CF6-C2C9-43B9-A551-FCC9D4E65026}" destId="{E6281983-6613-4173-9D91-10F7432B8AE8}" srcOrd="1" destOrd="0" presId="urn:microsoft.com/office/officeart/2005/8/layout/orgChart1"/>
    <dgm:cxn modelId="{D8519314-BDA2-4BCF-A17C-7977C8D97047}" type="presParOf" srcId="{E6281983-6613-4173-9D91-10F7432B8AE8}" destId="{A5C1D254-37BC-45B0-8C46-8066AB934865}" srcOrd="0" destOrd="0" presId="urn:microsoft.com/office/officeart/2005/8/layout/orgChart1"/>
    <dgm:cxn modelId="{FA53C98C-2FB2-456C-9E33-9A68058A20E7}" type="presParOf" srcId="{A5C1D254-37BC-45B0-8C46-8066AB934865}" destId="{EB82A876-6629-4F98-B2B4-A92A0C7E01A4}" srcOrd="0" destOrd="0" presId="urn:microsoft.com/office/officeart/2005/8/layout/orgChart1"/>
    <dgm:cxn modelId="{EA46597A-1722-46DA-B887-8E5AF75CBDB3}" type="presParOf" srcId="{A5C1D254-37BC-45B0-8C46-8066AB934865}" destId="{EE301A98-A467-4EF6-B8E0-D0E7EF0A1CC1}" srcOrd="1" destOrd="0" presId="urn:microsoft.com/office/officeart/2005/8/layout/orgChart1"/>
    <dgm:cxn modelId="{C734B34D-42D9-42FA-9CC9-CF33925A9E99}" type="presParOf" srcId="{E6281983-6613-4173-9D91-10F7432B8AE8}" destId="{D1FAB823-9A76-41A1-814F-A71CAA39BBD4}" srcOrd="1" destOrd="0" presId="urn:microsoft.com/office/officeart/2005/8/layout/orgChart1"/>
    <dgm:cxn modelId="{6C5FEF32-DE86-4150-B1FB-CDBE914DDB8C}" type="presParOf" srcId="{E6281983-6613-4173-9D91-10F7432B8AE8}" destId="{3956C665-20F1-4D93-AE7C-05F5C3EA087B}" srcOrd="2" destOrd="0" presId="urn:microsoft.com/office/officeart/2005/8/layout/orgChart1"/>
    <dgm:cxn modelId="{0791A472-0B4D-4931-9EC8-3A4A29254B5B}" type="presParOf" srcId="{B5271CF6-C2C9-43B9-A551-FCC9D4E65026}" destId="{94AED361-78A9-473A-AB2D-01620D88A08F}" srcOrd="2" destOrd="0" presId="urn:microsoft.com/office/officeart/2005/8/layout/orgChart1"/>
    <dgm:cxn modelId="{6E13D22A-D0B5-4138-91F1-27AEEC856491}" type="presParOf" srcId="{B5271CF6-C2C9-43B9-A551-FCC9D4E65026}" destId="{6596F3C3-60D4-4247-9765-6C4CF2CA7168}" srcOrd="3" destOrd="0" presId="urn:microsoft.com/office/officeart/2005/8/layout/orgChart1"/>
    <dgm:cxn modelId="{3632D4BA-2FE8-48A5-AC31-E855B81DDA5C}" type="presParOf" srcId="{6596F3C3-60D4-4247-9765-6C4CF2CA7168}" destId="{7385CEE8-F812-447E-AC5B-B7BF1090FE6B}" srcOrd="0" destOrd="0" presId="urn:microsoft.com/office/officeart/2005/8/layout/orgChart1"/>
    <dgm:cxn modelId="{EB75AEAB-7740-475D-82D8-1C150C4117F6}" type="presParOf" srcId="{7385CEE8-F812-447E-AC5B-B7BF1090FE6B}" destId="{ACED36F7-9525-49FA-8536-88B6AB2928F1}" srcOrd="0" destOrd="0" presId="urn:microsoft.com/office/officeart/2005/8/layout/orgChart1"/>
    <dgm:cxn modelId="{695E032B-4922-419C-A871-7D3670C5A3F0}" type="presParOf" srcId="{7385CEE8-F812-447E-AC5B-B7BF1090FE6B}" destId="{5CB47646-E8F9-475B-A8FD-28FDC83BCF43}" srcOrd="1" destOrd="0" presId="urn:microsoft.com/office/officeart/2005/8/layout/orgChart1"/>
    <dgm:cxn modelId="{EAE4A876-ECDF-488C-AB1B-853DF671AB72}" type="presParOf" srcId="{6596F3C3-60D4-4247-9765-6C4CF2CA7168}" destId="{FAF3DDE0-0BCD-41CA-A83E-A47C79A95F0E}" srcOrd="1" destOrd="0" presId="urn:microsoft.com/office/officeart/2005/8/layout/orgChart1"/>
    <dgm:cxn modelId="{3C89D1E4-0059-4E68-8355-581662190A43}" type="presParOf" srcId="{6596F3C3-60D4-4247-9765-6C4CF2CA7168}" destId="{42C9AB24-C678-49D8-BDFF-776245C36B79}" srcOrd="2" destOrd="0" presId="urn:microsoft.com/office/officeart/2005/8/layout/orgChart1"/>
    <dgm:cxn modelId="{7D2E8281-F6C4-430E-BA88-ED6AC3ACC47B}" type="presParOf" srcId="{A0119EDE-566C-4F76-BB82-B6F430CA1959}" destId="{4CA6FF0A-B8C3-48F3-BC16-7AF48C269454}" srcOrd="2" destOrd="0" presId="urn:microsoft.com/office/officeart/2005/8/layout/orgChart1"/>
    <dgm:cxn modelId="{A4012468-0D35-446A-AE96-C5EF324D7985}" type="presParOf" srcId="{E06F35EB-4590-43F0-8325-4CC0511A7603}" destId="{793E71CF-F29B-4625-A25A-8F388971230E}" srcOrd="2" destOrd="0" presId="urn:microsoft.com/office/officeart/2005/8/layout/orgChart1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ED361-78A9-473A-AB2D-01620D88A08F}">
      <dsp:nvSpPr>
        <dsp:cNvPr id="0" name=""/>
        <dsp:cNvSpPr/>
      </dsp:nvSpPr>
      <dsp:spPr>
        <a:xfrm>
          <a:off x="6914518" y="2354859"/>
          <a:ext cx="590815" cy="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76"/>
              </a:lnTo>
              <a:lnTo>
                <a:pt x="590815" y="178176"/>
              </a:lnTo>
              <a:lnTo>
                <a:pt x="590815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130D1-2398-418D-A581-22E6FCC3AE07}">
      <dsp:nvSpPr>
        <dsp:cNvPr id="0" name=""/>
        <dsp:cNvSpPr/>
      </dsp:nvSpPr>
      <dsp:spPr>
        <a:xfrm>
          <a:off x="6323702" y="2354859"/>
          <a:ext cx="590815" cy="356352"/>
        </a:xfrm>
        <a:custGeom>
          <a:avLst/>
          <a:gdLst/>
          <a:ahLst/>
          <a:cxnLst/>
          <a:rect l="0" t="0" r="0" b="0"/>
          <a:pathLst>
            <a:path>
              <a:moveTo>
                <a:pt x="590815" y="0"/>
              </a:moveTo>
              <a:lnTo>
                <a:pt x="590815" y="178176"/>
              </a:lnTo>
              <a:lnTo>
                <a:pt x="0" y="178176"/>
              </a:lnTo>
              <a:lnTo>
                <a:pt x="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C062B-6ACF-4660-8AE2-3452E5A54705}">
      <dsp:nvSpPr>
        <dsp:cNvPr id="0" name=""/>
        <dsp:cNvSpPr/>
      </dsp:nvSpPr>
      <dsp:spPr>
        <a:xfrm>
          <a:off x="3960439" y="1150048"/>
          <a:ext cx="2954078" cy="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76"/>
              </a:lnTo>
              <a:lnTo>
                <a:pt x="2954078" y="178176"/>
              </a:lnTo>
              <a:lnTo>
                <a:pt x="2954078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63739-DAEE-4223-9596-967BF0777C2C}">
      <dsp:nvSpPr>
        <dsp:cNvPr id="0" name=""/>
        <dsp:cNvSpPr/>
      </dsp:nvSpPr>
      <dsp:spPr>
        <a:xfrm>
          <a:off x="3960439" y="2354859"/>
          <a:ext cx="1181631" cy="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76"/>
              </a:lnTo>
              <a:lnTo>
                <a:pt x="1181631" y="178176"/>
              </a:lnTo>
              <a:lnTo>
                <a:pt x="1181631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64653-E33E-44B4-ADF8-76357DBE9042}">
      <dsp:nvSpPr>
        <dsp:cNvPr id="0" name=""/>
        <dsp:cNvSpPr/>
      </dsp:nvSpPr>
      <dsp:spPr>
        <a:xfrm>
          <a:off x="3914719" y="2354859"/>
          <a:ext cx="91440" cy="356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EDC79-CC7A-405C-B8C0-C1E917404F8C}">
      <dsp:nvSpPr>
        <dsp:cNvPr id="0" name=""/>
        <dsp:cNvSpPr/>
      </dsp:nvSpPr>
      <dsp:spPr>
        <a:xfrm>
          <a:off x="2778808" y="2354859"/>
          <a:ext cx="1181631" cy="356352"/>
        </a:xfrm>
        <a:custGeom>
          <a:avLst/>
          <a:gdLst/>
          <a:ahLst/>
          <a:cxnLst/>
          <a:rect l="0" t="0" r="0" b="0"/>
          <a:pathLst>
            <a:path>
              <a:moveTo>
                <a:pt x="1181631" y="0"/>
              </a:moveTo>
              <a:lnTo>
                <a:pt x="1181631" y="178176"/>
              </a:lnTo>
              <a:lnTo>
                <a:pt x="0" y="178176"/>
              </a:lnTo>
              <a:lnTo>
                <a:pt x="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42FF9-854E-44CD-9823-D1CF8B9340D9}">
      <dsp:nvSpPr>
        <dsp:cNvPr id="0" name=""/>
        <dsp:cNvSpPr/>
      </dsp:nvSpPr>
      <dsp:spPr>
        <a:xfrm>
          <a:off x="3914719" y="1150048"/>
          <a:ext cx="91440" cy="3563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8CCE9D-DA5F-4B6A-B123-B582FAB77C8D}">
      <dsp:nvSpPr>
        <dsp:cNvPr id="0" name=""/>
        <dsp:cNvSpPr/>
      </dsp:nvSpPr>
      <dsp:spPr>
        <a:xfrm>
          <a:off x="1006361" y="2354859"/>
          <a:ext cx="590815" cy="356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176"/>
              </a:lnTo>
              <a:lnTo>
                <a:pt x="590815" y="178176"/>
              </a:lnTo>
              <a:lnTo>
                <a:pt x="590815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5337C-BE26-4DAD-9733-F41044389CD6}">
      <dsp:nvSpPr>
        <dsp:cNvPr id="0" name=""/>
        <dsp:cNvSpPr/>
      </dsp:nvSpPr>
      <dsp:spPr>
        <a:xfrm>
          <a:off x="415546" y="2354859"/>
          <a:ext cx="590815" cy="356352"/>
        </a:xfrm>
        <a:custGeom>
          <a:avLst/>
          <a:gdLst/>
          <a:ahLst/>
          <a:cxnLst/>
          <a:rect l="0" t="0" r="0" b="0"/>
          <a:pathLst>
            <a:path>
              <a:moveTo>
                <a:pt x="590815" y="0"/>
              </a:moveTo>
              <a:lnTo>
                <a:pt x="590815" y="178176"/>
              </a:lnTo>
              <a:lnTo>
                <a:pt x="0" y="178176"/>
              </a:lnTo>
              <a:lnTo>
                <a:pt x="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D4AB9-590B-4B25-96D6-1BE65DDE7915}">
      <dsp:nvSpPr>
        <dsp:cNvPr id="0" name=""/>
        <dsp:cNvSpPr/>
      </dsp:nvSpPr>
      <dsp:spPr>
        <a:xfrm>
          <a:off x="1006361" y="1150048"/>
          <a:ext cx="2954078" cy="356352"/>
        </a:xfrm>
        <a:custGeom>
          <a:avLst/>
          <a:gdLst/>
          <a:ahLst/>
          <a:cxnLst/>
          <a:rect l="0" t="0" r="0" b="0"/>
          <a:pathLst>
            <a:path>
              <a:moveTo>
                <a:pt x="2954078" y="0"/>
              </a:moveTo>
              <a:lnTo>
                <a:pt x="2954078" y="178176"/>
              </a:lnTo>
              <a:lnTo>
                <a:pt x="0" y="178176"/>
              </a:lnTo>
              <a:lnTo>
                <a:pt x="0" y="35635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21614-A4CD-4569-95EA-0863339AC23D}">
      <dsp:nvSpPr>
        <dsp:cNvPr id="0" name=""/>
        <dsp:cNvSpPr/>
      </dsp:nvSpPr>
      <dsp:spPr>
        <a:xfrm>
          <a:off x="3111981" y="301590"/>
          <a:ext cx="1696917" cy="848458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成本精益控制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1981" y="301590"/>
        <a:ext cx="1696917" cy="848458"/>
      </dsp:txXfrm>
    </dsp:sp>
    <dsp:sp modelId="{74CDBE7E-DD98-4C7A-920C-BDD4E5F7A4F2}">
      <dsp:nvSpPr>
        <dsp:cNvPr id="0" name=""/>
        <dsp:cNvSpPr/>
      </dsp:nvSpPr>
      <dsp:spPr>
        <a:xfrm>
          <a:off x="157903" y="1506401"/>
          <a:ext cx="1696917" cy="848458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熔炼工序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7903" y="1506401"/>
        <a:ext cx="1696917" cy="848458"/>
      </dsp:txXfrm>
    </dsp:sp>
    <dsp:sp modelId="{8D6363F4-180E-4013-9E34-E5420B3DB27E}">
      <dsp:nvSpPr>
        <dsp:cNvPr id="0" name=""/>
        <dsp:cNvSpPr/>
      </dsp:nvSpPr>
      <dsp:spPr>
        <a:xfrm>
          <a:off x="2907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物料消耗偏离度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7" y="2711212"/>
        <a:ext cx="825278" cy="2203633"/>
      </dsp:txXfrm>
    </dsp:sp>
    <dsp:sp modelId="{722A96B6-BA16-4D6E-B000-717B59780F04}">
      <dsp:nvSpPr>
        <dsp:cNvPr id="0" name=""/>
        <dsp:cNvSpPr/>
      </dsp:nvSpPr>
      <dsp:spPr>
        <a:xfrm>
          <a:off x="1184538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物料消耗波动率</a:t>
          </a:r>
          <a:endParaRPr lang="zh-CN" altLang="en-US" sz="21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84538" y="2711212"/>
        <a:ext cx="825278" cy="2203633"/>
      </dsp:txXfrm>
    </dsp:sp>
    <dsp:sp modelId="{0DD9A03C-6E79-4BAD-9387-D4ADA56A8977}">
      <dsp:nvSpPr>
        <dsp:cNvPr id="0" name=""/>
        <dsp:cNvSpPr/>
      </dsp:nvSpPr>
      <dsp:spPr>
        <a:xfrm>
          <a:off x="3111981" y="1506401"/>
          <a:ext cx="1696917" cy="848458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热轧工序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1981" y="1506401"/>
        <a:ext cx="1696917" cy="848458"/>
      </dsp:txXfrm>
    </dsp:sp>
    <dsp:sp modelId="{2C5F4BF9-699C-4565-9E92-0FA22C7817E5}">
      <dsp:nvSpPr>
        <dsp:cNvPr id="0" name=""/>
        <dsp:cNvSpPr/>
      </dsp:nvSpPr>
      <dsp:spPr>
        <a:xfrm>
          <a:off x="2366169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耗材使用寿命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6169" y="2711212"/>
        <a:ext cx="825278" cy="2203633"/>
      </dsp:txXfrm>
    </dsp:sp>
    <dsp:sp modelId="{66D73916-7F31-4BC0-8A43-BF0FF6BEACFD}">
      <dsp:nvSpPr>
        <dsp:cNvPr id="0" name=""/>
        <dsp:cNvSpPr/>
      </dsp:nvSpPr>
      <dsp:spPr>
        <a:xfrm>
          <a:off x="3547800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热轧板成材比例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47800" y="2711212"/>
        <a:ext cx="825278" cy="2203633"/>
      </dsp:txXfrm>
    </dsp:sp>
    <dsp:sp modelId="{6F79A2D2-CC8B-4C81-8689-EE61310A6AA4}">
      <dsp:nvSpPr>
        <dsp:cNvPr id="0" name=""/>
        <dsp:cNvSpPr/>
      </dsp:nvSpPr>
      <dsp:spPr>
        <a:xfrm>
          <a:off x="4729431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吨材燃料消耗比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29431" y="2711212"/>
        <a:ext cx="825278" cy="2203633"/>
      </dsp:txXfrm>
    </dsp:sp>
    <dsp:sp modelId="{BE3557B7-7469-482E-B096-6C428E8E1D97}">
      <dsp:nvSpPr>
        <dsp:cNvPr id="0" name=""/>
        <dsp:cNvSpPr/>
      </dsp:nvSpPr>
      <dsp:spPr>
        <a:xfrm>
          <a:off x="6066059" y="1506401"/>
          <a:ext cx="1696917" cy="848458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冷轧工序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66059" y="1506401"/>
        <a:ext cx="1696917" cy="848458"/>
      </dsp:txXfrm>
    </dsp:sp>
    <dsp:sp modelId="{EB82A876-6629-4F98-B2B4-A92A0C7E01A4}">
      <dsp:nvSpPr>
        <dsp:cNvPr id="0" name=""/>
        <dsp:cNvSpPr/>
      </dsp:nvSpPr>
      <dsp:spPr>
        <a:xfrm>
          <a:off x="5911063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耗材使用寿命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11063" y="2711212"/>
        <a:ext cx="825278" cy="2203633"/>
      </dsp:txXfrm>
    </dsp:sp>
    <dsp:sp modelId="{ACED36F7-9525-49FA-8536-88B6AB2928F1}">
      <dsp:nvSpPr>
        <dsp:cNvPr id="0" name=""/>
        <dsp:cNvSpPr/>
      </dsp:nvSpPr>
      <dsp:spPr>
        <a:xfrm>
          <a:off x="7092694" y="2711212"/>
          <a:ext cx="825278" cy="2203633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eaVert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次品率</a:t>
          </a:r>
          <a:endParaRPr lang="zh-CN" altLang="en-US" sz="21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2694" y="2711212"/>
        <a:ext cx="825278" cy="2203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7504" y="908720"/>
            <a:ext cx="896086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1" name="组合 1040"/>
          <p:cNvGrpSpPr/>
          <p:nvPr/>
        </p:nvGrpSpPr>
        <p:grpSpPr>
          <a:xfrm>
            <a:off x="2169375" y="2441793"/>
            <a:ext cx="3358087" cy="3341884"/>
            <a:chOff x="2294307" y="1196752"/>
            <a:chExt cx="3022278" cy="3341884"/>
          </a:xfrm>
        </p:grpSpPr>
        <p:sp>
          <p:nvSpPr>
            <p:cNvPr id="9" name="矩形 8"/>
            <p:cNvSpPr/>
            <p:nvPr/>
          </p:nvSpPr>
          <p:spPr>
            <a:xfrm>
              <a:off x="2483768" y="1196752"/>
              <a:ext cx="2304256" cy="2488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4307" y="4138526"/>
              <a:ext cx="30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从数据源中获取的原始数据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01153"/>
              </p:ext>
            </p:extLst>
          </p:nvPr>
        </p:nvGraphicFramePr>
        <p:xfrm>
          <a:off x="198411" y="4069582"/>
          <a:ext cx="1605414" cy="65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17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97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18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5496" y="2708920"/>
            <a:ext cx="1944216" cy="936104"/>
            <a:chOff x="-76649" y="1772816"/>
            <a:chExt cx="1944216" cy="9361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72816"/>
              <a:ext cx="1578230" cy="56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-76649" y="233958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生产记录表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8" y="1268760"/>
            <a:ext cx="1402343" cy="1188035"/>
            <a:chOff x="242076" y="476672"/>
            <a:chExt cx="1402343" cy="1188035"/>
          </a:xfrm>
        </p:grpSpPr>
        <p:sp>
          <p:nvSpPr>
            <p:cNvPr id="4" name="流程图: 磁盘 3"/>
            <p:cNvSpPr/>
            <p:nvPr/>
          </p:nvSpPr>
          <p:spPr>
            <a:xfrm>
              <a:off x="611560" y="476672"/>
              <a:ext cx="648228" cy="523111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076" y="1049154"/>
              <a:ext cx="140234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（生产实绩表）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633" y="47158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手工记录实绩表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520989"/>
              </p:ext>
            </p:extLst>
          </p:nvPr>
        </p:nvGraphicFramePr>
        <p:xfrm>
          <a:off x="2451898" y="2513802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铝锭消耗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3905" y="4509120"/>
            <a:ext cx="523695" cy="3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16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CN" sz="1600" b="1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CN" sz="1600" b="1" dirty="0"/>
              <a:t>.</a:t>
            </a:r>
            <a:endParaRPr lang="zh-CN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2744" y="5377627"/>
            <a:ext cx="108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9653" y="2777959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物料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消耗汇总表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1803825" y="1268760"/>
            <a:ext cx="432048" cy="4027452"/>
          </a:xfrm>
          <a:prstGeom prst="rightBrace">
            <a:avLst>
              <a:gd name="adj1" fmla="val 56283"/>
              <a:gd name="adj2" fmla="val 4902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940172" y="3665930"/>
            <a:ext cx="96810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组合 1039"/>
          <p:cNvGrpSpPr/>
          <p:nvPr/>
        </p:nvGrpSpPr>
        <p:grpSpPr>
          <a:xfrm>
            <a:off x="5908280" y="3140968"/>
            <a:ext cx="1956019" cy="2636769"/>
            <a:chOff x="5787981" y="1943309"/>
            <a:chExt cx="1956019" cy="2636769"/>
          </a:xfrm>
        </p:grpSpPr>
        <p:sp>
          <p:nvSpPr>
            <p:cNvPr id="20" name="流程图: 磁盘 19"/>
            <p:cNvSpPr/>
            <p:nvPr/>
          </p:nvSpPr>
          <p:spPr>
            <a:xfrm>
              <a:off x="5787981" y="1943309"/>
              <a:ext cx="1328015" cy="1296144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5945" y="4179968"/>
              <a:ext cx="1688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6372200" y="2440821"/>
              <a:ext cx="270191" cy="26809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32040" y="2998693"/>
            <a:ext cx="109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1025" name="矩形 1024"/>
          <p:cNvSpPr/>
          <p:nvPr/>
        </p:nvSpPr>
        <p:spPr>
          <a:xfrm>
            <a:off x="6588224" y="3743826"/>
            <a:ext cx="45719" cy="6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8" name="直接连接符 1027"/>
          <p:cNvCxnSpPr/>
          <p:nvPr/>
        </p:nvCxnSpPr>
        <p:spPr>
          <a:xfrm flipH="1" flipV="1">
            <a:off x="6444208" y="2635265"/>
            <a:ext cx="155447" cy="1173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610928" y="2635265"/>
            <a:ext cx="2281552" cy="1169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6084168" y="38610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成本主题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41678"/>
              </p:ext>
            </p:extLst>
          </p:nvPr>
        </p:nvGraphicFramePr>
        <p:xfrm>
          <a:off x="2451897" y="2873841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镁锭消耗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12523"/>
              </p:ext>
            </p:extLst>
          </p:nvPr>
        </p:nvGraphicFramePr>
        <p:xfrm>
          <a:off x="2451897" y="3233881"/>
          <a:ext cx="2363172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金属锰消耗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7866"/>
              </p:ext>
            </p:extLst>
          </p:nvPr>
        </p:nvGraphicFramePr>
        <p:xfrm>
          <a:off x="2441003" y="3737937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锌锭消耗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88776"/>
              </p:ext>
            </p:extLst>
          </p:nvPr>
        </p:nvGraphicFramePr>
        <p:xfrm>
          <a:off x="2451897" y="4097977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废料消耗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5" name="表格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41579"/>
              </p:ext>
            </p:extLst>
          </p:nvPr>
        </p:nvGraphicFramePr>
        <p:xfrm>
          <a:off x="5724128" y="1124743"/>
          <a:ext cx="3240361" cy="15781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物料号</a:t>
                      </a:r>
                      <a:r>
                        <a:rPr lang="en-US" altLang="zh-CN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铝锭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镁锭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0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107504" y="908720"/>
            <a:ext cx="896086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41" name="组合 1040"/>
          <p:cNvGrpSpPr/>
          <p:nvPr/>
        </p:nvGrpSpPr>
        <p:grpSpPr>
          <a:xfrm>
            <a:off x="2169375" y="2441793"/>
            <a:ext cx="3358087" cy="3341884"/>
            <a:chOff x="2294307" y="1196752"/>
            <a:chExt cx="3022278" cy="3341884"/>
          </a:xfrm>
        </p:grpSpPr>
        <p:sp>
          <p:nvSpPr>
            <p:cNvPr id="9" name="矩形 8"/>
            <p:cNvSpPr/>
            <p:nvPr/>
          </p:nvSpPr>
          <p:spPr>
            <a:xfrm>
              <a:off x="2483768" y="1196752"/>
              <a:ext cx="2304256" cy="2488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94307" y="4138526"/>
              <a:ext cx="3022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从数据源中获取的原始数据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98411" y="4069582"/>
          <a:ext cx="1605414" cy="65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317"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97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18"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5496" y="2708920"/>
            <a:ext cx="1944216" cy="936104"/>
            <a:chOff x="-76649" y="1772816"/>
            <a:chExt cx="1944216" cy="9361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772816"/>
              <a:ext cx="1578230" cy="562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-76649" y="233958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Excel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取样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3528" y="1268760"/>
            <a:ext cx="1402343" cy="1188035"/>
            <a:chOff x="242076" y="476672"/>
            <a:chExt cx="1402343" cy="1188035"/>
          </a:xfrm>
        </p:grpSpPr>
        <p:sp>
          <p:nvSpPr>
            <p:cNvPr id="4" name="流程图: 磁盘 3"/>
            <p:cNvSpPr/>
            <p:nvPr/>
          </p:nvSpPr>
          <p:spPr>
            <a:xfrm>
              <a:off x="611560" y="476672"/>
              <a:ext cx="648228" cy="523111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2076" y="1049154"/>
              <a:ext cx="140234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MES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  <a:endPara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（成分检测表）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633" y="47158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手工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15340"/>
              </p:ext>
            </p:extLst>
          </p:nvPr>
        </p:nvGraphicFramePr>
        <p:xfrm>
          <a:off x="2451898" y="2513802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97495" y="4689625"/>
            <a:ext cx="708833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CN" sz="1600" b="1" dirty="0"/>
              <a:t>... ...</a:t>
            </a:r>
            <a:endParaRPr lang="zh-CN" altLang="en-US" sz="1600" b="1" dirty="0"/>
          </a:p>
          <a:p>
            <a:pPr>
              <a:lnSpc>
                <a:spcPts val="600"/>
              </a:lnSpc>
            </a:pPr>
            <a:endParaRPr lang="zh-CN" alt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2744" y="5377627"/>
            <a:ext cx="108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94931" y="2768722"/>
            <a:ext cx="209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熔炼终点成分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汇总表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1803825" y="1268760"/>
            <a:ext cx="432048" cy="4027452"/>
          </a:xfrm>
          <a:prstGeom prst="rightBrace">
            <a:avLst>
              <a:gd name="adj1" fmla="val 56283"/>
              <a:gd name="adj2" fmla="val 4902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940172" y="3665930"/>
            <a:ext cx="96810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组合 1039"/>
          <p:cNvGrpSpPr/>
          <p:nvPr/>
        </p:nvGrpSpPr>
        <p:grpSpPr>
          <a:xfrm>
            <a:off x="5908280" y="3140968"/>
            <a:ext cx="1956019" cy="2636769"/>
            <a:chOff x="5787981" y="1943309"/>
            <a:chExt cx="1956019" cy="2636769"/>
          </a:xfrm>
        </p:grpSpPr>
        <p:sp>
          <p:nvSpPr>
            <p:cNvPr id="20" name="流程图: 磁盘 19"/>
            <p:cNvSpPr/>
            <p:nvPr/>
          </p:nvSpPr>
          <p:spPr>
            <a:xfrm>
              <a:off x="5787981" y="1943309"/>
              <a:ext cx="1328015" cy="1296144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5945" y="4179968"/>
              <a:ext cx="1688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数据仓库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立方体 29"/>
            <p:cNvSpPr/>
            <p:nvPr/>
          </p:nvSpPr>
          <p:spPr>
            <a:xfrm>
              <a:off x="6372200" y="2440821"/>
              <a:ext cx="270191" cy="268099"/>
            </a:xfrm>
            <a:prstGeom prst="cub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932040" y="2998693"/>
            <a:ext cx="109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清洗与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1025" name="矩形 1024"/>
          <p:cNvSpPr/>
          <p:nvPr/>
        </p:nvSpPr>
        <p:spPr>
          <a:xfrm>
            <a:off x="6588224" y="3743826"/>
            <a:ext cx="45719" cy="68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8" name="直接连接符 1027"/>
          <p:cNvCxnSpPr/>
          <p:nvPr/>
        </p:nvCxnSpPr>
        <p:spPr>
          <a:xfrm flipH="1" flipV="1">
            <a:off x="6444208" y="2635265"/>
            <a:ext cx="155447" cy="1173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610928" y="2635265"/>
            <a:ext cx="2281552" cy="1169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6084168" y="38610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主题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02008"/>
              </p:ext>
            </p:extLst>
          </p:nvPr>
        </p:nvGraphicFramePr>
        <p:xfrm>
          <a:off x="2451897" y="2873841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73966"/>
              </p:ext>
            </p:extLst>
          </p:nvPr>
        </p:nvGraphicFramePr>
        <p:xfrm>
          <a:off x="2451897" y="3233881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57469"/>
              </p:ext>
            </p:extLst>
          </p:nvPr>
        </p:nvGraphicFramePr>
        <p:xfrm>
          <a:off x="2449766" y="3602775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142"/>
              </p:ext>
            </p:extLst>
          </p:nvPr>
        </p:nvGraphicFramePr>
        <p:xfrm>
          <a:off x="2460660" y="3962815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Mn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5" name="表格 10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04660"/>
              </p:ext>
            </p:extLst>
          </p:nvPr>
        </p:nvGraphicFramePr>
        <p:xfrm>
          <a:off x="5724128" y="1124743"/>
          <a:ext cx="3240361" cy="15364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8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4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</a:t>
                      </a:r>
                      <a:r>
                        <a:rPr lang="zh-CN" altLang="en-US" sz="16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</a:t>
                      </a: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Mg</a:t>
                      </a:r>
                      <a:r>
                        <a:rPr lang="zh-CN" altLang="en-US" sz="1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xxx</a:t>
                      </a:r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9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04798"/>
              </p:ext>
            </p:extLst>
          </p:nvPr>
        </p:nvGraphicFramePr>
        <p:xfrm>
          <a:off x="2460660" y="4322854"/>
          <a:ext cx="2363172" cy="3125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5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熔炼号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Mg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含量</a:t>
                      </a:r>
                      <a:endParaRPr lang="zh-CN" altLang="en-US" sz="1200" b="1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9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46249335"/>
              </p:ext>
            </p:extLst>
          </p:nvPr>
        </p:nvGraphicFramePr>
        <p:xfrm>
          <a:off x="611560" y="692696"/>
          <a:ext cx="792088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13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198</Words>
  <Application>Microsoft Office PowerPoint</Application>
  <PresentationFormat>全屏显示(4:3)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xiaoyan wei</dc:creator>
  <cp:lastModifiedBy>chyulia</cp:lastModifiedBy>
  <cp:revision>28</cp:revision>
  <dcterms:created xsi:type="dcterms:W3CDTF">2017-12-19T06:35:47Z</dcterms:created>
  <dcterms:modified xsi:type="dcterms:W3CDTF">2017-12-20T06:59:11Z</dcterms:modified>
</cp:coreProperties>
</file>