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73" r:id="rId2"/>
    <p:sldId id="287" r:id="rId3"/>
    <p:sldId id="293" r:id="rId4"/>
    <p:sldId id="294" r:id="rId5"/>
    <p:sldId id="295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75" autoAdjust="0"/>
    <p:restoredTop sz="90296" autoAdjust="0"/>
  </p:normalViewPr>
  <p:slideViewPr>
    <p:cSldViewPr snapToGrid="0">
      <p:cViewPr varScale="1">
        <p:scale>
          <a:sx n="102" d="100"/>
          <a:sy n="102" d="100"/>
        </p:scale>
        <p:origin x="14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C2EC5B-49F4-418A-98EF-DC496574D990}" type="doc">
      <dgm:prSet loTypeId="urn:microsoft.com/office/officeart/2005/8/layout/process1" loCatId="process" qsTypeId="urn:microsoft.com/office/officeart/2005/8/quickstyle/simple3" qsCatId="simple" csTypeId="urn:microsoft.com/office/officeart/2005/8/colors/accent6_2" csCatId="accent6" phldr="1"/>
      <dgm:spPr/>
    </dgm:pt>
    <dgm:pt modelId="{C559EBB1-47E1-45BE-826E-EC91269B1E2D}">
      <dgm:prSet phldrT="[文本]"/>
      <dgm:spPr/>
      <dgm:t>
        <a:bodyPr/>
        <a:lstStyle/>
        <a:p>
          <a:r>
            <a:rPr lang="zh-CN" altLang="en-US" dirty="0"/>
            <a:t>挖掘成本问题</a:t>
          </a:r>
        </a:p>
      </dgm:t>
    </dgm:pt>
    <dgm:pt modelId="{2876291A-722F-4F5C-9468-5B9EDC627228}" type="parTrans" cxnId="{50EDDC3D-780F-4C15-B882-DA4165488532}">
      <dgm:prSet/>
      <dgm:spPr/>
      <dgm:t>
        <a:bodyPr/>
        <a:lstStyle/>
        <a:p>
          <a:endParaRPr lang="zh-CN" altLang="en-US"/>
        </a:p>
      </dgm:t>
    </dgm:pt>
    <dgm:pt modelId="{D68190A8-70BF-43A8-9639-104A35757372}" type="sibTrans" cxnId="{50EDDC3D-780F-4C15-B882-DA4165488532}">
      <dgm:prSet/>
      <dgm:spPr/>
      <dgm:t>
        <a:bodyPr/>
        <a:lstStyle/>
        <a:p>
          <a:endParaRPr lang="zh-CN" altLang="en-US"/>
        </a:p>
      </dgm:t>
    </dgm:pt>
    <dgm:pt modelId="{2AF380C9-D4BA-4610-AD9C-100B00D55880}">
      <dgm:prSet phldrT="[文本]"/>
      <dgm:spPr/>
      <dgm:t>
        <a:bodyPr/>
        <a:lstStyle/>
        <a:p>
          <a:r>
            <a:rPr lang="zh-CN" altLang="en-US" dirty="0"/>
            <a:t>追溯问题原因</a:t>
          </a:r>
        </a:p>
      </dgm:t>
    </dgm:pt>
    <dgm:pt modelId="{326EA2A7-B0FA-4C1E-B28D-1B07F22CB9AB}" type="parTrans" cxnId="{CBD40B42-B7F5-4529-8EDB-5D2DF5A70328}">
      <dgm:prSet/>
      <dgm:spPr/>
      <dgm:t>
        <a:bodyPr/>
        <a:lstStyle/>
        <a:p>
          <a:endParaRPr lang="zh-CN" altLang="en-US"/>
        </a:p>
      </dgm:t>
    </dgm:pt>
    <dgm:pt modelId="{EE695B30-6D6D-4F68-8A4B-2AEA3C5F153A}" type="sibTrans" cxnId="{CBD40B42-B7F5-4529-8EDB-5D2DF5A70328}">
      <dgm:prSet/>
      <dgm:spPr/>
      <dgm:t>
        <a:bodyPr/>
        <a:lstStyle/>
        <a:p>
          <a:endParaRPr lang="zh-CN" altLang="en-US"/>
        </a:p>
      </dgm:t>
    </dgm:pt>
    <dgm:pt modelId="{310D3965-CC48-4BCB-BAA7-0E9EC7951B63}">
      <dgm:prSet phldrT="[文本]"/>
      <dgm:spPr/>
      <dgm:t>
        <a:bodyPr/>
        <a:lstStyle/>
        <a:p>
          <a:r>
            <a:rPr lang="zh-CN" altLang="en-US" dirty="0"/>
            <a:t>参数遴选与提取</a:t>
          </a:r>
        </a:p>
      </dgm:t>
    </dgm:pt>
    <dgm:pt modelId="{ED2D4B5C-9DFA-49A8-A2A5-113ACDD161FE}" type="parTrans" cxnId="{C03F1AC5-6473-493F-94D5-AD7E5A81308A}">
      <dgm:prSet/>
      <dgm:spPr/>
      <dgm:t>
        <a:bodyPr/>
        <a:lstStyle/>
        <a:p>
          <a:endParaRPr lang="zh-CN" altLang="en-US"/>
        </a:p>
      </dgm:t>
    </dgm:pt>
    <dgm:pt modelId="{5966CE24-F5F4-496A-92D6-3FFB45FCAE4D}" type="sibTrans" cxnId="{C03F1AC5-6473-493F-94D5-AD7E5A81308A}">
      <dgm:prSet/>
      <dgm:spPr/>
      <dgm:t>
        <a:bodyPr/>
        <a:lstStyle/>
        <a:p>
          <a:endParaRPr lang="zh-CN" altLang="en-US"/>
        </a:p>
      </dgm:t>
    </dgm:pt>
    <dgm:pt modelId="{AD524A5A-8AB1-4BC8-A982-F0864D7FC0FF}">
      <dgm:prSet phldrT="[文本]"/>
      <dgm:spPr/>
      <dgm:t>
        <a:bodyPr/>
        <a:lstStyle/>
        <a:p>
          <a:r>
            <a:rPr lang="zh-CN" altLang="en-US" dirty="0"/>
            <a:t>可视化</a:t>
          </a:r>
        </a:p>
      </dgm:t>
    </dgm:pt>
    <dgm:pt modelId="{447DA326-5AD2-4888-8E1C-12DBC7470BDE}" type="parTrans" cxnId="{B8E7F4FC-3411-4F04-9CE0-B62150AF9EDF}">
      <dgm:prSet/>
      <dgm:spPr/>
      <dgm:t>
        <a:bodyPr/>
        <a:lstStyle/>
        <a:p>
          <a:endParaRPr lang="zh-CN" altLang="en-US"/>
        </a:p>
      </dgm:t>
    </dgm:pt>
    <dgm:pt modelId="{ED671010-0EE1-4EEB-82A4-EB2D9869E20D}" type="sibTrans" cxnId="{B8E7F4FC-3411-4F04-9CE0-B62150AF9EDF}">
      <dgm:prSet/>
      <dgm:spPr/>
      <dgm:t>
        <a:bodyPr/>
        <a:lstStyle/>
        <a:p>
          <a:endParaRPr lang="zh-CN" altLang="en-US"/>
        </a:p>
      </dgm:t>
    </dgm:pt>
    <dgm:pt modelId="{091226AC-92F3-4E84-B979-61D63027E2AF}" type="pres">
      <dgm:prSet presAssocID="{11C2EC5B-49F4-418A-98EF-DC496574D990}" presName="Name0" presStyleCnt="0">
        <dgm:presLayoutVars>
          <dgm:dir/>
          <dgm:resizeHandles val="exact"/>
        </dgm:presLayoutVars>
      </dgm:prSet>
      <dgm:spPr/>
    </dgm:pt>
    <dgm:pt modelId="{BF801F94-BB3E-4EDA-A5FB-B5947797A1DC}" type="pres">
      <dgm:prSet presAssocID="{C559EBB1-47E1-45BE-826E-EC91269B1E2D}" presName="node" presStyleLbl="node1" presStyleIdx="0" presStyleCnt="4">
        <dgm:presLayoutVars>
          <dgm:bulletEnabled val="1"/>
        </dgm:presLayoutVars>
      </dgm:prSet>
      <dgm:spPr/>
    </dgm:pt>
    <dgm:pt modelId="{AC8F0E8E-8F04-48F7-B83B-E2D80B1CF913}" type="pres">
      <dgm:prSet presAssocID="{D68190A8-70BF-43A8-9639-104A35757372}" presName="sibTrans" presStyleLbl="sibTrans2D1" presStyleIdx="0" presStyleCnt="3"/>
      <dgm:spPr/>
    </dgm:pt>
    <dgm:pt modelId="{14DAC8B8-5895-47E7-A7D4-9959D2C6452B}" type="pres">
      <dgm:prSet presAssocID="{D68190A8-70BF-43A8-9639-104A35757372}" presName="connectorText" presStyleLbl="sibTrans2D1" presStyleIdx="0" presStyleCnt="3"/>
      <dgm:spPr/>
    </dgm:pt>
    <dgm:pt modelId="{A3A67806-A66D-4D17-BFAC-D6C9E853BD2C}" type="pres">
      <dgm:prSet presAssocID="{2AF380C9-D4BA-4610-AD9C-100B00D55880}" presName="node" presStyleLbl="node1" presStyleIdx="1" presStyleCnt="4">
        <dgm:presLayoutVars>
          <dgm:bulletEnabled val="1"/>
        </dgm:presLayoutVars>
      </dgm:prSet>
      <dgm:spPr/>
    </dgm:pt>
    <dgm:pt modelId="{B04B7DE2-8635-4782-B2ED-7F98A9AE5E1D}" type="pres">
      <dgm:prSet presAssocID="{EE695B30-6D6D-4F68-8A4B-2AEA3C5F153A}" presName="sibTrans" presStyleLbl="sibTrans2D1" presStyleIdx="1" presStyleCnt="3"/>
      <dgm:spPr/>
    </dgm:pt>
    <dgm:pt modelId="{30DA5AFE-36BF-4699-ACD1-CACF6D5B9618}" type="pres">
      <dgm:prSet presAssocID="{EE695B30-6D6D-4F68-8A4B-2AEA3C5F153A}" presName="connectorText" presStyleLbl="sibTrans2D1" presStyleIdx="1" presStyleCnt="3"/>
      <dgm:spPr/>
    </dgm:pt>
    <dgm:pt modelId="{128BBA93-BF0F-4808-A26C-29DE70740CEF}" type="pres">
      <dgm:prSet presAssocID="{310D3965-CC48-4BCB-BAA7-0E9EC7951B63}" presName="node" presStyleLbl="node1" presStyleIdx="2" presStyleCnt="4">
        <dgm:presLayoutVars>
          <dgm:bulletEnabled val="1"/>
        </dgm:presLayoutVars>
      </dgm:prSet>
      <dgm:spPr/>
    </dgm:pt>
    <dgm:pt modelId="{0EDA6F65-EEA4-47FC-AF4E-B05002BB9AEB}" type="pres">
      <dgm:prSet presAssocID="{5966CE24-F5F4-496A-92D6-3FFB45FCAE4D}" presName="sibTrans" presStyleLbl="sibTrans2D1" presStyleIdx="2" presStyleCnt="3"/>
      <dgm:spPr/>
    </dgm:pt>
    <dgm:pt modelId="{6EA40486-49A4-4992-BB51-3AD86CD59FA7}" type="pres">
      <dgm:prSet presAssocID="{5966CE24-F5F4-496A-92D6-3FFB45FCAE4D}" presName="connectorText" presStyleLbl="sibTrans2D1" presStyleIdx="2" presStyleCnt="3"/>
      <dgm:spPr/>
    </dgm:pt>
    <dgm:pt modelId="{DC6A3556-35A5-42D1-BC08-FCB1321CBDB6}" type="pres">
      <dgm:prSet presAssocID="{AD524A5A-8AB1-4BC8-A982-F0864D7FC0FF}" presName="node" presStyleLbl="node1" presStyleIdx="3" presStyleCnt="4">
        <dgm:presLayoutVars>
          <dgm:bulletEnabled val="1"/>
        </dgm:presLayoutVars>
      </dgm:prSet>
      <dgm:spPr/>
    </dgm:pt>
  </dgm:ptLst>
  <dgm:cxnLst>
    <dgm:cxn modelId="{BA61BD03-3EDC-443B-85A5-0727B4415355}" type="presOf" srcId="{5966CE24-F5F4-496A-92D6-3FFB45FCAE4D}" destId="{0EDA6F65-EEA4-47FC-AF4E-B05002BB9AEB}" srcOrd="0" destOrd="0" presId="urn:microsoft.com/office/officeart/2005/8/layout/process1"/>
    <dgm:cxn modelId="{D4509604-E65B-4227-A866-F2AC319510E4}" type="presOf" srcId="{5966CE24-F5F4-496A-92D6-3FFB45FCAE4D}" destId="{6EA40486-49A4-4992-BB51-3AD86CD59FA7}" srcOrd="1" destOrd="0" presId="urn:microsoft.com/office/officeart/2005/8/layout/process1"/>
    <dgm:cxn modelId="{4343FD2A-358E-4095-86AA-2DA02139C8FA}" type="presOf" srcId="{EE695B30-6D6D-4F68-8A4B-2AEA3C5F153A}" destId="{30DA5AFE-36BF-4699-ACD1-CACF6D5B9618}" srcOrd="1" destOrd="0" presId="urn:microsoft.com/office/officeart/2005/8/layout/process1"/>
    <dgm:cxn modelId="{50EDDC3D-780F-4C15-B882-DA4165488532}" srcId="{11C2EC5B-49F4-418A-98EF-DC496574D990}" destId="{C559EBB1-47E1-45BE-826E-EC91269B1E2D}" srcOrd="0" destOrd="0" parTransId="{2876291A-722F-4F5C-9468-5B9EDC627228}" sibTransId="{D68190A8-70BF-43A8-9639-104A35757372}"/>
    <dgm:cxn modelId="{CBD40B42-B7F5-4529-8EDB-5D2DF5A70328}" srcId="{11C2EC5B-49F4-418A-98EF-DC496574D990}" destId="{2AF380C9-D4BA-4610-AD9C-100B00D55880}" srcOrd="1" destOrd="0" parTransId="{326EA2A7-B0FA-4C1E-B28D-1B07F22CB9AB}" sibTransId="{EE695B30-6D6D-4F68-8A4B-2AEA3C5F153A}"/>
    <dgm:cxn modelId="{FD15F371-2D24-4828-8AE2-157E38E1A2A9}" type="presOf" srcId="{AD524A5A-8AB1-4BC8-A982-F0864D7FC0FF}" destId="{DC6A3556-35A5-42D1-BC08-FCB1321CBDB6}" srcOrd="0" destOrd="0" presId="urn:microsoft.com/office/officeart/2005/8/layout/process1"/>
    <dgm:cxn modelId="{4B8BBB74-C019-4641-9535-7BE29297D497}" type="presOf" srcId="{C559EBB1-47E1-45BE-826E-EC91269B1E2D}" destId="{BF801F94-BB3E-4EDA-A5FB-B5947797A1DC}" srcOrd="0" destOrd="0" presId="urn:microsoft.com/office/officeart/2005/8/layout/process1"/>
    <dgm:cxn modelId="{33B3DDA5-7762-4DFC-ABCF-099C6C8C3D74}" type="presOf" srcId="{D68190A8-70BF-43A8-9639-104A35757372}" destId="{14DAC8B8-5895-47E7-A7D4-9959D2C6452B}" srcOrd="1" destOrd="0" presId="urn:microsoft.com/office/officeart/2005/8/layout/process1"/>
    <dgm:cxn modelId="{8C78D5AC-0EFF-467B-9121-A2EE802F7B13}" type="presOf" srcId="{EE695B30-6D6D-4F68-8A4B-2AEA3C5F153A}" destId="{B04B7DE2-8635-4782-B2ED-7F98A9AE5E1D}" srcOrd="0" destOrd="0" presId="urn:microsoft.com/office/officeart/2005/8/layout/process1"/>
    <dgm:cxn modelId="{C03F1AC5-6473-493F-94D5-AD7E5A81308A}" srcId="{11C2EC5B-49F4-418A-98EF-DC496574D990}" destId="{310D3965-CC48-4BCB-BAA7-0E9EC7951B63}" srcOrd="2" destOrd="0" parTransId="{ED2D4B5C-9DFA-49A8-A2A5-113ACDD161FE}" sibTransId="{5966CE24-F5F4-496A-92D6-3FFB45FCAE4D}"/>
    <dgm:cxn modelId="{5BD4A1CA-95FD-4CC3-B6EE-31E60904174B}" type="presOf" srcId="{310D3965-CC48-4BCB-BAA7-0E9EC7951B63}" destId="{128BBA93-BF0F-4808-A26C-29DE70740CEF}" srcOrd="0" destOrd="0" presId="urn:microsoft.com/office/officeart/2005/8/layout/process1"/>
    <dgm:cxn modelId="{AD67FEDE-7AE5-4244-97B8-64E8D727365F}" type="presOf" srcId="{11C2EC5B-49F4-418A-98EF-DC496574D990}" destId="{091226AC-92F3-4E84-B979-61D63027E2AF}" srcOrd="0" destOrd="0" presId="urn:microsoft.com/office/officeart/2005/8/layout/process1"/>
    <dgm:cxn modelId="{24F30FDF-A469-4C30-BF24-9C2D164C2D1F}" type="presOf" srcId="{2AF380C9-D4BA-4610-AD9C-100B00D55880}" destId="{A3A67806-A66D-4D17-BFAC-D6C9E853BD2C}" srcOrd="0" destOrd="0" presId="urn:microsoft.com/office/officeart/2005/8/layout/process1"/>
    <dgm:cxn modelId="{6005B5FC-750C-4E91-BF09-3E8CB1266A7D}" type="presOf" srcId="{D68190A8-70BF-43A8-9639-104A35757372}" destId="{AC8F0E8E-8F04-48F7-B83B-E2D80B1CF913}" srcOrd="0" destOrd="0" presId="urn:microsoft.com/office/officeart/2005/8/layout/process1"/>
    <dgm:cxn modelId="{B8E7F4FC-3411-4F04-9CE0-B62150AF9EDF}" srcId="{11C2EC5B-49F4-418A-98EF-DC496574D990}" destId="{AD524A5A-8AB1-4BC8-A982-F0864D7FC0FF}" srcOrd="3" destOrd="0" parTransId="{447DA326-5AD2-4888-8E1C-12DBC7470BDE}" sibTransId="{ED671010-0EE1-4EEB-82A4-EB2D9869E20D}"/>
    <dgm:cxn modelId="{ACD0EA3B-D974-42DC-9D22-ECE98F42FF21}" type="presParOf" srcId="{091226AC-92F3-4E84-B979-61D63027E2AF}" destId="{BF801F94-BB3E-4EDA-A5FB-B5947797A1DC}" srcOrd="0" destOrd="0" presId="urn:microsoft.com/office/officeart/2005/8/layout/process1"/>
    <dgm:cxn modelId="{58C96A70-5DDB-4C45-91E3-5DC1B781FA46}" type="presParOf" srcId="{091226AC-92F3-4E84-B979-61D63027E2AF}" destId="{AC8F0E8E-8F04-48F7-B83B-E2D80B1CF913}" srcOrd="1" destOrd="0" presId="urn:microsoft.com/office/officeart/2005/8/layout/process1"/>
    <dgm:cxn modelId="{81CD8329-0182-425F-944A-CB211E1743F2}" type="presParOf" srcId="{AC8F0E8E-8F04-48F7-B83B-E2D80B1CF913}" destId="{14DAC8B8-5895-47E7-A7D4-9959D2C6452B}" srcOrd="0" destOrd="0" presId="urn:microsoft.com/office/officeart/2005/8/layout/process1"/>
    <dgm:cxn modelId="{A841C4F2-2768-41AC-95E5-D78CD4E03B19}" type="presParOf" srcId="{091226AC-92F3-4E84-B979-61D63027E2AF}" destId="{A3A67806-A66D-4D17-BFAC-D6C9E853BD2C}" srcOrd="2" destOrd="0" presId="urn:microsoft.com/office/officeart/2005/8/layout/process1"/>
    <dgm:cxn modelId="{05A04C06-F76F-4F35-8544-1AD8D03FB203}" type="presParOf" srcId="{091226AC-92F3-4E84-B979-61D63027E2AF}" destId="{B04B7DE2-8635-4782-B2ED-7F98A9AE5E1D}" srcOrd="3" destOrd="0" presId="urn:microsoft.com/office/officeart/2005/8/layout/process1"/>
    <dgm:cxn modelId="{9D57AB5A-106D-491E-9D77-FBCA8E05B52F}" type="presParOf" srcId="{B04B7DE2-8635-4782-B2ED-7F98A9AE5E1D}" destId="{30DA5AFE-36BF-4699-ACD1-CACF6D5B9618}" srcOrd="0" destOrd="0" presId="urn:microsoft.com/office/officeart/2005/8/layout/process1"/>
    <dgm:cxn modelId="{0B4E3A51-F8BF-4C59-87FF-2BA036CA708C}" type="presParOf" srcId="{091226AC-92F3-4E84-B979-61D63027E2AF}" destId="{128BBA93-BF0F-4808-A26C-29DE70740CEF}" srcOrd="4" destOrd="0" presId="urn:microsoft.com/office/officeart/2005/8/layout/process1"/>
    <dgm:cxn modelId="{9B93F248-8EAA-441A-B60E-2638964347B7}" type="presParOf" srcId="{091226AC-92F3-4E84-B979-61D63027E2AF}" destId="{0EDA6F65-EEA4-47FC-AF4E-B05002BB9AEB}" srcOrd="5" destOrd="0" presId="urn:microsoft.com/office/officeart/2005/8/layout/process1"/>
    <dgm:cxn modelId="{CE5790B5-1228-4895-BCDC-8E6EE5FF15A3}" type="presParOf" srcId="{0EDA6F65-EEA4-47FC-AF4E-B05002BB9AEB}" destId="{6EA40486-49A4-4992-BB51-3AD86CD59FA7}" srcOrd="0" destOrd="0" presId="urn:microsoft.com/office/officeart/2005/8/layout/process1"/>
    <dgm:cxn modelId="{DBB1D134-0ED7-4DAF-8875-0EFF0174BC1A}" type="presParOf" srcId="{091226AC-92F3-4E84-B979-61D63027E2AF}" destId="{DC6A3556-35A5-42D1-BC08-FCB1321CBDB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59EA3B-B53C-44F9-B7C4-6371547A26EF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288449F-372C-48F0-8909-B0C9969A84D6}">
      <dgm:prSet phldrT="[文本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综合评价指标</a:t>
          </a:r>
        </a:p>
      </dgm:t>
    </dgm:pt>
    <dgm:pt modelId="{5725F4D0-50E0-4A53-B037-162F36B56501}" type="parTrans" cxnId="{5A3116E6-EEA2-4F5B-B8F2-EECBBC50F88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B8C3B8-3D76-44E2-874A-2379E1F93C62}" type="sibTrans" cxnId="{5A3116E6-EEA2-4F5B-B8F2-EECBBC50F88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DC9EE0-BA1D-4DA9-9E07-936DF06CD799}">
      <dgm:prSet phldrT="[文本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市场占有率</a:t>
          </a:r>
        </a:p>
      </dgm:t>
    </dgm:pt>
    <dgm:pt modelId="{A1DEE141-E940-479C-AC5F-08617C61DA3E}" type="parTrans" cxnId="{117AB85A-64D1-426B-AAD3-7CD2E996D9A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E6C588-9033-4880-B904-ED7649E0FE3A}" type="sibTrans" cxnId="{117AB85A-64D1-426B-AAD3-7CD2E996D9A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EBED28-1DB6-4DF5-A126-A5B52490EEF8}">
      <dgm:prSet phldrT="[文本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销售利润率</a:t>
          </a:r>
        </a:p>
      </dgm:t>
    </dgm:pt>
    <dgm:pt modelId="{5E5F978B-8CF9-4D55-96D5-1EC90FAEDB89}" type="parTrans" cxnId="{76A2070F-B49A-4B1D-A625-B9AF4333450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ABF889-E2F0-44FF-B6A8-CD09A0C0F328}" type="sibTrans" cxnId="{76A2070F-B49A-4B1D-A625-B9AF4333450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D95793-B93F-4CDE-8572-EBBCFC1409DF}">
      <dgm:prSet phldrT="[文本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产品质量合格率</a:t>
          </a:r>
        </a:p>
      </dgm:t>
    </dgm:pt>
    <dgm:pt modelId="{246C75E7-A02C-4DB0-B0C7-CED9FB1806BD}" type="parTrans" cxnId="{637AB7D6-E851-4A10-B666-6027B9C4C12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89BA72-0C29-48D2-BBF7-13D7AE86AFB3}" type="sibTrans" cxnId="{637AB7D6-E851-4A10-B666-6027B9C4C12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5DFD78-2F8C-4ACA-B43D-CA707A60B47F}">
      <dgm:prSet phldrT="[文本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安全评价指标</a:t>
          </a:r>
        </a:p>
      </dgm:t>
    </dgm:pt>
    <dgm:pt modelId="{6D5C6A9D-ADC7-48A9-84D4-E9CD107C7A52}" type="parTrans" cxnId="{4F97EEF3-F529-4DD4-8B1D-2C714DAF6C9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AF9197-45F5-4B01-84DC-4D45C4FF0AD0}" type="sibTrans" cxnId="{4F97EEF3-F529-4DD4-8B1D-2C714DAF6C9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ACC30-6A38-4DD5-80D7-A50F751A058C}">
      <dgm:prSet phldrT="[文本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员工安全资质</a:t>
          </a:r>
        </a:p>
      </dgm:t>
    </dgm:pt>
    <dgm:pt modelId="{C9BAB5AF-E21C-433E-8A90-7A87F27A46F6}" type="parTrans" cxnId="{DF9F2A7E-9DCE-418E-AE03-D3A162C18CD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82ECD9-9271-4F2E-8F3D-5E1334B5EB83}" type="sibTrans" cxnId="{DF9F2A7E-9DCE-418E-AE03-D3A162C18CD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E1F225-9DFC-4B53-AAAA-E6AE07B40395}">
      <dgm:prSet phldrT="[文本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工伤事故率</a:t>
          </a:r>
        </a:p>
      </dgm:t>
    </dgm:pt>
    <dgm:pt modelId="{1810049F-3D1F-4681-8308-CF7AD8EE39F6}" type="parTrans" cxnId="{781AEE2E-969E-4CE4-9806-26A8E4C7101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3A0850-1F9F-4BCF-AC94-1EF8DA618EA6}" type="sibTrans" cxnId="{781AEE2E-969E-4CE4-9806-26A8E4C7101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FF086D-42B3-4AA6-9769-E182738C60C1}">
      <dgm:prSet phldrT="[文本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安全生产周期</a:t>
          </a:r>
        </a:p>
      </dgm:t>
    </dgm:pt>
    <dgm:pt modelId="{7A4BD46B-A9FD-4FD7-A357-C3D6B1AD24ED}" type="parTrans" cxnId="{05A89213-64F1-41ED-AA93-4EB0B45E866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3A0730-BF00-4250-973D-19D823FB5145}" type="sibTrans" cxnId="{05A89213-64F1-41ED-AA93-4EB0B45E866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60BD40-6742-4267-9036-E26893ACBCCE}">
      <dgm:prSet phldrT="[文本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设备评价指标</a:t>
          </a:r>
        </a:p>
      </dgm:t>
    </dgm:pt>
    <dgm:pt modelId="{3C22A09E-FA97-4CA4-A5D0-10A73E2685DB}" type="parTrans" cxnId="{A3113CCD-4696-49B8-BA4F-F824F988A75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7B8394-758A-49CD-BCB2-B1438C50302E}" type="sibTrans" cxnId="{A3113CCD-4696-49B8-BA4F-F824F988A75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481C0C-B80A-4C43-87F5-C35E8986EF08}">
      <dgm:prSet phldrT="[文本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设备生产率</a:t>
          </a:r>
        </a:p>
      </dgm:t>
    </dgm:pt>
    <dgm:pt modelId="{A4C98916-DB8F-44BA-9DE0-3E2AD1421419}" type="parTrans" cxnId="{AC4A3D3A-B963-4F84-A81A-F46C3B966EE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EFDFB4-FC98-4D78-877F-4D6EF9998064}" type="sibTrans" cxnId="{AC4A3D3A-B963-4F84-A81A-F46C3B966EE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E25522-90F8-426B-A9A5-600781C2BFBD}">
      <dgm:prSet phldrT="[文本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设备完好率</a:t>
          </a:r>
        </a:p>
      </dgm:t>
    </dgm:pt>
    <dgm:pt modelId="{8D42DD82-0F96-49CC-82A8-2DF66BCD61CA}" type="parTrans" cxnId="{64D60F31-85EA-4B22-B85A-50AC16C27B6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1D8AAE-0202-414A-B04A-E5FE91F7DCA2}" type="sibTrans" cxnId="{64D60F31-85EA-4B22-B85A-50AC16C27B6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1D0C6E-AE95-4A2D-8029-015BB30467DC}">
      <dgm:prSet phldrT="[文本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设备维修率</a:t>
          </a:r>
        </a:p>
      </dgm:t>
    </dgm:pt>
    <dgm:pt modelId="{58727E97-D075-46FF-B92B-0884001362B5}" type="parTrans" cxnId="{B736F76E-C9FA-4E9B-948D-9A2AD7A4C14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8FA101-5B18-4A25-8AE8-F8B37FEF7EC9}" type="sibTrans" cxnId="{B736F76E-C9FA-4E9B-948D-9A2AD7A4C14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1F900B-D393-4908-8406-4200D6441FCC}" type="pres">
      <dgm:prSet presAssocID="{9959EA3B-B53C-44F9-B7C4-6371547A26EF}" presName="layout" presStyleCnt="0">
        <dgm:presLayoutVars>
          <dgm:chMax/>
          <dgm:chPref/>
          <dgm:dir/>
          <dgm:resizeHandles/>
        </dgm:presLayoutVars>
      </dgm:prSet>
      <dgm:spPr/>
    </dgm:pt>
    <dgm:pt modelId="{3AC06489-236A-4ABD-946D-7640FCFA727D}" type="pres">
      <dgm:prSet presAssocID="{D288449F-372C-48F0-8909-B0C9969A84D6}" presName="root" presStyleCnt="0">
        <dgm:presLayoutVars>
          <dgm:chMax/>
          <dgm:chPref/>
        </dgm:presLayoutVars>
      </dgm:prSet>
      <dgm:spPr/>
    </dgm:pt>
    <dgm:pt modelId="{9ACA2AFF-148E-4E6F-B2A5-87985A76229E}" type="pres">
      <dgm:prSet presAssocID="{D288449F-372C-48F0-8909-B0C9969A84D6}" presName="rootComposite" presStyleCnt="0">
        <dgm:presLayoutVars/>
      </dgm:prSet>
      <dgm:spPr/>
    </dgm:pt>
    <dgm:pt modelId="{1123E242-F527-4E2F-8BB4-CB448F1750AA}" type="pres">
      <dgm:prSet presAssocID="{D288449F-372C-48F0-8909-B0C9969A84D6}" presName="ParentAccent" presStyleLbl="alignNode1" presStyleIdx="0" presStyleCnt="3"/>
      <dgm:spPr/>
    </dgm:pt>
    <dgm:pt modelId="{8E7B5408-CD11-4663-972C-8F5EBB57C5C4}" type="pres">
      <dgm:prSet presAssocID="{D288449F-372C-48F0-8909-B0C9969A84D6}" presName="ParentSmallAccent" presStyleLbl="fgAcc1" presStyleIdx="0" presStyleCnt="3"/>
      <dgm:spPr/>
    </dgm:pt>
    <dgm:pt modelId="{BE08EFE5-AF70-44A5-9DC8-CA58668D9DED}" type="pres">
      <dgm:prSet presAssocID="{D288449F-372C-48F0-8909-B0C9969A84D6}" presName="Parent" presStyleLbl="revTx" presStyleIdx="0" presStyleCnt="12">
        <dgm:presLayoutVars>
          <dgm:chMax/>
          <dgm:chPref val="4"/>
          <dgm:bulletEnabled val="1"/>
        </dgm:presLayoutVars>
      </dgm:prSet>
      <dgm:spPr/>
    </dgm:pt>
    <dgm:pt modelId="{96356A48-85FB-4A71-A91E-7C34F38A9A09}" type="pres">
      <dgm:prSet presAssocID="{D288449F-372C-48F0-8909-B0C9969A84D6}" presName="childShape" presStyleCnt="0">
        <dgm:presLayoutVars>
          <dgm:chMax val="0"/>
          <dgm:chPref val="0"/>
        </dgm:presLayoutVars>
      </dgm:prSet>
      <dgm:spPr/>
    </dgm:pt>
    <dgm:pt modelId="{BF776096-D1B6-4CE0-8868-377AFE87BCC7}" type="pres">
      <dgm:prSet presAssocID="{0FDC9EE0-BA1D-4DA9-9E07-936DF06CD799}" presName="childComposite" presStyleCnt="0">
        <dgm:presLayoutVars>
          <dgm:chMax val="0"/>
          <dgm:chPref val="0"/>
        </dgm:presLayoutVars>
      </dgm:prSet>
      <dgm:spPr/>
    </dgm:pt>
    <dgm:pt modelId="{863B82FE-38FB-44FF-9327-3560915D6822}" type="pres">
      <dgm:prSet presAssocID="{0FDC9EE0-BA1D-4DA9-9E07-936DF06CD799}" presName="ChildAccent" presStyleLbl="solidFgAcc1" presStyleIdx="0" presStyleCnt="9"/>
      <dgm:spPr/>
    </dgm:pt>
    <dgm:pt modelId="{D2BD6E47-9E15-4906-93AF-55869E77EB91}" type="pres">
      <dgm:prSet presAssocID="{0FDC9EE0-BA1D-4DA9-9E07-936DF06CD799}" presName="Child" presStyleLbl="revTx" presStyleIdx="1" presStyleCnt="12">
        <dgm:presLayoutVars>
          <dgm:chMax val="0"/>
          <dgm:chPref val="0"/>
          <dgm:bulletEnabled val="1"/>
        </dgm:presLayoutVars>
      </dgm:prSet>
      <dgm:spPr/>
    </dgm:pt>
    <dgm:pt modelId="{6B259994-0DEB-4DD0-9EBE-0A4DB8DF9F7A}" type="pres">
      <dgm:prSet presAssocID="{48EBED28-1DB6-4DF5-A126-A5B52490EEF8}" presName="childComposite" presStyleCnt="0">
        <dgm:presLayoutVars>
          <dgm:chMax val="0"/>
          <dgm:chPref val="0"/>
        </dgm:presLayoutVars>
      </dgm:prSet>
      <dgm:spPr/>
    </dgm:pt>
    <dgm:pt modelId="{BB93EF2E-44A6-4922-9BBC-E19EA4ED096E}" type="pres">
      <dgm:prSet presAssocID="{48EBED28-1DB6-4DF5-A126-A5B52490EEF8}" presName="ChildAccent" presStyleLbl="solidFgAcc1" presStyleIdx="1" presStyleCnt="9"/>
      <dgm:spPr/>
    </dgm:pt>
    <dgm:pt modelId="{FFE243B6-5A25-4CAE-A6FB-66BE1B561D8B}" type="pres">
      <dgm:prSet presAssocID="{48EBED28-1DB6-4DF5-A126-A5B52490EEF8}" presName="Child" presStyleLbl="revTx" presStyleIdx="2" presStyleCnt="12">
        <dgm:presLayoutVars>
          <dgm:chMax val="0"/>
          <dgm:chPref val="0"/>
          <dgm:bulletEnabled val="1"/>
        </dgm:presLayoutVars>
      </dgm:prSet>
      <dgm:spPr/>
    </dgm:pt>
    <dgm:pt modelId="{7281F2F0-61A5-4032-9295-AEF7E8AF8361}" type="pres">
      <dgm:prSet presAssocID="{78D95793-B93F-4CDE-8572-EBBCFC1409DF}" presName="childComposite" presStyleCnt="0">
        <dgm:presLayoutVars>
          <dgm:chMax val="0"/>
          <dgm:chPref val="0"/>
        </dgm:presLayoutVars>
      </dgm:prSet>
      <dgm:spPr/>
    </dgm:pt>
    <dgm:pt modelId="{A54FE95D-13BA-454F-A727-88CCDA7BE48A}" type="pres">
      <dgm:prSet presAssocID="{78D95793-B93F-4CDE-8572-EBBCFC1409DF}" presName="ChildAccent" presStyleLbl="solidFgAcc1" presStyleIdx="2" presStyleCnt="9"/>
      <dgm:spPr/>
    </dgm:pt>
    <dgm:pt modelId="{801D9352-ADEA-4AAF-A35F-524178F9FF3E}" type="pres">
      <dgm:prSet presAssocID="{78D95793-B93F-4CDE-8572-EBBCFC1409DF}" presName="Child" presStyleLbl="revTx" presStyleIdx="3" presStyleCnt="12">
        <dgm:presLayoutVars>
          <dgm:chMax val="0"/>
          <dgm:chPref val="0"/>
          <dgm:bulletEnabled val="1"/>
        </dgm:presLayoutVars>
      </dgm:prSet>
      <dgm:spPr/>
    </dgm:pt>
    <dgm:pt modelId="{925F78CA-1B72-4471-91F8-1D560442DE60}" type="pres">
      <dgm:prSet presAssocID="{FD5DFD78-2F8C-4ACA-B43D-CA707A60B47F}" presName="root" presStyleCnt="0">
        <dgm:presLayoutVars>
          <dgm:chMax/>
          <dgm:chPref/>
        </dgm:presLayoutVars>
      </dgm:prSet>
      <dgm:spPr/>
    </dgm:pt>
    <dgm:pt modelId="{FA0569C6-1580-4092-9C66-4B83BE522252}" type="pres">
      <dgm:prSet presAssocID="{FD5DFD78-2F8C-4ACA-B43D-CA707A60B47F}" presName="rootComposite" presStyleCnt="0">
        <dgm:presLayoutVars/>
      </dgm:prSet>
      <dgm:spPr/>
    </dgm:pt>
    <dgm:pt modelId="{2DD5C1B5-46BE-4EC3-B1AC-9204BC43498F}" type="pres">
      <dgm:prSet presAssocID="{FD5DFD78-2F8C-4ACA-B43D-CA707A60B47F}" presName="ParentAccent" presStyleLbl="alignNode1" presStyleIdx="1" presStyleCnt="3"/>
      <dgm:spPr/>
    </dgm:pt>
    <dgm:pt modelId="{7EE022F0-78A6-4E02-BCAE-3177D221BFB0}" type="pres">
      <dgm:prSet presAssocID="{FD5DFD78-2F8C-4ACA-B43D-CA707A60B47F}" presName="ParentSmallAccent" presStyleLbl="fgAcc1" presStyleIdx="1" presStyleCnt="3"/>
      <dgm:spPr/>
    </dgm:pt>
    <dgm:pt modelId="{C0206291-988D-4275-B907-732559CD6B38}" type="pres">
      <dgm:prSet presAssocID="{FD5DFD78-2F8C-4ACA-B43D-CA707A60B47F}" presName="Parent" presStyleLbl="revTx" presStyleIdx="4" presStyleCnt="12">
        <dgm:presLayoutVars>
          <dgm:chMax/>
          <dgm:chPref val="4"/>
          <dgm:bulletEnabled val="1"/>
        </dgm:presLayoutVars>
      </dgm:prSet>
      <dgm:spPr/>
    </dgm:pt>
    <dgm:pt modelId="{10714920-41BC-41DC-938E-467647EDE56D}" type="pres">
      <dgm:prSet presAssocID="{FD5DFD78-2F8C-4ACA-B43D-CA707A60B47F}" presName="childShape" presStyleCnt="0">
        <dgm:presLayoutVars>
          <dgm:chMax val="0"/>
          <dgm:chPref val="0"/>
        </dgm:presLayoutVars>
      </dgm:prSet>
      <dgm:spPr/>
    </dgm:pt>
    <dgm:pt modelId="{8D16AA0D-D6A0-4A50-BDF2-D332EF121E99}" type="pres">
      <dgm:prSet presAssocID="{0D2ACC30-6A38-4DD5-80D7-A50F751A058C}" presName="childComposite" presStyleCnt="0">
        <dgm:presLayoutVars>
          <dgm:chMax val="0"/>
          <dgm:chPref val="0"/>
        </dgm:presLayoutVars>
      </dgm:prSet>
      <dgm:spPr/>
    </dgm:pt>
    <dgm:pt modelId="{571C97E6-F486-4086-88E4-00C375E3B789}" type="pres">
      <dgm:prSet presAssocID="{0D2ACC30-6A38-4DD5-80D7-A50F751A058C}" presName="ChildAccent" presStyleLbl="solidFgAcc1" presStyleIdx="3" presStyleCnt="9"/>
      <dgm:spPr/>
    </dgm:pt>
    <dgm:pt modelId="{9935F0C8-8533-42CB-9781-7E39651C9BB3}" type="pres">
      <dgm:prSet presAssocID="{0D2ACC30-6A38-4DD5-80D7-A50F751A058C}" presName="Child" presStyleLbl="revTx" presStyleIdx="5" presStyleCnt="12">
        <dgm:presLayoutVars>
          <dgm:chMax val="0"/>
          <dgm:chPref val="0"/>
          <dgm:bulletEnabled val="1"/>
        </dgm:presLayoutVars>
      </dgm:prSet>
      <dgm:spPr/>
    </dgm:pt>
    <dgm:pt modelId="{6CDBE0FF-FFD1-4207-BDE8-170210E3F3B9}" type="pres">
      <dgm:prSet presAssocID="{9EE1F225-9DFC-4B53-AAAA-E6AE07B40395}" presName="childComposite" presStyleCnt="0">
        <dgm:presLayoutVars>
          <dgm:chMax val="0"/>
          <dgm:chPref val="0"/>
        </dgm:presLayoutVars>
      </dgm:prSet>
      <dgm:spPr/>
    </dgm:pt>
    <dgm:pt modelId="{D50BB141-FF9E-41AE-ADE1-681A86FD1EFF}" type="pres">
      <dgm:prSet presAssocID="{9EE1F225-9DFC-4B53-AAAA-E6AE07B40395}" presName="ChildAccent" presStyleLbl="solidFgAcc1" presStyleIdx="4" presStyleCnt="9"/>
      <dgm:spPr/>
    </dgm:pt>
    <dgm:pt modelId="{4C15E7B9-4814-419A-9540-24C9B757B6E2}" type="pres">
      <dgm:prSet presAssocID="{9EE1F225-9DFC-4B53-AAAA-E6AE07B40395}" presName="Child" presStyleLbl="revTx" presStyleIdx="6" presStyleCnt="12">
        <dgm:presLayoutVars>
          <dgm:chMax val="0"/>
          <dgm:chPref val="0"/>
          <dgm:bulletEnabled val="1"/>
        </dgm:presLayoutVars>
      </dgm:prSet>
      <dgm:spPr/>
    </dgm:pt>
    <dgm:pt modelId="{01F08418-B743-4A30-9D16-FCBAB4946D50}" type="pres">
      <dgm:prSet presAssocID="{36FF086D-42B3-4AA6-9769-E182738C60C1}" presName="childComposite" presStyleCnt="0">
        <dgm:presLayoutVars>
          <dgm:chMax val="0"/>
          <dgm:chPref val="0"/>
        </dgm:presLayoutVars>
      </dgm:prSet>
      <dgm:spPr/>
    </dgm:pt>
    <dgm:pt modelId="{ACA3386A-19E2-4A73-B3A4-8E5A9BAF458F}" type="pres">
      <dgm:prSet presAssocID="{36FF086D-42B3-4AA6-9769-E182738C60C1}" presName="ChildAccent" presStyleLbl="solidFgAcc1" presStyleIdx="5" presStyleCnt="9"/>
      <dgm:spPr/>
    </dgm:pt>
    <dgm:pt modelId="{2E0B6C2F-F4D5-46E8-99FC-DA7678B87D0C}" type="pres">
      <dgm:prSet presAssocID="{36FF086D-42B3-4AA6-9769-E182738C60C1}" presName="Child" presStyleLbl="revTx" presStyleIdx="7" presStyleCnt="12">
        <dgm:presLayoutVars>
          <dgm:chMax val="0"/>
          <dgm:chPref val="0"/>
          <dgm:bulletEnabled val="1"/>
        </dgm:presLayoutVars>
      </dgm:prSet>
      <dgm:spPr/>
    </dgm:pt>
    <dgm:pt modelId="{9EAA41EF-0EF2-450B-8F85-A6F38BBD633D}" type="pres">
      <dgm:prSet presAssocID="{6A60BD40-6742-4267-9036-E26893ACBCCE}" presName="root" presStyleCnt="0">
        <dgm:presLayoutVars>
          <dgm:chMax/>
          <dgm:chPref/>
        </dgm:presLayoutVars>
      </dgm:prSet>
      <dgm:spPr/>
    </dgm:pt>
    <dgm:pt modelId="{0C7D5EC1-D37F-42EC-9694-92F2CC9004B9}" type="pres">
      <dgm:prSet presAssocID="{6A60BD40-6742-4267-9036-E26893ACBCCE}" presName="rootComposite" presStyleCnt="0">
        <dgm:presLayoutVars/>
      </dgm:prSet>
      <dgm:spPr/>
    </dgm:pt>
    <dgm:pt modelId="{CF67F001-85B4-4F41-AD85-064D7DFDA50B}" type="pres">
      <dgm:prSet presAssocID="{6A60BD40-6742-4267-9036-E26893ACBCCE}" presName="ParentAccent" presStyleLbl="alignNode1" presStyleIdx="2" presStyleCnt="3"/>
      <dgm:spPr/>
    </dgm:pt>
    <dgm:pt modelId="{5ECC803B-0998-4D54-9110-F7C03EBABE38}" type="pres">
      <dgm:prSet presAssocID="{6A60BD40-6742-4267-9036-E26893ACBCCE}" presName="ParentSmallAccent" presStyleLbl="fgAcc1" presStyleIdx="2" presStyleCnt="3"/>
      <dgm:spPr/>
    </dgm:pt>
    <dgm:pt modelId="{ECA934C1-DE14-4B6D-A3AE-0441ADFC6C4B}" type="pres">
      <dgm:prSet presAssocID="{6A60BD40-6742-4267-9036-E26893ACBCCE}" presName="Parent" presStyleLbl="revTx" presStyleIdx="8" presStyleCnt="12">
        <dgm:presLayoutVars>
          <dgm:chMax/>
          <dgm:chPref val="4"/>
          <dgm:bulletEnabled val="1"/>
        </dgm:presLayoutVars>
      </dgm:prSet>
      <dgm:spPr/>
    </dgm:pt>
    <dgm:pt modelId="{92B7EBEC-B8DB-4270-883C-F4EEB60EC378}" type="pres">
      <dgm:prSet presAssocID="{6A60BD40-6742-4267-9036-E26893ACBCCE}" presName="childShape" presStyleCnt="0">
        <dgm:presLayoutVars>
          <dgm:chMax val="0"/>
          <dgm:chPref val="0"/>
        </dgm:presLayoutVars>
      </dgm:prSet>
      <dgm:spPr/>
    </dgm:pt>
    <dgm:pt modelId="{62B31036-3773-4F83-BE9B-76B2D5FC46E8}" type="pres">
      <dgm:prSet presAssocID="{4B481C0C-B80A-4C43-87F5-C35E8986EF08}" presName="childComposite" presStyleCnt="0">
        <dgm:presLayoutVars>
          <dgm:chMax val="0"/>
          <dgm:chPref val="0"/>
        </dgm:presLayoutVars>
      </dgm:prSet>
      <dgm:spPr/>
    </dgm:pt>
    <dgm:pt modelId="{48020B6F-AAD2-4E0D-A99F-CD947C826471}" type="pres">
      <dgm:prSet presAssocID="{4B481C0C-B80A-4C43-87F5-C35E8986EF08}" presName="ChildAccent" presStyleLbl="solidFgAcc1" presStyleIdx="6" presStyleCnt="9"/>
      <dgm:spPr/>
    </dgm:pt>
    <dgm:pt modelId="{B03DBF07-F7AD-4B31-B28B-38CA6396A20F}" type="pres">
      <dgm:prSet presAssocID="{4B481C0C-B80A-4C43-87F5-C35E8986EF08}" presName="Child" presStyleLbl="revTx" presStyleIdx="9" presStyleCnt="12">
        <dgm:presLayoutVars>
          <dgm:chMax val="0"/>
          <dgm:chPref val="0"/>
          <dgm:bulletEnabled val="1"/>
        </dgm:presLayoutVars>
      </dgm:prSet>
      <dgm:spPr/>
    </dgm:pt>
    <dgm:pt modelId="{B8296E56-3B71-42CC-ACE5-A08A4F4C0AD0}" type="pres">
      <dgm:prSet presAssocID="{ECE25522-90F8-426B-A9A5-600781C2BFBD}" presName="childComposite" presStyleCnt="0">
        <dgm:presLayoutVars>
          <dgm:chMax val="0"/>
          <dgm:chPref val="0"/>
        </dgm:presLayoutVars>
      </dgm:prSet>
      <dgm:spPr/>
    </dgm:pt>
    <dgm:pt modelId="{15FBF138-5ECE-4348-9647-7ABDC9349BAE}" type="pres">
      <dgm:prSet presAssocID="{ECE25522-90F8-426B-A9A5-600781C2BFBD}" presName="ChildAccent" presStyleLbl="solidFgAcc1" presStyleIdx="7" presStyleCnt="9"/>
      <dgm:spPr/>
    </dgm:pt>
    <dgm:pt modelId="{5E360706-BAC7-4C7A-B114-B70E972457CE}" type="pres">
      <dgm:prSet presAssocID="{ECE25522-90F8-426B-A9A5-600781C2BFBD}" presName="Child" presStyleLbl="revTx" presStyleIdx="10" presStyleCnt="12">
        <dgm:presLayoutVars>
          <dgm:chMax val="0"/>
          <dgm:chPref val="0"/>
          <dgm:bulletEnabled val="1"/>
        </dgm:presLayoutVars>
      </dgm:prSet>
      <dgm:spPr/>
    </dgm:pt>
    <dgm:pt modelId="{9ECD45B5-D7F5-4358-BB98-660BF30B0914}" type="pres">
      <dgm:prSet presAssocID="{361D0C6E-AE95-4A2D-8029-015BB30467DC}" presName="childComposite" presStyleCnt="0">
        <dgm:presLayoutVars>
          <dgm:chMax val="0"/>
          <dgm:chPref val="0"/>
        </dgm:presLayoutVars>
      </dgm:prSet>
      <dgm:spPr/>
    </dgm:pt>
    <dgm:pt modelId="{F6A4F45C-328A-4688-B90D-AC8ADA01D3B9}" type="pres">
      <dgm:prSet presAssocID="{361D0C6E-AE95-4A2D-8029-015BB30467DC}" presName="ChildAccent" presStyleLbl="solidFgAcc1" presStyleIdx="8" presStyleCnt="9"/>
      <dgm:spPr/>
    </dgm:pt>
    <dgm:pt modelId="{597F3D22-7D79-4626-A5E4-A62262FC6EDA}" type="pres">
      <dgm:prSet presAssocID="{361D0C6E-AE95-4A2D-8029-015BB30467DC}" presName="Child" presStyleLbl="revTx" presStyleIdx="11" presStyleCnt="12">
        <dgm:presLayoutVars>
          <dgm:chMax val="0"/>
          <dgm:chPref val="0"/>
          <dgm:bulletEnabled val="1"/>
        </dgm:presLayoutVars>
      </dgm:prSet>
      <dgm:spPr/>
    </dgm:pt>
  </dgm:ptLst>
  <dgm:cxnLst>
    <dgm:cxn modelId="{76A2070F-B49A-4B1D-A625-B9AF43334507}" srcId="{D288449F-372C-48F0-8909-B0C9969A84D6}" destId="{48EBED28-1DB6-4DF5-A126-A5B52490EEF8}" srcOrd="1" destOrd="0" parTransId="{5E5F978B-8CF9-4D55-96D5-1EC90FAEDB89}" sibTransId="{74ABF889-E2F0-44FF-B6A8-CD09A0C0F328}"/>
    <dgm:cxn modelId="{05A89213-64F1-41ED-AA93-4EB0B45E866C}" srcId="{FD5DFD78-2F8C-4ACA-B43D-CA707A60B47F}" destId="{36FF086D-42B3-4AA6-9769-E182738C60C1}" srcOrd="2" destOrd="0" parTransId="{7A4BD46B-A9FD-4FD7-A357-C3D6B1AD24ED}" sibTransId="{E43A0730-BF00-4250-973D-19D823FB5145}"/>
    <dgm:cxn modelId="{25B29C25-45C6-4464-9BB8-B66EBE17E15A}" type="presOf" srcId="{6A60BD40-6742-4267-9036-E26893ACBCCE}" destId="{ECA934C1-DE14-4B6D-A3AE-0441ADFC6C4B}" srcOrd="0" destOrd="0" presId="urn:microsoft.com/office/officeart/2008/layout/SquareAccentList"/>
    <dgm:cxn modelId="{D27CEA25-5379-482C-A81A-8BA71B828E06}" type="presOf" srcId="{D288449F-372C-48F0-8909-B0C9969A84D6}" destId="{BE08EFE5-AF70-44A5-9DC8-CA58668D9DED}" srcOrd="0" destOrd="0" presId="urn:microsoft.com/office/officeart/2008/layout/SquareAccentList"/>
    <dgm:cxn modelId="{E08CFE2C-879B-4899-9F5F-4FE9F1ACAE75}" type="presOf" srcId="{0D2ACC30-6A38-4DD5-80D7-A50F751A058C}" destId="{9935F0C8-8533-42CB-9781-7E39651C9BB3}" srcOrd="0" destOrd="0" presId="urn:microsoft.com/office/officeart/2008/layout/SquareAccentList"/>
    <dgm:cxn modelId="{781AEE2E-969E-4CE4-9806-26A8E4C7101F}" srcId="{FD5DFD78-2F8C-4ACA-B43D-CA707A60B47F}" destId="{9EE1F225-9DFC-4B53-AAAA-E6AE07B40395}" srcOrd="1" destOrd="0" parTransId="{1810049F-3D1F-4681-8308-CF7AD8EE39F6}" sibTransId="{FF3A0850-1F9F-4BCF-AC94-1EF8DA618EA6}"/>
    <dgm:cxn modelId="{64D60F31-85EA-4B22-B85A-50AC16C27B6A}" srcId="{6A60BD40-6742-4267-9036-E26893ACBCCE}" destId="{ECE25522-90F8-426B-A9A5-600781C2BFBD}" srcOrd="1" destOrd="0" parTransId="{8D42DD82-0F96-49CC-82A8-2DF66BCD61CA}" sibTransId="{AA1D8AAE-0202-414A-B04A-E5FE91F7DCA2}"/>
    <dgm:cxn modelId="{AC4A3D3A-B963-4F84-A81A-F46C3B966EE6}" srcId="{6A60BD40-6742-4267-9036-E26893ACBCCE}" destId="{4B481C0C-B80A-4C43-87F5-C35E8986EF08}" srcOrd="0" destOrd="0" parTransId="{A4C98916-DB8F-44BA-9DE0-3E2AD1421419}" sibTransId="{4FEFDFB4-FC98-4D78-877F-4D6EF9998064}"/>
    <dgm:cxn modelId="{985D2B41-EBBF-4D03-95B2-BE33DFBE82F7}" type="presOf" srcId="{4B481C0C-B80A-4C43-87F5-C35E8986EF08}" destId="{B03DBF07-F7AD-4B31-B28B-38CA6396A20F}" srcOrd="0" destOrd="0" presId="urn:microsoft.com/office/officeart/2008/layout/SquareAccentList"/>
    <dgm:cxn modelId="{EEB34069-09CF-43DB-9209-B9797EBE9541}" type="presOf" srcId="{78D95793-B93F-4CDE-8572-EBBCFC1409DF}" destId="{801D9352-ADEA-4AAF-A35F-524178F9FF3E}" srcOrd="0" destOrd="0" presId="urn:microsoft.com/office/officeart/2008/layout/SquareAccentList"/>
    <dgm:cxn modelId="{B736F76E-C9FA-4E9B-948D-9A2AD7A4C142}" srcId="{6A60BD40-6742-4267-9036-E26893ACBCCE}" destId="{361D0C6E-AE95-4A2D-8029-015BB30467DC}" srcOrd="2" destOrd="0" parTransId="{58727E97-D075-46FF-B92B-0884001362B5}" sibTransId="{8C8FA101-5B18-4A25-8AE8-F8B37FEF7EC9}"/>
    <dgm:cxn modelId="{48FA6772-0407-4448-A883-E35DB3FBA104}" type="presOf" srcId="{FD5DFD78-2F8C-4ACA-B43D-CA707A60B47F}" destId="{C0206291-988D-4275-B907-732559CD6B38}" srcOrd="0" destOrd="0" presId="urn:microsoft.com/office/officeart/2008/layout/SquareAccentList"/>
    <dgm:cxn modelId="{20CE5F59-E562-41A8-91D2-5E4D584ED25C}" type="presOf" srcId="{0FDC9EE0-BA1D-4DA9-9E07-936DF06CD799}" destId="{D2BD6E47-9E15-4906-93AF-55869E77EB91}" srcOrd="0" destOrd="0" presId="urn:microsoft.com/office/officeart/2008/layout/SquareAccentList"/>
    <dgm:cxn modelId="{52625559-0768-4B12-89FF-2778353E5E08}" type="presOf" srcId="{36FF086D-42B3-4AA6-9769-E182738C60C1}" destId="{2E0B6C2F-F4D5-46E8-99FC-DA7678B87D0C}" srcOrd="0" destOrd="0" presId="urn:microsoft.com/office/officeart/2008/layout/SquareAccentList"/>
    <dgm:cxn modelId="{117AB85A-64D1-426B-AAD3-7CD2E996D9AC}" srcId="{D288449F-372C-48F0-8909-B0C9969A84D6}" destId="{0FDC9EE0-BA1D-4DA9-9E07-936DF06CD799}" srcOrd="0" destOrd="0" parTransId="{A1DEE141-E940-479C-AC5F-08617C61DA3E}" sibTransId="{A7E6C588-9033-4880-B904-ED7649E0FE3A}"/>
    <dgm:cxn modelId="{E1F7E17D-180D-4A4B-BE10-57AF201727EC}" type="presOf" srcId="{ECE25522-90F8-426B-A9A5-600781C2BFBD}" destId="{5E360706-BAC7-4C7A-B114-B70E972457CE}" srcOrd="0" destOrd="0" presId="urn:microsoft.com/office/officeart/2008/layout/SquareAccentList"/>
    <dgm:cxn modelId="{DF9F2A7E-9DCE-418E-AE03-D3A162C18CD2}" srcId="{FD5DFD78-2F8C-4ACA-B43D-CA707A60B47F}" destId="{0D2ACC30-6A38-4DD5-80D7-A50F751A058C}" srcOrd="0" destOrd="0" parTransId="{C9BAB5AF-E21C-433E-8A90-7A87F27A46F6}" sibTransId="{4882ECD9-9271-4F2E-8F3D-5E1334B5EB83}"/>
    <dgm:cxn modelId="{50872E80-585C-4945-A04C-EC40E2673776}" type="presOf" srcId="{48EBED28-1DB6-4DF5-A126-A5B52490EEF8}" destId="{FFE243B6-5A25-4CAE-A6FB-66BE1B561D8B}" srcOrd="0" destOrd="0" presId="urn:microsoft.com/office/officeart/2008/layout/SquareAccentList"/>
    <dgm:cxn modelId="{36EC0384-CB8E-4F86-960E-B92F4C2B3A0E}" type="presOf" srcId="{9959EA3B-B53C-44F9-B7C4-6371547A26EF}" destId="{211F900B-D393-4908-8406-4200D6441FCC}" srcOrd="0" destOrd="0" presId="urn:microsoft.com/office/officeart/2008/layout/SquareAccentList"/>
    <dgm:cxn modelId="{F5B02597-E076-4F46-BD8A-5844EF546535}" type="presOf" srcId="{9EE1F225-9DFC-4B53-AAAA-E6AE07B40395}" destId="{4C15E7B9-4814-419A-9540-24C9B757B6E2}" srcOrd="0" destOrd="0" presId="urn:microsoft.com/office/officeart/2008/layout/SquareAccentList"/>
    <dgm:cxn modelId="{A3113CCD-4696-49B8-BA4F-F824F988A758}" srcId="{9959EA3B-B53C-44F9-B7C4-6371547A26EF}" destId="{6A60BD40-6742-4267-9036-E26893ACBCCE}" srcOrd="2" destOrd="0" parTransId="{3C22A09E-FA97-4CA4-A5D0-10A73E2685DB}" sibTransId="{E77B8394-758A-49CD-BCB2-B1438C50302E}"/>
    <dgm:cxn modelId="{637AB7D6-E851-4A10-B666-6027B9C4C121}" srcId="{D288449F-372C-48F0-8909-B0C9969A84D6}" destId="{78D95793-B93F-4CDE-8572-EBBCFC1409DF}" srcOrd="2" destOrd="0" parTransId="{246C75E7-A02C-4DB0-B0C7-CED9FB1806BD}" sibTransId="{CC89BA72-0C29-48D2-BBF7-13D7AE86AFB3}"/>
    <dgm:cxn modelId="{5A3116E6-EEA2-4F5B-B8F2-EECBBC50F88C}" srcId="{9959EA3B-B53C-44F9-B7C4-6371547A26EF}" destId="{D288449F-372C-48F0-8909-B0C9969A84D6}" srcOrd="0" destOrd="0" parTransId="{5725F4D0-50E0-4A53-B037-162F36B56501}" sibTransId="{4BB8C3B8-3D76-44E2-874A-2379E1F93C62}"/>
    <dgm:cxn modelId="{FCBCE9F0-2022-430D-8090-3B7F745EDC87}" type="presOf" srcId="{361D0C6E-AE95-4A2D-8029-015BB30467DC}" destId="{597F3D22-7D79-4626-A5E4-A62262FC6EDA}" srcOrd="0" destOrd="0" presId="urn:microsoft.com/office/officeart/2008/layout/SquareAccentList"/>
    <dgm:cxn modelId="{4F97EEF3-F529-4DD4-8B1D-2C714DAF6C94}" srcId="{9959EA3B-B53C-44F9-B7C4-6371547A26EF}" destId="{FD5DFD78-2F8C-4ACA-B43D-CA707A60B47F}" srcOrd="1" destOrd="0" parTransId="{6D5C6A9D-ADC7-48A9-84D4-E9CD107C7A52}" sibTransId="{9AAF9197-45F5-4B01-84DC-4D45C4FF0AD0}"/>
    <dgm:cxn modelId="{8F4058F3-CDFE-41C5-9AB0-1BB5CB5AB6B2}" type="presParOf" srcId="{211F900B-D393-4908-8406-4200D6441FCC}" destId="{3AC06489-236A-4ABD-946D-7640FCFA727D}" srcOrd="0" destOrd="0" presId="urn:microsoft.com/office/officeart/2008/layout/SquareAccentList"/>
    <dgm:cxn modelId="{0711C10D-0B0F-40B9-BE59-9F0E8E4649A2}" type="presParOf" srcId="{3AC06489-236A-4ABD-946D-7640FCFA727D}" destId="{9ACA2AFF-148E-4E6F-B2A5-87985A76229E}" srcOrd="0" destOrd="0" presId="urn:microsoft.com/office/officeart/2008/layout/SquareAccentList"/>
    <dgm:cxn modelId="{48D24B33-A98C-4662-A3DC-6979F7F9C583}" type="presParOf" srcId="{9ACA2AFF-148E-4E6F-B2A5-87985A76229E}" destId="{1123E242-F527-4E2F-8BB4-CB448F1750AA}" srcOrd="0" destOrd="0" presId="urn:microsoft.com/office/officeart/2008/layout/SquareAccentList"/>
    <dgm:cxn modelId="{505BAB8B-CF01-41F5-BC55-FC992442F45D}" type="presParOf" srcId="{9ACA2AFF-148E-4E6F-B2A5-87985A76229E}" destId="{8E7B5408-CD11-4663-972C-8F5EBB57C5C4}" srcOrd="1" destOrd="0" presId="urn:microsoft.com/office/officeart/2008/layout/SquareAccentList"/>
    <dgm:cxn modelId="{B2B99924-F0C8-4437-B4B8-7B40F2A69B97}" type="presParOf" srcId="{9ACA2AFF-148E-4E6F-B2A5-87985A76229E}" destId="{BE08EFE5-AF70-44A5-9DC8-CA58668D9DED}" srcOrd="2" destOrd="0" presId="urn:microsoft.com/office/officeart/2008/layout/SquareAccentList"/>
    <dgm:cxn modelId="{D20C1252-CA42-494D-9650-64E1E542336F}" type="presParOf" srcId="{3AC06489-236A-4ABD-946D-7640FCFA727D}" destId="{96356A48-85FB-4A71-A91E-7C34F38A9A09}" srcOrd="1" destOrd="0" presId="urn:microsoft.com/office/officeart/2008/layout/SquareAccentList"/>
    <dgm:cxn modelId="{911BC161-E646-45D8-BB9C-917E789EC1FE}" type="presParOf" srcId="{96356A48-85FB-4A71-A91E-7C34F38A9A09}" destId="{BF776096-D1B6-4CE0-8868-377AFE87BCC7}" srcOrd="0" destOrd="0" presId="urn:microsoft.com/office/officeart/2008/layout/SquareAccentList"/>
    <dgm:cxn modelId="{CF770F32-5189-48B1-9826-4FDE01B4CF33}" type="presParOf" srcId="{BF776096-D1B6-4CE0-8868-377AFE87BCC7}" destId="{863B82FE-38FB-44FF-9327-3560915D6822}" srcOrd="0" destOrd="0" presId="urn:microsoft.com/office/officeart/2008/layout/SquareAccentList"/>
    <dgm:cxn modelId="{C2F62589-EF21-4668-B558-F0388E3B626E}" type="presParOf" srcId="{BF776096-D1B6-4CE0-8868-377AFE87BCC7}" destId="{D2BD6E47-9E15-4906-93AF-55869E77EB91}" srcOrd="1" destOrd="0" presId="urn:microsoft.com/office/officeart/2008/layout/SquareAccentList"/>
    <dgm:cxn modelId="{C821BC5D-E9F9-4364-AC94-0D259EB868D7}" type="presParOf" srcId="{96356A48-85FB-4A71-A91E-7C34F38A9A09}" destId="{6B259994-0DEB-4DD0-9EBE-0A4DB8DF9F7A}" srcOrd="1" destOrd="0" presId="urn:microsoft.com/office/officeart/2008/layout/SquareAccentList"/>
    <dgm:cxn modelId="{05B2CE2E-9699-4B8E-B9C3-BB99313A8330}" type="presParOf" srcId="{6B259994-0DEB-4DD0-9EBE-0A4DB8DF9F7A}" destId="{BB93EF2E-44A6-4922-9BBC-E19EA4ED096E}" srcOrd="0" destOrd="0" presId="urn:microsoft.com/office/officeart/2008/layout/SquareAccentList"/>
    <dgm:cxn modelId="{1E598567-E884-4292-8203-999F63A171E5}" type="presParOf" srcId="{6B259994-0DEB-4DD0-9EBE-0A4DB8DF9F7A}" destId="{FFE243B6-5A25-4CAE-A6FB-66BE1B561D8B}" srcOrd="1" destOrd="0" presId="urn:microsoft.com/office/officeart/2008/layout/SquareAccentList"/>
    <dgm:cxn modelId="{B445297E-86D9-4C70-B659-338EA5BB616B}" type="presParOf" srcId="{96356A48-85FB-4A71-A91E-7C34F38A9A09}" destId="{7281F2F0-61A5-4032-9295-AEF7E8AF8361}" srcOrd="2" destOrd="0" presId="urn:microsoft.com/office/officeart/2008/layout/SquareAccentList"/>
    <dgm:cxn modelId="{658E422F-5C9C-4CC6-BE73-116F10E854C9}" type="presParOf" srcId="{7281F2F0-61A5-4032-9295-AEF7E8AF8361}" destId="{A54FE95D-13BA-454F-A727-88CCDA7BE48A}" srcOrd="0" destOrd="0" presId="urn:microsoft.com/office/officeart/2008/layout/SquareAccentList"/>
    <dgm:cxn modelId="{01280227-5330-4456-992E-75B81E44D408}" type="presParOf" srcId="{7281F2F0-61A5-4032-9295-AEF7E8AF8361}" destId="{801D9352-ADEA-4AAF-A35F-524178F9FF3E}" srcOrd="1" destOrd="0" presId="urn:microsoft.com/office/officeart/2008/layout/SquareAccentList"/>
    <dgm:cxn modelId="{D097E5CB-057C-45FD-9482-19486213D030}" type="presParOf" srcId="{211F900B-D393-4908-8406-4200D6441FCC}" destId="{925F78CA-1B72-4471-91F8-1D560442DE60}" srcOrd="1" destOrd="0" presId="urn:microsoft.com/office/officeart/2008/layout/SquareAccentList"/>
    <dgm:cxn modelId="{D65094CB-1742-4B5F-A2DF-2C97B544ABEB}" type="presParOf" srcId="{925F78CA-1B72-4471-91F8-1D560442DE60}" destId="{FA0569C6-1580-4092-9C66-4B83BE522252}" srcOrd="0" destOrd="0" presId="urn:microsoft.com/office/officeart/2008/layout/SquareAccentList"/>
    <dgm:cxn modelId="{133FE4F1-EB97-40CC-BFDD-07C6BB1498E7}" type="presParOf" srcId="{FA0569C6-1580-4092-9C66-4B83BE522252}" destId="{2DD5C1B5-46BE-4EC3-B1AC-9204BC43498F}" srcOrd="0" destOrd="0" presId="urn:microsoft.com/office/officeart/2008/layout/SquareAccentList"/>
    <dgm:cxn modelId="{54E9F106-4BCF-4F59-A078-84988213F235}" type="presParOf" srcId="{FA0569C6-1580-4092-9C66-4B83BE522252}" destId="{7EE022F0-78A6-4E02-BCAE-3177D221BFB0}" srcOrd="1" destOrd="0" presId="urn:microsoft.com/office/officeart/2008/layout/SquareAccentList"/>
    <dgm:cxn modelId="{2E67D405-A151-4DA8-B395-8DD82CCD9FA3}" type="presParOf" srcId="{FA0569C6-1580-4092-9C66-4B83BE522252}" destId="{C0206291-988D-4275-B907-732559CD6B38}" srcOrd="2" destOrd="0" presId="urn:microsoft.com/office/officeart/2008/layout/SquareAccentList"/>
    <dgm:cxn modelId="{5C5B810A-BC78-431C-867D-EE1AE0695076}" type="presParOf" srcId="{925F78CA-1B72-4471-91F8-1D560442DE60}" destId="{10714920-41BC-41DC-938E-467647EDE56D}" srcOrd="1" destOrd="0" presId="urn:microsoft.com/office/officeart/2008/layout/SquareAccentList"/>
    <dgm:cxn modelId="{A6E5438E-A854-4C1E-840F-59D98F8547A9}" type="presParOf" srcId="{10714920-41BC-41DC-938E-467647EDE56D}" destId="{8D16AA0D-D6A0-4A50-BDF2-D332EF121E99}" srcOrd="0" destOrd="0" presId="urn:microsoft.com/office/officeart/2008/layout/SquareAccentList"/>
    <dgm:cxn modelId="{8FE0913D-B64D-405C-9D13-55977878B735}" type="presParOf" srcId="{8D16AA0D-D6A0-4A50-BDF2-D332EF121E99}" destId="{571C97E6-F486-4086-88E4-00C375E3B789}" srcOrd="0" destOrd="0" presId="urn:microsoft.com/office/officeart/2008/layout/SquareAccentList"/>
    <dgm:cxn modelId="{8C2B2AEE-2AAF-4B34-95A9-A65996796D12}" type="presParOf" srcId="{8D16AA0D-D6A0-4A50-BDF2-D332EF121E99}" destId="{9935F0C8-8533-42CB-9781-7E39651C9BB3}" srcOrd="1" destOrd="0" presId="urn:microsoft.com/office/officeart/2008/layout/SquareAccentList"/>
    <dgm:cxn modelId="{B800658C-3783-4E59-B5EF-05110AC77F87}" type="presParOf" srcId="{10714920-41BC-41DC-938E-467647EDE56D}" destId="{6CDBE0FF-FFD1-4207-BDE8-170210E3F3B9}" srcOrd="1" destOrd="0" presId="urn:microsoft.com/office/officeart/2008/layout/SquareAccentList"/>
    <dgm:cxn modelId="{BFEF7737-43DB-405C-96FF-9CAEA0B8C928}" type="presParOf" srcId="{6CDBE0FF-FFD1-4207-BDE8-170210E3F3B9}" destId="{D50BB141-FF9E-41AE-ADE1-681A86FD1EFF}" srcOrd="0" destOrd="0" presId="urn:microsoft.com/office/officeart/2008/layout/SquareAccentList"/>
    <dgm:cxn modelId="{7E64B85C-F5B8-454C-BB1E-3F94057ABD14}" type="presParOf" srcId="{6CDBE0FF-FFD1-4207-BDE8-170210E3F3B9}" destId="{4C15E7B9-4814-419A-9540-24C9B757B6E2}" srcOrd="1" destOrd="0" presId="urn:microsoft.com/office/officeart/2008/layout/SquareAccentList"/>
    <dgm:cxn modelId="{173DAFEA-16D3-409C-B16F-D12FB2261BA9}" type="presParOf" srcId="{10714920-41BC-41DC-938E-467647EDE56D}" destId="{01F08418-B743-4A30-9D16-FCBAB4946D50}" srcOrd="2" destOrd="0" presId="urn:microsoft.com/office/officeart/2008/layout/SquareAccentList"/>
    <dgm:cxn modelId="{CD3BEC2A-51DC-4E59-9436-3ADADF87A72D}" type="presParOf" srcId="{01F08418-B743-4A30-9D16-FCBAB4946D50}" destId="{ACA3386A-19E2-4A73-B3A4-8E5A9BAF458F}" srcOrd="0" destOrd="0" presId="urn:microsoft.com/office/officeart/2008/layout/SquareAccentList"/>
    <dgm:cxn modelId="{1C2257CC-FB9B-459D-8298-449D8F0C275B}" type="presParOf" srcId="{01F08418-B743-4A30-9D16-FCBAB4946D50}" destId="{2E0B6C2F-F4D5-46E8-99FC-DA7678B87D0C}" srcOrd="1" destOrd="0" presId="urn:microsoft.com/office/officeart/2008/layout/SquareAccentList"/>
    <dgm:cxn modelId="{B4F054D5-582B-494D-935B-6D2720816A2D}" type="presParOf" srcId="{211F900B-D393-4908-8406-4200D6441FCC}" destId="{9EAA41EF-0EF2-450B-8F85-A6F38BBD633D}" srcOrd="2" destOrd="0" presId="urn:microsoft.com/office/officeart/2008/layout/SquareAccentList"/>
    <dgm:cxn modelId="{BD3B6554-184A-4F1A-B968-056CEF8D6742}" type="presParOf" srcId="{9EAA41EF-0EF2-450B-8F85-A6F38BBD633D}" destId="{0C7D5EC1-D37F-42EC-9694-92F2CC9004B9}" srcOrd="0" destOrd="0" presId="urn:microsoft.com/office/officeart/2008/layout/SquareAccentList"/>
    <dgm:cxn modelId="{84C32735-AE80-4586-80B4-78372A043241}" type="presParOf" srcId="{0C7D5EC1-D37F-42EC-9694-92F2CC9004B9}" destId="{CF67F001-85B4-4F41-AD85-064D7DFDA50B}" srcOrd="0" destOrd="0" presId="urn:microsoft.com/office/officeart/2008/layout/SquareAccentList"/>
    <dgm:cxn modelId="{075C41CB-A15D-4104-B763-71BC03F658EB}" type="presParOf" srcId="{0C7D5EC1-D37F-42EC-9694-92F2CC9004B9}" destId="{5ECC803B-0998-4D54-9110-F7C03EBABE38}" srcOrd="1" destOrd="0" presId="urn:microsoft.com/office/officeart/2008/layout/SquareAccentList"/>
    <dgm:cxn modelId="{05EF6E09-3C4E-415F-9930-A6B72519310A}" type="presParOf" srcId="{0C7D5EC1-D37F-42EC-9694-92F2CC9004B9}" destId="{ECA934C1-DE14-4B6D-A3AE-0441ADFC6C4B}" srcOrd="2" destOrd="0" presId="urn:microsoft.com/office/officeart/2008/layout/SquareAccentList"/>
    <dgm:cxn modelId="{620072A5-DE51-40A1-8850-01EA32DBC9D5}" type="presParOf" srcId="{9EAA41EF-0EF2-450B-8F85-A6F38BBD633D}" destId="{92B7EBEC-B8DB-4270-883C-F4EEB60EC378}" srcOrd="1" destOrd="0" presId="urn:microsoft.com/office/officeart/2008/layout/SquareAccentList"/>
    <dgm:cxn modelId="{D9ACF585-4AC6-4597-9E9A-4F3F6E4B16F8}" type="presParOf" srcId="{92B7EBEC-B8DB-4270-883C-F4EEB60EC378}" destId="{62B31036-3773-4F83-BE9B-76B2D5FC46E8}" srcOrd="0" destOrd="0" presId="urn:microsoft.com/office/officeart/2008/layout/SquareAccentList"/>
    <dgm:cxn modelId="{A4CC6ED1-7EB9-488A-801C-EE05AEC0C468}" type="presParOf" srcId="{62B31036-3773-4F83-BE9B-76B2D5FC46E8}" destId="{48020B6F-AAD2-4E0D-A99F-CD947C826471}" srcOrd="0" destOrd="0" presId="urn:microsoft.com/office/officeart/2008/layout/SquareAccentList"/>
    <dgm:cxn modelId="{3EBFA6F0-C683-40E3-A3E6-65DA89DC71B5}" type="presParOf" srcId="{62B31036-3773-4F83-BE9B-76B2D5FC46E8}" destId="{B03DBF07-F7AD-4B31-B28B-38CA6396A20F}" srcOrd="1" destOrd="0" presId="urn:microsoft.com/office/officeart/2008/layout/SquareAccentList"/>
    <dgm:cxn modelId="{D9BCB95D-8C05-44A2-A996-9857F87CCD7D}" type="presParOf" srcId="{92B7EBEC-B8DB-4270-883C-F4EEB60EC378}" destId="{B8296E56-3B71-42CC-ACE5-A08A4F4C0AD0}" srcOrd="1" destOrd="0" presId="urn:microsoft.com/office/officeart/2008/layout/SquareAccentList"/>
    <dgm:cxn modelId="{ED06BF3B-6A1D-4CED-95F8-53B7260750E9}" type="presParOf" srcId="{B8296E56-3B71-42CC-ACE5-A08A4F4C0AD0}" destId="{15FBF138-5ECE-4348-9647-7ABDC9349BAE}" srcOrd="0" destOrd="0" presId="urn:microsoft.com/office/officeart/2008/layout/SquareAccentList"/>
    <dgm:cxn modelId="{CAC4AA42-EC30-49CB-BCE1-8216D548081E}" type="presParOf" srcId="{B8296E56-3B71-42CC-ACE5-A08A4F4C0AD0}" destId="{5E360706-BAC7-4C7A-B114-B70E972457CE}" srcOrd="1" destOrd="0" presId="urn:microsoft.com/office/officeart/2008/layout/SquareAccentList"/>
    <dgm:cxn modelId="{55792586-C757-4BEB-A9B6-28FE3C0D35F6}" type="presParOf" srcId="{92B7EBEC-B8DB-4270-883C-F4EEB60EC378}" destId="{9ECD45B5-D7F5-4358-BB98-660BF30B0914}" srcOrd="2" destOrd="0" presId="urn:microsoft.com/office/officeart/2008/layout/SquareAccentList"/>
    <dgm:cxn modelId="{DE7ABF89-7C00-4E04-88BA-30ABF74E1F3B}" type="presParOf" srcId="{9ECD45B5-D7F5-4358-BB98-660BF30B0914}" destId="{F6A4F45C-328A-4688-B90D-AC8ADA01D3B9}" srcOrd="0" destOrd="0" presId="urn:microsoft.com/office/officeart/2008/layout/SquareAccentList"/>
    <dgm:cxn modelId="{9DE3FFAB-57E7-4772-9373-C7865A4CD964}" type="presParOf" srcId="{9ECD45B5-D7F5-4358-BB98-660BF30B0914}" destId="{597F3D22-7D79-4626-A5E4-A62262FC6EDA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DD2690-F8B8-4665-A8F0-B2ADDE37E85F}" type="doc">
      <dgm:prSet loTypeId="urn:microsoft.com/office/officeart/2005/8/layout/vList4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B6DA3376-398F-4A25-8D4E-4AECA8D3BBEB}">
      <dgm:prSet phldrT="[文本]" custT="1"/>
      <dgm:spPr/>
      <dgm:t>
        <a:bodyPr/>
        <a:lstStyle/>
        <a:p>
          <a:r>
            <a:rPr lang="zh-CN" altLang="en-US" sz="900" dirty="0"/>
            <a:t>生产过程安全</a:t>
          </a:r>
        </a:p>
      </dgm:t>
    </dgm:pt>
    <dgm:pt modelId="{FD382877-927F-4366-9B5D-C271C07E6F47}" type="parTrans" cxnId="{48AFF525-BC7D-4F49-9AB5-CBA3A8759B2A}">
      <dgm:prSet/>
      <dgm:spPr/>
      <dgm:t>
        <a:bodyPr/>
        <a:lstStyle/>
        <a:p>
          <a:endParaRPr lang="zh-CN" altLang="en-US"/>
        </a:p>
      </dgm:t>
    </dgm:pt>
    <dgm:pt modelId="{B00766CC-33EC-4140-AEEF-E3B4756909AF}" type="sibTrans" cxnId="{48AFF525-BC7D-4F49-9AB5-CBA3A8759B2A}">
      <dgm:prSet/>
      <dgm:spPr/>
      <dgm:t>
        <a:bodyPr/>
        <a:lstStyle/>
        <a:p>
          <a:endParaRPr lang="zh-CN" altLang="en-US"/>
        </a:p>
      </dgm:t>
    </dgm:pt>
    <dgm:pt modelId="{EF1ADAAF-7BD2-4BDD-932E-05562AB84E04}">
      <dgm:prSet phldrT="[文本]" custT="1"/>
      <dgm:spPr/>
      <dgm:t>
        <a:bodyPr/>
        <a:lstStyle/>
        <a:p>
          <a:r>
            <a:rPr lang="zh-CN" altLang="en-US" sz="800" dirty="0"/>
            <a:t>工伤事故率</a:t>
          </a:r>
        </a:p>
      </dgm:t>
    </dgm:pt>
    <dgm:pt modelId="{AAADF97F-1E20-498B-B82B-2794FAC21664}" type="parTrans" cxnId="{74C8E63B-749F-448F-B00E-3C2C6672A98D}">
      <dgm:prSet/>
      <dgm:spPr/>
      <dgm:t>
        <a:bodyPr/>
        <a:lstStyle/>
        <a:p>
          <a:endParaRPr lang="zh-CN" altLang="en-US"/>
        </a:p>
      </dgm:t>
    </dgm:pt>
    <dgm:pt modelId="{9BFF4BF1-B003-4CF0-AE9F-56109E812AF8}" type="sibTrans" cxnId="{74C8E63B-749F-448F-B00E-3C2C6672A98D}">
      <dgm:prSet/>
      <dgm:spPr/>
      <dgm:t>
        <a:bodyPr/>
        <a:lstStyle/>
        <a:p>
          <a:endParaRPr lang="zh-CN" altLang="en-US"/>
        </a:p>
      </dgm:t>
    </dgm:pt>
    <dgm:pt modelId="{D1A1A760-4FB3-48EF-AC9B-C477E65D31CF}">
      <dgm:prSet phldrT="[文本]" custT="1"/>
      <dgm:spPr/>
      <dgm:t>
        <a:bodyPr/>
        <a:lstStyle/>
        <a:p>
          <a:r>
            <a:rPr lang="zh-CN" altLang="en-US" sz="800" dirty="0"/>
            <a:t>安全生产周期</a:t>
          </a:r>
        </a:p>
      </dgm:t>
    </dgm:pt>
    <dgm:pt modelId="{38BF5F7D-BB0D-4E42-965A-87A80C19D3C9}" type="parTrans" cxnId="{2272D9AA-D3DC-441D-9C2C-BD6849DCB040}">
      <dgm:prSet/>
      <dgm:spPr/>
      <dgm:t>
        <a:bodyPr/>
        <a:lstStyle/>
        <a:p>
          <a:endParaRPr lang="zh-CN" altLang="en-US"/>
        </a:p>
      </dgm:t>
    </dgm:pt>
    <dgm:pt modelId="{1CD3A373-5419-4661-8063-02D258E87458}" type="sibTrans" cxnId="{2272D9AA-D3DC-441D-9C2C-BD6849DCB040}">
      <dgm:prSet/>
      <dgm:spPr/>
      <dgm:t>
        <a:bodyPr/>
        <a:lstStyle/>
        <a:p>
          <a:endParaRPr lang="zh-CN" altLang="en-US"/>
        </a:p>
      </dgm:t>
    </dgm:pt>
    <dgm:pt modelId="{0F5FF9E6-BF4C-44BD-8C9D-CEAAE6C27D1C}">
      <dgm:prSet phldrT="[文本]" custT="1"/>
      <dgm:spPr/>
      <dgm:t>
        <a:bodyPr/>
        <a:lstStyle/>
        <a:p>
          <a:r>
            <a:rPr lang="zh-CN" altLang="en-US" sz="900" dirty="0"/>
            <a:t>其它</a:t>
          </a:r>
        </a:p>
      </dgm:t>
    </dgm:pt>
    <dgm:pt modelId="{BFD9C6F7-1525-4588-9958-C5B63EA49954}" type="parTrans" cxnId="{99D8053D-EB21-4CE5-9786-880AF4D336B5}">
      <dgm:prSet/>
      <dgm:spPr/>
      <dgm:t>
        <a:bodyPr/>
        <a:lstStyle/>
        <a:p>
          <a:endParaRPr lang="zh-CN" altLang="en-US"/>
        </a:p>
      </dgm:t>
    </dgm:pt>
    <dgm:pt modelId="{4EB8BF8F-B2D5-4202-83D8-D4F96673B6CF}" type="sibTrans" cxnId="{99D8053D-EB21-4CE5-9786-880AF4D336B5}">
      <dgm:prSet/>
      <dgm:spPr/>
      <dgm:t>
        <a:bodyPr/>
        <a:lstStyle/>
        <a:p>
          <a:endParaRPr lang="zh-CN" altLang="en-US"/>
        </a:p>
      </dgm:t>
    </dgm:pt>
    <dgm:pt modelId="{F2CE4E06-C554-4C73-988B-1CBAED2DEBEA}">
      <dgm:prSet phldrT="[文本]" custT="1"/>
      <dgm:spPr/>
      <dgm:t>
        <a:bodyPr/>
        <a:lstStyle/>
        <a:p>
          <a:r>
            <a:rPr lang="zh-CN" altLang="en-US" sz="800" dirty="0"/>
            <a:t>设备安全</a:t>
          </a:r>
        </a:p>
      </dgm:t>
    </dgm:pt>
    <dgm:pt modelId="{076892B5-2329-4A36-BEF6-442E5B3262B4}" type="parTrans" cxnId="{3AE6D260-B0E9-4294-9BC6-F662B8788140}">
      <dgm:prSet/>
      <dgm:spPr/>
      <dgm:t>
        <a:bodyPr/>
        <a:lstStyle/>
        <a:p>
          <a:endParaRPr lang="zh-CN" altLang="en-US"/>
        </a:p>
      </dgm:t>
    </dgm:pt>
    <dgm:pt modelId="{39F59E15-397B-4BA2-92EA-2123F16824DC}" type="sibTrans" cxnId="{3AE6D260-B0E9-4294-9BC6-F662B8788140}">
      <dgm:prSet/>
      <dgm:spPr/>
      <dgm:t>
        <a:bodyPr/>
        <a:lstStyle/>
        <a:p>
          <a:endParaRPr lang="zh-CN" altLang="en-US"/>
        </a:p>
      </dgm:t>
    </dgm:pt>
    <dgm:pt modelId="{30FFD4A9-43F3-403E-944D-4D8F22AA224B}">
      <dgm:prSet phldrT="[文本]" custT="1"/>
      <dgm:spPr/>
      <dgm:t>
        <a:bodyPr/>
        <a:lstStyle/>
        <a:p>
          <a:r>
            <a:rPr lang="zh-CN" altLang="en-US" sz="900" dirty="0"/>
            <a:t>人员安全</a:t>
          </a:r>
        </a:p>
      </dgm:t>
    </dgm:pt>
    <dgm:pt modelId="{4B2D5F20-ABF0-47A9-9428-9BDD1FA3B3AB}" type="sibTrans" cxnId="{059E423A-E4F0-40BD-978B-3B8C1A96677C}">
      <dgm:prSet/>
      <dgm:spPr/>
      <dgm:t>
        <a:bodyPr/>
        <a:lstStyle/>
        <a:p>
          <a:endParaRPr lang="zh-CN" altLang="en-US"/>
        </a:p>
      </dgm:t>
    </dgm:pt>
    <dgm:pt modelId="{BA430611-9283-4FC5-AD69-8A3277484136}" type="parTrans" cxnId="{059E423A-E4F0-40BD-978B-3B8C1A96677C}">
      <dgm:prSet/>
      <dgm:spPr/>
      <dgm:t>
        <a:bodyPr/>
        <a:lstStyle/>
        <a:p>
          <a:endParaRPr lang="zh-CN" altLang="en-US"/>
        </a:p>
      </dgm:t>
    </dgm:pt>
    <dgm:pt modelId="{9866074D-21B7-4504-ADF6-D34D7C1D0B34}">
      <dgm:prSet phldrT="[文本]" custT="1"/>
      <dgm:spPr/>
      <dgm:t>
        <a:bodyPr/>
        <a:lstStyle/>
        <a:p>
          <a:r>
            <a:rPr lang="zh-CN" altLang="en-US" sz="800" dirty="0"/>
            <a:t>员工安全资质</a:t>
          </a:r>
        </a:p>
      </dgm:t>
    </dgm:pt>
    <dgm:pt modelId="{6EA8601E-04DF-4ECA-A615-226530AF094B}" type="sibTrans" cxnId="{72CD8F89-2CA5-4FE5-A9B2-F2889FFDF631}">
      <dgm:prSet/>
      <dgm:spPr/>
      <dgm:t>
        <a:bodyPr/>
        <a:lstStyle/>
        <a:p>
          <a:endParaRPr lang="zh-CN" altLang="en-US"/>
        </a:p>
      </dgm:t>
    </dgm:pt>
    <dgm:pt modelId="{1DAE218C-683F-4441-9056-AEC963680FE9}" type="parTrans" cxnId="{72CD8F89-2CA5-4FE5-A9B2-F2889FFDF631}">
      <dgm:prSet/>
      <dgm:spPr/>
      <dgm:t>
        <a:bodyPr/>
        <a:lstStyle/>
        <a:p>
          <a:endParaRPr lang="zh-CN" altLang="en-US"/>
        </a:p>
      </dgm:t>
    </dgm:pt>
    <dgm:pt modelId="{CC3CAF19-F8B6-4C39-A085-48A2ADB226A7}">
      <dgm:prSet phldrT="[文本]" custT="1"/>
      <dgm:spPr/>
      <dgm:t>
        <a:bodyPr/>
        <a:lstStyle/>
        <a:p>
          <a:r>
            <a:rPr lang="zh-CN" altLang="en-US" sz="800" dirty="0"/>
            <a:t>员工反馈指数</a:t>
          </a:r>
        </a:p>
      </dgm:t>
    </dgm:pt>
    <dgm:pt modelId="{BBDEC957-340E-4039-A0B7-552F8896628A}" type="sibTrans" cxnId="{C1A097FB-892A-4511-842D-E1BB96A4FFF0}">
      <dgm:prSet/>
      <dgm:spPr/>
      <dgm:t>
        <a:bodyPr/>
        <a:lstStyle/>
        <a:p>
          <a:endParaRPr lang="zh-CN" altLang="en-US"/>
        </a:p>
      </dgm:t>
    </dgm:pt>
    <dgm:pt modelId="{3F1DF69E-B972-4704-88F4-05EE18436A73}" type="parTrans" cxnId="{C1A097FB-892A-4511-842D-E1BB96A4FFF0}">
      <dgm:prSet/>
      <dgm:spPr/>
      <dgm:t>
        <a:bodyPr/>
        <a:lstStyle/>
        <a:p>
          <a:endParaRPr lang="zh-CN" altLang="en-US"/>
        </a:p>
      </dgm:t>
    </dgm:pt>
    <dgm:pt modelId="{772BED0A-C600-4C27-BF1F-B8035A23FE34}" type="pres">
      <dgm:prSet presAssocID="{84DD2690-F8B8-4665-A8F0-B2ADDE37E85F}" presName="linear" presStyleCnt="0">
        <dgm:presLayoutVars>
          <dgm:dir/>
          <dgm:resizeHandles val="exact"/>
        </dgm:presLayoutVars>
      </dgm:prSet>
      <dgm:spPr/>
    </dgm:pt>
    <dgm:pt modelId="{DE76C99C-4DE9-406A-A78F-46E1D0EA7BF2}" type="pres">
      <dgm:prSet presAssocID="{30FFD4A9-43F3-403E-944D-4D8F22AA224B}" presName="comp" presStyleCnt="0"/>
      <dgm:spPr/>
    </dgm:pt>
    <dgm:pt modelId="{54E7B9E7-9700-4325-A9CB-7F538D8CEB7A}" type="pres">
      <dgm:prSet presAssocID="{30FFD4A9-43F3-403E-944D-4D8F22AA224B}" presName="box" presStyleLbl="node1" presStyleIdx="0" presStyleCnt="3"/>
      <dgm:spPr/>
    </dgm:pt>
    <dgm:pt modelId="{CA35C1E8-E6BF-452E-88CE-94766063029B}" type="pres">
      <dgm:prSet presAssocID="{30FFD4A9-43F3-403E-944D-4D8F22AA224B}" presName="img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D440C8A9-5590-4322-AC5D-207A89488186}" type="pres">
      <dgm:prSet presAssocID="{30FFD4A9-43F3-403E-944D-4D8F22AA224B}" presName="text" presStyleLbl="node1" presStyleIdx="0" presStyleCnt="3">
        <dgm:presLayoutVars>
          <dgm:bulletEnabled val="1"/>
        </dgm:presLayoutVars>
      </dgm:prSet>
      <dgm:spPr/>
    </dgm:pt>
    <dgm:pt modelId="{2089E19B-3CE4-4159-81D8-994B5862C399}" type="pres">
      <dgm:prSet presAssocID="{4B2D5F20-ABF0-47A9-9428-9BDD1FA3B3AB}" presName="spacer" presStyleCnt="0"/>
      <dgm:spPr/>
    </dgm:pt>
    <dgm:pt modelId="{A7082A23-B017-4C0C-A9AA-E5AFD5CE0743}" type="pres">
      <dgm:prSet presAssocID="{B6DA3376-398F-4A25-8D4E-4AECA8D3BBEB}" presName="comp" presStyleCnt="0"/>
      <dgm:spPr/>
    </dgm:pt>
    <dgm:pt modelId="{90794B8A-B97D-49E9-A570-E906F34F22AA}" type="pres">
      <dgm:prSet presAssocID="{B6DA3376-398F-4A25-8D4E-4AECA8D3BBEB}" presName="box" presStyleLbl="node1" presStyleIdx="1" presStyleCnt="3"/>
      <dgm:spPr/>
    </dgm:pt>
    <dgm:pt modelId="{E3F0CBC1-9FFB-4930-A72F-889AC84B1209}" type="pres">
      <dgm:prSet presAssocID="{B6DA3376-398F-4A25-8D4E-4AECA8D3BBEB}" presName="img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582C1BA7-CE6E-4D37-8B4D-0D558DC7BBB4}" type="pres">
      <dgm:prSet presAssocID="{B6DA3376-398F-4A25-8D4E-4AECA8D3BBEB}" presName="text" presStyleLbl="node1" presStyleIdx="1" presStyleCnt="3">
        <dgm:presLayoutVars>
          <dgm:bulletEnabled val="1"/>
        </dgm:presLayoutVars>
      </dgm:prSet>
      <dgm:spPr/>
    </dgm:pt>
    <dgm:pt modelId="{A64944D5-627B-4C9E-B9EF-90EFCA14860A}" type="pres">
      <dgm:prSet presAssocID="{B00766CC-33EC-4140-AEEF-E3B4756909AF}" presName="spacer" presStyleCnt="0"/>
      <dgm:spPr/>
    </dgm:pt>
    <dgm:pt modelId="{328F141E-A792-465B-BD46-1DCB0F948BDC}" type="pres">
      <dgm:prSet presAssocID="{0F5FF9E6-BF4C-44BD-8C9D-CEAAE6C27D1C}" presName="comp" presStyleCnt="0"/>
      <dgm:spPr/>
    </dgm:pt>
    <dgm:pt modelId="{5551C69D-779D-4886-B43C-A20A03E5C200}" type="pres">
      <dgm:prSet presAssocID="{0F5FF9E6-BF4C-44BD-8C9D-CEAAE6C27D1C}" presName="box" presStyleLbl="node1" presStyleIdx="2" presStyleCnt="3"/>
      <dgm:spPr/>
    </dgm:pt>
    <dgm:pt modelId="{DFC296AC-BCBC-4DE3-A776-72B1924064EE}" type="pres">
      <dgm:prSet presAssocID="{0F5FF9E6-BF4C-44BD-8C9D-CEAAE6C27D1C}" presName="img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B8EF5C14-41A5-43B5-9EF8-203341BCBD0A}" type="pres">
      <dgm:prSet presAssocID="{0F5FF9E6-BF4C-44BD-8C9D-CEAAE6C27D1C}" presName="text" presStyleLbl="node1" presStyleIdx="2" presStyleCnt="3">
        <dgm:presLayoutVars>
          <dgm:bulletEnabled val="1"/>
        </dgm:presLayoutVars>
      </dgm:prSet>
      <dgm:spPr/>
    </dgm:pt>
  </dgm:ptLst>
  <dgm:cxnLst>
    <dgm:cxn modelId="{F26E8616-B505-42AF-9822-0CADADF8F125}" type="presOf" srcId="{9866074D-21B7-4504-ADF6-D34D7C1D0B34}" destId="{54E7B9E7-9700-4325-A9CB-7F538D8CEB7A}" srcOrd="0" destOrd="1" presId="urn:microsoft.com/office/officeart/2005/8/layout/vList4"/>
    <dgm:cxn modelId="{E2F0D724-B655-4775-9C02-95DAE5B97256}" type="presOf" srcId="{D1A1A760-4FB3-48EF-AC9B-C477E65D31CF}" destId="{582C1BA7-CE6E-4D37-8B4D-0D558DC7BBB4}" srcOrd="1" destOrd="2" presId="urn:microsoft.com/office/officeart/2005/8/layout/vList4"/>
    <dgm:cxn modelId="{48AFF525-BC7D-4F49-9AB5-CBA3A8759B2A}" srcId="{84DD2690-F8B8-4665-A8F0-B2ADDE37E85F}" destId="{B6DA3376-398F-4A25-8D4E-4AECA8D3BBEB}" srcOrd="1" destOrd="0" parTransId="{FD382877-927F-4366-9B5D-C271C07E6F47}" sibTransId="{B00766CC-33EC-4140-AEEF-E3B4756909AF}"/>
    <dgm:cxn modelId="{4AD9642F-6605-4E61-89E9-6297ACA8079C}" type="presOf" srcId="{0F5FF9E6-BF4C-44BD-8C9D-CEAAE6C27D1C}" destId="{5551C69D-779D-4886-B43C-A20A03E5C200}" srcOrd="0" destOrd="0" presId="urn:microsoft.com/office/officeart/2005/8/layout/vList4"/>
    <dgm:cxn modelId="{987A0033-0555-442C-81CC-8B2FACAAB9B8}" type="presOf" srcId="{84DD2690-F8B8-4665-A8F0-B2ADDE37E85F}" destId="{772BED0A-C600-4C27-BF1F-B8035A23FE34}" srcOrd="0" destOrd="0" presId="urn:microsoft.com/office/officeart/2005/8/layout/vList4"/>
    <dgm:cxn modelId="{A6F72538-8C64-404B-A926-8C8151B12F35}" type="presOf" srcId="{F2CE4E06-C554-4C73-988B-1CBAED2DEBEA}" destId="{5551C69D-779D-4886-B43C-A20A03E5C200}" srcOrd="0" destOrd="1" presId="urn:microsoft.com/office/officeart/2005/8/layout/vList4"/>
    <dgm:cxn modelId="{ED8BA139-C264-4510-9E8C-BA8623C6A938}" type="presOf" srcId="{EF1ADAAF-7BD2-4BDD-932E-05562AB84E04}" destId="{582C1BA7-CE6E-4D37-8B4D-0D558DC7BBB4}" srcOrd="1" destOrd="1" presId="urn:microsoft.com/office/officeart/2005/8/layout/vList4"/>
    <dgm:cxn modelId="{059E423A-E4F0-40BD-978B-3B8C1A96677C}" srcId="{84DD2690-F8B8-4665-A8F0-B2ADDE37E85F}" destId="{30FFD4A9-43F3-403E-944D-4D8F22AA224B}" srcOrd="0" destOrd="0" parTransId="{BA430611-9283-4FC5-AD69-8A3277484136}" sibTransId="{4B2D5F20-ABF0-47A9-9428-9BDD1FA3B3AB}"/>
    <dgm:cxn modelId="{74C8E63B-749F-448F-B00E-3C2C6672A98D}" srcId="{B6DA3376-398F-4A25-8D4E-4AECA8D3BBEB}" destId="{EF1ADAAF-7BD2-4BDD-932E-05562AB84E04}" srcOrd="0" destOrd="0" parTransId="{AAADF97F-1E20-498B-B82B-2794FAC21664}" sibTransId="{9BFF4BF1-B003-4CF0-AE9F-56109E812AF8}"/>
    <dgm:cxn modelId="{99D8053D-EB21-4CE5-9786-880AF4D336B5}" srcId="{84DD2690-F8B8-4665-A8F0-B2ADDE37E85F}" destId="{0F5FF9E6-BF4C-44BD-8C9D-CEAAE6C27D1C}" srcOrd="2" destOrd="0" parTransId="{BFD9C6F7-1525-4588-9958-C5B63EA49954}" sibTransId="{4EB8BF8F-B2D5-4202-83D8-D4F96673B6CF}"/>
    <dgm:cxn modelId="{3AE6D260-B0E9-4294-9BC6-F662B8788140}" srcId="{0F5FF9E6-BF4C-44BD-8C9D-CEAAE6C27D1C}" destId="{F2CE4E06-C554-4C73-988B-1CBAED2DEBEA}" srcOrd="0" destOrd="0" parTransId="{076892B5-2329-4A36-BEF6-442E5B3262B4}" sibTransId="{39F59E15-397B-4BA2-92EA-2123F16824DC}"/>
    <dgm:cxn modelId="{6013E84D-9B9B-42ED-8F93-48956C39CC2A}" type="presOf" srcId="{B6DA3376-398F-4A25-8D4E-4AECA8D3BBEB}" destId="{582C1BA7-CE6E-4D37-8B4D-0D558DC7BBB4}" srcOrd="1" destOrd="0" presId="urn:microsoft.com/office/officeart/2005/8/layout/vList4"/>
    <dgm:cxn modelId="{3B28506F-51E1-452D-ADE6-85FD5AC4880F}" type="presOf" srcId="{CC3CAF19-F8B6-4C39-A085-48A2ADB226A7}" destId="{D440C8A9-5590-4322-AC5D-207A89488186}" srcOrd="1" destOrd="2" presId="urn:microsoft.com/office/officeart/2005/8/layout/vList4"/>
    <dgm:cxn modelId="{1177A051-773B-4279-9D3E-6EB7BF6A3FD6}" type="presOf" srcId="{30FFD4A9-43F3-403E-944D-4D8F22AA224B}" destId="{54E7B9E7-9700-4325-A9CB-7F538D8CEB7A}" srcOrd="0" destOrd="0" presId="urn:microsoft.com/office/officeart/2005/8/layout/vList4"/>
    <dgm:cxn modelId="{AA1D0280-6161-4492-827E-95944EEB6605}" type="presOf" srcId="{CC3CAF19-F8B6-4C39-A085-48A2ADB226A7}" destId="{54E7B9E7-9700-4325-A9CB-7F538D8CEB7A}" srcOrd="0" destOrd="2" presId="urn:microsoft.com/office/officeart/2005/8/layout/vList4"/>
    <dgm:cxn modelId="{72CD8F89-2CA5-4FE5-A9B2-F2889FFDF631}" srcId="{30FFD4A9-43F3-403E-944D-4D8F22AA224B}" destId="{9866074D-21B7-4504-ADF6-D34D7C1D0B34}" srcOrd="0" destOrd="0" parTransId="{1DAE218C-683F-4441-9056-AEC963680FE9}" sibTransId="{6EA8601E-04DF-4ECA-A615-226530AF094B}"/>
    <dgm:cxn modelId="{DB47F994-BD63-443F-8B6D-6F94C4BB52BF}" type="presOf" srcId="{F2CE4E06-C554-4C73-988B-1CBAED2DEBEA}" destId="{B8EF5C14-41A5-43B5-9EF8-203341BCBD0A}" srcOrd="1" destOrd="1" presId="urn:microsoft.com/office/officeart/2005/8/layout/vList4"/>
    <dgm:cxn modelId="{1C15D997-CFEE-4647-95AF-A45F229FD7AF}" type="presOf" srcId="{30FFD4A9-43F3-403E-944D-4D8F22AA224B}" destId="{D440C8A9-5590-4322-AC5D-207A89488186}" srcOrd="1" destOrd="0" presId="urn:microsoft.com/office/officeart/2005/8/layout/vList4"/>
    <dgm:cxn modelId="{1F5043A2-5AB2-4285-82A1-684A3917BE8D}" type="presOf" srcId="{EF1ADAAF-7BD2-4BDD-932E-05562AB84E04}" destId="{90794B8A-B97D-49E9-A570-E906F34F22AA}" srcOrd="0" destOrd="1" presId="urn:microsoft.com/office/officeart/2005/8/layout/vList4"/>
    <dgm:cxn modelId="{2272D9AA-D3DC-441D-9C2C-BD6849DCB040}" srcId="{B6DA3376-398F-4A25-8D4E-4AECA8D3BBEB}" destId="{D1A1A760-4FB3-48EF-AC9B-C477E65D31CF}" srcOrd="1" destOrd="0" parTransId="{38BF5F7D-BB0D-4E42-965A-87A80C19D3C9}" sibTransId="{1CD3A373-5419-4661-8063-02D258E87458}"/>
    <dgm:cxn modelId="{475AB2B3-93E7-460E-80E6-E130D8509A41}" type="presOf" srcId="{D1A1A760-4FB3-48EF-AC9B-C477E65D31CF}" destId="{90794B8A-B97D-49E9-A570-E906F34F22AA}" srcOrd="0" destOrd="2" presId="urn:microsoft.com/office/officeart/2005/8/layout/vList4"/>
    <dgm:cxn modelId="{CD7993C7-0327-4B4D-AEDC-3EA2015BE75E}" type="presOf" srcId="{0F5FF9E6-BF4C-44BD-8C9D-CEAAE6C27D1C}" destId="{B8EF5C14-41A5-43B5-9EF8-203341BCBD0A}" srcOrd="1" destOrd="0" presId="urn:microsoft.com/office/officeart/2005/8/layout/vList4"/>
    <dgm:cxn modelId="{056EC9C7-91E3-448A-A4D5-949620D530C2}" type="presOf" srcId="{9866074D-21B7-4504-ADF6-D34D7C1D0B34}" destId="{D440C8A9-5590-4322-AC5D-207A89488186}" srcOrd="1" destOrd="1" presId="urn:microsoft.com/office/officeart/2005/8/layout/vList4"/>
    <dgm:cxn modelId="{9E1D83DF-1CF2-405D-A8AF-A3F8A2295AF1}" type="presOf" srcId="{B6DA3376-398F-4A25-8D4E-4AECA8D3BBEB}" destId="{90794B8A-B97D-49E9-A570-E906F34F22AA}" srcOrd="0" destOrd="0" presId="urn:microsoft.com/office/officeart/2005/8/layout/vList4"/>
    <dgm:cxn modelId="{C1A097FB-892A-4511-842D-E1BB96A4FFF0}" srcId="{30FFD4A9-43F3-403E-944D-4D8F22AA224B}" destId="{CC3CAF19-F8B6-4C39-A085-48A2ADB226A7}" srcOrd="1" destOrd="0" parTransId="{3F1DF69E-B972-4704-88F4-05EE18436A73}" sibTransId="{BBDEC957-340E-4039-A0B7-552F8896628A}"/>
    <dgm:cxn modelId="{2552D2A4-55C4-4A67-BE99-43BA01104252}" type="presParOf" srcId="{772BED0A-C600-4C27-BF1F-B8035A23FE34}" destId="{DE76C99C-4DE9-406A-A78F-46E1D0EA7BF2}" srcOrd="0" destOrd="0" presId="urn:microsoft.com/office/officeart/2005/8/layout/vList4"/>
    <dgm:cxn modelId="{DC07956C-40D2-41B0-902E-DD609F6BFBC3}" type="presParOf" srcId="{DE76C99C-4DE9-406A-A78F-46E1D0EA7BF2}" destId="{54E7B9E7-9700-4325-A9CB-7F538D8CEB7A}" srcOrd="0" destOrd="0" presId="urn:microsoft.com/office/officeart/2005/8/layout/vList4"/>
    <dgm:cxn modelId="{0A9B87CF-8C8D-4777-988C-6A149FE70B6A}" type="presParOf" srcId="{DE76C99C-4DE9-406A-A78F-46E1D0EA7BF2}" destId="{CA35C1E8-E6BF-452E-88CE-94766063029B}" srcOrd="1" destOrd="0" presId="urn:microsoft.com/office/officeart/2005/8/layout/vList4"/>
    <dgm:cxn modelId="{AB8EEF62-DEC3-46B6-A1AC-B27FA0146A27}" type="presParOf" srcId="{DE76C99C-4DE9-406A-A78F-46E1D0EA7BF2}" destId="{D440C8A9-5590-4322-AC5D-207A89488186}" srcOrd="2" destOrd="0" presId="urn:microsoft.com/office/officeart/2005/8/layout/vList4"/>
    <dgm:cxn modelId="{5095D076-84C7-4846-BF33-EF46BDA24973}" type="presParOf" srcId="{772BED0A-C600-4C27-BF1F-B8035A23FE34}" destId="{2089E19B-3CE4-4159-81D8-994B5862C399}" srcOrd="1" destOrd="0" presId="urn:microsoft.com/office/officeart/2005/8/layout/vList4"/>
    <dgm:cxn modelId="{2B4CE1C5-5767-4C26-994F-6F7B411B1E44}" type="presParOf" srcId="{772BED0A-C600-4C27-BF1F-B8035A23FE34}" destId="{A7082A23-B017-4C0C-A9AA-E5AFD5CE0743}" srcOrd="2" destOrd="0" presId="urn:microsoft.com/office/officeart/2005/8/layout/vList4"/>
    <dgm:cxn modelId="{042273F7-A9F8-4A23-B099-87573ECDB1B3}" type="presParOf" srcId="{A7082A23-B017-4C0C-A9AA-E5AFD5CE0743}" destId="{90794B8A-B97D-49E9-A570-E906F34F22AA}" srcOrd="0" destOrd="0" presId="urn:microsoft.com/office/officeart/2005/8/layout/vList4"/>
    <dgm:cxn modelId="{BF32E89F-7181-4194-AA88-EA962C516B03}" type="presParOf" srcId="{A7082A23-B017-4C0C-A9AA-E5AFD5CE0743}" destId="{E3F0CBC1-9FFB-4930-A72F-889AC84B1209}" srcOrd="1" destOrd="0" presId="urn:microsoft.com/office/officeart/2005/8/layout/vList4"/>
    <dgm:cxn modelId="{AF4EC815-6851-4BDA-BA74-D3E2AD5E2862}" type="presParOf" srcId="{A7082A23-B017-4C0C-A9AA-E5AFD5CE0743}" destId="{582C1BA7-CE6E-4D37-8B4D-0D558DC7BBB4}" srcOrd="2" destOrd="0" presId="urn:microsoft.com/office/officeart/2005/8/layout/vList4"/>
    <dgm:cxn modelId="{628666F3-C6CB-4DC4-B862-C905F85616A5}" type="presParOf" srcId="{772BED0A-C600-4C27-BF1F-B8035A23FE34}" destId="{A64944D5-627B-4C9E-B9EF-90EFCA14860A}" srcOrd="3" destOrd="0" presId="urn:microsoft.com/office/officeart/2005/8/layout/vList4"/>
    <dgm:cxn modelId="{1626051F-A50A-41BD-A04B-F9E67A125EFC}" type="presParOf" srcId="{772BED0A-C600-4C27-BF1F-B8035A23FE34}" destId="{328F141E-A792-465B-BD46-1DCB0F948BDC}" srcOrd="4" destOrd="0" presId="urn:microsoft.com/office/officeart/2005/8/layout/vList4"/>
    <dgm:cxn modelId="{90E6F0D2-2F08-46C1-8602-3A110F36A0CC}" type="presParOf" srcId="{328F141E-A792-465B-BD46-1DCB0F948BDC}" destId="{5551C69D-779D-4886-B43C-A20A03E5C200}" srcOrd="0" destOrd="0" presId="urn:microsoft.com/office/officeart/2005/8/layout/vList4"/>
    <dgm:cxn modelId="{A9DB59FB-A30A-49C6-982B-6F8643D4ED69}" type="presParOf" srcId="{328F141E-A792-465B-BD46-1DCB0F948BDC}" destId="{DFC296AC-BCBC-4DE3-A776-72B1924064EE}" srcOrd="1" destOrd="0" presId="urn:microsoft.com/office/officeart/2005/8/layout/vList4"/>
    <dgm:cxn modelId="{F095BAE5-162E-4365-96E1-116D0CD6B16A}" type="presParOf" srcId="{328F141E-A792-465B-BD46-1DCB0F948BDC}" destId="{B8EF5C14-41A5-43B5-9EF8-203341BCBD0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961A9D-9CAD-450A-B9F1-6A29F3560A5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6EDA8E-1BCB-4C38-A0FD-0905B3DDA257}">
      <dgm:prSet phldrT="[文本]"/>
      <dgm:spPr/>
      <dgm:t>
        <a:bodyPr/>
        <a:lstStyle/>
        <a:p>
          <a:r>
            <a:rPr lang="zh-CN" altLang="en-US" dirty="0"/>
            <a:t>人力资源系统</a:t>
          </a:r>
        </a:p>
      </dgm:t>
    </dgm:pt>
    <dgm:pt modelId="{5AD9CF2A-C72C-44C5-9B6E-2C2C68D7ECE0}" type="parTrans" cxnId="{DBC2C234-6156-4112-A1C1-5DB3B1031D09}">
      <dgm:prSet/>
      <dgm:spPr/>
      <dgm:t>
        <a:bodyPr/>
        <a:lstStyle/>
        <a:p>
          <a:endParaRPr lang="zh-CN" altLang="en-US"/>
        </a:p>
      </dgm:t>
    </dgm:pt>
    <dgm:pt modelId="{697B940D-B986-4A8C-AC3F-81FA1B524850}" type="sibTrans" cxnId="{DBC2C234-6156-4112-A1C1-5DB3B1031D09}">
      <dgm:prSet/>
      <dgm:spPr/>
      <dgm:t>
        <a:bodyPr/>
        <a:lstStyle/>
        <a:p>
          <a:endParaRPr lang="zh-CN" altLang="en-US"/>
        </a:p>
      </dgm:t>
    </dgm:pt>
    <dgm:pt modelId="{8683DB5E-F03C-43B0-9EFE-A6A503105713}">
      <dgm:prSet phldrT="[文本]"/>
      <dgm:spPr/>
      <dgm:t>
        <a:bodyPr/>
        <a:lstStyle/>
        <a:p>
          <a:r>
            <a:rPr lang="zh-CN" altLang="en-US" dirty="0"/>
            <a:t>安全反馈系统</a:t>
          </a:r>
        </a:p>
      </dgm:t>
    </dgm:pt>
    <dgm:pt modelId="{A7A4BAB1-AC8F-4916-ADE9-7765766038F3}" type="parTrans" cxnId="{828E385C-3D5D-4F29-B6B1-9E95D67CCA4E}">
      <dgm:prSet/>
      <dgm:spPr/>
      <dgm:t>
        <a:bodyPr/>
        <a:lstStyle/>
        <a:p>
          <a:endParaRPr lang="zh-CN" altLang="en-US"/>
        </a:p>
      </dgm:t>
    </dgm:pt>
    <dgm:pt modelId="{B593F551-C4C5-40D8-A3E8-7BC4CBA69CCB}" type="sibTrans" cxnId="{828E385C-3D5D-4F29-B6B1-9E95D67CCA4E}">
      <dgm:prSet/>
      <dgm:spPr/>
      <dgm:t>
        <a:bodyPr/>
        <a:lstStyle/>
        <a:p>
          <a:endParaRPr lang="zh-CN" altLang="en-US"/>
        </a:p>
      </dgm:t>
    </dgm:pt>
    <dgm:pt modelId="{03EFDE76-0AF7-4C9C-BA8B-C462E5B9DB43}">
      <dgm:prSet phldrT="[文本]"/>
      <dgm:spPr/>
      <dgm:t>
        <a:bodyPr/>
        <a:lstStyle/>
        <a:p>
          <a:r>
            <a:rPr lang="zh-CN" altLang="en-US" dirty="0"/>
            <a:t>主题数据库</a:t>
          </a:r>
        </a:p>
      </dgm:t>
    </dgm:pt>
    <dgm:pt modelId="{49588ACD-C386-474A-AA36-A13DB27DF875}" type="parTrans" cxnId="{975E40A5-F5E7-4968-9D19-5659F28D2E18}">
      <dgm:prSet/>
      <dgm:spPr/>
      <dgm:t>
        <a:bodyPr/>
        <a:lstStyle/>
        <a:p>
          <a:endParaRPr lang="zh-CN" altLang="en-US"/>
        </a:p>
      </dgm:t>
    </dgm:pt>
    <dgm:pt modelId="{AA512B74-E089-4D0B-93FA-E1B0B1FC20AA}" type="sibTrans" cxnId="{975E40A5-F5E7-4968-9D19-5659F28D2E18}">
      <dgm:prSet/>
      <dgm:spPr/>
      <dgm:t>
        <a:bodyPr/>
        <a:lstStyle/>
        <a:p>
          <a:endParaRPr lang="zh-CN" altLang="en-US"/>
        </a:p>
      </dgm:t>
    </dgm:pt>
    <dgm:pt modelId="{BF418493-DA65-4A78-ABE9-DF991868A673}" type="pres">
      <dgm:prSet presAssocID="{8F961A9D-9CAD-450A-B9F1-6A29F3560A5F}" presName="linear" presStyleCnt="0">
        <dgm:presLayoutVars>
          <dgm:dir/>
          <dgm:animLvl val="lvl"/>
          <dgm:resizeHandles val="exact"/>
        </dgm:presLayoutVars>
      </dgm:prSet>
      <dgm:spPr/>
    </dgm:pt>
    <dgm:pt modelId="{FA3D4AA0-699D-411C-8599-D9A352187548}" type="pres">
      <dgm:prSet presAssocID="{666EDA8E-1BCB-4C38-A0FD-0905B3DDA257}" presName="parentLin" presStyleCnt="0"/>
      <dgm:spPr/>
    </dgm:pt>
    <dgm:pt modelId="{9036F66C-6E7B-4E6D-A44D-7F123453F4C8}" type="pres">
      <dgm:prSet presAssocID="{666EDA8E-1BCB-4C38-A0FD-0905B3DDA257}" presName="parentLeftMargin" presStyleLbl="node1" presStyleIdx="0" presStyleCnt="3"/>
      <dgm:spPr/>
    </dgm:pt>
    <dgm:pt modelId="{98DBA743-3801-4BC6-9248-C8CBD19DDA64}" type="pres">
      <dgm:prSet presAssocID="{666EDA8E-1BCB-4C38-A0FD-0905B3DDA25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214E0AF-9446-4012-8630-6C081E425043}" type="pres">
      <dgm:prSet presAssocID="{666EDA8E-1BCB-4C38-A0FD-0905B3DDA257}" presName="negativeSpace" presStyleCnt="0"/>
      <dgm:spPr/>
    </dgm:pt>
    <dgm:pt modelId="{B812619C-B5FF-4683-86C0-4580326A20F5}" type="pres">
      <dgm:prSet presAssocID="{666EDA8E-1BCB-4C38-A0FD-0905B3DDA257}" presName="childText" presStyleLbl="conFgAcc1" presStyleIdx="0" presStyleCnt="3">
        <dgm:presLayoutVars>
          <dgm:bulletEnabled val="1"/>
        </dgm:presLayoutVars>
      </dgm:prSet>
      <dgm:spPr/>
    </dgm:pt>
    <dgm:pt modelId="{FA1BB9DC-1B79-4A2C-A417-60216BE2F276}" type="pres">
      <dgm:prSet presAssocID="{697B940D-B986-4A8C-AC3F-81FA1B524850}" presName="spaceBetweenRectangles" presStyleCnt="0"/>
      <dgm:spPr/>
    </dgm:pt>
    <dgm:pt modelId="{EBE5BF5D-41BA-471E-90C8-013BD8AE48FA}" type="pres">
      <dgm:prSet presAssocID="{8683DB5E-F03C-43B0-9EFE-A6A503105713}" presName="parentLin" presStyleCnt="0"/>
      <dgm:spPr/>
    </dgm:pt>
    <dgm:pt modelId="{196AF412-16FE-444A-B5C0-1FF49078F28F}" type="pres">
      <dgm:prSet presAssocID="{8683DB5E-F03C-43B0-9EFE-A6A503105713}" presName="parentLeftMargin" presStyleLbl="node1" presStyleIdx="0" presStyleCnt="3"/>
      <dgm:spPr/>
    </dgm:pt>
    <dgm:pt modelId="{F6275BDC-CA60-4B02-9B27-419C2DCCFED6}" type="pres">
      <dgm:prSet presAssocID="{8683DB5E-F03C-43B0-9EFE-A6A50310571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811C1EF-9152-431C-A7E1-08C99920E229}" type="pres">
      <dgm:prSet presAssocID="{8683DB5E-F03C-43B0-9EFE-A6A503105713}" presName="negativeSpace" presStyleCnt="0"/>
      <dgm:spPr/>
    </dgm:pt>
    <dgm:pt modelId="{ABB3C456-5F7F-45BF-B36C-BB05E0210A81}" type="pres">
      <dgm:prSet presAssocID="{8683DB5E-F03C-43B0-9EFE-A6A503105713}" presName="childText" presStyleLbl="conFgAcc1" presStyleIdx="1" presStyleCnt="3">
        <dgm:presLayoutVars>
          <dgm:bulletEnabled val="1"/>
        </dgm:presLayoutVars>
      </dgm:prSet>
      <dgm:spPr/>
    </dgm:pt>
    <dgm:pt modelId="{6B534256-7750-488F-8334-1BA16384705E}" type="pres">
      <dgm:prSet presAssocID="{B593F551-C4C5-40D8-A3E8-7BC4CBA69CCB}" presName="spaceBetweenRectangles" presStyleCnt="0"/>
      <dgm:spPr/>
    </dgm:pt>
    <dgm:pt modelId="{CC89616F-959D-493A-9121-BAFF78A722DE}" type="pres">
      <dgm:prSet presAssocID="{03EFDE76-0AF7-4C9C-BA8B-C462E5B9DB43}" presName="parentLin" presStyleCnt="0"/>
      <dgm:spPr/>
    </dgm:pt>
    <dgm:pt modelId="{9DDAA4A6-2CDA-4345-85DD-B6685897F66B}" type="pres">
      <dgm:prSet presAssocID="{03EFDE76-0AF7-4C9C-BA8B-C462E5B9DB43}" presName="parentLeftMargin" presStyleLbl="node1" presStyleIdx="1" presStyleCnt="3"/>
      <dgm:spPr/>
    </dgm:pt>
    <dgm:pt modelId="{074FB129-56F3-4381-8B79-910349574F70}" type="pres">
      <dgm:prSet presAssocID="{03EFDE76-0AF7-4C9C-BA8B-C462E5B9DB4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E64E8B9-7A23-424A-94AF-B494E91E9B18}" type="pres">
      <dgm:prSet presAssocID="{03EFDE76-0AF7-4C9C-BA8B-C462E5B9DB43}" presName="negativeSpace" presStyleCnt="0"/>
      <dgm:spPr/>
    </dgm:pt>
    <dgm:pt modelId="{3707C18C-86CC-494A-AD74-D0B697FAAB5B}" type="pres">
      <dgm:prSet presAssocID="{03EFDE76-0AF7-4C9C-BA8B-C462E5B9DB4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7D7D600-5CC4-4FFD-AD0B-5D337C270E42}" type="presOf" srcId="{03EFDE76-0AF7-4C9C-BA8B-C462E5B9DB43}" destId="{9DDAA4A6-2CDA-4345-85DD-B6685897F66B}" srcOrd="0" destOrd="0" presId="urn:microsoft.com/office/officeart/2005/8/layout/list1"/>
    <dgm:cxn modelId="{DBC2C234-6156-4112-A1C1-5DB3B1031D09}" srcId="{8F961A9D-9CAD-450A-B9F1-6A29F3560A5F}" destId="{666EDA8E-1BCB-4C38-A0FD-0905B3DDA257}" srcOrd="0" destOrd="0" parTransId="{5AD9CF2A-C72C-44C5-9B6E-2C2C68D7ECE0}" sibTransId="{697B940D-B986-4A8C-AC3F-81FA1B524850}"/>
    <dgm:cxn modelId="{828E385C-3D5D-4F29-B6B1-9E95D67CCA4E}" srcId="{8F961A9D-9CAD-450A-B9F1-6A29F3560A5F}" destId="{8683DB5E-F03C-43B0-9EFE-A6A503105713}" srcOrd="1" destOrd="0" parTransId="{A7A4BAB1-AC8F-4916-ADE9-7765766038F3}" sibTransId="{B593F551-C4C5-40D8-A3E8-7BC4CBA69CCB}"/>
    <dgm:cxn modelId="{07C5447C-E74F-4165-8B64-A2A0B84AA35F}" type="presOf" srcId="{8683DB5E-F03C-43B0-9EFE-A6A503105713}" destId="{F6275BDC-CA60-4B02-9B27-419C2DCCFED6}" srcOrd="1" destOrd="0" presId="urn:microsoft.com/office/officeart/2005/8/layout/list1"/>
    <dgm:cxn modelId="{65C4137E-C209-4A6B-ABAB-D18EE0AEAB4B}" type="presOf" srcId="{8F961A9D-9CAD-450A-B9F1-6A29F3560A5F}" destId="{BF418493-DA65-4A78-ABE9-DF991868A673}" srcOrd="0" destOrd="0" presId="urn:microsoft.com/office/officeart/2005/8/layout/list1"/>
    <dgm:cxn modelId="{2E483F81-82E5-4973-B9A8-5FD261FC3742}" type="presOf" srcId="{666EDA8E-1BCB-4C38-A0FD-0905B3DDA257}" destId="{98DBA743-3801-4BC6-9248-C8CBD19DDA64}" srcOrd="1" destOrd="0" presId="urn:microsoft.com/office/officeart/2005/8/layout/list1"/>
    <dgm:cxn modelId="{AE981195-5ACD-40E7-9D0E-483AC1C57E49}" type="presOf" srcId="{666EDA8E-1BCB-4C38-A0FD-0905B3DDA257}" destId="{9036F66C-6E7B-4E6D-A44D-7F123453F4C8}" srcOrd="0" destOrd="0" presId="urn:microsoft.com/office/officeart/2005/8/layout/list1"/>
    <dgm:cxn modelId="{7AD8109A-DD9A-49C4-8249-B25089063312}" type="presOf" srcId="{03EFDE76-0AF7-4C9C-BA8B-C462E5B9DB43}" destId="{074FB129-56F3-4381-8B79-910349574F70}" srcOrd="1" destOrd="0" presId="urn:microsoft.com/office/officeart/2005/8/layout/list1"/>
    <dgm:cxn modelId="{975E40A5-F5E7-4968-9D19-5659F28D2E18}" srcId="{8F961A9D-9CAD-450A-B9F1-6A29F3560A5F}" destId="{03EFDE76-0AF7-4C9C-BA8B-C462E5B9DB43}" srcOrd="2" destOrd="0" parTransId="{49588ACD-C386-474A-AA36-A13DB27DF875}" sibTransId="{AA512B74-E089-4D0B-93FA-E1B0B1FC20AA}"/>
    <dgm:cxn modelId="{2C302CAD-A976-49F7-9D64-06155EC81B0A}" type="presOf" srcId="{8683DB5E-F03C-43B0-9EFE-A6A503105713}" destId="{196AF412-16FE-444A-B5C0-1FF49078F28F}" srcOrd="0" destOrd="0" presId="urn:microsoft.com/office/officeart/2005/8/layout/list1"/>
    <dgm:cxn modelId="{453CF1C0-5CFC-4519-B1F1-3B42F2ED4E6A}" type="presParOf" srcId="{BF418493-DA65-4A78-ABE9-DF991868A673}" destId="{FA3D4AA0-699D-411C-8599-D9A352187548}" srcOrd="0" destOrd="0" presId="urn:microsoft.com/office/officeart/2005/8/layout/list1"/>
    <dgm:cxn modelId="{12881DE6-2AD4-4035-9130-19201FA1D1A4}" type="presParOf" srcId="{FA3D4AA0-699D-411C-8599-D9A352187548}" destId="{9036F66C-6E7B-4E6D-A44D-7F123453F4C8}" srcOrd="0" destOrd="0" presId="urn:microsoft.com/office/officeart/2005/8/layout/list1"/>
    <dgm:cxn modelId="{E7ECFF1E-AAA1-406F-B137-083018D85B1E}" type="presParOf" srcId="{FA3D4AA0-699D-411C-8599-D9A352187548}" destId="{98DBA743-3801-4BC6-9248-C8CBD19DDA64}" srcOrd="1" destOrd="0" presId="urn:microsoft.com/office/officeart/2005/8/layout/list1"/>
    <dgm:cxn modelId="{4046B423-4B8E-4604-8623-774F22E18647}" type="presParOf" srcId="{BF418493-DA65-4A78-ABE9-DF991868A673}" destId="{8214E0AF-9446-4012-8630-6C081E425043}" srcOrd="1" destOrd="0" presId="urn:microsoft.com/office/officeart/2005/8/layout/list1"/>
    <dgm:cxn modelId="{EFBE9B7D-B1CF-40B4-8DAC-E748ABFE17E0}" type="presParOf" srcId="{BF418493-DA65-4A78-ABE9-DF991868A673}" destId="{B812619C-B5FF-4683-86C0-4580326A20F5}" srcOrd="2" destOrd="0" presId="urn:microsoft.com/office/officeart/2005/8/layout/list1"/>
    <dgm:cxn modelId="{70155B62-D091-43FB-AFAC-CA6914EAF4C0}" type="presParOf" srcId="{BF418493-DA65-4A78-ABE9-DF991868A673}" destId="{FA1BB9DC-1B79-4A2C-A417-60216BE2F276}" srcOrd="3" destOrd="0" presId="urn:microsoft.com/office/officeart/2005/8/layout/list1"/>
    <dgm:cxn modelId="{EBFE8186-3B0C-4C76-BC20-02C0C7340B42}" type="presParOf" srcId="{BF418493-DA65-4A78-ABE9-DF991868A673}" destId="{EBE5BF5D-41BA-471E-90C8-013BD8AE48FA}" srcOrd="4" destOrd="0" presId="urn:microsoft.com/office/officeart/2005/8/layout/list1"/>
    <dgm:cxn modelId="{5D22C30D-EB46-48FB-9785-E7C28856C41C}" type="presParOf" srcId="{EBE5BF5D-41BA-471E-90C8-013BD8AE48FA}" destId="{196AF412-16FE-444A-B5C0-1FF49078F28F}" srcOrd="0" destOrd="0" presId="urn:microsoft.com/office/officeart/2005/8/layout/list1"/>
    <dgm:cxn modelId="{F1D86739-9540-4B9D-9101-600F2AE06B43}" type="presParOf" srcId="{EBE5BF5D-41BA-471E-90C8-013BD8AE48FA}" destId="{F6275BDC-CA60-4B02-9B27-419C2DCCFED6}" srcOrd="1" destOrd="0" presId="urn:microsoft.com/office/officeart/2005/8/layout/list1"/>
    <dgm:cxn modelId="{141E0BB3-D781-407D-8E16-8153F1250844}" type="presParOf" srcId="{BF418493-DA65-4A78-ABE9-DF991868A673}" destId="{5811C1EF-9152-431C-A7E1-08C99920E229}" srcOrd="5" destOrd="0" presId="urn:microsoft.com/office/officeart/2005/8/layout/list1"/>
    <dgm:cxn modelId="{D598A7F3-6C8B-4946-B638-45AC9C86B6C2}" type="presParOf" srcId="{BF418493-DA65-4A78-ABE9-DF991868A673}" destId="{ABB3C456-5F7F-45BF-B36C-BB05E0210A81}" srcOrd="6" destOrd="0" presId="urn:microsoft.com/office/officeart/2005/8/layout/list1"/>
    <dgm:cxn modelId="{98B49884-41D5-4C45-B955-E6683BD4AD21}" type="presParOf" srcId="{BF418493-DA65-4A78-ABE9-DF991868A673}" destId="{6B534256-7750-488F-8334-1BA16384705E}" srcOrd="7" destOrd="0" presId="urn:microsoft.com/office/officeart/2005/8/layout/list1"/>
    <dgm:cxn modelId="{F42E7043-B605-40EA-AA77-E3F5C12F0932}" type="presParOf" srcId="{BF418493-DA65-4A78-ABE9-DF991868A673}" destId="{CC89616F-959D-493A-9121-BAFF78A722DE}" srcOrd="8" destOrd="0" presId="urn:microsoft.com/office/officeart/2005/8/layout/list1"/>
    <dgm:cxn modelId="{2E5456E5-D475-4777-AD73-966F82828904}" type="presParOf" srcId="{CC89616F-959D-493A-9121-BAFF78A722DE}" destId="{9DDAA4A6-2CDA-4345-85DD-B6685897F66B}" srcOrd="0" destOrd="0" presId="urn:microsoft.com/office/officeart/2005/8/layout/list1"/>
    <dgm:cxn modelId="{27AAF1E7-E5BE-40CD-A732-80C6210614C1}" type="presParOf" srcId="{CC89616F-959D-493A-9121-BAFF78A722DE}" destId="{074FB129-56F3-4381-8B79-910349574F70}" srcOrd="1" destOrd="0" presId="urn:microsoft.com/office/officeart/2005/8/layout/list1"/>
    <dgm:cxn modelId="{8E757ADD-7005-4266-9741-2FEE229AA228}" type="presParOf" srcId="{BF418493-DA65-4A78-ABE9-DF991868A673}" destId="{EE64E8B9-7A23-424A-94AF-B494E91E9B18}" srcOrd="9" destOrd="0" presId="urn:microsoft.com/office/officeart/2005/8/layout/list1"/>
    <dgm:cxn modelId="{9C644599-B7AC-4BE5-BECC-BB4C0041077F}" type="presParOf" srcId="{BF418493-DA65-4A78-ABE9-DF991868A673}" destId="{3707C18C-86CC-494A-AD74-D0B697FAAB5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DC2962-A74E-4922-816F-691235C4DD86}" type="doc">
      <dgm:prSet loTypeId="urn:microsoft.com/office/officeart/2008/layout/AscendingPictureAccentProcess" loCatId="picture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zh-CN" altLang="en-US"/>
        </a:p>
      </dgm:t>
    </dgm:pt>
    <dgm:pt modelId="{08CC6649-5AD5-4D53-94A4-47C4EB28266A}">
      <dgm:prSet phldrT="[文本]"/>
      <dgm:spPr/>
      <dgm:t>
        <a:bodyPr/>
        <a:lstStyle/>
        <a:p>
          <a:r>
            <a:rPr lang="zh-CN" altLang="en-US" dirty="0"/>
            <a:t>指标计算</a:t>
          </a:r>
        </a:p>
      </dgm:t>
    </dgm:pt>
    <dgm:pt modelId="{EAC93B74-64C5-4E93-A46F-FFE77AD077A0}" type="parTrans" cxnId="{730BEB48-5D8E-4820-A31A-53D6173BE4A3}">
      <dgm:prSet/>
      <dgm:spPr/>
      <dgm:t>
        <a:bodyPr/>
        <a:lstStyle/>
        <a:p>
          <a:endParaRPr lang="zh-CN" altLang="en-US"/>
        </a:p>
      </dgm:t>
    </dgm:pt>
    <dgm:pt modelId="{184EE3FF-3D3B-4B50-B918-03E059FFFBAC}" type="sibTrans" cxnId="{730BEB48-5D8E-4820-A31A-53D6173BE4A3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6B9D63CE-1F3E-4376-9568-0BC35C5E9082}">
      <dgm:prSet phldrT="[文本]"/>
      <dgm:spPr/>
      <dgm:t>
        <a:bodyPr/>
        <a:lstStyle/>
        <a:p>
          <a:r>
            <a:rPr lang="zh-CN" altLang="en-US" dirty="0"/>
            <a:t>指标分析</a:t>
          </a:r>
        </a:p>
      </dgm:t>
    </dgm:pt>
    <dgm:pt modelId="{AE325803-4BE5-4E73-B91D-924733BA539C}" type="parTrans" cxnId="{7513C65F-CBB4-494C-9B94-0BB44FFBFDD9}">
      <dgm:prSet/>
      <dgm:spPr/>
      <dgm:t>
        <a:bodyPr/>
        <a:lstStyle/>
        <a:p>
          <a:endParaRPr lang="zh-CN" altLang="en-US"/>
        </a:p>
      </dgm:t>
    </dgm:pt>
    <dgm:pt modelId="{7785A1B7-CF71-4EB4-B5A2-D68C345914E0}" type="sibTrans" cxnId="{7513C65F-CBB4-494C-9B94-0BB44FFBFDD9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FC2908A7-05FC-4CE3-B106-E399A8725832}">
      <dgm:prSet phldrT="[文本]"/>
      <dgm:spPr/>
      <dgm:t>
        <a:bodyPr/>
        <a:lstStyle/>
        <a:p>
          <a:r>
            <a:rPr lang="zh-CN" altLang="en-US" dirty="0"/>
            <a:t>可视化展示</a:t>
          </a:r>
        </a:p>
      </dgm:t>
    </dgm:pt>
    <dgm:pt modelId="{4E7A7A15-9158-40E6-96FC-4E8E69B835BF}" type="parTrans" cxnId="{86D9C282-C0FB-4D4A-8D53-F3CE26ABE85A}">
      <dgm:prSet/>
      <dgm:spPr/>
      <dgm:t>
        <a:bodyPr/>
        <a:lstStyle/>
        <a:p>
          <a:endParaRPr lang="zh-CN" altLang="en-US"/>
        </a:p>
      </dgm:t>
    </dgm:pt>
    <dgm:pt modelId="{3EC04545-5B59-4029-9C47-7121C67EF30B}" type="sibTrans" cxnId="{86D9C282-C0FB-4D4A-8D53-F3CE26ABE85A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zh-CN" altLang="en-US"/>
        </a:p>
      </dgm:t>
    </dgm:pt>
    <dgm:pt modelId="{6B29B8B7-6E6D-4322-B21A-CD80B4A70ABA}" type="pres">
      <dgm:prSet presAssocID="{5EDC2962-A74E-4922-816F-691235C4DD86}" presName="Name0" presStyleCnt="0">
        <dgm:presLayoutVars>
          <dgm:chMax val="7"/>
          <dgm:chPref val="7"/>
          <dgm:dir/>
        </dgm:presLayoutVars>
      </dgm:prSet>
      <dgm:spPr/>
    </dgm:pt>
    <dgm:pt modelId="{22A4E96F-0B2F-45E5-82F4-6E1A689B744B}" type="pres">
      <dgm:prSet presAssocID="{5EDC2962-A74E-4922-816F-691235C4DD86}" presName="dot1" presStyleLbl="alignNode1" presStyleIdx="0" presStyleCnt="12"/>
      <dgm:spPr/>
    </dgm:pt>
    <dgm:pt modelId="{85FB67AD-D6FC-4227-BA35-DBF34CC1C6A2}" type="pres">
      <dgm:prSet presAssocID="{5EDC2962-A74E-4922-816F-691235C4DD86}" presName="dot2" presStyleLbl="alignNode1" presStyleIdx="1" presStyleCnt="12"/>
      <dgm:spPr/>
    </dgm:pt>
    <dgm:pt modelId="{E143DEC3-1E78-4239-886F-585F201FADBA}" type="pres">
      <dgm:prSet presAssocID="{5EDC2962-A74E-4922-816F-691235C4DD86}" presName="dot3" presStyleLbl="alignNode1" presStyleIdx="2" presStyleCnt="12"/>
      <dgm:spPr/>
    </dgm:pt>
    <dgm:pt modelId="{710E7CBB-6C8C-4318-8ACA-7A8860D3A79A}" type="pres">
      <dgm:prSet presAssocID="{5EDC2962-A74E-4922-816F-691235C4DD86}" presName="dot4" presStyleLbl="alignNode1" presStyleIdx="3" presStyleCnt="12"/>
      <dgm:spPr/>
    </dgm:pt>
    <dgm:pt modelId="{7B181391-0964-4B21-95B5-84C79753C674}" type="pres">
      <dgm:prSet presAssocID="{5EDC2962-A74E-4922-816F-691235C4DD86}" presName="dot5" presStyleLbl="alignNode1" presStyleIdx="4" presStyleCnt="12"/>
      <dgm:spPr/>
    </dgm:pt>
    <dgm:pt modelId="{94CA1E38-C32A-4181-B29D-70424C83E570}" type="pres">
      <dgm:prSet presAssocID="{5EDC2962-A74E-4922-816F-691235C4DD86}" presName="dotArrow1" presStyleLbl="alignNode1" presStyleIdx="5" presStyleCnt="12"/>
      <dgm:spPr/>
    </dgm:pt>
    <dgm:pt modelId="{98E37EFD-9908-4BB4-A770-D52C36838CB4}" type="pres">
      <dgm:prSet presAssocID="{5EDC2962-A74E-4922-816F-691235C4DD86}" presName="dotArrow2" presStyleLbl="alignNode1" presStyleIdx="6" presStyleCnt="12"/>
      <dgm:spPr/>
    </dgm:pt>
    <dgm:pt modelId="{B51D547A-9966-400D-AF1E-591E904B9BFA}" type="pres">
      <dgm:prSet presAssocID="{5EDC2962-A74E-4922-816F-691235C4DD86}" presName="dotArrow3" presStyleLbl="alignNode1" presStyleIdx="7" presStyleCnt="12"/>
      <dgm:spPr/>
    </dgm:pt>
    <dgm:pt modelId="{A0448650-6097-4E08-B30B-211029BDFF3B}" type="pres">
      <dgm:prSet presAssocID="{5EDC2962-A74E-4922-816F-691235C4DD86}" presName="dotArrow4" presStyleLbl="alignNode1" presStyleIdx="8" presStyleCnt="12"/>
      <dgm:spPr/>
    </dgm:pt>
    <dgm:pt modelId="{35D54EE4-409A-4B78-9FED-74D8B0937CE1}" type="pres">
      <dgm:prSet presAssocID="{5EDC2962-A74E-4922-816F-691235C4DD86}" presName="dotArrow5" presStyleLbl="alignNode1" presStyleIdx="9" presStyleCnt="12"/>
      <dgm:spPr/>
    </dgm:pt>
    <dgm:pt modelId="{4A895452-ECFF-4750-BC9B-2C7AF6B82551}" type="pres">
      <dgm:prSet presAssocID="{5EDC2962-A74E-4922-816F-691235C4DD86}" presName="dotArrow6" presStyleLbl="alignNode1" presStyleIdx="10" presStyleCnt="12"/>
      <dgm:spPr/>
    </dgm:pt>
    <dgm:pt modelId="{F70DE9D4-7D26-4B12-8E2D-ADBA69C6CBC9}" type="pres">
      <dgm:prSet presAssocID="{5EDC2962-A74E-4922-816F-691235C4DD86}" presName="dotArrow7" presStyleLbl="alignNode1" presStyleIdx="11" presStyleCnt="12"/>
      <dgm:spPr/>
    </dgm:pt>
    <dgm:pt modelId="{AFBB2716-47DB-4950-B59B-66E4823AD6D6}" type="pres">
      <dgm:prSet presAssocID="{08CC6649-5AD5-4D53-94A4-47C4EB28266A}" presName="parTx1" presStyleLbl="node1" presStyleIdx="0" presStyleCnt="3"/>
      <dgm:spPr/>
    </dgm:pt>
    <dgm:pt modelId="{BD9116EF-E9F0-48E5-887B-3A7E499C856E}" type="pres">
      <dgm:prSet presAssocID="{184EE3FF-3D3B-4B50-B918-03E059FFFBAC}" presName="picture1" presStyleCnt="0"/>
      <dgm:spPr/>
    </dgm:pt>
    <dgm:pt modelId="{85A4AB6B-FD85-444B-854F-D3329169DC3B}" type="pres">
      <dgm:prSet presAssocID="{184EE3FF-3D3B-4B50-B918-03E059FFFBAC}" presName="imageRepeatNode" presStyleLbl="fgImgPlace1" presStyleIdx="0" presStyleCnt="3"/>
      <dgm:spPr/>
    </dgm:pt>
    <dgm:pt modelId="{6615D748-B90A-44BE-A45E-37916AB021F9}" type="pres">
      <dgm:prSet presAssocID="{6B9D63CE-1F3E-4376-9568-0BC35C5E9082}" presName="parTx2" presStyleLbl="node1" presStyleIdx="1" presStyleCnt="3"/>
      <dgm:spPr/>
    </dgm:pt>
    <dgm:pt modelId="{99C16253-B6C0-4CF5-9743-0A499B8C35B9}" type="pres">
      <dgm:prSet presAssocID="{7785A1B7-CF71-4EB4-B5A2-D68C345914E0}" presName="picture2" presStyleCnt="0"/>
      <dgm:spPr/>
    </dgm:pt>
    <dgm:pt modelId="{ACB79306-1BAD-4C3B-A612-6D306A961446}" type="pres">
      <dgm:prSet presAssocID="{7785A1B7-CF71-4EB4-B5A2-D68C345914E0}" presName="imageRepeatNode" presStyleLbl="fgImgPlace1" presStyleIdx="1" presStyleCnt="3"/>
      <dgm:spPr/>
    </dgm:pt>
    <dgm:pt modelId="{12050DAC-F21F-4E0F-9926-C1BD54872180}" type="pres">
      <dgm:prSet presAssocID="{FC2908A7-05FC-4CE3-B106-E399A8725832}" presName="parTx3" presStyleLbl="node1" presStyleIdx="2" presStyleCnt="3"/>
      <dgm:spPr/>
    </dgm:pt>
    <dgm:pt modelId="{D8ABFD82-F0B4-4ACB-A218-EF117BEDBEDC}" type="pres">
      <dgm:prSet presAssocID="{3EC04545-5B59-4029-9C47-7121C67EF30B}" presName="picture3" presStyleCnt="0"/>
      <dgm:spPr/>
    </dgm:pt>
    <dgm:pt modelId="{3171E7C3-7DCE-41D1-9D0C-29220360D5BF}" type="pres">
      <dgm:prSet presAssocID="{3EC04545-5B59-4029-9C47-7121C67EF30B}" presName="imageRepeatNode" presStyleLbl="fgImgPlace1" presStyleIdx="2" presStyleCnt="3"/>
      <dgm:spPr/>
    </dgm:pt>
  </dgm:ptLst>
  <dgm:cxnLst>
    <dgm:cxn modelId="{B5A82524-D1FF-4294-B070-B06A6120F214}" type="presOf" srcId="{184EE3FF-3D3B-4B50-B918-03E059FFFBAC}" destId="{85A4AB6B-FD85-444B-854F-D3329169DC3B}" srcOrd="0" destOrd="0" presId="urn:microsoft.com/office/officeart/2008/layout/AscendingPictureAccentProcess"/>
    <dgm:cxn modelId="{EB777827-5A17-4440-92E9-23FA4EF8D2A6}" type="presOf" srcId="{5EDC2962-A74E-4922-816F-691235C4DD86}" destId="{6B29B8B7-6E6D-4322-B21A-CD80B4A70ABA}" srcOrd="0" destOrd="0" presId="urn:microsoft.com/office/officeart/2008/layout/AscendingPictureAccentProcess"/>
    <dgm:cxn modelId="{1D5B295C-0789-48C1-B612-3098193EE287}" type="presOf" srcId="{7785A1B7-CF71-4EB4-B5A2-D68C345914E0}" destId="{ACB79306-1BAD-4C3B-A612-6D306A961446}" srcOrd="0" destOrd="0" presId="urn:microsoft.com/office/officeart/2008/layout/AscendingPictureAccentProcess"/>
    <dgm:cxn modelId="{7513C65F-CBB4-494C-9B94-0BB44FFBFDD9}" srcId="{5EDC2962-A74E-4922-816F-691235C4DD86}" destId="{6B9D63CE-1F3E-4376-9568-0BC35C5E9082}" srcOrd="1" destOrd="0" parTransId="{AE325803-4BE5-4E73-B91D-924733BA539C}" sibTransId="{7785A1B7-CF71-4EB4-B5A2-D68C345914E0}"/>
    <dgm:cxn modelId="{730BEB48-5D8E-4820-A31A-53D6173BE4A3}" srcId="{5EDC2962-A74E-4922-816F-691235C4DD86}" destId="{08CC6649-5AD5-4D53-94A4-47C4EB28266A}" srcOrd="0" destOrd="0" parTransId="{EAC93B74-64C5-4E93-A46F-FFE77AD077A0}" sibTransId="{184EE3FF-3D3B-4B50-B918-03E059FFFBAC}"/>
    <dgm:cxn modelId="{86D9C282-C0FB-4D4A-8D53-F3CE26ABE85A}" srcId="{5EDC2962-A74E-4922-816F-691235C4DD86}" destId="{FC2908A7-05FC-4CE3-B106-E399A8725832}" srcOrd="2" destOrd="0" parTransId="{4E7A7A15-9158-40E6-96FC-4E8E69B835BF}" sibTransId="{3EC04545-5B59-4029-9C47-7121C67EF30B}"/>
    <dgm:cxn modelId="{A74D0C9B-A255-4C08-A3EA-64965D08B5D5}" type="presOf" srcId="{FC2908A7-05FC-4CE3-B106-E399A8725832}" destId="{12050DAC-F21F-4E0F-9926-C1BD54872180}" srcOrd="0" destOrd="0" presId="urn:microsoft.com/office/officeart/2008/layout/AscendingPictureAccentProcess"/>
    <dgm:cxn modelId="{6013F5CD-6BBE-4887-9F91-79E0420C0480}" type="presOf" srcId="{08CC6649-5AD5-4D53-94A4-47C4EB28266A}" destId="{AFBB2716-47DB-4950-B59B-66E4823AD6D6}" srcOrd="0" destOrd="0" presId="urn:microsoft.com/office/officeart/2008/layout/AscendingPictureAccentProcess"/>
    <dgm:cxn modelId="{C9A963D4-508D-4B11-8117-702DCACE093B}" type="presOf" srcId="{3EC04545-5B59-4029-9C47-7121C67EF30B}" destId="{3171E7C3-7DCE-41D1-9D0C-29220360D5BF}" srcOrd="0" destOrd="0" presId="urn:microsoft.com/office/officeart/2008/layout/AscendingPictureAccentProcess"/>
    <dgm:cxn modelId="{D51FA7DF-CC89-4B92-A2C5-5C34FFCDAFF5}" type="presOf" srcId="{6B9D63CE-1F3E-4376-9568-0BC35C5E9082}" destId="{6615D748-B90A-44BE-A45E-37916AB021F9}" srcOrd="0" destOrd="0" presId="urn:microsoft.com/office/officeart/2008/layout/AscendingPictureAccentProcess"/>
    <dgm:cxn modelId="{5066E269-183D-476A-A9B5-F9BCF6DF3417}" type="presParOf" srcId="{6B29B8B7-6E6D-4322-B21A-CD80B4A70ABA}" destId="{22A4E96F-0B2F-45E5-82F4-6E1A689B744B}" srcOrd="0" destOrd="0" presId="urn:microsoft.com/office/officeart/2008/layout/AscendingPictureAccentProcess"/>
    <dgm:cxn modelId="{C0406837-8361-467E-8326-CF9F9DE415EF}" type="presParOf" srcId="{6B29B8B7-6E6D-4322-B21A-CD80B4A70ABA}" destId="{85FB67AD-D6FC-4227-BA35-DBF34CC1C6A2}" srcOrd="1" destOrd="0" presId="urn:microsoft.com/office/officeart/2008/layout/AscendingPictureAccentProcess"/>
    <dgm:cxn modelId="{FDF4893B-A660-4D8E-A960-5A61AAA1E8B2}" type="presParOf" srcId="{6B29B8B7-6E6D-4322-B21A-CD80B4A70ABA}" destId="{E143DEC3-1E78-4239-886F-585F201FADBA}" srcOrd="2" destOrd="0" presId="urn:microsoft.com/office/officeart/2008/layout/AscendingPictureAccentProcess"/>
    <dgm:cxn modelId="{587D3E3C-65C9-40EE-8230-652DEEBC8670}" type="presParOf" srcId="{6B29B8B7-6E6D-4322-B21A-CD80B4A70ABA}" destId="{710E7CBB-6C8C-4318-8ACA-7A8860D3A79A}" srcOrd="3" destOrd="0" presId="urn:microsoft.com/office/officeart/2008/layout/AscendingPictureAccentProcess"/>
    <dgm:cxn modelId="{1504E22E-D5DA-4701-921D-1D2A9634D6FE}" type="presParOf" srcId="{6B29B8B7-6E6D-4322-B21A-CD80B4A70ABA}" destId="{7B181391-0964-4B21-95B5-84C79753C674}" srcOrd="4" destOrd="0" presId="urn:microsoft.com/office/officeart/2008/layout/AscendingPictureAccentProcess"/>
    <dgm:cxn modelId="{D8C1DC85-EC01-4971-BD76-D5E655E09A9C}" type="presParOf" srcId="{6B29B8B7-6E6D-4322-B21A-CD80B4A70ABA}" destId="{94CA1E38-C32A-4181-B29D-70424C83E570}" srcOrd="5" destOrd="0" presId="urn:microsoft.com/office/officeart/2008/layout/AscendingPictureAccentProcess"/>
    <dgm:cxn modelId="{800CEA11-F740-47C9-84BC-53BBC8362FA2}" type="presParOf" srcId="{6B29B8B7-6E6D-4322-B21A-CD80B4A70ABA}" destId="{98E37EFD-9908-4BB4-A770-D52C36838CB4}" srcOrd="6" destOrd="0" presId="urn:microsoft.com/office/officeart/2008/layout/AscendingPictureAccentProcess"/>
    <dgm:cxn modelId="{FC8C4AAB-498E-49A1-AC42-3F248720797D}" type="presParOf" srcId="{6B29B8B7-6E6D-4322-B21A-CD80B4A70ABA}" destId="{B51D547A-9966-400D-AF1E-591E904B9BFA}" srcOrd="7" destOrd="0" presId="urn:microsoft.com/office/officeart/2008/layout/AscendingPictureAccentProcess"/>
    <dgm:cxn modelId="{44180656-D69F-497A-AD62-78F694B577C3}" type="presParOf" srcId="{6B29B8B7-6E6D-4322-B21A-CD80B4A70ABA}" destId="{A0448650-6097-4E08-B30B-211029BDFF3B}" srcOrd="8" destOrd="0" presId="urn:microsoft.com/office/officeart/2008/layout/AscendingPictureAccentProcess"/>
    <dgm:cxn modelId="{AB70406A-046E-4CCA-90ED-E8E9C91D0EE6}" type="presParOf" srcId="{6B29B8B7-6E6D-4322-B21A-CD80B4A70ABA}" destId="{35D54EE4-409A-4B78-9FED-74D8B0937CE1}" srcOrd="9" destOrd="0" presId="urn:microsoft.com/office/officeart/2008/layout/AscendingPictureAccentProcess"/>
    <dgm:cxn modelId="{E3146665-6F92-4F65-BAAC-022FF60C1E71}" type="presParOf" srcId="{6B29B8B7-6E6D-4322-B21A-CD80B4A70ABA}" destId="{4A895452-ECFF-4750-BC9B-2C7AF6B82551}" srcOrd="10" destOrd="0" presId="urn:microsoft.com/office/officeart/2008/layout/AscendingPictureAccentProcess"/>
    <dgm:cxn modelId="{C045CC2F-528A-48B0-948F-C559DB9FF1FE}" type="presParOf" srcId="{6B29B8B7-6E6D-4322-B21A-CD80B4A70ABA}" destId="{F70DE9D4-7D26-4B12-8E2D-ADBA69C6CBC9}" srcOrd="11" destOrd="0" presId="urn:microsoft.com/office/officeart/2008/layout/AscendingPictureAccentProcess"/>
    <dgm:cxn modelId="{326F912D-2B35-4C2E-9C5C-1C85A14D7374}" type="presParOf" srcId="{6B29B8B7-6E6D-4322-B21A-CD80B4A70ABA}" destId="{AFBB2716-47DB-4950-B59B-66E4823AD6D6}" srcOrd="12" destOrd="0" presId="urn:microsoft.com/office/officeart/2008/layout/AscendingPictureAccentProcess"/>
    <dgm:cxn modelId="{61C2C597-F09B-4A33-A947-F5CE85B85D64}" type="presParOf" srcId="{6B29B8B7-6E6D-4322-B21A-CD80B4A70ABA}" destId="{BD9116EF-E9F0-48E5-887B-3A7E499C856E}" srcOrd="13" destOrd="0" presId="urn:microsoft.com/office/officeart/2008/layout/AscendingPictureAccentProcess"/>
    <dgm:cxn modelId="{DBC35718-5AF4-41CF-93D0-D304DB11B044}" type="presParOf" srcId="{BD9116EF-E9F0-48E5-887B-3A7E499C856E}" destId="{85A4AB6B-FD85-444B-854F-D3329169DC3B}" srcOrd="0" destOrd="0" presId="urn:microsoft.com/office/officeart/2008/layout/AscendingPictureAccentProcess"/>
    <dgm:cxn modelId="{A9E81E58-0659-4C2A-B1D8-8DDBA2749725}" type="presParOf" srcId="{6B29B8B7-6E6D-4322-B21A-CD80B4A70ABA}" destId="{6615D748-B90A-44BE-A45E-37916AB021F9}" srcOrd="14" destOrd="0" presId="urn:microsoft.com/office/officeart/2008/layout/AscendingPictureAccentProcess"/>
    <dgm:cxn modelId="{45F9424C-CA80-4893-8FCF-E7DE208B94BC}" type="presParOf" srcId="{6B29B8B7-6E6D-4322-B21A-CD80B4A70ABA}" destId="{99C16253-B6C0-4CF5-9743-0A499B8C35B9}" srcOrd="15" destOrd="0" presId="urn:microsoft.com/office/officeart/2008/layout/AscendingPictureAccentProcess"/>
    <dgm:cxn modelId="{F4805590-2673-48C2-AD84-82A6F9FC7008}" type="presParOf" srcId="{99C16253-B6C0-4CF5-9743-0A499B8C35B9}" destId="{ACB79306-1BAD-4C3B-A612-6D306A961446}" srcOrd="0" destOrd="0" presId="urn:microsoft.com/office/officeart/2008/layout/AscendingPictureAccentProcess"/>
    <dgm:cxn modelId="{229EF01C-6C02-450C-97A6-64FBD4563962}" type="presParOf" srcId="{6B29B8B7-6E6D-4322-B21A-CD80B4A70ABA}" destId="{12050DAC-F21F-4E0F-9926-C1BD54872180}" srcOrd="16" destOrd="0" presId="urn:microsoft.com/office/officeart/2008/layout/AscendingPictureAccentProcess"/>
    <dgm:cxn modelId="{7DB96EF2-03D3-41B3-B723-78447F23B1E8}" type="presParOf" srcId="{6B29B8B7-6E6D-4322-B21A-CD80B4A70ABA}" destId="{D8ABFD82-F0B4-4ACB-A218-EF117BEDBEDC}" srcOrd="17" destOrd="0" presId="urn:microsoft.com/office/officeart/2008/layout/AscendingPictureAccentProcess"/>
    <dgm:cxn modelId="{9A6EDEFE-8358-495C-AB67-CD032CE4E12E}" type="presParOf" srcId="{D8ABFD82-F0B4-4ACB-A218-EF117BEDBEDC}" destId="{3171E7C3-7DCE-41D1-9D0C-29220360D5BF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6968988-58E1-4B92-A576-2764BB2FE30A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A10A0752-A209-46C4-8AA0-2474C86EC7A1}">
      <dgm:prSet phldrT="[文本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主题数据库</a:t>
          </a:r>
        </a:p>
      </dgm:t>
    </dgm:pt>
    <dgm:pt modelId="{ED44774B-B28E-4B87-8FB8-41E29593F8EC}" type="parTrans" cxnId="{094517D2-76C1-4BA1-AFF7-D8292EE02B84}">
      <dgm:prSet/>
      <dgm:spPr/>
      <dgm:t>
        <a:bodyPr/>
        <a:lstStyle/>
        <a:p>
          <a:endParaRPr lang="zh-CN" altLang="en-US"/>
        </a:p>
      </dgm:t>
    </dgm:pt>
    <dgm:pt modelId="{74132830-EECB-4081-BC04-2CC66BB4994A}" type="sibTrans" cxnId="{094517D2-76C1-4BA1-AFF7-D8292EE02B84}">
      <dgm:prSet/>
      <dgm:spPr/>
      <dgm:t>
        <a:bodyPr/>
        <a:lstStyle/>
        <a:p>
          <a:endParaRPr lang="zh-CN" altLang="en-US"/>
        </a:p>
      </dgm:t>
    </dgm:pt>
    <dgm:pt modelId="{B8B72706-8E96-4282-9908-E7536256BDB6}">
      <dgm:prSet phldrT="[文本]" custT="1"/>
      <dgm:spPr/>
      <dgm:t>
        <a:bodyPr/>
        <a:lstStyle/>
        <a:p>
          <a:r>
            <a: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rPr>
            <a:t>设备生产记录</a:t>
          </a:r>
        </a:p>
      </dgm:t>
    </dgm:pt>
    <dgm:pt modelId="{19533230-8236-4335-876E-ABE612D4AB13}" type="parTrans" cxnId="{513F0D35-12AC-473A-ABAC-A877FA4102B8}">
      <dgm:prSet/>
      <dgm:spPr/>
      <dgm:t>
        <a:bodyPr/>
        <a:lstStyle/>
        <a:p>
          <a:endParaRPr lang="zh-CN" altLang="en-US"/>
        </a:p>
      </dgm:t>
    </dgm:pt>
    <dgm:pt modelId="{E3793F27-ACE0-444E-BAAA-08854E9B949C}" type="sibTrans" cxnId="{513F0D35-12AC-473A-ABAC-A877FA4102B8}">
      <dgm:prSet/>
      <dgm:spPr/>
      <dgm:t>
        <a:bodyPr/>
        <a:lstStyle/>
        <a:p>
          <a:endParaRPr lang="zh-CN" altLang="en-US"/>
        </a:p>
      </dgm:t>
    </dgm:pt>
    <dgm:pt modelId="{C2503CD3-A760-4573-B4A2-033848CC6023}">
      <dgm:prSet phldrT="[文本]" custT="1"/>
      <dgm:spPr/>
      <dgm:t>
        <a:bodyPr/>
        <a:lstStyle/>
        <a:p>
          <a:r>
            <a: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rPr>
            <a:t>设备维修记录</a:t>
          </a:r>
        </a:p>
      </dgm:t>
    </dgm:pt>
    <dgm:pt modelId="{10B51290-A13A-41FA-A4D0-CBF195FD3377}" type="parTrans" cxnId="{B339A0A0-865A-4036-9AAB-368A15A97737}">
      <dgm:prSet/>
      <dgm:spPr/>
      <dgm:t>
        <a:bodyPr/>
        <a:lstStyle/>
        <a:p>
          <a:endParaRPr lang="zh-CN" altLang="en-US"/>
        </a:p>
      </dgm:t>
    </dgm:pt>
    <dgm:pt modelId="{FE321B0C-FCAD-45A2-9527-CFA6CBAA09CB}" type="sibTrans" cxnId="{B339A0A0-865A-4036-9AAB-368A15A97737}">
      <dgm:prSet/>
      <dgm:spPr/>
      <dgm:t>
        <a:bodyPr/>
        <a:lstStyle/>
        <a:p>
          <a:endParaRPr lang="zh-CN" altLang="en-US"/>
        </a:p>
      </dgm:t>
    </dgm:pt>
    <dgm:pt modelId="{858852EC-968C-4ADD-AB20-A21D91177273}" type="pres">
      <dgm:prSet presAssocID="{86968988-58E1-4B92-A576-2764BB2FE30A}" presName="Name0" presStyleCnt="0">
        <dgm:presLayoutVars>
          <dgm:chMax val="1"/>
          <dgm:chPref val="1"/>
        </dgm:presLayoutVars>
      </dgm:prSet>
      <dgm:spPr/>
    </dgm:pt>
    <dgm:pt modelId="{4FEDF18B-8EB3-4921-A883-342E77715DBC}" type="pres">
      <dgm:prSet presAssocID="{A10A0752-A209-46C4-8AA0-2474C86EC7A1}" presName="Parent" presStyleLbl="node0" presStyleIdx="0" presStyleCnt="1">
        <dgm:presLayoutVars>
          <dgm:chMax val="5"/>
          <dgm:chPref val="5"/>
        </dgm:presLayoutVars>
      </dgm:prSet>
      <dgm:spPr/>
    </dgm:pt>
    <dgm:pt modelId="{68586D89-BFDD-40FC-B2DD-CA644F9EC8DB}" type="pres">
      <dgm:prSet presAssocID="{A10A0752-A209-46C4-8AA0-2474C86EC7A1}" presName="Accent1" presStyleLbl="node1" presStyleIdx="0" presStyleCnt="13"/>
      <dgm:spPr/>
    </dgm:pt>
    <dgm:pt modelId="{6C3BE49A-D2AA-4EB2-9352-8182E32BA1BA}" type="pres">
      <dgm:prSet presAssocID="{A10A0752-A209-46C4-8AA0-2474C86EC7A1}" presName="Accent2" presStyleLbl="node1" presStyleIdx="1" presStyleCnt="13"/>
      <dgm:spPr/>
    </dgm:pt>
    <dgm:pt modelId="{03AC51F6-BB99-4D39-A522-D552F3001F33}" type="pres">
      <dgm:prSet presAssocID="{A10A0752-A209-46C4-8AA0-2474C86EC7A1}" presName="Accent3" presStyleLbl="node1" presStyleIdx="2" presStyleCnt="13"/>
      <dgm:spPr/>
    </dgm:pt>
    <dgm:pt modelId="{5C682EC1-6D3B-4C6B-8C7C-A70BDE29B9FC}" type="pres">
      <dgm:prSet presAssocID="{A10A0752-A209-46C4-8AA0-2474C86EC7A1}" presName="Accent4" presStyleLbl="node1" presStyleIdx="3" presStyleCnt="13"/>
      <dgm:spPr/>
    </dgm:pt>
    <dgm:pt modelId="{4A6710E3-30DD-45D6-AFA6-BCF9C4F9EAC6}" type="pres">
      <dgm:prSet presAssocID="{A10A0752-A209-46C4-8AA0-2474C86EC7A1}" presName="Accent5" presStyleLbl="node1" presStyleIdx="4" presStyleCnt="13"/>
      <dgm:spPr/>
    </dgm:pt>
    <dgm:pt modelId="{2EE5BB62-BC12-40B5-8931-1E4871E21C74}" type="pres">
      <dgm:prSet presAssocID="{A10A0752-A209-46C4-8AA0-2474C86EC7A1}" presName="Accent6" presStyleLbl="node1" presStyleIdx="5" presStyleCnt="13"/>
      <dgm:spPr/>
    </dgm:pt>
    <dgm:pt modelId="{F4806A1F-D4DF-4397-A872-E7A183C1C595}" type="pres">
      <dgm:prSet presAssocID="{B8B72706-8E96-4282-9908-E7536256BDB6}" presName="Child1" presStyleLbl="node1" presStyleIdx="6" presStyleCnt="13">
        <dgm:presLayoutVars>
          <dgm:chMax val="0"/>
          <dgm:chPref val="0"/>
        </dgm:presLayoutVars>
      </dgm:prSet>
      <dgm:spPr/>
    </dgm:pt>
    <dgm:pt modelId="{E10EDE08-1539-4965-A60A-9C3F96420EFA}" type="pres">
      <dgm:prSet presAssocID="{B8B72706-8E96-4282-9908-E7536256BDB6}" presName="Accent7" presStyleCnt="0"/>
      <dgm:spPr/>
    </dgm:pt>
    <dgm:pt modelId="{863DDD41-F54F-4E28-A082-65D9D8348639}" type="pres">
      <dgm:prSet presAssocID="{B8B72706-8E96-4282-9908-E7536256BDB6}" presName="AccentHold1" presStyleLbl="node1" presStyleIdx="7" presStyleCnt="13"/>
      <dgm:spPr/>
    </dgm:pt>
    <dgm:pt modelId="{474D3B4C-9418-4F11-8782-493DCA3A7C1F}" type="pres">
      <dgm:prSet presAssocID="{B8B72706-8E96-4282-9908-E7536256BDB6}" presName="Accent8" presStyleCnt="0"/>
      <dgm:spPr/>
    </dgm:pt>
    <dgm:pt modelId="{15AEB876-8A8C-475D-8A28-BBE09FCBDF35}" type="pres">
      <dgm:prSet presAssocID="{B8B72706-8E96-4282-9908-E7536256BDB6}" presName="AccentHold2" presStyleLbl="node1" presStyleIdx="8" presStyleCnt="13"/>
      <dgm:spPr/>
    </dgm:pt>
    <dgm:pt modelId="{4ACEA9B7-FEC8-4F83-A47A-5E1C248B5D8E}" type="pres">
      <dgm:prSet presAssocID="{C2503CD3-A760-4573-B4A2-033848CC6023}" presName="Child2" presStyleLbl="node1" presStyleIdx="9" presStyleCnt="13">
        <dgm:presLayoutVars>
          <dgm:chMax val="0"/>
          <dgm:chPref val="0"/>
        </dgm:presLayoutVars>
      </dgm:prSet>
      <dgm:spPr/>
    </dgm:pt>
    <dgm:pt modelId="{0279295B-480E-4FBB-AC84-CDD0048DF2D0}" type="pres">
      <dgm:prSet presAssocID="{C2503CD3-A760-4573-B4A2-033848CC6023}" presName="Accent9" presStyleCnt="0"/>
      <dgm:spPr/>
    </dgm:pt>
    <dgm:pt modelId="{B4884733-A5BF-40CD-900A-7601203C914F}" type="pres">
      <dgm:prSet presAssocID="{C2503CD3-A760-4573-B4A2-033848CC6023}" presName="AccentHold1" presStyleLbl="node1" presStyleIdx="10" presStyleCnt="13"/>
      <dgm:spPr/>
    </dgm:pt>
    <dgm:pt modelId="{FBD84F14-A21C-40A5-A121-53FA4A630BE1}" type="pres">
      <dgm:prSet presAssocID="{C2503CD3-A760-4573-B4A2-033848CC6023}" presName="Accent10" presStyleCnt="0"/>
      <dgm:spPr/>
    </dgm:pt>
    <dgm:pt modelId="{4345C7F3-2A03-40A9-BB29-C7792BDBE1F9}" type="pres">
      <dgm:prSet presAssocID="{C2503CD3-A760-4573-B4A2-033848CC6023}" presName="AccentHold2" presStyleLbl="node1" presStyleIdx="11" presStyleCnt="13"/>
      <dgm:spPr/>
    </dgm:pt>
    <dgm:pt modelId="{F996DA3C-2B9B-4CB9-A588-8169510D2D06}" type="pres">
      <dgm:prSet presAssocID="{C2503CD3-A760-4573-B4A2-033848CC6023}" presName="Accent11" presStyleCnt="0"/>
      <dgm:spPr/>
    </dgm:pt>
    <dgm:pt modelId="{7046CF1C-67D0-4ACE-AAF9-3331F57479AD}" type="pres">
      <dgm:prSet presAssocID="{C2503CD3-A760-4573-B4A2-033848CC6023}" presName="AccentHold3" presStyleLbl="node1" presStyleIdx="12" presStyleCnt="13"/>
      <dgm:spPr/>
    </dgm:pt>
  </dgm:ptLst>
  <dgm:cxnLst>
    <dgm:cxn modelId="{513F0D35-12AC-473A-ABAC-A877FA4102B8}" srcId="{A10A0752-A209-46C4-8AA0-2474C86EC7A1}" destId="{B8B72706-8E96-4282-9908-E7536256BDB6}" srcOrd="0" destOrd="0" parTransId="{19533230-8236-4335-876E-ABE612D4AB13}" sibTransId="{E3793F27-ACE0-444E-BAAA-08854E9B949C}"/>
    <dgm:cxn modelId="{FD6A2D69-5D66-4B0A-B319-65ABB1A9FA1B}" type="presOf" srcId="{A10A0752-A209-46C4-8AA0-2474C86EC7A1}" destId="{4FEDF18B-8EB3-4921-A883-342E77715DBC}" srcOrd="0" destOrd="0" presId="urn:microsoft.com/office/officeart/2009/3/layout/CircleRelationship"/>
    <dgm:cxn modelId="{23D5058E-2BF9-48B8-BD28-C875D28E23F5}" type="presOf" srcId="{C2503CD3-A760-4573-B4A2-033848CC6023}" destId="{4ACEA9B7-FEC8-4F83-A47A-5E1C248B5D8E}" srcOrd="0" destOrd="0" presId="urn:microsoft.com/office/officeart/2009/3/layout/CircleRelationship"/>
    <dgm:cxn modelId="{B339A0A0-865A-4036-9AAB-368A15A97737}" srcId="{A10A0752-A209-46C4-8AA0-2474C86EC7A1}" destId="{C2503CD3-A760-4573-B4A2-033848CC6023}" srcOrd="1" destOrd="0" parTransId="{10B51290-A13A-41FA-A4D0-CBF195FD3377}" sibTransId="{FE321B0C-FCAD-45A2-9527-CFA6CBAA09CB}"/>
    <dgm:cxn modelId="{2B8F74C1-D0C0-490C-9197-00D93D98EE16}" type="presOf" srcId="{B8B72706-8E96-4282-9908-E7536256BDB6}" destId="{F4806A1F-D4DF-4397-A872-E7A183C1C595}" srcOrd="0" destOrd="0" presId="urn:microsoft.com/office/officeart/2009/3/layout/CircleRelationship"/>
    <dgm:cxn modelId="{E20F33C6-C6E8-4FCE-AEB3-F3A15F784CC4}" type="presOf" srcId="{86968988-58E1-4B92-A576-2764BB2FE30A}" destId="{858852EC-968C-4ADD-AB20-A21D91177273}" srcOrd="0" destOrd="0" presId="urn:microsoft.com/office/officeart/2009/3/layout/CircleRelationship"/>
    <dgm:cxn modelId="{094517D2-76C1-4BA1-AFF7-D8292EE02B84}" srcId="{86968988-58E1-4B92-A576-2764BB2FE30A}" destId="{A10A0752-A209-46C4-8AA0-2474C86EC7A1}" srcOrd="0" destOrd="0" parTransId="{ED44774B-B28E-4B87-8FB8-41E29593F8EC}" sibTransId="{74132830-EECB-4081-BC04-2CC66BB4994A}"/>
    <dgm:cxn modelId="{8C1BE7AF-3F20-4335-8652-689767A31DF6}" type="presParOf" srcId="{858852EC-968C-4ADD-AB20-A21D91177273}" destId="{4FEDF18B-8EB3-4921-A883-342E77715DBC}" srcOrd="0" destOrd="0" presId="urn:microsoft.com/office/officeart/2009/3/layout/CircleRelationship"/>
    <dgm:cxn modelId="{621AA89E-88D5-4726-994B-7331E4285D15}" type="presParOf" srcId="{858852EC-968C-4ADD-AB20-A21D91177273}" destId="{68586D89-BFDD-40FC-B2DD-CA644F9EC8DB}" srcOrd="1" destOrd="0" presId="urn:microsoft.com/office/officeart/2009/3/layout/CircleRelationship"/>
    <dgm:cxn modelId="{1B5DEC72-1E13-4416-8984-D78A59A21B92}" type="presParOf" srcId="{858852EC-968C-4ADD-AB20-A21D91177273}" destId="{6C3BE49A-D2AA-4EB2-9352-8182E32BA1BA}" srcOrd="2" destOrd="0" presId="urn:microsoft.com/office/officeart/2009/3/layout/CircleRelationship"/>
    <dgm:cxn modelId="{F7A7EC63-AC2F-4011-9074-7121F2634AA0}" type="presParOf" srcId="{858852EC-968C-4ADD-AB20-A21D91177273}" destId="{03AC51F6-BB99-4D39-A522-D552F3001F33}" srcOrd="3" destOrd="0" presId="urn:microsoft.com/office/officeart/2009/3/layout/CircleRelationship"/>
    <dgm:cxn modelId="{7D334F09-9FB6-44DE-8968-AA5F2A36871A}" type="presParOf" srcId="{858852EC-968C-4ADD-AB20-A21D91177273}" destId="{5C682EC1-6D3B-4C6B-8C7C-A70BDE29B9FC}" srcOrd="4" destOrd="0" presId="urn:microsoft.com/office/officeart/2009/3/layout/CircleRelationship"/>
    <dgm:cxn modelId="{61711CEB-C9A2-4AF1-9CD1-934C291A5312}" type="presParOf" srcId="{858852EC-968C-4ADD-AB20-A21D91177273}" destId="{4A6710E3-30DD-45D6-AFA6-BCF9C4F9EAC6}" srcOrd="5" destOrd="0" presId="urn:microsoft.com/office/officeart/2009/3/layout/CircleRelationship"/>
    <dgm:cxn modelId="{18534572-A951-47FA-9D97-E048B3AE5DE7}" type="presParOf" srcId="{858852EC-968C-4ADD-AB20-A21D91177273}" destId="{2EE5BB62-BC12-40B5-8931-1E4871E21C74}" srcOrd="6" destOrd="0" presId="urn:microsoft.com/office/officeart/2009/3/layout/CircleRelationship"/>
    <dgm:cxn modelId="{F58790C0-9F76-4E6F-B6D0-97394BDB70B1}" type="presParOf" srcId="{858852EC-968C-4ADD-AB20-A21D91177273}" destId="{F4806A1F-D4DF-4397-A872-E7A183C1C595}" srcOrd="7" destOrd="0" presId="urn:microsoft.com/office/officeart/2009/3/layout/CircleRelationship"/>
    <dgm:cxn modelId="{7DE57E59-414E-4748-9BA9-9E88EF71C955}" type="presParOf" srcId="{858852EC-968C-4ADD-AB20-A21D91177273}" destId="{E10EDE08-1539-4965-A60A-9C3F96420EFA}" srcOrd="8" destOrd="0" presId="urn:microsoft.com/office/officeart/2009/3/layout/CircleRelationship"/>
    <dgm:cxn modelId="{80C886E6-5F3D-4268-97E4-552E6E2B3750}" type="presParOf" srcId="{E10EDE08-1539-4965-A60A-9C3F96420EFA}" destId="{863DDD41-F54F-4E28-A082-65D9D8348639}" srcOrd="0" destOrd="0" presId="urn:microsoft.com/office/officeart/2009/3/layout/CircleRelationship"/>
    <dgm:cxn modelId="{048915F6-91C3-405C-ABE0-99712B9373E6}" type="presParOf" srcId="{858852EC-968C-4ADD-AB20-A21D91177273}" destId="{474D3B4C-9418-4F11-8782-493DCA3A7C1F}" srcOrd="9" destOrd="0" presId="urn:microsoft.com/office/officeart/2009/3/layout/CircleRelationship"/>
    <dgm:cxn modelId="{A3C5088B-403E-4235-B21D-4857E41B7DF2}" type="presParOf" srcId="{474D3B4C-9418-4F11-8782-493DCA3A7C1F}" destId="{15AEB876-8A8C-475D-8A28-BBE09FCBDF35}" srcOrd="0" destOrd="0" presId="urn:microsoft.com/office/officeart/2009/3/layout/CircleRelationship"/>
    <dgm:cxn modelId="{28D813C0-6310-4BF5-9ABF-6724FD3CF344}" type="presParOf" srcId="{858852EC-968C-4ADD-AB20-A21D91177273}" destId="{4ACEA9B7-FEC8-4F83-A47A-5E1C248B5D8E}" srcOrd="10" destOrd="0" presId="urn:microsoft.com/office/officeart/2009/3/layout/CircleRelationship"/>
    <dgm:cxn modelId="{CBABC14C-8209-4F49-88E8-A97BA68B3908}" type="presParOf" srcId="{858852EC-968C-4ADD-AB20-A21D91177273}" destId="{0279295B-480E-4FBB-AC84-CDD0048DF2D0}" srcOrd="11" destOrd="0" presId="urn:microsoft.com/office/officeart/2009/3/layout/CircleRelationship"/>
    <dgm:cxn modelId="{5DAF4382-DCF4-4852-97A9-9D8C3751AF66}" type="presParOf" srcId="{0279295B-480E-4FBB-AC84-CDD0048DF2D0}" destId="{B4884733-A5BF-40CD-900A-7601203C914F}" srcOrd="0" destOrd="0" presId="urn:microsoft.com/office/officeart/2009/3/layout/CircleRelationship"/>
    <dgm:cxn modelId="{C645BF52-852D-41D8-90AB-F53207A01C4A}" type="presParOf" srcId="{858852EC-968C-4ADD-AB20-A21D91177273}" destId="{FBD84F14-A21C-40A5-A121-53FA4A630BE1}" srcOrd="12" destOrd="0" presId="urn:microsoft.com/office/officeart/2009/3/layout/CircleRelationship"/>
    <dgm:cxn modelId="{32188092-BC71-4061-B689-E40EBBC08EDB}" type="presParOf" srcId="{FBD84F14-A21C-40A5-A121-53FA4A630BE1}" destId="{4345C7F3-2A03-40A9-BB29-C7792BDBE1F9}" srcOrd="0" destOrd="0" presId="urn:microsoft.com/office/officeart/2009/3/layout/CircleRelationship"/>
    <dgm:cxn modelId="{491F8479-FC1B-4053-B556-B27EE68AEA9A}" type="presParOf" srcId="{858852EC-968C-4ADD-AB20-A21D91177273}" destId="{F996DA3C-2B9B-4CB9-A588-8169510D2D06}" srcOrd="13" destOrd="0" presId="urn:microsoft.com/office/officeart/2009/3/layout/CircleRelationship"/>
    <dgm:cxn modelId="{86EA5D9E-E301-4914-BB23-8DDF3BEA3A64}" type="presParOf" srcId="{F996DA3C-2B9B-4CB9-A588-8169510D2D06}" destId="{7046CF1C-67D0-4ACE-AAF9-3331F57479AD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C8431A4-1094-4AC3-927F-A517BFE9EA3C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EBCB0A69-70BD-44E0-B6B6-637C0512BA8D}">
      <dgm:prSet phldrT="[文本]" custT="1"/>
      <dgm:spPr/>
      <dgm:t>
        <a:bodyPr/>
        <a:lstStyle/>
        <a:p>
          <a:r>
            <a:rPr lang="zh-CN" altLang="en-US" sz="1100" b="0" dirty="0">
              <a:latin typeface="微软雅黑" panose="020B0503020204020204" pitchFamily="34" charset="-122"/>
              <a:ea typeface="微软雅黑" panose="020B0503020204020204" pitchFamily="34" charset="-122"/>
            </a:rPr>
            <a:t>生产类</a:t>
          </a:r>
        </a:p>
      </dgm:t>
    </dgm:pt>
    <dgm:pt modelId="{3B749CDA-DBD4-49FF-9812-ED97F1B9AC43}" type="parTrans" cxnId="{24C85876-B448-4C52-8306-F150F808F131}">
      <dgm:prSet/>
      <dgm:spPr/>
      <dgm:t>
        <a:bodyPr/>
        <a:lstStyle/>
        <a:p>
          <a:endParaRPr lang="zh-CN" altLang="en-US"/>
        </a:p>
      </dgm:t>
    </dgm:pt>
    <dgm:pt modelId="{84CB5BD8-88B4-44EA-86A5-E8F3C76AD916}" type="sibTrans" cxnId="{24C85876-B448-4C52-8306-F150F808F131}">
      <dgm:prSet/>
      <dgm:spPr/>
      <dgm:t>
        <a:bodyPr/>
        <a:lstStyle/>
        <a:p>
          <a:endParaRPr lang="zh-CN" altLang="en-US"/>
        </a:p>
      </dgm:t>
    </dgm:pt>
    <dgm:pt modelId="{94CAD904-33D8-409D-859D-AEF2970088B4}">
      <dgm:prSet phldrT="[文本]" custT="1"/>
      <dgm:spPr/>
      <dgm:t>
        <a:bodyPr/>
        <a:lstStyle/>
        <a:p>
          <a:r>
            <a:rPr lang="zh-CN" altLang="en-US" sz="900" b="0" cap="none" spc="0" dirty="0">
              <a:ln w="0"/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设备综合效率</a:t>
          </a:r>
        </a:p>
      </dgm:t>
    </dgm:pt>
    <dgm:pt modelId="{5722AB29-BB49-4A14-95CA-F606160017EA}" type="parTrans" cxnId="{1CF9EFE0-5FFB-4202-A9F8-16155556E678}">
      <dgm:prSet/>
      <dgm:spPr/>
      <dgm:t>
        <a:bodyPr/>
        <a:lstStyle/>
        <a:p>
          <a:endParaRPr lang="zh-CN" altLang="en-US"/>
        </a:p>
      </dgm:t>
    </dgm:pt>
    <dgm:pt modelId="{5D7EF7CB-45A1-42F5-946C-1BE0B296CB63}" type="sibTrans" cxnId="{1CF9EFE0-5FFB-4202-A9F8-16155556E678}">
      <dgm:prSet/>
      <dgm:spPr/>
      <dgm:t>
        <a:bodyPr/>
        <a:lstStyle/>
        <a:p>
          <a:endParaRPr lang="zh-CN" altLang="en-US"/>
        </a:p>
      </dgm:t>
    </dgm:pt>
    <dgm:pt modelId="{BA594EF2-BA21-4D38-838B-8623EEF47DF7}">
      <dgm:prSet phldrT="[文本]" custT="1"/>
      <dgm:spPr/>
      <dgm:t>
        <a:bodyPr/>
        <a:lstStyle/>
        <a:p>
          <a:r>
            <a:rPr lang="zh-CN" altLang="en-US" sz="900" b="0" cap="none" spc="0" dirty="0">
              <a:ln w="0"/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设备生产率</a:t>
          </a:r>
        </a:p>
      </dgm:t>
    </dgm:pt>
    <dgm:pt modelId="{6F8E1C3F-5C29-44BA-9088-5FD5234CA0C8}" type="parTrans" cxnId="{9DC53611-5C0C-49D5-B941-972B7C173302}">
      <dgm:prSet/>
      <dgm:spPr/>
      <dgm:t>
        <a:bodyPr/>
        <a:lstStyle/>
        <a:p>
          <a:endParaRPr lang="zh-CN" altLang="en-US"/>
        </a:p>
      </dgm:t>
    </dgm:pt>
    <dgm:pt modelId="{D91752C5-8A1F-4E65-AC9B-60F8C4D6E949}" type="sibTrans" cxnId="{9DC53611-5C0C-49D5-B941-972B7C173302}">
      <dgm:prSet/>
      <dgm:spPr/>
      <dgm:t>
        <a:bodyPr/>
        <a:lstStyle/>
        <a:p>
          <a:endParaRPr lang="zh-CN" altLang="en-US"/>
        </a:p>
      </dgm:t>
    </dgm:pt>
    <dgm:pt modelId="{D4E7A50C-72AF-4F54-A02C-6A1379CFB4B5}">
      <dgm:prSet phldrT="[文本]" custT="1"/>
      <dgm:spPr/>
      <dgm:t>
        <a:bodyPr/>
        <a:lstStyle/>
        <a:p>
          <a:r>
            <a:rPr lang="zh-CN" altLang="en-US" sz="1100" b="0" dirty="0">
              <a:latin typeface="微软雅黑" panose="020B0503020204020204" pitchFamily="34" charset="-122"/>
              <a:ea typeface="微软雅黑" panose="020B0503020204020204" pitchFamily="34" charset="-122"/>
            </a:rPr>
            <a:t>维修类</a:t>
          </a:r>
        </a:p>
      </dgm:t>
    </dgm:pt>
    <dgm:pt modelId="{8FE3A355-F2E4-4FC8-946B-162E66EE934D}" type="parTrans" cxnId="{938A407E-888F-41FD-9B56-533CCAA5146D}">
      <dgm:prSet/>
      <dgm:spPr/>
      <dgm:t>
        <a:bodyPr/>
        <a:lstStyle/>
        <a:p>
          <a:endParaRPr lang="zh-CN" altLang="en-US"/>
        </a:p>
      </dgm:t>
    </dgm:pt>
    <dgm:pt modelId="{51671F2B-5DEB-4AB6-A0A7-B7FEB5D61926}" type="sibTrans" cxnId="{938A407E-888F-41FD-9B56-533CCAA5146D}">
      <dgm:prSet/>
      <dgm:spPr/>
      <dgm:t>
        <a:bodyPr/>
        <a:lstStyle/>
        <a:p>
          <a:endParaRPr lang="zh-CN" altLang="en-US"/>
        </a:p>
      </dgm:t>
    </dgm:pt>
    <dgm:pt modelId="{165A138C-A5FC-4BBB-91BF-AA5F9E7730F6}">
      <dgm:prSet phldrT="[文本]" custT="1"/>
      <dgm:spPr/>
      <dgm:t>
        <a:bodyPr/>
        <a:lstStyle/>
        <a:p>
          <a:r>
            <a:rPr lang="zh-CN" altLang="en-US" sz="900" b="0" cap="none" spc="0" dirty="0">
              <a:ln w="0"/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设备完好率</a:t>
          </a:r>
        </a:p>
      </dgm:t>
    </dgm:pt>
    <dgm:pt modelId="{C399293C-D4C4-4CCE-A971-96AD830BC516}" type="parTrans" cxnId="{2406A4D1-2165-4053-AFE5-6C0467E68B26}">
      <dgm:prSet/>
      <dgm:spPr/>
      <dgm:t>
        <a:bodyPr/>
        <a:lstStyle/>
        <a:p>
          <a:endParaRPr lang="zh-CN" altLang="en-US"/>
        </a:p>
      </dgm:t>
    </dgm:pt>
    <dgm:pt modelId="{8A07F5F5-AA98-4D0A-8E59-6216EE777BAC}" type="sibTrans" cxnId="{2406A4D1-2165-4053-AFE5-6C0467E68B26}">
      <dgm:prSet/>
      <dgm:spPr/>
      <dgm:t>
        <a:bodyPr/>
        <a:lstStyle/>
        <a:p>
          <a:endParaRPr lang="zh-CN" altLang="en-US"/>
        </a:p>
      </dgm:t>
    </dgm:pt>
    <dgm:pt modelId="{1DD820AD-3E1E-4847-8D32-C6B2ECFC09C1}">
      <dgm:prSet phldrT="[文本]" custT="1"/>
      <dgm:spPr/>
      <dgm:t>
        <a:bodyPr/>
        <a:lstStyle/>
        <a:p>
          <a:r>
            <a:rPr lang="zh-CN" altLang="en-US" sz="900" b="0" cap="none" spc="0" dirty="0">
              <a:ln w="0"/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设备维修率</a:t>
          </a:r>
        </a:p>
      </dgm:t>
    </dgm:pt>
    <dgm:pt modelId="{464BC666-5767-4902-8B65-25EDD2FBF831}" type="parTrans" cxnId="{0597F9C6-A8A5-44DC-8CE9-F5433F639879}">
      <dgm:prSet/>
      <dgm:spPr/>
      <dgm:t>
        <a:bodyPr/>
        <a:lstStyle/>
        <a:p>
          <a:endParaRPr lang="zh-CN" altLang="en-US"/>
        </a:p>
      </dgm:t>
    </dgm:pt>
    <dgm:pt modelId="{AA172330-E889-4813-9FB1-373A753FD4F4}" type="sibTrans" cxnId="{0597F9C6-A8A5-44DC-8CE9-F5433F639879}">
      <dgm:prSet/>
      <dgm:spPr/>
      <dgm:t>
        <a:bodyPr/>
        <a:lstStyle/>
        <a:p>
          <a:endParaRPr lang="zh-CN" altLang="en-US"/>
        </a:p>
      </dgm:t>
    </dgm:pt>
    <dgm:pt modelId="{F3E4D67E-54F0-487C-806C-A9D3DEBB8340}" type="pres">
      <dgm:prSet presAssocID="{BC8431A4-1094-4AC3-927F-A517BFE9EA3C}" presName="linear" presStyleCnt="0">
        <dgm:presLayoutVars>
          <dgm:animLvl val="lvl"/>
          <dgm:resizeHandles val="exact"/>
        </dgm:presLayoutVars>
      </dgm:prSet>
      <dgm:spPr/>
    </dgm:pt>
    <dgm:pt modelId="{59BA867B-5FE3-489A-9338-EAC0915ABADA}" type="pres">
      <dgm:prSet presAssocID="{EBCB0A69-70BD-44E0-B6B6-637C0512BA8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7FC648B-507E-4A59-BD10-529C2BD75DCF}" type="pres">
      <dgm:prSet presAssocID="{EBCB0A69-70BD-44E0-B6B6-637C0512BA8D}" presName="childText" presStyleLbl="revTx" presStyleIdx="0" presStyleCnt="2">
        <dgm:presLayoutVars>
          <dgm:bulletEnabled val="1"/>
        </dgm:presLayoutVars>
      </dgm:prSet>
      <dgm:spPr/>
    </dgm:pt>
    <dgm:pt modelId="{F3B64AAC-8ED5-4550-8444-80EB6C5B644A}" type="pres">
      <dgm:prSet presAssocID="{D4E7A50C-72AF-4F54-A02C-6A1379CFB4B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14D258A-38E4-4594-B128-C18D2449D012}" type="pres">
      <dgm:prSet presAssocID="{D4E7A50C-72AF-4F54-A02C-6A1379CFB4B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A262B0E-A0C7-4727-9E84-207489E400C9}" type="presOf" srcId="{165A138C-A5FC-4BBB-91BF-AA5F9E7730F6}" destId="{D14D258A-38E4-4594-B128-C18D2449D012}" srcOrd="0" destOrd="0" presId="urn:microsoft.com/office/officeart/2005/8/layout/vList2"/>
    <dgm:cxn modelId="{9DC53611-5C0C-49D5-B941-972B7C173302}" srcId="{EBCB0A69-70BD-44E0-B6B6-637C0512BA8D}" destId="{BA594EF2-BA21-4D38-838B-8623EEF47DF7}" srcOrd="1" destOrd="0" parTransId="{6F8E1C3F-5C29-44BA-9088-5FD5234CA0C8}" sibTransId="{D91752C5-8A1F-4E65-AC9B-60F8C4D6E949}"/>
    <dgm:cxn modelId="{24C85876-B448-4C52-8306-F150F808F131}" srcId="{BC8431A4-1094-4AC3-927F-A517BFE9EA3C}" destId="{EBCB0A69-70BD-44E0-B6B6-637C0512BA8D}" srcOrd="0" destOrd="0" parTransId="{3B749CDA-DBD4-49FF-9812-ED97F1B9AC43}" sibTransId="{84CB5BD8-88B4-44EA-86A5-E8F3C76AD916}"/>
    <dgm:cxn modelId="{3396C958-5369-4EF4-99D4-FC1026167CE1}" type="presOf" srcId="{BC8431A4-1094-4AC3-927F-A517BFE9EA3C}" destId="{F3E4D67E-54F0-487C-806C-A9D3DEBB8340}" srcOrd="0" destOrd="0" presId="urn:microsoft.com/office/officeart/2005/8/layout/vList2"/>
    <dgm:cxn modelId="{938A407E-888F-41FD-9B56-533CCAA5146D}" srcId="{BC8431A4-1094-4AC3-927F-A517BFE9EA3C}" destId="{D4E7A50C-72AF-4F54-A02C-6A1379CFB4B5}" srcOrd="1" destOrd="0" parTransId="{8FE3A355-F2E4-4FC8-946B-162E66EE934D}" sibTransId="{51671F2B-5DEB-4AB6-A0A7-B7FEB5D61926}"/>
    <dgm:cxn modelId="{FDF05B97-9609-4FFB-80D3-7B20DD7D4AA6}" type="presOf" srcId="{EBCB0A69-70BD-44E0-B6B6-637C0512BA8D}" destId="{59BA867B-5FE3-489A-9338-EAC0915ABADA}" srcOrd="0" destOrd="0" presId="urn:microsoft.com/office/officeart/2005/8/layout/vList2"/>
    <dgm:cxn modelId="{220C4EA4-37A0-40D4-8C72-E0A2F845D383}" type="presOf" srcId="{BA594EF2-BA21-4D38-838B-8623EEF47DF7}" destId="{57FC648B-507E-4A59-BD10-529C2BD75DCF}" srcOrd="0" destOrd="1" presId="urn:microsoft.com/office/officeart/2005/8/layout/vList2"/>
    <dgm:cxn modelId="{4F603EB9-D4B1-487E-98B7-568EFD217490}" type="presOf" srcId="{1DD820AD-3E1E-4847-8D32-C6B2ECFC09C1}" destId="{D14D258A-38E4-4594-B128-C18D2449D012}" srcOrd="0" destOrd="1" presId="urn:microsoft.com/office/officeart/2005/8/layout/vList2"/>
    <dgm:cxn modelId="{0597F9C6-A8A5-44DC-8CE9-F5433F639879}" srcId="{D4E7A50C-72AF-4F54-A02C-6A1379CFB4B5}" destId="{1DD820AD-3E1E-4847-8D32-C6B2ECFC09C1}" srcOrd="1" destOrd="0" parTransId="{464BC666-5767-4902-8B65-25EDD2FBF831}" sibTransId="{AA172330-E889-4813-9FB1-373A753FD4F4}"/>
    <dgm:cxn modelId="{2406A4D1-2165-4053-AFE5-6C0467E68B26}" srcId="{D4E7A50C-72AF-4F54-A02C-6A1379CFB4B5}" destId="{165A138C-A5FC-4BBB-91BF-AA5F9E7730F6}" srcOrd="0" destOrd="0" parTransId="{C399293C-D4C4-4CCE-A971-96AD830BC516}" sibTransId="{8A07F5F5-AA98-4D0A-8E59-6216EE777BAC}"/>
    <dgm:cxn modelId="{1CF9EFE0-5FFB-4202-A9F8-16155556E678}" srcId="{EBCB0A69-70BD-44E0-B6B6-637C0512BA8D}" destId="{94CAD904-33D8-409D-859D-AEF2970088B4}" srcOrd="0" destOrd="0" parTransId="{5722AB29-BB49-4A14-95CA-F606160017EA}" sibTransId="{5D7EF7CB-45A1-42F5-946C-1BE0B296CB63}"/>
    <dgm:cxn modelId="{81BCD5ED-729A-413C-9B43-CD3148FA5C3D}" type="presOf" srcId="{94CAD904-33D8-409D-859D-AEF2970088B4}" destId="{57FC648B-507E-4A59-BD10-529C2BD75DCF}" srcOrd="0" destOrd="0" presId="urn:microsoft.com/office/officeart/2005/8/layout/vList2"/>
    <dgm:cxn modelId="{37C20DF9-AB3F-4E9F-82D1-A2FC6A347A11}" type="presOf" srcId="{D4E7A50C-72AF-4F54-A02C-6A1379CFB4B5}" destId="{F3B64AAC-8ED5-4550-8444-80EB6C5B644A}" srcOrd="0" destOrd="0" presId="urn:microsoft.com/office/officeart/2005/8/layout/vList2"/>
    <dgm:cxn modelId="{090E13EB-C08E-43B7-B168-2BB5963C03C6}" type="presParOf" srcId="{F3E4D67E-54F0-487C-806C-A9D3DEBB8340}" destId="{59BA867B-5FE3-489A-9338-EAC0915ABADA}" srcOrd="0" destOrd="0" presId="urn:microsoft.com/office/officeart/2005/8/layout/vList2"/>
    <dgm:cxn modelId="{404855C6-0419-4376-AA55-2A55EDB821E1}" type="presParOf" srcId="{F3E4D67E-54F0-487C-806C-A9D3DEBB8340}" destId="{57FC648B-507E-4A59-BD10-529C2BD75DCF}" srcOrd="1" destOrd="0" presId="urn:microsoft.com/office/officeart/2005/8/layout/vList2"/>
    <dgm:cxn modelId="{71D0A529-4218-40C2-B13B-BE27C9B25309}" type="presParOf" srcId="{F3E4D67E-54F0-487C-806C-A9D3DEBB8340}" destId="{F3B64AAC-8ED5-4550-8444-80EB6C5B644A}" srcOrd="2" destOrd="0" presId="urn:microsoft.com/office/officeart/2005/8/layout/vList2"/>
    <dgm:cxn modelId="{6973AEB3-E189-47E1-94B7-48932335E880}" type="presParOf" srcId="{F3E4D67E-54F0-487C-806C-A9D3DEBB8340}" destId="{D14D258A-38E4-4594-B128-C18D2449D01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AC4D183-F012-40D7-B78D-D11A8714E962}" type="doc">
      <dgm:prSet loTypeId="urn:microsoft.com/office/officeart/2005/8/layout/vList3" loCatId="picture" qsTypeId="urn:microsoft.com/office/officeart/2005/8/quickstyle/simple1" qsCatId="simple" csTypeId="urn:microsoft.com/office/officeart/2005/8/colors/accent6_1" csCatId="accent6" phldr="1"/>
      <dgm:spPr/>
    </dgm:pt>
    <dgm:pt modelId="{7F73A6C5-5571-4145-8B4D-6FFD08F52EB4}">
      <dgm:prSet phldrT="[文本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指标计算</a:t>
          </a:r>
        </a:p>
      </dgm:t>
    </dgm:pt>
    <dgm:pt modelId="{13B8C7AB-55C9-4E06-9039-AAE62CBF2CFB}" type="parTrans" cxnId="{BBAFA63C-8EEC-49BC-AFBE-ED9D4B25E27E}">
      <dgm:prSet/>
      <dgm:spPr/>
      <dgm:t>
        <a:bodyPr/>
        <a:lstStyle/>
        <a:p>
          <a:endParaRPr lang="zh-CN" altLang="en-US"/>
        </a:p>
      </dgm:t>
    </dgm:pt>
    <dgm:pt modelId="{993CB251-9B88-4DE1-9AEF-6C0E0AC84578}" type="sibTrans" cxnId="{BBAFA63C-8EEC-49BC-AFBE-ED9D4B25E27E}">
      <dgm:prSet/>
      <dgm:spPr/>
      <dgm:t>
        <a:bodyPr/>
        <a:lstStyle/>
        <a:p>
          <a:endParaRPr lang="zh-CN" altLang="en-US"/>
        </a:p>
      </dgm:t>
    </dgm:pt>
    <dgm:pt modelId="{CC770D26-D58A-4080-8C2C-F9014666B87B}">
      <dgm:prSet phldrT="[文本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对比分析</a:t>
          </a:r>
        </a:p>
      </dgm:t>
    </dgm:pt>
    <dgm:pt modelId="{AA43CA11-5894-4A1B-9652-9C9D54C20698}" type="parTrans" cxnId="{E10E0816-9331-42CB-B526-FA407EBBD54B}">
      <dgm:prSet/>
      <dgm:spPr/>
      <dgm:t>
        <a:bodyPr/>
        <a:lstStyle/>
        <a:p>
          <a:endParaRPr lang="zh-CN" altLang="en-US"/>
        </a:p>
      </dgm:t>
    </dgm:pt>
    <dgm:pt modelId="{36265523-FDCB-4354-8F2A-DB6416A50CA9}" type="sibTrans" cxnId="{E10E0816-9331-42CB-B526-FA407EBBD54B}">
      <dgm:prSet/>
      <dgm:spPr/>
      <dgm:t>
        <a:bodyPr/>
        <a:lstStyle/>
        <a:p>
          <a:endParaRPr lang="zh-CN" altLang="en-US"/>
        </a:p>
      </dgm:t>
    </dgm:pt>
    <dgm:pt modelId="{F8A56AE4-8CB4-46D7-B598-66A7166B39A6}" type="pres">
      <dgm:prSet presAssocID="{AAC4D183-F012-40D7-B78D-D11A8714E962}" presName="linearFlow" presStyleCnt="0">
        <dgm:presLayoutVars>
          <dgm:dir/>
          <dgm:resizeHandles val="exact"/>
        </dgm:presLayoutVars>
      </dgm:prSet>
      <dgm:spPr/>
    </dgm:pt>
    <dgm:pt modelId="{6274A0BB-1735-4081-BB61-99F6683914A4}" type="pres">
      <dgm:prSet presAssocID="{7F73A6C5-5571-4145-8B4D-6FFD08F52EB4}" presName="composite" presStyleCnt="0"/>
      <dgm:spPr/>
    </dgm:pt>
    <dgm:pt modelId="{90910B40-BA66-40D1-8F8E-2DD51BA01E3E}" type="pres">
      <dgm:prSet presAssocID="{7F73A6C5-5571-4145-8B4D-6FFD08F52EB4}" presName="imgShp" presStyleLbl="fgImgPlac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FEEFA2D-13DD-4F25-A28C-CB8E46A9C309}" type="pres">
      <dgm:prSet presAssocID="{7F73A6C5-5571-4145-8B4D-6FFD08F52EB4}" presName="txShp" presStyleLbl="node1" presStyleIdx="0" presStyleCnt="2">
        <dgm:presLayoutVars>
          <dgm:bulletEnabled val="1"/>
        </dgm:presLayoutVars>
      </dgm:prSet>
      <dgm:spPr/>
    </dgm:pt>
    <dgm:pt modelId="{6781C45B-6170-4B5F-8E6E-C40EFD82C579}" type="pres">
      <dgm:prSet presAssocID="{993CB251-9B88-4DE1-9AEF-6C0E0AC84578}" presName="spacing" presStyleCnt="0"/>
      <dgm:spPr/>
    </dgm:pt>
    <dgm:pt modelId="{EE3A4745-6EF6-4CFB-8A60-B6C5F2EEF4D7}" type="pres">
      <dgm:prSet presAssocID="{CC770D26-D58A-4080-8C2C-F9014666B87B}" presName="composite" presStyleCnt="0"/>
      <dgm:spPr/>
    </dgm:pt>
    <dgm:pt modelId="{D0B96084-640F-4C07-AE16-6988CE88E839}" type="pres">
      <dgm:prSet presAssocID="{CC770D26-D58A-4080-8C2C-F9014666B87B}" presName="imgShp" presStyleLbl="fgImgPlace1" presStyleIdx="1" presStyleCnt="2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0469ECE-417C-4FF9-A939-0509A0B3B091}" type="pres">
      <dgm:prSet presAssocID="{CC770D26-D58A-4080-8C2C-F9014666B87B}" presName="txShp" presStyleLbl="node1" presStyleIdx="1" presStyleCnt="2">
        <dgm:presLayoutVars>
          <dgm:bulletEnabled val="1"/>
        </dgm:presLayoutVars>
      </dgm:prSet>
      <dgm:spPr/>
    </dgm:pt>
  </dgm:ptLst>
  <dgm:cxnLst>
    <dgm:cxn modelId="{E10E0816-9331-42CB-B526-FA407EBBD54B}" srcId="{AAC4D183-F012-40D7-B78D-D11A8714E962}" destId="{CC770D26-D58A-4080-8C2C-F9014666B87B}" srcOrd="1" destOrd="0" parTransId="{AA43CA11-5894-4A1B-9652-9C9D54C20698}" sibTransId="{36265523-FDCB-4354-8F2A-DB6416A50CA9}"/>
    <dgm:cxn modelId="{03DB1F28-C801-4432-A84B-93A0354E3AE8}" type="presOf" srcId="{7F73A6C5-5571-4145-8B4D-6FFD08F52EB4}" destId="{1FEEFA2D-13DD-4F25-A28C-CB8E46A9C309}" srcOrd="0" destOrd="0" presId="urn:microsoft.com/office/officeart/2005/8/layout/vList3"/>
    <dgm:cxn modelId="{BBAFA63C-8EEC-49BC-AFBE-ED9D4B25E27E}" srcId="{AAC4D183-F012-40D7-B78D-D11A8714E962}" destId="{7F73A6C5-5571-4145-8B4D-6FFD08F52EB4}" srcOrd="0" destOrd="0" parTransId="{13B8C7AB-55C9-4E06-9039-AAE62CBF2CFB}" sibTransId="{993CB251-9B88-4DE1-9AEF-6C0E0AC84578}"/>
    <dgm:cxn modelId="{8D227B40-9EB5-4638-8715-8F5ABF987F09}" type="presOf" srcId="{CC770D26-D58A-4080-8C2C-F9014666B87B}" destId="{D0469ECE-417C-4FF9-A939-0509A0B3B091}" srcOrd="0" destOrd="0" presId="urn:microsoft.com/office/officeart/2005/8/layout/vList3"/>
    <dgm:cxn modelId="{D2404E4A-E770-4A3B-B924-6EE98042FDF3}" type="presOf" srcId="{AAC4D183-F012-40D7-B78D-D11A8714E962}" destId="{F8A56AE4-8CB4-46D7-B598-66A7166B39A6}" srcOrd="0" destOrd="0" presId="urn:microsoft.com/office/officeart/2005/8/layout/vList3"/>
    <dgm:cxn modelId="{33AA73BA-9EC8-4172-9618-A9E91784E093}" type="presParOf" srcId="{F8A56AE4-8CB4-46D7-B598-66A7166B39A6}" destId="{6274A0BB-1735-4081-BB61-99F6683914A4}" srcOrd="0" destOrd="0" presId="urn:microsoft.com/office/officeart/2005/8/layout/vList3"/>
    <dgm:cxn modelId="{47130321-2FE1-4E38-A6AF-3D455F2EEC45}" type="presParOf" srcId="{6274A0BB-1735-4081-BB61-99F6683914A4}" destId="{90910B40-BA66-40D1-8F8E-2DD51BA01E3E}" srcOrd="0" destOrd="0" presId="urn:microsoft.com/office/officeart/2005/8/layout/vList3"/>
    <dgm:cxn modelId="{FD439468-86C3-4978-8B49-05BE29A8A061}" type="presParOf" srcId="{6274A0BB-1735-4081-BB61-99F6683914A4}" destId="{1FEEFA2D-13DD-4F25-A28C-CB8E46A9C309}" srcOrd="1" destOrd="0" presId="urn:microsoft.com/office/officeart/2005/8/layout/vList3"/>
    <dgm:cxn modelId="{CC8379CE-EE90-4FB0-B299-8304D30BEC9B}" type="presParOf" srcId="{F8A56AE4-8CB4-46D7-B598-66A7166B39A6}" destId="{6781C45B-6170-4B5F-8E6E-C40EFD82C579}" srcOrd="1" destOrd="0" presId="urn:microsoft.com/office/officeart/2005/8/layout/vList3"/>
    <dgm:cxn modelId="{7269FE84-D02F-4AF1-A848-AB8AA09078C2}" type="presParOf" srcId="{F8A56AE4-8CB4-46D7-B598-66A7166B39A6}" destId="{EE3A4745-6EF6-4CFB-8A60-B6C5F2EEF4D7}" srcOrd="2" destOrd="0" presId="urn:microsoft.com/office/officeart/2005/8/layout/vList3"/>
    <dgm:cxn modelId="{1A59E95A-780B-4A2A-B7AE-2F87E61E5D5C}" type="presParOf" srcId="{EE3A4745-6EF6-4CFB-8A60-B6C5F2EEF4D7}" destId="{D0B96084-640F-4C07-AE16-6988CE88E839}" srcOrd="0" destOrd="0" presId="urn:microsoft.com/office/officeart/2005/8/layout/vList3"/>
    <dgm:cxn modelId="{54E381AA-2E64-4677-B3CC-D96443F515AD}" type="presParOf" srcId="{EE3A4745-6EF6-4CFB-8A60-B6C5F2EEF4D7}" destId="{D0469ECE-417C-4FF9-A939-0509A0B3B09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01F94-BB3E-4EDA-A5FB-B5947797A1DC}">
      <dsp:nvSpPr>
        <dsp:cNvPr id="0" name=""/>
        <dsp:cNvSpPr/>
      </dsp:nvSpPr>
      <dsp:spPr>
        <a:xfrm>
          <a:off x="1954" y="113852"/>
          <a:ext cx="854352" cy="5366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挖掘成本问题</a:t>
          </a:r>
        </a:p>
      </dsp:txBody>
      <dsp:txXfrm>
        <a:off x="17672" y="129570"/>
        <a:ext cx="822916" cy="505203"/>
      </dsp:txXfrm>
    </dsp:sp>
    <dsp:sp modelId="{AC8F0E8E-8F04-48F7-B83B-E2D80B1CF913}">
      <dsp:nvSpPr>
        <dsp:cNvPr id="0" name=""/>
        <dsp:cNvSpPr/>
      </dsp:nvSpPr>
      <dsp:spPr>
        <a:xfrm>
          <a:off x="941741" y="276232"/>
          <a:ext cx="181122" cy="2118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941741" y="318608"/>
        <a:ext cx="126785" cy="127127"/>
      </dsp:txXfrm>
    </dsp:sp>
    <dsp:sp modelId="{A3A67806-A66D-4D17-BFAC-D6C9E853BD2C}">
      <dsp:nvSpPr>
        <dsp:cNvPr id="0" name=""/>
        <dsp:cNvSpPr/>
      </dsp:nvSpPr>
      <dsp:spPr>
        <a:xfrm>
          <a:off x="1198046" y="113852"/>
          <a:ext cx="854352" cy="5366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追溯问题原因</a:t>
          </a:r>
        </a:p>
      </dsp:txBody>
      <dsp:txXfrm>
        <a:off x="1213764" y="129570"/>
        <a:ext cx="822916" cy="505203"/>
      </dsp:txXfrm>
    </dsp:sp>
    <dsp:sp modelId="{B04B7DE2-8635-4782-B2ED-7F98A9AE5E1D}">
      <dsp:nvSpPr>
        <dsp:cNvPr id="0" name=""/>
        <dsp:cNvSpPr/>
      </dsp:nvSpPr>
      <dsp:spPr>
        <a:xfrm>
          <a:off x="2137834" y="276232"/>
          <a:ext cx="181122" cy="2118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2137834" y="318608"/>
        <a:ext cx="126785" cy="127127"/>
      </dsp:txXfrm>
    </dsp:sp>
    <dsp:sp modelId="{128BBA93-BF0F-4808-A26C-29DE70740CEF}">
      <dsp:nvSpPr>
        <dsp:cNvPr id="0" name=""/>
        <dsp:cNvSpPr/>
      </dsp:nvSpPr>
      <dsp:spPr>
        <a:xfrm>
          <a:off x="2394139" y="113852"/>
          <a:ext cx="854352" cy="5366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参数遴选与提取</a:t>
          </a:r>
        </a:p>
      </dsp:txBody>
      <dsp:txXfrm>
        <a:off x="2409857" y="129570"/>
        <a:ext cx="822916" cy="505203"/>
      </dsp:txXfrm>
    </dsp:sp>
    <dsp:sp modelId="{0EDA6F65-EEA4-47FC-AF4E-B05002BB9AEB}">
      <dsp:nvSpPr>
        <dsp:cNvPr id="0" name=""/>
        <dsp:cNvSpPr/>
      </dsp:nvSpPr>
      <dsp:spPr>
        <a:xfrm>
          <a:off x="3333927" y="276232"/>
          <a:ext cx="181122" cy="2118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3333927" y="318608"/>
        <a:ext cx="126785" cy="127127"/>
      </dsp:txXfrm>
    </dsp:sp>
    <dsp:sp modelId="{DC6A3556-35A5-42D1-BC08-FCB1321CBDB6}">
      <dsp:nvSpPr>
        <dsp:cNvPr id="0" name=""/>
        <dsp:cNvSpPr/>
      </dsp:nvSpPr>
      <dsp:spPr>
        <a:xfrm>
          <a:off x="3590232" y="113852"/>
          <a:ext cx="854352" cy="5366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可视化</a:t>
          </a:r>
        </a:p>
      </dsp:txBody>
      <dsp:txXfrm>
        <a:off x="3605950" y="129570"/>
        <a:ext cx="822916" cy="505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3E242-F527-4E2F-8BB4-CB448F1750AA}">
      <dsp:nvSpPr>
        <dsp:cNvPr id="0" name=""/>
        <dsp:cNvSpPr/>
      </dsp:nvSpPr>
      <dsp:spPr>
        <a:xfrm>
          <a:off x="209961" y="486831"/>
          <a:ext cx="2303509" cy="271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B5408-CD11-4663-972C-8F5EBB57C5C4}">
      <dsp:nvSpPr>
        <dsp:cNvPr id="0" name=""/>
        <dsp:cNvSpPr/>
      </dsp:nvSpPr>
      <dsp:spPr>
        <a:xfrm>
          <a:off x="209961" y="588608"/>
          <a:ext cx="169224" cy="1692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08EFE5-AF70-44A5-9DC8-CA58668D9DED}">
      <dsp:nvSpPr>
        <dsp:cNvPr id="0" name=""/>
        <dsp:cNvSpPr/>
      </dsp:nvSpPr>
      <dsp:spPr>
        <a:xfrm>
          <a:off x="209961" y="0"/>
          <a:ext cx="2303509" cy="486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综合评价指标</a:t>
          </a:r>
        </a:p>
      </dsp:txBody>
      <dsp:txXfrm>
        <a:off x="209961" y="0"/>
        <a:ext cx="2303509" cy="486831"/>
      </dsp:txXfrm>
    </dsp:sp>
    <dsp:sp modelId="{863B82FE-38FB-44FF-9327-3560915D6822}">
      <dsp:nvSpPr>
        <dsp:cNvPr id="0" name=""/>
        <dsp:cNvSpPr/>
      </dsp:nvSpPr>
      <dsp:spPr>
        <a:xfrm>
          <a:off x="209961" y="983065"/>
          <a:ext cx="169219" cy="169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BD6E47-9E15-4906-93AF-55869E77EB91}">
      <dsp:nvSpPr>
        <dsp:cNvPr id="0" name=""/>
        <dsp:cNvSpPr/>
      </dsp:nvSpPr>
      <dsp:spPr>
        <a:xfrm>
          <a:off x="371207" y="870449"/>
          <a:ext cx="2142263" cy="394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市场占有率</a:t>
          </a:r>
        </a:p>
      </dsp:txBody>
      <dsp:txXfrm>
        <a:off x="371207" y="870449"/>
        <a:ext cx="2142263" cy="394452"/>
      </dsp:txXfrm>
    </dsp:sp>
    <dsp:sp modelId="{BB93EF2E-44A6-4922-9BBC-E19EA4ED096E}">
      <dsp:nvSpPr>
        <dsp:cNvPr id="0" name=""/>
        <dsp:cNvSpPr/>
      </dsp:nvSpPr>
      <dsp:spPr>
        <a:xfrm>
          <a:off x="209961" y="1377517"/>
          <a:ext cx="169219" cy="169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E243B6-5A25-4CAE-A6FB-66BE1B561D8B}">
      <dsp:nvSpPr>
        <dsp:cNvPr id="0" name=""/>
        <dsp:cNvSpPr/>
      </dsp:nvSpPr>
      <dsp:spPr>
        <a:xfrm>
          <a:off x="371207" y="1264901"/>
          <a:ext cx="2142263" cy="394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销售利润率</a:t>
          </a:r>
        </a:p>
      </dsp:txBody>
      <dsp:txXfrm>
        <a:off x="371207" y="1264901"/>
        <a:ext cx="2142263" cy="394452"/>
      </dsp:txXfrm>
    </dsp:sp>
    <dsp:sp modelId="{A54FE95D-13BA-454F-A727-88CCDA7BE48A}">
      <dsp:nvSpPr>
        <dsp:cNvPr id="0" name=""/>
        <dsp:cNvSpPr/>
      </dsp:nvSpPr>
      <dsp:spPr>
        <a:xfrm>
          <a:off x="209961" y="1771969"/>
          <a:ext cx="169219" cy="169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D9352-ADEA-4AAF-A35F-524178F9FF3E}">
      <dsp:nvSpPr>
        <dsp:cNvPr id="0" name=""/>
        <dsp:cNvSpPr/>
      </dsp:nvSpPr>
      <dsp:spPr>
        <a:xfrm>
          <a:off x="371207" y="1659353"/>
          <a:ext cx="2142263" cy="394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产品质量合格率</a:t>
          </a:r>
        </a:p>
      </dsp:txBody>
      <dsp:txXfrm>
        <a:off x="371207" y="1659353"/>
        <a:ext cx="2142263" cy="394452"/>
      </dsp:txXfrm>
    </dsp:sp>
    <dsp:sp modelId="{2DD5C1B5-46BE-4EC3-B1AC-9204BC43498F}">
      <dsp:nvSpPr>
        <dsp:cNvPr id="0" name=""/>
        <dsp:cNvSpPr/>
      </dsp:nvSpPr>
      <dsp:spPr>
        <a:xfrm>
          <a:off x="2628646" y="486831"/>
          <a:ext cx="2303509" cy="271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022F0-78A6-4E02-BCAE-3177D221BFB0}">
      <dsp:nvSpPr>
        <dsp:cNvPr id="0" name=""/>
        <dsp:cNvSpPr/>
      </dsp:nvSpPr>
      <dsp:spPr>
        <a:xfrm>
          <a:off x="2628646" y="588608"/>
          <a:ext cx="169224" cy="1692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06291-988D-4275-B907-732559CD6B38}">
      <dsp:nvSpPr>
        <dsp:cNvPr id="0" name=""/>
        <dsp:cNvSpPr/>
      </dsp:nvSpPr>
      <dsp:spPr>
        <a:xfrm>
          <a:off x="2628646" y="0"/>
          <a:ext cx="2303509" cy="486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安全评价指标</a:t>
          </a:r>
        </a:p>
      </dsp:txBody>
      <dsp:txXfrm>
        <a:off x="2628646" y="0"/>
        <a:ext cx="2303509" cy="486831"/>
      </dsp:txXfrm>
    </dsp:sp>
    <dsp:sp modelId="{571C97E6-F486-4086-88E4-00C375E3B789}">
      <dsp:nvSpPr>
        <dsp:cNvPr id="0" name=""/>
        <dsp:cNvSpPr/>
      </dsp:nvSpPr>
      <dsp:spPr>
        <a:xfrm>
          <a:off x="2628646" y="983065"/>
          <a:ext cx="169219" cy="169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35F0C8-8533-42CB-9781-7E39651C9BB3}">
      <dsp:nvSpPr>
        <dsp:cNvPr id="0" name=""/>
        <dsp:cNvSpPr/>
      </dsp:nvSpPr>
      <dsp:spPr>
        <a:xfrm>
          <a:off x="2789892" y="870449"/>
          <a:ext cx="2142263" cy="394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员工安全资质</a:t>
          </a:r>
        </a:p>
      </dsp:txBody>
      <dsp:txXfrm>
        <a:off x="2789892" y="870449"/>
        <a:ext cx="2142263" cy="394452"/>
      </dsp:txXfrm>
    </dsp:sp>
    <dsp:sp modelId="{D50BB141-FF9E-41AE-ADE1-681A86FD1EFF}">
      <dsp:nvSpPr>
        <dsp:cNvPr id="0" name=""/>
        <dsp:cNvSpPr/>
      </dsp:nvSpPr>
      <dsp:spPr>
        <a:xfrm>
          <a:off x="2628646" y="1377517"/>
          <a:ext cx="169219" cy="169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15E7B9-4814-419A-9540-24C9B757B6E2}">
      <dsp:nvSpPr>
        <dsp:cNvPr id="0" name=""/>
        <dsp:cNvSpPr/>
      </dsp:nvSpPr>
      <dsp:spPr>
        <a:xfrm>
          <a:off x="2789892" y="1264901"/>
          <a:ext cx="2142263" cy="394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工伤事故率</a:t>
          </a:r>
        </a:p>
      </dsp:txBody>
      <dsp:txXfrm>
        <a:off x="2789892" y="1264901"/>
        <a:ext cx="2142263" cy="394452"/>
      </dsp:txXfrm>
    </dsp:sp>
    <dsp:sp modelId="{ACA3386A-19E2-4A73-B3A4-8E5A9BAF458F}">
      <dsp:nvSpPr>
        <dsp:cNvPr id="0" name=""/>
        <dsp:cNvSpPr/>
      </dsp:nvSpPr>
      <dsp:spPr>
        <a:xfrm>
          <a:off x="2628646" y="1771969"/>
          <a:ext cx="169219" cy="169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0B6C2F-F4D5-46E8-99FC-DA7678B87D0C}">
      <dsp:nvSpPr>
        <dsp:cNvPr id="0" name=""/>
        <dsp:cNvSpPr/>
      </dsp:nvSpPr>
      <dsp:spPr>
        <a:xfrm>
          <a:off x="2789892" y="1659353"/>
          <a:ext cx="2142263" cy="394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安全生产周期</a:t>
          </a:r>
        </a:p>
      </dsp:txBody>
      <dsp:txXfrm>
        <a:off x="2789892" y="1659353"/>
        <a:ext cx="2142263" cy="394452"/>
      </dsp:txXfrm>
    </dsp:sp>
    <dsp:sp modelId="{CF67F001-85B4-4F41-AD85-064D7DFDA50B}">
      <dsp:nvSpPr>
        <dsp:cNvPr id="0" name=""/>
        <dsp:cNvSpPr/>
      </dsp:nvSpPr>
      <dsp:spPr>
        <a:xfrm>
          <a:off x="5047331" y="486831"/>
          <a:ext cx="2303509" cy="271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C803B-0998-4D54-9110-F7C03EBABE38}">
      <dsp:nvSpPr>
        <dsp:cNvPr id="0" name=""/>
        <dsp:cNvSpPr/>
      </dsp:nvSpPr>
      <dsp:spPr>
        <a:xfrm>
          <a:off x="5047331" y="588608"/>
          <a:ext cx="169224" cy="1692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A934C1-DE14-4B6D-A3AE-0441ADFC6C4B}">
      <dsp:nvSpPr>
        <dsp:cNvPr id="0" name=""/>
        <dsp:cNvSpPr/>
      </dsp:nvSpPr>
      <dsp:spPr>
        <a:xfrm>
          <a:off x="5047331" y="0"/>
          <a:ext cx="2303509" cy="486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设备评价指标</a:t>
          </a:r>
        </a:p>
      </dsp:txBody>
      <dsp:txXfrm>
        <a:off x="5047331" y="0"/>
        <a:ext cx="2303509" cy="486831"/>
      </dsp:txXfrm>
    </dsp:sp>
    <dsp:sp modelId="{48020B6F-AAD2-4E0D-A99F-CD947C826471}">
      <dsp:nvSpPr>
        <dsp:cNvPr id="0" name=""/>
        <dsp:cNvSpPr/>
      </dsp:nvSpPr>
      <dsp:spPr>
        <a:xfrm>
          <a:off x="5047331" y="983065"/>
          <a:ext cx="169219" cy="169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DBF07-F7AD-4B31-B28B-38CA6396A20F}">
      <dsp:nvSpPr>
        <dsp:cNvPr id="0" name=""/>
        <dsp:cNvSpPr/>
      </dsp:nvSpPr>
      <dsp:spPr>
        <a:xfrm>
          <a:off x="5208577" y="870449"/>
          <a:ext cx="2142263" cy="394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设备生产率</a:t>
          </a:r>
        </a:p>
      </dsp:txBody>
      <dsp:txXfrm>
        <a:off x="5208577" y="870449"/>
        <a:ext cx="2142263" cy="394452"/>
      </dsp:txXfrm>
    </dsp:sp>
    <dsp:sp modelId="{15FBF138-5ECE-4348-9647-7ABDC9349BAE}">
      <dsp:nvSpPr>
        <dsp:cNvPr id="0" name=""/>
        <dsp:cNvSpPr/>
      </dsp:nvSpPr>
      <dsp:spPr>
        <a:xfrm>
          <a:off x="5047331" y="1377517"/>
          <a:ext cx="169219" cy="169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60706-BAC7-4C7A-B114-B70E972457CE}">
      <dsp:nvSpPr>
        <dsp:cNvPr id="0" name=""/>
        <dsp:cNvSpPr/>
      </dsp:nvSpPr>
      <dsp:spPr>
        <a:xfrm>
          <a:off x="5208577" y="1264901"/>
          <a:ext cx="2142263" cy="394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设备完好率</a:t>
          </a:r>
        </a:p>
      </dsp:txBody>
      <dsp:txXfrm>
        <a:off x="5208577" y="1264901"/>
        <a:ext cx="2142263" cy="394452"/>
      </dsp:txXfrm>
    </dsp:sp>
    <dsp:sp modelId="{F6A4F45C-328A-4688-B90D-AC8ADA01D3B9}">
      <dsp:nvSpPr>
        <dsp:cNvPr id="0" name=""/>
        <dsp:cNvSpPr/>
      </dsp:nvSpPr>
      <dsp:spPr>
        <a:xfrm>
          <a:off x="5047331" y="1771969"/>
          <a:ext cx="169219" cy="169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7F3D22-7D79-4626-A5E4-A62262FC6EDA}">
      <dsp:nvSpPr>
        <dsp:cNvPr id="0" name=""/>
        <dsp:cNvSpPr/>
      </dsp:nvSpPr>
      <dsp:spPr>
        <a:xfrm>
          <a:off x="5208577" y="1659353"/>
          <a:ext cx="2142263" cy="394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设备维修率</a:t>
          </a:r>
        </a:p>
      </dsp:txBody>
      <dsp:txXfrm>
        <a:off x="5208577" y="1659353"/>
        <a:ext cx="2142263" cy="394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7B9E7-9700-4325-A9CB-7F538D8CEB7A}">
      <dsp:nvSpPr>
        <dsp:cNvPr id="0" name=""/>
        <dsp:cNvSpPr/>
      </dsp:nvSpPr>
      <dsp:spPr>
        <a:xfrm>
          <a:off x="0" y="0"/>
          <a:ext cx="2136627" cy="51551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人员安全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800" kern="1200" dirty="0"/>
            <a:t>员工安全资质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800" kern="1200" dirty="0"/>
            <a:t>员工反馈指数</a:t>
          </a:r>
        </a:p>
      </dsp:txBody>
      <dsp:txXfrm>
        <a:off x="478876" y="0"/>
        <a:ext cx="1657750" cy="515512"/>
      </dsp:txXfrm>
    </dsp:sp>
    <dsp:sp modelId="{CA35C1E8-E6BF-452E-88CE-94766063029B}">
      <dsp:nvSpPr>
        <dsp:cNvPr id="0" name=""/>
        <dsp:cNvSpPr/>
      </dsp:nvSpPr>
      <dsp:spPr>
        <a:xfrm>
          <a:off x="51551" y="51551"/>
          <a:ext cx="427325" cy="41241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794B8A-B97D-49E9-A570-E906F34F22AA}">
      <dsp:nvSpPr>
        <dsp:cNvPr id="0" name=""/>
        <dsp:cNvSpPr/>
      </dsp:nvSpPr>
      <dsp:spPr>
        <a:xfrm>
          <a:off x="0" y="567064"/>
          <a:ext cx="2136627" cy="51551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35632"/>
            <a:satOff val="2588"/>
            <a:lumOff val="114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生产过程安全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800" kern="1200" dirty="0"/>
            <a:t>工伤事故率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800" kern="1200" dirty="0"/>
            <a:t>安全生产周期</a:t>
          </a:r>
        </a:p>
      </dsp:txBody>
      <dsp:txXfrm>
        <a:off x="478876" y="567064"/>
        <a:ext cx="1657750" cy="515512"/>
      </dsp:txXfrm>
    </dsp:sp>
    <dsp:sp modelId="{E3F0CBC1-9FFB-4930-A72F-889AC84B1209}">
      <dsp:nvSpPr>
        <dsp:cNvPr id="0" name=""/>
        <dsp:cNvSpPr/>
      </dsp:nvSpPr>
      <dsp:spPr>
        <a:xfrm>
          <a:off x="51551" y="618615"/>
          <a:ext cx="427325" cy="41241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1C69D-779D-4886-B43C-A20A03E5C200}">
      <dsp:nvSpPr>
        <dsp:cNvPr id="0" name=""/>
        <dsp:cNvSpPr/>
      </dsp:nvSpPr>
      <dsp:spPr>
        <a:xfrm>
          <a:off x="0" y="1134128"/>
          <a:ext cx="2136627" cy="51551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其它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800" kern="1200" dirty="0"/>
            <a:t>设备安全</a:t>
          </a:r>
        </a:p>
      </dsp:txBody>
      <dsp:txXfrm>
        <a:off x="478876" y="1134128"/>
        <a:ext cx="1657750" cy="515512"/>
      </dsp:txXfrm>
    </dsp:sp>
    <dsp:sp modelId="{DFC296AC-BCBC-4DE3-A776-72B1924064EE}">
      <dsp:nvSpPr>
        <dsp:cNvPr id="0" name=""/>
        <dsp:cNvSpPr/>
      </dsp:nvSpPr>
      <dsp:spPr>
        <a:xfrm>
          <a:off x="51551" y="1185679"/>
          <a:ext cx="427325" cy="41241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12619C-B5FF-4683-86C0-4580326A20F5}">
      <dsp:nvSpPr>
        <dsp:cNvPr id="0" name=""/>
        <dsp:cNvSpPr/>
      </dsp:nvSpPr>
      <dsp:spPr>
        <a:xfrm>
          <a:off x="0" y="197120"/>
          <a:ext cx="193083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DBA743-3801-4BC6-9248-C8CBD19DDA64}">
      <dsp:nvSpPr>
        <dsp:cNvPr id="0" name=""/>
        <dsp:cNvSpPr/>
      </dsp:nvSpPr>
      <dsp:spPr>
        <a:xfrm>
          <a:off x="96541" y="5240"/>
          <a:ext cx="1351585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87" tIns="0" rIns="510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人力资源系统</a:t>
          </a:r>
        </a:p>
      </dsp:txBody>
      <dsp:txXfrm>
        <a:off x="115275" y="23974"/>
        <a:ext cx="1314117" cy="346292"/>
      </dsp:txXfrm>
    </dsp:sp>
    <dsp:sp modelId="{ABB3C456-5F7F-45BF-B36C-BB05E0210A81}">
      <dsp:nvSpPr>
        <dsp:cNvPr id="0" name=""/>
        <dsp:cNvSpPr/>
      </dsp:nvSpPr>
      <dsp:spPr>
        <a:xfrm>
          <a:off x="0" y="786800"/>
          <a:ext cx="193083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275BDC-CA60-4B02-9B27-419C2DCCFED6}">
      <dsp:nvSpPr>
        <dsp:cNvPr id="0" name=""/>
        <dsp:cNvSpPr/>
      </dsp:nvSpPr>
      <dsp:spPr>
        <a:xfrm>
          <a:off x="96541" y="594921"/>
          <a:ext cx="1351585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87" tIns="0" rIns="510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安全反馈系统</a:t>
          </a:r>
        </a:p>
      </dsp:txBody>
      <dsp:txXfrm>
        <a:off x="115275" y="613655"/>
        <a:ext cx="1314117" cy="346292"/>
      </dsp:txXfrm>
    </dsp:sp>
    <dsp:sp modelId="{3707C18C-86CC-494A-AD74-D0B697FAAB5B}">
      <dsp:nvSpPr>
        <dsp:cNvPr id="0" name=""/>
        <dsp:cNvSpPr/>
      </dsp:nvSpPr>
      <dsp:spPr>
        <a:xfrm>
          <a:off x="0" y="1376481"/>
          <a:ext cx="193083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4FB129-56F3-4381-8B79-910349574F70}">
      <dsp:nvSpPr>
        <dsp:cNvPr id="0" name=""/>
        <dsp:cNvSpPr/>
      </dsp:nvSpPr>
      <dsp:spPr>
        <a:xfrm>
          <a:off x="96541" y="1184601"/>
          <a:ext cx="1351585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87" tIns="0" rIns="510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主题数据库</a:t>
          </a:r>
        </a:p>
      </dsp:txBody>
      <dsp:txXfrm>
        <a:off x="115275" y="1203335"/>
        <a:ext cx="1314117" cy="3462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A4E96F-0B2F-45E5-82F4-6E1A689B744B}">
      <dsp:nvSpPr>
        <dsp:cNvPr id="0" name=""/>
        <dsp:cNvSpPr/>
      </dsp:nvSpPr>
      <dsp:spPr>
        <a:xfrm>
          <a:off x="939933" y="1316909"/>
          <a:ext cx="48392" cy="48392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B67AD-D6FC-4227-BA35-DBF34CC1C6A2}">
      <dsp:nvSpPr>
        <dsp:cNvPr id="0" name=""/>
        <dsp:cNvSpPr/>
      </dsp:nvSpPr>
      <dsp:spPr>
        <a:xfrm>
          <a:off x="848712" y="1360821"/>
          <a:ext cx="48392" cy="48392"/>
        </a:xfrm>
        <a:prstGeom prst="ellipse">
          <a:avLst/>
        </a:prstGeom>
        <a:solidFill>
          <a:schemeClr val="accent1">
            <a:shade val="50000"/>
            <a:hueOff val="55710"/>
            <a:satOff val="1493"/>
            <a:lumOff val="6576"/>
            <a:alphaOff val="0"/>
          </a:schemeClr>
        </a:solidFill>
        <a:ln w="12700" cap="flat" cmpd="sng" algn="ctr">
          <a:solidFill>
            <a:schemeClr val="accent1">
              <a:shade val="50000"/>
              <a:hueOff val="55710"/>
              <a:satOff val="1493"/>
              <a:lumOff val="65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3DEC3-1E78-4239-886F-585F201FADBA}">
      <dsp:nvSpPr>
        <dsp:cNvPr id="0" name=""/>
        <dsp:cNvSpPr/>
      </dsp:nvSpPr>
      <dsp:spPr>
        <a:xfrm>
          <a:off x="753137" y="1395507"/>
          <a:ext cx="48392" cy="48392"/>
        </a:xfrm>
        <a:prstGeom prst="ellipse">
          <a:avLst/>
        </a:prstGeom>
        <a:solidFill>
          <a:schemeClr val="accent1">
            <a:shade val="50000"/>
            <a:hueOff val="111419"/>
            <a:satOff val="2985"/>
            <a:lumOff val="13151"/>
            <a:alphaOff val="0"/>
          </a:schemeClr>
        </a:solidFill>
        <a:ln w="12700" cap="flat" cmpd="sng" algn="ctr">
          <a:solidFill>
            <a:schemeClr val="accent1">
              <a:shade val="50000"/>
              <a:hueOff val="111419"/>
              <a:satOff val="2985"/>
              <a:lumOff val="131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E7CBB-6C8C-4318-8ACA-7A8860D3A79A}">
      <dsp:nvSpPr>
        <dsp:cNvPr id="0" name=""/>
        <dsp:cNvSpPr/>
      </dsp:nvSpPr>
      <dsp:spPr>
        <a:xfrm>
          <a:off x="1377887" y="808581"/>
          <a:ext cx="48392" cy="48392"/>
        </a:xfrm>
        <a:prstGeom prst="ellipse">
          <a:avLst/>
        </a:prstGeom>
        <a:solidFill>
          <a:schemeClr val="accent1">
            <a:shade val="50000"/>
            <a:hueOff val="167129"/>
            <a:satOff val="4478"/>
            <a:lumOff val="19726"/>
            <a:alphaOff val="0"/>
          </a:schemeClr>
        </a:solidFill>
        <a:ln w="12700" cap="flat" cmpd="sng" algn="ctr">
          <a:solidFill>
            <a:schemeClr val="accent1">
              <a:shade val="50000"/>
              <a:hueOff val="167129"/>
              <a:satOff val="4478"/>
              <a:lumOff val="19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81391-0964-4B21-95B5-84C79753C674}">
      <dsp:nvSpPr>
        <dsp:cNvPr id="0" name=""/>
        <dsp:cNvSpPr/>
      </dsp:nvSpPr>
      <dsp:spPr>
        <a:xfrm>
          <a:off x="1341109" y="897944"/>
          <a:ext cx="48392" cy="48392"/>
        </a:xfrm>
        <a:prstGeom prst="ellipse">
          <a:avLst/>
        </a:prstGeom>
        <a:solidFill>
          <a:schemeClr val="accent1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accent1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A1E38-C32A-4181-B29D-70424C83E570}">
      <dsp:nvSpPr>
        <dsp:cNvPr id="0" name=""/>
        <dsp:cNvSpPr/>
      </dsp:nvSpPr>
      <dsp:spPr>
        <a:xfrm>
          <a:off x="1314977" y="135880"/>
          <a:ext cx="48392" cy="48392"/>
        </a:xfrm>
        <a:prstGeom prst="ellipse">
          <a:avLst/>
        </a:prstGeom>
        <a:solidFill>
          <a:schemeClr val="accent1">
            <a:shade val="50000"/>
            <a:hueOff val="278548"/>
            <a:satOff val="7463"/>
            <a:lumOff val="32877"/>
            <a:alphaOff val="0"/>
          </a:schemeClr>
        </a:solidFill>
        <a:ln w="12700" cap="flat" cmpd="sng" algn="ctr">
          <a:solidFill>
            <a:schemeClr val="accent1">
              <a:shade val="50000"/>
              <a:hueOff val="278548"/>
              <a:satOff val="7463"/>
              <a:lumOff val="328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37EFD-9908-4BB4-A770-D52C36838CB4}">
      <dsp:nvSpPr>
        <dsp:cNvPr id="0" name=""/>
        <dsp:cNvSpPr/>
      </dsp:nvSpPr>
      <dsp:spPr>
        <a:xfrm>
          <a:off x="1382243" y="93164"/>
          <a:ext cx="48392" cy="48392"/>
        </a:xfrm>
        <a:prstGeom prst="ellipse">
          <a:avLst/>
        </a:prstGeom>
        <a:solidFill>
          <a:schemeClr val="accent1">
            <a:shade val="50000"/>
            <a:hueOff val="334258"/>
            <a:satOff val="8955"/>
            <a:lumOff val="39453"/>
            <a:alphaOff val="0"/>
          </a:schemeClr>
        </a:solidFill>
        <a:ln w="12700" cap="flat" cmpd="sng" algn="ctr">
          <a:solidFill>
            <a:schemeClr val="accent1">
              <a:shade val="50000"/>
              <a:hueOff val="334258"/>
              <a:satOff val="8955"/>
              <a:lumOff val="394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D547A-9966-400D-AF1E-591E904B9BFA}">
      <dsp:nvSpPr>
        <dsp:cNvPr id="0" name=""/>
        <dsp:cNvSpPr/>
      </dsp:nvSpPr>
      <dsp:spPr>
        <a:xfrm>
          <a:off x="1449509" y="50447"/>
          <a:ext cx="48392" cy="48392"/>
        </a:xfrm>
        <a:prstGeom prst="ellipse">
          <a:avLst/>
        </a:prstGeom>
        <a:solidFill>
          <a:schemeClr val="accent1">
            <a:shade val="50000"/>
            <a:hueOff val="278548"/>
            <a:satOff val="7463"/>
            <a:lumOff val="32877"/>
            <a:alphaOff val="0"/>
          </a:schemeClr>
        </a:solidFill>
        <a:ln w="12700" cap="flat" cmpd="sng" algn="ctr">
          <a:solidFill>
            <a:schemeClr val="accent1">
              <a:shade val="50000"/>
              <a:hueOff val="278548"/>
              <a:satOff val="7463"/>
              <a:lumOff val="328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48650-6097-4E08-B30B-211029BDFF3B}">
      <dsp:nvSpPr>
        <dsp:cNvPr id="0" name=""/>
        <dsp:cNvSpPr/>
      </dsp:nvSpPr>
      <dsp:spPr>
        <a:xfrm>
          <a:off x="1516775" y="93164"/>
          <a:ext cx="48392" cy="48392"/>
        </a:xfrm>
        <a:prstGeom prst="ellipse">
          <a:avLst/>
        </a:prstGeom>
        <a:solidFill>
          <a:schemeClr val="accent1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accent1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54EE4-409A-4B78-9FED-74D8B0937CE1}">
      <dsp:nvSpPr>
        <dsp:cNvPr id="0" name=""/>
        <dsp:cNvSpPr/>
      </dsp:nvSpPr>
      <dsp:spPr>
        <a:xfrm>
          <a:off x="1584041" y="135880"/>
          <a:ext cx="48392" cy="48392"/>
        </a:xfrm>
        <a:prstGeom prst="ellipse">
          <a:avLst/>
        </a:prstGeom>
        <a:solidFill>
          <a:schemeClr val="accent1">
            <a:shade val="50000"/>
            <a:hueOff val="167129"/>
            <a:satOff val="4478"/>
            <a:lumOff val="19726"/>
            <a:alphaOff val="0"/>
          </a:schemeClr>
        </a:solidFill>
        <a:ln w="12700" cap="flat" cmpd="sng" algn="ctr">
          <a:solidFill>
            <a:schemeClr val="accent1">
              <a:shade val="50000"/>
              <a:hueOff val="167129"/>
              <a:satOff val="4478"/>
              <a:lumOff val="19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95452-ECFF-4750-BC9B-2C7AF6B82551}">
      <dsp:nvSpPr>
        <dsp:cNvPr id="0" name=""/>
        <dsp:cNvSpPr/>
      </dsp:nvSpPr>
      <dsp:spPr>
        <a:xfrm>
          <a:off x="1449509" y="140494"/>
          <a:ext cx="48392" cy="48392"/>
        </a:xfrm>
        <a:prstGeom prst="ellipse">
          <a:avLst/>
        </a:prstGeom>
        <a:solidFill>
          <a:schemeClr val="accent1">
            <a:shade val="50000"/>
            <a:hueOff val="111419"/>
            <a:satOff val="2985"/>
            <a:lumOff val="13151"/>
            <a:alphaOff val="0"/>
          </a:schemeClr>
        </a:solidFill>
        <a:ln w="12700" cap="flat" cmpd="sng" algn="ctr">
          <a:solidFill>
            <a:schemeClr val="accent1">
              <a:shade val="50000"/>
              <a:hueOff val="111419"/>
              <a:satOff val="2985"/>
              <a:lumOff val="131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DE9D4-7D26-4B12-8E2D-ADBA69C6CBC9}">
      <dsp:nvSpPr>
        <dsp:cNvPr id="0" name=""/>
        <dsp:cNvSpPr/>
      </dsp:nvSpPr>
      <dsp:spPr>
        <a:xfrm>
          <a:off x="1449509" y="230711"/>
          <a:ext cx="48392" cy="48392"/>
        </a:xfrm>
        <a:prstGeom prst="ellipse">
          <a:avLst/>
        </a:prstGeom>
        <a:solidFill>
          <a:schemeClr val="accent1">
            <a:shade val="50000"/>
            <a:hueOff val="55710"/>
            <a:satOff val="1493"/>
            <a:lumOff val="6576"/>
            <a:alphaOff val="0"/>
          </a:schemeClr>
        </a:solidFill>
        <a:ln w="12700" cap="flat" cmpd="sng" algn="ctr">
          <a:solidFill>
            <a:schemeClr val="accent1">
              <a:shade val="50000"/>
              <a:hueOff val="55710"/>
              <a:satOff val="1493"/>
              <a:lumOff val="65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B2716-47DB-4950-B59B-66E4823AD6D6}">
      <dsp:nvSpPr>
        <dsp:cNvPr id="0" name=""/>
        <dsp:cNvSpPr/>
      </dsp:nvSpPr>
      <dsp:spPr>
        <a:xfrm>
          <a:off x="517222" y="1498473"/>
          <a:ext cx="1043832" cy="279879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44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指标计算</a:t>
          </a:r>
        </a:p>
      </dsp:txBody>
      <dsp:txXfrm>
        <a:off x="530885" y="1512136"/>
        <a:ext cx="1016506" cy="252553"/>
      </dsp:txXfrm>
    </dsp:sp>
    <dsp:sp modelId="{85A4AB6B-FD85-444B-854F-D3329169DC3B}">
      <dsp:nvSpPr>
        <dsp:cNvPr id="0" name=""/>
        <dsp:cNvSpPr/>
      </dsp:nvSpPr>
      <dsp:spPr>
        <a:xfrm>
          <a:off x="227833" y="1224062"/>
          <a:ext cx="483927" cy="48389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15D748-B90A-44BE-A45E-37916AB021F9}">
      <dsp:nvSpPr>
        <dsp:cNvPr id="0" name=""/>
        <dsp:cNvSpPr/>
      </dsp:nvSpPr>
      <dsp:spPr>
        <a:xfrm>
          <a:off x="1188672" y="1135040"/>
          <a:ext cx="1043832" cy="279879"/>
        </a:xfrm>
        <a:prstGeom prst="roundRect">
          <a:avLst/>
        </a:prstGeom>
        <a:solidFill>
          <a:schemeClr val="accent1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44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指标分析</a:t>
          </a:r>
        </a:p>
      </dsp:txBody>
      <dsp:txXfrm>
        <a:off x="1202335" y="1148703"/>
        <a:ext cx="1016506" cy="252553"/>
      </dsp:txXfrm>
    </dsp:sp>
    <dsp:sp modelId="{ACB79306-1BAD-4C3B-A612-6D306A961446}">
      <dsp:nvSpPr>
        <dsp:cNvPr id="0" name=""/>
        <dsp:cNvSpPr/>
      </dsp:nvSpPr>
      <dsp:spPr>
        <a:xfrm>
          <a:off x="899283" y="860629"/>
          <a:ext cx="483927" cy="483893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50DAC-F21F-4E0F-9926-C1BD54872180}">
      <dsp:nvSpPr>
        <dsp:cNvPr id="0" name=""/>
        <dsp:cNvSpPr/>
      </dsp:nvSpPr>
      <dsp:spPr>
        <a:xfrm>
          <a:off x="1496934" y="583825"/>
          <a:ext cx="1043832" cy="279879"/>
        </a:xfrm>
        <a:prstGeom prst="roundRect">
          <a:avLst/>
        </a:prstGeom>
        <a:solidFill>
          <a:schemeClr val="accent1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44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可视化展示</a:t>
          </a:r>
        </a:p>
      </dsp:txBody>
      <dsp:txXfrm>
        <a:off x="1510597" y="597488"/>
        <a:ext cx="1016506" cy="252553"/>
      </dsp:txXfrm>
    </dsp:sp>
    <dsp:sp modelId="{3171E7C3-7DCE-41D1-9D0C-29220360D5BF}">
      <dsp:nvSpPr>
        <dsp:cNvPr id="0" name=""/>
        <dsp:cNvSpPr/>
      </dsp:nvSpPr>
      <dsp:spPr>
        <a:xfrm>
          <a:off x="1207545" y="309414"/>
          <a:ext cx="483927" cy="483893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DF18B-8EB3-4921-A883-342E77715DBC}">
      <dsp:nvSpPr>
        <dsp:cNvPr id="0" name=""/>
        <dsp:cNvSpPr/>
      </dsp:nvSpPr>
      <dsp:spPr>
        <a:xfrm>
          <a:off x="717104" y="55014"/>
          <a:ext cx="1207526" cy="12075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主题数据库</a:t>
          </a:r>
        </a:p>
      </dsp:txBody>
      <dsp:txXfrm>
        <a:off x="893942" y="231848"/>
        <a:ext cx="853850" cy="853832"/>
      </dsp:txXfrm>
    </dsp:sp>
    <dsp:sp modelId="{68586D89-BFDD-40FC-B2DD-CA644F9EC8DB}">
      <dsp:nvSpPr>
        <dsp:cNvPr id="0" name=""/>
        <dsp:cNvSpPr/>
      </dsp:nvSpPr>
      <dsp:spPr>
        <a:xfrm>
          <a:off x="1406093" y="0"/>
          <a:ext cx="134294" cy="1342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BE49A-D2AA-4EB2-9352-8182E32BA1BA}">
      <dsp:nvSpPr>
        <dsp:cNvPr id="0" name=""/>
        <dsp:cNvSpPr/>
      </dsp:nvSpPr>
      <dsp:spPr>
        <a:xfrm>
          <a:off x="1088098" y="1172799"/>
          <a:ext cx="97239" cy="97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C51F6-BB99-4D39-A522-D552F3001F33}">
      <dsp:nvSpPr>
        <dsp:cNvPr id="0" name=""/>
        <dsp:cNvSpPr/>
      </dsp:nvSpPr>
      <dsp:spPr>
        <a:xfrm>
          <a:off x="2002333" y="545068"/>
          <a:ext cx="97239" cy="97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82EC1-6D3B-4C6B-8C7C-A70BDE29B9FC}">
      <dsp:nvSpPr>
        <dsp:cNvPr id="0" name=""/>
        <dsp:cNvSpPr/>
      </dsp:nvSpPr>
      <dsp:spPr>
        <a:xfrm>
          <a:off x="1537018" y="1276339"/>
          <a:ext cx="134294" cy="1342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710E3-30DD-45D6-AFA6-BCF9C4F9EAC6}">
      <dsp:nvSpPr>
        <dsp:cNvPr id="0" name=""/>
        <dsp:cNvSpPr/>
      </dsp:nvSpPr>
      <dsp:spPr>
        <a:xfrm>
          <a:off x="1115720" y="190858"/>
          <a:ext cx="97239" cy="97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5BB62-BC12-40B5-8931-1E4871E21C74}">
      <dsp:nvSpPr>
        <dsp:cNvPr id="0" name=""/>
        <dsp:cNvSpPr/>
      </dsp:nvSpPr>
      <dsp:spPr>
        <a:xfrm>
          <a:off x="809179" y="747634"/>
          <a:ext cx="97239" cy="97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06A1F-D4DF-4397-A872-E7A183C1C595}">
      <dsp:nvSpPr>
        <dsp:cNvPr id="0" name=""/>
        <dsp:cNvSpPr/>
      </dsp:nvSpPr>
      <dsp:spPr>
        <a:xfrm>
          <a:off x="339822" y="272957"/>
          <a:ext cx="490915" cy="4907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设备生产记录</a:t>
          </a:r>
        </a:p>
      </dsp:txBody>
      <dsp:txXfrm>
        <a:off x="411715" y="344827"/>
        <a:ext cx="347129" cy="347018"/>
      </dsp:txXfrm>
    </dsp:sp>
    <dsp:sp modelId="{863DDD41-F54F-4E28-A082-65D9D8348639}">
      <dsp:nvSpPr>
        <dsp:cNvPr id="0" name=""/>
        <dsp:cNvSpPr/>
      </dsp:nvSpPr>
      <dsp:spPr>
        <a:xfrm>
          <a:off x="1270226" y="195090"/>
          <a:ext cx="134294" cy="1342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EB876-8A8C-475D-8A28-BBE09FCBDF35}">
      <dsp:nvSpPr>
        <dsp:cNvPr id="0" name=""/>
        <dsp:cNvSpPr/>
      </dsp:nvSpPr>
      <dsp:spPr>
        <a:xfrm>
          <a:off x="385859" y="907600"/>
          <a:ext cx="242762" cy="242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EA9B7-FEC8-4F83-A47A-5E1C248B5D8E}">
      <dsp:nvSpPr>
        <dsp:cNvPr id="0" name=""/>
        <dsp:cNvSpPr/>
      </dsp:nvSpPr>
      <dsp:spPr>
        <a:xfrm>
          <a:off x="2048370" y="42036"/>
          <a:ext cx="490915" cy="4907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设备维修记录</a:t>
          </a:r>
        </a:p>
      </dsp:txBody>
      <dsp:txXfrm>
        <a:off x="2120263" y="113906"/>
        <a:ext cx="347129" cy="347018"/>
      </dsp:txXfrm>
    </dsp:sp>
    <dsp:sp modelId="{B4884733-A5BF-40CD-900A-7601203C914F}">
      <dsp:nvSpPr>
        <dsp:cNvPr id="0" name=""/>
        <dsp:cNvSpPr/>
      </dsp:nvSpPr>
      <dsp:spPr>
        <a:xfrm>
          <a:off x="1829412" y="380870"/>
          <a:ext cx="134294" cy="1342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5C7F3-2A03-40A9-BB29-C7792BDBE1F9}">
      <dsp:nvSpPr>
        <dsp:cNvPr id="0" name=""/>
        <dsp:cNvSpPr/>
      </dsp:nvSpPr>
      <dsp:spPr>
        <a:xfrm>
          <a:off x="293560" y="1196498"/>
          <a:ext cx="97239" cy="97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46CF1C-67D0-4ACE-AAF9-3331F57479AD}">
      <dsp:nvSpPr>
        <dsp:cNvPr id="0" name=""/>
        <dsp:cNvSpPr/>
      </dsp:nvSpPr>
      <dsp:spPr>
        <a:xfrm>
          <a:off x="1263264" y="1057974"/>
          <a:ext cx="97239" cy="97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A867B-5FE3-489A-9338-EAC0915ABADA}">
      <dsp:nvSpPr>
        <dsp:cNvPr id="0" name=""/>
        <dsp:cNvSpPr/>
      </dsp:nvSpPr>
      <dsp:spPr>
        <a:xfrm>
          <a:off x="0" y="747"/>
          <a:ext cx="2026023" cy="31002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生产类</a:t>
          </a:r>
        </a:p>
      </dsp:txBody>
      <dsp:txXfrm>
        <a:off x="15134" y="15881"/>
        <a:ext cx="1995755" cy="279758"/>
      </dsp:txXfrm>
    </dsp:sp>
    <dsp:sp modelId="{57FC648B-507E-4A59-BD10-529C2BD75DCF}">
      <dsp:nvSpPr>
        <dsp:cNvPr id="0" name=""/>
        <dsp:cNvSpPr/>
      </dsp:nvSpPr>
      <dsp:spPr>
        <a:xfrm>
          <a:off x="0" y="310774"/>
          <a:ext cx="2026023" cy="394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26" tIns="11430" rIns="64008" bIns="1143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900" b="0" kern="1200" cap="none" spc="0" dirty="0">
              <a:ln w="0"/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设备综合效率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900" b="0" kern="1200" cap="none" spc="0" dirty="0">
              <a:ln w="0"/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设备生产率</a:t>
          </a:r>
        </a:p>
      </dsp:txBody>
      <dsp:txXfrm>
        <a:off x="0" y="310774"/>
        <a:ext cx="2026023" cy="394541"/>
      </dsp:txXfrm>
    </dsp:sp>
    <dsp:sp modelId="{F3B64AAC-8ED5-4550-8444-80EB6C5B644A}">
      <dsp:nvSpPr>
        <dsp:cNvPr id="0" name=""/>
        <dsp:cNvSpPr/>
      </dsp:nvSpPr>
      <dsp:spPr>
        <a:xfrm>
          <a:off x="0" y="705316"/>
          <a:ext cx="2026023" cy="31002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维修类</a:t>
          </a:r>
        </a:p>
      </dsp:txBody>
      <dsp:txXfrm>
        <a:off x="15134" y="720450"/>
        <a:ext cx="1995755" cy="279758"/>
      </dsp:txXfrm>
    </dsp:sp>
    <dsp:sp modelId="{D14D258A-38E4-4594-B128-C18D2449D012}">
      <dsp:nvSpPr>
        <dsp:cNvPr id="0" name=""/>
        <dsp:cNvSpPr/>
      </dsp:nvSpPr>
      <dsp:spPr>
        <a:xfrm>
          <a:off x="0" y="1015342"/>
          <a:ext cx="2026023" cy="394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26" tIns="11430" rIns="64008" bIns="1143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900" b="0" kern="1200" cap="none" spc="0" dirty="0">
              <a:ln w="0"/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设备完好率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900" b="0" kern="1200" cap="none" spc="0" dirty="0">
              <a:ln w="0"/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设备维修率</a:t>
          </a:r>
        </a:p>
      </dsp:txBody>
      <dsp:txXfrm>
        <a:off x="0" y="1015342"/>
        <a:ext cx="2026023" cy="3945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EEFA2D-13DD-4F25-A28C-CB8E46A9C309}">
      <dsp:nvSpPr>
        <dsp:cNvPr id="0" name=""/>
        <dsp:cNvSpPr/>
      </dsp:nvSpPr>
      <dsp:spPr>
        <a:xfrm rot="10800000">
          <a:off x="580866" y="224"/>
          <a:ext cx="1764926" cy="545267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448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指标计算</a:t>
          </a:r>
        </a:p>
      </dsp:txBody>
      <dsp:txXfrm rot="10800000">
        <a:off x="717183" y="224"/>
        <a:ext cx="1628609" cy="545267"/>
      </dsp:txXfrm>
    </dsp:sp>
    <dsp:sp modelId="{90910B40-BA66-40D1-8F8E-2DD51BA01E3E}">
      <dsp:nvSpPr>
        <dsp:cNvPr id="0" name=""/>
        <dsp:cNvSpPr/>
      </dsp:nvSpPr>
      <dsp:spPr>
        <a:xfrm>
          <a:off x="308232" y="224"/>
          <a:ext cx="545267" cy="545267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69ECE-417C-4FF9-A939-0509A0B3B091}">
      <dsp:nvSpPr>
        <dsp:cNvPr id="0" name=""/>
        <dsp:cNvSpPr/>
      </dsp:nvSpPr>
      <dsp:spPr>
        <a:xfrm rot="10800000">
          <a:off x="580866" y="708258"/>
          <a:ext cx="1764926" cy="545267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448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对比分析</a:t>
          </a:r>
        </a:p>
      </dsp:txBody>
      <dsp:txXfrm rot="10800000">
        <a:off x="717183" y="708258"/>
        <a:ext cx="1628609" cy="545267"/>
      </dsp:txXfrm>
    </dsp:sp>
    <dsp:sp modelId="{D0B96084-640F-4C07-AE16-6988CE88E839}">
      <dsp:nvSpPr>
        <dsp:cNvPr id="0" name=""/>
        <dsp:cNvSpPr/>
      </dsp:nvSpPr>
      <dsp:spPr>
        <a:xfrm>
          <a:off x="308232" y="708258"/>
          <a:ext cx="545267" cy="545267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1FC8B-5FF8-47D9-BA14-2E916013A10F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D393B-C51F-4289-A1D7-DAB78D9A6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155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187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164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089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612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631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99EA-C938-4056-8CD6-D758761186E7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E326-8827-4F83-99E5-9918F8C49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4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99EA-C938-4056-8CD6-D758761186E7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E326-8827-4F83-99E5-9918F8C49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37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99EA-C938-4056-8CD6-D758761186E7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E326-8827-4F83-99E5-9918F8C49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50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99EA-C938-4056-8CD6-D758761186E7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E326-8827-4F83-99E5-9918F8C49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90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99EA-C938-4056-8CD6-D758761186E7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E326-8827-4F83-99E5-9918F8C49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01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99EA-C938-4056-8CD6-D758761186E7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E326-8827-4F83-99E5-9918F8C49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62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99EA-C938-4056-8CD6-D758761186E7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E326-8827-4F83-99E5-9918F8C49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5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99EA-C938-4056-8CD6-D758761186E7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E326-8827-4F83-99E5-9918F8C49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17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99EA-C938-4056-8CD6-D758761186E7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E326-8827-4F83-99E5-9918F8C49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55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99EA-C938-4056-8CD6-D758761186E7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E326-8827-4F83-99E5-9918F8C49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53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99EA-C938-4056-8CD6-D758761186E7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E326-8827-4F83-99E5-9918F8C49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68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B99EA-C938-4056-8CD6-D758761186E7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2E326-8827-4F83-99E5-9918F8C49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30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6" Type="http://schemas.openxmlformats.org/officeDocument/2006/relationships/diagramColors" Target="../diagrams/colors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diagramData" Target="../diagrams/data8.xml"/><Relationship Id="rId18" Type="http://schemas.openxmlformats.org/officeDocument/2006/relationships/image" Target="../media/image14.png"/><Relationship Id="rId3" Type="http://schemas.openxmlformats.org/officeDocument/2006/relationships/diagramData" Target="../diagrams/data6.xml"/><Relationship Id="rId21" Type="http://schemas.openxmlformats.org/officeDocument/2006/relationships/image" Target="../media/image17.png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17" Type="http://schemas.microsoft.com/office/2007/relationships/diagramDrawing" Target="../diagrams/drawing8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8.xml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7.xml"/><Relationship Id="rId19" Type="http://schemas.openxmlformats.org/officeDocument/2006/relationships/image" Target="../media/image15.png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Relationship Id="rId1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1221130"/>
            <a:ext cx="137160" cy="390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521495" y="1096083"/>
            <a:ext cx="356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成本精益控制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92836" y="1126692"/>
            <a:ext cx="334421" cy="263482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17816" y="1427074"/>
            <a:ext cx="9161816" cy="2217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474746" y="1472832"/>
            <a:ext cx="419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成本相关指标的抽取计算展示</a:t>
            </a:r>
          </a:p>
        </p:txBody>
      </p:sp>
      <p:sp>
        <p:nvSpPr>
          <p:cNvPr id="10" name="圆角矩形 9"/>
          <p:cNvSpPr/>
          <p:nvPr/>
        </p:nvSpPr>
        <p:spPr bwMode="auto">
          <a:xfrm>
            <a:off x="410842" y="5701283"/>
            <a:ext cx="5423894" cy="602456"/>
          </a:xfrm>
          <a:prstGeom prst="roundRect">
            <a:avLst>
              <a:gd name="adj" fmla="val 6614"/>
            </a:avLst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Arial"/>
                <a:ea typeface="微软雅黑" pitchFamily="34" charset="-122"/>
              </a:rPr>
              <a:t>成本数据主题库</a:t>
            </a:r>
          </a:p>
        </p:txBody>
      </p:sp>
      <p:sp>
        <p:nvSpPr>
          <p:cNvPr id="11" name="圆柱形 10"/>
          <p:cNvSpPr>
            <a:spLocks noChangeArrowheads="1"/>
          </p:cNvSpPr>
          <p:nvPr/>
        </p:nvSpPr>
        <p:spPr bwMode="auto">
          <a:xfrm>
            <a:off x="2057878" y="5779809"/>
            <a:ext cx="783431" cy="485775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生产数据</a:t>
            </a:r>
            <a:endParaRPr lang="en-US" altLang="zh-CN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10842" y="3384643"/>
            <a:ext cx="5423894" cy="21591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flatTx/>
          </a:bodyPr>
          <a:lstStyle/>
          <a:p>
            <a:pPr algn="ctr"/>
            <a:endParaRPr lang="zh-CN" altLang="en-US" sz="1350" dirty="0">
              <a:latin typeface="+mj-ea"/>
              <a:ea typeface="+mj-ea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276373" y="3375743"/>
            <a:ext cx="2093" cy="21591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4848724" y="3384643"/>
            <a:ext cx="19050" cy="21591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46" y="4514732"/>
            <a:ext cx="427784" cy="427784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805925" y="4237543"/>
            <a:ext cx="5082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原料成本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033223" y="3502383"/>
            <a:ext cx="556874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配送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341112" y="4239140"/>
            <a:ext cx="4910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物流成本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36148" y="3507386"/>
            <a:ext cx="561365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采购</a:t>
            </a:r>
          </a:p>
        </p:txBody>
      </p:sp>
      <p:sp>
        <p:nvSpPr>
          <p:cNvPr id="27" name="矩形 26"/>
          <p:cNvSpPr/>
          <p:nvPr/>
        </p:nvSpPr>
        <p:spPr>
          <a:xfrm>
            <a:off x="1503179" y="3489938"/>
            <a:ext cx="842249" cy="34267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484935" y="3514333"/>
            <a:ext cx="90281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SimHei" charset="-122"/>
              </a:rPr>
              <a:t>熔铸工序</a:t>
            </a:r>
          </a:p>
        </p:txBody>
      </p:sp>
      <p:sp>
        <p:nvSpPr>
          <p:cNvPr id="29" name="矩形 28"/>
          <p:cNvSpPr/>
          <p:nvPr/>
        </p:nvSpPr>
        <p:spPr>
          <a:xfrm>
            <a:off x="2643908" y="3489938"/>
            <a:ext cx="842249" cy="34267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613626" y="3514332"/>
            <a:ext cx="90281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SimHei" charset="-122"/>
              </a:rPr>
              <a:t>热轧工序</a:t>
            </a:r>
          </a:p>
        </p:txBody>
      </p:sp>
      <p:sp>
        <p:nvSpPr>
          <p:cNvPr id="35" name="矩形 34"/>
          <p:cNvSpPr/>
          <p:nvPr/>
        </p:nvSpPr>
        <p:spPr>
          <a:xfrm>
            <a:off x="3783135" y="3489938"/>
            <a:ext cx="842249" cy="34267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752853" y="3514331"/>
            <a:ext cx="90281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SimHei" charset="-122"/>
              </a:rPr>
              <a:t>冷轧工序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441460" y="4246076"/>
            <a:ext cx="3808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SimHei" charset="-122"/>
              </a:rPr>
              <a:t>制造成本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410842" y="3963432"/>
            <a:ext cx="54238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924303" y="3963434"/>
            <a:ext cx="7129" cy="15714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1931432" y="4423107"/>
            <a:ext cx="29172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1931432" y="5006876"/>
            <a:ext cx="29172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030561" y="4067363"/>
            <a:ext cx="2594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能源消耗：水电、燃料消耗等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030561" y="4597214"/>
            <a:ext cx="2594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人工成本：工资、福利成本等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1986638" y="5136834"/>
            <a:ext cx="2881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物料消耗：铝锭消耗、废料投入等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6150782" y="2320731"/>
            <a:ext cx="2770699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08" indent="-214308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成本指标设计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横跨熔铸、热轧、冷轧工序，从原料、制造、物流三方面设计成本指标。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08" indent="-214308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计算分析模型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基于数理统计分析，通过聚类、参数比较等方法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挖掘成本问题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，利用相关性分析、多元回归分析等方法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追溯问题原因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，并通过主成分分析进行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参数的遴选与提取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08" indent="-214308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可视化展示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Echarts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图表展示。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324" y="4522129"/>
            <a:ext cx="420388" cy="420388"/>
          </a:xfrm>
          <a:prstGeom prst="rect">
            <a:avLst/>
          </a:prstGeom>
        </p:spPr>
      </p:pic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4BA9872D-9B80-4C6D-ADDE-0E4BC4EE4E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5118574"/>
              </p:ext>
            </p:extLst>
          </p:nvPr>
        </p:nvGraphicFramePr>
        <p:xfrm>
          <a:off x="427257" y="2532752"/>
          <a:ext cx="4446539" cy="764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55E6C39E-BD76-4DE6-BC15-4601C186B52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943" y="2621955"/>
            <a:ext cx="802201" cy="641760"/>
          </a:xfrm>
          <a:prstGeom prst="rect">
            <a:avLst/>
          </a:prstGeom>
        </p:spPr>
      </p:pic>
      <p:sp>
        <p:nvSpPr>
          <p:cNvPr id="49" name="圆柱形 48">
            <a:extLst>
              <a:ext uri="{FF2B5EF4-FFF2-40B4-BE49-F238E27FC236}">
                <a16:creationId xmlns:a16="http://schemas.microsoft.com/office/drawing/2014/main" id="{5DD24BBB-FA5E-4562-BDF0-D68A7060C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795" y="5779808"/>
            <a:ext cx="783431" cy="485775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采购数据</a:t>
            </a:r>
          </a:p>
        </p:txBody>
      </p:sp>
      <p:sp>
        <p:nvSpPr>
          <p:cNvPr id="50" name="圆柱形 49">
            <a:extLst>
              <a:ext uri="{FF2B5EF4-FFF2-40B4-BE49-F238E27FC236}">
                <a16:creationId xmlns:a16="http://schemas.microsoft.com/office/drawing/2014/main" id="{FBAFDE31-800D-44F3-90EE-E1D6B53AA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705" y="5779807"/>
            <a:ext cx="783431" cy="485775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其它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753F7A7A-EA36-439F-8905-5F757FA5ECF5}"/>
              </a:ext>
            </a:extLst>
          </p:cNvPr>
          <p:cNvSpPr/>
          <p:nvPr/>
        </p:nvSpPr>
        <p:spPr>
          <a:xfrm>
            <a:off x="401742" y="2330893"/>
            <a:ext cx="3305215" cy="951865"/>
          </a:xfrm>
          <a:prstGeom prst="flowChartProcess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F8DE3E8-838B-44F6-B097-C5A281CD115C}"/>
              </a:ext>
            </a:extLst>
          </p:cNvPr>
          <p:cNvSpPr/>
          <p:nvPr/>
        </p:nvSpPr>
        <p:spPr>
          <a:xfrm>
            <a:off x="1246630" y="2249722"/>
            <a:ext cx="1261884" cy="4154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计算分析模型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流程图: 过程 51">
            <a:extLst>
              <a:ext uri="{FF2B5EF4-FFF2-40B4-BE49-F238E27FC236}">
                <a16:creationId xmlns:a16="http://schemas.microsoft.com/office/drawing/2014/main" id="{7BEF550B-34F1-4373-A01B-92B594A6980A}"/>
              </a:ext>
            </a:extLst>
          </p:cNvPr>
          <p:cNvSpPr/>
          <p:nvPr/>
        </p:nvSpPr>
        <p:spPr>
          <a:xfrm>
            <a:off x="3957666" y="2332092"/>
            <a:ext cx="1874459" cy="951865"/>
          </a:xfrm>
          <a:prstGeom prst="flowChartProcess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BD2EA90-63CA-46B3-8306-6CFB1F3ABB10}"/>
              </a:ext>
            </a:extLst>
          </p:cNvPr>
          <p:cNvSpPr/>
          <p:nvPr/>
        </p:nvSpPr>
        <p:spPr>
          <a:xfrm>
            <a:off x="4302046" y="2253445"/>
            <a:ext cx="1094887" cy="4154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可视化展示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027175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1221130"/>
            <a:ext cx="137160" cy="390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521495" y="746459"/>
            <a:ext cx="356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绩效智能决策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92836" y="777068"/>
            <a:ext cx="334421" cy="263482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17816" y="1077450"/>
            <a:ext cx="9161816" cy="2217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92836" y="777068"/>
            <a:ext cx="334421" cy="263482"/>
            <a:chOff x="123780" y="534395"/>
            <a:chExt cx="445894" cy="351309"/>
          </a:xfrm>
        </p:grpSpPr>
        <p:sp>
          <p:nvSpPr>
            <p:cNvPr id="15" name="等腰三角形 14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等腰三角形 15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18" name="直接连接符 17"/>
          <p:cNvCxnSpPr/>
          <p:nvPr/>
        </p:nvCxnSpPr>
        <p:spPr>
          <a:xfrm flipV="1">
            <a:off x="-17816" y="1077450"/>
            <a:ext cx="9161816" cy="2217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591511" y="2556267"/>
            <a:ext cx="1475541" cy="3139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82289" tIns="41144" rIns="82289" bIns="41144">
            <a:spAutoFit/>
          </a:bodyPr>
          <a:lstStyle/>
          <a:p>
            <a:pPr algn="ctr"/>
            <a:r>
              <a:rPr lang="zh-CN" altLang="en-US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综合评价指标</a:t>
            </a:r>
          </a:p>
        </p:txBody>
      </p:sp>
      <p:cxnSp>
        <p:nvCxnSpPr>
          <p:cNvPr id="38" name="肘形连接符 37"/>
          <p:cNvCxnSpPr>
            <a:endCxn id="30" idx="1"/>
          </p:cNvCxnSpPr>
          <p:nvPr/>
        </p:nvCxnSpPr>
        <p:spPr>
          <a:xfrm rot="16200000" flipH="1">
            <a:off x="1012244" y="2133962"/>
            <a:ext cx="739866" cy="41866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376001" y="2461607"/>
            <a:ext cx="5188879" cy="513979"/>
          </a:xfrm>
          <a:prstGeom prst="rect">
            <a:avLst/>
          </a:prstGeom>
          <a:noFill/>
        </p:spPr>
        <p:txBody>
          <a:bodyPr wrap="square" lIns="82289" tIns="41144" rIns="82289" bIns="41144">
            <a:spAutoFit/>
          </a:bodyPr>
          <a:lstStyle/>
          <a:p>
            <a:r>
              <a:rPr lang="zh-CN" altLang="zh-CN" sz="1400" b="1" dirty="0">
                <a:latin typeface="微软雅黑" pitchFamily="34" charset="-122"/>
                <a:ea typeface="微软雅黑" pitchFamily="34" charset="-122"/>
              </a:rPr>
              <a:t>面向企业级高层管理人员设计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，整合</a:t>
            </a:r>
            <a:r>
              <a:rPr lang="zh-CN" altLang="zh-CN" sz="1400" b="1" dirty="0">
                <a:latin typeface="微软雅黑" pitchFamily="34" charset="-122"/>
                <a:ea typeface="微软雅黑" pitchFamily="34" charset="-122"/>
              </a:rPr>
              <a:t>成本、质量、服务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三个主题内容建立</a:t>
            </a:r>
            <a:r>
              <a:rPr lang="zh-CN" altLang="zh-CN" sz="1400" b="1" dirty="0">
                <a:latin typeface="微软雅黑" pitchFamily="34" charset="-122"/>
                <a:ea typeface="微软雅黑" pitchFamily="34" charset="-122"/>
              </a:rPr>
              <a:t>总体评价性指标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体系</a:t>
            </a:r>
          </a:p>
        </p:txBody>
      </p:sp>
      <p:cxnSp>
        <p:nvCxnSpPr>
          <p:cNvPr id="41" name="直接箭头连接符 40"/>
          <p:cNvCxnSpPr>
            <a:cxnSpLocks/>
            <a:stCxn id="30" idx="3"/>
            <a:endCxn id="40" idx="1"/>
          </p:cNvCxnSpPr>
          <p:nvPr/>
        </p:nvCxnSpPr>
        <p:spPr>
          <a:xfrm>
            <a:off x="3067052" y="2713229"/>
            <a:ext cx="308949" cy="53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cxnSpLocks/>
            <a:stCxn id="55" idx="3"/>
            <a:endCxn id="45" idx="1"/>
          </p:cNvCxnSpPr>
          <p:nvPr/>
        </p:nvCxnSpPr>
        <p:spPr>
          <a:xfrm>
            <a:off x="3067053" y="3245566"/>
            <a:ext cx="30894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376001" y="2988576"/>
            <a:ext cx="5188879" cy="513979"/>
          </a:xfrm>
          <a:prstGeom prst="rect">
            <a:avLst/>
          </a:prstGeom>
          <a:noFill/>
        </p:spPr>
        <p:txBody>
          <a:bodyPr wrap="square" lIns="82289" tIns="41144" rIns="82289" bIns="41144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针对员工、生产过程和其它安全管理项建立企业安全评价指标体系，帮助管理人员进行安全管理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558074" y="1307867"/>
            <a:ext cx="1235838" cy="963922"/>
            <a:chOff x="6171505" y="5190618"/>
            <a:chExt cx="1647784" cy="1285229"/>
          </a:xfrm>
        </p:grpSpPr>
        <p:sp>
          <p:nvSpPr>
            <p:cNvPr id="52" name="任意多边形 51"/>
            <p:cNvSpPr/>
            <p:nvPr/>
          </p:nvSpPr>
          <p:spPr>
            <a:xfrm>
              <a:off x="6171505" y="5190618"/>
              <a:ext cx="1647784" cy="1285229"/>
            </a:xfrm>
            <a:custGeom>
              <a:avLst/>
              <a:gdLst>
                <a:gd name="connsiteX0" fmla="*/ 0 w 1652136"/>
                <a:gd name="connsiteY0" fmla="*/ 165214 h 3456383"/>
                <a:gd name="connsiteX1" fmla="*/ 165214 w 1652136"/>
                <a:gd name="connsiteY1" fmla="*/ 0 h 3456383"/>
                <a:gd name="connsiteX2" fmla="*/ 1486922 w 1652136"/>
                <a:gd name="connsiteY2" fmla="*/ 0 h 3456383"/>
                <a:gd name="connsiteX3" fmla="*/ 1652136 w 1652136"/>
                <a:gd name="connsiteY3" fmla="*/ 165214 h 3456383"/>
                <a:gd name="connsiteX4" fmla="*/ 1652136 w 1652136"/>
                <a:gd name="connsiteY4" fmla="*/ 3291169 h 3456383"/>
                <a:gd name="connsiteX5" fmla="*/ 1486922 w 1652136"/>
                <a:gd name="connsiteY5" fmla="*/ 3456383 h 3456383"/>
                <a:gd name="connsiteX6" fmla="*/ 165214 w 1652136"/>
                <a:gd name="connsiteY6" fmla="*/ 3456383 h 3456383"/>
                <a:gd name="connsiteX7" fmla="*/ 0 w 1652136"/>
                <a:gd name="connsiteY7" fmla="*/ 3291169 h 3456383"/>
                <a:gd name="connsiteX8" fmla="*/ 0 w 1652136"/>
                <a:gd name="connsiteY8" fmla="*/ 165214 h 345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2136" h="3456383">
                  <a:moveTo>
                    <a:pt x="0" y="165214"/>
                  </a:moveTo>
                  <a:cubicBezTo>
                    <a:pt x="0" y="73969"/>
                    <a:pt x="73969" y="0"/>
                    <a:pt x="165214" y="0"/>
                  </a:cubicBezTo>
                  <a:lnTo>
                    <a:pt x="1486922" y="0"/>
                  </a:lnTo>
                  <a:cubicBezTo>
                    <a:pt x="1578167" y="0"/>
                    <a:pt x="1652136" y="73969"/>
                    <a:pt x="1652136" y="165214"/>
                  </a:cubicBezTo>
                  <a:lnTo>
                    <a:pt x="1652136" y="3291169"/>
                  </a:lnTo>
                  <a:cubicBezTo>
                    <a:pt x="1652136" y="3382414"/>
                    <a:pt x="1578167" y="3456383"/>
                    <a:pt x="1486922" y="3456383"/>
                  </a:cubicBezTo>
                  <a:lnTo>
                    <a:pt x="165214" y="3456383"/>
                  </a:lnTo>
                  <a:cubicBezTo>
                    <a:pt x="73969" y="3456383"/>
                    <a:pt x="0" y="3382414"/>
                    <a:pt x="0" y="3291169"/>
                  </a:cubicBezTo>
                  <a:lnTo>
                    <a:pt x="0" y="165214"/>
                  </a:lnTo>
                  <a:close/>
                </a:path>
              </a:pathLst>
            </a:custGeom>
            <a:solidFill>
              <a:srgbClr val="B4FEBB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7348" tIns="1154263" rIns="117348" bIns="635806" numCol="1" spcCol="1270" anchor="ctr" anchorCtr="0">
              <a:noAutofit/>
            </a:bodyPr>
            <a:lstStyle/>
            <a:p>
              <a:pPr algn="ctr" defTabSz="73340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650" dirty="0"/>
            </a:p>
          </p:txBody>
        </p:sp>
        <p:pic>
          <p:nvPicPr>
            <p:cNvPr id="53" name="Picture 125" descr="AnalyticApps_computer-wcharts_icon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379129" y="5262626"/>
              <a:ext cx="1224136" cy="1174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5" name="矩形 54"/>
          <p:cNvSpPr/>
          <p:nvPr/>
        </p:nvSpPr>
        <p:spPr>
          <a:xfrm>
            <a:off x="1591511" y="3088604"/>
            <a:ext cx="1475542" cy="3139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82289" tIns="41144" rIns="82289" bIns="41144">
            <a:spAutoFit/>
          </a:bodyPr>
          <a:lstStyle/>
          <a:p>
            <a:pPr algn="ctr"/>
            <a:r>
              <a:rPr lang="zh-CN" altLang="en-US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安全评价指标</a:t>
            </a:r>
          </a:p>
        </p:txBody>
      </p:sp>
      <p:cxnSp>
        <p:nvCxnSpPr>
          <p:cNvPr id="57" name="肘形连接符 56"/>
          <p:cNvCxnSpPr>
            <a:cxnSpLocks/>
            <a:stCxn id="53" idx="2"/>
            <a:endCxn id="55" idx="1"/>
          </p:cNvCxnSpPr>
          <p:nvPr/>
        </p:nvCxnSpPr>
        <p:spPr>
          <a:xfrm rot="16200000" flipH="1">
            <a:off x="880808" y="2534862"/>
            <a:ext cx="1002739" cy="41866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图示 45"/>
          <p:cNvGraphicFramePr/>
          <p:nvPr>
            <p:extLst>
              <p:ext uri="{D42A27DB-BD31-4B8C-83A1-F6EECF244321}">
                <p14:modId xmlns:p14="http://schemas.microsoft.com/office/powerpoint/2010/main" val="1125951438"/>
              </p:ext>
            </p:extLst>
          </p:nvPr>
        </p:nvGraphicFramePr>
        <p:xfrm>
          <a:off x="791598" y="4256083"/>
          <a:ext cx="7560803" cy="2055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9" name="组合 8">
            <a:extLst>
              <a:ext uri="{FF2B5EF4-FFF2-40B4-BE49-F238E27FC236}">
                <a16:creationId xmlns:a16="http://schemas.microsoft.com/office/drawing/2014/main" id="{196BEB1E-D22A-4BEF-B480-F481AE520EFE}"/>
              </a:ext>
            </a:extLst>
          </p:cNvPr>
          <p:cNvGrpSpPr/>
          <p:nvPr/>
        </p:nvGrpSpPr>
        <p:grpSpPr>
          <a:xfrm>
            <a:off x="1172844" y="2817586"/>
            <a:ext cx="7392036" cy="1217306"/>
            <a:chOff x="1172844" y="3167210"/>
            <a:chExt cx="7392036" cy="1217306"/>
          </a:xfrm>
        </p:grpSpPr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E9B6F026-DD12-4F19-B47D-64B0CE2B4381}"/>
                </a:ext>
              </a:extLst>
            </p:cNvPr>
            <p:cNvCxnSpPr>
              <a:cxnSpLocks/>
              <a:stCxn id="85" idx="3"/>
              <a:endCxn id="84" idx="1"/>
            </p:cNvCxnSpPr>
            <p:nvPr/>
          </p:nvCxnSpPr>
          <p:spPr>
            <a:xfrm>
              <a:off x="3067053" y="4127527"/>
              <a:ext cx="3089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195A9023-2957-402D-AAD0-3DD96A641EB0}"/>
                </a:ext>
              </a:extLst>
            </p:cNvPr>
            <p:cNvSpPr/>
            <p:nvPr/>
          </p:nvSpPr>
          <p:spPr>
            <a:xfrm>
              <a:off x="3376001" y="3870537"/>
              <a:ext cx="5188879" cy="513979"/>
            </a:xfrm>
            <a:prstGeom prst="rect">
              <a:avLst/>
            </a:prstGeom>
            <a:noFill/>
          </p:spPr>
          <p:txBody>
            <a:bodyPr wrap="square" lIns="82289" tIns="41144" rIns="82289" bIns="41144">
              <a:spAutoFit/>
            </a:bodyPr>
            <a:lstStyle/>
            <a:p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基于设备生产情况和维修情况，建立设备评价指标体系，综合评估企业设备运行、管理现状。</a:t>
              </a: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9F03749-329C-4B94-918C-EC55D3242098}"/>
                </a:ext>
              </a:extLst>
            </p:cNvPr>
            <p:cNvSpPr/>
            <p:nvPr/>
          </p:nvSpPr>
          <p:spPr>
            <a:xfrm>
              <a:off x="1591511" y="3970565"/>
              <a:ext cx="1475542" cy="3139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lIns="82289" tIns="41144" rIns="82289" bIns="41144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设备评价指标</a:t>
              </a:r>
            </a:p>
          </p:txBody>
        </p:sp>
        <p:cxnSp>
          <p:nvCxnSpPr>
            <p:cNvPr id="86" name="肘形连接符 56">
              <a:extLst>
                <a:ext uri="{FF2B5EF4-FFF2-40B4-BE49-F238E27FC236}">
                  <a16:creationId xmlns:a16="http://schemas.microsoft.com/office/drawing/2014/main" id="{E02EF914-5324-4803-8FDD-7F61E88FCD8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80808" y="3459246"/>
              <a:ext cx="1002739" cy="418668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8B77172B-6342-4BB9-A0CF-07CCABA522D2}"/>
                  </a:ext>
                </a:extLst>
              </p:cNvPr>
              <p:cNvSpPr/>
              <p:nvPr/>
            </p:nvSpPr>
            <p:spPr>
              <a:xfrm>
                <a:off x="7058057" y="6325209"/>
                <a:ext cx="1887186" cy="3776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zh-CN" altLang="en-US" sz="1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部分</m:t>
                          </m:r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指标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（</m:t>
                          </m:r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待确定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）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8B77172B-6342-4BB9-A0CF-07CCABA522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057" y="6325209"/>
                <a:ext cx="1887186" cy="377604"/>
              </a:xfrm>
              <a:prstGeom prst="rect">
                <a:avLst/>
              </a:prstGeom>
              <a:blipFill>
                <a:blip r:embed="rId9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29736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1221130"/>
            <a:ext cx="137160" cy="390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521495" y="746459"/>
            <a:ext cx="356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绩效智能决策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92836" y="777068"/>
            <a:ext cx="334421" cy="263482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17816" y="1077450"/>
            <a:ext cx="9161816" cy="2217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92836" y="777068"/>
            <a:ext cx="334421" cy="263482"/>
            <a:chOff x="123780" y="534395"/>
            <a:chExt cx="445894" cy="351309"/>
          </a:xfrm>
        </p:grpSpPr>
        <p:sp>
          <p:nvSpPr>
            <p:cNvPr id="15" name="等腰三角形 14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等腰三角形 15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18" name="直接连接符 17"/>
          <p:cNvCxnSpPr/>
          <p:nvPr/>
        </p:nvCxnSpPr>
        <p:spPr>
          <a:xfrm flipV="1">
            <a:off x="-17816" y="1077450"/>
            <a:ext cx="9161816" cy="2217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9898DF91-B6E1-4FEE-BAAB-1B834A34F114}"/>
              </a:ext>
            </a:extLst>
          </p:cNvPr>
          <p:cNvSpPr txBox="1"/>
          <p:nvPr/>
        </p:nvSpPr>
        <p:spPr>
          <a:xfrm>
            <a:off x="2580041" y="1293491"/>
            <a:ext cx="36766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综合评价指标的计算与展示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59B862-1CE7-4B23-99CE-5463E43C2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837" y="2332848"/>
            <a:ext cx="6708510" cy="411405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72665F3-089A-401F-8443-7C07A3B854CB}"/>
              </a:ext>
            </a:extLst>
          </p:cNvPr>
          <p:cNvSpPr txBox="1"/>
          <p:nvPr/>
        </p:nvSpPr>
        <p:spPr>
          <a:xfrm>
            <a:off x="1360737" y="1999155"/>
            <a:ext cx="1415737" cy="11079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指标设计</a:t>
            </a:r>
            <a:endParaRPr lang="en-US" altLang="zh-CN" sz="1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面向高层管理人员建立综合评价指标库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88948491-E427-4C7B-9A58-3D0C3B20A9E0}"/>
              </a:ext>
            </a:extLst>
          </p:cNvPr>
          <p:cNvSpPr txBox="1"/>
          <p:nvPr/>
        </p:nvSpPr>
        <p:spPr>
          <a:xfrm>
            <a:off x="3051236" y="1999154"/>
            <a:ext cx="1424697" cy="11079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指标计算</a:t>
            </a:r>
            <a:endParaRPr lang="en-US" altLang="zh-CN" sz="1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利用自定义模板自定义指标和计算公式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F264AEE-57D8-4D59-BC3F-1C3200C2BF7B}"/>
              </a:ext>
            </a:extLst>
          </p:cNvPr>
          <p:cNvSpPr txBox="1"/>
          <p:nvPr/>
        </p:nvSpPr>
        <p:spPr>
          <a:xfrm>
            <a:off x="4750695" y="1999154"/>
            <a:ext cx="1312323" cy="11387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指标分析</a:t>
            </a:r>
            <a:endParaRPr lang="en-US" altLang="zh-CN" sz="1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数理统计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相关性分析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5CF5557F-80D5-41EC-A8F1-90A4452D9866}"/>
              </a:ext>
            </a:extLst>
          </p:cNvPr>
          <p:cNvSpPr txBox="1"/>
          <p:nvPr/>
        </p:nvSpPr>
        <p:spPr>
          <a:xfrm>
            <a:off x="6367528" y="1999826"/>
            <a:ext cx="1408541" cy="11387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指标展示</a:t>
            </a:r>
            <a:endParaRPr lang="en-US" altLang="zh-CN" sz="1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Echarts4.0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图表展示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325431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1221130"/>
            <a:ext cx="137160" cy="390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521495" y="746459"/>
            <a:ext cx="356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绩效智能决策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92836" y="777068"/>
            <a:ext cx="334421" cy="263482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17816" y="1077450"/>
            <a:ext cx="9161816" cy="2217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92836" y="777068"/>
            <a:ext cx="334421" cy="263482"/>
            <a:chOff x="123780" y="534395"/>
            <a:chExt cx="445894" cy="351309"/>
          </a:xfrm>
        </p:grpSpPr>
        <p:sp>
          <p:nvSpPr>
            <p:cNvPr id="15" name="等腰三角形 14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等腰三角形 15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18" name="直接连接符 17"/>
          <p:cNvCxnSpPr/>
          <p:nvPr/>
        </p:nvCxnSpPr>
        <p:spPr>
          <a:xfrm flipV="1">
            <a:off x="-17816" y="1077450"/>
            <a:ext cx="9161816" cy="2217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B19AF41-1ECC-402C-8754-BBFD6F4D4A57}"/>
              </a:ext>
            </a:extLst>
          </p:cNvPr>
          <p:cNvSpPr txBox="1"/>
          <p:nvPr/>
        </p:nvSpPr>
        <p:spPr>
          <a:xfrm>
            <a:off x="2580041" y="1293491"/>
            <a:ext cx="36766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安全评价指标的计算与展示</a:t>
            </a:r>
          </a:p>
        </p:txBody>
      </p:sp>
      <p:sp>
        <p:nvSpPr>
          <p:cNvPr id="36" name="圆角矩形 15">
            <a:extLst>
              <a:ext uri="{FF2B5EF4-FFF2-40B4-BE49-F238E27FC236}">
                <a16:creationId xmlns:a16="http://schemas.microsoft.com/office/drawing/2014/main" id="{AAA85A24-C273-4BE0-8995-6A2A6AAD9247}"/>
              </a:ext>
            </a:extLst>
          </p:cNvPr>
          <p:cNvSpPr/>
          <p:nvPr/>
        </p:nvSpPr>
        <p:spPr>
          <a:xfrm>
            <a:off x="981811" y="2650566"/>
            <a:ext cx="2298931" cy="2311399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16">
            <a:extLst>
              <a:ext uri="{FF2B5EF4-FFF2-40B4-BE49-F238E27FC236}">
                <a16:creationId xmlns:a16="http://schemas.microsoft.com/office/drawing/2014/main" id="{B9446434-3126-4D06-A236-B835BAA8D413}"/>
              </a:ext>
            </a:extLst>
          </p:cNvPr>
          <p:cNvSpPr/>
          <p:nvPr/>
        </p:nvSpPr>
        <p:spPr>
          <a:xfrm>
            <a:off x="3426166" y="2633086"/>
            <a:ext cx="2298931" cy="2328879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17">
            <a:extLst>
              <a:ext uri="{FF2B5EF4-FFF2-40B4-BE49-F238E27FC236}">
                <a16:creationId xmlns:a16="http://schemas.microsoft.com/office/drawing/2014/main" id="{A4A5766D-1929-47CC-8E17-522D7E47529E}"/>
              </a:ext>
            </a:extLst>
          </p:cNvPr>
          <p:cNvSpPr/>
          <p:nvPr/>
        </p:nvSpPr>
        <p:spPr>
          <a:xfrm>
            <a:off x="5870519" y="2639439"/>
            <a:ext cx="2453845" cy="2328880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1D08BA3-577D-4961-903D-B02356A3E13D}"/>
              </a:ext>
            </a:extLst>
          </p:cNvPr>
          <p:cNvSpPr txBox="1"/>
          <p:nvPr/>
        </p:nvSpPr>
        <p:spPr>
          <a:xfrm>
            <a:off x="1654046" y="2121655"/>
            <a:ext cx="954459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55FB279-93A2-4A36-8934-A39159E6DDD9}"/>
              </a:ext>
            </a:extLst>
          </p:cNvPr>
          <p:cNvSpPr txBox="1"/>
          <p:nvPr/>
        </p:nvSpPr>
        <p:spPr>
          <a:xfrm>
            <a:off x="4003382" y="2121655"/>
            <a:ext cx="1137235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指标设计</a:t>
            </a:r>
          </a:p>
        </p:txBody>
      </p:sp>
      <p:graphicFrame>
        <p:nvGraphicFramePr>
          <p:cNvPr id="47" name="图示 46">
            <a:extLst>
              <a:ext uri="{FF2B5EF4-FFF2-40B4-BE49-F238E27FC236}">
                <a16:creationId xmlns:a16="http://schemas.microsoft.com/office/drawing/2014/main" id="{3A208AC7-E9C3-40D9-8D6C-DA7B2546D0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3337447"/>
              </p:ext>
            </p:extLst>
          </p:nvPr>
        </p:nvGraphicFramePr>
        <p:xfrm>
          <a:off x="3503685" y="2972704"/>
          <a:ext cx="2136627" cy="1649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8" name="图示 47">
            <a:extLst>
              <a:ext uri="{FF2B5EF4-FFF2-40B4-BE49-F238E27FC236}">
                <a16:creationId xmlns:a16="http://schemas.microsoft.com/office/drawing/2014/main" id="{222B4B93-3E80-4CDF-A9E7-47F309836C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8703884"/>
              </p:ext>
            </p:extLst>
          </p:nvPr>
        </p:nvGraphicFramePr>
        <p:xfrm>
          <a:off x="1178980" y="2929277"/>
          <a:ext cx="1930836" cy="170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0" name="文本框 49">
            <a:extLst>
              <a:ext uri="{FF2B5EF4-FFF2-40B4-BE49-F238E27FC236}">
                <a16:creationId xmlns:a16="http://schemas.microsoft.com/office/drawing/2014/main" id="{858D4F68-6433-49B2-B6F8-49C0DF092533}"/>
              </a:ext>
            </a:extLst>
          </p:cNvPr>
          <p:cNvSpPr txBox="1"/>
          <p:nvPr/>
        </p:nvSpPr>
        <p:spPr>
          <a:xfrm>
            <a:off x="6179094" y="2122279"/>
            <a:ext cx="1836693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数据分析与展示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4" name="图示 53">
            <a:extLst>
              <a:ext uri="{FF2B5EF4-FFF2-40B4-BE49-F238E27FC236}">
                <a16:creationId xmlns:a16="http://schemas.microsoft.com/office/drawing/2014/main" id="{A1D21D9F-A070-4B07-8A94-E091EB09C8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3326710"/>
              </p:ext>
            </p:extLst>
          </p:nvPr>
        </p:nvGraphicFramePr>
        <p:xfrm>
          <a:off x="5713141" y="2824421"/>
          <a:ext cx="27686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9917320D-3031-4203-A093-1105DDDCF576}"/>
              </a:ext>
            </a:extLst>
          </p:cNvPr>
          <p:cNvSpPr txBox="1"/>
          <p:nvPr/>
        </p:nvSpPr>
        <p:spPr>
          <a:xfrm>
            <a:off x="851197" y="5099239"/>
            <a:ext cx="7560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基于人力资源系统、安全反馈系统和主题数据库，针对员工、生产过程和其它安全管理项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设计企业安全评价指标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，使用统计分析、聚类分析等算法对安全指标的统计特征和波动情况进行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精细分析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，并以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Echarts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图表形式进行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可视化展示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，帮助企业的管理人员进行安全管理。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092851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1221130"/>
            <a:ext cx="137160" cy="390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521495" y="746459"/>
            <a:ext cx="356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绩效智能决策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92836" y="777068"/>
            <a:ext cx="334421" cy="263482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17816" y="1077450"/>
            <a:ext cx="9161816" cy="2217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92836" y="777068"/>
            <a:ext cx="334421" cy="263482"/>
            <a:chOff x="123780" y="534395"/>
            <a:chExt cx="445894" cy="351309"/>
          </a:xfrm>
        </p:grpSpPr>
        <p:sp>
          <p:nvSpPr>
            <p:cNvPr id="15" name="等腰三角形 14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等腰三角形 15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18" name="直接连接符 17"/>
          <p:cNvCxnSpPr/>
          <p:nvPr/>
        </p:nvCxnSpPr>
        <p:spPr>
          <a:xfrm flipV="1">
            <a:off x="-17816" y="1077450"/>
            <a:ext cx="9161816" cy="2217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A29C295-DB31-45E6-BE82-43AB7A4A0D97}"/>
              </a:ext>
            </a:extLst>
          </p:cNvPr>
          <p:cNvSpPr txBox="1"/>
          <p:nvPr/>
        </p:nvSpPr>
        <p:spPr>
          <a:xfrm>
            <a:off x="2580041" y="1293491"/>
            <a:ext cx="36766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设备评价指标的计算与展示</a:t>
            </a:r>
          </a:p>
        </p:txBody>
      </p:sp>
      <p:graphicFrame>
        <p:nvGraphicFramePr>
          <p:cNvPr id="36" name="图示 35">
            <a:extLst>
              <a:ext uri="{FF2B5EF4-FFF2-40B4-BE49-F238E27FC236}">
                <a16:creationId xmlns:a16="http://schemas.microsoft.com/office/drawing/2014/main" id="{276C656E-57FC-4D96-A927-66B051EA4C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3508572"/>
              </p:ext>
            </p:extLst>
          </p:nvPr>
        </p:nvGraphicFramePr>
        <p:xfrm>
          <a:off x="137067" y="2338880"/>
          <a:ext cx="2832847" cy="1410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7" name="图示 36">
            <a:extLst>
              <a:ext uri="{FF2B5EF4-FFF2-40B4-BE49-F238E27FC236}">
                <a16:creationId xmlns:a16="http://schemas.microsoft.com/office/drawing/2014/main" id="{DC982B3D-D103-43F7-AC35-85C2455D6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441199"/>
              </p:ext>
            </p:extLst>
          </p:nvPr>
        </p:nvGraphicFramePr>
        <p:xfrm>
          <a:off x="540478" y="4392883"/>
          <a:ext cx="2026023" cy="1410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39" name="图示 38">
            <a:extLst>
              <a:ext uri="{FF2B5EF4-FFF2-40B4-BE49-F238E27FC236}">
                <a16:creationId xmlns:a16="http://schemas.microsoft.com/office/drawing/2014/main" id="{6AAFE60A-EB41-492B-9D6E-CDFD7D9CA5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9684608"/>
              </p:ext>
            </p:extLst>
          </p:nvPr>
        </p:nvGraphicFramePr>
        <p:xfrm>
          <a:off x="2898616" y="4351748"/>
          <a:ext cx="2654025" cy="1253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42" name="图片 41">
            <a:extLst>
              <a:ext uri="{FF2B5EF4-FFF2-40B4-BE49-F238E27FC236}">
                <a16:creationId xmlns:a16="http://schemas.microsoft.com/office/drawing/2014/main" id="{FE47B277-3C05-42D0-8A69-0893F19DCEFE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629" y="2950652"/>
            <a:ext cx="887978" cy="710383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D4C9D181-2D68-4100-8ECC-96AEE2420544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651" y="2950652"/>
            <a:ext cx="887978" cy="710383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E071B3BF-89F0-48DC-8A01-142C4BA38318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629" y="2240269"/>
            <a:ext cx="887978" cy="710383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F6BBE1B2-D7BE-4D9B-89A1-6E3224E301C7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003" y="2240269"/>
            <a:ext cx="887978" cy="710383"/>
          </a:xfrm>
          <a:prstGeom prst="rect">
            <a:avLst/>
          </a:prstGeom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4724F8DC-C3DA-4DAB-B834-9FF0988854A9}"/>
              </a:ext>
            </a:extLst>
          </p:cNvPr>
          <p:cNvSpPr/>
          <p:nvPr/>
        </p:nvSpPr>
        <p:spPr>
          <a:xfrm>
            <a:off x="3076961" y="4214382"/>
            <a:ext cx="2348752" cy="176763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3F3E2B3-812F-402C-83DD-72642DB116DC}"/>
              </a:ext>
            </a:extLst>
          </p:cNvPr>
          <p:cNvSpPr/>
          <p:nvPr/>
        </p:nvSpPr>
        <p:spPr>
          <a:xfrm>
            <a:off x="404824" y="4214382"/>
            <a:ext cx="2348752" cy="176763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C75806A-3578-4B53-BBAE-526DA0B6125B}"/>
              </a:ext>
            </a:extLst>
          </p:cNvPr>
          <p:cNvSpPr/>
          <p:nvPr/>
        </p:nvSpPr>
        <p:spPr>
          <a:xfrm>
            <a:off x="404824" y="2159982"/>
            <a:ext cx="2348752" cy="176763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DC0C1F4-F53F-4112-B75D-EC1250DA4EE6}"/>
              </a:ext>
            </a:extLst>
          </p:cNvPr>
          <p:cNvSpPr/>
          <p:nvPr/>
        </p:nvSpPr>
        <p:spPr>
          <a:xfrm>
            <a:off x="3101665" y="2144134"/>
            <a:ext cx="2348752" cy="176763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箭头: 下 58">
            <a:extLst>
              <a:ext uri="{FF2B5EF4-FFF2-40B4-BE49-F238E27FC236}">
                <a16:creationId xmlns:a16="http://schemas.microsoft.com/office/drawing/2014/main" id="{C1AE1E96-E826-4215-96B5-251591F2DA44}"/>
              </a:ext>
            </a:extLst>
          </p:cNvPr>
          <p:cNvSpPr/>
          <p:nvPr/>
        </p:nvSpPr>
        <p:spPr>
          <a:xfrm rot="16200000">
            <a:off x="2819966" y="4730119"/>
            <a:ext cx="190608" cy="2871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箭头: 下 59">
            <a:extLst>
              <a:ext uri="{FF2B5EF4-FFF2-40B4-BE49-F238E27FC236}">
                <a16:creationId xmlns:a16="http://schemas.microsoft.com/office/drawing/2014/main" id="{A3F0E34D-A3FC-44E8-8EA4-B9499B077AA1}"/>
              </a:ext>
            </a:extLst>
          </p:cNvPr>
          <p:cNvSpPr/>
          <p:nvPr/>
        </p:nvSpPr>
        <p:spPr>
          <a:xfrm>
            <a:off x="1458185" y="3927418"/>
            <a:ext cx="190608" cy="2871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箭头: 下 60">
            <a:extLst>
              <a:ext uri="{FF2B5EF4-FFF2-40B4-BE49-F238E27FC236}">
                <a16:creationId xmlns:a16="http://schemas.microsoft.com/office/drawing/2014/main" id="{C0135A99-A916-4108-BA1D-E72E7BFFE9B0}"/>
              </a:ext>
            </a:extLst>
          </p:cNvPr>
          <p:cNvSpPr/>
          <p:nvPr/>
        </p:nvSpPr>
        <p:spPr>
          <a:xfrm rot="10800000">
            <a:off x="4156033" y="3927418"/>
            <a:ext cx="190608" cy="2871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D403B59-1936-4E82-B76B-5776BCE85C45}"/>
              </a:ext>
            </a:extLst>
          </p:cNvPr>
          <p:cNvSpPr txBox="1"/>
          <p:nvPr/>
        </p:nvSpPr>
        <p:spPr>
          <a:xfrm>
            <a:off x="1897507" y="3596141"/>
            <a:ext cx="8272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E79123-EC88-48CD-9E57-2CA8AD2A2B12}"/>
              </a:ext>
            </a:extLst>
          </p:cNvPr>
          <p:cNvSpPr txBox="1"/>
          <p:nvPr/>
        </p:nvSpPr>
        <p:spPr>
          <a:xfrm>
            <a:off x="1824193" y="5653474"/>
            <a:ext cx="9738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指标设计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4D02DB2-43C7-4E66-880C-D84E85063947}"/>
              </a:ext>
            </a:extLst>
          </p:cNvPr>
          <p:cNvSpPr txBox="1"/>
          <p:nvPr/>
        </p:nvSpPr>
        <p:spPr>
          <a:xfrm>
            <a:off x="3952463" y="5643716"/>
            <a:ext cx="14343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指标计算与分析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A029FC0-1850-4FB8-B42D-C73C4C032BDA}"/>
              </a:ext>
            </a:extLst>
          </p:cNvPr>
          <p:cNvSpPr txBox="1"/>
          <p:nvPr/>
        </p:nvSpPr>
        <p:spPr>
          <a:xfrm>
            <a:off x="4475873" y="3591786"/>
            <a:ext cx="9738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指标展示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CBD5D11-63D0-4F86-A9FC-79B8357C8991}"/>
              </a:ext>
            </a:extLst>
          </p:cNvPr>
          <p:cNvSpPr/>
          <p:nvPr/>
        </p:nvSpPr>
        <p:spPr>
          <a:xfrm>
            <a:off x="5798506" y="2226869"/>
            <a:ext cx="303440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数据源：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主题数据库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中提取设备生产记录、设备维修记录等数据构成数据源。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B16C4D9D-DB8C-43F0-98C8-BF5939347788}"/>
              </a:ext>
            </a:extLst>
          </p:cNvPr>
          <p:cNvSpPr/>
          <p:nvPr/>
        </p:nvSpPr>
        <p:spPr>
          <a:xfrm>
            <a:off x="5798506" y="3176287"/>
            <a:ext cx="303440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指标设计：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zh-CN" altLang="en-US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设备生产情况和维修情况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，将设备评价指标分为生产类和维修类。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E3D3349-F7A2-4572-B5E3-781ACDB5DCB6}"/>
              </a:ext>
            </a:extLst>
          </p:cNvPr>
          <p:cNvSpPr/>
          <p:nvPr/>
        </p:nvSpPr>
        <p:spPr>
          <a:xfrm>
            <a:off x="5798506" y="4125705"/>
            <a:ext cx="3034409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指标计算与分析：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自定义模板模块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计算指标数值，并通过统计分析、对比分析等算法</a:t>
            </a:r>
            <a:r>
              <a:rPr lang="zh-CN" altLang="en-US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分析指标的特征和波动情况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EA566D2-D729-4881-803E-0B072893E396}"/>
              </a:ext>
            </a:extLst>
          </p:cNvPr>
          <p:cNvSpPr/>
          <p:nvPr/>
        </p:nvSpPr>
        <p:spPr>
          <a:xfrm>
            <a:off x="5798506" y="5321344"/>
            <a:ext cx="30344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指标展示：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Echarts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图表对指标数据进行可视化展示。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921065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2008</TotalTime>
  <Words>1011</Words>
  <Application>Microsoft Office PowerPoint</Application>
  <PresentationFormat>全屏显示(4:3)</PresentationFormat>
  <Paragraphs>136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黑体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袁兆麟</dc:creator>
  <cp:lastModifiedBy>1001</cp:lastModifiedBy>
  <cp:revision>84</cp:revision>
  <dcterms:created xsi:type="dcterms:W3CDTF">2018-01-20T06:15:46Z</dcterms:created>
  <dcterms:modified xsi:type="dcterms:W3CDTF">2018-01-23T06:46:13Z</dcterms:modified>
</cp:coreProperties>
</file>