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6" r:id="rId3"/>
    <p:sldId id="259" r:id="rId4"/>
    <p:sldId id="260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0937E-1BE9-42EF-BB6B-E8D3D19043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2C54BF-9260-4C02-BE99-32EA5C62A8C1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</a:p>
      </dgm:t>
    </dgm:pt>
    <dgm:pt modelId="{79DF1F91-4218-41C3-8265-28271EF95D9F}" type="par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5A415908-B0C0-4347-9047-C4A633E1BCE0}" type="sib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B9088C6F-E40C-4371-BB55-FBD3E9509B7D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</a:p>
      </dgm:t>
    </dgm:pt>
    <dgm:pt modelId="{AAA46AD1-CB2B-4845-94DB-3510FE977372}" type="par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5F379BAF-7CCD-4CB5-9261-C9AA41C744BB}" type="sib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B2CA64B7-8AB5-4BBF-8107-DF8EB16716B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</a:p>
      </dgm:t>
    </dgm:pt>
    <dgm:pt modelId="{960C3166-5D39-4120-945B-4E6E20009750}" type="par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D9945292-2C15-4C13-9557-947DE514CBD7}" type="sib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EF34174B-1B9D-462F-92D2-5569BDA67D1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</a:p>
      </dgm:t>
    </dgm:pt>
    <dgm:pt modelId="{E82F86D9-259B-4784-8B36-7CDAA0CB42BE}" type="par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9527717B-504D-4D33-94E8-A45C256BCAA3}" type="sib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7FBC03B0-5C2D-4F54-A285-8A13960561C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</a:p>
      </dgm:t>
    </dgm:pt>
    <dgm:pt modelId="{3D5B6EDA-2DD2-4E05-A3EB-DCE04F625BE5}" type="par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A99D0222-B774-491A-9677-F653BEC18E04}" type="sib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6BA56474-94A1-4B23-B204-641F9551C28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</a:p>
      </dgm:t>
    </dgm:pt>
    <dgm:pt modelId="{9E2CA345-0DB2-43D7-BD7E-1AFBB1F9C728}" type="par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5EE96EFA-BDEE-4BD9-A4BE-65C5B01837E8}" type="sib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B55EAD1A-B7F2-48CA-967B-02884B4FAD1F}" type="pres">
      <dgm:prSet presAssocID="{3BE0937E-1BE9-42EF-BB6B-E8D3D19043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F993A5-7578-4097-8476-217CC0201C6D}" type="pres">
      <dgm:prSet presAssocID="{572C54BF-9260-4C02-BE99-32EA5C62A8C1}" presName="gear1" presStyleLbl="node1" presStyleIdx="0" presStyleCnt="3" custLinFactNeighborX="-93226" custLinFactNeighborY="-24191">
        <dgm:presLayoutVars>
          <dgm:chMax val="1"/>
          <dgm:bulletEnabled val="1"/>
        </dgm:presLayoutVars>
      </dgm:prSet>
      <dgm:spPr/>
    </dgm:pt>
    <dgm:pt modelId="{4220225B-1D67-47B9-A7D8-4CB8214C3EA7}" type="pres">
      <dgm:prSet presAssocID="{572C54BF-9260-4C02-BE99-32EA5C62A8C1}" presName="gear1srcNode" presStyleLbl="node1" presStyleIdx="0" presStyleCnt="3"/>
      <dgm:spPr/>
    </dgm:pt>
    <dgm:pt modelId="{88F42706-C009-4520-A258-8F15006B31E2}" type="pres">
      <dgm:prSet presAssocID="{572C54BF-9260-4C02-BE99-32EA5C62A8C1}" presName="gear1dstNode" presStyleLbl="node1" presStyleIdx="0" presStyleCnt="3"/>
      <dgm:spPr/>
    </dgm:pt>
    <dgm:pt modelId="{7202A672-F7B5-4A4F-A52F-2F7A89A5C2DC}" type="pres">
      <dgm:prSet presAssocID="{572C54BF-9260-4C02-BE99-32EA5C62A8C1}" presName="gear1ch" presStyleLbl="fgAcc1" presStyleIdx="0" presStyleCnt="1" custLinFactNeighborX="-92963" custLinFactNeighborY="-51768">
        <dgm:presLayoutVars>
          <dgm:chMax val="0"/>
          <dgm:bulletEnabled val="1"/>
        </dgm:presLayoutVars>
      </dgm:prSet>
      <dgm:spPr/>
    </dgm:pt>
    <dgm:pt modelId="{CB5E1D08-2079-4863-806E-52A29BA82A3D}" type="pres">
      <dgm:prSet presAssocID="{B9088C6F-E40C-4371-BB55-FBD3E9509B7D}" presName="gear2" presStyleLbl="node1" presStyleIdx="1" presStyleCnt="3" custScaleX="109877" custScaleY="113372" custLinFactNeighborX="64094" custLinFactNeighborY="-68582">
        <dgm:presLayoutVars>
          <dgm:chMax val="1"/>
          <dgm:bulletEnabled val="1"/>
        </dgm:presLayoutVars>
      </dgm:prSet>
      <dgm:spPr/>
    </dgm:pt>
    <dgm:pt modelId="{0DBD3C7E-587D-41E7-A5E6-0765AA3100B8}" type="pres">
      <dgm:prSet presAssocID="{B9088C6F-E40C-4371-BB55-FBD3E9509B7D}" presName="gear2srcNode" presStyleLbl="node1" presStyleIdx="1" presStyleCnt="3"/>
      <dgm:spPr/>
    </dgm:pt>
    <dgm:pt modelId="{C45400E6-9485-4E28-A062-A0D5243BFEE9}" type="pres">
      <dgm:prSet presAssocID="{B9088C6F-E40C-4371-BB55-FBD3E9509B7D}" presName="gear2dstNode" presStyleLbl="node1" presStyleIdx="1" presStyleCnt="3"/>
      <dgm:spPr/>
    </dgm:pt>
    <dgm:pt modelId="{9D9D4223-C606-405D-A99C-595DAE230A03}" type="pres">
      <dgm:prSet presAssocID="{B2CA64B7-8AB5-4BBF-8107-DF8EB16716BB}" presName="gear3" presStyleLbl="node1" presStyleIdx="2" presStyleCnt="3" custLinFactNeighborX="39381" custLinFactNeighborY="75045"/>
      <dgm:spPr/>
    </dgm:pt>
    <dgm:pt modelId="{83559BC1-9184-4093-9E51-BD3090EBF842}" type="pres">
      <dgm:prSet presAssocID="{B2CA64B7-8AB5-4BBF-8107-DF8EB16716B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E9EB4D6-5786-4F58-8516-5D3DEFB4FB46}" type="pres">
      <dgm:prSet presAssocID="{B2CA64B7-8AB5-4BBF-8107-DF8EB16716BB}" presName="gear3srcNode" presStyleLbl="node1" presStyleIdx="2" presStyleCnt="3"/>
      <dgm:spPr/>
    </dgm:pt>
    <dgm:pt modelId="{167AB8D6-85E7-4740-99EC-A57231B2D205}" type="pres">
      <dgm:prSet presAssocID="{B2CA64B7-8AB5-4BBF-8107-DF8EB16716BB}" presName="gear3dstNode" presStyleLbl="node1" presStyleIdx="2" presStyleCnt="3"/>
      <dgm:spPr/>
    </dgm:pt>
    <dgm:pt modelId="{C9F08333-E958-45D4-A44E-26899C0D5EB7}" type="pres">
      <dgm:prSet presAssocID="{5A415908-B0C0-4347-9047-C4A633E1BCE0}" presName="connector1" presStyleLbl="sibTrans2D1" presStyleIdx="0" presStyleCnt="3" custAng="14823934" custLinFactNeighborX="-74908" custLinFactNeighborY="-23955"/>
      <dgm:spPr/>
    </dgm:pt>
    <dgm:pt modelId="{115F6250-C989-44EF-9BA6-18A35BD1A7DC}" type="pres">
      <dgm:prSet presAssocID="{5F379BAF-7CCD-4CB5-9261-C9AA41C744BB}" presName="connector2" presStyleLbl="sibTrans2D1" presStyleIdx="1" presStyleCnt="3" custAng="15083608" custFlipHor="1" custScaleX="108909" custLinFactNeighborX="79965" custLinFactNeighborY="23791"/>
      <dgm:spPr/>
    </dgm:pt>
    <dgm:pt modelId="{CA27EECF-A1CC-48A8-82A1-3D89987F2851}" type="pres">
      <dgm:prSet presAssocID="{D9945292-2C15-4C13-9557-947DE514CBD7}" presName="connector3" presStyleLbl="sibTrans2D1" presStyleIdx="2" presStyleCnt="3" custAng="9956052" custLinFactNeighborX="14551" custLinFactNeighborY="-247"/>
      <dgm:spPr/>
    </dgm:pt>
  </dgm:ptLst>
  <dgm:cxnLst>
    <dgm:cxn modelId="{A9B68400-B64A-4CD0-9630-11EA122ADFDC}" type="presOf" srcId="{572C54BF-9260-4C02-BE99-32EA5C62A8C1}" destId="{56F993A5-7578-4097-8476-217CC0201C6D}" srcOrd="0" destOrd="0" presId="urn:microsoft.com/office/officeart/2005/8/layout/gear1"/>
    <dgm:cxn modelId="{9C6AF900-7D02-4B87-AF35-C288E741CDAD}" type="presOf" srcId="{B2CA64B7-8AB5-4BBF-8107-DF8EB16716BB}" destId="{83559BC1-9184-4093-9E51-BD3090EBF842}" srcOrd="1" destOrd="0" presId="urn:microsoft.com/office/officeart/2005/8/layout/gear1"/>
    <dgm:cxn modelId="{6A91820A-7453-4AE3-BEE9-9E89BBCB7E6C}" type="presOf" srcId="{572C54BF-9260-4C02-BE99-32EA5C62A8C1}" destId="{88F42706-C009-4520-A258-8F15006B31E2}" srcOrd="2" destOrd="0" presId="urn:microsoft.com/office/officeart/2005/8/layout/gear1"/>
    <dgm:cxn modelId="{5C6D200E-C66A-4255-B80D-A437CC5FEE5D}" type="presOf" srcId="{7FBC03B0-5C2D-4F54-A285-8A13960561C2}" destId="{7202A672-F7B5-4A4F-A52F-2F7A89A5C2DC}" srcOrd="0" destOrd="0" presId="urn:microsoft.com/office/officeart/2005/8/layout/gear1"/>
    <dgm:cxn modelId="{0AF74B0E-3849-47DD-840E-38BF0223FEE8}" srcId="{3BE0937E-1BE9-42EF-BB6B-E8D3D1904352}" destId="{B2CA64B7-8AB5-4BBF-8107-DF8EB16716BB}" srcOrd="2" destOrd="0" parTransId="{960C3166-5D39-4120-945B-4E6E20009750}" sibTransId="{D9945292-2C15-4C13-9557-947DE514CBD7}"/>
    <dgm:cxn modelId="{47C58F15-7D71-4E3D-AAC8-7871081D9B16}" type="presOf" srcId="{572C54BF-9260-4C02-BE99-32EA5C62A8C1}" destId="{4220225B-1D67-47B9-A7D8-4CB8214C3EA7}" srcOrd="1" destOrd="0" presId="urn:microsoft.com/office/officeart/2005/8/layout/gear1"/>
    <dgm:cxn modelId="{BDCAF31A-DDD5-4D08-82A5-2F72AA01338C}" type="presOf" srcId="{B9088C6F-E40C-4371-BB55-FBD3E9509B7D}" destId="{CB5E1D08-2079-4863-806E-52A29BA82A3D}" srcOrd="0" destOrd="0" presId="urn:microsoft.com/office/officeart/2005/8/layout/gear1"/>
    <dgm:cxn modelId="{EA198823-A8A6-4EB4-9618-5EE26521377C}" srcId="{572C54BF-9260-4C02-BE99-32EA5C62A8C1}" destId="{7FBC03B0-5C2D-4F54-A285-8A13960561C2}" srcOrd="0" destOrd="0" parTransId="{3D5B6EDA-2DD2-4E05-A3EB-DCE04F625BE5}" sibTransId="{A99D0222-B774-491A-9677-F653BEC18E04}"/>
    <dgm:cxn modelId="{0BD1BB2D-16D7-4B6B-8E4D-806B39D8730D}" type="presOf" srcId="{B9088C6F-E40C-4371-BB55-FBD3E9509B7D}" destId="{C45400E6-9485-4E28-A062-A0D5243BFEE9}" srcOrd="2" destOrd="0" presId="urn:microsoft.com/office/officeart/2005/8/layout/gear1"/>
    <dgm:cxn modelId="{7176AF31-63DA-4DC5-837B-56D6BE3CC7D6}" type="presOf" srcId="{5A415908-B0C0-4347-9047-C4A633E1BCE0}" destId="{C9F08333-E958-45D4-A44E-26899C0D5EB7}" srcOrd="0" destOrd="0" presId="urn:microsoft.com/office/officeart/2005/8/layout/gear1"/>
    <dgm:cxn modelId="{E1407437-B776-4A36-A569-EA0AEB0F35B3}" srcId="{3BE0937E-1BE9-42EF-BB6B-E8D3D1904352}" destId="{572C54BF-9260-4C02-BE99-32EA5C62A8C1}" srcOrd="0" destOrd="0" parTransId="{79DF1F91-4218-41C3-8265-28271EF95D9F}" sibTransId="{5A415908-B0C0-4347-9047-C4A633E1BCE0}"/>
    <dgm:cxn modelId="{D6ED665C-4465-422D-81D2-77B3D1BF617F}" type="presOf" srcId="{B9088C6F-E40C-4371-BB55-FBD3E9509B7D}" destId="{0DBD3C7E-587D-41E7-A5E6-0765AA3100B8}" srcOrd="1" destOrd="0" presId="urn:microsoft.com/office/officeart/2005/8/layout/gear1"/>
    <dgm:cxn modelId="{933EDB65-4885-4464-9EDD-33D2A0675A3C}" type="presOf" srcId="{D9945292-2C15-4C13-9557-947DE514CBD7}" destId="{CA27EECF-A1CC-48A8-82A1-3D89987F2851}" srcOrd="0" destOrd="0" presId="urn:microsoft.com/office/officeart/2005/8/layout/gear1"/>
    <dgm:cxn modelId="{02068F58-74C9-4FBC-8ABF-7967577F0706}" srcId="{3BE0937E-1BE9-42EF-BB6B-E8D3D1904352}" destId="{B9088C6F-E40C-4371-BB55-FBD3E9509B7D}" srcOrd="1" destOrd="0" parTransId="{AAA46AD1-CB2B-4845-94DB-3510FE977372}" sibTransId="{5F379BAF-7CCD-4CB5-9261-C9AA41C744BB}"/>
    <dgm:cxn modelId="{64872B83-3CC2-4B4F-8431-AD89A05CEE53}" type="presOf" srcId="{5F379BAF-7CCD-4CB5-9261-C9AA41C744BB}" destId="{115F6250-C989-44EF-9BA6-18A35BD1A7DC}" srcOrd="0" destOrd="0" presId="urn:microsoft.com/office/officeart/2005/8/layout/gear1"/>
    <dgm:cxn modelId="{D1596083-FA17-4648-9546-FC03E368B84F}" srcId="{572C54BF-9260-4C02-BE99-32EA5C62A8C1}" destId="{EF34174B-1B9D-462F-92D2-5569BDA67D1D}" srcOrd="2" destOrd="0" parTransId="{E82F86D9-259B-4784-8B36-7CDAA0CB42BE}" sibTransId="{9527717B-504D-4D33-94E8-A45C256BCAA3}"/>
    <dgm:cxn modelId="{64AEB79E-EA31-412B-86D2-B7AB1C1DB997}" type="presOf" srcId="{3BE0937E-1BE9-42EF-BB6B-E8D3D1904352}" destId="{B55EAD1A-B7F2-48CA-967B-02884B4FAD1F}" srcOrd="0" destOrd="0" presId="urn:microsoft.com/office/officeart/2005/8/layout/gear1"/>
    <dgm:cxn modelId="{B8A880BC-D393-419C-BD16-D2B04A40B2EA}" type="presOf" srcId="{EF34174B-1B9D-462F-92D2-5569BDA67D1D}" destId="{7202A672-F7B5-4A4F-A52F-2F7A89A5C2DC}" srcOrd="0" destOrd="2" presId="urn:microsoft.com/office/officeart/2005/8/layout/gear1"/>
    <dgm:cxn modelId="{15875EC6-6164-40B3-8865-B86729954DCC}" type="presOf" srcId="{B2CA64B7-8AB5-4BBF-8107-DF8EB16716BB}" destId="{9D9D4223-C606-405D-A99C-595DAE230A03}" srcOrd="0" destOrd="0" presId="urn:microsoft.com/office/officeart/2005/8/layout/gear1"/>
    <dgm:cxn modelId="{839FF6CA-C77A-451A-AC99-5FE41B0178ED}" type="presOf" srcId="{6BA56474-94A1-4B23-B204-641F9551C289}" destId="{7202A672-F7B5-4A4F-A52F-2F7A89A5C2DC}" srcOrd="0" destOrd="1" presId="urn:microsoft.com/office/officeart/2005/8/layout/gear1"/>
    <dgm:cxn modelId="{E7BFC8CE-CBF2-435B-8D54-F86606C0F879}" srcId="{572C54BF-9260-4C02-BE99-32EA5C62A8C1}" destId="{6BA56474-94A1-4B23-B204-641F9551C289}" srcOrd="1" destOrd="0" parTransId="{9E2CA345-0DB2-43D7-BD7E-1AFBB1F9C728}" sibTransId="{5EE96EFA-BDEE-4BD9-A4BE-65C5B01837E8}"/>
    <dgm:cxn modelId="{24E2E3D0-7FE6-4732-AB3B-0CE818EF328C}" type="presOf" srcId="{B2CA64B7-8AB5-4BBF-8107-DF8EB16716BB}" destId="{CE9EB4D6-5786-4F58-8516-5D3DEFB4FB46}" srcOrd="2" destOrd="0" presId="urn:microsoft.com/office/officeart/2005/8/layout/gear1"/>
    <dgm:cxn modelId="{545A2EF1-5E55-4E01-A878-BC96BEBD6DAB}" type="presOf" srcId="{B2CA64B7-8AB5-4BBF-8107-DF8EB16716BB}" destId="{167AB8D6-85E7-4740-99EC-A57231B2D205}" srcOrd="3" destOrd="0" presId="urn:microsoft.com/office/officeart/2005/8/layout/gear1"/>
    <dgm:cxn modelId="{E2BF1A63-0D0E-4E02-9BA6-C5D4EA4745C7}" type="presParOf" srcId="{B55EAD1A-B7F2-48CA-967B-02884B4FAD1F}" destId="{56F993A5-7578-4097-8476-217CC0201C6D}" srcOrd="0" destOrd="0" presId="urn:microsoft.com/office/officeart/2005/8/layout/gear1"/>
    <dgm:cxn modelId="{D6648BE1-4960-49C0-973A-C489B884DED5}" type="presParOf" srcId="{B55EAD1A-B7F2-48CA-967B-02884B4FAD1F}" destId="{4220225B-1D67-47B9-A7D8-4CB8214C3EA7}" srcOrd="1" destOrd="0" presId="urn:microsoft.com/office/officeart/2005/8/layout/gear1"/>
    <dgm:cxn modelId="{4BA8BEA8-BE97-4B68-85BC-951CD999691F}" type="presParOf" srcId="{B55EAD1A-B7F2-48CA-967B-02884B4FAD1F}" destId="{88F42706-C009-4520-A258-8F15006B31E2}" srcOrd="2" destOrd="0" presId="urn:microsoft.com/office/officeart/2005/8/layout/gear1"/>
    <dgm:cxn modelId="{45325F2D-E49B-4906-9FAD-79F0C5C19200}" type="presParOf" srcId="{B55EAD1A-B7F2-48CA-967B-02884B4FAD1F}" destId="{7202A672-F7B5-4A4F-A52F-2F7A89A5C2DC}" srcOrd="3" destOrd="0" presId="urn:microsoft.com/office/officeart/2005/8/layout/gear1"/>
    <dgm:cxn modelId="{3B7323F7-CDCB-41C2-B3E4-9959059868F3}" type="presParOf" srcId="{B55EAD1A-B7F2-48CA-967B-02884B4FAD1F}" destId="{CB5E1D08-2079-4863-806E-52A29BA82A3D}" srcOrd="4" destOrd="0" presId="urn:microsoft.com/office/officeart/2005/8/layout/gear1"/>
    <dgm:cxn modelId="{68C43B1B-0D3A-4741-BD8A-62954D01B9D7}" type="presParOf" srcId="{B55EAD1A-B7F2-48CA-967B-02884B4FAD1F}" destId="{0DBD3C7E-587D-41E7-A5E6-0765AA3100B8}" srcOrd="5" destOrd="0" presId="urn:microsoft.com/office/officeart/2005/8/layout/gear1"/>
    <dgm:cxn modelId="{167F6C4D-BB10-416D-9A1F-AEE1A665F20F}" type="presParOf" srcId="{B55EAD1A-B7F2-48CA-967B-02884B4FAD1F}" destId="{C45400E6-9485-4E28-A062-A0D5243BFEE9}" srcOrd="6" destOrd="0" presId="urn:microsoft.com/office/officeart/2005/8/layout/gear1"/>
    <dgm:cxn modelId="{671DF76E-6C2D-4AC1-8F0F-47E3DE5780F9}" type="presParOf" srcId="{B55EAD1A-B7F2-48CA-967B-02884B4FAD1F}" destId="{9D9D4223-C606-405D-A99C-595DAE230A03}" srcOrd="7" destOrd="0" presId="urn:microsoft.com/office/officeart/2005/8/layout/gear1"/>
    <dgm:cxn modelId="{D56980EA-5597-4801-99BA-C7F1DDEC6D99}" type="presParOf" srcId="{B55EAD1A-B7F2-48CA-967B-02884B4FAD1F}" destId="{83559BC1-9184-4093-9E51-BD3090EBF842}" srcOrd="8" destOrd="0" presId="urn:microsoft.com/office/officeart/2005/8/layout/gear1"/>
    <dgm:cxn modelId="{C51AF896-5BEE-4791-825F-0E5C4512B195}" type="presParOf" srcId="{B55EAD1A-B7F2-48CA-967B-02884B4FAD1F}" destId="{CE9EB4D6-5786-4F58-8516-5D3DEFB4FB46}" srcOrd="9" destOrd="0" presId="urn:microsoft.com/office/officeart/2005/8/layout/gear1"/>
    <dgm:cxn modelId="{89370802-BADF-46DF-898D-D2CC42AFB2AC}" type="presParOf" srcId="{B55EAD1A-B7F2-48CA-967B-02884B4FAD1F}" destId="{167AB8D6-85E7-4740-99EC-A57231B2D205}" srcOrd="10" destOrd="0" presId="urn:microsoft.com/office/officeart/2005/8/layout/gear1"/>
    <dgm:cxn modelId="{9B557F78-C719-4763-AD3E-675D16A6D3DD}" type="presParOf" srcId="{B55EAD1A-B7F2-48CA-967B-02884B4FAD1F}" destId="{C9F08333-E958-45D4-A44E-26899C0D5EB7}" srcOrd="11" destOrd="0" presId="urn:microsoft.com/office/officeart/2005/8/layout/gear1"/>
    <dgm:cxn modelId="{ACEEF0E0-4016-442A-8F97-D0AC192BB2EE}" type="presParOf" srcId="{B55EAD1A-B7F2-48CA-967B-02884B4FAD1F}" destId="{115F6250-C989-44EF-9BA6-18A35BD1A7DC}" srcOrd="12" destOrd="0" presId="urn:microsoft.com/office/officeart/2005/8/layout/gear1"/>
    <dgm:cxn modelId="{9A1925B5-4CCF-4F53-9768-F85C5740B310}" type="presParOf" srcId="{B55EAD1A-B7F2-48CA-967B-02884B4FAD1F}" destId="{CA27EECF-A1CC-48A8-82A1-3D89987F2851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5DDC-7F27-48EF-95A5-CB97D625F58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24EED-4620-4071-B451-8FF00DAEC6B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</a:p>
      </dgm:t>
    </dgm:pt>
    <dgm:pt modelId="{9AFE2B01-C7FB-47F7-B995-DE0A1F61E541}" type="par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7EA74D77-AE1B-4BC0-8741-B33AC8C890F3}" type="sib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C6E552C3-9CED-4E67-A48A-0DF9CFF1BA8F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</a:p>
      </dgm:t>
    </dgm:pt>
    <dgm:pt modelId="{6CEBADC9-D24D-4241-AD51-6BF5C4E1A170}" type="par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1CB6E456-D70A-49D1-9F07-FE098F25FC35}" type="sib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DD59C8AA-A4CA-4E98-899B-F69E5531899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</a:p>
      </dgm:t>
    </dgm:pt>
    <dgm:pt modelId="{AE47D53E-BDF1-4310-B2F5-FF1A5F4ECB87}" type="par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2BCDD4CB-2A47-4905-AEAA-7B13D68BF0C6}" type="sib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8E5ED205-B9E7-4434-9A1E-FB04C4880CEC}" type="pres">
      <dgm:prSet presAssocID="{7FE55DDC-7F27-48EF-95A5-CB97D625F58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84C992-20BB-43AD-8E2F-F558F90D323F}" type="pres">
      <dgm:prSet presAssocID="{02F24EED-4620-4071-B451-8FF00DAEC6B3}" presName="Accent1" presStyleCnt="0"/>
      <dgm:spPr/>
    </dgm:pt>
    <dgm:pt modelId="{384E28A0-6F64-4A00-BB39-F3771A10EBD4}" type="pres">
      <dgm:prSet presAssocID="{02F24EED-4620-4071-B451-8FF00DAEC6B3}" presName="Accent" presStyleLbl="node1" presStyleIdx="0" presStyleCnt="3"/>
      <dgm:spPr/>
    </dgm:pt>
    <dgm:pt modelId="{910A0C86-38AB-43DF-8EC2-E134991D419E}" type="pres">
      <dgm:prSet presAssocID="{02F24EED-4620-4071-B451-8FF00DAEC6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B88D9C-4B75-4D1D-8AFB-1457BE16A6AE}" type="pres">
      <dgm:prSet presAssocID="{C6E552C3-9CED-4E67-A48A-0DF9CFF1BA8F}" presName="Accent2" presStyleCnt="0"/>
      <dgm:spPr/>
    </dgm:pt>
    <dgm:pt modelId="{80B9FF02-9BD7-402D-9137-4258DE5A8BCA}" type="pres">
      <dgm:prSet presAssocID="{C6E552C3-9CED-4E67-A48A-0DF9CFF1BA8F}" presName="Accent" presStyleLbl="node1" presStyleIdx="1" presStyleCnt="3"/>
      <dgm:spPr/>
    </dgm:pt>
    <dgm:pt modelId="{444288D2-7BC3-48EF-9B39-54FED84503CD}" type="pres">
      <dgm:prSet presAssocID="{C6E552C3-9CED-4E67-A48A-0DF9CFF1BA8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152EFC4-2C77-4BE7-891B-F8E71966BE0F}" type="pres">
      <dgm:prSet presAssocID="{DD59C8AA-A4CA-4E98-899B-F69E55318992}" presName="Accent3" presStyleCnt="0"/>
      <dgm:spPr/>
    </dgm:pt>
    <dgm:pt modelId="{4916AC07-A57E-422A-82C5-6FE40F4E5B4F}" type="pres">
      <dgm:prSet presAssocID="{DD59C8AA-A4CA-4E98-899B-F69E55318992}" presName="Accent" presStyleLbl="node1" presStyleIdx="2" presStyleCnt="3"/>
      <dgm:spPr/>
    </dgm:pt>
    <dgm:pt modelId="{10053C17-E6F2-4B76-AF86-3E0D170EB44C}" type="pres">
      <dgm:prSet presAssocID="{DD59C8AA-A4CA-4E98-899B-F69E5531899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659DF0B-4470-4ADE-B20F-396A51A814A6}" srcId="{7FE55DDC-7F27-48EF-95A5-CB97D625F58A}" destId="{C6E552C3-9CED-4E67-A48A-0DF9CFF1BA8F}" srcOrd="1" destOrd="0" parTransId="{6CEBADC9-D24D-4241-AD51-6BF5C4E1A170}" sibTransId="{1CB6E456-D70A-49D1-9F07-FE098F25FC35}"/>
    <dgm:cxn modelId="{D1F69433-8CAA-4EB7-8110-7BD2727AE545}" srcId="{7FE55DDC-7F27-48EF-95A5-CB97D625F58A}" destId="{DD59C8AA-A4CA-4E98-899B-F69E55318992}" srcOrd="2" destOrd="0" parTransId="{AE47D53E-BDF1-4310-B2F5-FF1A5F4ECB87}" sibTransId="{2BCDD4CB-2A47-4905-AEAA-7B13D68BF0C6}"/>
    <dgm:cxn modelId="{10F27A37-4D4A-4A64-B1E1-45DB42F00D76}" type="presOf" srcId="{C6E552C3-9CED-4E67-A48A-0DF9CFF1BA8F}" destId="{444288D2-7BC3-48EF-9B39-54FED84503CD}" srcOrd="0" destOrd="0" presId="urn:microsoft.com/office/officeart/2009/layout/CircleArrowProcess"/>
    <dgm:cxn modelId="{EEE56C38-CE69-4BD0-B6D5-13C139899F5A}" srcId="{7FE55DDC-7F27-48EF-95A5-CB97D625F58A}" destId="{02F24EED-4620-4071-B451-8FF00DAEC6B3}" srcOrd="0" destOrd="0" parTransId="{9AFE2B01-C7FB-47F7-B995-DE0A1F61E541}" sibTransId="{7EA74D77-AE1B-4BC0-8741-B33AC8C890F3}"/>
    <dgm:cxn modelId="{973A909F-89D6-468A-881D-A9660450F201}" type="presOf" srcId="{DD59C8AA-A4CA-4E98-899B-F69E55318992}" destId="{10053C17-E6F2-4B76-AF86-3E0D170EB44C}" srcOrd="0" destOrd="0" presId="urn:microsoft.com/office/officeart/2009/layout/CircleArrowProcess"/>
    <dgm:cxn modelId="{C3C5A9DB-E6E4-494C-A0B4-DB4BC09C5E37}" type="presOf" srcId="{7FE55DDC-7F27-48EF-95A5-CB97D625F58A}" destId="{8E5ED205-B9E7-4434-9A1E-FB04C4880CEC}" srcOrd="0" destOrd="0" presId="urn:microsoft.com/office/officeart/2009/layout/CircleArrowProcess"/>
    <dgm:cxn modelId="{523650FE-3CF4-47A3-8E22-8ABDA6F02641}" type="presOf" srcId="{02F24EED-4620-4071-B451-8FF00DAEC6B3}" destId="{910A0C86-38AB-43DF-8EC2-E134991D419E}" srcOrd="0" destOrd="0" presId="urn:microsoft.com/office/officeart/2009/layout/CircleArrowProcess"/>
    <dgm:cxn modelId="{00ADADAB-C332-4DF3-8D1D-59123C353C24}" type="presParOf" srcId="{8E5ED205-B9E7-4434-9A1E-FB04C4880CEC}" destId="{0A84C992-20BB-43AD-8E2F-F558F90D323F}" srcOrd="0" destOrd="0" presId="urn:microsoft.com/office/officeart/2009/layout/CircleArrowProcess"/>
    <dgm:cxn modelId="{A872564C-8FF2-4612-894E-11CE39AA2D86}" type="presParOf" srcId="{0A84C992-20BB-43AD-8E2F-F558F90D323F}" destId="{384E28A0-6F64-4A00-BB39-F3771A10EBD4}" srcOrd="0" destOrd="0" presId="urn:microsoft.com/office/officeart/2009/layout/CircleArrowProcess"/>
    <dgm:cxn modelId="{1BC0FA42-3422-4D31-96B1-751583A18D0D}" type="presParOf" srcId="{8E5ED205-B9E7-4434-9A1E-FB04C4880CEC}" destId="{910A0C86-38AB-43DF-8EC2-E134991D419E}" srcOrd="1" destOrd="0" presId="urn:microsoft.com/office/officeart/2009/layout/CircleArrowProcess"/>
    <dgm:cxn modelId="{71E3EE96-3997-4E95-8853-9BDC2672D8CE}" type="presParOf" srcId="{8E5ED205-B9E7-4434-9A1E-FB04C4880CEC}" destId="{51B88D9C-4B75-4D1D-8AFB-1457BE16A6AE}" srcOrd="2" destOrd="0" presId="urn:microsoft.com/office/officeart/2009/layout/CircleArrowProcess"/>
    <dgm:cxn modelId="{C8E1F41E-83F5-44F5-AA1D-D01495957D92}" type="presParOf" srcId="{51B88D9C-4B75-4D1D-8AFB-1457BE16A6AE}" destId="{80B9FF02-9BD7-402D-9137-4258DE5A8BCA}" srcOrd="0" destOrd="0" presId="urn:microsoft.com/office/officeart/2009/layout/CircleArrowProcess"/>
    <dgm:cxn modelId="{4B4031B0-7723-48D8-9EBB-3A493015B2B1}" type="presParOf" srcId="{8E5ED205-B9E7-4434-9A1E-FB04C4880CEC}" destId="{444288D2-7BC3-48EF-9B39-54FED84503CD}" srcOrd="3" destOrd="0" presId="urn:microsoft.com/office/officeart/2009/layout/CircleArrowProcess"/>
    <dgm:cxn modelId="{DB6D3742-E1AD-4C9F-9778-98BB6BBB1137}" type="presParOf" srcId="{8E5ED205-B9E7-4434-9A1E-FB04C4880CEC}" destId="{D152EFC4-2C77-4BE7-891B-F8E71966BE0F}" srcOrd="4" destOrd="0" presId="urn:microsoft.com/office/officeart/2009/layout/CircleArrowProcess"/>
    <dgm:cxn modelId="{665A699B-3D57-4F59-8669-1FF953A7DFC3}" type="presParOf" srcId="{D152EFC4-2C77-4BE7-891B-F8E71966BE0F}" destId="{4916AC07-A57E-422A-82C5-6FE40F4E5B4F}" srcOrd="0" destOrd="0" presId="urn:microsoft.com/office/officeart/2009/layout/CircleArrowProcess"/>
    <dgm:cxn modelId="{00C66CF5-A78D-46D2-99FF-E0948815BEFD}" type="presParOf" srcId="{8E5ED205-B9E7-4434-9A1E-FB04C4880CEC}" destId="{10053C17-E6F2-4B76-AF86-3E0D170EB44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4E146-DB15-4DFF-967B-51AA589B6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F76DF63-1B8E-41CA-91DA-2147A19C588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</a:p>
      </dgm:t>
    </dgm:pt>
    <dgm:pt modelId="{FE6B80A8-844C-42EF-B5B7-E110A159B42E}" type="par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DDD35E1C-4829-4FA3-ADB6-D85453D8FA78}" type="sib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5BE838B4-D995-4290-984A-B70CB1138D40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</a:p>
      </dgm:t>
    </dgm:pt>
    <dgm:pt modelId="{582D7D73-C991-4B5E-A32B-E169CC2B9F28}" type="par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66684CDB-F18F-412D-908E-068592F918F2}" type="sib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AFA30C43-2DC7-4705-AA4B-5CA4693500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</a:p>
      </dgm:t>
    </dgm:pt>
    <dgm:pt modelId="{8CF24F1D-0C9D-42B6-B1B8-3BD8C2283E47}" type="par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379412EE-8C70-4D48-9BDB-55B9B7B1BE37}" type="sib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EB182131-FE72-4633-BBE2-1CA6E94887E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</a:p>
      </dgm:t>
    </dgm:pt>
    <dgm:pt modelId="{70BE70DE-A368-4585-BE17-38736A8BC7D6}" type="par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30008C57-A7C4-4819-8849-6B31406AC304}" type="sib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D7C10969-E74B-4529-B85B-1D9C9645B5C8}" type="pres">
      <dgm:prSet presAssocID="{5CA4E146-DB15-4DFF-967B-51AA589B6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1FB8D2-51C4-4306-86A7-DB8C5EB261FA}" type="pres">
      <dgm:prSet presAssocID="{6F76DF63-1B8E-41CA-91DA-2147A19C588E}" presName="root1" presStyleCnt="0"/>
      <dgm:spPr/>
    </dgm:pt>
    <dgm:pt modelId="{92B41F6A-A055-44D4-8624-C97548D0B50E}" type="pres">
      <dgm:prSet presAssocID="{6F76DF63-1B8E-41CA-91DA-2147A19C588E}" presName="LevelOneTextNode" presStyleLbl="node0" presStyleIdx="0" presStyleCnt="1">
        <dgm:presLayoutVars>
          <dgm:chPref val="3"/>
        </dgm:presLayoutVars>
      </dgm:prSet>
      <dgm:spPr/>
    </dgm:pt>
    <dgm:pt modelId="{3B2706FE-89CA-4C97-8987-45A09552F2CA}" type="pres">
      <dgm:prSet presAssocID="{6F76DF63-1B8E-41CA-91DA-2147A19C588E}" presName="level2hierChild" presStyleCnt="0"/>
      <dgm:spPr/>
    </dgm:pt>
    <dgm:pt modelId="{F95E03FA-9C35-4F99-99E7-6C95044BCAEE}" type="pres">
      <dgm:prSet presAssocID="{582D7D73-C991-4B5E-A32B-E169CC2B9F28}" presName="conn2-1" presStyleLbl="parChTrans1D2" presStyleIdx="0" presStyleCnt="3"/>
      <dgm:spPr/>
    </dgm:pt>
    <dgm:pt modelId="{F4FD1C4C-3A17-4141-BBE0-587AD05D7391}" type="pres">
      <dgm:prSet presAssocID="{582D7D73-C991-4B5E-A32B-E169CC2B9F28}" presName="connTx" presStyleLbl="parChTrans1D2" presStyleIdx="0" presStyleCnt="3"/>
      <dgm:spPr/>
    </dgm:pt>
    <dgm:pt modelId="{5F5A05B6-12D8-4828-97D1-9493E8D47351}" type="pres">
      <dgm:prSet presAssocID="{5BE838B4-D995-4290-984A-B70CB1138D40}" presName="root2" presStyleCnt="0"/>
      <dgm:spPr/>
    </dgm:pt>
    <dgm:pt modelId="{9B99F073-E981-42C3-AF45-F0B833BB42D0}" type="pres">
      <dgm:prSet presAssocID="{5BE838B4-D995-4290-984A-B70CB1138D40}" presName="LevelTwoTextNode" presStyleLbl="node2" presStyleIdx="0" presStyleCnt="3">
        <dgm:presLayoutVars>
          <dgm:chPref val="3"/>
        </dgm:presLayoutVars>
      </dgm:prSet>
      <dgm:spPr/>
    </dgm:pt>
    <dgm:pt modelId="{95C17CAC-ED17-4678-B1B9-2352905C66A9}" type="pres">
      <dgm:prSet presAssocID="{5BE838B4-D995-4290-984A-B70CB1138D40}" presName="level3hierChild" presStyleCnt="0"/>
      <dgm:spPr/>
    </dgm:pt>
    <dgm:pt modelId="{4410B7C1-53A4-40C3-9F73-5D39380C2894}" type="pres">
      <dgm:prSet presAssocID="{8CF24F1D-0C9D-42B6-B1B8-3BD8C2283E47}" presName="conn2-1" presStyleLbl="parChTrans1D2" presStyleIdx="1" presStyleCnt="3"/>
      <dgm:spPr/>
    </dgm:pt>
    <dgm:pt modelId="{D6F425AB-51A7-4A29-B85E-049244E0B4B6}" type="pres">
      <dgm:prSet presAssocID="{8CF24F1D-0C9D-42B6-B1B8-3BD8C2283E47}" presName="connTx" presStyleLbl="parChTrans1D2" presStyleIdx="1" presStyleCnt="3"/>
      <dgm:spPr/>
    </dgm:pt>
    <dgm:pt modelId="{2804C332-F827-4BA5-AA92-0AB177F00E7C}" type="pres">
      <dgm:prSet presAssocID="{AFA30C43-2DC7-4705-AA4B-5CA4693500F9}" presName="root2" presStyleCnt="0"/>
      <dgm:spPr/>
    </dgm:pt>
    <dgm:pt modelId="{9DF0C64D-2644-42DE-9265-0BE409EE6AA0}" type="pres">
      <dgm:prSet presAssocID="{AFA30C43-2DC7-4705-AA4B-5CA4693500F9}" presName="LevelTwoTextNode" presStyleLbl="node2" presStyleIdx="1" presStyleCnt="3">
        <dgm:presLayoutVars>
          <dgm:chPref val="3"/>
        </dgm:presLayoutVars>
      </dgm:prSet>
      <dgm:spPr/>
    </dgm:pt>
    <dgm:pt modelId="{1358D5A1-0056-47A4-99DC-EDD213FB6ADB}" type="pres">
      <dgm:prSet presAssocID="{AFA30C43-2DC7-4705-AA4B-5CA4693500F9}" presName="level3hierChild" presStyleCnt="0"/>
      <dgm:spPr/>
    </dgm:pt>
    <dgm:pt modelId="{D85FF232-4FEB-42B4-998B-4D2642917301}" type="pres">
      <dgm:prSet presAssocID="{70BE70DE-A368-4585-BE17-38736A8BC7D6}" presName="conn2-1" presStyleLbl="parChTrans1D2" presStyleIdx="2" presStyleCnt="3"/>
      <dgm:spPr/>
    </dgm:pt>
    <dgm:pt modelId="{77194615-C534-47D3-A2EE-3D71D670A2A7}" type="pres">
      <dgm:prSet presAssocID="{70BE70DE-A368-4585-BE17-38736A8BC7D6}" presName="connTx" presStyleLbl="parChTrans1D2" presStyleIdx="2" presStyleCnt="3"/>
      <dgm:spPr/>
    </dgm:pt>
    <dgm:pt modelId="{64CBB70F-365F-4F0F-9944-8E4952EDA4B4}" type="pres">
      <dgm:prSet presAssocID="{EB182131-FE72-4633-BBE2-1CA6E94887E4}" presName="root2" presStyleCnt="0"/>
      <dgm:spPr/>
    </dgm:pt>
    <dgm:pt modelId="{740859DF-0F06-421F-A324-44FC8364D22C}" type="pres">
      <dgm:prSet presAssocID="{EB182131-FE72-4633-BBE2-1CA6E94887E4}" presName="LevelTwoTextNode" presStyleLbl="node2" presStyleIdx="2" presStyleCnt="3">
        <dgm:presLayoutVars>
          <dgm:chPref val="3"/>
        </dgm:presLayoutVars>
      </dgm:prSet>
      <dgm:spPr/>
    </dgm:pt>
    <dgm:pt modelId="{7C8A2758-FDFA-4C48-A331-930376CE88BF}" type="pres">
      <dgm:prSet presAssocID="{EB182131-FE72-4633-BBE2-1CA6E94887E4}" presName="level3hierChild" presStyleCnt="0"/>
      <dgm:spPr/>
    </dgm:pt>
  </dgm:ptLst>
  <dgm:cxnLst>
    <dgm:cxn modelId="{DB92B808-9825-4203-A875-4CDDBD25B6E1}" type="presOf" srcId="{5CA4E146-DB15-4DFF-967B-51AA589B6CFB}" destId="{D7C10969-E74B-4529-B85B-1D9C9645B5C8}" srcOrd="0" destOrd="0" presId="urn:microsoft.com/office/officeart/2008/layout/HorizontalMultiLevelHierarchy"/>
    <dgm:cxn modelId="{2437C00F-9C4D-491C-BD97-FD4E7C5E7E19}" type="presOf" srcId="{8CF24F1D-0C9D-42B6-B1B8-3BD8C2283E47}" destId="{4410B7C1-53A4-40C3-9F73-5D39380C2894}" srcOrd="0" destOrd="0" presId="urn:microsoft.com/office/officeart/2008/layout/HorizontalMultiLevelHierarchy"/>
    <dgm:cxn modelId="{82DA6D41-FD98-489D-AECA-8097209CC1A8}" type="presOf" srcId="{8CF24F1D-0C9D-42B6-B1B8-3BD8C2283E47}" destId="{D6F425AB-51A7-4A29-B85E-049244E0B4B6}" srcOrd="1" destOrd="0" presId="urn:microsoft.com/office/officeart/2008/layout/HorizontalMultiLevelHierarchy"/>
    <dgm:cxn modelId="{C19EFC41-61FB-4D47-923A-F92814635EA8}" type="presOf" srcId="{70BE70DE-A368-4585-BE17-38736A8BC7D6}" destId="{77194615-C534-47D3-A2EE-3D71D670A2A7}" srcOrd="1" destOrd="0" presId="urn:microsoft.com/office/officeart/2008/layout/HorizontalMultiLevelHierarchy"/>
    <dgm:cxn modelId="{15A71E66-66FF-4089-BADC-83AC3ABC08FB}" type="presOf" srcId="{582D7D73-C991-4B5E-A32B-E169CC2B9F28}" destId="{F95E03FA-9C35-4F99-99E7-6C95044BCAEE}" srcOrd="0" destOrd="0" presId="urn:microsoft.com/office/officeart/2008/layout/HorizontalMultiLevelHierarchy"/>
    <dgm:cxn modelId="{437AEB6C-98EA-43E2-9F53-B13242375649}" srcId="{5CA4E146-DB15-4DFF-967B-51AA589B6CFB}" destId="{6F76DF63-1B8E-41CA-91DA-2147A19C588E}" srcOrd="0" destOrd="0" parTransId="{FE6B80A8-844C-42EF-B5B7-E110A159B42E}" sibTransId="{DDD35E1C-4829-4FA3-ADB6-D85453D8FA78}"/>
    <dgm:cxn modelId="{E022047D-7ABA-48BC-8879-CE5028770BF5}" type="presOf" srcId="{70BE70DE-A368-4585-BE17-38736A8BC7D6}" destId="{D85FF232-4FEB-42B4-998B-4D2642917301}" srcOrd="0" destOrd="0" presId="urn:microsoft.com/office/officeart/2008/layout/HorizontalMultiLevelHierarchy"/>
    <dgm:cxn modelId="{87DA9C87-9648-4556-AF6E-ED24BD4B7E7E}" type="presOf" srcId="{EB182131-FE72-4633-BBE2-1CA6E94887E4}" destId="{740859DF-0F06-421F-A324-44FC8364D22C}" srcOrd="0" destOrd="0" presId="urn:microsoft.com/office/officeart/2008/layout/HorizontalMultiLevelHierarchy"/>
    <dgm:cxn modelId="{A1B1238E-EC39-44FC-B0DF-0E421E6918A0}" srcId="{6F76DF63-1B8E-41CA-91DA-2147A19C588E}" destId="{5BE838B4-D995-4290-984A-B70CB1138D40}" srcOrd="0" destOrd="0" parTransId="{582D7D73-C991-4B5E-A32B-E169CC2B9F28}" sibTransId="{66684CDB-F18F-412D-908E-068592F918F2}"/>
    <dgm:cxn modelId="{789ADCB7-F7CB-413F-9EC0-FEF832545F77}" type="presOf" srcId="{AFA30C43-2DC7-4705-AA4B-5CA4693500F9}" destId="{9DF0C64D-2644-42DE-9265-0BE409EE6AA0}" srcOrd="0" destOrd="0" presId="urn:microsoft.com/office/officeart/2008/layout/HorizontalMultiLevelHierarchy"/>
    <dgm:cxn modelId="{C72DAAC1-B3AA-4B70-8D8B-2EE8525C9BE3}" type="presOf" srcId="{6F76DF63-1B8E-41CA-91DA-2147A19C588E}" destId="{92B41F6A-A055-44D4-8624-C97548D0B50E}" srcOrd="0" destOrd="0" presId="urn:microsoft.com/office/officeart/2008/layout/HorizontalMultiLevelHierarchy"/>
    <dgm:cxn modelId="{8F43ECCE-212B-4374-81F9-CA3A79DB8C0F}" type="presOf" srcId="{5BE838B4-D995-4290-984A-B70CB1138D40}" destId="{9B99F073-E981-42C3-AF45-F0B833BB42D0}" srcOrd="0" destOrd="0" presId="urn:microsoft.com/office/officeart/2008/layout/HorizontalMultiLevelHierarchy"/>
    <dgm:cxn modelId="{DB6F33CF-2F69-4DFB-83AA-D87EB6FDCEB3}" srcId="{6F76DF63-1B8E-41CA-91DA-2147A19C588E}" destId="{AFA30C43-2DC7-4705-AA4B-5CA4693500F9}" srcOrd="1" destOrd="0" parTransId="{8CF24F1D-0C9D-42B6-B1B8-3BD8C2283E47}" sibTransId="{379412EE-8C70-4D48-9BDB-55B9B7B1BE37}"/>
    <dgm:cxn modelId="{E8544DD2-55BE-489E-8205-7FFFF1495D3F}" srcId="{6F76DF63-1B8E-41CA-91DA-2147A19C588E}" destId="{EB182131-FE72-4633-BBE2-1CA6E94887E4}" srcOrd="2" destOrd="0" parTransId="{70BE70DE-A368-4585-BE17-38736A8BC7D6}" sibTransId="{30008C57-A7C4-4819-8849-6B31406AC304}"/>
    <dgm:cxn modelId="{7EDC85EC-0F2B-46EB-B49D-677F36612536}" type="presOf" srcId="{582D7D73-C991-4B5E-A32B-E169CC2B9F28}" destId="{F4FD1C4C-3A17-4141-BBE0-587AD05D7391}" srcOrd="1" destOrd="0" presId="urn:microsoft.com/office/officeart/2008/layout/HorizontalMultiLevelHierarchy"/>
    <dgm:cxn modelId="{DB3B159A-4507-4B92-8667-355699DCDC06}" type="presParOf" srcId="{D7C10969-E74B-4529-B85B-1D9C9645B5C8}" destId="{171FB8D2-51C4-4306-86A7-DB8C5EB261FA}" srcOrd="0" destOrd="0" presId="urn:microsoft.com/office/officeart/2008/layout/HorizontalMultiLevelHierarchy"/>
    <dgm:cxn modelId="{ACD9C854-DC63-44D3-8A49-79FFD0309F8A}" type="presParOf" srcId="{171FB8D2-51C4-4306-86A7-DB8C5EB261FA}" destId="{92B41F6A-A055-44D4-8624-C97548D0B50E}" srcOrd="0" destOrd="0" presId="urn:microsoft.com/office/officeart/2008/layout/HorizontalMultiLevelHierarchy"/>
    <dgm:cxn modelId="{6ADD90DF-D132-4C65-944B-86BAFBD55199}" type="presParOf" srcId="{171FB8D2-51C4-4306-86A7-DB8C5EB261FA}" destId="{3B2706FE-89CA-4C97-8987-45A09552F2CA}" srcOrd="1" destOrd="0" presId="urn:microsoft.com/office/officeart/2008/layout/HorizontalMultiLevelHierarchy"/>
    <dgm:cxn modelId="{56B34B14-C11D-4929-AD97-C9FCA18F2040}" type="presParOf" srcId="{3B2706FE-89CA-4C97-8987-45A09552F2CA}" destId="{F95E03FA-9C35-4F99-99E7-6C95044BCAEE}" srcOrd="0" destOrd="0" presId="urn:microsoft.com/office/officeart/2008/layout/HorizontalMultiLevelHierarchy"/>
    <dgm:cxn modelId="{358E19DD-164D-4FFA-98D1-A63FB13FFCDB}" type="presParOf" srcId="{F95E03FA-9C35-4F99-99E7-6C95044BCAEE}" destId="{F4FD1C4C-3A17-4141-BBE0-587AD05D7391}" srcOrd="0" destOrd="0" presId="urn:microsoft.com/office/officeart/2008/layout/HorizontalMultiLevelHierarchy"/>
    <dgm:cxn modelId="{DA6392BC-FA1C-47EC-AB21-737249197893}" type="presParOf" srcId="{3B2706FE-89CA-4C97-8987-45A09552F2CA}" destId="{5F5A05B6-12D8-4828-97D1-9493E8D47351}" srcOrd="1" destOrd="0" presId="urn:microsoft.com/office/officeart/2008/layout/HorizontalMultiLevelHierarchy"/>
    <dgm:cxn modelId="{91089F06-6ABF-4B17-BFA6-168A81735DF0}" type="presParOf" srcId="{5F5A05B6-12D8-4828-97D1-9493E8D47351}" destId="{9B99F073-E981-42C3-AF45-F0B833BB42D0}" srcOrd="0" destOrd="0" presId="urn:microsoft.com/office/officeart/2008/layout/HorizontalMultiLevelHierarchy"/>
    <dgm:cxn modelId="{A5889DE9-DF27-4D63-9674-A0ED00B1C387}" type="presParOf" srcId="{5F5A05B6-12D8-4828-97D1-9493E8D47351}" destId="{95C17CAC-ED17-4678-B1B9-2352905C66A9}" srcOrd="1" destOrd="0" presId="urn:microsoft.com/office/officeart/2008/layout/HorizontalMultiLevelHierarchy"/>
    <dgm:cxn modelId="{9D0ABAC8-9DA0-488F-A6AD-AC392E5B1C10}" type="presParOf" srcId="{3B2706FE-89CA-4C97-8987-45A09552F2CA}" destId="{4410B7C1-53A4-40C3-9F73-5D39380C2894}" srcOrd="2" destOrd="0" presId="urn:microsoft.com/office/officeart/2008/layout/HorizontalMultiLevelHierarchy"/>
    <dgm:cxn modelId="{9A55D5B0-E6D3-426E-BB1F-E2B4876F325F}" type="presParOf" srcId="{4410B7C1-53A4-40C3-9F73-5D39380C2894}" destId="{D6F425AB-51A7-4A29-B85E-049244E0B4B6}" srcOrd="0" destOrd="0" presId="urn:microsoft.com/office/officeart/2008/layout/HorizontalMultiLevelHierarchy"/>
    <dgm:cxn modelId="{6AFAF58E-009E-4981-98AD-87635F91C915}" type="presParOf" srcId="{3B2706FE-89CA-4C97-8987-45A09552F2CA}" destId="{2804C332-F827-4BA5-AA92-0AB177F00E7C}" srcOrd="3" destOrd="0" presId="urn:microsoft.com/office/officeart/2008/layout/HorizontalMultiLevelHierarchy"/>
    <dgm:cxn modelId="{9928FC68-B292-4D45-BDE6-91F23C6E0D31}" type="presParOf" srcId="{2804C332-F827-4BA5-AA92-0AB177F00E7C}" destId="{9DF0C64D-2644-42DE-9265-0BE409EE6AA0}" srcOrd="0" destOrd="0" presId="urn:microsoft.com/office/officeart/2008/layout/HorizontalMultiLevelHierarchy"/>
    <dgm:cxn modelId="{A8A317B2-9176-41D6-98AE-DF9CE505EA62}" type="presParOf" srcId="{2804C332-F827-4BA5-AA92-0AB177F00E7C}" destId="{1358D5A1-0056-47A4-99DC-EDD213FB6ADB}" srcOrd="1" destOrd="0" presId="urn:microsoft.com/office/officeart/2008/layout/HorizontalMultiLevelHierarchy"/>
    <dgm:cxn modelId="{EE30986C-3C91-403A-9889-A369C4EAD2EE}" type="presParOf" srcId="{3B2706FE-89CA-4C97-8987-45A09552F2CA}" destId="{D85FF232-4FEB-42B4-998B-4D2642917301}" srcOrd="4" destOrd="0" presId="urn:microsoft.com/office/officeart/2008/layout/HorizontalMultiLevelHierarchy"/>
    <dgm:cxn modelId="{D9C4FADC-4EB9-48CA-B95F-E6D1A98E1604}" type="presParOf" srcId="{D85FF232-4FEB-42B4-998B-4D2642917301}" destId="{77194615-C534-47D3-A2EE-3D71D670A2A7}" srcOrd="0" destOrd="0" presId="urn:microsoft.com/office/officeart/2008/layout/HorizontalMultiLevelHierarchy"/>
    <dgm:cxn modelId="{3F370D77-F7A5-49E4-B330-DD27DD7C468E}" type="presParOf" srcId="{3B2706FE-89CA-4C97-8987-45A09552F2CA}" destId="{64CBB70F-365F-4F0F-9944-8E4952EDA4B4}" srcOrd="5" destOrd="0" presId="urn:microsoft.com/office/officeart/2008/layout/HorizontalMultiLevelHierarchy"/>
    <dgm:cxn modelId="{61AD2699-7180-43CB-A023-E95217DFE128}" type="presParOf" srcId="{64CBB70F-365F-4F0F-9944-8E4952EDA4B4}" destId="{740859DF-0F06-421F-A324-44FC8364D22C}" srcOrd="0" destOrd="0" presId="urn:microsoft.com/office/officeart/2008/layout/HorizontalMultiLevelHierarchy"/>
    <dgm:cxn modelId="{A4A3061A-60A1-425C-9836-C64C522E0AFC}" type="presParOf" srcId="{64CBB70F-365F-4F0F-9944-8E4952EDA4B4}" destId="{7C8A2758-FDFA-4C48-A331-930376CE88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93A5-7578-4097-8476-217CC0201C6D}">
      <dsp:nvSpPr>
        <dsp:cNvPr id="0" name=""/>
        <dsp:cNvSpPr/>
      </dsp:nvSpPr>
      <dsp:spPr>
        <a:xfrm>
          <a:off x="523744" y="886485"/>
          <a:ext cx="1538312" cy="15383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</a:p>
      </dsp:txBody>
      <dsp:txXfrm>
        <a:off x="833013" y="1246827"/>
        <a:ext cx="919774" cy="790724"/>
      </dsp:txXfrm>
    </dsp:sp>
    <dsp:sp modelId="{7202A672-F7B5-4A4F-A52F-2F7A89A5C2DC}">
      <dsp:nvSpPr>
        <dsp:cNvPr id="0" name=""/>
        <dsp:cNvSpPr/>
      </dsp:nvSpPr>
      <dsp:spPr>
        <a:xfrm>
          <a:off x="852027" y="1905513"/>
          <a:ext cx="978925" cy="58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</a:p>
      </dsp:txBody>
      <dsp:txXfrm>
        <a:off x="869230" y="1922716"/>
        <a:ext cx="944519" cy="552949"/>
      </dsp:txXfrm>
    </dsp:sp>
    <dsp:sp modelId="{CB5E1D08-2079-4863-806E-52A29BA82A3D}">
      <dsp:nvSpPr>
        <dsp:cNvPr id="0" name=""/>
        <dsp:cNvSpPr/>
      </dsp:nvSpPr>
      <dsp:spPr>
        <a:xfrm>
          <a:off x="1724648" y="52940"/>
          <a:ext cx="1229273" cy="12683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</a:p>
      </dsp:txBody>
      <dsp:txXfrm>
        <a:off x="2034121" y="370052"/>
        <a:ext cx="610327" cy="634150"/>
      </dsp:txXfrm>
    </dsp:sp>
    <dsp:sp modelId="{9D9D4223-C606-405D-A99C-595DAE230A03}">
      <dsp:nvSpPr>
        <dsp:cNvPr id="0" name=""/>
        <dsp:cNvSpPr/>
      </dsp:nvSpPr>
      <dsp:spPr>
        <a:xfrm rot="20700000">
          <a:off x="2218160" y="1130678"/>
          <a:ext cx="1096168" cy="109616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</a:p>
      </dsp:txBody>
      <dsp:txXfrm rot="-20700000">
        <a:off x="2458582" y="1371100"/>
        <a:ext cx="615324" cy="615324"/>
      </dsp:txXfrm>
    </dsp:sp>
    <dsp:sp modelId="{C9F08333-E958-45D4-A44E-26899C0D5EB7}">
      <dsp:nvSpPr>
        <dsp:cNvPr id="0" name=""/>
        <dsp:cNvSpPr/>
      </dsp:nvSpPr>
      <dsp:spPr>
        <a:xfrm rot="14823934">
          <a:off x="349920" y="563035"/>
          <a:ext cx="1969039" cy="1969039"/>
        </a:xfrm>
        <a:prstGeom prst="circularArrow">
          <a:avLst>
            <a:gd name="adj1" fmla="val 4688"/>
            <a:gd name="adj2" fmla="val 299029"/>
            <a:gd name="adj3" fmla="val 2469761"/>
            <a:gd name="adj4" fmla="val 159651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F6250-C989-44EF-9BA6-18A35BD1A7DC}">
      <dsp:nvSpPr>
        <dsp:cNvPr id="0" name=""/>
        <dsp:cNvSpPr/>
      </dsp:nvSpPr>
      <dsp:spPr>
        <a:xfrm rot="6516392" flipH="1">
          <a:off x="1944977" y="993834"/>
          <a:ext cx="1558085" cy="14306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EECF-A1CC-48A8-82A1-3D89987F2851}">
      <dsp:nvSpPr>
        <dsp:cNvPr id="0" name=""/>
        <dsp:cNvSpPr/>
      </dsp:nvSpPr>
      <dsp:spPr>
        <a:xfrm rot="9956052">
          <a:off x="1660355" y="-114736"/>
          <a:ext cx="1542507" cy="15425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28A0-6F64-4A00-BB39-F3771A10EBD4}">
      <dsp:nvSpPr>
        <dsp:cNvPr id="0" name=""/>
        <dsp:cNvSpPr/>
      </dsp:nvSpPr>
      <dsp:spPr>
        <a:xfrm>
          <a:off x="725343" y="0"/>
          <a:ext cx="792070" cy="7921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0C86-38AB-43DF-8EC2-E134991D419E}">
      <dsp:nvSpPr>
        <dsp:cNvPr id="0" name=""/>
        <dsp:cNvSpPr/>
      </dsp:nvSpPr>
      <dsp:spPr>
        <a:xfrm>
          <a:off x="900417" y="286004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</a:p>
      </dsp:txBody>
      <dsp:txXfrm>
        <a:off x="900417" y="286004"/>
        <a:ext cx="440138" cy="220016"/>
      </dsp:txXfrm>
    </dsp:sp>
    <dsp:sp modelId="{80B9FF02-9BD7-402D-9137-4258DE5A8BCA}">
      <dsp:nvSpPr>
        <dsp:cNvPr id="0" name=""/>
        <dsp:cNvSpPr/>
      </dsp:nvSpPr>
      <dsp:spPr>
        <a:xfrm>
          <a:off x="505348" y="455172"/>
          <a:ext cx="792070" cy="7921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88D2-7BC3-48EF-9B39-54FED84503CD}">
      <dsp:nvSpPr>
        <dsp:cNvPr id="0" name=""/>
        <dsp:cNvSpPr/>
      </dsp:nvSpPr>
      <dsp:spPr>
        <a:xfrm>
          <a:off x="681315" y="743810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</a:p>
      </dsp:txBody>
      <dsp:txXfrm>
        <a:off x="681315" y="743810"/>
        <a:ext cx="440138" cy="220016"/>
      </dsp:txXfrm>
    </dsp:sp>
    <dsp:sp modelId="{4916AC07-A57E-422A-82C5-6FE40F4E5B4F}">
      <dsp:nvSpPr>
        <dsp:cNvPr id="0" name=""/>
        <dsp:cNvSpPr/>
      </dsp:nvSpPr>
      <dsp:spPr>
        <a:xfrm>
          <a:off x="781718" y="964814"/>
          <a:ext cx="680511" cy="6807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3C17-E6F2-4B76-AF86-3E0D170EB44C}">
      <dsp:nvSpPr>
        <dsp:cNvPr id="0" name=""/>
        <dsp:cNvSpPr/>
      </dsp:nvSpPr>
      <dsp:spPr>
        <a:xfrm>
          <a:off x="901458" y="1202273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</a:p>
      </dsp:txBody>
      <dsp:txXfrm>
        <a:off x="901458" y="1202273"/>
        <a:ext cx="440138" cy="220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F232-4FEB-42B4-998B-4D2642917301}">
      <dsp:nvSpPr>
        <dsp:cNvPr id="0" name=""/>
        <dsp:cNvSpPr/>
      </dsp:nvSpPr>
      <dsp:spPr>
        <a:xfrm>
          <a:off x="373340" y="443016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109" y="0"/>
              </a:lnTo>
              <a:lnTo>
                <a:pt x="55109" y="210021"/>
              </a:lnTo>
              <a:lnTo>
                <a:pt x="110219" y="21002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520" y="542097"/>
        <a:ext cx="11859" cy="11859"/>
      </dsp:txXfrm>
    </dsp:sp>
    <dsp:sp modelId="{4410B7C1-53A4-40C3-9F73-5D39380C2894}">
      <dsp:nvSpPr>
        <dsp:cNvPr id="0" name=""/>
        <dsp:cNvSpPr/>
      </dsp:nvSpPr>
      <dsp:spPr>
        <a:xfrm>
          <a:off x="373340" y="397296"/>
          <a:ext cx="110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19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5694" y="440260"/>
        <a:ext cx="5510" cy="5510"/>
      </dsp:txXfrm>
    </dsp:sp>
    <dsp:sp modelId="{F95E03FA-9C35-4F99-99E7-6C95044BCAEE}">
      <dsp:nvSpPr>
        <dsp:cNvPr id="0" name=""/>
        <dsp:cNvSpPr/>
      </dsp:nvSpPr>
      <dsp:spPr>
        <a:xfrm>
          <a:off x="373340" y="232994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210021"/>
              </a:moveTo>
              <a:lnTo>
                <a:pt x="55109" y="210021"/>
              </a:lnTo>
              <a:lnTo>
                <a:pt x="55109" y="0"/>
              </a:lnTo>
              <a:lnTo>
                <a:pt x="11021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520" y="332075"/>
        <a:ext cx="11859" cy="11859"/>
      </dsp:txXfrm>
    </dsp:sp>
    <dsp:sp modelId="{92B41F6A-A055-44D4-8624-C97548D0B50E}">
      <dsp:nvSpPr>
        <dsp:cNvPr id="0" name=""/>
        <dsp:cNvSpPr/>
      </dsp:nvSpPr>
      <dsp:spPr>
        <a:xfrm rot="16200000">
          <a:off x="-152819" y="359007"/>
          <a:ext cx="884302" cy="1680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</a:p>
      </dsp:txBody>
      <dsp:txXfrm>
        <a:off x="-152819" y="359007"/>
        <a:ext cx="884302" cy="168017"/>
      </dsp:txXfrm>
    </dsp:sp>
    <dsp:sp modelId="{9B99F073-E981-42C3-AF45-F0B833BB42D0}">
      <dsp:nvSpPr>
        <dsp:cNvPr id="0" name=""/>
        <dsp:cNvSpPr/>
      </dsp:nvSpPr>
      <dsp:spPr>
        <a:xfrm>
          <a:off x="483559" y="148985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</a:p>
      </dsp:txBody>
      <dsp:txXfrm>
        <a:off x="483559" y="148985"/>
        <a:ext cx="551097" cy="168017"/>
      </dsp:txXfrm>
    </dsp:sp>
    <dsp:sp modelId="{9DF0C64D-2644-42DE-9265-0BE409EE6AA0}">
      <dsp:nvSpPr>
        <dsp:cNvPr id="0" name=""/>
        <dsp:cNvSpPr/>
      </dsp:nvSpPr>
      <dsp:spPr>
        <a:xfrm>
          <a:off x="483559" y="359007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</a:p>
      </dsp:txBody>
      <dsp:txXfrm>
        <a:off x="483559" y="359007"/>
        <a:ext cx="551097" cy="168017"/>
      </dsp:txXfrm>
    </dsp:sp>
    <dsp:sp modelId="{740859DF-0F06-421F-A324-44FC8364D22C}">
      <dsp:nvSpPr>
        <dsp:cNvPr id="0" name=""/>
        <dsp:cNvSpPr/>
      </dsp:nvSpPr>
      <dsp:spPr>
        <a:xfrm>
          <a:off x="483559" y="569029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</a:p>
      </dsp:txBody>
      <dsp:txXfrm>
        <a:off x="483559" y="569029"/>
        <a:ext cx="551097" cy="16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D307-A083-477F-8011-D2C5427AA4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16435" y="2124511"/>
            <a:ext cx="1475773" cy="125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269892" y="4046841"/>
            <a:ext cx="1666755" cy="170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2245" y="4129035"/>
            <a:ext cx="15278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辅助生产排程系统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90935" y="2731033"/>
            <a:ext cx="52832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客户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62245" y="4540733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生产日历管理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2245" y="4900522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排程方案维护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2245" y="5260310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生产工艺流程管理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1981" y="2176027"/>
            <a:ext cx="982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产品及定制化需求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2587" y="2869533"/>
            <a:ext cx="490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</a:t>
            </a:r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73181" y="3160855"/>
            <a:ext cx="30088" cy="8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8353" y="2196085"/>
            <a:ext cx="82695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5689047" y="2514799"/>
            <a:ext cx="768269" cy="646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5832283" y="2544657"/>
            <a:ext cx="625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订单分解</a:t>
            </a:r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819258" y="2837828"/>
            <a:ext cx="1869789" cy="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84825" y="4300429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工艺约束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84825" y="4784357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人力资源约束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684825" y="5198215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设备资源约束</a:t>
            </a:r>
          </a:p>
        </p:txBody>
      </p:sp>
      <p:sp>
        <p:nvSpPr>
          <p:cNvPr id="63" name="右箭头 62"/>
          <p:cNvSpPr/>
          <p:nvPr/>
        </p:nvSpPr>
        <p:spPr>
          <a:xfrm>
            <a:off x="4305196" y="4750642"/>
            <a:ext cx="897910" cy="2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约束</a:t>
            </a:r>
          </a:p>
        </p:txBody>
      </p:sp>
      <p:sp>
        <p:nvSpPr>
          <p:cNvPr id="65" name="右箭头 64"/>
          <p:cNvSpPr/>
          <p:nvPr/>
        </p:nvSpPr>
        <p:spPr>
          <a:xfrm>
            <a:off x="6936647" y="4784359"/>
            <a:ext cx="902825" cy="346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TextBox 48"/>
          <p:cNvSpPr txBox="1"/>
          <p:nvPr/>
        </p:nvSpPr>
        <p:spPr>
          <a:xfrm>
            <a:off x="7946304" y="4807442"/>
            <a:ext cx="1107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4" y="640733"/>
            <a:ext cx="5444250" cy="4966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26" y="2640139"/>
            <a:ext cx="3632475" cy="14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89" y="1328575"/>
            <a:ext cx="5963366" cy="2317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42" y="4100946"/>
            <a:ext cx="6588788" cy="25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1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382985"/>
            <a:ext cx="4415289" cy="41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2705BA-409B-4A3F-B6B5-F572E3CB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8" y="1450521"/>
            <a:ext cx="5381608" cy="4382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C828C5-B70C-45D7-8709-2CA19C86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50" y="1194318"/>
            <a:ext cx="5383597" cy="40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4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732D51-AFF5-4E02-882A-4396F98D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4" y="2006082"/>
            <a:ext cx="4959536" cy="30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844" y="3157718"/>
            <a:ext cx="2526175" cy="163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3956" y="3281412"/>
            <a:ext cx="1589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精益服务质量评估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57043" y="3696734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产品满意度评估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57043" y="3895003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配货满意度评估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57043" y="4093271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售后服务评估</a:t>
            </a:r>
          </a:p>
        </p:txBody>
      </p:sp>
      <p:sp>
        <p:nvSpPr>
          <p:cNvPr id="5" name="矩形 4"/>
          <p:cNvSpPr/>
          <p:nvPr/>
        </p:nvSpPr>
        <p:spPr>
          <a:xfrm>
            <a:off x="5951318" y="2367747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产品生产</a:t>
            </a:r>
          </a:p>
        </p:txBody>
      </p:sp>
      <p:sp>
        <p:nvSpPr>
          <p:cNvPr id="17" name="矩形 16"/>
          <p:cNvSpPr/>
          <p:nvPr/>
        </p:nvSpPr>
        <p:spPr>
          <a:xfrm>
            <a:off x="5951318" y="3767733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客户</a:t>
            </a:r>
          </a:p>
        </p:txBody>
      </p:sp>
      <p:sp>
        <p:nvSpPr>
          <p:cNvPr id="6" name="下箭头 5"/>
          <p:cNvSpPr/>
          <p:nvPr/>
        </p:nvSpPr>
        <p:spPr>
          <a:xfrm>
            <a:off x="6376688" y="3018823"/>
            <a:ext cx="477455" cy="74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762019" y="3895002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产品评价</a:t>
            </a:r>
          </a:p>
        </p:txBody>
      </p:sp>
      <p:sp>
        <p:nvSpPr>
          <p:cNvPr id="21" name="左箭头 20"/>
          <p:cNvSpPr/>
          <p:nvPr/>
        </p:nvSpPr>
        <p:spPr>
          <a:xfrm>
            <a:off x="4762019" y="4204621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服务评价</a:t>
            </a:r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4492908" y="1699309"/>
            <a:ext cx="464434" cy="2452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3797" y="2541367"/>
            <a:ext cx="850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改进</a:t>
            </a:r>
          </a:p>
        </p:txBody>
      </p:sp>
      <p:sp>
        <p:nvSpPr>
          <p:cNvPr id="26" name="矩形 25"/>
          <p:cNvSpPr/>
          <p:nvPr/>
        </p:nvSpPr>
        <p:spPr>
          <a:xfrm>
            <a:off x="2253204" y="5328765"/>
            <a:ext cx="2508814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数据主题仓库</a:t>
            </a:r>
          </a:p>
        </p:txBody>
      </p:sp>
      <p:sp>
        <p:nvSpPr>
          <p:cNvPr id="20" name="上箭头 19"/>
          <p:cNvSpPr/>
          <p:nvPr/>
        </p:nvSpPr>
        <p:spPr>
          <a:xfrm>
            <a:off x="2235844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配货数据</a:t>
            </a:r>
          </a:p>
        </p:txBody>
      </p:sp>
      <p:sp>
        <p:nvSpPr>
          <p:cNvPr id="29" name="上箭头 28"/>
          <p:cNvSpPr/>
          <p:nvPr/>
        </p:nvSpPr>
        <p:spPr>
          <a:xfrm>
            <a:off x="3896418" y="4789748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退货数据</a:t>
            </a:r>
          </a:p>
        </p:txBody>
      </p:sp>
      <p:sp>
        <p:nvSpPr>
          <p:cNvPr id="30" name="上箭头 29"/>
          <p:cNvSpPr/>
          <p:nvPr/>
        </p:nvSpPr>
        <p:spPr>
          <a:xfrm>
            <a:off x="3043178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销售数据</a:t>
            </a:r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3" y="1122305"/>
            <a:ext cx="2189009" cy="215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22304"/>
            <a:ext cx="2290960" cy="21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56" y="1122304"/>
            <a:ext cx="2504616" cy="2304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3593970"/>
            <a:ext cx="2438400" cy="2237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292" y="3593971"/>
            <a:ext cx="2319661" cy="2131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722" y="3896981"/>
            <a:ext cx="1992869" cy="18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99" y="1100330"/>
            <a:ext cx="2791294" cy="154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68" y="1100329"/>
            <a:ext cx="2791294" cy="154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10" y="3322264"/>
            <a:ext cx="2737744" cy="105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67" y="3391310"/>
            <a:ext cx="2724356" cy="1045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94" y="3391310"/>
            <a:ext cx="2777906" cy="109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11" y="4645828"/>
            <a:ext cx="2764519" cy="108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67" y="4663890"/>
            <a:ext cx="2724356" cy="104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44" y="4717490"/>
            <a:ext cx="2724356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923" y="1111555"/>
            <a:ext cx="4467249" cy="2232416"/>
            <a:chOff x="849302" y="1262710"/>
            <a:chExt cx="5956332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5956332" cy="1259561"/>
              <a:chOff x="849302" y="2979704"/>
              <a:chExt cx="5956332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7177">
                <a:off x="4924908" y="3120905"/>
                <a:ext cx="317736" cy="457369"/>
              </a:xfrm>
              <a:custGeom>
                <a:avLst/>
                <a:gdLst>
                  <a:gd name="connsiteX0" fmla="*/ 0 w 389267"/>
                  <a:gd name="connsiteY0" fmla="*/ 95526 h 477629"/>
                  <a:gd name="connsiteX1" fmla="*/ 194634 w 389267"/>
                  <a:gd name="connsiteY1" fmla="*/ 95526 h 477629"/>
                  <a:gd name="connsiteX2" fmla="*/ 194634 w 389267"/>
                  <a:gd name="connsiteY2" fmla="*/ 0 h 477629"/>
                  <a:gd name="connsiteX3" fmla="*/ 389267 w 389267"/>
                  <a:gd name="connsiteY3" fmla="*/ 238815 h 477629"/>
                  <a:gd name="connsiteX4" fmla="*/ 194634 w 389267"/>
                  <a:gd name="connsiteY4" fmla="*/ 477629 h 477629"/>
                  <a:gd name="connsiteX5" fmla="*/ 194634 w 389267"/>
                  <a:gd name="connsiteY5" fmla="*/ 382103 h 477629"/>
                  <a:gd name="connsiteX6" fmla="*/ 0 w 389267"/>
                  <a:gd name="connsiteY6" fmla="*/ 382103 h 477629"/>
                  <a:gd name="connsiteX7" fmla="*/ 0 w 389267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267" h="477629">
                    <a:moveTo>
                      <a:pt x="0" y="95526"/>
                    </a:moveTo>
                    <a:lnTo>
                      <a:pt x="194634" y="95526"/>
                    </a:lnTo>
                    <a:lnTo>
                      <a:pt x="194634" y="0"/>
                    </a:lnTo>
                    <a:lnTo>
                      <a:pt x="389267" y="238815"/>
                    </a:lnTo>
                    <a:lnTo>
                      <a:pt x="194634" y="477629"/>
                    </a:lnTo>
                    <a:lnTo>
                      <a:pt x="194634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1644" rIns="87585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334811" y="3154839"/>
                <a:ext cx="1401640" cy="454645"/>
              </a:xfrm>
              <a:custGeom>
                <a:avLst/>
                <a:gdLst>
                  <a:gd name="connsiteX0" fmla="*/ 0 w 1778484"/>
                  <a:gd name="connsiteY0" fmla="*/ 114953 h 1149529"/>
                  <a:gd name="connsiteX1" fmla="*/ 114953 w 1778484"/>
                  <a:gd name="connsiteY1" fmla="*/ 0 h 1149529"/>
                  <a:gd name="connsiteX2" fmla="*/ 1663531 w 1778484"/>
                  <a:gd name="connsiteY2" fmla="*/ 0 h 1149529"/>
                  <a:gd name="connsiteX3" fmla="*/ 1778484 w 1778484"/>
                  <a:gd name="connsiteY3" fmla="*/ 114953 h 1149529"/>
                  <a:gd name="connsiteX4" fmla="*/ 1778484 w 1778484"/>
                  <a:gd name="connsiteY4" fmla="*/ 1034576 h 1149529"/>
                  <a:gd name="connsiteX5" fmla="*/ 1663531 w 1778484"/>
                  <a:gd name="connsiteY5" fmla="*/ 1149529 h 1149529"/>
                  <a:gd name="connsiteX6" fmla="*/ 114953 w 1778484"/>
                  <a:gd name="connsiteY6" fmla="*/ 1149529 h 1149529"/>
                  <a:gd name="connsiteX7" fmla="*/ 0 w 1778484"/>
                  <a:gd name="connsiteY7" fmla="*/ 1034576 h 1149529"/>
                  <a:gd name="connsiteX8" fmla="*/ 0 w 1778484"/>
                  <a:gd name="connsiteY8" fmla="*/ 114953 h 11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484" h="1149529">
                    <a:moveTo>
                      <a:pt x="0" y="114953"/>
                    </a:moveTo>
                    <a:cubicBezTo>
                      <a:pt x="0" y="51466"/>
                      <a:pt x="51466" y="0"/>
                      <a:pt x="114953" y="0"/>
                    </a:cubicBezTo>
                    <a:lnTo>
                      <a:pt x="1663531" y="0"/>
                    </a:lnTo>
                    <a:cubicBezTo>
                      <a:pt x="1727018" y="0"/>
                      <a:pt x="1778484" y="51466"/>
                      <a:pt x="1778484" y="114953"/>
                    </a:cubicBezTo>
                    <a:lnTo>
                      <a:pt x="1778484" y="1034576"/>
                    </a:lnTo>
                    <a:cubicBezTo>
                      <a:pt x="1778484" y="1098063"/>
                      <a:pt x="1727018" y="1149529"/>
                      <a:pt x="1663531" y="1149529"/>
                    </a:cubicBezTo>
                    <a:lnTo>
                      <a:pt x="114953" y="1149529"/>
                    </a:lnTo>
                    <a:cubicBezTo>
                      <a:pt x="51466" y="1149529"/>
                      <a:pt x="0" y="1098063"/>
                      <a:pt x="0" y="1034576"/>
                    </a:cubicBezTo>
                    <a:lnTo>
                      <a:pt x="0" y="1149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76" tIns="74676" rIns="74676" bIns="327388" numCol="1" spcCol="1270" anchor="t" anchorCtr="0">
                <a:noAutofit/>
              </a:bodyPr>
              <a:lstStyle/>
              <a:p>
                <a:pPr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96653" y="3221663"/>
                <a:ext cx="1408981" cy="437807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工序批量计划</a:t>
                </a: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54" y="3614306"/>
            <a:ext cx="5120672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34960" y="1314452"/>
            <a:ext cx="4890387" cy="3579087"/>
            <a:chOff x="2109621" y="1474820"/>
            <a:chExt cx="6520516" cy="4772116"/>
          </a:xfrm>
        </p:grpSpPr>
        <p:grpSp>
          <p:nvGrpSpPr>
            <p:cNvPr id="47" name="组合 46"/>
            <p:cNvGrpSpPr/>
            <p:nvPr/>
          </p:nvGrpSpPr>
          <p:grpSpPr>
            <a:xfrm>
              <a:off x="3036276" y="1661745"/>
              <a:ext cx="5593861" cy="4585191"/>
              <a:chOff x="3036276" y="1661745"/>
              <a:chExt cx="5593861" cy="4585191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041110036"/>
                  </p:ext>
                </p:extLst>
              </p:nvPr>
            </p:nvGraphicFramePr>
            <p:xfrm>
              <a:off x="3036276" y="1661745"/>
              <a:ext cx="5593861" cy="37292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3484647" y="2888204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改进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063117" y="245738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04045" y="4650209"/>
                <a:ext cx="800220" cy="46166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157144" y="4942596"/>
                <a:ext cx="1323440" cy="1304340"/>
                <a:chOff x="4206739" y="5033557"/>
                <a:chExt cx="1323440" cy="1304340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530" y="5460101"/>
                  <a:ext cx="578085" cy="537747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206739" y="5999342"/>
                  <a:ext cx="1323440" cy="338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数据主题仓库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4331256" y="5169435"/>
                  <a:ext cx="234552" cy="3819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004299" y="5210427"/>
                  <a:ext cx="282778" cy="39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38" idx="2"/>
                </p:cNvCxnSpPr>
                <p:nvPr/>
              </p:nvCxnSpPr>
              <p:spPr>
                <a:xfrm flipH="1" flipV="1">
                  <a:off x="4777526" y="5033557"/>
                  <a:ext cx="40795" cy="464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4237518" y="5211276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560558" y="5051408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920182" y="5216152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退货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2109621" y="147482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服务质量评估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69" y="1314451"/>
            <a:ext cx="5369596" cy="3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24001" y="1060522"/>
            <a:ext cx="4465238" cy="3174275"/>
            <a:chOff x="807781" y="1009937"/>
            <a:chExt cx="5953651" cy="4232366"/>
          </a:xfrm>
        </p:grpSpPr>
        <p:sp>
          <p:nvSpPr>
            <p:cNvPr id="6" name="右箭头 5"/>
            <p:cNvSpPr/>
            <p:nvPr/>
          </p:nvSpPr>
          <p:spPr>
            <a:xfrm>
              <a:off x="1625599" y="1277792"/>
              <a:ext cx="1570181" cy="218901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653309" y="1846213"/>
              <a:ext cx="696083" cy="352291"/>
            </a:xfrm>
            <a:custGeom>
              <a:avLst/>
              <a:gdLst>
                <a:gd name="connsiteX0" fmla="*/ 0 w 683310"/>
                <a:gd name="connsiteY0" fmla="*/ 58716 h 352291"/>
                <a:gd name="connsiteX1" fmla="*/ 58716 w 683310"/>
                <a:gd name="connsiteY1" fmla="*/ 0 h 352291"/>
                <a:gd name="connsiteX2" fmla="*/ 624594 w 683310"/>
                <a:gd name="connsiteY2" fmla="*/ 0 h 352291"/>
                <a:gd name="connsiteX3" fmla="*/ 683310 w 683310"/>
                <a:gd name="connsiteY3" fmla="*/ 58716 h 352291"/>
                <a:gd name="connsiteX4" fmla="*/ 683310 w 683310"/>
                <a:gd name="connsiteY4" fmla="*/ 293575 h 352291"/>
                <a:gd name="connsiteX5" fmla="*/ 624594 w 683310"/>
                <a:gd name="connsiteY5" fmla="*/ 352291 h 352291"/>
                <a:gd name="connsiteX6" fmla="*/ 58716 w 683310"/>
                <a:gd name="connsiteY6" fmla="*/ 352291 h 352291"/>
                <a:gd name="connsiteX7" fmla="*/ 0 w 683310"/>
                <a:gd name="connsiteY7" fmla="*/ 293575 h 352291"/>
                <a:gd name="connsiteX8" fmla="*/ 0 w 683310"/>
                <a:gd name="connsiteY8" fmla="*/ 58716 h 3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310" h="352291">
                  <a:moveTo>
                    <a:pt x="0" y="58716"/>
                  </a:moveTo>
                  <a:cubicBezTo>
                    <a:pt x="0" y="26288"/>
                    <a:pt x="26288" y="0"/>
                    <a:pt x="58716" y="0"/>
                  </a:cubicBezTo>
                  <a:lnTo>
                    <a:pt x="624594" y="0"/>
                  </a:lnTo>
                  <a:cubicBezTo>
                    <a:pt x="657022" y="0"/>
                    <a:pt x="683310" y="26288"/>
                    <a:pt x="683310" y="58716"/>
                  </a:cubicBezTo>
                  <a:lnTo>
                    <a:pt x="683310" y="293575"/>
                  </a:lnTo>
                  <a:cubicBezTo>
                    <a:pt x="683310" y="326003"/>
                    <a:pt x="657022" y="352291"/>
                    <a:pt x="624594" y="352291"/>
                  </a:cubicBezTo>
                  <a:lnTo>
                    <a:pt x="58716" y="352291"/>
                  </a:lnTo>
                  <a:cubicBezTo>
                    <a:pt x="26288" y="352291"/>
                    <a:pt x="0" y="326003"/>
                    <a:pt x="0" y="293575"/>
                  </a:cubicBezTo>
                  <a:lnTo>
                    <a:pt x="0" y="587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0" tIns="44330" rIns="44330" bIns="4433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原料数据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58839" y="2231462"/>
              <a:ext cx="695792" cy="313817"/>
            </a:xfrm>
            <a:custGeom>
              <a:avLst/>
              <a:gdLst>
                <a:gd name="connsiteX0" fmla="*/ 0 w 683025"/>
                <a:gd name="connsiteY0" fmla="*/ 52304 h 313817"/>
                <a:gd name="connsiteX1" fmla="*/ 52304 w 683025"/>
                <a:gd name="connsiteY1" fmla="*/ 0 h 313817"/>
                <a:gd name="connsiteX2" fmla="*/ 630721 w 683025"/>
                <a:gd name="connsiteY2" fmla="*/ 0 h 313817"/>
                <a:gd name="connsiteX3" fmla="*/ 683025 w 683025"/>
                <a:gd name="connsiteY3" fmla="*/ 52304 h 313817"/>
                <a:gd name="connsiteX4" fmla="*/ 683025 w 683025"/>
                <a:gd name="connsiteY4" fmla="*/ 261513 h 313817"/>
                <a:gd name="connsiteX5" fmla="*/ 630721 w 683025"/>
                <a:gd name="connsiteY5" fmla="*/ 313817 h 313817"/>
                <a:gd name="connsiteX6" fmla="*/ 52304 w 683025"/>
                <a:gd name="connsiteY6" fmla="*/ 313817 h 313817"/>
                <a:gd name="connsiteX7" fmla="*/ 0 w 683025"/>
                <a:gd name="connsiteY7" fmla="*/ 261513 h 313817"/>
                <a:gd name="connsiteX8" fmla="*/ 0 w 683025"/>
                <a:gd name="connsiteY8" fmla="*/ 52304 h 3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25" h="313817">
                  <a:moveTo>
                    <a:pt x="0" y="52304"/>
                  </a:moveTo>
                  <a:cubicBezTo>
                    <a:pt x="0" y="23417"/>
                    <a:pt x="23417" y="0"/>
                    <a:pt x="52304" y="0"/>
                  </a:cubicBezTo>
                  <a:lnTo>
                    <a:pt x="630721" y="0"/>
                  </a:lnTo>
                  <a:cubicBezTo>
                    <a:pt x="659608" y="0"/>
                    <a:pt x="683025" y="23417"/>
                    <a:pt x="683025" y="52304"/>
                  </a:cubicBezTo>
                  <a:lnTo>
                    <a:pt x="683025" y="261513"/>
                  </a:lnTo>
                  <a:cubicBezTo>
                    <a:pt x="683025" y="290400"/>
                    <a:pt x="659608" y="313817"/>
                    <a:pt x="630721" y="313817"/>
                  </a:cubicBezTo>
                  <a:lnTo>
                    <a:pt x="52304" y="313817"/>
                  </a:lnTo>
                  <a:cubicBezTo>
                    <a:pt x="23417" y="313817"/>
                    <a:pt x="0" y="290400"/>
                    <a:pt x="0" y="261513"/>
                  </a:cubicBezTo>
                  <a:lnTo>
                    <a:pt x="0" y="523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22" tIns="42922" rIns="42922" bIns="4292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53310" y="2578237"/>
              <a:ext cx="696083" cy="305910"/>
            </a:xfrm>
            <a:custGeom>
              <a:avLst/>
              <a:gdLst>
                <a:gd name="connsiteX0" fmla="*/ 0 w 598102"/>
                <a:gd name="connsiteY0" fmla="*/ 50986 h 305910"/>
                <a:gd name="connsiteX1" fmla="*/ 50986 w 598102"/>
                <a:gd name="connsiteY1" fmla="*/ 0 h 305910"/>
                <a:gd name="connsiteX2" fmla="*/ 547116 w 598102"/>
                <a:gd name="connsiteY2" fmla="*/ 0 h 305910"/>
                <a:gd name="connsiteX3" fmla="*/ 598102 w 598102"/>
                <a:gd name="connsiteY3" fmla="*/ 50986 h 305910"/>
                <a:gd name="connsiteX4" fmla="*/ 598102 w 598102"/>
                <a:gd name="connsiteY4" fmla="*/ 254924 h 305910"/>
                <a:gd name="connsiteX5" fmla="*/ 547116 w 598102"/>
                <a:gd name="connsiteY5" fmla="*/ 305910 h 305910"/>
                <a:gd name="connsiteX6" fmla="*/ 50986 w 598102"/>
                <a:gd name="connsiteY6" fmla="*/ 305910 h 305910"/>
                <a:gd name="connsiteX7" fmla="*/ 0 w 598102"/>
                <a:gd name="connsiteY7" fmla="*/ 254924 h 305910"/>
                <a:gd name="connsiteX8" fmla="*/ 0 w 598102"/>
                <a:gd name="connsiteY8" fmla="*/ 50986 h 30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02" h="305910">
                  <a:moveTo>
                    <a:pt x="0" y="50986"/>
                  </a:moveTo>
                  <a:cubicBezTo>
                    <a:pt x="0" y="22827"/>
                    <a:pt x="22827" y="0"/>
                    <a:pt x="50986" y="0"/>
                  </a:cubicBezTo>
                  <a:lnTo>
                    <a:pt x="547116" y="0"/>
                  </a:lnTo>
                  <a:cubicBezTo>
                    <a:pt x="575275" y="0"/>
                    <a:pt x="598102" y="22827"/>
                    <a:pt x="598102" y="50986"/>
                  </a:cubicBezTo>
                  <a:lnTo>
                    <a:pt x="598102" y="254924"/>
                  </a:lnTo>
                  <a:cubicBezTo>
                    <a:pt x="598102" y="283083"/>
                    <a:pt x="575275" y="305910"/>
                    <a:pt x="547116" y="305910"/>
                  </a:cubicBezTo>
                  <a:lnTo>
                    <a:pt x="50986" y="305910"/>
                  </a:lnTo>
                  <a:cubicBezTo>
                    <a:pt x="22827" y="305910"/>
                    <a:pt x="0" y="283083"/>
                    <a:pt x="0" y="254924"/>
                  </a:cubicBezTo>
                  <a:lnTo>
                    <a:pt x="0" y="50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32" tIns="42632" rIns="42632" bIns="4263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生产日志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15491" y="1009937"/>
              <a:ext cx="2697018" cy="2724727"/>
              <a:chOff x="6031348" y="1357746"/>
              <a:chExt cx="2906219" cy="27154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576291" y="1357746"/>
                <a:ext cx="2087418" cy="27154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3749731195"/>
                  </p:ext>
                </p:extLst>
              </p:nvPr>
            </p:nvGraphicFramePr>
            <p:xfrm>
              <a:off x="6031348" y="1784724"/>
              <a:ext cx="2906219" cy="2186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6937743" y="1498491"/>
                <a:ext cx="1426095" cy="31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07781" y="1753463"/>
              <a:ext cx="792391" cy="123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全流程生产数据管理</a:t>
              </a:r>
            </a:p>
          </p:txBody>
        </p:sp>
        <p:graphicFrame>
          <p:nvGraphicFramePr>
            <p:cNvPr id="17" name="图示 16"/>
            <p:cNvGraphicFramePr/>
            <p:nvPr>
              <p:extLst>
                <p:ext uri="{D42A27DB-BD31-4B8C-83A1-F6EECF244321}">
                  <p14:modId xmlns:p14="http://schemas.microsoft.com/office/powerpoint/2010/main" val="1031015411"/>
                </p:ext>
              </p:extLst>
            </p:nvPr>
          </p:nvGraphicFramePr>
          <p:xfrm>
            <a:off x="4045521" y="4060927"/>
            <a:ext cx="1653307" cy="1181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510993" y="4303550"/>
              <a:ext cx="556711" cy="726907"/>
              <a:chOff x="3422340" y="4847783"/>
              <a:chExt cx="556711" cy="7269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40" y="4847783"/>
                <a:ext cx="525934" cy="52072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3425052" y="5266914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196584" y="1971149"/>
              <a:ext cx="431849" cy="815583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flipH="1" flipV="1">
              <a:off x="3770234" y="3765366"/>
              <a:ext cx="3726" cy="5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28483" y="3753137"/>
              <a:ext cx="0" cy="2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426682" y="4024278"/>
              <a:ext cx="810479" cy="275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产品评价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70320" y="2012128"/>
              <a:ext cx="1491112" cy="1019596"/>
              <a:chOff x="5048233" y="2088368"/>
              <a:chExt cx="1491112" cy="101959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028" y="2088368"/>
                <a:ext cx="779521" cy="77952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048233" y="2800188"/>
                <a:ext cx="1491112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质量问题追溯报表</a:t>
                </a: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58" y="3104068"/>
            <a:ext cx="3425026" cy="2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72450" y="992162"/>
            <a:ext cx="3635211" cy="3413720"/>
            <a:chOff x="262587" y="872609"/>
            <a:chExt cx="4846948" cy="4551627"/>
          </a:xfrm>
        </p:grpSpPr>
        <p:sp>
          <p:nvSpPr>
            <p:cNvPr id="9" name="任意多边形 8"/>
            <p:cNvSpPr/>
            <p:nvPr/>
          </p:nvSpPr>
          <p:spPr>
            <a:xfrm>
              <a:off x="262587" y="2222005"/>
              <a:ext cx="2083222" cy="2083222"/>
            </a:xfrm>
            <a:custGeom>
              <a:avLst/>
              <a:gdLst>
                <a:gd name="connsiteX0" fmla="*/ 1478680 w 2083222"/>
                <a:gd name="connsiteY0" fmla="*/ 332146 h 2083222"/>
                <a:gd name="connsiteX1" fmla="*/ 1640721 w 2083222"/>
                <a:gd name="connsiteY1" fmla="*/ 196169 h 2083222"/>
                <a:gd name="connsiteX2" fmla="*/ 1770174 w 2083222"/>
                <a:gd name="connsiteY2" fmla="*/ 304793 h 2083222"/>
                <a:gd name="connsiteX3" fmla="*/ 1664402 w 2083222"/>
                <a:gd name="connsiteY3" fmla="*/ 487985 h 2083222"/>
                <a:gd name="connsiteX4" fmla="*/ 1832461 w 2083222"/>
                <a:gd name="connsiteY4" fmla="*/ 779072 h 2083222"/>
                <a:gd name="connsiteX5" fmla="*/ 2043996 w 2083222"/>
                <a:gd name="connsiteY5" fmla="*/ 779066 h 2083222"/>
                <a:gd name="connsiteX6" fmla="*/ 2073340 w 2083222"/>
                <a:gd name="connsiteY6" fmla="*/ 945487 h 2083222"/>
                <a:gd name="connsiteX7" fmla="*/ 1874560 w 2083222"/>
                <a:gd name="connsiteY7" fmla="*/ 1017831 h 2083222"/>
                <a:gd name="connsiteX8" fmla="*/ 1816194 w 2083222"/>
                <a:gd name="connsiteY8" fmla="*/ 1348843 h 2083222"/>
                <a:gd name="connsiteX9" fmla="*/ 1978243 w 2083222"/>
                <a:gd name="connsiteY9" fmla="*/ 1484810 h 2083222"/>
                <a:gd name="connsiteX10" fmla="*/ 1893749 w 2083222"/>
                <a:gd name="connsiteY10" fmla="*/ 1631158 h 2083222"/>
                <a:gd name="connsiteX11" fmla="*/ 1694973 w 2083222"/>
                <a:gd name="connsiteY11" fmla="*/ 1558804 h 2083222"/>
                <a:gd name="connsiteX12" fmla="*/ 1437492 w 2083222"/>
                <a:gd name="connsiteY12" fmla="*/ 1774857 h 2083222"/>
                <a:gd name="connsiteX13" fmla="*/ 1474230 w 2083222"/>
                <a:gd name="connsiteY13" fmla="*/ 1983177 h 2083222"/>
                <a:gd name="connsiteX14" fmla="*/ 1315433 w 2083222"/>
                <a:gd name="connsiteY14" fmla="*/ 2040974 h 2083222"/>
                <a:gd name="connsiteX15" fmla="*/ 1209670 w 2083222"/>
                <a:gd name="connsiteY15" fmla="*/ 1857777 h 2083222"/>
                <a:gd name="connsiteX16" fmla="*/ 873552 w 2083222"/>
                <a:gd name="connsiteY16" fmla="*/ 1857777 h 2083222"/>
                <a:gd name="connsiteX17" fmla="*/ 767789 w 2083222"/>
                <a:gd name="connsiteY17" fmla="*/ 2040974 h 2083222"/>
                <a:gd name="connsiteX18" fmla="*/ 608992 w 2083222"/>
                <a:gd name="connsiteY18" fmla="*/ 1983177 h 2083222"/>
                <a:gd name="connsiteX19" fmla="*/ 645730 w 2083222"/>
                <a:gd name="connsiteY19" fmla="*/ 1774856 h 2083222"/>
                <a:gd name="connsiteX20" fmla="*/ 388249 w 2083222"/>
                <a:gd name="connsiteY20" fmla="*/ 1558804 h 2083222"/>
                <a:gd name="connsiteX21" fmla="*/ 189473 w 2083222"/>
                <a:gd name="connsiteY21" fmla="*/ 1631158 h 2083222"/>
                <a:gd name="connsiteX22" fmla="*/ 104979 w 2083222"/>
                <a:gd name="connsiteY22" fmla="*/ 1484810 h 2083222"/>
                <a:gd name="connsiteX23" fmla="*/ 267028 w 2083222"/>
                <a:gd name="connsiteY23" fmla="*/ 1348842 h 2083222"/>
                <a:gd name="connsiteX24" fmla="*/ 208662 w 2083222"/>
                <a:gd name="connsiteY24" fmla="*/ 1017830 h 2083222"/>
                <a:gd name="connsiteX25" fmla="*/ 9882 w 2083222"/>
                <a:gd name="connsiteY25" fmla="*/ 945487 h 2083222"/>
                <a:gd name="connsiteX26" fmla="*/ 39226 w 2083222"/>
                <a:gd name="connsiteY26" fmla="*/ 779066 h 2083222"/>
                <a:gd name="connsiteX27" fmla="*/ 250761 w 2083222"/>
                <a:gd name="connsiteY27" fmla="*/ 779072 h 2083222"/>
                <a:gd name="connsiteX28" fmla="*/ 418820 w 2083222"/>
                <a:gd name="connsiteY28" fmla="*/ 487985 h 2083222"/>
                <a:gd name="connsiteX29" fmla="*/ 313048 w 2083222"/>
                <a:gd name="connsiteY29" fmla="*/ 304793 h 2083222"/>
                <a:gd name="connsiteX30" fmla="*/ 442501 w 2083222"/>
                <a:gd name="connsiteY30" fmla="*/ 196169 h 2083222"/>
                <a:gd name="connsiteX31" fmla="*/ 604542 w 2083222"/>
                <a:gd name="connsiteY31" fmla="*/ 332146 h 2083222"/>
                <a:gd name="connsiteX32" fmla="*/ 920390 w 2083222"/>
                <a:gd name="connsiteY32" fmla="*/ 217187 h 2083222"/>
                <a:gd name="connsiteX33" fmla="*/ 957117 w 2083222"/>
                <a:gd name="connsiteY33" fmla="*/ 8864 h 2083222"/>
                <a:gd name="connsiteX34" fmla="*/ 1126105 w 2083222"/>
                <a:gd name="connsiteY34" fmla="*/ 8864 h 2083222"/>
                <a:gd name="connsiteX35" fmla="*/ 1162832 w 2083222"/>
                <a:gd name="connsiteY35" fmla="*/ 217187 h 2083222"/>
                <a:gd name="connsiteX36" fmla="*/ 1478680 w 2083222"/>
                <a:gd name="connsiteY36" fmla="*/ 332146 h 20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3222" h="2083222">
                  <a:moveTo>
                    <a:pt x="1478680" y="332146"/>
                  </a:moveTo>
                  <a:lnTo>
                    <a:pt x="1640721" y="196169"/>
                  </a:lnTo>
                  <a:lnTo>
                    <a:pt x="1770174" y="304793"/>
                  </a:lnTo>
                  <a:lnTo>
                    <a:pt x="1664402" y="487985"/>
                  </a:lnTo>
                  <a:cubicBezTo>
                    <a:pt x="1739612" y="572591"/>
                    <a:pt x="1796795" y="671635"/>
                    <a:pt x="1832461" y="779072"/>
                  </a:cubicBezTo>
                  <a:lnTo>
                    <a:pt x="2043996" y="779066"/>
                  </a:lnTo>
                  <a:lnTo>
                    <a:pt x="2073340" y="945487"/>
                  </a:lnTo>
                  <a:lnTo>
                    <a:pt x="1874560" y="1017831"/>
                  </a:lnTo>
                  <a:cubicBezTo>
                    <a:pt x="1877791" y="1130987"/>
                    <a:pt x="1857931" y="1243615"/>
                    <a:pt x="1816194" y="1348843"/>
                  </a:cubicBezTo>
                  <a:lnTo>
                    <a:pt x="1978243" y="1484810"/>
                  </a:lnTo>
                  <a:lnTo>
                    <a:pt x="1893749" y="1631158"/>
                  </a:lnTo>
                  <a:lnTo>
                    <a:pt x="1694973" y="1558804"/>
                  </a:lnTo>
                  <a:cubicBezTo>
                    <a:pt x="1624712" y="1647563"/>
                    <a:pt x="1537103" y="1721076"/>
                    <a:pt x="1437492" y="1774857"/>
                  </a:cubicBezTo>
                  <a:lnTo>
                    <a:pt x="1474230" y="1983177"/>
                  </a:lnTo>
                  <a:lnTo>
                    <a:pt x="1315433" y="2040974"/>
                  </a:lnTo>
                  <a:lnTo>
                    <a:pt x="1209670" y="1857777"/>
                  </a:lnTo>
                  <a:cubicBezTo>
                    <a:pt x="1098794" y="1880608"/>
                    <a:pt x="984428" y="1880608"/>
                    <a:pt x="873552" y="1857777"/>
                  </a:cubicBezTo>
                  <a:lnTo>
                    <a:pt x="767789" y="2040974"/>
                  </a:lnTo>
                  <a:lnTo>
                    <a:pt x="608992" y="1983177"/>
                  </a:lnTo>
                  <a:lnTo>
                    <a:pt x="645730" y="1774856"/>
                  </a:lnTo>
                  <a:cubicBezTo>
                    <a:pt x="546118" y="1721076"/>
                    <a:pt x="458509" y="1647563"/>
                    <a:pt x="388249" y="1558804"/>
                  </a:cubicBezTo>
                  <a:lnTo>
                    <a:pt x="189473" y="1631158"/>
                  </a:lnTo>
                  <a:lnTo>
                    <a:pt x="104979" y="1484810"/>
                  </a:lnTo>
                  <a:lnTo>
                    <a:pt x="267028" y="1348842"/>
                  </a:lnTo>
                  <a:cubicBezTo>
                    <a:pt x="225291" y="1243615"/>
                    <a:pt x="205431" y="1130987"/>
                    <a:pt x="208662" y="1017830"/>
                  </a:cubicBezTo>
                  <a:lnTo>
                    <a:pt x="9882" y="945487"/>
                  </a:lnTo>
                  <a:lnTo>
                    <a:pt x="39226" y="779066"/>
                  </a:lnTo>
                  <a:lnTo>
                    <a:pt x="250761" y="779072"/>
                  </a:lnTo>
                  <a:cubicBezTo>
                    <a:pt x="286427" y="671635"/>
                    <a:pt x="343610" y="572591"/>
                    <a:pt x="418820" y="487985"/>
                  </a:cubicBezTo>
                  <a:lnTo>
                    <a:pt x="313048" y="304793"/>
                  </a:lnTo>
                  <a:lnTo>
                    <a:pt x="442501" y="196169"/>
                  </a:lnTo>
                  <a:lnTo>
                    <a:pt x="604542" y="332146"/>
                  </a:lnTo>
                  <a:cubicBezTo>
                    <a:pt x="700923" y="272770"/>
                    <a:pt x="808391" y="233655"/>
                    <a:pt x="920390" y="217187"/>
                  </a:cubicBezTo>
                  <a:lnTo>
                    <a:pt x="957117" y="8864"/>
                  </a:lnTo>
                  <a:lnTo>
                    <a:pt x="1126105" y="8864"/>
                  </a:lnTo>
                  <a:lnTo>
                    <a:pt x="1162832" y="217187"/>
                  </a:lnTo>
                  <a:cubicBezTo>
                    <a:pt x="1274830" y="233655"/>
                    <a:pt x="1382299" y="272770"/>
                    <a:pt x="1478680" y="33214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60" tIns="383134" rIns="331260" bIns="410459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质量设计</a:t>
              </a:r>
              <a:endPara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产品改进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817810" y="872609"/>
              <a:ext cx="1515071" cy="1515071"/>
            </a:xfrm>
            <a:custGeom>
              <a:avLst/>
              <a:gdLst>
                <a:gd name="connsiteX0" fmla="*/ 1133647 w 1515071"/>
                <a:gd name="connsiteY0" fmla="*/ 383729 h 1515071"/>
                <a:gd name="connsiteX1" fmla="*/ 1357172 w 1515071"/>
                <a:gd name="connsiteY1" fmla="*/ 316363 h 1515071"/>
                <a:gd name="connsiteX2" fmla="*/ 1439420 w 1515071"/>
                <a:gd name="connsiteY2" fmla="*/ 458822 h 1515071"/>
                <a:gd name="connsiteX3" fmla="*/ 1269317 w 1515071"/>
                <a:gd name="connsiteY3" fmla="*/ 618716 h 1515071"/>
                <a:gd name="connsiteX4" fmla="*/ 1269317 w 1515071"/>
                <a:gd name="connsiteY4" fmla="*/ 896354 h 1515071"/>
                <a:gd name="connsiteX5" fmla="*/ 1439420 w 1515071"/>
                <a:gd name="connsiteY5" fmla="*/ 1056249 h 1515071"/>
                <a:gd name="connsiteX6" fmla="*/ 1357172 w 1515071"/>
                <a:gd name="connsiteY6" fmla="*/ 1198708 h 1515071"/>
                <a:gd name="connsiteX7" fmla="*/ 1133647 w 1515071"/>
                <a:gd name="connsiteY7" fmla="*/ 1131342 h 1515071"/>
                <a:gd name="connsiteX8" fmla="*/ 893205 w 1515071"/>
                <a:gd name="connsiteY8" fmla="*/ 1270161 h 1515071"/>
                <a:gd name="connsiteX9" fmla="*/ 839784 w 1515071"/>
                <a:gd name="connsiteY9" fmla="*/ 1497422 h 1515071"/>
                <a:gd name="connsiteX10" fmla="*/ 675287 w 1515071"/>
                <a:gd name="connsiteY10" fmla="*/ 1497422 h 1515071"/>
                <a:gd name="connsiteX11" fmla="*/ 621865 w 1515071"/>
                <a:gd name="connsiteY11" fmla="*/ 1270161 h 1515071"/>
                <a:gd name="connsiteX12" fmla="*/ 381423 w 1515071"/>
                <a:gd name="connsiteY12" fmla="*/ 1131342 h 1515071"/>
                <a:gd name="connsiteX13" fmla="*/ 157899 w 1515071"/>
                <a:gd name="connsiteY13" fmla="*/ 1198708 h 1515071"/>
                <a:gd name="connsiteX14" fmla="*/ 75651 w 1515071"/>
                <a:gd name="connsiteY14" fmla="*/ 1056249 h 1515071"/>
                <a:gd name="connsiteX15" fmla="*/ 245754 w 1515071"/>
                <a:gd name="connsiteY15" fmla="*/ 896355 h 1515071"/>
                <a:gd name="connsiteX16" fmla="*/ 245754 w 1515071"/>
                <a:gd name="connsiteY16" fmla="*/ 618717 h 1515071"/>
                <a:gd name="connsiteX17" fmla="*/ 75651 w 1515071"/>
                <a:gd name="connsiteY17" fmla="*/ 458822 h 1515071"/>
                <a:gd name="connsiteX18" fmla="*/ 157899 w 1515071"/>
                <a:gd name="connsiteY18" fmla="*/ 316363 h 1515071"/>
                <a:gd name="connsiteX19" fmla="*/ 381424 w 1515071"/>
                <a:gd name="connsiteY19" fmla="*/ 383729 h 1515071"/>
                <a:gd name="connsiteX20" fmla="*/ 621866 w 1515071"/>
                <a:gd name="connsiteY20" fmla="*/ 244910 h 1515071"/>
                <a:gd name="connsiteX21" fmla="*/ 675287 w 1515071"/>
                <a:gd name="connsiteY21" fmla="*/ 17649 h 1515071"/>
                <a:gd name="connsiteX22" fmla="*/ 839784 w 1515071"/>
                <a:gd name="connsiteY22" fmla="*/ 17649 h 1515071"/>
                <a:gd name="connsiteX23" fmla="*/ 893206 w 1515071"/>
                <a:gd name="connsiteY23" fmla="*/ 244910 h 1515071"/>
                <a:gd name="connsiteX24" fmla="*/ 1133648 w 1515071"/>
                <a:gd name="connsiteY24" fmla="*/ 383729 h 1515071"/>
                <a:gd name="connsiteX25" fmla="*/ 1133647 w 1515071"/>
                <a:gd name="connsiteY25" fmla="*/ 383729 h 1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5071" h="1515071">
                  <a:moveTo>
                    <a:pt x="1133647" y="383729"/>
                  </a:moveTo>
                  <a:lnTo>
                    <a:pt x="1357172" y="316363"/>
                  </a:lnTo>
                  <a:lnTo>
                    <a:pt x="1439420" y="458822"/>
                  </a:lnTo>
                  <a:lnTo>
                    <a:pt x="1269317" y="618716"/>
                  </a:lnTo>
                  <a:cubicBezTo>
                    <a:pt x="1293974" y="709620"/>
                    <a:pt x="1293974" y="805451"/>
                    <a:pt x="1269317" y="896354"/>
                  </a:cubicBezTo>
                  <a:lnTo>
                    <a:pt x="1439420" y="1056249"/>
                  </a:lnTo>
                  <a:lnTo>
                    <a:pt x="1357172" y="1198708"/>
                  </a:lnTo>
                  <a:lnTo>
                    <a:pt x="1133647" y="1131342"/>
                  </a:lnTo>
                  <a:cubicBezTo>
                    <a:pt x="1067251" y="1198148"/>
                    <a:pt x="984259" y="1246063"/>
                    <a:pt x="893205" y="1270161"/>
                  </a:cubicBezTo>
                  <a:lnTo>
                    <a:pt x="839784" y="1497422"/>
                  </a:lnTo>
                  <a:lnTo>
                    <a:pt x="675287" y="1497422"/>
                  </a:lnTo>
                  <a:lnTo>
                    <a:pt x="621865" y="1270161"/>
                  </a:lnTo>
                  <a:cubicBezTo>
                    <a:pt x="530811" y="1246063"/>
                    <a:pt x="447819" y="1198148"/>
                    <a:pt x="381423" y="1131342"/>
                  </a:cubicBezTo>
                  <a:lnTo>
                    <a:pt x="157899" y="1198708"/>
                  </a:lnTo>
                  <a:lnTo>
                    <a:pt x="75651" y="1056249"/>
                  </a:lnTo>
                  <a:lnTo>
                    <a:pt x="245754" y="896355"/>
                  </a:lnTo>
                  <a:cubicBezTo>
                    <a:pt x="221097" y="805451"/>
                    <a:pt x="221097" y="709620"/>
                    <a:pt x="245754" y="618717"/>
                  </a:cubicBezTo>
                  <a:lnTo>
                    <a:pt x="75651" y="458822"/>
                  </a:lnTo>
                  <a:lnTo>
                    <a:pt x="157899" y="316363"/>
                  </a:lnTo>
                  <a:lnTo>
                    <a:pt x="381424" y="383729"/>
                  </a:lnTo>
                  <a:cubicBezTo>
                    <a:pt x="447820" y="316923"/>
                    <a:pt x="530812" y="269008"/>
                    <a:pt x="621866" y="244910"/>
                  </a:cubicBezTo>
                  <a:lnTo>
                    <a:pt x="675287" y="17649"/>
                  </a:lnTo>
                  <a:lnTo>
                    <a:pt x="839784" y="17649"/>
                  </a:lnTo>
                  <a:lnTo>
                    <a:pt x="893206" y="244910"/>
                  </a:lnTo>
                  <a:cubicBezTo>
                    <a:pt x="984260" y="269008"/>
                    <a:pt x="1067252" y="316923"/>
                    <a:pt x="1133648" y="383729"/>
                  </a:cubicBezTo>
                  <a:lnTo>
                    <a:pt x="1133647" y="3837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13" tIns="304942" rIns="303213" bIns="30494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工艺库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50113" y="1691355"/>
              <a:ext cx="1959422" cy="2016127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产品生产</a:t>
              </a:r>
            </a:p>
          </p:txBody>
        </p:sp>
        <p:sp>
          <p:nvSpPr>
            <p:cNvPr id="13" name="形状 12"/>
            <p:cNvSpPr/>
            <p:nvPr/>
          </p:nvSpPr>
          <p:spPr>
            <a:xfrm rot="6200844" flipH="1">
              <a:off x="2129318" y="1843804"/>
              <a:ext cx="1324538" cy="139182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环形箭头 13"/>
            <p:cNvSpPr/>
            <p:nvPr/>
          </p:nvSpPr>
          <p:spPr>
            <a:xfrm rot="6559977">
              <a:off x="2352001" y="1130704"/>
              <a:ext cx="1879302" cy="187828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2761659" y="3818542"/>
              <a:ext cx="1509407" cy="1605694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16" name="环形箭头 15"/>
            <p:cNvSpPr/>
            <p:nvPr/>
          </p:nvSpPr>
          <p:spPr>
            <a:xfrm rot="11195053">
              <a:off x="2365212" y="2330497"/>
              <a:ext cx="2303067" cy="239124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环形箭头 16"/>
            <p:cNvSpPr/>
            <p:nvPr/>
          </p:nvSpPr>
          <p:spPr>
            <a:xfrm rot="16942550">
              <a:off x="1860768" y="2476478"/>
              <a:ext cx="2159018" cy="236135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761879" y="1552854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改进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659" y="1189348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工艺指导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94107" y="3999688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30662" y="4592684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产品使用反馈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13824" y="3040714"/>
              <a:ext cx="8617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生产过程</a:t>
              </a:r>
              <a:endParaRPr lang="en-US" altLang="zh-CN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监测参数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20135" y="4629811"/>
              <a:ext cx="592705" cy="640621"/>
              <a:chOff x="1072411" y="4937672"/>
              <a:chExt cx="401981" cy="7450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411" y="4937672"/>
                <a:ext cx="401981" cy="401981"/>
              </a:xfrm>
              <a:prstGeom prst="rect">
                <a:avLst/>
              </a:prstGeom>
            </p:spPr>
          </p:pic>
          <p:sp>
            <p:nvSpPr>
              <p:cNvPr id="28" name="矩形 27"/>
              <p:cNvSpPr/>
              <p:nvPr/>
            </p:nvSpPr>
            <p:spPr>
              <a:xfrm>
                <a:off x="1085537" y="5324798"/>
                <a:ext cx="375730" cy="35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</a:p>
            </p:txBody>
          </p:sp>
        </p:grp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V="1">
              <a:off x="1316488" y="4104346"/>
              <a:ext cx="0" cy="52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85902" y="4278784"/>
              <a:ext cx="1054135" cy="284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8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行业趋势变化</a:t>
              </a:r>
            </a:p>
          </p:txBody>
        </p:sp>
        <p:sp>
          <p:nvSpPr>
            <p:cNvPr id="35" name="环形箭头 34"/>
            <p:cNvSpPr/>
            <p:nvPr/>
          </p:nvSpPr>
          <p:spPr>
            <a:xfrm rot="1278244">
              <a:off x="763903" y="1182736"/>
              <a:ext cx="2787319" cy="27866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57716"/>
            <a:ext cx="2337441" cy="222409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40" y="1139859"/>
            <a:ext cx="2297229" cy="225980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83" y="4430725"/>
            <a:ext cx="1700213" cy="1286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452" y="4405882"/>
            <a:ext cx="1740375" cy="12998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62" y="4433608"/>
            <a:ext cx="1700213" cy="1286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610" y="3810060"/>
            <a:ext cx="2768413" cy="25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75" y="2343600"/>
            <a:ext cx="2374050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</TotalTime>
  <Words>423</Words>
  <Application>Microsoft Office PowerPoint</Application>
  <PresentationFormat>宽屏</PresentationFormat>
  <Paragraphs>109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Runzi He</cp:lastModifiedBy>
  <cp:revision>51</cp:revision>
  <dcterms:created xsi:type="dcterms:W3CDTF">2018-01-19T12:19:05Z</dcterms:created>
  <dcterms:modified xsi:type="dcterms:W3CDTF">2018-01-23T03:08:03Z</dcterms:modified>
</cp:coreProperties>
</file>