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225B-1D67-47B9-A7D8-4CB8214C3EA7}" type="pres">
      <dgm:prSet presAssocID="{572C54BF-9260-4C02-BE99-32EA5C62A8C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8F42706-C009-4520-A258-8F15006B31E2}" type="pres">
      <dgm:prSet presAssocID="{572C54BF-9260-4C02-BE99-32EA5C62A8C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D3C7E-587D-41E7-A5E6-0765AA3100B8}" type="pres">
      <dgm:prSet presAssocID="{B9088C6F-E40C-4371-BB55-FBD3E9509B7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45400E6-9485-4E28-A062-A0D5243BFEE9}" type="pres">
      <dgm:prSet presAssocID="{B9088C6F-E40C-4371-BB55-FBD3E9509B7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  <dgm:t>
        <a:bodyPr/>
        <a:lstStyle/>
        <a:p>
          <a:endParaRPr lang="zh-CN" altLang="en-US"/>
        </a:p>
      </dgm:t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EB4D6-5786-4F58-8516-5D3DEFB4FB46}" type="pres">
      <dgm:prSet presAssocID="{B2CA64B7-8AB5-4BBF-8107-DF8EB16716B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67AB8D6-85E7-4740-99EC-A57231B2D205}" type="pres">
      <dgm:prSet presAssocID="{B2CA64B7-8AB5-4BBF-8107-DF8EB16716B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  <dgm:t>
        <a:bodyPr/>
        <a:lstStyle/>
        <a:p>
          <a:endParaRPr lang="zh-CN" altLang="en-US"/>
        </a:p>
      </dgm:t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  <dgm:t>
        <a:bodyPr/>
        <a:lstStyle/>
        <a:p>
          <a:endParaRPr lang="zh-CN" altLang="en-US"/>
        </a:p>
      </dgm:t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  <dgm:t>
        <a:bodyPr/>
        <a:lstStyle/>
        <a:p>
          <a:endParaRPr lang="zh-CN" altLang="en-US"/>
        </a:p>
      </dgm:t>
    </dgm:pt>
  </dgm:ptLst>
  <dgm:cxnLst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FD1C4C-3A17-4141-BBE0-587AD05D7391}" type="pres">
      <dgm:prSet presAssocID="{582D7D73-C991-4B5E-A32B-E169CC2B9F2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F425AB-51A7-4A29-B85E-049244E0B4B6}" type="pres">
      <dgm:prSet presAssocID="{8CF24F1D-0C9D-42B6-B1B8-3BD8C2283E4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7194615-C534-47D3-A2EE-3D71D670A2A7}" type="pres">
      <dgm:prSet presAssocID="{70BE70DE-A368-4585-BE17-38736A8BC7D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67" y="762654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68" y="2657556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42" y="1345992"/>
            <a:ext cx="5963366" cy="2317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2" y="4100946"/>
            <a:ext cx="6588788" cy="25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401647"/>
            <a:ext cx="4415289" cy="41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835" y="3593970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0" y="1100329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92480" y="574766"/>
            <a:ext cx="5695406" cy="408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49694" y="980926"/>
            <a:ext cx="4129540" cy="2232416"/>
            <a:chOff x="849302" y="1262710"/>
            <a:chExt cx="5506053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4075485" cy="1259561"/>
              <a:chOff x="849302" y="2979704"/>
              <a:chExt cx="4075485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22" y="4082454"/>
            <a:ext cx="5120672" cy="25838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77393" y="2332078"/>
            <a:ext cx="931818" cy="58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各工序生产车间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564176" y="3839934"/>
            <a:ext cx="1110822" cy="4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物料管控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86492" y="3108889"/>
            <a:ext cx="0" cy="73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490006" y="3213341"/>
            <a:ext cx="1" cy="60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44870" y="3364851"/>
            <a:ext cx="104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物料资源信息</a:t>
            </a:r>
            <a:endParaRPr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34452" y="3378205"/>
            <a:ext cx="805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物料调整</a:t>
            </a:r>
            <a:endParaRPr lang="zh-CN" altLang="en-US" sz="1100" dirty="0"/>
          </a:p>
        </p:txBody>
      </p:sp>
      <p:cxnSp>
        <p:nvCxnSpPr>
          <p:cNvPr id="39" name="直接箭头连接符 38"/>
          <p:cNvCxnSpPr>
            <a:stCxn id="10" idx="2"/>
            <a:endCxn id="2" idx="1"/>
          </p:cNvCxnSpPr>
          <p:nvPr/>
        </p:nvCxnSpPr>
        <p:spPr>
          <a:xfrm>
            <a:off x="3909612" y="2614318"/>
            <a:ext cx="1367781" cy="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36132" y="2239439"/>
            <a:ext cx="134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生产任务下达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454332" y="1051814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26477677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399" y="4405882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1570" y="3897634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17474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435</Words>
  <Application>Microsoft Office PowerPoint</Application>
  <PresentationFormat>宽屏</PresentationFormat>
  <Paragraphs>113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50</cp:revision>
  <dcterms:created xsi:type="dcterms:W3CDTF">2018-01-19T12:19:05Z</dcterms:created>
  <dcterms:modified xsi:type="dcterms:W3CDTF">2018-01-23T03:08:51Z</dcterms:modified>
</cp:coreProperties>
</file>