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11D6-A5F0-46D0-AFA0-4443A97A8098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7D307-A083-477F-8011-D2C5427AA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1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0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8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7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6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9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1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792480" y="574766"/>
            <a:ext cx="5695406" cy="408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949694" y="980926"/>
            <a:ext cx="4129540" cy="2232416"/>
            <a:chOff x="849302" y="1262710"/>
            <a:chExt cx="5506053" cy="2976555"/>
          </a:xfrm>
        </p:grpSpPr>
        <p:grpSp>
          <p:nvGrpSpPr>
            <p:cNvPr id="29" name="组合 28"/>
            <p:cNvGrpSpPr/>
            <p:nvPr/>
          </p:nvGrpSpPr>
          <p:grpSpPr>
            <a:xfrm>
              <a:off x="849302" y="2979704"/>
              <a:ext cx="4075485" cy="1259561"/>
              <a:chOff x="849302" y="2979704"/>
              <a:chExt cx="4075485" cy="1259561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849302" y="2979704"/>
                <a:ext cx="1493519" cy="1101495"/>
              </a:xfrm>
              <a:custGeom>
                <a:avLst/>
                <a:gdLst>
                  <a:gd name="connsiteX0" fmla="*/ 0 w 1603505"/>
                  <a:gd name="connsiteY0" fmla="*/ 115029 h 1150288"/>
                  <a:gd name="connsiteX1" fmla="*/ 115029 w 1603505"/>
                  <a:gd name="connsiteY1" fmla="*/ 0 h 1150288"/>
                  <a:gd name="connsiteX2" fmla="*/ 1488476 w 1603505"/>
                  <a:gd name="connsiteY2" fmla="*/ 0 h 1150288"/>
                  <a:gd name="connsiteX3" fmla="*/ 1603505 w 1603505"/>
                  <a:gd name="connsiteY3" fmla="*/ 115029 h 1150288"/>
                  <a:gd name="connsiteX4" fmla="*/ 1603505 w 1603505"/>
                  <a:gd name="connsiteY4" fmla="*/ 1035259 h 1150288"/>
                  <a:gd name="connsiteX5" fmla="*/ 1488476 w 1603505"/>
                  <a:gd name="connsiteY5" fmla="*/ 1150288 h 1150288"/>
                  <a:gd name="connsiteX6" fmla="*/ 115029 w 1603505"/>
                  <a:gd name="connsiteY6" fmla="*/ 1150288 h 1150288"/>
                  <a:gd name="connsiteX7" fmla="*/ 0 w 1603505"/>
                  <a:gd name="connsiteY7" fmla="*/ 1035259 h 1150288"/>
                  <a:gd name="connsiteX8" fmla="*/ 0 w 1603505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3505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488476" y="0"/>
                    </a:lnTo>
                    <a:cubicBezTo>
                      <a:pt x="1552005" y="0"/>
                      <a:pt x="1603505" y="51500"/>
                      <a:pt x="1603505" y="115029"/>
                    </a:cubicBezTo>
                    <a:lnTo>
                      <a:pt x="1603505" y="1035259"/>
                    </a:lnTo>
                    <a:cubicBezTo>
                      <a:pt x="1603505" y="1098788"/>
                      <a:pt x="1552005" y="1150288"/>
                      <a:pt x="1488476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7358" tIns="197358" rIns="197358" bIns="393300" numCol="1" spcCol="1270" anchor="t" anchorCtr="0">
                <a:noAutofit/>
              </a:bodyPr>
              <a:lstStyle/>
              <a:p>
                <a:pPr defTabSz="12334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75" dirty="0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923098" y="2979704"/>
                <a:ext cx="1488409" cy="1259560"/>
              </a:xfrm>
              <a:custGeom>
                <a:avLst/>
                <a:gdLst>
                  <a:gd name="connsiteX0" fmla="*/ 0 w 1598019"/>
                  <a:gd name="connsiteY0" fmla="*/ 131536 h 1315355"/>
                  <a:gd name="connsiteX1" fmla="*/ 131536 w 1598019"/>
                  <a:gd name="connsiteY1" fmla="*/ 0 h 1315355"/>
                  <a:gd name="connsiteX2" fmla="*/ 1466484 w 1598019"/>
                  <a:gd name="connsiteY2" fmla="*/ 0 h 1315355"/>
                  <a:gd name="connsiteX3" fmla="*/ 1598020 w 1598019"/>
                  <a:gd name="connsiteY3" fmla="*/ 131536 h 1315355"/>
                  <a:gd name="connsiteX4" fmla="*/ 1598019 w 1598019"/>
                  <a:gd name="connsiteY4" fmla="*/ 1183820 h 1315355"/>
                  <a:gd name="connsiteX5" fmla="*/ 1466483 w 1598019"/>
                  <a:gd name="connsiteY5" fmla="*/ 1315356 h 1315355"/>
                  <a:gd name="connsiteX6" fmla="*/ 131536 w 1598019"/>
                  <a:gd name="connsiteY6" fmla="*/ 1315355 h 1315355"/>
                  <a:gd name="connsiteX7" fmla="*/ 0 w 1598019"/>
                  <a:gd name="connsiteY7" fmla="*/ 1183819 h 1315355"/>
                  <a:gd name="connsiteX8" fmla="*/ 0 w 1598019"/>
                  <a:gd name="connsiteY8" fmla="*/ 131536 h 13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8019" h="1315355">
                    <a:moveTo>
                      <a:pt x="0" y="131536"/>
                    </a:moveTo>
                    <a:cubicBezTo>
                      <a:pt x="0" y="58891"/>
                      <a:pt x="58891" y="0"/>
                      <a:pt x="131536" y="0"/>
                    </a:cubicBezTo>
                    <a:lnTo>
                      <a:pt x="1466484" y="0"/>
                    </a:lnTo>
                    <a:cubicBezTo>
                      <a:pt x="1539129" y="0"/>
                      <a:pt x="1598020" y="58891"/>
                      <a:pt x="1598020" y="131536"/>
                    </a:cubicBezTo>
                    <a:cubicBezTo>
                      <a:pt x="1598020" y="482297"/>
                      <a:pt x="1598019" y="833059"/>
                      <a:pt x="1598019" y="1183820"/>
                    </a:cubicBezTo>
                    <a:cubicBezTo>
                      <a:pt x="1598019" y="1256465"/>
                      <a:pt x="1539128" y="1315356"/>
                      <a:pt x="1466483" y="1315356"/>
                    </a:cubicBezTo>
                    <a:lnTo>
                      <a:pt x="131536" y="1315355"/>
                    </a:lnTo>
                    <a:cubicBezTo>
                      <a:pt x="58891" y="1315355"/>
                      <a:pt x="0" y="1256464"/>
                      <a:pt x="0" y="1183819"/>
                    </a:cubicBezTo>
                    <a:lnTo>
                      <a:pt x="0" y="1315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570" tIns="103570" rIns="103570" bIns="103570" numCol="1" spcCol="1270" anchor="t" anchorCtr="0">
                <a:noAutofit/>
              </a:bodyPr>
              <a:lstStyle/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生产工艺约束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人力资源约束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设备资源约束</a:t>
                </a: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487673" y="3118184"/>
                <a:ext cx="307086" cy="457369"/>
              </a:xfrm>
              <a:custGeom>
                <a:avLst/>
                <a:gdLst>
                  <a:gd name="connsiteX0" fmla="*/ 0 w 329701"/>
                  <a:gd name="connsiteY0" fmla="*/ 95526 h 477629"/>
                  <a:gd name="connsiteX1" fmla="*/ 164851 w 329701"/>
                  <a:gd name="connsiteY1" fmla="*/ 95526 h 477629"/>
                  <a:gd name="connsiteX2" fmla="*/ 164851 w 329701"/>
                  <a:gd name="connsiteY2" fmla="*/ 0 h 477629"/>
                  <a:gd name="connsiteX3" fmla="*/ 329701 w 329701"/>
                  <a:gd name="connsiteY3" fmla="*/ 238815 h 477629"/>
                  <a:gd name="connsiteX4" fmla="*/ 164851 w 329701"/>
                  <a:gd name="connsiteY4" fmla="*/ 477629 h 477629"/>
                  <a:gd name="connsiteX5" fmla="*/ 164851 w 329701"/>
                  <a:gd name="connsiteY5" fmla="*/ 382103 h 477629"/>
                  <a:gd name="connsiteX6" fmla="*/ 0 w 329701"/>
                  <a:gd name="connsiteY6" fmla="*/ 382103 h 477629"/>
                  <a:gd name="connsiteX7" fmla="*/ 0 w 329701"/>
                  <a:gd name="connsiteY7" fmla="*/ 95526 h 47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9701" h="477629">
                    <a:moveTo>
                      <a:pt x="0" y="95526"/>
                    </a:moveTo>
                    <a:lnTo>
                      <a:pt x="164851" y="95526"/>
                    </a:lnTo>
                    <a:lnTo>
                      <a:pt x="164851" y="0"/>
                    </a:lnTo>
                    <a:lnTo>
                      <a:pt x="329701" y="238815"/>
                    </a:lnTo>
                    <a:lnTo>
                      <a:pt x="164851" y="477629"/>
                    </a:lnTo>
                    <a:lnTo>
                      <a:pt x="164851" y="382103"/>
                    </a:lnTo>
                    <a:lnTo>
                      <a:pt x="0" y="382103"/>
                    </a:lnTo>
                    <a:lnTo>
                      <a:pt x="0" y="9552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71645" rIns="74183" bIns="71645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5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922229" y="2979704"/>
                <a:ext cx="1910512" cy="1101495"/>
              </a:xfrm>
              <a:custGeom>
                <a:avLst/>
                <a:gdLst>
                  <a:gd name="connsiteX0" fmla="*/ 0 w 1918413"/>
                  <a:gd name="connsiteY0" fmla="*/ 115029 h 1150288"/>
                  <a:gd name="connsiteX1" fmla="*/ 115029 w 1918413"/>
                  <a:gd name="connsiteY1" fmla="*/ 0 h 1150288"/>
                  <a:gd name="connsiteX2" fmla="*/ 1803384 w 1918413"/>
                  <a:gd name="connsiteY2" fmla="*/ 0 h 1150288"/>
                  <a:gd name="connsiteX3" fmla="*/ 1918413 w 1918413"/>
                  <a:gd name="connsiteY3" fmla="*/ 115029 h 1150288"/>
                  <a:gd name="connsiteX4" fmla="*/ 1918413 w 1918413"/>
                  <a:gd name="connsiteY4" fmla="*/ 1035259 h 1150288"/>
                  <a:gd name="connsiteX5" fmla="*/ 1803384 w 1918413"/>
                  <a:gd name="connsiteY5" fmla="*/ 1150288 h 1150288"/>
                  <a:gd name="connsiteX6" fmla="*/ 115029 w 1918413"/>
                  <a:gd name="connsiteY6" fmla="*/ 1150288 h 1150288"/>
                  <a:gd name="connsiteX7" fmla="*/ 0 w 1918413"/>
                  <a:gd name="connsiteY7" fmla="*/ 1035259 h 1150288"/>
                  <a:gd name="connsiteX8" fmla="*/ 0 w 1918413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8413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803384" y="0"/>
                    </a:lnTo>
                    <a:cubicBezTo>
                      <a:pt x="1866913" y="0"/>
                      <a:pt x="1918413" y="51500"/>
                      <a:pt x="1918413" y="115029"/>
                    </a:cubicBezTo>
                    <a:lnTo>
                      <a:pt x="1918413" y="1035259"/>
                    </a:lnTo>
                    <a:cubicBezTo>
                      <a:pt x="1918413" y="1098788"/>
                      <a:pt x="1866913" y="1150288"/>
                      <a:pt x="1803384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4" rIns="85344" bIns="333293" numCol="1" spcCol="1270" anchor="t" anchorCtr="0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辅助生产排程系统</a:t>
                </a: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3547983" y="3440567"/>
                <a:ext cx="1376804" cy="798698"/>
              </a:xfrm>
              <a:custGeom>
                <a:avLst/>
                <a:gdLst>
                  <a:gd name="connsiteX0" fmla="*/ 0 w 1478195"/>
                  <a:gd name="connsiteY0" fmla="*/ 138424 h 1384235"/>
                  <a:gd name="connsiteX1" fmla="*/ 138424 w 1478195"/>
                  <a:gd name="connsiteY1" fmla="*/ 0 h 1384235"/>
                  <a:gd name="connsiteX2" fmla="*/ 1339772 w 1478195"/>
                  <a:gd name="connsiteY2" fmla="*/ 0 h 1384235"/>
                  <a:gd name="connsiteX3" fmla="*/ 1478196 w 1478195"/>
                  <a:gd name="connsiteY3" fmla="*/ 138424 h 1384235"/>
                  <a:gd name="connsiteX4" fmla="*/ 1478195 w 1478195"/>
                  <a:gd name="connsiteY4" fmla="*/ 1245812 h 1384235"/>
                  <a:gd name="connsiteX5" fmla="*/ 1339771 w 1478195"/>
                  <a:gd name="connsiteY5" fmla="*/ 1384236 h 1384235"/>
                  <a:gd name="connsiteX6" fmla="*/ 138424 w 1478195"/>
                  <a:gd name="connsiteY6" fmla="*/ 1384235 h 1384235"/>
                  <a:gd name="connsiteX7" fmla="*/ 0 w 1478195"/>
                  <a:gd name="connsiteY7" fmla="*/ 1245811 h 1384235"/>
                  <a:gd name="connsiteX8" fmla="*/ 0 w 1478195"/>
                  <a:gd name="connsiteY8" fmla="*/ 138424 h 138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8195" h="1384235">
                    <a:moveTo>
                      <a:pt x="0" y="138424"/>
                    </a:moveTo>
                    <a:cubicBezTo>
                      <a:pt x="0" y="61975"/>
                      <a:pt x="61975" y="0"/>
                      <a:pt x="138424" y="0"/>
                    </a:cubicBezTo>
                    <a:lnTo>
                      <a:pt x="1339772" y="0"/>
                    </a:lnTo>
                    <a:cubicBezTo>
                      <a:pt x="1416221" y="0"/>
                      <a:pt x="1478196" y="61975"/>
                      <a:pt x="1478196" y="138424"/>
                    </a:cubicBezTo>
                    <a:cubicBezTo>
                      <a:pt x="1478196" y="507553"/>
                      <a:pt x="1478195" y="876683"/>
                      <a:pt x="1478195" y="1245812"/>
                    </a:cubicBezTo>
                    <a:cubicBezTo>
                      <a:pt x="1478195" y="1322261"/>
                      <a:pt x="1416220" y="1384236"/>
                      <a:pt x="1339771" y="1384236"/>
                    </a:cubicBezTo>
                    <a:lnTo>
                      <a:pt x="138424" y="1384235"/>
                    </a:lnTo>
                    <a:cubicBezTo>
                      <a:pt x="61975" y="1384235"/>
                      <a:pt x="0" y="1322260"/>
                      <a:pt x="0" y="1245811"/>
                    </a:cubicBezTo>
                    <a:lnTo>
                      <a:pt x="0" y="13842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4415" tIns="94415" rIns="94415" bIns="94415" numCol="1" spcCol="1270" anchor="t" anchorCtr="0">
                <a:noAutofit/>
              </a:bodyPr>
              <a:lstStyle/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生产日历管理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排程方案维护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工艺流程管理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>
              <a:off x="3116190" y="1902690"/>
              <a:ext cx="1252607" cy="570929"/>
            </a:xfrm>
            <a:custGeom>
              <a:avLst/>
              <a:gdLst>
                <a:gd name="connsiteX0" fmla="*/ 0 w 1918413"/>
                <a:gd name="connsiteY0" fmla="*/ 115029 h 1150288"/>
                <a:gd name="connsiteX1" fmla="*/ 115029 w 1918413"/>
                <a:gd name="connsiteY1" fmla="*/ 0 h 1150288"/>
                <a:gd name="connsiteX2" fmla="*/ 1803384 w 1918413"/>
                <a:gd name="connsiteY2" fmla="*/ 0 h 1150288"/>
                <a:gd name="connsiteX3" fmla="*/ 1918413 w 1918413"/>
                <a:gd name="connsiteY3" fmla="*/ 115029 h 1150288"/>
                <a:gd name="connsiteX4" fmla="*/ 1918413 w 1918413"/>
                <a:gd name="connsiteY4" fmla="*/ 1035259 h 1150288"/>
                <a:gd name="connsiteX5" fmla="*/ 1803384 w 1918413"/>
                <a:gd name="connsiteY5" fmla="*/ 1150288 h 1150288"/>
                <a:gd name="connsiteX6" fmla="*/ 115029 w 1918413"/>
                <a:gd name="connsiteY6" fmla="*/ 1150288 h 1150288"/>
                <a:gd name="connsiteX7" fmla="*/ 0 w 1918413"/>
                <a:gd name="connsiteY7" fmla="*/ 1035259 h 1150288"/>
                <a:gd name="connsiteX8" fmla="*/ 0 w 1918413"/>
                <a:gd name="connsiteY8" fmla="*/ 115029 h 115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8413" h="1150288">
                  <a:moveTo>
                    <a:pt x="0" y="115029"/>
                  </a:moveTo>
                  <a:cubicBezTo>
                    <a:pt x="0" y="51500"/>
                    <a:pt x="51500" y="0"/>
                    <a:pt x="115029" y="0"/>
                  </a:cubicBezTo>
                  <a:lnTo>
                    <a:pt x="1803384" y="0"/>
                  </a:lnTo>
                  <a:cubicBezTo>
                    <a:pt x="1866913" y="0"/>
                    <a:pt x="1918413" y="51500"/>
                    <a:pt x="1918413" y="115029"/>
                  </a:cubicBezTo>
                  <a:lnTo>
                    <a:pt x="1918413" y="1035259"/>
                  </a:lnTo>
                  <a:cubicBezTo>
                    <a:pt x="1918413" y="1098788"/>
                    <a:pt x="1866913" y="1150288"/>
                    <a:pt x="1803384" y="1150288"/>
                  </a:cubicBezTo>
                  <a:lnTo>
                    <a:pt x="115029" y="1150288"/>
                  </a:lnTo>
                  <a:cubicBezTo>
                    <a:pt x="51500" y="1150288"/>
                    <a:pt x="0" y="1098788"/>
                    <a:pt x="0" y="1035259"/>
                  </a:cubicBezTo>
                  <a:lnTo>
                    <a:pt x="0" y="1150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333293" numCol="1" spcCol="1270" anchor="t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3431699" y="2278230"/>
              <a:ext cx="989713" cy="392151"/>
            </a:xfrm>
            <a:custGeom>
              <a:avLst/>
              <a:gdLst>
                <a:gd name="connsiteX0" fmla="*/ 0 w 1817639"/>
                <a:gd name="connsiteY0" fmla="*/ 128501 h 1285007"/>
                <a:gd name="connsiteX1" fmla="*/ 128501 w 1817639"/>
                <a:gd name="connsiteY1" fmla="*/ 0 h 1285007"/>
                <a:gd name="connsiteX2" fmla="*/ 1689138 w 1817639"/>
                <a:gd name="connsiteY2" fmla="*/ 0 h 1285007"/>
                <a:gd name="connsiteX3" fmla="*/ 1817639 w 1817639"/>
                <a:gd name="connsiteY3" fmla="*/ 128501 h 1285007"/>
                <a:gd name="connsiteX4" fmla="*/ 1817639 w 1817639"/>
                <a:gd name="connsiteY4" fmla="*/ 1156506 h 1285007"/>
                <a:gd name="connsiteX5" fmla="*/ 1689138 w 1817639"/>
                <a:gd name="connsiteY5" fmla="*/ 1285007 h 1285007"/>
                <a:gd name="connsiteX6" fmla="*/ 128501 w 1817639"/>
                <a:gd name="connsiteY6" fmla="*/ 1285007 h 1285007"/>
                <a:gd name="connsiteX7" fmla="*/ 0 w 1817639"/>
                <a:gd name="connsiteY7" fmla="*/ 1156506 h 1285007"/>
                <a:gd name="connsiteX8" fmla="*/ 0 w 1817639"/>
                <a:gd name="connsiteY8" fmla="*/ 128501 h 128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7639" h="1285007">
                  <a:moveTo>
                    <a:pt x="0" y="128501"/>
                  </a:moveTo>
                  <a:cubicBezTo>
                    <a:pt x="0" y="57532"/>
                    <a:pt x="57532" y="0"/>
                    <a:pt x="128501" y="0"/>
                  </a:cubicBezTo>
                  <a:lnTo>
                    <a:pt x="1689138" y="0"/>
                  </a:lnTo>
                  <a:cubicBezTo>
                    <a:pt x="1760107" y="0"/>
                    <a:pt x="1817639" y="57532"/>
                    <a:pt x="1817639" y="128501"/>
                  </a:cubicBezTo>
                  <a:lnTo>
                    <a:pt x="1817639" y="1156506"/>
                  </a:lnTo>
                  <a:cubicBezTo>
                    <a:pt x="1817639" y="1227475"/>
                    <a:pt x="1760107" y="1285007"/>
                    <a:pt x="1689138" y="1285007"/>
                  </a:cubicBezTo>
                  <a:lnTo>
                    <a:pt x="128501" y="1285007"/>
                  </a:lnTo>
                  <a:cubicBezTo>
                    <a:pt x="57532" y="1285007"/>
                    <a:pt x="0" y="1227475"/>
                    <a:pt x="0" y="1156506"/>
                  </a:cubicBezTo>
                  <a:lnTo>
                    <a:pt x="0" y="12850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904" tIns="102904" rIns="102904" bIns="102904" numCol="1" spcCol="1270" anchor="t" anchorCtr="0">
              <a:no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订单分解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508990" y="1828804"/>
              <a:ext cx="605294" cy="775670"/>
              <a:chOff x="2704871" y="2672862"/>
              <a:chExt cx="718820" cy="921151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1993" y="2672862"/>
                <a:ext cx="624576" cy="618392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2704871" y="3191961"/>
                <a:ext cx="718820" cy="40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2265171" y="2201361"/>
              <a:ext cx="688158" cy="1322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3842327" y="2734080"/>
              <a:ext cx="123857" cy="2268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97637" y="1748938"/>
              <a:ext cx="101566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产品需求及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定制化需求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914129" y="2702705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53155" y="126271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辅助生产排程</a:t>
              </a:r>
              <a:r>
                <a:rPr lang="en-US" altLang="zh-CN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ADS</a:t>
              </a: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22" y="4082454"/>
            <a:ext cx="5120672" cy="25838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277393" y="2332078"/>
            <a:ext cx="931818" cy="58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各工序生产车间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2564176" y="3839934"/>
            <a:ext cx="1110822" cy="4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物料管控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886492" y="3108889"/>
            <a:ext cx="0" cy="73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3490006" y="3213341"/>
            <a:ext cx="1" cy="60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44870" y="3364851"/>
            <a:ext cx="1042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物料资源信息</a:t>
            </a:r>
            <a:endParaRPr lang="zh-CN" altLang="en-US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534452" y="3378205"/>
            <a:ext cx="805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物料调整</a:t>
            </a:r>
            <a:endParaRPr lang="zh-CN" altLang="en-US" sz="1100" dirty="0"/>
          </a:p>
        </p:txBody>
      </p:sp>
      <p:cxnSp>
        <p:nvCxnSpPr>
          <p:cNvPr id="39" name="直接箭头连接符 38"/>
          <p:cNvCxnSpPr>
            <a:stCxn id="10" idx="2"/>
            <a:endCxn id="2" idx="1"/>
          </p:cNvCxnSpPr>
          <p:nvPr/>
        </p:nvCxnSpPr>
        <p:spPr>
          <a:xfrm>
            <a:off x="3909612" y="2614318"/>
            <a:ext cx="1367781" cy="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936132" y="2239439"/>
            <a:ext cx="134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生产任务下达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14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</TotalTime>
  <Words>55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袁兆麟</dc:creator>
  <cp:lastModifiedBy>袁兆麟</cp:lastModifiedBy>
  <cp:revision>51</cp:revision>
  <dcterms:created xsi:type="dcterms:W3CDTF">2018-01-19T12:19:05Z</dcterms:created>
  <dcterms:modified xsi:type="dcterms:W3CDTF">2018-01-23T03:09:29Z</dcterms:modified>
</cp:coreProperties>
</file>