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</dgm:pt>
    <dgm:pt modelId="{4220225B-1D67-47B9-A7D8-4CB8214C3EA7}" type="pres">
      <dgm:prSet presAssocID="{572C54BF-9260-4C02-BE99-32EA5C62A8C1}" presName="gear1srcNode" presStyleLbl="node1" presStyleIdx="0" presStyleCnt="3"/>
      <dgm:spPr/>
    </dgm:pt>
    <dgm:pt modelId="{88F42706-C009-4520-A258-8F15006B31E2}" type="pres">
      <dgm:prSet presAssocID="{572C54BF-9260-4C02-BE99-32EA5C62A8C1}" presName="gear1dstNode" presStyleLbl="node1" presStyleIdx="0" presStyleCnt="3"/>
      <dgm:spPr/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</dgm:pt>
    <dgm:pt modelId="{0DBD3C7E-587D-41E7-A5E6-0765AA3100B8}" type="pres">
      <dgm:prSet presAssocID="{B9088C6F-E40C-4371-BB55-FBD3E9509B7D}" presName="gear2srcNode" presStyleLbl="node1" presStyleIdx="1" presStyleCnt="3"/>
      <dgm:spPr/>
    </dgm:pt>
    <dgm:pt modelId="{C45400E6-9485-4E28-A062-A0D5243BFEE9}" type="pres">
      <dgm:prSet presAssocID="{B9088C6F-E40C-4371-BB55-FBD3E9509B7D}" presName="gear2dstNode" presStyleLbl="node1" presStyleIdx="1" presStyleCnt="3"/>
      <dgm:spPr/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E9EB4D6-5786-4F58-8516-5D3DEFB4FB46}" type="pres">
      <dgm:prSet presAssocID="{B2CA64B7-8AB5-4BBF-8107-DF8EB16716BB}" presName="gear3srcNode" presStyleLbl="node1" presStyleIdx="2" presStyleCnt="3"/>
      <dgm:spPr/>
    </dgm:pt>
    <dgm:pt modelId="{167AB8D6-85E7-4740-99EC-A57231B2D205}" type="pres">
      <dgm:prSet presAssocID="{B2CA64B7-8AB5-4BBF-8107-DF8EB16716BB}" presName="gear3dstNode" presStyleLbl="node1" presStyleIdx="2" presStyleCnt="3"/>
      <dgm:spPr/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</dgm:pt>
  </dgm:ptLst>
  <dgm:cxnLst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</dgm:pt>
    <dgm:pt modelId="{F4FD1C4C-3A17-4141-BBE0-587AD05D7391}" type="pres">
      <dgm:prSet presAssocID="{582D7D73-C991-4B5E-A32B-E169CC2B9F28}" presName="connTx" presStyleLbl="parChTrans1D2" presStyleIdx="0" presStyleCnt="3"/>
      <dgm:spPr/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</dgm:pt>
    <dgm:pt modelId="{D6F425AB-51A7-4A29-B85E-049244E0B4B6}" type="pres">
      <dgm:prSet presAssocID="{8CF24F1D-0C9D-42B6-B1B8-3BD8C2283E47}" presName="connTx" presStyleLbl="parChTrans1D2" presStyleIdx="1" presStyleCnt="3"/>
      <dgm:spPr/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</dgm:pt>
    <dgm:pt modelId="{77194615-C534-47D3-A2EE-3D71D670A2A7}" type="pres">
      <dgm:prSet presAssocID="{70BE70DE-A368-4585-BE17-38736A8BC7D6}" presName="connTx" presStyleLbl="parChTrans1D2" presStyleIdx="2" presStyleCnt="3"/>
      <dgm:spPr/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4" y="640733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6" y="2640139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89" y="1328575"/>
            <a:ext cx="5963366" cy="2317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2" y="4100946"/>
            <a:ext cx="6588788" cy="25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382985"/>
            <a:ext cx="4415289" cy="41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2705BA-409B-4A3F-B6B5-F572E3CB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8" y="1450521"/>
            <a:ext cx="5381608" cy="4382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828C5-B70C-45D7-8709-2CA19C86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50" y="1194318"/>
            <a:ext cx="5383597" cy="40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732D51-AFF5-4E02-882A-4396F98D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4" y="2006082"/>
            <a:ext cx="4959536" cy="30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1E3E07-3E11-4B5F-83D9-52DF80BFA636}"/>
              </a:ext>
            </a:extLst>
          </p:cNvPr>
          <p:cNvGrpSpPr/>
          <p:nvPr/>
        </p:nvGrpSpPr>
        <p:grpSpPr>
          <a:xfrm>
            <a:off x="949694" y="980926"/>
            <a:ext cx="4737837" cy="3034815"/>
            <a:chOff x="949694" y="980926"/>
            <a:chExt cx="4737837" cy="303481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5FD60E-8428-42A8-9CD3-AF562081A859}"/>
                </a:ext>
              </a:extLst>
            </p:cNvPr>
            <p:cNvGrpSpPr/>
            <p:nvPr/>
          </p:nvGrpSpPr>
          <p:grpSpPr>
            <a:xfrm>
              <a:off x="949694" y="980926"/>
              <a:ext cx="4129540" cy="2232416"/>
              <a:chOff x="849302" y="1262710"/>
              <a:chExt cx="5506053" cy="297655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AEEB65F-33E7-4027-A0B8-0D8C01B11701}"/>
                  </a:ext>
                </a:extLst>
              </p:cNvPr>
              <p:cNvGrpSpPr/>
              <p:nvPr/>
            </p:nvGrpSpPr>
            <p:grpSpPr>
              <a:xfrm>
                <a:off x="849302" y="2979704"/>
                <a:ext cx="4075485" cy="1259561"/>
                <a:chOff x="849302" y="2979704"/>
                <a:chExt cx="4075485" cy="1259561"/>
              </a:xfrm>
            </p:grpSpPr>
            <p:sp>
              <p:nvSpPr>
                <p:cNvPr id="25" name="任意多边形 5">
                  <a:extLst>
                    <a:ext uri="{FF2B5EF4-FFF2-40B4-BE49-F238E27FC236}">
                      <a16:creationId xmlns:a16="http://schemas.microsoft.com/office/drawing/2014/main" id="{131C4CD3-C721-43EE-96FC-F61DFB849478}"/>
                    </a:ext>
                  </a:extLst>
                </p:cNvPr>
                <p:cNvSpPr/>
                <p:nvPr/>
              </p:nvSpPr>
              <p:spPr>
                <a:xfrm>
                  <a:off x="849302" y="2979704"/>
                  <a:ext cx="1493519" cy="1101495"/>
                </a:xfrm>
                <a:custGeom>
                  <a:avLst/>
                  <a:gdLst>
                    <a:gd name="connsiteX0" fmla="*/ 0 w 1603505"/>
                    <a:gd name="connsiteY0" fmla="*/ 115029 h 1150288"/>
                    <a:gd name="connsiteX1" fmla="*/ 115029 w 1603505"/>
                    <a:gd name="connsiteY1" fmla="*/ 0 h 1150288"/>
                    <a:gd name="connsiteX2" fmla="*/ 1488476 w 1603505"/>
                    <a:gd name="connsiteY2" fmla="*/ 0 h 1150288"/>
                    <a:gd name="connsiteX3" fmla="*/ 1603505 w 1603505"/>
                    <a:gd name="connsiteY3" fmla="*/ 115029 h 1150288"/>
                    <a:gd name="connsiteX4" fmla="*/ 1603505 w 1603505"/>
                    <a:gd name="connsiteY4" fmla="*/ 1035259 h 1150288"/>
                    <a:gd name="connsiteX5" fmla="*/ 1488476 w 1603505"/>
                    <a:gd name="connsiteY5" fmla="*/ 1150288 h 1150288"/>
                    <a:gd name="connsiteX6" fmla="*/ 115029 w 1603505"/>
                    <a:gd name="connsiteY6" fmla="*/ 1150288 h 1150288"/>
                    <a:gd name="connsiteX7" fmla="*/ 0 w 1603505"/>
                    <a:gd name="connsiteY7" fmla="*/ 1035259 h 1150288"/>
                    <a:gd name="connsiteX8" fmla="*/ 0 w 1603505"/>
                    <a:gd name="connsiteY8" fmla="*/ 115029 h 115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3505" h="1150288">
                      <a:moveTo>
                        <a:pt x="0" y="115029"/>
                      </a:moveTo>
                      <a:cubicBezTo>
                        <a:pt x="0" y="51500"/>
                        <a:pt x="51500" y="0"/>
                        <a:pt x="115029" y="0"/>
                      </a:cubicBezTo>
                      <a:lnTo>
                        <a:pt x="1488476" y="0"/>
                      </a:lnTo>
                      <a:cubicBezTo>
                        <a:pt x="1552005" y="0"/>
                        <a:pt x="1603505" y="51500"/>
                        <a:pt x="1603505" y="115029"/>
                      </a:cubicBezTo>
                      <a:lnTo>
                        <a:pt x="1603505" y="1035259"/>
                      </a:lnTo>
                      <a:cubicBezTo>
                        <a:pt x="1603505" y="1098788"/>
                        <a:pt x="1552005" y="1150288"/>
                        <a:pt x="1488476" y="1150288"/>
                      </a:cubicBezTo>
                      <a:lnTo>
                        <a:pt x="115029" y="1150288"/>
                      </a:lnTo>
                      <a:cubicBezTo>
                        <a:pt x="51500" y="1150288"/>
                        <a:pt x="0" y="1098788"/>
                        <a:pt x="0" y="1035259"/>
                      </a:cubicBezTo>
                      <a:lnTo>
                        <a:pt x="0" y="1150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7358" tIns="197358" rIns="197358" bIns="393300" numCol="1" spcCol="1270" anchor="t" anchorCtr="0">
                  <a:noAutofit/>
                </a:bodyPr>
                <a:lstStyle/>
                <a:p>
                  <a:pPr defTabSz="123348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775" dirty="0"/>
                </a:p>
              </p:txBody>
            </p:sp>
            <p:sp>
              <p:nvSpPr>
                <p:cNvPr id="26" name="任意多边形 6">
                  <a:extLst>
                    <a:ext uri="{FF2B5EF4-FFF2-40B4-BE49-F238E27FC236}">
                      <a16:creationId xmlns:a16="http://schemas.microsoft.com/office/drawing/2014/main" id="{69C63AA1-D6BD-490D-8A41-8507CF7493CA}"/>
                    </a:ext>
                  </a:extLst>
                </p:cNvPr>
                <p:cNvSpPr/>
                <p:nvPr/>
              </p:nvSpPr>
              <p:spPr>
                <a:xfrm>
                  <a:off x="923098" y="2979704"/>
                  <a:ext cx="1488409" cy="1259560"/>
                </a:xfrm>
                <a:custGeom>
                  <a:avLst/>
                  <a:gdLst>
                    <a:gd name="connsiteX0" fmla="*/ 0 w 1598019"/>
                    <a:gd name="connsiteY0" fmla="*/ 131536 h 1315355"/>
                    <a:gd name="connsiteX1" fmla="*/ 131536 w 1598019"/>
                    <a:gd name="connsiteY1" fmla="*/ 0 h 1315355"/>
                    <a:gd name="connsiteX2" fmla="*/ 1466484 w 1598019"/>
                    <a:gd name="connsiteY2" fmla="*/ 0 h 1315355"/>
                    <a:gd name="connsiteX3" fmla="*/ 1598020 w 1598019"/>
                    <a:gd name="connsiteY3" fmla="*/ 131536 h 1315355"/>
                    <a:gd name="connsiteX4" fmla="*/ 1598019 w 1598019"/>
                    <a:gd name="connsiteY4" fmla="*/ 1183820 h 1315355"/>
                    <a:gd name="connsiteX5" fmla="*/ 1466483 w 1598019"/>
                    <a:gd name="connsiteY5" fmla="*/ 1315356 h 1315355"/>
                    <a:gd name="connsiteX6" fmla="*/ 131536 w 1598019"/>
                    <a:gd name="connsiteY6" fmla="*/ 1315355 h 1315355"/>
                    <a:gd name="connsiteX7" fmla="*/ 0 w 1598019"/>
                    <a:gd name="connsiteY7" fmla="*/ 1183819 h 1315355"/>
                    <a:gd name="connsiteX8" fmla="*/ 0 w 1598019"/>
                    <a:gd name="connsiteY8" fmla="*/ 131536 h 1315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8019" h="1315355">
                      <a:moveTo>
                        <a:pt x="0" y="131536"/>
                      </a:moveTo>
                      <a:cubicBezTo>
                        <a:pt x="0" y="58891"/>
                        <a:pt x="58891" y="0"/>
                        <a:pt x="131536" y="0"/>
                      </a:cubicBezTo>
                      <a:lnTo>
                        <a:pt x="1466484" y="0"/>
                      </a:lnTo>
                      <a:cubicBezTo>
                        <a:pt x="1539129" y="0"/>
                        <a:pt x="1598020" y="58891"/>
                        <a:pt x="1598020" y="131536"/>
                      </a:cubicBezTo>
                      <a:cubicBezTo>
                        <a:pt x="1598020" y="482297"/>
                        <a:pt x="1598019" y="833059"/>
                        <a:pt x="1598019" y="1183820"/>
                      </a:cubicBezTo>
                      <a:cubicBezTo>
                        <a:pt x="1598019" y="1256465"/>
                        <a:pt x="1539128" y="1315356"/>
                        <a:pt x="1466483" y="1315356"/>
                      </a:cubicBezTo>
                      <a:lnTo>
                        <a:pt x="131536" y="1315355"/>
                      </a:lnTo>
                      <a:cubicBezTo>
                        <a:pt x="58891" y="1315355"/>
                        <a:pt x="0" y="1256464"/>
                        <a:pt x="0" y="1183819"/>
                      </a:cubicBezTo>
                      <a:lnTo>
                        <a:pt x="0" y="131536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03570" tIns="103570" rIns="103570" bIns="103570" numCol="1" spcCol="1270" anchor="t" anchorCtr="0">
                  <a:noAutofit/>
                </a:bodyPr>
                <a:lstStyle/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生产工艺约束</a:t>
                  </a:r>
                </a:p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人力资源约束</a:t>
                  </a:r>
                </a:p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设备资源约束</a:t>
                  </a:r>
                </a:p>
              </p:txBody>
            </p:sp>
            <p:sp>
              <p:nvSpPr>
                <p:cNvPr id="27" name="任意多边形 7">
                  <a:extLst>
                    <a:ext uri="{FF2B5EF4-FFF2-40B4-BE49-F238E27FC236}">
                      <a16:creationId xmlns:a16="http://schemas.microsoft.com/office/drawing/2014/main" id="{DA725F12-387D-4EAB-8CE4-BF22D67EEE34}"/>
                    </a:ext>
                  </a:extLst>
                </p:cNvPr>
                <p:cNvSpPr/>
                <p:nvPr/>
              </p:nvSpPr>
              <p:spPr>
                <a:xfrm>
                  <a:off x="2487673" y="3118184"/>
                  <a:ext cx="307086" cy="457369"/>
                </a:xfrm>
                <a:custGeom>
                  <a:avLst/>
                  <a:gdLst>
                    <a:gd name="connsiteX0" fmla="*/ 0 w 329701"/>
                    <a:gd name="connsiteY0" fmla="*/ 95526 h 477629"/>
                    <a:gd name="connsiteX1" fmla="*/ 164851 w 329701"/>
                    <a:gd name="connsiteY1" fmla="*/ 95526 h 477629"/>
                    <a:gd name="connsiteX2" fmla="*/ 164851 w 329701"/>
                    <a:gd name="connsiteY2" fmla="*/ 0 h 477629"/>
                    <a:gd name="connsiteX3" fmla="*/ 329701 w 329701"/>
                    <a:gd name="connsiteY3" fmla="*/ 238815 h 477629"/>
                    <a:gd name="connsiteX4" fmla="*/ 164851 w 329701"/>
                    <a:gd name="connsiteY4" fmla="*/ 477629 h 477629"/>
                    <a:gd name="connsiteX5" fmla="*/ 164851 w 329701"/>
                    <a:gd name="connsiteY5" fmla="*/ 382103 h 477629"/>
                    <a:gd name="connsiteX6" fmla="*/ 0 w 329701"/>
                    <a:gd name="connsiteY6" fmla="*/ 382103 h 477629"/>
                    <a:gd name="connsiteX7" fmla="*/ 0 w 329701"/>
                    <a:gd name="connsiteY7" fmla="*/ 95526 h 47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9701" h="477629">
                      <a:moveTo>
                        <a:pt x="0" y="95526"/>
                      </a:moveTo>
                      <a:lnTo>
                        <a:pt x="164851" y="95526"/>
                      </a:lnTo>
                      <a:lnTo>
                        <a:pt x="164851" y="0"/>
                      </a:lnTo>
                      <a:lnTo>
                        <a:pt x="329701" y="238815"/>
                      </a:lnTo>
                      <a:lnTo>
                        <a:pt x="164851" y="477629"/>
                      </a:lnTo>
                      <a:lnTo>
                        <a:pt x="164851" y="382103"/>
                      </a:lnTo>
                      <a:lnTo>
                        <a:pt x="0" y="382103"/>
                      </a:lnTo>
                      <a:lnTo>
                        <a:pt x="0" y="95526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71645" rIns="74183" bIns="71645" numCol="1" spcCol="1270" anchor="ctr" anchorCtr="0">
                  <a:noAutofit/>
                </a:bodyPr>
                <a:lstStyle/>
                <a:p>
                  <a:pPr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500"/>
                </a:p>
              </p:txBody>
            </p:sp>
            <p:sp>
              <p:nvSpPr>
                <p:cNvPr id="28" name="任意多边形 8">
                  <a:extLst>
                    <a:ext uri="{FF2B5EF4-FFF2-40B4-BE49-F238E27FC236}">
                      <a16:creationId xmlns:a16="http://schemas.microsoft.com/office/drawing/2014/main" id="{849A65E2-65A6-4893-B9AD-153F73D27B24}"/>
                    </a:ext>
                  </a:extLst>
                </p:cNvPr>
                <p:cNvSpPr/>
                <p:nvPr/>
              </p:nvSpPr>
              <p:spPr>
                <a:xfrm>
                  <a:off x="2922229" y="2979704"/>
                  <a:ext cx="1910512" cy="1101495"/>
                </a:xfrm>
                <a:custGeom>
                  <a:avLst/>
                  <a:gdLst>
                    <a:gd name="connsiteX0" fmla="*/ 0 w 1918413"/>
                    <a:gd name="connsiteY0" fmla="*/ 115029 h 1150288"/>
                    <a:gd name="connsiteX1" fmla="*/ 115029 w 1918413"/>
                    <a:gd name="connsiteY1" fmla="*/ 0 h 1150288"/>
                    <a:gd name="connsiteX2" fmla="*/ 1803384 w 1918413"/>
                    <a:gd name="connsiteY2" fmla="*/ 0 h 1150288"/>
                    <a:gd name="connsiteX3" fmla="*/ 1918413 w 1918413"/>
                    <a:gd name="connsiteY3" fmla="*/ 115029 h 1150288"/>
                    <a:gd name="connsiteX4" fmla="*/ 1918413 w 1918413"/>
                    <a:gd name="connsiteY4" fmla="*/ 1035259 h 1150288"/>
                    <a:gd name="connsiteX5" fmla="*/ 1803384 w 1918413"/>
                    <a:gd name="connsiteY5" fmla="*/ 1150288 h 1150288"/>
                    <a:gd name="connsiteX6" fmla="*/ 115029 w 1918413"/>
                    <a:gd name="connsiteY6" fmla="*/ 1150288 h 1150288"/>
                    <a:gd name="connsiteX7" fmla="*/ 0 w 1918413"/>
                    <a:gd name="connsiteY7" fmla="*/ 1035259 h 1150288"/>
                    <a:gd name="connsiteX8" fmla="*/ 0 w 1918413"/>
                    <a:gd name="connsiteY8" fmla="*/ 115029 h 115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8413" h="1150288">
                      <a:moveTo>
                        <a:pt x="0" y="115029"/>
                      </a:moveTo>
                      <a:cubicBezTo>
                        <a:pt x="0" y="51500"/>
                        <a:pt x="51500" y="0"/>
                        <a:pt x="115029" y="0"/>
                      </a:cubicBezTo>
                      <a:lnTo>
                        <a:pt x="1803384" y="0"/>
                      </a:lnTo>
                      <a:cubicBezTo>
                        <a:pt x="1866913" y="0"/>
                        <a:pt x="1918413" y="51500"/>
                        <a:pt x="1918413" y="115029"/>
                      </a:cubicBezTo>
                      <a:lnTo>
                        <a:pt x="1918413" y="1035259"/>
                      </a:lnTo>
                      <a:cubicBezTo>
                        <a:pt x="1918413" y="1098788"/>
                        <a:pt x="1866913" y="1150288"/>
                        <a:pt x="1803384" y="1150288"/>
                      </a:cubicBezTo>
                      <a:lnTo>
                        <a:pt x="115029" y="1150288"/>
                      </a:lnTo>
                      <a:cubicBezTo>
                        <a:pt x="51500" y="1150288"/>
                        <a:pt x="0" y="1098788"/>
                        <a:pt x="0" y="1035259"/>
                      </a:cubicBezTo>
                      <a:lnTo>
                        <a:pt x="0" y="1150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5344" tIns="85344" rIns="85344" bIns="333293" numCol="1" spcCol="1270" anchor="t" anchorCtr="0">
                  <a:noAutofit/>
                </a:bodyPr>
                <a:lstStyle/>
                <a:p>
                  <a:pPr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辅助生产排程系统</a:t>
                  </a:r>
                </a:p>
              </p:txBody>
            </p:sp>
            <p:sp>
              <p:nvSpPr>
                <p:cNvPr id="29" name="任意多边形 9">
                  <a:extLst>
                    <a:ext uri="{FF2B5EF4-FFF2-40B4-BE49-F238E27FC236}">
                      <a16:creationId xmlns:a16="http://schemas.microsoft.com/office/drawing/2014/main" id="{9A3DEA06-D758-4C60-B6BD-409EEC5EE606}"/>
                    </a:ext>
                  </a:extLst>
                </p:cNvPr>
                <p:cNvSpPr/>
                <p:nvPr/>
              </p:nvSpPr>
              <p:spPr>
                <a:xfrm>
                  <a:off x="3547983" y="3440567"/>
                  <a:ext cx="1376804" cy="798698"/>
                </a:xfrm>
                <a:custGeom>
                  <a:avLst/>
                  <a:gdLst>
                    <a:gd name="connsiteX0" fmla="*/ 0 w 1478195"/>
                    <a:gd name="connsiteY0" fmla="*/ 138424 h 1384235"/>
                    <a:gd name="connsiteX1" fmla="*/ 138424 w 1478195"/>
                    <a:gd name="connsiteY1" fmla="*/ 0 h 1384235"/>
                    <a:gd name="connsiteX2" fmla="*/ 1339772 w 1478195"/>
                    <a:gd name="connsiteY2" fmla="*/ 0 h 1384235"/>
                    <a:gd name="connsiteX3" fmla="*/ 1478196 w 1478195"/>
                    <a:gd name="connsiteY3" fmla="*/ 138424 h 1384235"/>
                    <a:gd name="connsiteX4" fmla="*/ 1478195 w 1478195"/>
                    <a:gd name="connsiteY4" fmla="*/ 1245812 h 1384235"/>
                    <a:gd name="connsiteX5" fmla="*/ 1339771 w 1478195"/>
                    <a:gd name="connsiteY5" fmla="*/ 1384236 h 1384235"/>
                    <a:gd name="connsiteX6" fmla="*/ 138424 w 1478195"/>
                    <a:gd name="connsiteY6" fmla="*/ 1384235 h 1384235"/>
                    <a:gd name="connsiteX7" fmla="*/ 0 w 1478195"/>
                    <a:gd name="connsiteY7" fmla="*/ 1245811 h 1384235"/>
                    <a:gd name="connsiteX8" fmla="*/ 0 w 1478195"/>
                    <a:gd name="connsiteY8" fmla="*/ 138424 h 1384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195" h="1384235">
                      <a:moveTo>
                        <a:pt x="0" y="138424"/>
                      </a:moveTo>
                      <a:cubicBezTo>
                        <a:pt x="0" y="61975"/>
                        <a:pt x="61975" y="0"/>
                        <a:pt x="138424" y="0"/>
                      </a:cubicBezTo>
                      <a:lnTo>
                        <a:pt x="1339772" y="0"/>
                      </a:lnTo>
                      <a:cubicBezTo>
                        <a:pt x="1416221" y="0"/>
                        <a:pt x="1478196" y="61975"/>
                        <a:pt x="1478196" y="138424"/>
                      </a:cubicBezTo>
                      <a:cubicBezTo>
                        <a:pt x="1478196" y="507553"/>
                        <a:pt x="1478195" y="876683"/>
                        <a:pt x="1478195" y="1245812"/>
                      </a:cubicBezTo>
                      <a:cubicBezTo>
                        <a:pt x="1478195" y="1322261"/>
                        <a:pt x="1416220" y="1384236"/>
                        <a:pt x="1339771" y="1384236"/>
                      </a:cubicBezTo>
                      <a:lnTo>
                        <a:pt x="138424" y="1384235"/>
                      </a:lnTo>
                      <a:cubicBezTo>
                        <a:pt x="61975" y="1384235"/>
                        <a:pt x="0" y="1322260"/>
                        <a:pt x="0" y="1245811"/>
                      </a:cubicBezTo>
                      <a:lnTo>
                        <a:pt x="0" y="13842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4415" tIns="94415" rIns="94415" bIns="94415" numCol="1" spcCol="1270" anchor="t" anchorCtr="0">
                  <a:noAutofit/>
                </a:bodyPr>
                <a:lstStyle/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生产日历管理</a:t>
                  </a:r>
                </a:p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排程方案维护</a:t>
                  </a:r>
                </a:p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工艺流程管理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任意多边形 15">
                <a:extLst>
                  <a:ext uri="{FF2B5EF4-FFF2-40B4-BE49-F238E27FC236}">
                    <a16:creationId xmlns:a16="http://schemas.microsoft.com/office/drawing/2014/main" id="{CB6BAD50-298B-48CF-BA28-50607648D0A1}"/>
                  </a:ext>
                </a:extLst>
              </p:cNvPr>
              <p:cNvSpPr/>
              <p:nvPr/>
            </p:nvSpPr>
            <p:spPr>
              <a:xfrm>
                <a:off x="3116190" y="1902690"/>
                <a:ext cx="1252607" cy="570929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订单管理</a:t>
                </a:r>
              </a:p>
            </p:txBody>
          </p:sp>
          <p:sp>
            <p:nvSpPr>
              <p:cNvPr id="16" name="任意多边形 16">
                <a:extLst>
                  <a:ext uri="{FF2B5EF4-FFF2-40B4-BE49-F238E27FC236}">
                    <a16:creationId xmlns:a16="http://schemas.microsoft.com/office/drawing/2014/main" id="{833FE18A-4929-40C9-B346-C377FDA97124}"/>
                  </a:ext>
                </a:extLst>
              </p:cNvPr>
              <p:cNvSpPr/>
              <p:nvPr/>
            </p:nvSpPr>
            <p:spPr>
              <a:xfrm>
                <a:off x="3431699" y="2278230"/>
                <a:ext cx="989713" cy="392151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订单分解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44B3B35-37C6-41B9-86D8-25513F53B293}"/>
                  </a:ext>
                </a:extLst>
              </p:cNvPr>
              <p:cNvGrpSpPr/>
              <p:nvPr/>
            </p:nvGrpSpPr>
            <p:grpSpPr>
              <a:xfrm>
                <a:off x="1508990" y="1828804"/>
                <a:ext cx="605294" cy="775670"/>
                <a:chOff x="2704871" y="2672862"/>
                <a:chExt cx="718820" cy="921151"/>
              </a:xfrm>
            </p:grpSpPr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B2D9836D-132C-437F-8221-999D93836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1993" y="2672862"/>
                  <a:ext cx="624576" cy="618392"/>
                </a:xfrm>
                <a:prstGeom prst="rect">
                  <a:avLst/>
                </a:prstGeom>
              </p:spPr>
            </p:pic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5B0FFC7-6961-4EE6-B23D-F0BC17418F5A}"/>
                    </a:ext>
                  </a:extLst>
                </p:cNvPr>
                <p:cNvSpPr/>
                <p:nvPr/>
              </p:nvSpPr>
              <p:spPr>
                <a:xfrm>
                  <a:off x="2704871" y="3191961"/>
                  <a:ext cx="718820" cy="402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</a:t>
                  </a:r>
                </a:p>
              </p:txBody>
            </p:sp>
          </p:grpSp>
          <p:sp>
            <p:nvSpPr>
              <p:cNvPr id="18" name="右箭头 21">
                <a:extLst>
                  <a:ext uri="{FF2B5EF4-FFF2-40B4-BE49-F238E27FC236}">
                    <a16:creationId xmlns:a16="http://schemas.microsoft.com/office/drawing/2014/main" id="{5F3267CA-C610-417C-A244-6F79B83D46D7}"/>
                  </a:ext>
                </a:extLst>
              </p:cNvPr>
              <p:cNvSpPr/>
              <p:nvPr/>
            </p:nvSpPr>
            <p:spPr>
              <a:xfrm>
                <a:off x="2265171" y="2201361"/>
                <a:ext cx="688158" cy="1322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下箭头 22">
                <a:extLst>
                  <a:ext uri="{FF2B5EF4-FFF2-40B4-BE49-F238E27FC236}">
                    <a16:creationId xmlns:a16="http://schemas.microsoft.com/office/drawing/2014/main" id="{CE1C77EE-9832-48EA-AAAA-D63CD04E7F8B}"/>
                  </a:ext>
                </a:extLst>
              </p:cNvPr>
              <p:cNvSpPr/>
              <p:nvPr/>
            </p:nvSpPr>
            <p:spPr>
              <a:xfrm>
                <a:off x="3842327" y="2734080"/>
                <a:ext cx="123857" cy="22683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051368B-2F56-4517-BFB7-011F2379DD20}"/>
                  </a:ext>
                </a:extLst>
              </p:cNvPr>
              <p:cNvSpPr/>
              <p:nvPr/>
            </p:nvSpPr>
            <p:spPr>
              <a:xfrm>
                <a:off x="2097637" y="1748938"/>
                <a:ext cx="101566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产品需求及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定制化需求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2F3295-5787-4894-8AA3-E501C26E9A2B}"/>
                  </a:ext>
                </a:extLst>
              </p:cNvPr>
              <p:cNvSpPr/>
              <p:nvPr/>
            </p:nvSpPr>
            <p:spPr>
              <a:xfrm>
                <a:off x="3914129" y="2702705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22DBB2-3AF2-405B-94EA-450611E24C1A}"/>
                  </a:ext>
                </a:extLst>
              </p:cNvPr>
              <p:cNvSpPr txBox="1"/>
              <p:nvPr/>
            </p:nvSpPr>
            <p:spPr>
              <a:xfrm>
                <a:off x="1453155" y="1262710"/>
                <a:ext cx="49022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</a:t>
                </a:r>
                <a:r>
                  <a:rPr lang="en-US" altLang="zh-CN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ADS</a:t>
                </a:r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0795-F329-443C-AFB6-56DB768E9622}"/>
                </a:ext>
              </a:extLst>
            </p:cNvPr>
            <p:cNvSpPr/>
            <p:nvPr/>
          </p:nvSpPr>
          <p:spPr>
            <a:xfrm>
              <a:off x="4873180" y="2419022"/>
              <a:ext cx="814351" cy="525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各工序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生产车间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A0E043-7C2D-4C23-8860-C4A8C27D70DD}"/>
                </a:ext>
              </a:extLst>
            </p:cNvPr>
            <p:cNvSpPr/>
            <p:nvPr/>
          </p:nvSpPr>
          <p:spPr>
            <a:xfrm>
              <a:off x="2766060" y="3664675"/>
              <a:ext cx="908937" cy="351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物料管控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4379D46-54AF-4BA4-A900-E0416CCED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492" y="3108890"/>
              <a:ext cx="0" cy="53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8FB673C-4BB8-4767-A9A8-7C6369ACD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006" y="3213341"/>
              <a:ext cx="2" cy="41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49D877-70CC-4614-8E81-D11402673E97}"/>
                </a:ext>
              </a:extLst>
            </p:cNvPr>
            <p:cNvSpPr txBox="1"/>
            <p:nvPr/>
          </p:nvSpPr>
          <p:spPr>
            <a:xfrm>
              <a:off x="2277990" y="3255773"/>
              <a:ext cx="7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资源信息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B8F10F-CEE0-4956-8CE2-6F0462592A10}"/>
                </a:ext>
              </a:extLst>
            </p:cNvPr>
            <p:cNvSpPr txBox="1"/>
            <p:nvPr/>
          </p:nvSpPr>
          <p:spPr>
            <a:xfrm>
              <a:off x="3456063" y="3302541"/>
              <a:ext cx="805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物料调整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54F7C08-7F05-4561-BADD-A77D29E50916}"/>
                </a:ext>
              </a:extLst>
            </p:cNvPr>
            <p:cNvCxnSpPr>
              <a:cxnSpLocks/>
            </p:cNvCxnSpPr>
            <p:nvPr/>
          </p:nvCxnSpPr>
          <p:spPr>
            <a:xfrm>
              <a:off x="4084320" y="2629558"/>
              <a:ext cx="743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9727AE-E3F2-4BDE-9B14-9D19BA6C41E8}"/>
                </a:ext>
              </a:extLst>
            </p:cNvPr>
            <p:cNvSpPr/>
            <p:nvPr/>
          </p:nvSpPr>
          <p:spPr>
            <a:xfrm>
              <a:off x="3982723" y="2405814"/>
              <a:ext cx="87212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生产任务下达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156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CF9D09E-CB54-48ED-BEC3-D90B43208740}"/>
              </a:ext>
            </a:extLst>
          </p:cNvPr>
          <p:cNvGrpSpPr/>
          <p:nvPr/>
        </p:nvGrpSpPr>
        <p:grpSpPr>
          <a:xfrm>
            <a:off x="501623" y="858763"/>
            <a:ext cx="6879132" cy="4965990"/>
            <a:chOff x="2908921" y="1355792"/>
            <a:chExt cx="6879132" cy="4965990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24359FB1-3137-4EA3-AF28-2BF8C018E198}"/>
                </a:ext>
              </a:extLst>
            </p:cNvPr>
            <p:cNvSpPr/>
            <p:nvPr/>
          </p:nvSpPr>
          <p:spPr>
            <a:xfrm rot="16200000">
              <a:off x="3307149" y="5235681"/>
              <a:ext cx="716019" cy="1456180"/>
            </a:xfrm>
            <a:custGeom>
              <a:avLst/>
              <a:gdLst>
                <a:gd name="connsiteX0" fmla="*/ 0 w 1316487"/>
                <a:gd name="connsiteY0" fmla="*/ 35801 h 716018"/>
                <a:gd name="connsiteX1" fmla="*/ 35801 w 1316487"/>
                <a:gd name="connsiteY1" fmla="*/ 0 h 716018"/>
                <a:gd name="connsiteX2" fmla="*/ 1280686 w 1316487"/>
                <a:gd name="connsiteY2" fmla="*/ 0 h 716018"/>
                <a:gd name="connsiteX3" fmla="*/ 1316487 w 1316487"/>
                <a:gd name="connsiteY3" fmla="*/ 35801 h 716018"/>
                <a:gd name="connsiteX4" fmla="*/ 1316487 w 1316487"/>
                <a:gd name="connsiteY4" fmla="*/ 680217 h 716018"/>
                <a:gd name="connsiteX5" fmla="*/ 1280686 w 1316487"/>
                <a:gd name="connsiteY5" fmla="*/ 716018 h 716018"/>
                <a:gd name="connsiteX6" fmla="*/ 35801 w 1316487"/>
                <a:gd name="connsiteY6" fmla="*/ 716018 h 716018"/>
                <a:gd name="connsiteX7" fmla="*/ 0 w 1316487"/>
                <a:gd name="connsiteY7" fmla="*/ 680217 h 716018"/>
                <a:gd name="connsiteX8" fmla="*/ 0 w 1316487"/>
                <a:gd name="connsiteY8" fmla="*/ 35801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487" h="716018">
                  <a:moveTo>
                    <a:pt x="1250662" y="0"/>
                  </a:moveTo>
                  <a:cubicBezTo>
                    <a:pt x="1287015" y="0"/>
                    <a:pt x="1316486" y="8718"/>
                    <a:pt x="1316486" y="19472"/>
                  </a:cubicBezTo>
                  <a:lnTo>
                    <a:pt x="1316486" y="696546"/>
                  </a:lnTo>
                  <a:cubicBezTo>
                    <a:pt x="1316486" y="707300"/>
                    <a:pt x="1287015" y="716018"/>
                    <a:pt x="1250662" y="716018"/>
                  </a:cubicBezTo>
                  <a:lnTo>
                    <a:pt x="65825" y="716018"/>
                  </a:lnTo>
                  <a:cubicBezTo>
                    <a:pt x="29472" y="716018"/>
                    <a:pt x="1" y="707300"/>
                    <a:pt x="1" y="696546"/>
                  </a:cubicBezTo>
                  <a:lnTo>
                    <a:pt x="1" y="19472"/>
                  </a:lnTo>
                  <a:cubicBezTo>
                    <a:pt x="1" y="8718"/>
                    <a:pt x="29472" y="0"/>
                    <a:pt x="65825" y="0"/>
                  </a:cubicBezTo>
                  <a:lnTo>
                    <a:pt x="125066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84" tIns="41149" rIns="53340" bIns="1053189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587496E-13A0-4FF2-8A62-316C86549122}"/>
                </a:ext>
              </a:extLst>
            </p:cNvPr>
            <p:cNvSpPr/>
            <p:nvPr/>
          </p:nvSpPr>
          <p:spPr>
            <a:xfrm>
              <a:off x="3226619" y="5721744"/>
              <a:ext cx="1092677" cy="496355"/>
            </a:xfrm>
            <a:custGeom>
              <a:avLst/>
              <a:gdLst>
                <a:gd name="connsiteX0" fmla="*/ 0 w 980783"/>
                <a:gd name="connsiteY0" fmla="*/ 0 h 716018"/>
                <a:gd name="connsiteX1" fmla="*/ 980783 w 980783"/>
                <a:gd name="connsiteY1" fmla="*/ 0 h 716018"/>
                <a:gd name="connsiteX2" fmla="*/ 980783 w 980783"/>
                <a:gd name="connsiteY2" fmla="*/ 716018 h 716018"/>
                <a:gd name="connsiteX3" fmla="*/ 0 w 980783"/>
                <a:gd name="connsiteY3" fmla="*/ 716018 h 716018"/>
                <a:gd name="connsiteX4" fmla="*/ 0 w 980783"/>
                <a:gd name="connsiteY4" fmla="*/ 0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783" h="716018">
                  <a:moveTo>
                    <a:pt x="0" y="0"/>
                  </a:moveTo>
                  <a:lnTo>
                    <a:pt x="980783" y="0"/>
                  </a:lnTo>
                  <a:lnTo>
                    <a:pt x="980783" y="716018"/>
                  </a:lnTo>
                  <a:lnTo>
                    <a:pt x="0" y="7160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1148" rIns="0" bIns="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质量在线监控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80782FE-6CEE-4BC8-81BE-7D3F891F9188}"/>
                </a:ext>
              </a:extLst>
            </p:cNvPr>
            <p:cNvSpPr/>
            <p:nvPr/>
          </p:nvSpPr>
          <p:spPr>
            <a:xfrm rot="16200000">
              <a:off x="4789412" y="5209598"/>
              <a:ext cx="716019" cy="1508345"/>
            </a:xfrm>
            <a:custGeom>
              <a:avLst/>
              <a:gdLst>
                <a:gd name="connsiteX0" fmla="*/ 0 w 1316487"/>
                <a:gd name="connsiteY0" fmla="*/ 35801 h 716018"/>
                <a:gd name="connsiteX1" fmla="*/ 35801 w 1316487"/>
                <a:gd name="connsiteY1" fmla="*/ 0 h 716018"/>
                <a:gd name="connsiteX2" fmla="*/ 1280686 w 1316487"/>
                <a:gd name="connsiteY2" fmla="*/ 0 h 716018"/>
                <a:gd name="connsiteX3" fmla="*/ 1316487 w 1316487"/>
                <a:gd name="connsiteY3" fmla="*/ 35801 h 716018"/>
                <a:gd name="connsiteX4" fmla="*/ 1316487 w 1316487"/>
                <a:gd name="connsiteY4" fmla="*/ 680217 h 716018"/>
                <a:gd name="connsiteX5" fmla="*/ 1280686 w 1316487"/>
                <a:gd name="connsiteY5" fmla="*/ 716018 h 716018"/>
                <a:gd name="connsiteX6" fmla="*/ 35801 w 1316487"/>
                <a:gd name="connsiteY6" fmla="*/ 716018 h 716018"/>
                <a:gd name="connsiteX7" fmla="*/ 0 w 1316487"/>
                <a:gd name="connsiteY7" fmla="*/ 680217 h 716018"/>
                <a:gd name="connsiteX8" fmla="*/ 0 w 1316487"/>
                <a:gd name="connsiteY8" fmla="*/ 35801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487" h="716018">
                  <a:moveTo>
                    <a:pt x="1250662" y="0"/>
                  </a:moveTo>
                  <a:cubicBezTo>
                    <a:pt x="1287015" y="0"/>
                    <a:pt x="1316486" y="8718"/>
                    <a:pt x="1316486" y="19472"/>
                  </a:cubicBezTo>
                  <a:lnTo>
                    <a:pt x="1316486" y="696546"/>
                  </a:lnTo>
                  <a:cubicBezTo>
                    <a:pt x="1316486" y="707300"/>
                    <a:pt x="1287015" y="716018"/>
                    <a:pt x="1250662" y="716018"/>
                  </a:cubicBezTo>
                  <a:lnTo>
                    <a:pt x="65825" y="716018"/>
                  </a:lnTo>
                  <a:cubicBezTo>
                    <a:pt x="29472" y="716018"/>
                    <a:pt x="1" y="707300"/>
                    <a:pt x="1" y="696546"/>
                  </a:cubicBezTo>
                  <a:lnTo>
                    <a:pt x="1" y="19472"/>
                  </a:lnTo>
                  <a:cubicBezTo>
                    <a:pt x="1" y="8718"/>
                    <a:pt x="29472" y="0"/>
                    <a:pt x="65825" y="0"/>
                  </a:cubicBezTo>
                  <a:lnTo>
                    <a:pt x="125066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84" tIns="37719" rIns="48895" bIns="1053190" numCol="1" spcCol="1270" anchor="ctr" anchorCtr="0">
              <a:noAutofit/>
            </a:bodyPr>
            <a:lstStyle/>
            <a:p>
              <a:pPr marL="0" lvl="0" indent="0" algn="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1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1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流程图: 摘录 7">
              <a:extLst>
                <a:ext uri="{FF2B5EF4-FFF2-40B4-BE49-F238E27FC236}">
                  <a16:creationId xmlns:a16="http://schemas.microsoft.com/office/drawing/2014/main" id="{B6E64A00-089F-4A37-AD32-AD9392BC5C35}"/>
                </a:ext>
              </a:extLst>
            </p:cNvPr>
            <p:cNvSpPr/>
            <p:nvPr/>
          </p:nvSpPr>
          <p:spPr>
            <a:xfrm rot="5400000">
              <a:off x="4253896" y="6120985"/>
              <a:ext cx="105249" cy="197473"/>
            </a:xfrm>
            <a:prstGeom prst="flowChartExtra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9DE8FE8-B176-4D48-AED3-425EE3BA25F8}"/>
                </a:ext>
              </a:extLst>
            </p:cNvPr>
            <p:cNvSpPr/>
            <p:nvPr/>
          </p:nvSpPr>
          <p:spPr>
            <a:xfrm>
              <a:off x="4602576" y="5699927"/>
              <a:ext cx="1194442" cy="527688"/>
            </a:xfrm>
            <a:custGeom>
              <a:avLst/>
              <a:gdLst>
                <a:gd name="connsiteX0" fmla="*/ 0 w 980783"/>
                <a:gd name="connsiteY0" fmla="*/ 0 h 716018"/>
                <a:gd name="connsiteX1" fmla="*/ 980783 w 980783"/>
                <a:gd name="connsiteY1" fmla="*/ 0 h 716018"/>
                <a:gd name="connsiteX2" fmla="*/ 980783 w 980783"/>
                <a:gd name="connsiteY2" fmla="*/ 716018 h 716018"/>
                <a:gd name="connsiteX3" fmla="*/ 0 w 980783"/>
                <a:gd name="connsiteY3" fmla="*/ 716018 h 716018"/>
                <a:gd name="connsiteX4" fmla="*/ 0 w 980783"/>
                <a:gd name="connsiteY4" fmla="*/ 0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783" h="716018">
                  <a:moveTo>
                    <a:pt x="0" y="0"/>
                  </a:moveTo>
                  <a:lnTo>
                    <a:pt x="980783" y="0"/>
                  </a:lnTo>
                  <a:lnTo>
                    <a:pt x="980783" y="716018"/>
                  </a:lnTo>
                  <a:lnTo>
                    <a:pt x="0" y="7160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1148" rIns="0" bIns="0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成品质量检测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CE9B6C0-D258-4DE5-898F-90162EF1565F}"/>
                </a:ext>
              </a:extLst>
            </p:cNvPr>
            <p:cNvSpPr/>
            <p:nvPr/>
          </p:nvSpPr>
          <p:spPr>
            <a:xfrm rot="16200000">
              <a:off x="6045072" y="5383721"/>
              <a:ext cx="716019" cy="1141442"/>
            </a:xfrm>
            <a:custGeom>
              <a:avLst/>
              <a:gdLst>
                <a:gd name="connsiteX0" fmla="*/ 0 w 1316487"/>
                <a:gd name="connsiteY0" fmla="*/ 35801 h 716018"/>
                <a:gd name="connsiteX1" fmla="*/ 35801 w 1316487"/>
                <a:gd name="connsiteY1" fmla="*/ 0 h 716018"/>
                <a:gd name="connsiteX2" fmla="*/ 1280686 w 1316487"/>
                <a:gd name="connsiteY2" fmla="*/ 0 h 716018"/>
                <a:gd name="connsiteX3" fmla="*/ 1316487 w 1316487"/>
                <a:gd name="connsiteY3" fmla="*/ 35801 h 716018"/>
                <a:gd name="connsiteX4" fmla="*/ 1316487 w 1316487"/>
                <a:gd name="connsiteY4" fmla="*/ 680217 h 716018"/>
                <a:gd name="connsiteX5" fmla="*/ 1280686 w 1316487"/>
                <a:gd name="connsiteY5" fmla="*/ 716018 h 716018"/>
                <a:gd name="connsiteX6" fmla="*/ 35801 w 1316487"/>
                <a:gd name="connsiteY6" fmla="*/ 716018 h 716018"/>
                <a:gd name="connsiteX7" fmla="*/ 0 w 1316487"/>
                <a:gd name="connsiteY7" fmla="*/ 680217 h 716018"/>
                <a:gd name="connsiteX8" fmla="*/ 0 w 1316487"/>
                <a:gd name="connsiteY8" fmla="*/ 35801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487" h="716018">
                  <a:moveTo>
                    <a:pt x="1250662" y="0"/>
                  </a:moveTo>
                  <a:cubicBezTo>
                    <a:pt x="1287015" y="0"/>
                    <a:pt x="1316486" y="8718"/>
                    <a:pt x="1316486" y="19472"/>
                  </a:cubicBezTo>
                  <a:lnTo>
                    <a:pt x="1316486" y="696546"/>
                  </a:lnTo>
                  <a:cubicBezTo>
                    <a:pt x="1316486" y="707300"/>
                    <a:pt x="1287015" y="716018"/>
                    <a:pt x="1250662" y="716018"/>
                  </a:cubicBezTo>
                  <a:lnTo>
                    <a:pt x="65825" y="716018"/>
                  </a:lnTo>
                  <a:cubicBezTo>
                    <a:pt x="29472" y="716018"/>
                    <a:pt x="1" y="707300"/>
                    <a:pt x="1" y="696546"/>
                  </a:cubicBezTo>
                  <a:lnTo>
                    <a:pt x="1" y="19472"/>
                  </a:lnTo>
                  <a:cubicBezTo>
                    <a:pt x="1" y="8718"/>
                    <a:pt x="29472" y="0"/>
                    <a:pt x="65825" y="0"/>
                  </a:cubicBezTo>
                  <a:lnTo>
                    <a:pt x="1250662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8884" tIns="41149" rIns="53340" bIns="1053189" numCol="1" spcCol="1270" anchor="ctr" anchorCtr="0">
              <a:noAutofit/>
            </a:bodyPr>
            <a:lstStyle/>
            <a:p>
              <a:pPr marL="0" lvl="0" indent="0" algn="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200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2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摘录 10">
              <a:extLst>
                <a:ext uri="{FF2B5EF4-FFF2-40B4-BE49-F238E27FC236}">
                  <a16:creationId xmlns:a16="http://schemas.microsoft.com/office/drawing/2014/main" id="{BAA5ABD8-1524-48AE-8472-E2B2369A34B0}"/>
                </a:ext>
              </a:extLst>
            </p:cNvPr>
            <p:cNvSpPr/>
            <p:nvPr/>
          </p:nvSpPr>
          <p:spPr>
            <a:xfrm rot="5400000">
              <a:off x="5616461" y="6120985"/>
              <a:ext cx="105249" cy="197473"/>
            </a:xfrm>
            <a:prstGeom prst="flowChartExtra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01C60C6A-5844-4B51-A860-AB4F1427DD46}"/>
                </a:ext>
              </a:extLst>
            </p:cNvPr>
            <p:cNvSpPr/>
            <p:nvPr/>
          </p:nvSpPr>
          <p:spPr>
            <a:xfrm>
              <a:off x="5993018" y="5605764"/>
              <a:ext cx="980783" cy="716018"/>
            </a:xfrm>
            <a:custGeom>
              <a:avLst/>
              <a:gdLst>
                <a:gd name="connsiteX0" fmla="*/ 0 w 980783"/>
                <a:gd name="connsiteY0" fmla="*/ 0 h 716018"/>
                <a:gd name="connsiteX1" fmla="*/ 980783 w 980783"/>
                <a:gd name="connsiteY1" fmla="*/ 0 h 716018"/>
                <a:gd name="connsiteX2" fmla="*/ 980783 w 980783"/>
                <a:gd name="connsiteY2" fmla="*/ 716018 h 716018"/>
                <a:gd name="connsiteX3" fmla="*/ 0 w 980783"/>
                <a:gd name="connsiteY3" fmla="*/ 716018 h 716018"/>
                <a:gd name="connsiteX4" fmla="*/ 0 w 980783"/>
                <a:gd name="connsiteY4" fmla="*/ 0 h 71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783" h="716018">
                  <a:moveTo>
                    <a:pt x="0" y="0"/>
                  </a:moveTo>
                  <a:lnTo>
                    <a:pt x="980783" y="0"/>
                  </a:lnTo>
                  <a:lnTo>
                    <a:pt x="980783" y="716018"/>
                  </a:lnTo>
                  <a:lnTo>
                    <a:pt x="0" y="7160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1148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D85EA67-C472-40D6-93DE-7C3F2FBB3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367" y="5872198"/>
              <a:ext cx="189620" cy="22131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DBD55A4-D9BF-4BCF-A22E-E67FC8183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8638" y="5814471"/>
              <a:ext cx="283584" cy="29860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981798A-F501-4B20-8F8F-80E077F2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547" y="5798747"/>
              <a:ext cx="326384" cy="339359"/>
            </a:xfrm>
            <a:prstGeom prst="rect">
              <a:avLst/>
            </a:prstGeom>
          </p:spPr>
        </p:pic>
        <p:sp>
          <p:nvSpPr>
            <p:cNvPr id="16" name="上箭头 23">
              <a:extLst>
                <a:ext uri="{FF2B5EF4-FFF2-40B4-BE49-F238E27FC236}">
                  <a16:creationId xmlns:a16="http://schemas.microsoft.com/office/drawing/2014/main" id="{9C7E9F68-64DD-4BD4-A9BC-51EAB7628209}"/>
                </a:ext>
              </a:extLst>
            </p:cNvPr>
            <p:cNvSpPr/>
            <p:nvPr/>
          </p:nvSpPr>
          <p:spPr>
            <a:xfrm>
              <a:off x="3502841" y="4918101"/>
              <a:ext cx="296488" cy="68534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上箭头 35">
              <a:extLst>
                <a:ext uri="{FF2B5EF4-FFF2-40B4-BE49-F238E27FC236}">
                  <a16:creationId xmlns:a16="http://schemas.microsoft.com/office/drawing/2014/main" id="{E143ACB8-0F43-49C8-B306-DE7F52528E1D}"/>
                </a:ext>
              </a:extLst>
            </p:cNvPr>
            <p:cNvSpPr/>
            <p:nvPr/>
          </p:nvSpPr>
          <p:spPr>
            <a:xfrm>
              <a:off x="4968312" y="4918101"/>
              <a:ext cx="296488" cy="68534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上箭头 43">
              <a:extLst>
                <a:ext uri="{FF2B5EF4-FFF2-40B4-BE49-F238E27FC236}">
                  <a16:creationId xmlns:a16="http://schemas.microsoft.com/office/drawing/2014/main" id="{D753DB79-326D-4D2E-A90F-5B42B503F79C}"/>
                </a:ext>
              </a:extLst>
            </p:cNvPr>
            <p:cNvSpPr/>
            <p:nvPr/>
          </p:nvSpPr>
          <p:spPr>
            <a:xfrm>
              <a:off x="6218832" y="4908770"/>
              <a:ext cx="296488" cy="68534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63E01B7-DA0C-4946-A043-B0740FBE02EA}"/>
                </a:ext>
              </a:extLst>
            </p:cNvPr>
            <p:cNvGrpSpPr/>
            <p:nvPr/>
          </p:nvGrpSpPr>
          <p:grpSpPr>
            <a:xfrm>
              <a:off x="3350799" y="3266279"/>
              <a:ext cx="3164521" cy="1623829"/>
              <a:chOff x="1811249" y="3170091"/>
              <a:chExt cx="3164521" cy="1623829"/>
            </a:xfrm>
          </p:grpSpPr>
          <p:sp>
            <p:nvSpPr>
              <p:cNvPr id="58" name="任意多边形 25">
                <a:extLst>
                  <a:ext uri="{FF2B5EF4-FFF2-40B4-BE49-F238E27FC236}">
                    <a16:creationId xmlns:a16="http://schemas.microsoft.com/office/drawing/2014/main" id="{BD9D10BB-B64A-4D0D-83FF-B2DB003FD041}"/>
                  </a:ext>
                </a:extLst>
              </p:cNvPr>
              <p:cNvSpPr/>
              <p:nvPr/>
            </p:nvSpPr>
            <p:spPr>
              <a:xfrm>
                <a:off x="1840271" y="3170091"/>
                <a:ext cx="3135499" cy="507446"/>
              </a:xfrm>
              <a:custGeom>
                <a:avLst/>
                <a:gdLst>
                  <a:gd name="connsiteX0" fmla="*/ 0 w 5071716"/>
                  <a:gd name="connsiteY0" fmla="*/ 50745 h 507446"/>
                  <a:gd name="connsiteX1" fmla="*/ 50745 w 5071716"/>
                  <a:gd name="connsiteY1" fmla="*/ 0 h 507446"/>
                  <a:gd name="connsiteX2" fmla="*/ 5020971 w 5071716"/>
                  <a:gd name="connsiteY2" fmla="*/ 0 h 507446"/>
                  <a:gd name="connsiteX3" fmla="*/ 5071716 w 5071716"/>
                  <a:gd name="connsiteY3" fmla="*/ 50745 h 507446"/>
                  <a:gd name="connsiteX4" fmla="*/ 5071716 w 5071716"/>
                  <a:gd name="connsiteY4" fmla="*/ 456701 h 507446"/>
                  <a:gd name="connsiteX5" fmla="*/ 5020971 w 5071716"/>
                  <a:gd name="connsiteY5" fmla="*/ 507446 h 507446"/>
                  <a:gd name="connsiteX6" fmla="*/ 50745 w 5071716"/>
                  <a:gd name="connsiteY6" fmla="*/ 507446 h 507446"/>
                  <a:gd name="connsiteX7" fmla="*/ 0 w 5071716"/>
                  <a:gd name="connsiteY7" fmla="*/ 456701 h 507446"/>
                  <a:gd name="connsiteX8" fmla="*/ 0 w 5071716"/>
                  <a:gd name="connsiteY8" fmla="*/ 50745 h 50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71716" h="507446">
                    <a:moveTo>
                      <a:pt x="0" y="50745"/>
                    </a:moveTo>
                    <a:cubicBezTo>
                      <a:pt x="0" y="22719"/>
                      <a:pt x="22719" y="0"/>
                      <a:pt x="50745" y="0"/>
                    </a:cubicBezTo>
                    <a:lnTo>
                      <a:pt x="5020971" y="0"/>
                    </a:lnTo>
                    <a:cubicBezTo>
                      <a:pt x="5048997" y="0"/>
                      <a:pt x="5071716" y="22719"/>
                      <a:pt x="5071716" y="50745"/>
                    </a:cubicBezTo>
                    <a:lnTo>
                      <a:pt x="5071716" y="456701"/>
                    </a:lnTo>
                    <a:cubicBezTo>
                      <a:pt x="5071716" y="484727"/>
                      <a:pt x="5048997" y="507446"/>
                      <a:pt x="5020971" y="507446"/>
                    </a:cubicBezTo>
                    <a:lnTo>
                      <a:pt x="50745" y="507446"/>
                    </a:lnTo>
                    <a:cubicBezTo>
                      <a:pt x="22719" y="507446"/>
                      <a:pt x="0" y="484727"/>
                      <a:pt x="0" y="456701"/>
                    </a:cubicBezTo>
                    <a:lnTo>
                      <a:pt x="0" y="5074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8907" tIns="83820" rIns="83821" bIns="83820" numCol="1" spcCol="1270" anchor="ctr" anchorCtr="0">
                <a:noAutofit/>
              </a:bodyPr>
              <a:lstStyle/>
              <a:p>
                <a:pPr lvl="0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质量数据分析</a:t>
                </a:r>
              </a:p>
            </p:txBody>
          </p:sp>
          <p:sp>
            <p:nvSpPr>
              <p:cNvPr id="59" name="任意多边形 27">
                <a:extLst>
                  <a:ext uri="{FF2B5EF4-FFF2-40B4-BE49-F238E27FC236}">
                    <a16:creationId xmlns:a16="http://schemas.microsoft.com/office/drawing/2014/main" id="{285AD945-4700-4CAC-AB34-4AF15784D868}"/>
                  </a:ext>
                </a:extLst>
              </p:cNvPr>
              <p:cNvSpPr/>
              <p:nvPr/>
            </p:nvSpPr>
            <p:spPr>
              <a:xfrm>
                <a:off x="1811249" y="3728282"/>
                <a:ext cx="3164520" cy="507446"/>
              </a:xfrm>
              <a:custGeom>
                <a:avLst/>
                <a:gdLst>
                  <a:gd name="connsiteX0" fmla="*/ 0 w 5071716"/>
                  <a:gd name="connsiteY0" fmla="*/ 50745 h 507446"/>
                  <a:gd name="connsiteX1" fmla="*/ 50745 w 5071716"/>
                  <a:gd name="connsiteY1" fmla="*/ 0 h 507446"/>
                  <a:gd name="connsiteX2" fmla="*/ 5020971 w 5071716"/>
                  <a:gd name="connsiteY2" fmla="*/ 0 h 507446"/>
                  <a:gd name="connsiteX3" fmla="*/ 5071716 w 5071716"/>
                  <a:gd name="connsiteY3" fmla="*/ 50745 h 507446"/>
                  <a:gd name="connsiteX4" fmla="*/ 5071716 w 5071716"/>
                  <a:gd name="connsiteY4" fmla="*/ 456701 h 507446"/>
                  <a:gd name="connsiteX5" fmla="*/ 5020971 w 5071716"/>
                  <a:gd name="connsiteY5" fmla="*/ 507446 h 507446"/>
                  <a:gd name="connsiteX6" fmla="*/ 50745 w 5071716"/>
                  <a:gd name="connsiteY6" fmla="*/ 507446 h 507446"/>
                  <a:gd name="connsiteX7" fmla="*/ 0 w 5071716"/>
                  <a:gd name="connsiteY7" fmla="*/ 456701 h 507446"/>
                  <a:gd name="connsiteX8" fmla="*/ 0 w 5071716"/>
                  <a:gd name="connsiteY8" fmla="*/ 50745 h 50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71716" h="507446">
                    <a:moveTo>
                      <a:pt x="0" y="50745"/>
                    </a:moveTo>
                    <a:cubicBezTo>
                      <a:pt x="0" y="22719"/>
                      <a:pt x="22719" y="0"/>
                      <a:pt x="50745" y="0"/>
                    </a:cubicBezTo>
                    <a:lnTo>
                      <a:pt x="5020971" y="0"/>
                    </a:lnTo>
                    <a:cubicBezTo>
                      <a:pt x="5048997" y="0"/>
                      <a:pt x="5071716" y="22719"/>
                      <a:pt x="5071716" y="50745"/>
                    </a:cubicBezTo>
                    <a:lnTo>
                      <a:pt x="5071716" y="456701"/>
                    </a:lnTo>
                    <a:cubicBezTo>
                      <a:pt x="5071716" y="484727"/>
                      <a:pt x="5048997" y="507446"/>
                      <a:pt x="5020971" y="507446"/>
                    </a:cubicBezTo>
                    <a:lnTo>
                      <a:pt x="50745" y="507446"/>
                    </a:lnTo>
                    <a:cubicBezTo>
                      <a:pt x="22719" y="507446"/>
                      <a:pt x="0" y="484727"/>
                      <a:pt x="0" y="456701"/>
                    </a:cubicBezTo>
                    <a:lnTo>
                      <a:pt x="0" y="5074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8907" tIns="83820" rIns="83821" bIns="83820" numCol="1" spcCol="1270" anchor="ctr" anchorCtr="0">
                <a:noAutofit/>
              </a:bodyPr>
              <a:lstStyle/>
              <a:p>
                <a:pPr lvl="0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</a:t>
                </a:r>
                <a:r>
                  <a:rPr lang="en-US" altLang="zh-CN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KPI</a:t>
                </a:r>
                <a:r>
                  <a:rPr lang="zh-CN" altLang="en-US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展示</a:t>
                </a:r>
              </a:p>
            </p:txBody>
          </p:sp>
          <p:sp>
            <p:nvSpPr>
              <p:cNvPr id="60" name="任意多边形 29">
                <a:extLst>
                  <a:ext uri="{FF2B5EF4-FFF2-40B4-BE49-F238E27FC236}">
                    <a16:creationId xmlns:a16="http://schemas.microsoft.com/office/drawing/2014/main" id="{98ECD89E-32F9-464E-8439-20C5476DB53A}"/>
                  </a:ext>
                </a:extLst>
              </p:cNvPr>
              <p:cNvSpPr/>
              <p:nvPr/>
            </p:nvSpPr>
            <p:spPr>
              <a:xfrm>
                <a:off x="1811249" y="4286474"/>
                <a:ext cx="3164521" cy="507446"/>
              </a:xfrm>
              <a:custGeom>
                <a:avLst/>
                <a:gdLst>
                  <a:gd name="connsiteX0" fmla="*/ 0 w 5071716"/>
                  <a:gd name="connsiteY0" fmla="*/ 50745 h 507446"/>
                  <a:gd name="connsiteX1" fmla="*/ 50745 w 5071716"/>
                  <a:gd name="connsiteY1" fmla="*/ 0 h 507446"/>
                  <a:gd name="connsiteX2" fmla="*/ 5020971 w 5071716"/>
                  <a:gd name="connsiteY2" fmla="*/ 0 h 507446"/>
                  <a:gd name="connsiteX3" fmla="*/ 5071716 w 5071716"/>
                  <a:gd name="connsiteY3" fmla="*/ 50745 h 507446"/>
                  <a:gd name="connsiteX4" fmla="*/ 5071716 w 5071716"/>
                  <a:gd name="connsiteY4" fmla="*/ 456701 h 507446"/>
                  <a:gd name="connsiteX5" fmla="*/ 5020971 w 5071716"/>
                  <a:gd name="connsiteY5" fmla="*/ 507446 h 507446"/>
                  <a:gd name="connsiteX6" fmla="*/ 50745 w 5071716"/>
                  <a:gd name="connsiteY6" fmla="*/ 507446 h 507446"/>
                  <a:gd name="connsiteX7" fmla="*/ 0 w 5071716"/>
                  <a:gd name="connsiteY7" fmla="*/ 456701 h 507446"/>
                  <a:gd name="connsiteX8" fmla="*/ 0 w 5071716"/>
                  <a:gd name="connsiteY8" fmla="*/ 50745 h 50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071716" h="507446">
                    <a:moveTo>
                      <a:pt x="0" y="50745"/>
                    </a:moveTo>
                    <a:cubicBezTo>
                      <a:pt x="0" y="22719"/>
                      <a:pt x="22719" y="0"/>
                      <a:pt x="50745" y="0"/>
                    </a:cubicBezTo>
                    <a:lnTo>
                      <a:pt x="5020971" y="0"/>
                    </a:lnTo>
                    <a:cubicBezTo>
                      <a:pt x="5048997" y="0"/>
                      <a:pt x="5071716" y="22719"/>
                      <a:pt x="5071716" y="50745"/>
                    </a:cubicBezTo>
                    <a:lnTo>
                      <a:pt x="5071716" y="456701"/>
                    </a:lnTo>
                    <a:cubicBezTo>
                      <a:pt x="5071716" y="484727"/>
                      <a:pt x="5048997" y="507446"/>
                      <a:pt x="5020971" y="507446"/>
                    </a:cubicBezTo>
                    <a:lnTo>
                      <a:pt x="50745" y="507446"/>
                    </a:lnTo>
                    <a:cubicBezTo>
                      <a:pt x="22719" y="507446"/>
                      <a:pt x="0" y="484727"/>
                      <a:pt x="0" y="456701"/>
                    </a:cubicBezTo>
                    <a:lnTo>
                      <a:pt x="0" y="5074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8907" tIns="83820" rIns="83821" bIns="83820" numCol="1" spcCol="1270" anchor="ctr" anchorCtr="0">
                <a:noAutofit/>
              </a:bodyPr>
              <a:lstStyle/>
              <a:p>
                <a:pPr lvl="0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600" b="1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质量数据归档</a:t>
                </a:r>
              </a:p>
            </p:txBody>
          </p:sp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6EC37E54-EDFC-4403-9299-0376C86EB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289" y="3220470"/>
                <a:ext cx="507795" cy="505495"/>
              </a:xfrm>
              <a:prstGeom prst="rect">
                <a:avLst/>
              </a:prstGeom>
            </p:spPr>
          </p:pic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4371396F-0907-4744-9765-B52F64D55B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5289" y="3753963"/>
                <a:ext cx="461110" cy="437463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39359E7A-417D-4694-80C5-C65C9F181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435288" y="4303275"/>
                <a:ext cx="455545" cy="473844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98AF4E7-50C6-4DAC-AC53-4C67EF1FCA0B}"/>
                </a:ext>
              </a:extLst>
            </p:cNvPr>
            <p:cNvSpPr txBox="1"/>
            <p:nvPr/>
          </p:nvSpPr>
          <p:spPr>
            <a:xfrm>
              <a:off x="2908921" y="5095998"/>
              <a:ext cx="7365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监测据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A5FD0CF-E854-43F5-9A2A-722A6D752713}"/>
                </a:ext>
              </a:extLst>
            </p:cNvPr>
            <p:cNvSpPr txBox="1"/>
            <p:nvPr/>
          </p:nvSpPr>
          <p:spPr>
            <a:xfrm>
              <a:off x="4599488" y="5119665"/>
              <a:ext cx="517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2446957-5949-4FB1-B64E-0DAB941DA1DE}"/>
                </a:ext>
              </a:extLst>
            </p:cNvPr>
            <p:cNvSpPr txBox="1"/>
            <p:nvPr/>
          </p:nvSpPr>
          <p:spPr>
            <a:xfrm>
              <a:off x="5817533" y="5111084"/>
              <a:ext cx="5769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用户评价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EEA6F29-296E-4D88-8643-4983DD0FDCD1}"/>
                </a:ext>
              </a:extLst>
            </p:cNvPr>
            <p:cNvGrpSpPr/>
            <p:nvPr/>
          </p:nvGrpSpPr>
          <p:grpSpPr>
            <a:xfrm>
              <a:off x="3787564" y="1355792"/>
              <a:ext cx="2290990" cy="1911017"/>
              <a:chOff x="2259779" y="1277737"/>
              <a:chExt cx="2290990" cy="1911017"/>
            </a:xfrm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4F65DA84-FD38-4AF2-9F5A-D5509417B16D}"/>
                  </a:ext>
                </a:extLst>
              </p:cNvPr>
              <p:cNvSpPr/>
              <p:nvPr/>
            </p:nvSpPr>
            <p:spPr>
              <a:xfrm rot="16200000">
                <a:off x="3690587" y="2593410"/>
                <a:ext cx="318502" cy="872185"/>
              </a:xfrm>
              <a:custGeom>
                <a:avLst/>
                <a:gdLst>
                  <a:gd name="connsiteX0" fmla="*/ 0 w 318502"/>
                  <a:gd name="connsiteY0" fmla="*/ 0 h 606902"/>
                  <a:gd name="connsiteX1" fmla="*/ 159251 w 318502"/>
                  <a:gd name="connsiteY1" fmla="*/ 0 h 606902"/>
                  <a:gd name="connsiteX2" fmla="*/ 159251 w 318502"/>
                  <a:gd name="connsiteY2" fmla="*/ 606902 h 606902"/>
                  <a:gd name="connsiteX3" fmla="*/ 318502 w 318502"/>
                  <a:gd name="connsiteY3" fmla="*/ 606902 h 60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502" h="606902">
                    <a:moveTo>
                      <a:pt x="0" y="0"/>
                    </a:moveTo>
                    <a:lnTo>
                      <a:pt x="159251" y="0"/>
                    </a:lnTo>
                    <a:lnTo>
                      <a:pt x="159251" y="606902"/>
                    </a:lnTo>
                    <a:lnTo>
                      <a:pt x="318502" y="60690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4817" tIns="286316" rIns="154815" bIns="286316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A900E25D-B3C6-4617-83FE-8587A70331AD}"/>
                  </a:ext>
                </a:extLst>
              </p:cNvPr>
              <p:cNvSpPr/>
              <p:nvPr/>
            </p:nvSpPr>
            <p:spPr>
              <a:xfrm rot="16200000">
                <a:off x="3254493" y="2963798"/>
                <a:ext cx="318502" cy="131409"/>
              </a:xfrm>
              <a:custGeom>
                <a:avLst/>
                <a:gdLst>
                  <a:gd name="connsiteX0" fmla="*/ 0 w 318502"/>
                  <a:gd name="connsiteY0" fmla="*/ 45720 h 91440"/>
                  <a:gd name="connsiteX1" fmla="*/ 318502 w 318502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8502" h="91440">
                    <a:moveTo>
                      <a:pt x="0" y="45720"/>
                    </a:moveTo>
                    <a:lnTo>
                      <a:pt x="318502" y="4572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63989" tIns="37758" rIns="163988" bIns="3775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2CB8E9CF-10E6-4144-8784-EC4160C3F57B}"/>
                  </a:ext>
                </a:extLst>
              </p:cNvPr>
              <p:cNvSpPr/>
              <p:nvPr/>
            </p:nvSpPr>
            <p:spPr>
              <a:xfrm rot="16200000">
                <a:off x="2818400" y="2593410"/>
                <a:ext cx="318502" cy="872185"/>
              </a:xfrm>
              <a:custGeom>
                <a:avLst/>
                <a:gdLst>
                  <a:gd name="connsiteX0" fmla="*/ 0 w 318502"/>
                  <a:gd name="connsiteY0" fmla="*/ 606902 h 606902"/>
                  <a:gd name="connsiteX1" fmla="*/ 159251 w 318502"/>
                  <a:gd name="connsiteY1" fmla="*/ 606902 h 606902"/>
                  <a:gd name="connsiteX2" fmla="*/ 159251 w 318502"/>
                  <a:gd name="connsiteY2" fmla="*/ 0 h 606902"/>
                  <a:gd name="connsiteX3" fmla="*/ 318502 w 318502"/>
                  <a:gd name="connsiteY3" fmla="*/ 0 h 60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502" h="606902">
                    <a:moveTo>
                      <a:pt x="0" y="606902"/>
                    </a:moveTo>
                    <a:lnTo>
                      <a:pt x="159251" y="606902"/>
                    </a:lnTo>
                    <a:lnTo>
                      <a:pt x="159251" y="0"/>
                    </a:lnTo>
                    <a:lnTo>
                      <a:pt x="31850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54817" tIns="286316" rIns="154815" bIns="286316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52" name="任意多边形: 形状 51">
                <a:extLst>
                  <a:ext uri="{FF2B5EF4-FFF2-40B4-BE49-F238E27FC236}">
                    <a16:creationId xmlns:a16="http://schemas.microsoft.com/office/drawing/2014/main" id="{4B87A781-2543-48CE-81EC-5ACE7D3855AA}"/>
                  </a:ext>
                </a:extLst>
              </p:cNvPr>
              <p:cNvSpPr/>
              <p:nvPr/>
            </p:nvSpPr>
            <p:spPr>
              <a:xfrm rot="16200000">
                <a:off x="1723507" y="1814009"/>
                <a:ext cx="1592511" cy="519967"/>
              </a:xfrm>
              <a:custGeom>
                <a:avLst/>
                <a:gdLst>
                  <a:gd name="connsiteX0" fmla="*/ 0 w 1592511"/>
                  <a:gd name="connsiteY0" fmla="*/ 0 h 485521"/>
                  <a:gd name="connsiteX1" fmla="*/ 1592511 w 1592511"/>
                  <a:gd name="connsiteY1" fmla="*/ 0 h 485521"/>
                  <a:gd name="connsiteX2" fmla="*/ 1592511 w 1592511"/>
                  <a:gd name="connsiteY2" fmla="*/ 485521 h 485521"/>
                  <a:gd name="connsiteX3" fmla="*/ 0 w 1592511"/>
                  <a:gd name="connsiteY3" fmla="*/ 485521 h 485521"/>
                  <a:gd name="connsiteX4" fmla="*/ 0 w 1592511"/>
                  <a:gd name="connsiteY4" fmla="*/ 0 h 48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511" h="485521">
                    <a:moveTo>
                      <a:pt x="0" y="0"/>
                    </a:moveTo>
                    <a:lnTo>
                      <a:pt x="1592511" y="0"/>
                    </a:lnTo>
                    <a:lnTo>
                      <a:pt x="1592511" y="485521"/>
                    </a:lnTo>
                    <a:lnTo>
                      <a:pt x="0" y="48552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000" kern="1200" dirty="0"/>
              </a:p>
            </p:txBody>
          </p:sp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32AD52DC-106D-4AF6-AAD1-0EE99AAC77D5}"/>
                  </a:ext>
                </a:extLst>
              </p:cNvPr>
              <p:cNvSpPr/>
              <p:nvPr/>
            </p:nvSpPr>
            <p:spPr>
              <a:xfrm rot="16200000">
                <a:off x="2636400" y="1814010"/>
                <a:ext cx="1592511" cy="519968"/>
              </a:xfrm>
              <a:custGeom>
                <a:avLst/>
                <a:gdLst>
                  <a:gd name="connsiteX0" fmla="*/ 0 w 1592511"/>
                  <a:gd name="connsiteY0" fmla="*/ 0 h 485521"/>
                  <a:gd name="connsiteX1" fmla="*/ 1592511 w 1592511"/>
                  <a:gd name="connsiteY1" fmla="*/ 0 h 485521"/>
                  <a:gd name="connsiteX2" fmla="*/ 1592511 w 1592511"/>
                  <a:gd name="connsiteY2" fmla="*/ 485521 h 485521"/>
                  <a:gd name="connsiteX3" fmla="*/ 0 w 1592511"/>
                  <a:gd name="connsiteY3" fmla="*/ 485521 h 485521"/>
                  <a:gd name="connsiteX4" fmla="*/ 0 w 1592511"/>
                  <a:gd name="connsiteY4" fmla="*/ 0 h 48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511" h="485521">
                    <a:moveTo>
                      <a:pt x="0" y="0"/>
                    </a:moveTo>
                    <a:lnTo>
                      <a:pt x="1592511" y="0"/>
                    </a:lnTo>
                    <a:lnTo>
                      <a:pt x="1592511" y="485521"/>
                    </a:lnTo>
                    <a:lnTo>
                      <a:pt x="0" y="48552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000" kern="1200" dirty="0"/>
              </a:p>
            </p:txBody>
          </p:sp>
          <p:sp>
            <p:nvSpPr>
              <p:cNvPr id="54" name="任意多边形: 形状 53">
                <a:extLst>
                  <a:ext uri="{FF2B5EF4-FFF2-40B4-BE49-F238E27FC236}">
                    <a16:creationId xmlns:a16="http://schemas.microsoft.com/office/drawing/2014/main" id="{89EFD960-AA04-4B75-954A-42FBDE6E383C}"/>
                  </a:ext>
                </a:extLst>
              </p:cNvPr>
              <p:cNvSpPr/>
              <p:nvPr/>
            </p:nvSpPr>
            <p:spPr>
              <a:xfrm rot="16200000">
                <a:off x="3494528" y="1814009"/>
                <a:ext cx="1592511" cy="519970"/>
              </a:xfrm>
              <a:custGeom>
                <a:avLst/>
                <a:gdLst>
                  <a:gd name="connsiteX0" fmla="*/ 0 w 1592511"/>
                  <a:gd name="connsiteY0" fmla="*/ 0 h 485521"/>
                  <a:gd name="connsiteX1" fmla="*/ 1592511 w 1592511"/>
                  <a:gd name="connsiteY1" fmla="*/ 0 h 485521"/>
                  <a:gd name="connsiteX2" fmla="*/ 1592511 w 1592511"/>
                  <a:gd name="connsiteY2" fmla="*/ 485521 h 485521"/>
                  <a:gd name="connsiteX3" fmla="*/ 0 w 1592511"/>
                  <a:gd name="connsiteY3" fmla="*/ 485521 h 485521"/>
                  <a:gd name="connsiteX4" fmla="*/ 0 w 1592511"/>
                  <a:gd name="connsiteY4" fmla="*/ 0 h 48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2511" h="485521">
                    <a:moveTo>
                      <a:pt x="0" y="0"/>
                    </a:moveTo>
                    <a:lnTo>
                      <a:pt x="1592511" y="0"/>
                    </a:lnTo>
                    <a:lnTo>
                      <a:pt x="1592511" y="485521"/>
                    </a:lnTo>
                    <a:lnTo>
                      <a:pt x="0" y="48552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700" tIns="12700" rIns="12700" bIns="127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2000" kern="1200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70F6EE6-7242-45F8-A009-F5980A2FDCCA}"/>
                  </a:ext>
                </a:extLst>
              </p:cNvPr>
              <p:cNvSpPr txBox="1"/>
              <p:nvPr/>
            </p:nvSpPr>
            <p:spPr>
              <a:xfrm>
                <a:off x="2307068" y="1445451"/>
                <a:ext cx="430887" cy="11182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关联度分析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CA2BAAD-84FD-40D8-80B6-A0165F7CEF6D}"/>
                  </a:ext>
                </a:extLst>
              </p:cNvPr>
              <p:cNvSpPr txBox="1"/>
              <p:nvPr/>
            </p:nvSpPr>
            <p:spPr>
              <a:xfrm>
                <a:off x="3203285" y="1425487"/>
                <a:ext cx="430887" cy="111825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异常值分析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01A9D4F-7FD2-4956-9FA8-9A6D058C7F0F}"/>
                  </a:ext>
                </a:extLst>
              </p:cNvPr>
              <p:cNvSpPr txBox="1"/>
              <p:nvPr/>
            </p:nvSpPr>
            <p:spPr>
              <a:xfrm>
                <a:off x="4070487" y="1436421"/>
                <a:ext cx="430887" cy="132343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核心质量遴选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B19DEB4-FBE1-4500-8C2F-8EC88D10DD10}"/>
                </a:ext>
              </a:extLst>
            </p:cNvPr>
            <p:cNvGrpSpPr/>
            <p:nvPr/>
          </p:nvGrpSpPr>
          <p:grpSpPr>
            <a:xfrm>
              <a:off x="6495514" y="2399235"/>
              <a:ext cx="3292539" cy="3555207"/>
              <a:chOff x="8506845" y="1812817"/>
              <a:chExt cx="3292539" cy="3555207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CA0EC31B-55C0-46C8-B4CC-2D60D768DBC6}"/>
                  </a:ext>
                </a:extLst>
              </p:cNvPr>
              <p:cNvSpPr/>
              <p:nvPr/>
            </p:nvSpPr>
            <p:spPr>
              <a:xfrm>
                <a:off x="10153115" y="4374658"/>
                <a:ext cx="274378" cy="784236"/>
              </a:xfrm>
              <a:custGeom>
                <a:avLst/>
                <a:gdLst>
                  <a:gd name="connsiteX0" fmla="*/ 0 w 274378"/>
                  <a:gd name="connsiteY0" fmla="*/ 0 h 784236"/>
                  <a:gd name="connsiteX1" fmla="*/ 137189 w 274378"/>
                  <a:gd name="connsiteY1" fmla="*/ 0 h 784236"/>
                  <a:gd name="connsiteX2" fmla="*/ 137189 w 274378"/>
                  <a:gd name="connsiteY2" fmla="*/ 784236 h 784236"/>
                  <a:gd name="connsiteX3" fmla="*/ 274378 w 274378"/>
                  <a:gd name="connsiteY3" fmla="*/ 784236 h 78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784236">
                    <a:moveTo>
                      <a:pt x="0" y="0"/>
                    </a:moveTo>
                    <a:lnTo>
                      <a:pt x="137189" y="0"/>
                    </a:lnTo>
                    <a:lnTo>
                      <a:pt x="137189" y="784236"/>
                    </a:lnTo>
                    <a:lnTo>
                      <a:pt x="274378" y="784236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9118" tIns="371347" rIns="129118" bIns="37134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B7965D5-3561-4556-B120-5C6D5F0CB938}"/>
                  </a:ext>
                </a:extLst>
              </p:cNvPr>
              <p:cNvSpPr/>
              <p:nvPr/>
            </p:nvSpPr>
            <p:spPr>
              <a:xfrm>
                <a:off x="10153115" y="4374658"/>
                <a:ext cx="274378" cy="261412"/>
              </a:xfrm>
              <a:custGeom>
                <a:avLst/>
                <a:gdLst>
                  <a:gd name="connsiteX0" fmla="*/ 0 w 274378"/>
                  <a:gd name="connsiteY0" fmla="*/ 0 h 261412"/>
                  <a:gd name="connsiteX1" fmla="*/ 137189 w 274378"/>
                  <a:gd name="connsiteY1" fmla="*/ 0 h 261412"/>
                  <a:gd name="connsiteX2" fmla="*/ 137189 w 274378"/>
                  <a:gd name="connsiteY2" fmla="*/ 261412 h 261412"/>
                  <a:gd name="connsiteX3" fmla="*/ 274378 w 274378"/>
                  <a:gd name="connsiteY3" fmla="*/ 261412 h 26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261412">
                    <a:moveTo>
                      <a:pt x="0" y="0"/>
                    </a:moveTo>
                    <a:lnTo>
                      <a:pt x="137189" y="0"/>
                    </a:lnTo>
                    <a:lnTo>
                      <a:pt x="137189" y="261412"/>
                    </a:lnTo>
                    <a:lnTo>
                      <a:pt x="274378" y="26141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415" tIns="121232" rIns="140415" bIns="12123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2B76CF77-2A37-4D09-9EC1-5068DECB7475}"/>
                  </a:ext>
                </a:extLst>
              </p:cNvPr>
              <p:cNvSpPr/>
              <p:nvPr/>
            </p:nvSpPr>
            <p:spPr>
              <a:xfrm>
                <a:off x="10153115" y="4113246"/>
                <a:ext cx="274378" cy="261412"/>
              </a:xfrm>
              <a:custGeom>
                <a:avLst/>
                <a:gdLst>
                  <a:gd name="connsiteX0" fmla="*/ 0 w 274378"/>
                  <a:gd name="connsiteY0" fmla="*/ 261412 h 261412"/>
                  <a:gd name="connsiteX1" fmla="*/ 137189 w 274378"/>
                  <a:gd name="connsiteY1" fmla="*/ 261412 h 261412"/>
                  <a:gd name="connsiteX2" fmla="*/ 137189 w 274378"/>
                  <a:gd name="connsiteY2" fmla="*/ 0 h 261412"/>
                  <a:gd name="connsiteX3" fmla="*/ 274378 w 274378"/>
                  <a:gd name="connsiteY3" fmla="*/ 0 h 26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261412">
                    <a:moveTo>
                      <a:pt x="0" y="261412"/>
                    </a:moveTo>
                    <a:lnTo>
                      <a:pt x="137189" y="261412"/>
                    </a:lnTo>
                    <a:lnTo>
                      <a:pt x="137189" y="0"/>
                    </a:lnTo>
                    <a:lnTo>
                      <a:pt x="27437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0415" tIns="121232" rIns="140415" bIns="121232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7353CA4E-157C-497D-84E6-E17698A148FB}"/>
                  </a:ext>
                </a:extLst>
              </p:cNvPr>
              <p:cNvSpPr/>
              <p:nvPr/>
            </p:nvSpPr>
            <p:spPr>
              <a:xfrm>
                <a:off x="10153115" y="3590422"/>
                <a:ext cx="274378" cy="784236"/>
              </a:xfrm>
              <a:custGeom>
                <a:avLst/>
                <a:gdLst>
                  <a:gd name="connsiteX0" fmla="*/ 0 w 274378"/>
                  <a:gd name="connsiteY0" fmla="*/ 784236 h 784236"/>
                  <a:gd name="connsiteX1" fmla="*/ 137189 w 274378"/>
                  <a:gd name="connsiteY1" fmla="*/ 784236 h 784236"/>
                  <a:gd name="connsiteX2" fmla="*/ 137189 w 274378"/>
                  <a:gd name="connsiteY2" fmla="*/ 0 h 784236"/>
                  <a:gd name="connsiteX3" fmla="*/ 274378 w 274378"/>
                  <a:gd name="connsiteY3" fmla="*/ 0 h 784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784236">
                    <a:moveTo>
                      <a:pt x="0" y="784236"/>
                    </a:moveTo>
                    <a:lnTo>
                      <a:pt x="137189" y="784236"/>
                    </a:lnTo>
                    <a:lnTo>
                      <a:pt x="137189" y="0"/>
                    </a:lnTo>
                    <a:lnTo>
                      <a:pt x="27437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9118" tIns="371347" rIns="129118" bIns="371347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9A88189-3B2E-4AF2-9D80-1225EFCF7D8B}"/>
                  </a:ext>
                </a:extLst>
              </p:cNvPr>
              <p:cNvSpPr/>
              <p:nvPr/>
            </p:nvSpPr>
            <p:spPr>
              <a:xfrm>
                <a:off x="8506845" y="3459715"/>
                <a:ext cx="274378" cy="914942"/>
              </a:xfrm>
              <a:custGeom>
                <a:avLst/>
                <a:gdLst>
                  <a:gd name="connsiteX0" fmla="*/ 0 w 274378"/>
                  <a:gd name="connsiteY0" fmla="*/ 0 h 914942"/>
                  <a:gd name="connsiteX1" fmla="*/ 137189 w 274378"/>
                  <a:gd name="connsiteY1" fmla="*/ 0 h 914942"/>
                  <a:gd name="connsiteX2" fmla="*/ 137189 w 274378"/>
                  <a:gd name="connsiteY2" fmla="*/ 914942 h 914942"/>
                  <a:gd name="connsiteX3" fmla="*/ 274378 w 274378"/>
                  <a:gd name="connsiteY3" fmla="*/ 914942 h 91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914942">
                    <a:moveTo>
                      <a:pt x="0" y="0"/>
                    </a:moveTo>
                    <a:lnTo>
                      <a:pt x="137189" y="0"/>
                    </a:lnTo>
                    <a:lnTo>
                      <a:pt x="137189" y="914942"/>
                    </a:lnTo>
                    <a:lnTo>
                      <a:pt x="274378" y="914942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6009" tIns="433592" rIns="126010" bIns="433591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B06553-0182-471E-A845-54A31EDDC1D3}"/>
                  </a:ext>
                </a:extLst>
              </p:cNvPr>
              <p:cNvSpPr/>
              <p:nvPr/>
            </p:nvSpPr>
            <p:spPr>
              <a:xfrm>
                <a:off x="10153115" y="2544772"/>
                <a:ext cx="274378" cy="522824"/>
              </a:xfrm>
              <a:custGeom>
                <a:avLst/>
                <a:gdLst>
                  <a:gd name="connsiteX0" fmla="*/ 0 w 274378"/>
                  <a:gd name="connsiteY0" fmla="*/ 0 h 522824"/>
                  <a:gd name="connsiteX1" fmla="*/ 137189 w 274378"/>
                  <a:gd name="connsiteY1" fmla="*/ 0 h 522824"/>
                  <a:gd name="connsiteX2" fmla="*/ 137189 w 274378"/>
                  <a:gd name="connsiteY2" fmla="*/ 522824 h 522824"/>
                  <a:gd name="connsiteX3" fmla="*/ 274378 w 274378"/>
                  <a:gd name="connsiteY3" fmla="*/ 522824 h 52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522824">
                    <a:moveTo>
                      <a:pt x="0" y="0"/>
                    </a:moveTo>
                    <a:lnTo>
                      <a:pt x="137189" y="0"/>
                    </a:lnTo>
                    <a:lnTo>
                      <a:pt x="137189" y="522824"/>
                    </a:lnTo>
                    <a:lnTo>
                      <a:pt x="274378" y="522824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5128" tIns="246652" rIns="135128" bIns="246650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0442548-AFCE-4AC6-83E8-87BDD719B223}"/>
                  </a:ext>
                </a:extLst>
              </p:cNvPr>
              <p:cNvSpPr/>
              <p:nvPr/>
            </p:nvSpPr>
            <p:spPr>
              <a:xfrm>
                <a:off x="10153115" y="2499052"/>
                <a:ext cx="274378" cy="91440"/>
              </a:xfrm>
              <a:custGeom>
                <a:avLst/>
                <a:gdLst>
                  <a:gd name="connsiteX0" fmla="*/ 0 w 274378"/>
                  <a:gd name="connsiteY0" fmla="*/ 45720 h 91440"/>
                  <a:gd name="connsiteX1" fmla="*/ 274378 w 274378"/>
                  <a:gd name="connsiteY1" fmla="*/ 4572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378" h="91440">
                    <a:moveTo>
                      <a:pt x="0" y="45720"/>
                    </a:moveTo>
                    <a:lnTo>
                      <a:pt x="274378" y="4572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029" tIns="38861" rIns="143031" bIns="38861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AAC9EE0-8D9D-4D6A-97C4-903E5224E9DB}"/>
                  </a:ext>
                </a:extLst>
              </p:cNvPr>
              <p:cNvSpPr/>
              <p:nvPr/>
            </p:nvSpPr>
            <p:spPr>
              <a:xfrm>
                <a:off x="10153115" y="2021948"/>
                <a:ext cx="274378" cy="522824"/>
              </a:xfrm>
              <a:custGeom>
                <a:avLst/>
                <a:gdLst>
                  <a:gd name="connsiteX0" fmla="*/ 0 w 274378"/>
                  <a:gd name="connsiteY0" fmla="*/ 522824 h 522824"/>
                  <a:gd name="connsiteX1" fmla="*/ 137189 w 274378"/>
                  <a:gd name="connsiteY1" fmla="*/ 522824 h 522824"/>
                  <a:gd name="connsiteX2" fmla="*/ 137189 w 274378"/>
                  <a:gd name="connsiteY2" fmla="*/ 0 h 522824"/>
                  <a:gd name="connsiteX3" fmla="*/ 274378 w 274378"/>
                  <a:gd name="connsiteY3" fmla="*/ 0 h 52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522824">
                    <a:moveTo>
                      <a:pt x="0" y="522824"/>
                    </a:moveTo>
                    <a:lnTo>
                      <a:pt x="137189" y="522824"/>
                    </a:lnTo>
                    <a:lnTo>
                      <a:pt x="137189" y="0"/>
                    </a:lnTo>
                    <a:lnTo>
                      <a:pt x="27437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5128" tIns="246651" rIns="135128" bIns="246651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4154C997-3AF4-46FE-920C-7664139AF0A6}"/>
                  </a:ext>
                </a:extLst>
              </p:cNvPr>
              <p:cNvSpPr/>
              <p:nvPr/>
            </p:nvSpPr>
            <p:spPr>
              <a:xfrm>
                <a:off x="8506845" y="2544772"/>
                <a:ext cx="274378" cy="914942"/>
              </a:xfrm>
              <a:custGeom>
                <a:avLst/>
                <a:gdLst>
                  <a:gd name="connsiteX0" fmla="*/ 0 w 274378"/>
                  <a:gd name="connsiteY0" fmla="*/ 914942 h 914942"/>
                  <a:gd name="connsiteX1" fmla="*/ 137189 w 274378"/>
                  <a:gd name="connsiteY1" fmla="*/ 914942 h 914942"/>
                  <a:gd name="connsiteX2" fmla="*/ 137189 w 274378"/>
                  <a:gd name="connsiteY2" fmla="*/ 0 h 914942"/>
                  <a:gd name="connsiteX3" fmla="*/ 274378 w 274378"/>
                  <a:gd name="connsiteY3" fmla="*/ 0 h 91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78" h="914942">
                    <a:moveTo>
                      <a:pt x="0" y="914942"/>
                    </a:moveTo>
                    <a:lnTo>
                      <a:pt x="137189" y="914942"/>
                    </a:lnTo>
                    <a:lnTo>
                      <a:pt x="137189" y="0"/>
                    </a:lnTo>
                    <a:lnTo>
                      <a:pt x="274378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26009" tIns="433592" rIns="126010" bIns="433591" numCol="1" spcCol="1270" anchor="ctr" anchorCtr="0">
                <a:noAutofit/>
              </a:bodyPr>
              <a:lstStyle/>
              <a:p>
                <a:pPr marL="0" lvl="0" indent="0" algn="ctr" defTabSz="222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500" kern="120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289F2871-B67E-45AA-A168-0B3DFDCAD3E2}"/>
                  </a:ext>
                </a:extLst>
              </p:cNvPr>
              <p:cNvSpPr/>
              <p:nvPr/>
            </p:nvSpPr>
            <p:spPr>
              <a:xfrm>
                <a:off x="8781223" y="2335643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指标类别</a:t>
                </a: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CB27BD0-4AA4-4ACB-A0B1-13C1DBBC9578}"/>
                  </a:ext>
                </a:extLst>
              </p:cNvPr>
              <p:cNvSpPr/>
              <p:nvPr/>
            </p:nvSpPr>
            <p:spPr>
              <a:xfrm>
                <a:off x="10427493" y="1812818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产品生产数据</a:t>
                </a: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986EC33-F19D-4E3A-BE26-5246FAC19175}"/>
                  </a:ext>
                </a:extLst>
              </p:cNvPr>
              <p:cNvSpPr/>
              <p:nvPr/>
            </p:nvSpPr>
            <p:spPr>
              <a:xfrm>
                <a:off x="10427493" y="2335643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产品质检数据</a:t>
                </a: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F9AAAF4-D481-4F89-BEA6-235D569E3973}"/>
                  </a:ext>
                </a:extLst>
              </p:cNvPr>
              <p:cNvSpPr/>
              <p:nvPr/>
            </p:nvSpPr>
            <p:spPr>
              <a:xfrm>
                <a:off x="10427493" y="2858467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售后服役情况</a:t>
                </a: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9F34FA53-FFD5-4A5F-93EC-759E3C1E5F07}"/>
                  </a:ext>
                </a:extLst>
              </p:cNvPr>
              <p:cNvSpPr/>
              <p:nvPr/>
            </p:nvSpPr>
            <p:spPr>
              <a:xfrm>
                <a:off x="8781223" y="4165528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可视化展示技术</a:t>
                </a: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6B07FC8-9DC6-46A2-BE11-CB8AF372B266}"/>
                  </a:ext>
                </a:extLst>
              </p:cNvPr>
              <p:cNvSpPr/>
              <p:nvPr/>
            </p:nvSpPr>
            <p:spPr>
              <a:xfrm>
                <a:off x="10427493" y="3381292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折线图</a:t>
                </a: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50729AC-8F1C-4CB0-B74A-8B9C553B4C48}"/>
                  </a:ext>
                </a:extLst>
              </p:cNvPr>
              <p:cNvSpPr/>
              <p:nvPr/>
            </p:nvSpPr>
            <p:spPr>
              <a:xfrm>
                <a:off x="10427493" y="3904116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饼状图</a:t>
                </a: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B9C309BB-414B-421D-8672-9E2487B7F90F}"/>
                  </a:ext>
                </a:extLst>
              </p:cNvPr>
              <p:cNvSpPr/>
              <p:nvPr/>
            </p:nvSpPr>
            <p:spPr>
              <a:xfrm>
                <a:off x="10427493" y="4426941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5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热力图</a:t>
                </a: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66F8CB61-2953-4611-A26A-FAD7FDC776DF}"/>
                  </a:ext>
                </a:extLst>
              </p:cNvPr>
              <p:cNvSpPr/>
              <p:nvPr/>
            </p:nvSpPr>
            <p:spPr>
              <a:xfrm>
                <a:off x="10427493" y="4949765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平行坐标图</a:t>
                </a: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3E07BA6-A308-43BF-A891-8D90B125A521}"/>
                  </a:ext>
                </a:extLst>
              </p:cNvPr>
              <p:cNvSpPr/>
              <p:nvPr/>
            </p:nvSpPr>
            <p:spPr>
              <a:xfrm>
                <a:off x="10427493" y="1812817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产品生产数据</a:t>
                </a: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D67D9833-2DC4-435D-96A2-35B533096C07}"/>
                  </a:ext>
                </a:extLst>
              </p:cNvPr>
              <p:cNvSpPr/>
              <p:nvPr/>
            </p:nvSpPr>
            <p:spPr>
              <a:xfrm>
                <a:off x="10427493" y="2335642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产品质检数据</a:t>
                </a: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9E11E619-08AD-4CCB-BE2B-084C19D4DCBE}"/>
                  </a:ext>
                </a:extLst>
              </p:cNvPr>
              <p:cNvSpPr/>
              <p:nvPr/>
            </p:nvSpPr>
            <p:spPr>
              <a:xfrm>
                <a:off x="10427493" y="2858466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售后服役情况</a:t>
                </a: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C9B5F752-8AD3-417A-B126-DCAB71EF4E3D}"/>
                  </a:ext>
                </a:extLst>
              </p:cNvPr>
              <p:cNvSpPr/>
              <p:nvPr/>
            </p:nvSpPr>
            <p:spPr>
              <a:xfrm>
                <a:off x="10427493" y="3381291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折线图</a:t>
                </a: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C6A3370-14A7-44B1-A8F4-F6E2510CB5CB}"/>
                  </a:ext>
                </a:extLst>
              </p:cNvPr>
              <p:cNvSpPr/>
              <p:nvPr/>
            </p:nvSpPr>
            <p:spPr>
              <a:xfrm>
                <a:off x="10427493" y="3904115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饼状图</a:t>
                </a:r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572AA1E8-69F6-44FB-B581-9533DB988013}"/>
                  </a:ext>
                </a:extLst>
              </p:cNvPr>
              <p:cNvSpPr/>
              <p:nvPr/>
            </p:nvSpPr>
            <p:spPr>
              <a:xfrm>
                <a:off x="10427493" y="4426940"/>
                <a:ext cx="1371891" cy="418259"/>
              </a:xfrm>
              <a:custGeom>
                <a:avLst/>
                <a:gdLst>
                  <a:gd name="connsiteX0" fmla="*/ 0 w 1371891"/>
                  <a:gd name="connsiteY0" fmla="*/ 0 h 418259"/>
                  <a:gd name="connsiteX1" fmla="*/ 1371891 w 1371891"/>
                  <a:gd name="connsiteY1" fmla="*/ 0 h 418259"/>
                  <a:gd name="connsiteX2" fmla="*/ 1371891 w 1371891"/>
                  <a:gd name="connsiteY2" fmla="*/ 418259 h 418259"/>
                  <a:gd name="connsiteX3" fmla="*/ 0 w 1371891"/>
                  <a:gd name="connsiteY3" fmla="*/ 418259 h 418259"/>
                  <a:gd name="connsiteX4" fmla="*/ 0 w 1371891"/>
                  <a:gd name="connsiteY4" fmla="*/ 0 h 41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891" h="418259">
                    <a:moveTo>
                      <a:pt x="0" y="0"/>
                    </a:moveTo>
                    <a:lnTo>
                      <a:pt x="1371891" y="0"/>
                    </a:lnTo>
                    <a:lnTo>
                      <a:pt x="1371891" y="418259"/>
                    </a:lnTo>
                    <a:lnTo>
                      <a:pt x="0" y="4182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1400" kern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热力图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426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547</Words>
  <Application>Microsoft Office PowerPoint</Application>
  <PresentationFormat>宽屏</PresentationFormat>
  <Paragraphs>160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Runzi He</cp:lastModifiedBy>
  <cp:revision>53</cp:revision>
  <dcterms:created xsi:type="dcterms:W3CDTF">2018-01-19T12:19:05Z</dcterms:created>
  <dcterms:modified xsi:type="dcterms:W3CDTF">2018-01-23T04:35:25Z</dcterms:modified>
</cp:coreProperties>
</file>