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9471-3BD5-4E2D-A680-FE7AD57ECE60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A6DA9-CC9F-45C3-AD7B-358ADF4C7C1F}">
      <dgm:prSet phldrT="[文本]" custT="1"/>
      <dgm:spPr/>
      <dgm:t>
        <a:bodyPr anchor="ctr"/>
        <a:lstStyle/>
        <a:p>
          <a:pPr algn="r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质量在线监控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04617-B49A-4A15-BE87-FE16AEE8DC7A}" type="parTrans" cxnId="{A38A7822-2A53-4FC5-9094-E6713CFA2F94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7E24-527A-4C66-905E-F4EE3F2D5489}" type="sibTrans" cxnId="{A38A7822-2A53-4FC5-9094-E6713CFA2F94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65B916-B3E2-446B-B05D-8BAD74A40CB6}">
      <dgm:prSet phldrT="[文本]" custT="1"/>
      <dgm:spPr/>
      <dgm:t>
        <a:bodyPr anchor="ctr"/>
        <a:lstStyle/>
        <a:p>
          <a:pPr algn="r"/>
          <a:r>
            <a: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1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0A4EA9-B583-4BE3-A3E4-E2F11691AFA5}" type="parTrans" cxnId="{4690C722-EB3F-4ACD-A619-E984306AFE2B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2E0BB-B45D-4FAD-A218-AF878A91A2F2}" type="sibTrans" cxnId="{4690C722-EB3F-4ACD-A619-E984306AFE2B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870761-4E24-4D13-80E5-29643864F992}">
      <dgm:prSet phldrT="[文本]" custT="1"/>
      <dgm:spPr/>
      <dgm:t>
        <a:bodyPr anchor="ctr"/>
        <a:lstStyle/>
        <a:p>
          <a:pPr algn="r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成品质量检测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3C26E8-2165-49D9-B084-51BF913D293B}" type="parTrans" cxnId="{59473FD8-CA53-46F8-9725-93E1DB366A03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DB6716-E93C-45FA-95DA-578C14BAB357}" type="sibTrans" cxnId="{59473FD8-CA53-46F8-9725-93E1DB366A03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D05362-ABED-4E63-8867-9740A454F986}">
      <dgm:prSet phldrT="[文本]" custT="1"/>
      <dgm:spPr/>
      <dgm:t>
        <a:bodyPr anchor="ctr"/>
        <a:lstStyle/>
        <a:p>
          <a:pPr algn="ctr"/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7D14D-2F14-49C1-8CFE-A4215B5EA991}" type="parTrans" cxnId="{5D5D8831-891B-4140-856D-A22ECE8C6D56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FFE7D8-2ADF-41C4-A362-77D10E3E20DB}" type="sibTrans" cxnId="{5D5D8831-891B-4140-856D-A22ECE8C6D56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A78271-4C50-4A44-9D1B-C6C4B32CC183}">
      <dgm:prSet phldrT="[文本]" custT="1"/>
      <dgm:spPr/>
      <dgm:t>
        <a:bodyPr anchor="ctr"/>
        <a:lstStyle/>
        <a:p>
          <a:pPr algn="r"/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91D7CD-2EDB-43A8-A7E7-0B1B230329C1}" type="parTrans" cxnId="{DBDA4370-7BF5-4BC3-AC14-83623AB71F16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60B181-F6FA-41BF-BAAD-F9B3638B60B0}" type="sibTrans" cxnId="{DBDA4370-7BF5-4BC3-AC14-83623AB71F16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B4F005-DD0D-4FF2-B873-6FAE490D360A}">
      <dgm:prSet phldrT="[文本]" custT="1"/>
      <dgm:spPr/>
      <dgm:t>
        <a:bodyPr anchor="ctr"/>
        <a:lstStyle/>
        <a:p>
          <a:pPr algn="r"/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2B662C-DA47-4699-95AF-9487C66CDC69}" type="sibTrans" cxnId="{C9F6D506-6659-4761-A61C-087CCC4E5521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B82DEB-5F6A-40D3-81A9-E96AFC505200}" type="parTrans" cxnId="{C9F6D506-6659-4761-A61C-087CCC4E5521}">
      <dgm:prSet/>
      <dgm:spPr/>
      <dgm:t>
        <a:bodyPr/>
        <a:lstStyle/>
        <a:p>
          <a:pPr algn="r"/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55B743-D89D-406D-8223-C13BB002710C}" type="pres">
      <dgm:prSet presAssocID="{7DBA9471-3BD5-4E2D-A680-FE7AD57ECE60}" presName="Name0" presStyleCnt="0">
        <dgm:presLayoutVars>
          <dgm:dir/>
          <dgm:animLvl val="lvl"/>
          <dgm:resizeHandles val="exact"/>
        </dgm:presLayoutVars>
      </dgm:prSet>
      <dgm:spPr/>
    </dgm:pt>
    <dgm:pt modelId="{A74C745B-B978-4B17-BE4C-17C4796B4CBF}" type="pres">
      <dgm:prSet presAssocID="{0AA78271-4C50-4A44-9D1B-C6C4B32CC183}" presName="compositeNode" presStyleCnt="0">
        <dgm:presLayoutVars>
          <dgm:bulletEnabled val="1"/>
        </dgm:presLayoutVars>
      </dgm:prSet>
      <dgm:spPr/>
    </dgm:pt>
    <dgm:pt modelId="{C8E74F29-5EF3-4DBF-9D74-5D59E1498764}" type="pres">
      <dgm:prSet presAssocID="{0AA78271-4C50-4A44-9D1B-C6C4B32CC183}" presName="bgRect" presStyleLbl="node1" presStyleIdx="0" presStyleCnt="3" custLinFactNeighborX="-743" custLinFactNeighborY="-293"/>
      <dgm:spPr/>
      <dgm:t>
        <a:bodyPr/>
        <a:lstStyle/>
        <a:p>
          <a:endParaRPr lang="zh-CN" altLang="en-US"/>
        </a:p>
      </dgm:t>
    </dgm:pt>
    <dgm:pt modelId="{2F088E23-1054-4E3A-97CA-545A39DED92E}" type="pres">
      <dgm:prSet presAssocID="{0AA78271-4C50-4A44-9D1B-C6C4B32CC183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6935-9B05-40DD-8A86-54112F0934A9}" type="pres">
      <dgm:prSet presAssocID="{0AA78271-4C50-4A44-9D1B-C6C4B32CC18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12B76A-1F28-46FD-AD17-443FBA08842C}" type="pres">
      <dgm:prSet presAssocID="{F060B181-F6FA-41BF-BAAD-F9B3638B60B0}" presName="hSp" presStyleCnt="0"/>
      <dgm:spPr/>
    </dgm:pt>
    <dgm:pt modelId="{856C4216-5F17-4473-9875-80E36E8DD794}" type="pres">
      <dgm:prSet presAssocID="{F060B181-F6FA-41BF-BAAD-F9B3638B60B0}" presName="vProcSp" presStyleCnt="0"/>
      <dgm:spPr/>
    </dgm:pt>
    <dgm:pt modelId="{9A261A6A-6496-4008-A1FA-038933AF627B}" type="pres">
      <dgm:prSet presAssocID="{F060B181-F6FA-41BF-BAAD-F9B3638B60B0}" presName="vSp1" presStyleCnt="0"/>
      <dgm:spPr/>
    </dgm:pt>
    <dgm:pt modelId="{306405AD-C98F-417E-A859-F53CB5357CE9}" type="pres">
      <dgm:prSet presAssocID="{F060B181-F6FA-41BF-BAAD-F9B3638B60B0}" presName="simulatedConn" presStyleLbl="solidFgAcc1" presStyleIdx="0" presStyleCnt="2"/>
      <dgm:spPr/>
    </dgm:pt>
    <dgm:pt modelId="{CC3F63E2-1355-4957-A0DF-3D84EDD1495E}" type="pres">
      <dgm:prSet presAssocID="{F060B181-F6FA-41BF-BAAD-F9B3638B60B0}" presName="vSp2" presStyleCnt="0"/>
      <dgm:spPr/>
    </dgm:pt>
    <dgm:pt modelId="{0EDC44E0-6C7A-4C0C-9244-469D72F64D89}" type="pres">
      <dgm:prSet presAssocID="{F060B181-F6FA-41BF-BAAD-F9B3638B60B0}" presName="sibTrans" presStyleCnt="0"/>
      <dgm:spPr/>
    </dgm:pt>
    <dgm:pt modelId="{176F232C-3636-4028-A682-E5A6BB5E1323}" type="pres">
      <dgm:prSet presAssocID="{0A65B916-B3E2-446B-B05D-8BAD74A40CB6}" presName="compositeNode" presStyleCnt="0">
        <dgm:presLayoutVars>
          <dgm:bulletEnabled val="1"/>
        </dgm:presLayoutVars>
      </dgm:prSet>
      <dgm:spPr/>
    </dgm:pt>
    <dgm:pt modelId="{CF607344-728B-48A6-8FAA-68132E63FC7E}" type="pres">
      <dgm:prSet presAssocID="{0A65B916-B3E2-446B-B05D-8BAD74A40CB6}" presName="bgRect" presStyleLbl="node1" presStyleIdx="1" presStyleCnt="3"/>
      <dgm:spPr/>
      <dgm:t>
        <a:bodyPr/>
        <a:lstStyle/>
        <a:p>
          <a:endParaRPr lang="zh-CN" altLang="en-US"/>
        </a:p>
      </dgm:t>
    </dgm:pt>
    <dgm:pt modelId="{872FC230-3D3C-46E3-9ADF-E4517532BC82}" type="pres">
      <dgm:prSet presAssocID="{0A65B916-B3E2-446B-B05D-8BAD74A40CB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3CB354-BA97-4E35-B1FB-213E7092E80E}" type="pres">
      <dgm:prSet presAssocID="{0A65B916-B3E2-446B-B05D-8BAD74A40CB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462874-AAF6-4F9B-8FB4-3C3099AD62F4}" type="pres">
      <dgm:prSet presAssocID="{F162E0BB-B45D-4FAD-A218-AF878A91A2F2}" presName="hSp" presStyleCnt="0"/>
      <dgm:spPr/>
    </dgm:pt>
    <dgm:pt modelId="{18CFE668-26E5-4903-B147-D379867EC64F}" type="pres">
      <dgm:prSet presAssocID="{F162E0BB-B45D-4FAD-A218-AF878A91A2F2}" presName="vProcSp" presStyleCnt="0"/>
      <dgm:spPr/>
    </dgm:pt>
    <dgm:pt modelId="{2BFBB6AE-99EC-4DBF-AB3A-CB14826992D5}" type="pres">
      <dgm:prSet presAssocID="{F162E0BB-B45D-4FAD-A218-AF878A91A2F2}" presName="vSp1" presStyleCnt="0"/>
      <dgm:spPr/>
    </dgm:pt>
    <dgm:pt modelId="{29AE3344-AFAA-4069-B107-9BF69C42F47C}" type="pres">
      <dgm:prSet presAssocID="{F162E0BB-B45D-4FAD-A218-AF878A91A2F2}" presName="simulatedConn" presStyleLbl="solidFgAcc1" presStyleIdx="1" presStyleCnt="2"/>
      <dgm:spPr/>
    </dgm:pt>
    <dgm:pt modelId="{536D08CA-DF54-491A-A3C5-53CD22E762EA}" type="pres">
      <dgm:prSet presAssocID="{F162E0BB-B45D-4FAD-A218-AF878A91A2F2}" presName="vSp2" presStyleCnt="0"/>
      <dgm:spPr/>
    </dgm:pt>
    <dgm:pt modelId="{093D7882-FF48-40C6-8808-644419568303}" type="pres">
      <dgm:prSet presAssocID="{F162E0BB-B45D-4FAD-A218-AF878A91A2F2}" presName="sibTrans" presStyleCnt="0"/>
      <dgm:spPr/>
    </dgm:pt>
    <dgm:pt modelId="{76A7B526-DC70-408D-976F-FD327DC1D650}" type="pres">
      <dgm:prSet presAssocID="{FCB4F005-DD0D-4FF2-B873-6FAE490D360A}" presName="compositeNode" presStyleCnt="0">
        <dgm:presLayoutVars>
          <dgm:bulletEnabled val="1"/>
        </dgm:presLayoutVars>
      </dgm:prSet>
      <dgm:spPr/>
    </dgm:pt>
    <dgm:pt modelId="{809C8C34-3C69-4214-9EB2-BB4A73A84CB7}" type="pres">
      <dgm:prSet presAssocID="{FCB4F005-DD0D-4FF2-B873-6FAE490D360A}" presName="bgRect" presStyleLbl="node1" presStyleIdx="2" presStyleCnt="3" custLinFactNeighborX="-1982" custLinFactNeighborY="-324"/>
      <dgm:spPr/>
      <dgm:t>
        <a:bodyPr/>
        <a:lstStyle/>
        <a:p>
          <a:endParaRPr lang="zh-CN" altLang="en-US"/>
        </a:p>
      </dgm:t>
    </dgm:pt>
    <dgm:pt modelId="{B381EC43-D12D-4EB9-96E8-3EEAE79D4EBC}" type="pres">
      <dgm:prSet presAssocID="{FCB4F005-DD0D-4FF2-B873-6FAE490D360A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44965-B6E6-4681-8021-0D629B9239DB}" type="pres">
      <dgm:prSet presAssocID="{FCB4F005-DD0D-4FF2-B873-6FAE490D360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38A7822-2A53-4FC5-9094-E6713CFA2F94}" srcId="{0AA78271-4C50-4A44-9D1B-C6C4B32CC183}" destId="{4F3A6DA9-CC9F-45C3-AD7B-358ADF4C7C1F}" srcOrd="0" destOrd="0" parTransId="{C9704617-B49A-4A15-BE87-FE16AEE8DC7A}" sibTransId="{28357E24-527A-4C66-905E-F4EE3F2D5489}"/>
    <dgm:cxn modelId="{7EE70131-D024-4A7C-BCB8-7DDFC453C16F}" type="presOf" srcId="{0AA78271-4C50-4A44-9D1B-C6C4B32CC183}" destId="{C8E74F29-5EF3-4DBF-9D74-5D59E1498764}" srcOrd="0" destOrd="0" presId="urn:microsoft.com/office/officeart/2005/8/layout/hProcess7"/>
    <dgm:cxn modelId="{1A5D79D8-CC96-4841-AA4B-3BE991709B27}" type="presOf" srcId="{0A65B916-B3E2-446B-B05D-8BAD74A40CB6}" destId="{CF607344-728B-48A6-8FAA-68132E63FC7E}" srcOrd="0" destOrd="0" presId="urn:microsoft.com/office/officeart/2005/8/layout/hProcess7"/>
    <dgm:cxn modelId="{BA312799-2A19-4A77-9FFE-1FA01BE79D65}" type="presOf" srcId="{0A65B916-B3E2-446B-B05D-8BAD74A40CB6}" destId="{872FC230-3D3C-46E3-9ADF-E4517532BC82}" srcOrd="1" destOrd="0" presId="urn:microsoft.com/office/officeart/2005/8/layout/hProcess7"/>
    <dgm:cxn modelId="{949E463D-948B-4C2A-AA6F-155588E6F195}" type="presOf" srcId="{FCB4F005-DD0D-4FF2-B873-6FAE490D360A}" destId="{B381EC43-D12D-4EB9-96E8-3EEAE79D4EBC}" srcOrd="1" destOrd="0" presId="urn:microsoft.com/office/officeart/2005/8/layout/hProcess7"/>
    <dgm:cxn modelId="{2EBBD590-C0CD-4ED3-96E5-14C655C53CCE}" type="presOf" srcId="{15D05362-ABED-4E63-8867-9740A454F986}" destId="{60344965-B6E6-4681-8021-0D629B9239DB}" srcOrd="0" destOrd="0" presId="urn:microsoft.com/office/officeart/2005/8/layout/hProcess7"/>
    <dgm:cxn modelId="{AA0F4526-6BF4-4889-9B78-3FB1EA49B211}" type="presOf" srcId="{4F3A6DA9-CC9F-45C3-AD7B-358ADF4C7C1F}" destId="{27566935-9B05-40DD-8A86-54112F0934A9}" srcOrd="0" destOrd="0" presId="urn:microsoft.com/office/officeart/2005/8/layout/hProcess7"/>
    <dgm:cxn modelId="{59473FD8-CA53-46F8-9725-93E1DB366A03}" srcId="{0A65B916-B3E2-446B-B05D-8BAD74A40CB6}" destId="{54870761-4E24-4D13-80E5-29643864F992}" srcOrd="0" destOrd="0" parTransId="{D73C26E8-2165-49D9-B084-51BF913D293B}" sibTransId="{A2DB6716-E93C-45FA-95DA-578C14BAB357}"/>
    <dgm:cxn modelId="{ACB267EE-44DE-49C4-88D4-9C5A0666CBBC}" type="presOf" srcId="{7DBA9471-3BD5-4E2D-A680-FE7AD57ECE60}" destId="{1855B743-D89D-406D-8223-C13BB002710C}" srcOrd="0" destOrd="0" presId="urn:microsoft.com/office/officeart/2005/8/layout/hProcess7"/>
    <dgm:cxn modelId="{85742AAD-3603-410F-A92A-E2E0E23B31AB}" type="presOf" srcId="{FCB4F005-DD0D-4FF2-B873-6FAE490D360A}" destId="{809C8C34-3C69-4214-9EB2-BB4A73A84CB7}" srcOrd="0" destOrd="0" presId="urn:microsoft.com/office/officeart/2005/8/layout/hProcess7"/>
    <dgm:cxn modelId="{C9F6D506-6659-4761-A61C-087CCC4E5521}" srcId="{7DBA9471-3BD5-4E2D-A680-FE7AD57ECE60}" destId="{FCB4F005-DD0D-4FF2-B873-6FAE490D360A}" srcOrd="2" destOrd="0" parTransId="{62B82DEB-5F6A-40D3-81A9-E96AFC505200}" sibTransId="{4D2B662C-DA47-4699-95AF-9487C66CDC69}"/>
    <dgm:cxn modelId="{5D5D8831-891B-4140-856D-A22ECE8C6D56}" srcId="{FCB4F005-DD0D-4FF2-B873-6FAE490D360A}" destId="{15D05362-ABED-4E63-8867-9740A454F986}" srcOrd="0" destOrd="0" parTransId="{1B17D14D-2F14-49C1-8CFE-A4215B5EA991}" sibTransId="{8AFFE7D8-2ADF-41C4-A362-77D10E3E20DB}"/>
    <dgm:cxn modelId="{DBDA4370-7BF5-4BC3-AC14-83623AB71F16}" srcId="{7DBA9471-3BD5-4E2D-A680-FE7AD57ECE60}" destId="{0AA78271-4C50-4A44-9D1B-C6C4B32CC183}" srcOrd="0" destOrd="0" parTransId="{0791D7CD-2EDB-43A8-A7E7-0B1B230329C1}" sibTransId="{F060B181-F6FA-41BF-BAAD-F9B3638B60B0}"/>
    <dgm:cxn modelId="{4690C722-EB3F-4ACD-A619-E984306AFE2B}" srcId="{7DBA9471-3BD5-4E2D-A680-FE7AD57ECE60}" destId="{0A65B916-B3E2-446B-B05D-8BAD74A40CB6}" srcOrd="1" destOrd="0" parTransId="{0B0A4EA9-B583-4BE3-A3E4-E2F11691AFA5}" sibTransId="{F162E0BB-B45D-4FAD-A218-AF878A91A2F2}"/>
    <dgm:cxn modelId="{A4C95868-B279-444C-8A94-C9056327CA1A}" type="presOf" srcId="{54870761-4E24-4D13-80E5-29643864F992}" destId="{F53CB354-BA97-4E35-B1FB-213E7092E80E}" srcOrd="0" destOrd="0" presId="urn:microsoft.com/office/officeart/2005/8/layout/hProcess7"/>
    <dgm:cxn modelId="{EE9F7520-8560-43E8-B030-53509F15865A}" type="presOf" srcId="{0AA78271-4C50-4A44-9D1B-C6C4B32CC183}" destId="{2F088E23-1054-4E3A-97CA-545A39DED92E}" srcOrd="1" destOrd="0" presId="urn:microsoft.com/office/officeart/2005/8/layout/hProcess7"/>
    <dgm:cxn modelId="{FBBABA07-AFB3-4060-8221-6A006815D43A}" type="presParOf" srcId="{1855B743-D89D-406D-8223-C13BB002710C}" destId="{A74C745B-B978-4B17-BE4C-17C4796B4CBF}" srcOrd="0" destOrd="0" presId="urn:microsoft.com/office/officeart/2005/8/layout/hProcess7"/>
    <dgm:cxn modelId="{BD5E5CFA-C5CD-4A77-B830-542ED3410A4C}" type="presParOf" srcId="{A74C745B-B978-4B17-BE4C-17C4796B4CBF}" destId="{C8E74F29-5EF3-4DBF-9D74-5D59E1498764}" srcOrd="0" destOrd="0" presId="urn:microsoft.com/office/officeart/2005/8/layout/hProcess7"/>
    <dgm:cxn modelId="{E6F26CF5-3F3F-40D4-BCD8-2BBFB663A0D2}" type="presParOf" srcId="{A74C745B-B978-4B17-BE4C-17C4796B4CBF}" destId="{2F088E23-1054-4E3A-97CA-545A39DED92E}" srcOrd="1" destOrd="0" presId="urn:microsoft.com/office/officeart/2005/8/layout/hProcess7"/>
    <dgm:cxn modelId="{1EFFFD00-7479-483E-9A6F-12C283854530}" type="presParOf" srcId="{A74C745B-B978-4B17-BE4C-17C4796B4CBF}" destId="{27566935-9B05-40DD-8A86-54112F0934A9}" srcOrd="2" destOrd="0" presId="urn:microsoft.com/office/officeart/2005/8/layout/hProcess7"/>
    <dgm:cxn modelId="{E9E333A6-7CDD-422F-A8BB-04B53BAF04CF}" type="presParOf" srcId="{1855B743-D89D-406D-8223-C13BB002710C}" destId="{0112B76A-1F28-46FD-AD17-443FBA08842C}" srcOrd="1" destOrd="0" presId="urn:microsoft.com/office/officeart/2005/8/layout/hProcess7"/>
    <dgm:cxn modelId="{53C43637-835D-433D-93E1-768BDCB832CD}" type="presParOf" srcId="{1855B743-D89D-406D-8223-C13BB002710C}" destId="{856C4216-5F17-4473-9875-80E36E8DD794}" srcOrd="2" destOrd="0" presId="urn:microsoft.com/office/officeart/2005/8/layout/hProcess7"/>
    <dgm:cxn modelId="{DD844057-6120-4011-B753-21F7EC2952D1}" type="presParOf" srcId="{856C4216-5F17-4473-9875-80E36E8DD794}" destId="{9A261A6A-6496-4008-A1FA-038933AF627B}" srcOrd="0" destOrd="0" presId="urn:microsoft.com/office/officeart/2005/8/layout/hProcess7"/>
    <dgm:cxn modelId="{DE9D1786-3C8F-4953-BCFD-A49FD40CF4E5}" type="presParOf" srcId="{856C4216-5F17-4473-9875-80E36E8DD794}" destId="{306405AD-C98F-417E-A859-F53CB5357CE9}" srcOrd="1" destOrd="0" presId="urn:microsoft.com/office/officeart/2005/8/layout/hProcess7"/>
    <dgm:cxn modelId="{036D4B17-CE7E-4D86-929B-854A076F000B}" type="presParOf" srcId="{856C4216-5F17-4473-9875-80E36E8DD794}" destId="{CC3F63E2-1355-4957-A0DF-3D84EDD1495E}" srcOrd="2" destOrd="0" presId="urn:microsoft.com/office/officeart/2005/8/layout/hProcess7"/>
    <dgm:cxn modelId="{571BAF3F-E886-4D4E-B3EA-F578422BFB2F}" type="presParOf" srcId="{1855B743-D89D-406D-8223-C13BB002710C}" destId="{0EDC44E0-6C7A-4C0C-9244-469D72F64D89}" srcOrd="3" destOrd="0" presId="urn:microsoft.com/office/officeart/2005/8/layout/hProcess7"/>
    <dgm:cxn modelId="{BD4B1978-953C-4438-91CA-D0701C07AE11}" type="presParOf" srcId="{1855B743-D89D-406D-8223-C13BB002710C}" destId="{176F232C-3636-4028-A682-E5A6BB5E1323}" srcOrd="4" destOrd="0" presId="urn:microsoft.com/office/officeart/2005/8/layout/hProcess7"/>
    <dgm:cxn modelId="{40A280D3-8D39-43A4-BC64-524640F630A6}" type="presParOf" srcId="{176F232C-3636-4028-A682-E5A6BB5E1323}" destId="{CF607344-728B-48A6-8FAA-68132E63FC7E}" srcOrd="0" destOrd="0" presId="urn:microsoft.com/office/officeart/2005/8/layout/hProcess7"/>
    <dgm:cxn modelId="{B7E6815B-30F6-43F1-A12D-19B3E85C7B97}" type="presParOf" srcId="{176F232C-3636-4028-A682-E5A6BB5E1323}" destId="{872FC230-3D3C-46E3-9ADF-E4517532BC82}" srcOrd="1" destOrd="0" presId="urn:microsoft.com/office/officeart/2005/8/layout/hProcess7"/>
    <dgm:cxn modelId="{2012F1E5-5DF8-4ABC-9ED8-7890A0FD3464}" type="presParOf" srcId="{176F232C-3636-4028-A682-E5A6BB5E1323}" destId="{F53CB354-BA97-4E35-B1FB-213E7092E80E}" srcOrd="2" destOrd="0" presId="urn:microsoft.com/office/officeart/2005/8/layout/hProcess7"/>
    <dgm:cxn modelId="{40678EA1-6EF5-4752-8ED4-B3AE8F67096A}" type="presParOf" srcId="{1855B743-D89D-406D-8223-C13BB002710C}" destId="{EF462874-AAF6-4F9B-8FB4-3C3099AD62F4}" srcOrd="5" destOrd="0" presId="urn:microsoft.com/office/officeart/2005/8/layout/hProcess7"/>
    <dgm:cxn modelId="{AA2411D6-D2F2-4DB4-B211-2763C41C678D}" type="presParOf" srcId="{1855B743-D89D-406D-8223-C13BB002710C}" destId="{18CFE668-26E5-4903-B147-D379867EC64F}" srcOrd="6" destOrd="0" presId="urn:microsoft.com/office/officeart/2005/8/layout/hProcess7"/>
    <dgm:cxn modelId="{6525CC34-1256-430D-BFA9-9CD4F3BC96CE}" type="presParOf" srcId="{18CFE668-26E5-4903-B147-D379867EC64F}" destId="{2BFBB6AE-99EC-4DBF-AB3A-CB14826992D5}" srcOrd="0" destOrd="0" presId="urn:microsoft.com/office/officeart/2005/8/layout/hProcess7"/>
    <dgm:cxn modelId="{EEF79C7A-9106-42DD-9C9F-E188628611B4}" type="presParOf" srcId="{18CFE668-26E5-4903-B147-D379867EC64F}" destId="{29AE3344-AFAA-4069-B107-9BF69C42F47C}" srcOrd="1" destOrd="0" presId="urn:microsoft.com/office/officeart/2005/8/layout/hProcess7"/>
    <dgm:cxn modelId="{332B3AD9-0C49-409F-958F-4D27510A5CD5}" type="presParOf" srcId="{18CFE668-26E5-4903-B147-D379867EC64F}" destId="{536D08CA-DF54-491A-A3C5-53CD22E762EA}" srcOrd="2" destOrd="0" presId="urn:microsoft.com/office/officeart/2005/8/layout/hProcess7"/>
    <dgm:cxn modelId="{FE81BFBE-3987-4D59-83F3-45C50752BC31}" type="presParOf" srcId="{1855B743-D89D-406D-8223-C13BB002710C}" destId="{093D7882-FF48-40C6-8808-644419568303}" srcOrd="7" destOrd="0" presId="urn:microsoft.com/office/officeart/2005/8/layout/hProcess7"/>
    <dgm:cxn modelId="{1C359DAC-0416-40C3-8939-ADEA0A53FAA8}" type="presParOf" srcId="{1855B743-D89D-406D-8223-C13BB002710C}" destId="{76A7B526-DC70-408D-976F-FD327DC1D650}" srcOrd="8" destOrd="0" presId="urn:microsoft.com/office/officeart/2005/8/layout/hProcess7"/>
    <dgm:cxn modelId="{1F789DFA-F8A9-4752-93DC-10F59C838430}" type="presParOf" srcId="{76A7B526-DC70-408D-976F-FD327DC1D650}" destId="{809C8C34-3C69-4214-9EB2-BB4A73A84CB7}" srcOrd="0" destOrd="0" presId="urn:microsoft.com/office/officeart/2005/8/layout/hProcess7"/>
    <dgm:cxn modelId="{0D1CAC07-3620-4BAE-88E5-16D6FF527640}" type="presParOf" srcId="{76A7B526-DC70-408D-976F-FD327DC1D650}" destId="{B381EC43-D12D-4EB9-96E8-3EEAE79D4EBC}" srcOrd="1" destOrd="0" presId="urn:microsoft.com/office/officeart/2005/8/layout/hProcess7"/>
    <dgm:cxn modelId="{E995C310-E64A-4C53-84F7-CA96466AA11E}" type="presParOf" srcId="{76A7B526-DC70-408D-976F-FD327DC1D650}" destId="{60344965-B6E6-4681-8021-0D629B9239D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74F29-5EF3-4DBF-9D74-5D59E1498764}">
      <dsp:nvSpPr>
        <dsp:cNvPr id="0" name=""/>
        <dsp:cNvSpPr/>
      </dsp:nvSpPr>
      <dsp:spPr>
        <a:xfrm>
          <a:off x="0" y="0"/>
          <a:ext cx="1823971" cy="7906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6200000">
        <a:off x="-141774" y="141774"/>
        <a:ext cx="648342" cy="364794"/>
      </dsp:txXfrm>
    </dsp:sp>
    <dsp:sp modelId="{27566935-9B05-40DD-8A86-54112F0934A9}">
      <dsp:nvSpPr>
        <dsp:cNvPr id="0" name=""/>
        <dsp:cNvSpPr/>
      </dsp:nvSpPr>
      <dsp:spPr>
        <a:xfrm>
          <a:off x="364794" y="0"/>
          <a:ext cx="1358858" cy="7906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质量在线监控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4794" y="0"/>
        <a:ext cx="1358858" cy="790662"/>
      </dsp:txXfrm>
    </dsp:sp>
    <dsp:sp modelId="{CF607344-728B-48A6-8FAA-68132E63FC7E}">
      <dsp:nvSpPr>
        <dsp:cNvPr id="0" name=""/>
        <dsp:cNvSpPr/>
      </dsp:nvSpPr>
      <dsp:spPr>
        <a:xfrm>
          <a:off x="1888234" y="0"/>
          <a:ext cx="1823971" cy="7906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48895" bIns="0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6200000">
        <a:off x="1746460" y="141774"/>
        <a:ext cx="648342" cy="364794"/>
      </dsp:txXfrm>
    </dsp:sp>
    <dsp:sp modelId="{306405AD-C98F-417E-A859-F53CB5357CE9}">
      <dsp:nvSpPr>
        <dsp:cNvPr id="0" name=""/>
        <dsp:cNvSpPr/>
      </dsp:nvSpPr>
      <dsp:spPr>
        <a:xfrm rot="5400000">
          <a:off x="1839312" y="540354"/>
          <a:ext cx="116083" cy="27359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CB354-BA97-4E35-B1FB-213E7092E80E}">
      <dsp:nvSpPr>
        <dsp:cNvPr id="0" name=""/>
        <dsp:cNvSpPr/>
      </dsp:nvSpPr>
      <dsp:spPr>
        <a:xfrm>
          <a:off x="2253028" y="0"/>
          <a:ext cx="1358858" cy="7906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成品质量检测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3028" y="0"/>
        <a:ext cx="1358858" cy="790662"/>
      </dsp:txXfrm>
    </dsp:sp>
    <dsp:sp modelId="{809C8C34-3C69-4214-9EB2-BB4A73A84CB7}">
      <dsp:nvSpPr>
        <dsp:cNvPr id="0" name=""/>
        <dsp:cNvSpPr/>
      </dsp:nvSpPr>
      <dsp:spPr>
        <a:xfrm>
          <a:off x="3739893" y="0"/>
          <a:ext cx="1823971" cy="790662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53340" bIns="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6200000">
        <a:off x="3598119" y="141774"/>
        <a:ext cx="648342" cy="364794"/>
      </dsp:txXfrm>
    </dsp:sp>
    <dsp:sp modelId="{29AE3344-AFAA-4069-B107-9BF69C42F47C}">
      <dsp:nvSpPr>
        <dsp:cNvPr id="0" name=""/>
        <dsp:cNvSpPr/>
      </dsp:nvSpPr>
      <dsp:spPr>
        <a:xfrm rot="5400000">
          <a:off x="3727122" y="540354"/>
          <a:ext cx="116083" cy="27359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44965-B6E6-4681-8021-0D629B9239DB}">
      <dsp:nvSpPr>
        <dsp:cNvPr id="0" name=""/>
        <dsp:cNvSpPr/>
      </dsp:nvSpPr>
      <dsp:spPr>
        <a:xfrm>
          <a:off x="4104687" y="0"/>
          <a:ext cx="1358858" cy="79066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1148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用户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04687" y="0"/>
        <a:ext cx="1358858" cy="790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6D1AB-5B4A-4DC9-B035-F22501905652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B9D4-D3DC-4545-8D2E-035A7407A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7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9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9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2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2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D2C7-D001-425E-A153-A51F91AF6F6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A9D0-2E63-4EDD-87A4-4CAAB2FEFA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6" y="1096083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质量精益控制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7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397519" y="3198084"/>
            <a:ext cx="4042228" cy="1623829"/>
            <a:chOff x="1397519" y="3200400"/>
            <a:chExt cx="5071716" cy="1623829"/>
          </a:xfrm>
        </p:grpSpPr>
        <p:sp>
          <p:nvSpPr>
            <p:cNvPr id="26" name="任意多边形 25"/>
            <p:cNvSpPr/>
            <p:nvPr/>
          </p:nvSpPr>
          <p:spPr>
            <a:xfrm>
              <a:off x="1397519" y="3200400"/>
              <a:ext cx="5071716" cy="507446"/>
            </a:xfrm>
            <a:custGeom>
              <a:avLst/>
              <a:gdLst>
                <a:gd name="connsiteX0" fmla="*/ 0 w 5071716"/>
                <a:gd name="connsiteY0" fmla="*/ 50745 h 507446"/>
                <a:gd name="connsiteX1" fmla="*/ 50745 w 5071716"/>
                <a:gd name="connsiteY1" fmla="*/ 0 h 507446"/>
                <a:gd name="connsiteX2" fmla="*/ 5020971 w 5071716"/>
                <a:gd name="connsiteY2" fmla="*/ 0 h 507446"/>
                <a:gd name="connsiteX3" fmla="*/ 5071716 w 5071716"/>
                <a:gd name="connsiteY3" fmla="*/ 50745 h 507446"/>
                <a:gd name="connsiteX4" fmla="*/ 5071716 w 5071716"/>
                <a:gd name="connsiteY4" fmla="*/ 456701 h 507446"/>
                <a:gd name="connsiteX5" fmla="*/ 5020971 w 5071716"/>
                <a:gd name="connsiteY5" fmla="*/ 507446 h 507446"/>
                <a:gd name="connsiteX6" fmla="*/ 50745 w 5071716"/>
                <a:gd name="connsiteY6" fmla="*/ 507446 h 507446"/>
                <a:gd name="connsiteX7" fmla="*/ 0 w 5071716"/>
                <a:gd name="connsiteY7" fmla="*/ 456701 h 507446"/>
                <a:gd name="connsiteX8" fmla="*/ 0 w 5071716"/>
                <a:gd name="connsiteY8" fmla="*/ 50745 h 50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716" h="507446">
                  <a:moveTo>
                    <a:pt x="0" y="50745"/>
                  </a:moveTo>
                  <a:cubicBezTo>
                    <a:pt x="0" y="22719"/>
                    <a:pt x="22719" y="0"/>
                    <a:pt x="50745" y="0"/>
                  </a:cubicBezTo>
                  <a:lnTo>
                    <a:pt x="5020971" y="0"/>
                  </a:lnTo>
                  <a:cubicBezTo>
                    <a:pt x="5048997" y="0"/>
                    <a:pt x="5071716" y="22719"/>
                    <a:pt x="5071716" y="50745"/>
                  </a:cubicBezTo>
                  <a:lnTo>
                    <a:pt x="5071716" y="456701"/>
                  </a:lnTo>
                  <a:cubicBezTo>
                    <a:pt x="5071716" y="484727"/>
                    <a:pt x="5048997" y="507446"/>
                    <a:pt x="5020971" y="507446"/>
                  </a:cubicBezTo>
                  <a:lnTo>
                    <a:pt x="50745" y="507446"/>
                  </a:lnTo>
                  <a:cubicBezTo>
                    <a:pt x="22719" y="507446"/>
                    <a:pt x="0" y="484727"/>
                    <a:pt x="0" y="456701"/>
                  </a:cubicBezTo>
                  <a:lnTo>
                    <a:pt x="0" y="507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907" tIns="83820" rIns="83821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/>
                <a:t>质量数据分析</a:t>
              </a:r>
              <a:endParaRPr lang="zh-CN" altLang="en-US" sz="1600" b="1" kern="1200" dirty="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1397519" y="3758591"/>
              <a:ext cx="5071716" cy="507446"/>
            </a:xfrm>
            <a:custGeom>
              <a:avLst/>
              <a:gdLst>
                <a:gd name="connsiteX0" fmla="*/ 0 w 5071716"/>
                <a:gd name="connsiteY0" fmla="*/ 50745 h 507446"/>
                <a:gd name="connsiteX1" fmla="*/ 50745 w 5071716"/>
                <a:gd name="connsiteY1" fmla="*/ 0 h 507446"/>
                <a:gd name="connsiteX2" fmla="*/ 5020971 w 5071716"/>
                <a:gd name="connsiteY2" fmla="*/ 0 h 507446"/>
                <a:gd name="connsiteX3" fmla="*/ 5071716 w 5071716"/>
                <a:gd name="connsiteY3" fmla="*/ 50745 h 507446"/>
                <a:gd name="connsiteX4" fmla="*/ 5071716 w 5071716"/>
                <a:gd name="connsiteY4" fmla="*/ 456701 h 507446"/>
                <a:gd name="connsiteX5" fmla="*/ 5020971 w 5071716"/>
                <a:gd name="connsiteY5" fmla="*/ 507446 h 507446"/>
                <a:gd name="connsiteX6" fmla="*/ 50745 w 5071716"/>
                <a:gd name="connsiteY6" fmla="*/ 507446 h 507446"/>
                <a:gd name="connsiteX7" fmla="*/ 0 w 5071716"/>
                <a:gd name="connsiteY7" fmla="*/ 456701 h 507446"/>
                <a:gd name="connsiteX8" fmla="*/ 0 w 5071716"/>
                <a:gd name="connsiteY8" fmla="*/ 50745 h 50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716" h="507446">
                  <a:moveTo>
                    <a:pt x="0" y="50745"/>
                  </a:moveTo>
                  <a:cubicBezTo>
                    <a:pt x="0" y="22719"/>
                    <a:pt x="22719" y="0"/>
                    <a:pt x="50745" y="0"/>
                  </a:cubicBezTo>
                  <a:lnTo>
                    <a:pt x="5020971" y="0"/>
                  </a:lnTo>
                  <a:cubicBezTo>
                    <a:pt x="5048997" y="0"/>
                    <a:pt x="5071716" y="22719"/>
                    <a:pt x="5071716" y="50745"/>
                  </a:cubicBezTo>
                  <a:lnTo>
                    <a:pt x="5071716" y="456701"/>
                  </a:lnTo>
                  <a:cubicBezTo>
                    <a:pt x="5071716" y="484727"/>
                    <a:pt x="5048997" y="507446"/>
                    <a:pt x="5020971" y="507446"/>
                  </a:cubicBezTo>
                  <a:lnTo>
                    <a:pt x="50745" y="507446"/>
                  </a:lnTo>
                  <a:cubicBezTo>
                    <a:pt x="22719" y="507446"/>
                    <a:pt x="0" y="484727"/>
                    <a:pt x="0" y="456701"/>
                  </a:cubicBezTo>
                  <a:lnTo>
                    <a:pt x="0" y="507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907" tIns="83820" rIns="83821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/>
                <a:t>质量</a:t>
              </a:r>
              <a:r>
                <a:rPr lang="en-US" altLang="zh-CN" sz="1600" b="1" kern="1200" dirty="0" smtClean="0"/>
                <a:t>KPI</a:t>
              </a:r>
              <a:r>
                <a:rPr lang="zh-CN" altLang="en-US" sz="1600" b="1" kern="1200" dirty="0" smtClean="0"/>
                <a:t>展示</a:t>
              </a:r>
              <a:endParaRPr lang="zh-CN" altLang="en-US" sz="1600" b="1" kern="1200" dirty="0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1397519" y="4316783"/>
              <a:ext cx="5071716" cy="507446"/>
            </a:xfrm>
            <a:custGeom>
              <a:avLst/>
              <a:gdLst>
                <a:gd name="connsiteX0" fmla="*/ 0 w 5071716"/>
                <a:gd name="connsiteY0" fmla="*/ 50745 h 507446"/>
                <a:gd name="connsiteX1" fmla="*/ 50745 w 5071716"/>
                <a:gd name="connsiteY1" fmla="*/ 0 h 507446"/>
                <a:gd name="connsiteX2" fmla="*/ 5020971 w 5071716"/>
                <a:gd name="connsiteY2" fmla="*/ 0 h 507446"/>
                <a:gd name="connsiteX3" fmla="*/ 5071716 w 5071716"/>
                <a:gd name="connsiteY3" fmla="*/ 50745 h 507446"/>
                <a:gd name="connsiteX4" fmla="*/ 5071716 w 5071716"/>
                <a:gd name="connsiteY4" fmla="*/ 456701 h 507446"/>
                <a:gd name="connsiteX5" fmla="*/ 5020971 w 5071716"/>
                <a:gd name="connsiteY5" fmla="*/ 507446 h 507446"/>
                <a:gd name="connsiteX6" fmla="*/ 50745 w 5071716"/>
                <a:gd name="connsiteY6" fmla="*/ 507446 h 507446"/>
                <a:gd name="connsiteX7" fmla="*/ 0 w 5071716"/>
                <a:gd name="connsiteY7" fmla="*/ 456701 h 507446"/>
                <a:gd name="connsiteX8" fmla="*/ 0 w 5071716"/>
                <a:gd name="connsiteY8" fmla="*/ 50745 h 50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1716" h="507446">
                  <a:moveTo>
                    <a:pt x="0" y="50745"/>
                  </a:moveTo>
                  <a:cubicBezTo>
                    <a:pt x="0" y="22719"/>
                    <a:pt x="22719" y="0"/>
                    <a:pt x="50745" y="0"/>
                  </a:cubicBezTo>
                  <a:lnTo>
                    <a:pt x="5020971" y="0"/>
                  </a:lnTo>
                  <a:cubicBezTo>
                    <a:pt x="5048997" y="0"/>
                    <a:pt x="5071716" y="22719"/>
                    <a:pt x="5071716" y="50745"/>
                  </a:cubicBezTo>
                  <a:lnTo>
                    <a:pt x="5071716" y="456701"/>
                  </a:lnTo>
                  <a:cubicBezTo>
                    <a:pt x="5071716" y="484727"/>
                    <a:pt x="5048997" y="507446"/>
                    <a:pt x="5020971" y="507446"/>
                  </a:cubicBezTo>
                  <a:lnTo>
                    <a:pt x="50745" y="507446"/>
                  </a:lnTo>
                  <a:cubicBezTo>
                    <a:pt x="22719" y="507446"/>
                    <a:pt x="0" y="484727"/>
                    <a:pt x="0" y="456701"/>
                  </a:cubicBezTo>
                  <a:lnTo>
                    <a:pt x="0" y="5074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8907" tIns="83820" rIns="83821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kern="1200" dirty="0" smtClean="0"/>
                <a:t>质量数据归档</a:t>
              </a:r>
              <a:endParaRPr lang="zh-CN" altLang="en-US" sz="1600" b="1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97519" y="5509576"/>
            <a:ext cx="4042228" cy="716018"/>
            <a:chOff x="1397519" y="5395533"/>
            <a:chExt cx="5600440" cy="790662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3460691852"/>
                </p:ext>
              </p:extLst>
            </p:nvPr>
          </p:nvGraphicFramePr>
          <p:xfrm>
            <a:off x="1397519" y="5395533"/>
            <a:ext cx="5600440" cy="7906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518" y="5721461"/>
              <a:ext cx="238833" cy="22217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784" y="5625997"/>
              <a:ext cx="392901" cy="32973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118" y="5603495"/>
              <a:ext cx="452200" cy="374737"/>
            </a:xfrm>
            <a:prstGeom prst="rect">
              <a:avLst/>
            </a:prstGeom>
          </p:spPr>
        </p:pic>
      </p:grpSp>
      <p:sp>
        <p:nvSpPr>
          <p:cNvPr id="24" name="上箭头 23"/>
          <p:cNvSpPr/>
          <p:nvPr/>
        </p:nvSpPr>
        <p:spPr>
          <a:xfrm>
            <a:off x="1552740" y="4821913"/>
            <a:ext cx="296488" cy="685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上箭头 35"/>
          <p:cNvSpPr/>
          <p:nvPr/>
        </p:nvSpPr>
        <p:spPr>
          <a:xfrm>
            <a:off x="2924904" y="4821913"/>
            <a:ext cx="296488" cy="685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上箭头 43"/>
          <p:cNvSpPr/>
          <p:nvPr/>
        </p:nvSpPr>
        <p:spPr>
          <a:xfrm>
            <a:off x="4268733" y="4821913"/>
            <a:ext cx="296488" cy="6853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40" y="3248463"/>
            <a:ext cx="505495" cy="50549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17" y="3781956"/>
            <a:ext cx="437463" cy="43746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588975" y="4331268"/>
            <a:ext cx="473844" cy="47384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868027" y="4821913"/>
            <a:ext cx="5769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在线监测数据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22601" y="4902976"/>
            <a:ext cx="57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质检数据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558395" y="4906910"/>
            <a:ext cx="57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用户评价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02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袁兆麟</cp:lastModifiedBy>
  <cp:revision>2</cp:revision>
  <dcterms:created xsi:type="dcterms:W3CDTF">2018-01-23T03:16:14Z</dcterms:created>
  <dcterms:modified xsi:type="dcterms:W3CDTF">2018-01-23T03:17:12Z</dcterms:modified>
</cp:coreProperties>
</file>