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7" r:id="rId2"/>
    <p:sldId id="258" r:id="rId3"/>
    <p:sldId id="259" r:id="rId4"/>
    <p:sldId id="260" r:id="rId5"/>
    <p:sldId id="261" r:id="rId6"/>
    <p:sldId id="262" r:id="rId7"/>
    <p:sldId id="263" r:id="rId8"/>
    <p:sldId id="264" r:id="rId9"/>
    <p:sldId id="269" r:id="rId10"/>
    <p:sldId id="290" r:id="rId11"/>
    <p:sldId id="267" r:id="rId12"/>
    <p:sldId id="268" r:id="rId13"/>
    <p:sldId id="270" r:id="rId14"/>
    <p:sldId id="271" r:id="rId15"/>
    <p:sldId id="272" r:id="rId16"/>
    <p:sldId id="273" r:id="rId17"/>
    <p:sldId id="275" r:id="rId18"/>
    <p:sldId id="274" r:id="rId19"/>
    <p:sldId id="276" r:id="rId20"/>
    <p:sldId id="293" r:id="rId21"/>
    <p:sldId id="277" r:id="rId22"/>
    <p:sldId id="281" r:id="rId23"/>
    <p:sldId id="282" r:id="rId24"/>
    <p:sldId id="283" r:id="rId25"/>
    <p:sldId id="284" r:id="rId26"/>
    <p:sldId id="285" r:id="rId27"/>
    <p:sldId id="286" r:id="rId28"/>
    <p:sldId id="287" r:id="rId29"/>
    <p:sldId id="288" r:id="rId30"/>
    <p:sldId id="289"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64" autoAdjust="0"/>
    <p:restoredTop sz="94660"/>
  </p:normalViewPr>
  <p:slideViewPr>
    <p:cSldViewPr snapToGrid="0">
      <p:cViewPr>
        <p:scale>
          <a:sx n="100" d="100"/>
          <a:sy n="100" d="100"/>
        </p:scale>
        <p:origin x="2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KPI</a:t>
          </a:r>
          <a:r>
            <a:rPr lang="zh-CN" altLang="en-US" sz="1600" b="1" dirty="0" smtClean="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数据知识发现</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决策指导</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生产决策</a:t>
          </a:r>
          <a:endParaRPr lang="zh-CN" altLang="en-US" sz="1400" b="1"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销售决策</a:t>
          </a:r>
          <a:endParaRPr lang="zh-CN" altLang="en-US" sz="1400" b="1"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管理决策</a:t>
          </a:r>
          <a:endParaRPr lang="zh-CN" altLang="en-US" sz="1400" b="1"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AF30CF-56F3-4A8D-BECC-C62EE71E6027}">
      <dgm:prSet phldrT="[文本]" custT="1"/>
      <dgm:spPr>
        <a:effectLst>
          <a:softEdge rad="31750"/>
        </a:effectLst>
      </dgm:spPr>
      <dgm:t>
        <a:bodyPr/>
        <a:lstStyle/>
        <a:p>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聚类</a:t>
          </a:r>
          <a:endParaRPr lang="zh-CN" altLang="en-US" sz="1400" dirty="0">
            <a:latin typeface="微软雅黑" panose="020B0503020204020204" pitchFamily="34" charset="-122"/>
            <a:ea typeface="微软雅黑" panose="020B0503020204020204" pitchFamily="34" charset="-122"/>
          </a:endParaRPr>
        </a:p>
      </dgm:t>
    </dgm:pt>
    <dgm:pt modelId="{F29F06F6-CF3A-42E8-B90C-4090ECB49059}" type="par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E7A4B030-1323-4388-88EA-A296B0D82A92}">
      <dgm:prSet phldrT="[文本]" custT="1"/>
      <dgm:spPr>
        <a:solidFill>
          <a:srgbClr val="00B050"/>
        </a:solidFill>
        <a:effectLst>
          <a:softEdge rad="31750"/>
        </a:effectLst>
      </dgm:spPr>
      <dgm:t>
        <a:bodyPr/>
        <a:lstStyle/>
        <a:p>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custT="1"/>
      <dgm:spPr>
        <a:solidFill>
          <a:srgbClr val="92D050">
            <a:alpha val="90000"/>
          </a:srgbClr>
        </a:solidFill>
        <a:effectLst>
          <a:softEdge rad="31750"/>
        </a:effectLst>
      </dgm:spPr>
      <dgm:t>
        <a:bodyPr/>
        <a:lstStyle/>
        <a:p>
          <a:r>
            <a:rPr lang="en-US" altLang="zh-CN" sz="1400" dirty="0" err="1" smtClean="0">
              <a:latin typeface="微软雅黑" panose="020B0503020204020204" pitchFamily="34" charset="-122"/>
              <a:ea typeface="微软雅黑" panose="020B0503020204020204" pitchFamily="34" charset="-122"/>
            </a:rPr>
            <a:t>TensorFlow</a:t>
          </a:r>
          <a:endParaRPr lang="zh-CN" altLang="en-US" sz="1400" dirty="0">
            <a:latin typeface="微软雅黑" panose="020B0503020204020204" pitchFamily="34" charset="-122"/>
            <a:ea typeface="微软雅黑" panose="020B0503020204020204" pitchFamily="34" charset="-122"/>
          </a:endParaRPr>
        </a:p>
      </dgm:t>
    </dgm:pt>
    <dgm:pt modelId="{CDC08B44-3F7E-4437-92AC-322159687AF7}" type="par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D9753F3A-49D5-4B66-AB4F-F5161C5988F8}">
      <dgm:prSet phldrT="[文本]" custT="1"/>
      <dgm:spPr>
        <a:solidFill>
          <a:srgbClr val="4472C4"/>
        </a:solidFill>
        <a:effectLst>
          <a:softEdge rad="31750"/>
        </a:effectLst>
      </dgm:spPr>
      <dgm:t>
        <a:bodyPr/>
        <a:lstStyle/>
        <a:p>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custT="1"/>
      <dgm:spPr>
        <a:effectLst>
          <a:softEdge rad="31750"/>
        </a:effectLst>
      </dgm:spPr>
      <dgm:t>
        <a:bodyPr/>
        <a:lstStyle/>
        <a:p>
          <a:r>
            <a:rPr lang="en-US" altLang="zh-CN" sz="1400" dirty="0" smtClean="0">
              <a:latin typeface="微软雅黑" panose="020B0503020204020204" pitchFamily="34" charset="-122"/>
              <a:ea typeface="微软雅黑" panose="020B0503020204020204" pitchFamily="34" charset="-122"/>
            </a:rPr>
            <a:t>GPU</a:t>
          </a:r>
          <a:r>
            <a:rPr lang="zh-CN" altLang="en-US" sz="1400" dirty="0" smtClean="0">
              <a:latin typeface="微软雅黑" panose="020B0503020204020204" pitchFamily="34" charset="-122"/>
              <a:ea typeface="微软雅黑" panose="020B0503020204020204" pitchFamily="34" charset="-122"/>
            </a:rPr>
            <a:t>优化</a:t>
          </a:r>
          <a:endParaRPr lang="zh-CN" altLang="en-US" sz="1400" dirty="0">
            <a:latin typeface="微软雅黑" panose="020B0503020204020204" pitchFamily="34" charset="-122"/>
            <a:ea typeface="微软雅黑" panose="020B0503020204020204" pitchFamily="34" charset="-122"/>
          </a:endParaRPr>
        </a:p>
      </dgm:t>
    </dgm:pt>
    <dgm:pt modelId="{8D12DDE8-3BE3-40DC-8475-4BCF7BE78E6F}" type="par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7CBC4A42-764C-40E9-A9C6-4A8810DD2832}">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并行加速</a:t>
          </a:r>
          <a:endParaRPr lang="zh-CN" altLang="en-US" sz="1400" dirty="0">
            <a:latin typeface="微软雅黑" panose="020B0503020204020204" pitchFamily="34" charset="-122"/>
            <a:ea typeface="微软雅黑" panose="020B0503020204020204" pitchFamily="34" charset="-122"/>
          </a:endParaRPr>
        </a:p>
      </dgm:t>
    </dgm:pt>
    <dgm:pt modelId="{3357E7FF-5318-41A7-9C04-C9870CB5FDA7}" type="par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936970E0-B018-43D0-A24E-D69A9D640651}" type="sib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7A2FA74B-FD59-4C32-8D7C-3DBB38028937}">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降维</a:t>
          </a:r>
          <a:endParaRPr lang="zh-CN" altLang="en-US" sz="1400" dirty="0">
            <a:latin typeface="微软雅黑" panose="020B0503020204020204" pitchFamily="34" charset="-122"/>
            <a:ea typeface="微软雅黑" panose="020B0503020204020204" pitchFamily="34" charset="-122"/>
          </a:endParaRPr>
        </a:p>
      </dgm:t>
    </dgm:pt>
    <dgm:pt modelId="{9653367C-55CA-4D69-9D44-D0548F424D3A}" type="par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EC81D3C5-EBA7-4745-978A-F70D9EC54FC7}" type="sib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2E4E8941-A09F-410D-8E0A-787BF884CAF0}">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分类</a:t>
          </a:r>
          <a:endParaRPr lang="zh-CN" altLang="en-US" sz="1400" dirty="0">
            <a:latin typeface="微软雅黑" panose="020B0503020204020204" pitchFamily="34" charset="-122"/>
            <a:ea typeface="微软雅黑" panose="020B0503020204020204" pitchFamily="34" charset="-122"/>
          </a:endParaRPr>
        </a:p>
      </dgm:t>
    </dgm:pt>
    <dgm:pt modelId="{E68C32BE-A49E-4940-8876-CB26B64EB5D6}" type="par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666D6A56-136B-4C97-84FF-07C2602EC5A0}" type="sib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C4207C0D-C8C6-469D-9F12-89C21503D151}">
      <dgm:prSet phldrT="[文本]" custT="1"/>
      <dgm:spPr>
        <a:effectLst>
          <a:softEdge rad="31750"/>
        </a:effectLst>
      </dgm:spPr>
      <dgm:t>
        <a:bodyPr/>
        <a:lstStyle/>
        <a:p>
          <a:r>
            <a:rPr lang="zh-CN" altLang="en-US" sz="1400" dirty="0" smtClean="0">
              <a:latin typeface="微软雅黑" panose="020B0503020204020204" pitchFamily="34" charset="-122"/>
              <a:ea typeface="微软雅黑" panose="020B0503020204020204" pitchFamily="34" charset="-122"/>
            </a:rPr>
            <a:t>回归</a:t>
          </a:r>
          <a:endParaRPr lang="zh-CN" altLang="en-US" sz="1400" dirty="0">
            <a:latin typeface="微软雅黑" panose="020B0503020204020204" pitchFamily="34" charset="-122"/>
            <a:ea typeface="微软雅黑" panose="020B0503020204020204" pitchFamily="34" charset="-122"/>
          </a:endParaRPr>
        </a:p>
      </dgm:t>
    </dgm:pt>
    <dgm:pt modelId="{7ADC1A41-24B1-460D-807E-237B440044F2}" type="par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8DAC84A8-1ED9-437D-BFF7-9A876CE655B4}" type="sib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288E686D-7D69-445D-A9FD-D7B225AA8AB0}">
      <dgm:prSet phldrT="[文本]" custT="1"/>
      <dgm:spPr>
        <a:solidFill>
          <a:srgbClr val="92D050">
            <a:alpha val="90000"/>
          </a:srgbClr>
        </a:solidFill>
        <a:effectLst>
          <a:softEdge rad="31750"/>
        </a:effectLst>
      </dgm:spPr>
      <dgm:t>
        <a:bodyPr/>
        <a:lstStyle/>
        <a:p>
          <a:r>
            <a:rPr lang="en-US" altLang="zh-CN" sz="1400" i="0" u="none" dirty="0" err="1" smtClean="0">
              <a:latin typeface="微软雅黑" panose="020B0503020204020204" pitchFamily="34" charset="-122"/>
              <a:ea typeface="微软雅黑" panose="020B0503020204020204" pitchFamily="34" charset="-122"/>
            </a:rPr>
            <a:t>Scikit</a:t>
          </a:r>
          <a:r>
            <a:rPr lang="en-US" altLang="zh-CN" sz="1400" i="0" u="none" dirty="0" smtClean="0">
              <a:latin typeface="微软雅黑" panose="020B0503020204020204" pitchFamily="34" charset="-122"/>
              <a:ea typeface="微软雅黑" panose="020B0503020204020204" pitchFamily="34" charset="-122"/>
            </a:rPr>
            <a:t>-learn</a:t>
          </a:r>
          <a:endParaRPr lang="zh-CN" altLang="en-US" sz="1400" i="0" u="none" dirty="0">
            <a:latin typeface="微软雅黑" panose="020B0503020204020204" pitchFamily="34" charset="-122"/>
            <a:ea typeface="微软雅黑" panose="020B0503020204020204" pitchFamily="34" charset="-122"/>
          </a:endParaRPr>
        </a:p>
      </dgm:t>
    </dgm:pt>
    <dgm:pt modelId="{F8606B58-43CD-4757-A414-124E58539041}" type="par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153D36D5-83FF-4BD9-9E39-F8A69F2B0E1C}" type="sib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X="102948" custScaleY="95301">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custLinFactNeighborX="-263" custLinFactNeighborY="8397">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06632">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custLinFactNeighborX="398" custLinFactNeighborY="5900">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96448">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custLinFactNeighborX="1470" custLinFactNeighborY="7688">
        <dgm:presLayoutVars>
          <dgm:bulletEnabled val="1"/>
        </dgm:presLayoutVars>
      </dgm:prSet>
      <dgm:spPr/>
      <dgm:t>
        <a:bodyPr/>
        <a:lstStyle/>
        <a:p>
          <a:endParaRPr lang="zh-CN" altLang="en-US"/>
        </a:p>
      </dgm:t>
    </dgm:pt>
  </dgm:ptLst>
  <dgm:cxnLst>
    <dgm:cxn modelId="{46172DE7-3B67-4868-97F6-23B2FCDC543F}" srcId="{E7A4B030-1323-4388-88EA-A296B0D82A92}" destId="{07287E2A-8EFC-4B57-97B8-658B3D3BC415}" srcOrd="0" destOrd="0" parTransId="{CDC08B44-3F7E-4437-92AC-322159687AF7}" sibTransId="{8D9311AF-A5F4-45AD-88C3-428ADB4AB213}"/>
    <dgm:cxn modelId="{93F07B07-8CBB-41B9-9E60-B40CF69E7380}" type="presOf" srcId="{D9753F3A-49D5-4B66-AB4F-F5161C5988F8}" destId="{D2699B14-E106-4976-AB82-C08F033737A0}" srcOrd="0" destOrd="0" presId="urn:microsoft.com/office/officeart/2005/8/layout/hList1"/>
    <dgm:cxn modelId="{2B7340F8-A9BF-44C6-9FB3-B04F39C10692}" srcId="{DFE84626-2413-450F-BA91-8C6B09865E2B}" destId="{E7A4B030-1323-4388-88EA-A296B0D82A92}" srcOrd="1" destOrd="0" parTransId="{20499C0A-2DE0-4B87-A9C1-6302C661228E}" sibTransId="{B7B829E0-3DDA-47A8-9B34-DE8B9EDA2F5C}"/>
    <dgm:cxn modelId="{9917C604-4FCE-40BD-A143-8549BB05006E}" srcId="{B0AF30CF-56F3-4A8D-BECC-C62EE71E6027}" destId="{7A2FA74B-FD59-4C32-8D7C-3DBB38028937}" srcOrd="1" destOrd="0" parTransId="{9653367C-55CA-4D69-9D44-D0548F424D3A}" sibTransId="{EC81D3C5-EBA7-4745-978A-F70D9EC54FC7}"/>
    <dgm:cxn modelId="{59E9D5B4-E6E8-4733-9985-C4071843B027}" srcId="{DFE84626-2413-450F-BA91-8C6B09865E2B}" destId="{B0AF30CF-56F3-4A8D-BECC-C62EE71E6027}" srcOrd="0" destOrd="0" parTransId="{84D169A8-1E96-4449-904D-162478DDB0B0}" sibTransId="{65ABFF6C-39E4-43A4-A28F-0279FE7918D0}"/>
    <dgm:cxn modelId="{D2B04BB6-0C53-40E4-B5CD-5814337E54DD}" srcId="{B0AF30CF-56F3-4A8D-BECC-C62EE71E6027}" destId="{C4207C0D-C8C6-469D-9F12-89C21503D151}" srcOrd="3" destOrd="0" parTransId="{7ADC1A41-24B1-460D-807E-237B440044F2}" sibTransId="{8DAC84A8-1ED9-437D-BFF7-9A876CE655B4}"/>
    <dgm:cxn modelId="{40ED0EC3-9265-4B86-A2DA-5EC560F0E512}" type="presOf" srcId="{C4207C0D-C8C6-469D-9F12-89C21503D151}" destId="{E65AF7CE-5CAD-40D2-BF74-426EC4A1E86F}" srcOrd="0" destOrd="3" presId="urn:microsoft.com/office/officeart/2005/8/layout/hList1"/>
    <dgm:cxn modelId="{36364C14-AE47-4BE1-BED0-E80E5091222B}" type="presOf" srcId="{7A2FA74B-FD59-4C32-8D7C-3DBB38028937}" destId="{E65AF7CE-5CAD-40D2-BF74-426EC4A1E86F}" srcOrd="0" destOrd="1" presId="urn:microsoft.com/office/officeart/2005/8/layout/hList1"/>
    <dgm:cxn modelId="{284B81C5-70BE-4ED8-B4CD-E069C294D149}" type="presOf" srcId="{7CBC4A42-764C-40E9-A9C6-4A8810DD2832}" destId="{10C63B8C-B975-47F3-A03D-5E159A462FC6}" srcOrd="0" destOrd="1" presId="urn:microsoft.com/office/officeart/2005/8/layout/hList1"/>
    <dgm:cxn modelId="{458FC407-A8B7-49B8-B928-9CAEAABCC4BA}" type="presOf" srcId="{E7A4B030-1323-4388-88EA-A296B0D82A92}" destId="{BA87A7FF-EF4F-45D6-BA95-3874CB632A50}" srcOrd="0" destOrd="0" presId="urn:microsoft.com/office/officeart/2005/8/layout/hList1"/>
    <dgm:cxn modelId="{45C9ACB6-281F-4C69-A45A-9E5A259D165C}" srcId="{B0AF30CF-56F3-4A8D-BECC-C62EE71E6027}" destId="{2E4E8941-A09F-410D-8E0A-787BF884CAF0}" srcOrd="2" destOrd="0" parTransId="{E68C32BE-A49E-4940-8876-CB26B64EB5D6}" sibTransId="{666D6A56-136B-4C97-84FF-07C2602EC5A0}"/>
    <dgm:cxn modelId="{75C94F2E-A58F-4328-85C6-2F3D0E5BD9CF}" type="presOf" srcId="{B0AF30CF-56F3-4A8D-BECC-C62EE71E6027}" destId="{E7D55942-7F42-4872-ABAE-B1754F78F7AD}" srcOrd="0" destOrd="0" presId="urn:microsoft.com/office/officeart/2005/8/layout/hList1"/>
    <dgm:cxn modelId="{3D065B26-B97E-4EA6-BC3D-4DA1EF5334A0}" srcId="{B0AF30CF-56F3-4A8D-BECC-C62EE71E6027}" destId="{F1A3FB70-E7A9-4238-A803-547BF2C22E89}" srcOrd="0" destOrd="0" parTransId="{F29F06F6-CF3A-42E8-B90C-4090ECB49059}" sibTransId="{6E195DEA-E5E0-486E-9EC2-3C80D8CFDA1A}"/>
    <dgm:cxn modelId="{93444F2D-D21A-4477-9719-723C6CF4B2AD}" srcId="{D9753F3A-49D5-4B66-AB4F-F5161C5988F8}" destId="{CAD8D6C9-BC0C-44D5-881B-F8150EA769A6}" srcOrd="0" destOrd="0" parTransId="{8D12DDE8-3BE3-40DC-8475-4BCF7BE78E6F}" sibTransId="{C81BB22D-8943-4B6C-AFA1-D46A304783A6}"/>
    <dgm:cxn modelId="{1FBD3503-A0D8-4E56-9BDB-C5529EC8A344}" type="presOf" srcId="{07287E2A-8EFC-4B57-97B8-658B3D3BC415}" destId="{12BA8E39-C53C-43B2-81B2-8415CB576215}" srcOrd="0" destOrd="0" presId="urn:microsoft.com/office/officeart/2005/8/layout/hList1"/>
    <dgm:cxn modelId="{282B1341-F83E-43EA-9EF1-AE7A9787D558}" type="presOf" srcId="{2E4E8941-A09F-410D-8E0A-787BF884CAF0}" destId="{E65AF7CE-5CAD-40D2-BF74-426EC4A1E86F}" srcOrd="0" destOrd="2" presId="urn:microsoft.com/office/officeart/2005/8/layout/hList1"/>
    <dgm:cxn modelId="{71A1EEAA-F58C-4635-9EB0-631DE3758586}" srcId="{DFE84626-2413-450F-BA91-8C6B09865E2B}" destId="{D9753F3A-49D5-4B66-AB4F-F5161C5988F8}" srcOrd="2" destOrd="0" parTransId="{79D9EC52-AC7C-4AAA-B86B-0C9CFECE057D}" sibTransId="{43CF0D29-A216-4D42-B61D-2E747073956A}"/>
    <dgm:cxn modelId="{BF9FB269-BEC5-4FA8-88AF-0FB408B5ACA1}" srcId="{E7A4B030-1323-4388-88EA-A296B0D82A92}" destId="{288E686D-7D69-445D-A9FD-D7B225AA8AB0}" srcOrd="1" destOrd="0" parTransId="{F8606B58-43CD-4757-A414-124E58539041}" sibTransId="{153D36D5-83FF-4BD9-9E39-F8A69F2B0E1C}"/>
    <dgm:cxn modelId="{41BA35B6-C453-4474-BEB5-D72737DF996F}" srcId="{D9753F3A-49D5-4B66-AB4F-F5161C5988F8}" destId="{7CBC4A42-764C-40E9-A9C6-4A8810DD2832}" srcOrd="1" destOrd="0" parTransId="{3357E7FF-5318-41A7-9C04-C9870CB5FDA7}" sibTransId="{936970E0-B018-43D0-A24E-D69A9D640651}"/>
    <dgm:cxn modelId="{D89B1296-24AD-4B35-BC06-3103AF61C606}" type="presOf" srcId="{288E686D-7D69-445D-A9FD-D7B225AA8AB0}" destId="{12BA8E39-C53C-43B2-81B2-8415CB576215}" srcOrd="0" destOrd="1" presId="urn:microsoft.com/office/officeart/2005/8/layout/hList1"/>
    <dgm:cxn modelId="{7A4AC11B-D709-4020-8587-EEBF2E3101AB}" type="presOf" srcId="{DFE84626-2413-450F-BA91-8C6B09865E2B}" destId="{F264BA1C-287B-42C8-887C-DA7B11775989}" srcOrd="0" destOrd="0" presId="urn:microsoft.com/office/officeart/2005/8/layout/hList1"/>
    <dgm:cxn modelId="{81287C40-317E-439F-B799-03B685BE8280}" type="presOf" srcId="{CAD8D6C9-BC0C-44D5-881B-F8150EA769A6}" destId="{10C63B8C-B975-47F3-A03D-5E159A462FC6}" srcOrd="0" destOrd="0" presId="urn:microsoft.com/office/officeart/2005/8/layout/hList1"/>
    <dgm:cxn modelId="{C5024C83-EC96-4024-904B-CA8E1F87E82D}" type="presOf" srcId="{F1A3FB70-E7A9-4238-A803-547BF2C22E89}" destId="{E65AF7CE-5CAD-40D2-BF74-426EC4A1E86F}" srcOrd="0" destOrd="0" presId="urn:microsoft.com/office/officeart/2005/8/layout/hList1"/>
    <dgm:cxn modelId="{9B3D6B35-1206-4921-B051-8DEAAE3A02DA}" type="presParOf" srcId="{F264BA1C-287B-42C8-887C-DA7B11775989}" destId="{0B8190B3-0617-466F-89DF-050CCD888C9F}" srcOrd="0" destOrd="0" presId="urn:microsoft.com/office/officeart/2005/8/layout/hList1"/>
    <dgm:cxn modelId="{B1CFB0D6-A640-442F-84C0-E17A353D1109}" type="presParOf" srcId="{0B8190B3-0617-466F-89DF-050CCD888C9F}" destId="{E7D55942-7F42-4872-ABAE-B1754F78F7AD}" srcOrd="0" destOrd="0" presId="urn:microsoft.com/office/officeart/2005/8/layout/hList1"/>
    <dgm:cxn modelId="{801A7EB6-ADDB-4E4B-8B9E-2554CF99D907}" type="presParOf" srcId="{0B8190B3-0617-466F-89DF-050CCD888C9F}" destId="{E65AF7CE-5CAD-40D2-BF74-426EC4A1E86F}" srcOrd="1" destOrd="0" presId="urn:microsoft.com/office/officeart/2005/8/layout/hList1"/>
    <dgm:cxn modelId="{B2F6946F-A867-49B2-A8F4-87A06B9BDC43}" type="presParOf" srcId="{F264BA1C-287B-42C8-887C-DA7B11775989}" destId="{39F9FBAF-198A-442B-99D5-C44BE0172DE9}" srcOrd="1" destOrd="0" presId="urn:microsoft.com/office/officeart/2005/8/layout/hList1"/>
    <dgm:cxn modelId="{76F4CD20-994C-4179-AE90-5CF6FD63DA0A}" type="presParOf" srcId="{F264BA1C-287B-42C8-887C-DA7B11775989}" destId="{60B56D94-55FE-4341-B4C8-FC92377D30D0}" srcOrd="2" destOrd="0" presId="urn:microsoft.com/office/officeart/2005/8/layout/hList1"/>
    <dgm:cxn modelId="{EE4095C9-06D1-467A-ABDC-7E1DF659D482}" type="presParOf" srcId="{60B56D94-55FE-4341-B4C8-FC92377D30D0}" destId="{BA87A7FF-EF4F-45D6-BA95-3874CB632A50}" srcOrd="0" destOrd="0" presId="urn:microsoft.com/office/officeart/2005/8/layout/hList1"/>
    <dgm:cxn modelId="{6C985C69-78E7-4D7A-A8AE-0847134727D1}" type="presParOf" srcId="{60B56D94-55FE-4341-B4C8-FC92377D30D0}" destId="{12BA8E39-C53C-43B2-81B2-8415CB576215}" srcOrd="1" destOrd="0" presId="urn:microsoft.com/office/officeart/2005/8/layout/hList1"/>
    <dgm:cxn modelId="{0B31D301-01AB-454E-8BBB-8CD1CF68C12D}" type="presParOf" srcId="{F264BA1C-287B-42C8-887C-DA7B11775989}" destId="{A69676F1-65FB-4EFB-A27C-6E20A8FC86DF}" srcOrd="3" destOrd="0" presId="urn:microsoft.com/office/officeart/2005/8/layout/hList1"/>
    <dgm:cxn modelId="{7775CFC1-BE12-43DC-8F34-DE448C72C89F}" type="presParOf" srcId="{F264BA1C-287B-42C8-887C-DA7B11775989}" destId="{438D7EE6-9E63-46AB-A2A2-B4781CE76133}" srcOrd="4" destOrd="0" presId="urn:microsoft.com/office/officeart/2005/8/layout/hList1"/>
    <dgm:cxn modelId="{CDA0A7EE-7769-47DE-9736-57A74BDA8A03}" type="presParOf" srcId="{438D7EE6-9E63-46AB-A2A2-B4781CE76133}" destId="{D2699B14-E106-4976-AB82-C08F033737A0}" srcOrd="0" destOrd="0" presId="urn:microsoft.com/office/officeart/2005/8/layout/hList1"/>
    <dgm:cxn modelId="{AB71D103-E2CA-426E-9C10-5FA5C196C8AB}"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BA9471-3BD5-4E2D-A680-FE7AD57ECE60}"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zh-CN" altLang="en-US"/>
        </a:p>
      </dgm:t>
    </dgm:pt>
    <dgm:pt modelId="{4F3A6DA9-CC9F-45C3-AD7B-358ADF4C7C1F}">
      <dgm:prSet phldrT="[文本]" custT="1"/>
      <dgm:spPr/>
      <dgm:t>
        <a:bodyPr anchor="ctr"/>
        <a:lstStyle/>
        <a:p>
          <a:pPr algn="r"/>
          <a:r>
            <a:rPr lang="zh-CN" altLang="en-US" sz="1200" dirty="0" smtClean="0">
              <a:latin typeface="微软雅黑" panose="020B0503020204020204" pitchFamily="34" charset="-122"/>
              <a:ea typeface="微软雅黑" panose="020B0503020204020204" pitchFamily="34" charset="-122"/>
            </a:rPr>
            <a:t>质量在线监控</a:t>
          </a:r>
          <a:endParaRPr lang="zh-CN" altLang="en-US" sz="1200" dirty="0">
            <a:latin typeface="微软雅黑" panose="020B0503020204020204" pitchFamily="34" charset="-122"/>
            <a:ea typeface="微软雅黑" panose="020B0503020204020204" pitchFamily="34" charset="-122"/>
          </a:endParaRPr>
        </a:p>
      </dgm:t>
    </dgm:pt>
    <dgm:pt modelId="{C9704617-B49A-4A15-BE87-FE16AEE8DC7A}" type="parTrans" cxnId="{A38A7822-2A53-4FC5-9094-E6713CFA2F94}">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28357E24-527A-4C66-905E-F4EE3F2D5489}" type="sibTrans" cxnId="{A38A7822-2A53-4FC5-9094-E6713CFA2F94}">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0A65B916-B3E2-446B-B05D-8BAD74A40CB6}">
      <dgm:prSet phldrT="[文本]" custT="1"/>
      <dgm:spPr/>
      <dgm:t>
        <a:bodyPr anchor="ctr"/>
        <a:lstStyle/>
        <a:p>
          <a:pPr algn="r"/>
          <a:r>
            <a:rPr lang="en-US" altLang="zh-CN" sz="1100" dirty="0" smtClean="0">
              <a:latin typeface="微软雅黑" panose="020B0503020204020204" pitchFamily="34" charset="-122"/>
              <a:ea typeface="微软雅黑" panose="020B0503020204020204" pitchFamily="34" charset="-122"/>
            </a:rPr>
            <a:t> </a:t>
          </a:r>
          <a:endParaRPr lang="zh-CN" altLang="en-US" sz="1100" dirty="0">
            <a:latin typeface="微软雅黑" panose="020B0503020204020204" pitchFamily="34" charset="-122"/>
            <a:ea typeface="微软雅黑" panose="020B0503020204020204" pitchFamily="34" charset="-122"/>
          </a:endParaRPr>
        </a:p>
      </dgm:t>
    </dgm:pt>
    <dgm:pt modelId="{0B0A4EA9-B583-4BE3-A3E4-E2F11691AFA5}" type="parTrans" cxnId="{4690C722-EB3F-4ACD-A619-E984306AFE2B}">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F162E0BB-B45D-4FAD-A218-AF878A91A2F2}" type="sibTrans" cxnId="{4690C722-EB3F-4ACD-A619-E984306AFE2B}">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54870761-4E24-4D13-80E5-29643864F992}">
      <dgm:prSet phldrT="[文本]" custT="1"/>
      <dgm:spPr/>
      <dgm:t>
        <a:bodyPr anchor="ctr"/>
        <a:lstStyle/>
        <a:p>
          <a:pPr algn="r"/>
          <a:r>
            <a:rPr lang="zh-CN" altLang="en-US" sz="1200" dirty="0" smtClean="0">
              <a:latin typeface="微软雅黑" panose="020B0503020204020204" pitchFamily="34" charset="-122"/>
              <a:ea typeface="微软雅黑" panose="020B0503020204020204" pitchFamily="34" charset="-122"/>
            </a:rPr>
            <a:t>成品质量检测</a:t>
          </a:r>
          <a:endParaRPr lang="zh-CN" altLang="en-US" sz="1200" dirty="0">
            <a:latin typeface="微软雅黑" panose="020B0503020204020204" pitchFamily="34" charset="-122"/>
            <a:ea typeface="微软雅黑" panose="020B0503020204020204" pitchFamily="34" charset="-122"/>
          </a:endParaRPr>
        </a:p>
      </dgm:t>
    </dgm:pt>
    <dgm:pt modelId="{D73C26E8-2165-49D9-B084-51BF913D293B}" type="parTrans" cxnId="{59473FD8-CA53-46F8-9725-93E1DB366A03}">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A2DB6716-E93C-45FA-95DA-578C14BAB357}" type="sibTrans" cxnId="{59473FD8-CA53-46F8-9725-93E1DB366A03}">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15D05362-ABED-4E63-8867-9740A454F986}">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用户</a:t>
          </a:r>
          <a:endParaRPr lang="zh-CN" altLang="en-US" sz="1200" dirty="0">
            <a:latin typeface="微软雅黑" panose="020B0503020204020204" pitchFamily="34" charset="-122"/>
            <a:ea typeface="微软雅黑" panose="020B0503020204020204" pitchFamily="34" charset="-122"/>
          </a:endParaRPr>
        </a:p>
      </dgm:t>
    </dgm:pt>
    <dgm:pt modelId="{1B17D14D-2F14-49C1-8CFE-A4215B5EA991}" type="parTrans" cxnId="{5D5D8831-891B-4140-856D-A22ECE8C6D56}">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8AFFE7D8-2ADF-41C4-A362-77D10E3E20DB}" type="sibTrans" cxnId="{5D5D8831-891B-4140-856D-A22ECE8C6D56}">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0AA78271-4C50-4A44-9D1B-C6C4B32CC183}">
      <dgm:prSet phldrT="[文本]" custT="1"/>
      <dgm:spPr/>
      <dgm:t>
        <a:bodyPr anchor="ctr"/>
        <a:lstStyle/>
        <a:p>
          <a:pPr algn="r"/>
          <a:endParaRPr lang="zh-CN" altLang="en-US" sz="1200" dirty="0">
            <a:latin typeface="微软雅黑" panose="020B0503020204020204" pitchFamily="34" charset="-122"/>
            <a:ea typeface="微软雅黑" panose="020B0503020204020204" pitchFamily="34" charset="-122"/>
          </a:endParaRPr>
        </a:p>
      </dgm:t>
    </dgm:pt>
    <dgm:pt modelId="{0791D7CD-2EDB-43A8-A7E7-0B1B230329C1}" type="parTrans" cxnId="{DBDA4370-7BF5-4BC3-AC14-83623AB71F16}">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F060B181-F6FA-41BF-BAAD-F9B3638B60B0}" type="sibTrans" cxnId="{DBDA4370-7BF5-4BC3-AC14-83623AB71F16}">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FCB4F005-DD0D-4FF2-B873-6FAE490D360A}">
      <dgm:prSet phldrT="[文本]" custT="1"/>
      <dgm:spPr/>
      <dgm:t>
        <a:bodyPr anchor="ctr"/>
        <a:lstStyle/>
        <a:p>
          <a:pPr algn="r"/>
          <a:r>
            <a:rPr lang="en-US" altLang="zh-CN" sz="1200" dirty="0" smtClean="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dgm:t>
    </dgm:pt>
    <dgm:pt modelId="{4D2B662C-DA47-4699-95AF-9487C66CDC69}" type="sibTrans" cxnId="{C9F6D506-6659-4761-A61C-087CCC4E5521}">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62B82DEB-5F6A-40D3-81A9-E96AFC505200}" type="parTrans" cxnId="{C9F6D506-6659-4761-A61C-087CCC4E5521}">
      <dgm:prSet/>
      <dgm:spPr/>
      <dgm:t>
        <a:bodyPr/>
        <a:lstStyle/>
        <a:p>
          <a:pPr algn="r"/>
          <a:endParaRPr lang="zh-CN" altLang="en-US" sz="1200">
            <a:latin typeface="微软雅黑" panose="020B0503020204020204" pitchFamily="34" charset="-122"/>
            <a:ea typeface="微软雅黑" panose="020B0503020204020204" pitchFamily="34" charset="-122"/>
          </a:endParaRPr>
        </a:p>
      </dgm:t>
    </dgm:pt>
    <dgm:pt modelId="{1855B743-D89D-406D-8223-C13BB002710C}" type="pres">
      <dgm:prSet presAssocID="{7DBA9471-3BD5-4E2D-A680-FE7AD57ECE60}" presName="Name0" presStyleCnt="0">
        <dgm:presLayoutVars>
          <dgm:dir/>
          <dgm:animLvl val="lvl"/>
          <dgm:resizeHandles val="exact"/>
        </dgm:presLayoutVars>
      </dgm:prSet>
      <dgm:spPr/>
    </dgm:pt>
    <dgm:pt modelId="{A74C745B-B978-4B17-BE4C-17C4796B4CBF}" type="pres">
      <dgm:prSet presAssocID="{0AA78271-4C50-4A44-9D1B-C6C4B32CC183}" presName="compositeNode" presStyleCnt="0">
        <dgm:presLayoutVars>
          <dgm:bulletEnabled val="1"/>
        </dgm:presLayoutVars>
      </dgm:prSet>
      <dgm:spPr/>
    </dgm:pt>
    <dgm:pt modelId="{C8E74F29-5EF3-4DBF-9D74-5D59E1498764}" type="pres">
      <dgm:prSet presAssocID="{0AA78271-4C50-4A44-9D1B-C6C4B32CC183}" presName="bgRect" presStyleLbl="node1" presStyleIdx="0" presStyleCnt="3"/>
      <dgm:spPr/>
      <dgm:t>
        <a:bodyPr/>
        <a:lstStyle/>
        <a:p>
          <a:endParaRPr lang="zh-CN" altLang="en-US"/>
        </a:p>
      </dgm:t>
    </dgm:pt>
    <dgm:pt modelId="{2F088E23-1054-4E3A-97CA-545A39DED92E}" type="pres">
      <dgm:prSet presAssocID="{0AA78271-4C50-4A44-9D1B-C6C4B32CC183}" presName="parentNode" presStyleLbl="node1" presStyleIdx="0" presStyleCnt="3">
        <dgm:presLayoutVars>
          <dgm:chMax val="0"/>
          <dgm:bulletEnabled val="1"/>
        </dgm:presLayoutVars>
      </dgm:prSet>
      <dgm:spPr/>
      <dgm:t>
        <a:bodyPr/>
        <a:lstStyle/>
        <a:p>
          <a:endParaRPr lang="zh-CN" altLang="en-US"/>
        </a:p>
      </dgm:t>
    </dgm:pt>
    <dgm:pt modelId="{27566935-9B05-40DD-8A86-54112F0934A9}" type="pres">
      <dgm:prSet presAssocID="{0AA78271-4C50-4A44-9D1B-C6C4B32CC183}" presName="childNode" presStyleLbl="node1" presStyleIdx="0" presStyleCnt="3">
        <dgm:presLayoutVars>
          <dgm:bulletEnabled val="1"/>
        </dgm:presLayoutVars>
      </dgm:prSet>
      <dgm:spPr/>
      <dgm:t>
        <a:bodyPr/>
        <a:lstStyle/>
        <a:p>
          <a:endParaRPr lang="zh-CN" altLang="en-US"/>
        </a:p>
      </dgm:t>
    </dgm:pt>
    <dgm:pt modelId="{0112B76A-1F28-46FD-AD17-443FBA08842C}" type="pres">
      <dgm:prSet presAssocID="{F060B181-F6FA-41BF-BAAD-F9B3638B60B0}" presName="hSp" presStyleCnt="0"/>
      <dgm:spPr/>
    </dgm:pt>
    <dgm:pt modelId="{856C4216-5F17-4473-9875-80E36E8DD794}" type="pres">
      <dgm:prSet presAssocID="{F060B181-F6FA-41BF-BAAD-F9B3638B60B0}" presName="vProcSp" presStyleCnt="0"/>
      <dgm:spPr/>
    </dgm:pt>
    <dgm:pt modelId="{9A261A6A-6496-4008-A1FA-038933AF627B}" type="pres">
      <dgm:prSet presAssocID="{F060B181-F6FA-41BF-BAAD-F9B3638B60B0}" presName="vSp1" presStyleCnt="0"/>
      <dgm:spPr/>
    </dgm:pt>
    <dgm:pt modelId="{306405AD-C98F-417E-A859-F53CB5357CE9}" type="pres">
      <dgm:prSet presAssocID="{F060B181-F6FA-41BF-BAAD-F9B3638B60B0}" presName="simulatedConn" presStyleLbl="solidFgAcc1" presStyleIdx="0" presStyleCnt="2"/>
      <dgm:spPr/>
    </dgm:pt>
    <dgm:pt modelId="{CC3F63E2-1355-4957-A0DF-3D84EDD1495E}" type="pres">
      <dgm:prSet presAssocID="{F060B181-F6FA-41BF-BAAD-F9B3638B60B0}" presName="vSp2" presStyleCnt="0"/>
      <dgm:spPr/>
    </dgm:pt>
    <dgm:pt modelId="{0EDC44E0-6C7A-4C0C-9244-469D72F64D89}" type="pres">
      <dgm:prSet presAssocID="{F060B181-F6FA-41BF-BAAD-F9B3638B60B0}" presName="sibTrans" presStyleCnt="0"/>
      <dgm:spPr/>
    </dgm:pt>
    <dgm:pt modelId="{176F232C-3636-4028-A682-E5A6BB5E1323}" type="pres">
      <dgm:prSet presAssocID="{0A65B916-B3E2-446B-B05D-8BAD74A40CB6}" presName="compositeNode" presStyleCnt="0">
        <dgm:presLayoutVars>
          <dgm:bulletEnabled val="1"/>
        </dgm:presLayoutVars>
      </dgm:prSet>
      <dgm:spPr/>
    </dgm:pt>
    <dgm:pt modelId="{CF607344-728B-48A6-8FAA-68132E63FC7E}" type="pres">
      <dgm:prSet presAssocID="{0A65B916-B3E2-446B-B05D-8BAD74A40CB6}" presName="bgRect" presStyleLbl="node1" presStyleIdx="1" presStyleCnt="3"/>
      <dgm:spPr/>
      <dgm:t>
        <a:bodyPr/>
        <a:lstStyle/>
        <a:p>
          <a:endParaRPr lang="zh-CN" altLang="en-US"/>
        </a:p>
      </dgm:t>
    </dgm:pt>
    <dgm:pt modelId="{872FC230-3D3C-46E3-9ADF-E4517532BC82}" type="pres">
      <dgm:prSet presAssocID="{0A65B916-B3E2-446B-B05D-8BAD74A40CB6}" presName="parentNode" presStyleLbl="node1" presStyleIdx="1" presStyleCnt="3">
        <dgm:presLayoutVars>
          <dgm:chMax val="0"/>
          <dgm:bulletEnabled val="1"/>
        </dgm:presLayoutVars>
      </dgm:prSet>
      <dgm:spPr/>
      <dgm:t>
        <a:bodyPr/>
        <a:lstStyle/>
        <a:p>
          <a:endParaRPr lang="zh-CN" altLang="en-US"/>
        </a:p>
      </dgm:t>
    </dgm:pt>
    <dgm:pt modelId="{F53CB354-BA97-4E35-B1FB-213E7092E80E}" type="pres">
      <dgm:prSet presAssocID="{0A65B916-B3E2-446B-B05D-8BAD74A40CB6}" presName="childNode" presStyleLbl="node1" presStyleIdx="1" presStyleCnt="3">
        <dgm:presLayoutVars>
          <dgm:bulletEnabled val="1"/>
        </dgm:presLayoutVars>
      </dgm:prSet>
      <dgm:spPr/>
      <dgm:t>
        <a:bodyPr/>
        <a:lstStyle/>
        <a:p>
          <a:endParaRPr lang="zh-CN" altLang="en-US"/>
        </a:p>
      </dgm:t>
    </dgm:pt>
    <dgm:pt modelId="{EF462874-AAF6-4F9B-8FB4-3C3099AD62F4}" type="pres">
      <dgm:prSet presAssocID="{F162E0BB-B45D-4FAD-A218-AF878A91A2F2}" presName="hSp" presStyleCnt="0"/>
      <dgm:spPr/>
    </dgm:pt>
    <dgm:pt modelId="{18CFE668-26E5-4903-B147-D379867EC64F}" type="pres">
      <dgm:prSet presAssocID="{F162E0BB-B45D-4FAD-A218-AF878A91A2F2}" presName="vProcSp" presStyleCnt="0"/>
      <dgm:spPr/>
    </dgm:pt>
    <dgm:pt modelId="{2BFBB6AE-99EC-4DBF-AB3A-CB14826992D5}" type="pres">
      <dgm:prSet presAssocID="{F162E0BB-B45D-4FAD-A218-AF878A91A2F2}" presName="vSp1" presStyleCnt="0"/>
      <dgm:spPr/>
    </dgm:pt>
    <dgm:pt modelId="{29AE3344-AFAA-4069-B107-9BF69C42F47C}" type="pres">
      <dgm:prSet presAssocID="{F162E0BB-B45D-4FAD-A218-AF878A91A2F2}" presName="simulatedConn" presStyleLbl="solidFgAcc1" presStyleIdx="1" presStyleCnt="2"/>
      <dgm:spPr/>
    </dgm:pt>
    <dgm:pt modelId="{536D08CA-DF54-491A-A3C5-53CD22E762EA}" type="pres">
      <dgm:prSet presAssocID="{F162E0BB-B45D-4FAD-A218-AF878A91A2F2}" presName="vSp2" presStyleCnt="0"/>
      <dgm:spPr/>
    </dgm:pt>
    <dgm:pt modelId="{093D7882-FF48-40C6-8808-644419568303}" type="pres">
      <dgm:prSet presAssocID="{F162E0BB-B45D-4FAD-A218-AF878A91A2F2}" presName="sibTrans" presStyleCnt="0"/>
      <dgm:spPr/>
    </dgm:pt>
    <dgm:pt modelId="{76A7B526-DC70-408D-976F-FD327DC1D650}" type="pres">
      <dgm:prSet presAssocID="{FCB4F005-DD0D-4FF2-B873-6FAE490D360A}" presName="compositeNode" presStyleCnt="0">
        <dgm:presLayoutVars>
          <dgm:bulletEnabled val="1"/>
        </dgm:presLayoutVars>
      </dgm:prSet>
      <dgm:spPr/>
    </dgm:pt>
    <dgm:pt modelId="{809C8C34-3C69-4214-9EB2-BB4A73A84CB7}" type="pres">
      <dgm:prSet presAssocID="{FCB4F005-DD0D-4FF2-B873-6FAE490D360A}" presName="bgRect" presStyleLbl="node1" presStyleIdx="2" presStyleCnt="3" custLinFactNeighborX="-1982" custLinFactNeighborY="-324"/>
      <dgm:spPr/>
      <dgm:t>
        <a:bodyPr/>
        <a:lstStyle/>
        <a:p>
          <a:endParaRPr lang="zh-CN" altLang="en-US"/>
        </a:p>
      </dgm:t>
    </dgm:pt>
    <dgm:pt modelId="{B381EC43-D12D-4EB9-96E8-3EEAE79D4EBC}" type="pres">
      <dgm:prSet presAssocID="{FCB4F005-DD0D-4FF2-B873-6FAE490D360A}" presName="parentNode" presStyleLbl="node1" presStyleIdx="2" presStyleCnt="3">
        <dgm:presLayoutVars>
          <dgm:chMax val="0"/>
          <dgm:bulletEnabled val="1"/>
        </dgm:presLayoutVars>
      </dgm:prSet>
      <dgm:spPr/>
      <dgm:t>
        <a:bodyPr/>
        <a:lstStyle/>
        <a:p>
          <a:endParaRPr lang="zh-CN" altLang="en-US"/>
        </a:p>
      </dgm:t>
    </dgm:pt>
    <dgm:pt modelId="{60344965-B6E6-4681-8021-0D629B9239DB}" type="pres">
      <dgm:prSet presAssocID="{FCB4F005-DD0D-4FF2-B873-6FAE490D360A}" presName="childNode" presStyleLbl="node1" presStyleIdx="2" presStyleCnt="3">
        <dgm:presLayoutVars>
          <dgm:bulletEnabled val="1"/>
        </dgm:presLayoutVars>
      </dgm:prSet>
      <dgm:spPr/>
      <dgm:t>
        <a:bodyPr/>
        <a:lstStyle/>
        <a:p>
          <a:endParaRPr lang="zh-CN" altLang="en-US"/>
        </a:p>
      </dgm:t>
    </dgm:pt>
  </dgm:ptLst>
  <dgm:cxnLst>
    <dgm:cxn modelId="{A38A7822-2A53-4FC5-9094-E6713CFA2F94}" srcId="{0AA78271-4C50-4A44-9D1B-C6C4B32CC183}" destId="{4F3A6DA9-CC9F-45C3-AD7B-358ADF4C7C1F}" srcOrd="0" destOrd="0" parTransId="{C9704617-B49A-4A15-BE87-FE16AEE8DC7A}" sibTransId="{28357E24-527A-4C66-905E-F4EE3F2D5489}"/>
    <dgm:cxn modelId="{099E9F21-51BB-4B4A-B8CA-0EB47FDBC35C}" type="presOf" srcId="{FCB4F005-DD0D-4FF2-B873-6FAE490D360A}" destId="{B381EC43-D12D-4EB9-96E8-3EEAE79D4EBC}" srcOrd="1" destOrd="0" presId="urn:microsoft.com/office/officeart/2005/8/layout/hProcess7"/>
    <dgm:cxn modelId="{16BBF0E3-B146-4A0B-A675-4AA98DD8565A}" type="presOf" srcId="{FCB4F005-DD0D-4FF2-B873-6FAE490D360A}" destId="{809C8C34-3C69-4214-9EB2-BB4A73A84CB7}" srcOrd="0" destOrd="0" presId="urn:microsoft.com/office/officeart/2005/8/layout/hProcess7"/>
    <dgm:cxn modelId="{6FFAA2CB-B26A-4840-B0FA-CAA5DEB4982A}" type="presOf" srcId="{0AA78271-4C50-4A44-9D1B-C6C4B32CC183}" destId="{C8E74F29-5EF3-4DBF-9D74-5D59E1498764}" srcOrd="0" destOrd="0" presId="urn:microsoft.com/office/officeart/2005/8/layout/hProcess7"/>
    <dgm:cxn modelId="{33D54AB2-4450-445D-AE51-AA1C7E685AEC}" type="presOf" srcId="{0AA78271-4C50-4A44-9D1B-C6C4B32CC183}" destId="{2F088E23-1054-4E3A-97CA-545A39DED92E}" srcOrd="1" destOrd="0" presId="urn:microsoft.com/office/officeart/2005/8/layout/hProcess7"/>
    <dgm:cxn modelId="{6BF0EFFE-8D7B-4676-8EC5-8FC2C47FF5C3}" type="presOf" srcId="{0A65B916-B3E2-446B-B05D-8BAD74A40CB6}" destId="{CF607344-728B-48A6-8FAA-68132E63FC7E}" srcOrd="0" destOrd="0" presId="urn:microsoft.com/office/officeart/2005/8/layout/hProcess7"/>
    <dgm:cxn modelId="{4E195040-4179-436D-B413-44FE56D35BFD}" type="presOf" srcId="{0A65B916-B3E2-446B-B05D-8BAD74A40CB6}" destId="{872FC230-3D3C-46E3-9ADF-E4517532BC82}" srcOrd="1" destOrd="0" presId="urn:microsoft.com/office/officeart/2005/8/layout/hProcess7"/>
    <dgm:cxn modelId="{D41A1B8D-7C6D-4853-AFDB-59C231E33C94}" type="presOf" srcId="{4F3A6DA9-CC9F-45C3-AD7B-358ADF4C7C1F}" destId="{27566935-9B05-40DD-8A86-54112F0934A9}" srcOrd="0" destOrd="0" presId="urn:microsoft.com/office/officeart/2005/8/layout/hProcess7"/>
    <dgm:cxn modelId="{59473FD8-CA53-46F8-9725-93E1DB366A03}" srcId="{0A65B916-B3E2-446B-B05D-8BAD74A40CB6}" destId="{54870761-4E24-4D13-80E5-29643864F992}" srcOrd="0" destOrd="0" parTransId="{D73C26E8-2165-49D9-B084-51BF913D293B}" sibTransId="{A2DB6716-E93C-45FA-95DA-578C14BAB357}"/>
    <dgm:cxn modelId="{D3745F5B-CC10-412A-851D-BD9FBD7CD753}" type="presOf" srcId="{15D05362-ABED-4E63-8867-9740A454F986}" destId="{60344965-B6E6-4681-8021-0D629B9239DB}" srcOrd="0" destOrd="0" presId="urn:microsoft.com/office/officeart/2005/8/layout/hProcess7"/>
    <dgm:cxn modelId="{C63613C3-1630-42B8-86E5-E333FADBA555}" type="presOf" srcId="{54870761-4E24-4D13-80E5-29643864F992}" destId="{F53CB354-BA97-4E35-B1FB-213E7092E80E}" srcOrd="0" destOrd="0" presId="urn:microsoft.com/office/officeart/2005/8/layout/hProcess7"/>
    <dgm:cxn modelId="{C9F6D506-6659-4761-A61C-087CCC4E5521}" srcId="{7DBA9471-3BD5-4E2D-A680-FE7AD57ECE60}" destId="{FCB4F005-DD0D-4FF2-B873-6FAE490D360A}" srcOrd="2" destOrd="0" parTransId="{62B82DEB-5F6A-40D3-81A9-E96AFC505200}" sibTransId="{4D2B662C-DA47-4699-95AF-9487C66CDC69}"/>
    <dgm:cxn modelId="{5D5D8831-891B-4140-856D-A22ECE8C6D56}" srcId="{FCB4F005-DD0D-4FF2-B873-6FAE490D360A}" destId="{15D05362-ABED-4E63-8867-9740A454F986}" srcOrd="0" destOrd="0" parTransId="{1B17D14D-2F14-49C1-8CFE-A4215B5EA991}" sibTransId="{8AFFE7D8-2ADF-41C4-A362-77D10E3E20DB}"/>
    <dgm:cxn modelId="{B4650B2E-D699-4616-A6C4-45EF302197C7}" type="presOf" srcId="{7DBA9471-3BD5-4E2D-A680-FE7AD57ECE60}" destId="{1855B743-D89D-406D-8223-C13BB002710C}" srcOrd="0" destOrd="0" presId="urn:microsoft.com/office/officeart/2005/8/layout/hProcess7"/>
    <dgm:cxn modelId="{DBDA4370-7BF5-4BC3-AC14-83623AB71F16}" srcId="{7DBA9471-3BD5-4E2D-A680-FE7AD57ECE60}" destId="{0AA78271-4C50-4A44-9D1B-C6C4B32CC183}" srcOrd="0" destOrd="0" parTransId="{0791D7CD-2EDB-43A8-A7E7-0B1B230329C1}" sibTransId="{F060B181-F6FA-41BF-BAAD-F9B3638B60B0}"/>
    <dgm:cxn modelId="{4690C722-EB3F-4ACD-A619-E984306AFE2B}" srcId="{7DBA9471-3BD5-4E2D-A680-FE7AD57ECE60}" destId="{0A65B916-B3E2-446B-B05D-8BAD74A40CB6}" srcOrd="1" destOrd="0" parTransId="{0B0A4EA9-B583-4BE3-A3E4-E2F11691AFA5}" sibTransId="{F162E0BB-B45D-4FAD-A218-AF878A91A2F2}"/>
    <dgm:cxn modelId="{80BDDA6B-99B8-41D5-8889-7A7941F9B5B7}" type="presParOf" srcId="{1855B743-D89D-406D-8223-C13BB002710C}" destId="{A74C745B-B978-4B17-BE4C-17C4796B4CBF}" srcOrd="0" destOrd="0" presId="urn:microsoft.com/office/officeart/2005/8/layout/hProcess7"/>
    <dgm:cxn modelId="{3379E731-148C-4EAD-A9AA-676A05DFCE96}" type="presParOf" srcId="{A74C745B-B978-4B17-BE4C-17C4796B4CBF}" destId="{C8E74F29-5EF3-4DBF-9D74-5D59E1498764}" srcOrd="0" destOrd="0" presId="urn:microsoft.com/office/officeart/2005/8/layout/hProcess7"/>
    <dgm:cxn modelId="{9940B3BA-1ECF-496E-B99E-E9EE23C6A9F1}" type="presParOf" srcId="{A74C745B-B978-4B17-BE4C-17C4796B4CBF}" destId="{2F088E23-1054-4E3A-97CA-545A39DED92E}" srcOrd="1" destOrd="0" presId="urn:microsoft.com/office/officeart/2005/8/layout/hProcess7"/>
    <dgm:cxn modelId="{070903D4-61F9-4EB9-AFD8-2AA0DA446807}" type="presParOf" srcId="{A74C745B-B978-4B17-BE4C-17C4796B4CBF}" destId="{27566935-9B05-40DD-8A86-54112F0934A9}" srcOrd="2" destOrd="0" presId="urn:microsoft.com/office/officeart/2005/8/layout/hProcess7"/>
    <dgm:cxn modelId="{1119F2C8-7302-40DE-9212-AB9CE33033BD}" type="presParOf" srcId="{1855B743-D89D-406D-8223-C13BB002710C}" destId="{0112B76A-1F28-46FD-AD17-443FBA08842C}" srcOrd="1" destOrd="0" presId="urn:microsoft.com/office/officeart/2005/8/layout/hProcess7"/>
    <dgm:cxn modelId="{95AC1F9B-2C1D-4D25-9447-FD693A93FD32}" type="presParOf" srcId="{1855B743-D89D-406D-8223-C13BB002710C}" destId="{856C4216-5F17-4473-9875-80E36E8DD794}" srcOrd="2" destOrd="0" presId="urn:microsoft.com/office/officeart/2005/8/layout/hProcess7"/>
    <dgm:cxn modelId="{0E5CAB7B-EEAC-4E02-B7CD-C74B174B6FA8}" type="presParOf" srcId="{856C4216-5F17-4473-9875-80E36E8DD794}" destId="{9A261A6A-6496-4008-A1FA-038933AF627B}" srcOrd="0" destOrd="0" presId="urn:microsoft.com/office/officeart/2005/8/layout/hProcess7"/>
    <dgm:cxn modelId="{BC2C204B-76C6-475B-B444-47BFD1F8DCD0}" type="presParOf" srcId="{856C4216-5F17-4473-9875-80E36E8DD794}" destId="{306405AD-C98F-417E-A859-F53CB5357CE9}" srcOrd="1" destOrd="0" presId="urn:microsoft.com/office/officeart/2005/8/layout/hProcess7"/>
    <dgm:cxn modelId="{66C4C855-C82D-4D2A-AA81-31ACD1B07576}" type="presParOf" srcId="{856C4216-5F17-4473-9875-80E36E8DD794}" destId="{CC3F63E2-1355-4957-A0DF-3D84EDD1495E}" srcOrd="2" destOrd="0" presId="urn:microsoft.com/office/officeart/2005/8/layout/hProcess7"/>
    <dgm:cxn modelId="{53386F40-7B07-46F6-899F-D6BCF783279E}" type="presParOf" srcId="{1855B743-D89D-406D-8223-C13BB002710C}" destId="{0EDC44E0-6C7A-4C0C-9244-469D72F64D89}" srcOrd="3" destOrd="0" presId="urn:microsoft.com/office/officeart/2005/8/layout/hProcess7"/>
    <dgm:cxn modelId="{F2CE5D06-0B4A-4240-A754-1115D6760B5F}" type="presParOf" srcId="{1855B743-D89D-406D-8223-C13BB002710C}" destId="{176F232C-3636-4028-A682-E5A6BB5E1323}" srcOrd="4" destOrd="0" presId="urn:microsoft.com/office/officeart/2005/8/layout/hProcess7"/>
    <dgm:cxn modelId="{B1CBF48C-F5E7-46DC-AA24-0587CE709554}" type="presParOf" srcId="{176F232C-3636-4028-A682-E5A6BB5E1323}" destId="{CF607344-728B-48A6-8FAA-68132E63FC7E}" srcOrd="0" destOrd="0" presId="urn:microsoft.com/office/officeart/2005/8/layout/hProcess7"/>
    <dgm:cxn modelId="{0AAC356D-70E9-4E25-B2F0-2004CF22D987}" type="presParOf" srcId="{176F232C-3636-4028-A682-E5A6BB5E1323}" destId="{872FC230-3D3C-46E3-9ADF-E4517532BC82}" srcOrd="1" destOrd="0" presId="urn:microsoft.com/office/officeart/2005/8/layout/hProcess7"/>
    <dgm:cxn modelId="{1E423EA7-1A69-46B7-9819-F68EB332790D}" type="presParOf" srcId="{176F232C-3636-4028-A682-E5A6BB5E1323}" destId="{F53CB354-BA97-4E35-B1FB-213E7092E80E}" srcOrd="2" destOrd="0" presId="urn:microsoft.com/office/officeart/2005/8/layout/hProcess7"/>
    <dgm:cxn modelId="{297EA3D9-2FB9-45D2-848D-8B2B814B9E6B}" type="presParOf" srcId="{1855B743-D89D-406D-8223-C13BB002710C}" destId="{EF462874-AAF6-4F9B-8FB4-3C3099AD62F4}" srcOrd="5" destOrd="0" presId="urn:microsoft.com/office/officeart/2005/8/layout/hProcess7"/>
    <dgm:cxn modelId="{FE9C133C-65F6-4CC6-9B2F-231D7519F923}" type="presParOf" srcId="{1855B743-D89D-406D-8223-C13BB002710C}" destId="{18CFE668-26E5-4903-B147-D379867EC64F}" srcOrd="6" destOrd="0" presId="urn:microsoft.com/office/officeart/2005/8/layout/hProcess7"/>
    <dgm:cxn modelId="{3A4B05BE-0002-4B0A-91FF-A20EC1337E14}" type="presParOf" srcId="{18CFE668-26E5-4903-B147-D379867EC64F}" destId="{2BFBB6AE-99EC-4DBF-AB3A-CB14826992D5}" srcOrd="0" destOrd="0" presId="urn:microsoft.com/office/officeart/2005/8/layout/hProcess7"/>
    <dgm:cxn modelId="{A072C451-3C03-48A6-AD96-B20720E55244}" type="presParOf" srcId="{18CFE668-26E5-4903-B147-D379867EC64F}" destId="{29AE3344-AFAA-4069-B107-9BF69C42F47C}" srcOrd="1" destOrd="0" presId="urn:microsoft.com/office/officeart/2005/8/layout/hProcess7"/>
    <dgm:cxn modelId="{DE1691EB-22CB-49F3-9760-D13B9F61F516}" type="presParOf" srcId="{18CFE668-26E5-4903-B147-D379867EC64F}" destId="{536D08CA-DF54-491A-A3C5-53CD22E762EA}" srcOrd="2" destOrd="0" presId="urn:microsoft.com/office/officeart/2005/8/layout/hProcess7"/>
    <dgm:cxn modelId="{9A201148-1B12-4B73-B3DE-DAD44F6C2D71}" type="presParOf" srcId="{1855B743-D89D-406D-8223-C13BB002710C}" destId="{093D7882-FF48-40C6-8808-644419568303}" srcOrd="7" destOrd="0" presId="urn:microsoft.com/office/officeart/2005/8/layout/hProcess7"/>
    <dgm:cxn modelId="{4675ED32-D129-4001-9677-0925AA008FBF}" type="presParOf" srcId="{1855B743-D89D-406D-8223-C13BB002710C}" destId="{76A7B526-DC70-408D-976F-FD327DC1D650}" srcOrd="8" destOrd="0" presId="urn:microsoft.com/office/officeart/2005/8/layout/hProcess7"/>
    <dgm:cxn modelId="{12D2583A-36A2-4636-BC4C-76B61BF54B05}" type="presParOf" srcId="{76A7B526-DC70-408D-976F-FD327DC1D650}" destId="{809C8C34-3C69-4214-9EB2-BB4A73A84CB7}" srcOrd="0" destOrd="0" presId="urn:microsoft.com/office/officeart/2005/8/layout/hProcess7"/>
    <dgm:cxn modelId="{5C711E38-9BD6-4B65-A76C-C959DDA2CC0B}" type="presParOf" srcId="{76A7B526-DC70-408D-976F-FD327DC1D650}" destId="{B381EC43-D12D-4EB9-96E8-3EEAE79D4EBC}" srcOrd="1" destOrd="0" presId="urn:microsoft.com/office/officeart/2005/8/layout/hProcess7"/>
    <dgm:cxn modelId="{FCC30CF8-B16F-4069-B736-6361DEEB8D4C}" type="presParOf" srcId="{76A7B526-DC70-408D-976F-FD327DC1D650}" destId="{60344965-B6E6-4681-8021-0D629B9239DB}"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en-US" altLang="zh-CN" sz="1600" b="1" dirty="0" smtClean="0">
              <a:latin typeface="微软雅黑" panose="020B0503020204020204" pitchFamily="34" charset="-122"/>
              <a:ea typeface="微软雅黑" panose="020B0503020204020204" pitchFamily="34" charset="-122"/>
            </a:rPr>
            <a:t>APS</a:t>
          </a:r>
          <a:r>
            <a:rPr lang="zh-CN" altLang="en-US" sz="1600" b="1" dirty="0" smtClean="0">
              <a:latin typeface="微软雅黑" panose="020B0503020204020204" pitchFamily="34" charset="-122"/>
              <a:ea typeface="微软雅黑" panose="020B0503020204020204" pitchFamily="34" charset="-122"/>
            </a:rPr>
            <a:t>高级计划排程带来的效益</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76ABF530-F776-4F56-BFFA-82EC36F7803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提高订单准时交货率</a:t>
          </a:r>
          <a:endParaRPr lang="zh-CN" altLang="en-US" sz="1100" dirty="0">
            <a:latin typeface="微软雅黑" panose="020B0503020204020204" pitchFamily="34" charset="-122"/>
            <a:ea typeface="微软雅黑" panose="020B0503020204020204" pitchFamily="34" charset="-122"/>
          </a:endParaRPr>
        </a:p>
      </dgm:t>
    </dgm:pt>
    <dgm:pt modelId="{D011E39D-78DE-4C40-8321-D2289B2E52CF}" type="parTrans" cxnId="{12097410-528D-404C-A800-880ACC992D90}">
      <dgm:prSet/>
      <dgm:spPr/>
      <dgm:t>
        <a:bodyPr/>
        <a:lstStyle/>
        <a:p>
          <a:endParaRPr lang="zh-CN" altLang="en-US"/>
        </a:p>
      </dgm:t>
    </dgm:pt>
    <dgm:pt modelId="{0CC4F43F-4A69-4FC8-A1F0-2642345DCA8D}" type="sibTrans" cxnId="{12097410-528D-404C-A800-880ACC992D90}">
      <dgm:prSet/>
      <dgm:spPr/>
      <dgm:t>
        <a:bodyPr/>
        <a:lstStyle/>
        <a:p>
          <a:endParaRPr lang="zh-CN" altLang="en-US"/>
        </a:p>
      </dgm:t>
    </dgm:pt>
    <dgm:pt modelId="{39D37922-3455-4B77-81DC-07AC199B1A5F}">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缩短订单生产过程时间</a:t>
          </a:r>
          <a:endParaRPr lang="zh-CN" altLang="en-US" sz="1200" dirty="0">
            <a:latin typeface="微软雅黑" panose="020B0503020204020204" pitchFamily="34" charset="-122"/>
            <a:ea typeface="微软雅黑" panose="020B0503020204020204" pitchFamily="34" charset="-122"/>
          </a:endParaRPr>
        </a:p>
      </dgm:t>
    </dgm:pt>
    <dgm:pt modelId="{39158A1A-D4A7-4D13-B613-AE01ACB79806}" type="parTrans" cxnId="{B82FBEF1-D183-41CF-957A-FE0A3B4A1B3D}">
      <dgm:prSet/>
      <dgm:spPr/>
      <dgm:t>
        <a:bodyPr/>
        <a:lstStyle/>
        <a:p>
          <a:endParaRPr lang="zh-CN" altLang="en-US"/>
        </a:p>
      </dgm:t>
    </dgm:pt>
    <dgm:pt modelId="{52D0CB53-6BA2-4C1D-B05E-4FC70136C045}" type="sibTrans" cxnId="{B82FBEF1-D183-41CF-957A-FE0A3B4A1B3D}">
      <dgm:prSet/>
      <dgm:spPr/>
      <dgm:t>
        <a:bodyPr/>
        <a:lstStyle/>
        <a:p>
          <a:endParaRPr lang="zh-CN" altLang="en-US"/>
        </a:p>
      </dgm:t>
    </dgm:pt>
    <dgm:pt modelId="{FE257C13-0506-467A-A0AA-2AF0E5D05327}">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减少物料采购提前期</a:t>
          </a:r>
          <a:endParaRPr lang="zh-CN" altLang="en-US" sz="1200" dirty="0">
            <a:latin typeface="微软雅黑" panose="020B0503020204020204" pitchFamily="34" charset="-122"/>
            <a:ea typeface="微软雅黑" panose="020B0503020204020204" pitchFamily="34" charset="-122"/>
          </a:endParaRPr>
        </a:p>
      </dgm:t>
    </dgm:pt>
    <dgm:pt modelId="{B805ADA8-BBDB-4F1C-9ABC-2A8245FF84F5}" type="parTrans" cxnId="{A8F1DFEF-E14A-4BC0-8283-17231805472A}">
      <dgm:prSet/>
      <dgm:spPr/>
      <dgm:t>
        <a:bodyPr/>
        <a:lstStyle/>
        <a:p>
          <a:endParaRPr lang="zh-CN" altLang="en-US"/>
        </a:p>
      </dgm:t>
    </dgm:pt>
    <dgm:pt modelId="{623F5B59-F6E1-4AAB-9863-5CFB349E9125}" type="sibTrans" cxnId="{A8F1DFEF-E14A-4BC0-8283-17231805472A}">
      <dgm:prSet/>
      <dgm:spPr/>
      <dgm:t>
        <a:bodyPr/>
        <a:lstStyle/>
        <a:p>
          <a:endParaRPr lang="zh-CN" altLang="en-US"/>
        </a:p>
      </dgm:t>
    </dgm:pt>
    <dgm:pt modelId="{F1AC6AD1-E876-4C42-B50B-CA49AA540D50}">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减少物料、半成品、成品的库存</a:t>
          </a:r>
          <a:endParaRPr lang="zh-CN" altLang="en-US" sz="1200" dirty="0">
            <a:latin typeface="微软雅黑" panose="020B0503020204020204" pitchFamily="34" charset="-122"/>
            <a:ea typeface="微软雅黑" panose="020B0503020204020204" pitchFamily="34" charset="-122"/>
          </a:endParaRPr>
        </a:p>
      </dgm:t>
    </dgm:pt>
    <dgm:pt modelId="{A55BA766-EC8B-4506-91B5-EF8356571ACD}" type="parTrans" cxnId="{5919F2C8-14A3-44E1-8281-1AC9265E1ADD}">
      <dgm:prSet/>
      <dgm:spPr/>
      <dgm:t>
        <a:bodyPr/>
        <a:lstStyle/>
        <a:p>
          <a:endParaRPr lang="zh-CN" altLang="en-US"/>
        </a:p>
      </dgm:t>
    </dgm:pt>
    <dgm:pt modelId="{C7365661-2732-4076-B5EF-DD6029F05BA3}" type="sibTrans" cxnId="{5919F2C8-14A3-44E1-8281-1AC9265E1ADD}">
      <dgm:prSet/>
      <dgm:spPr/>
      <dgm:t>
        <a:bodyPr/>
        <a:lstStyle/>
        <a:p>
          <a:endParaRPr lang="zh-CN" altLang="en-US"/>
        </a:p>
      </dgm:t>
    </dgm:pt>
    <dgm:pt modelId="{E44D398B-B312-4970-8A3B-809B359ABEE7}">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减少生管、生产的人力需求</a:t>
          </a:r>
          <a:endParaRPr lang="zh-CN" altLang="en-US" sz="1200" dirty="0">
            <a:latin typeface="微软雅黑" panose="020B0503020204020204" pitchFamily="34" charset="-122"/>
            <a:ea typeface="微软雅黑" panose="020B0503020204020204" pitchFamily="34" charset="-122"/>
          </a:endParaRPr>
        </a:p>
      </dgm:t>
    </dgm:pt>
    <dgm:pt modelId="{928073B3-BD45-476D-9FF3-E0CE12D1B004}" type="parTrans" cxnId="{FC4CB595-F8A9-4785-97F9-4795EC8757D0}">
      <dgm:prSet/>
      <dgm:spPr/>
      <dgm:t>
        <a:bodyPr/>
        <a:lstStyle/>
        <a:p>
          <a:endParaRPr lang="zh-CN" altLang="en-US"/>
        </a:p>
      </dgm:t>
    </dgm:pt>
    <dgm:pt modelId="{6EC7E286-55F3-43A4-A275-6EAFB7636E07}" type="sibTrans" cxnId="{FC4CB595-F8A9-4785-97F9-4795EC8757D0}">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932AB30A-2B5E-42F4-9E14-0193F879888C}" type="pres">
      <dgm:prSet presAssocID="{AFA79022-E2BD-46DF-B125-A8694F5ED410}" presName="thickLine" presStyleLbl="alignNode1" presStyleIdx="0" presStyleCnt="1"/>
      <dgm:spPr/>
    </dgm:pt>
    <dgm:pt modelId="{FECA157A-AC62-4319-BB3C-4771376C3985}" type="pres">
      <dgm:prSet presAssocID="{AFA79022-E2BD-46DF-B125-A8694F5ED410}" presName="horz1" presStyleCnt="0"/>
      <dgm:spPr/>
    </dgm:pt>
    <dgm:pt modelId="{899ED0D7-A50C-4DBD-AC7D-1F51D3C6F598}" type="pres">
      <dgm:prSet presAssocID="{AFA79022-E2BD-46DF-B125-A8694F5ED410}" presName="tx1" presStyleLbl="revTx" presStyleIdx="0" presStyleCnt="6" custScaleX="96306"/>
      <dgm:spPr/>
      <dgm:t>
        <a:bodyPr/>
        <a:lstStyle/>
        <a:p>
          <a:endParaRPr lang="zh-CN" altLang="en-US"/>
        </a:p>
      </dgm:t>
    </dgm:pt>
    <dgm:pt modelId="{7161189B-6839-4CF1-92D1-EDC6389EA04A}" type="pres">
      <dgm:prSet presAssocID="{AFA79022-E2BD-46DF-B125-A8694F5ED410}" presName="vert1" presStyleCnt="0"/>
      <dgm:spPr/>
    </dgm:pt>
    <dgm:pt modelId="{0966C2CE-6E52-41EB-8033-ECC95A21F650}" type="pres">
      <dgm:prSet presAssocID="{76ABF530-F776-4F56-BFFA-82EC36F7803F}" presName="vertSpace2a" presStyleCnt="0"/>
      <dgm:spPr/>
    </dgm:pt>
    <dgm:pt modelId="{C3D79155-36FE-4110-8867-D9041728AFC6}" type="pres">
      <dgm:prSet presAssocID="{76ABF530-F776-4F56-BFFA-82EC36F7803F}" presName="horz2" presStyleCnt="0"/>
      <dgm:spPr/>
    </dgm:pt>
    <dgm:pt modelId="{35BF0E80-9BBC-413E-9953-6D208D9D8FB0}" type="pres">
      <dgm:prSet presAssocID="{76ABF530-F776-4F56-BFFA-82EC36F7803F}" presName="horzSpace2" presStyleCnt="0"/>
      <dgm:spPr/>
    </dgm:pt>
    <dgm:pt modelId="{14A0A4AB-C8F5-4679-AE80-C9984DAB54EF}" type="pres">
      <dgm:prSet presAssocID="{76ABF530-F776-4F56-BFFA-82EC36F7803F}" presName="tx2" presStyleLbl="revTx" presStyleIdx="1" presStyleCnt="6"/>
      <dgm:spPr/>
      <dgm:t>
        <a:bodyPr/>
        <a:lstStyle/>
        <a:p>
          <a:endParaRPr lang="zh-CN" altLang="en-US"/>
        </a:p>
      </dgm:t>
    </dgm:pt>
    <dgm:pt modelId="{69436D86-7B7D-4FF3-8ACD-739E1793E335}" type="pres">
      <dgm:prSet presAssocID="{76ABF530-F776-4F56-BFFA-82EC36F7803F}" presName="vert2" presStyleCnt="0"/>
      <dgm:spPr/>
    </dgm:pt>
    <dgm:pt modelId="{B27E16B3-0026-49A0-9668-7B75EAB0CD6F}" type="pres">
      <dgm:prSet presAssocID="{76ABF530-F776-4F56-BFFA-82EC36F7803F}" presName="thinLine2b" presStyleLbl="callout" presStyleIdx="0" presStyleCnt="5"/>
      <dgm:spPr/>
    </dgm:pt>
    <dgm:pt modelId="{98A0A6CC-2EC2-4FFB-B1FE-A1572D138A07}" type="pres">
      <dgm:prSet presAssocID="{76ABF530-F776-4F56-BFFA-82EC36F7803F}"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6"/>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5"/>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6"/>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5"/>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6"/>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5"/>
      <dgm:spPr/>
    </dgm:pt>
    <dgm:pt modelId="{69D181D1-2496-4A58-A634-7FB19A86BE51}" type="pres">
      <dgm:prSet presAssocID="{F1AC6AD1-E876-4C42-B50B-CA49AA540D50}" presName="vertSpace2b" presStyleCnt="0"/>
      <dgm:spPr/>
    </dgm:pt>
    <dgm:pt modelId="{D6C2F746-C4AE-462D-B061-C93714C08980}" type="pres">
      <dgm:prSet presAssocID="{E44D398B-B312-4970-8A3B-809B359ABEE7}" presName="horz2" presStyleCnt="0"/>
      <dgm:spPr/>
    </dgm:pt>
    <dgm:pt modelId="{2AE3803C-D6D3-4541-93FA-7FA72D92DFAF}" type="pres">
      <dgm:prSet presAssocID="{E44D398B-B312-4970-8A3B-809B359ABEE7}" presName="horzSpace2" presStyleCnt="0"/>
      <dgm:spPr/>
    </dgm:pt>
    <dgm:pt modelId="{443B7B62-5AE0-4224-AFCA-4D39E78A154F}" type="pres">
      <dgm:prSet presAssocID="{E44D398B-B312-4970-8A3B-809B359ABEE7}" presName="tx2" presStyleLbl="revTx" presStyleIdx="5" presStyleCnt="6"/>
      <dgm:spPr/>
      <dgm:t>
        <a:bodyPr/>
        <a:lstStyle/>
        <a:p>
          <a:endParaRPr lang="zh-CN" altLang="en-US"/>
        </a:p>
      </dgm:t>
    </dgm:pt>
    <dgm:pt modelId="{C86439A0-86E6-45F7-852D-1C1EBE46B657}" type="pres">
      <dgm:prSet presAssocID="{E44D398B-B312-4970-8A3B-809B359ABEE7}" presName="vert2" presStyleCnt="0"/>
      <dgm:spPr/>
    </dgm:pt>
    <dgm:pt modelId="{BD47003E-8652-4941-B116-D2ECB6E66C0D}" type="pres">
      <dgm:prSet presAssocID="{E44D398B-B312-4970-8A3B-809B359ABEE7}" presName="thinLine2b" presStyleLbl="callout" presStyleIdx="4" presStyleCnt="5"/>
      <dgm:spPr/>
    </dgm:pt>
    <dgm:pt modelId="{08AF4314-1E2B-432A-B21A-FFF915F827A3}" type="pres">
      <dgm:prSet presAssocID="{E44D398B-B312-4970-8A3B-809B359ABEE7}" presName="vertSpace2b" presStyleCnt="0"/>
      <dgm:spPr/>
    </dgm:pt>
  </dgm:ptLst>
  <dgm:cxnLst>
    <dgm:cxn modelId="{F29B9CED-8784-46DD-BD4F-8609620CDF64}" type="presOf" srcId="{FE257C13-0506-467A-A0AA-2AF0E5D05327}" destId="{A1EC6B82-2205-4573-AFF8-1B9FF15D91FB}" srcOrd="0" destOrd="0" presId="urn:microsoft.com/office/officeart/2008/layout/LinedList"/>
    <dgm:cxn modelId="{5919F2C8-14A3-44E1-8281-1AC9265E1ADD}" srcId="{AFA79022-E2BD-46DF-B125-A8694F5ED410}" destId="{F1AC6AD1-E876-4C42-B50B-CA49AA540D50}" srcOrd="3" destOrd="0" parTransId="{A55BA766-EC8B-4506-91B5-EF8356571ACD}" sibTransId="{C7365661-2732-4076-B5EF-DD6029F05BA3}"/>
    <dgm:cxn modelId="{E9B068F8-68C7-449F-B218-39F079D127D5}" type="presOf" srcId="{AFA79022-E2BD-46DF-B125-A8694F5ED410}" destId="{899ED0D7-A50C-4DBD-AC7D-1F51D3C6F598}" srcOrd="0" destOrd="0" presId="urn:microsoft.com/office/officeart/2008/layout/LinedList"/>
    <dgm:cxn modelId="{F103A5A7-79D6-423C-B626-6897F9D2E6D3}" type="presOf" srcId="{39D37922-3455-4B77-81DC-07AC199B1A5F}" destId="{111CE732-67A1-449C-93CD-D1CE38EEF28E}" srcOrd="0" destOrd="0" presId="urn:microsoft.com/office/officeart/2008/layout/LinedList"/>
    <dgm:cxn modelId="{784CD7D5-92EB-4370-B817-B7EDD391185D}" srcId="{FFE58820-1F74-491E-90BE-CFE4C7C330B7}" destId="{AFA79022-E2BD-46DF-B125-A8694F5ED410}" srcOrd="0" destOrd="0" parTransId="{64E43BB0-ED3E-4514-A36B-74A09D8C9BE2}" sibTransId="{FD294C47-473F-42DC-A170-D131A4485EBC}"/>
    <dgm:cxn modelId="{12097410-528D-404C-A800-880ACC992D90}" srcId="{AFA79022-E2BD-46DF-B125-A8694F5ED410}" destId="{76ABF530-F776-4F56-BFFA-82EC36F7803F}" srcOrd="0" destOrd="0" parTransId="{D011E39D-78DE-4C40-8321-D2289B2E52CF}" sibTransId="{0CC4F43F-4A69-4FC8-A1F0-2642345DCA8D}"/>
    <dgm:cxn modelId="{54798C08-E319-4C1D-8F3F-92C69C2292BB}" type="presOf" srcId="{FFE58820-1F74-491E-90BE-CFE4C7C330B7}" destId="{8143BD99-29AC-4BD5-B205-724201EB5D3B}" srcOrd="0" destOrd="0" presId="urn:microsoft.com/office/officeart/2008/layout/LinedList"/>
    <dgm:cxn modelId="{C0661A7E-1400-479C-A27F-651256ADCABF}" type="presOf" srcId="{76ABF530-F776-4F56-BFFA-82EC36F7803F}" destId="{14A0A4AB-C8F5-4679-AE80-C9984DAB54EF}" srcOrd="0" destOrd="0" presId="urn:microsoft.com/office/officeart/2008/layout/LinedList"/>
    <dgm:cxn modelId="{6E2474D8-8C71-45EC-A620-83D9346D5CA9}" type="presOf" srcId="{F1AC6AD1-E876-4C42-B50B-CA49AA540D50}" destId="{9B4921E8-7D0B-498B-A5D7-9338654C79D1}" srcOrd="0" destOrd="0" presId="urn:microsoft.com/office/officeart/2008/layout/LinedList"/>
    <dgm:cxn modelId="{4A099692-6A0A-41CD-83EA-0937525E9920}" type="presOf" srcId="{E44D398B-B312-4970-8A3B-809B359ABEE7}" destId="{443B7B62-5AE0-4224-AFCA-4D39E78A154F}" srcOrd="0" destOrd="0" presId="urn:microsoft.com/office/officeart/2008/layout/LinedList"/>
    <dgm:cxn modelId="{B82FBEF1-D183-41CF-957A-FE0A3B4A1B3D}" srcId="{AFA79022-E2BD-46DF-B125-A8694F5ED410}" destId="{39D37922-3455-4B77-81DC-07AC199B1A5F}" srcOrd="1" destOrd="0" parTransId="{39158A1A-D4A7-4D13-B613-AE01ACB79806}" sibTransId="{52D0CB53-6BA2-4C1D-B05E-4FC70136C045}"/>
    <dgm:cxn modelId="{FC4CB595-F8A9-4785-97F9-4795EC8757D0}" srcId="{AFA79022-E2BD-46DF-B125-A8694F5ED410}" destId="{E44D398B-B312-4970-8A3B-809B359ABEE7}" srcOrd="4" destOrd="0" parTransId="{928073B3-BD45-476D-9FF3-E0CE12D1B004}" sibTransId="{6EC7E286-55F3-43A4-A275-6EAFB7636E07}"/>
    <dgm:cxn modelId="{A8F1DFEF-E14A-4BC0-8283-17231805472A}" srcId="{AFA79022-E2BD-46DF-B125-A8694F5ED410}" destId="{FE257C13-0506-467A-A0AA-2AF0E5D05327}" srcOrd="2" destOrd="0" parTransId="{B805ADA8-BBDB-4F1C-9ABC-2A8245FF84F5}" sibTransId="{623F5B59-F6E1-4AAB-9863-5CFB349E9125}"/>
    <dgm:cxn modelId="{AA30851B-6647-4B04-AEC8-BF40F74B6005}" type="presParOf" srcId="{8143BD99-29AC-4BD5-B205-724201EB5D3B}" destId="{932AB30A-2B5E-42F4-9E14-0193F879888C}" srcOrd="0" destOrd="0" presId="urn:microsoft.com/office/officeart/2008/layout/LinedList"/>
    <dgm:cxn modelId="{A48CE514-29A9-4293-980C-721BB17CACAC}" type="presParOf" srcId="{8143BD99-29AC-4BD5-B205-724201EB5D3B}" destId="{FECA157A-AC62-4319-BB3C-4771376C3985}" srcOrd="1" destOrd="0" presId="urn:microsoft.com/office/officeart/2008/layout/LinedList"/>
    <dgm:cxn modelId="{9FFE5F08-50BD-4708-B9AC-FF2056E19C6E}" type="presParOf" srcId="{FECA157A-AC62-4319-BB3C-4771376C3985}" destId="{899ED0D7-A50C-4DBD-AC7D-1F51D3C6F598}" srcOrd="0" destOrd="0" presId="urn:microsoft.com/office/officeart/2008/layout/LinedList"/>
    <dgm:cxn modelId="{B66425FE-F192-4425-A772-8829B495699F}" type="presParOf" srcId="{FECA157A-AC62-4319-BB3C-4771376C3985}" destId="{7161189B-6839-4CF1-92D1-EDC6389EA04A}" srcOrd="1" destOrd="0" presId="urn:microsoft.com/office/officeart/2008/layout/LinedList"/>
    <dgm:cxn modelId="{D9C56BCD-AC4C-424C-9357-685F936F66E5}" type="presParOf" srcId="{7161189B-6839-4CF1-92D1-EDC6389EA04A}" destId="{0966C2CE-6E52-41EB-8033-ECC95A21F650}" srcOrd="0" destOrd="0" presId="urn:microsoft.com/office/officeart/2008/layout/LinedList"/>
    <dgm:cxn modelId="{35D92565-D26A-4D22-94AE-30E9D7B0E3A5}" type="presParOf" srcId="{7161189B-6839-4CF1-92D1-EDC6389EA04A}" destId="{C3D79155-36FE-4110-8867-D9041728AFC6}" srcOrd="1" destOrd="0" presId="urn:microsoft.com/office/officeart/2008/layout/LinedList"/>
    <dgm:cxn modelId="{0E8D87D5-3670-443C-9818-F78E8AD57BD3}" type="presParOf" srcId="{C3D79155-36FE-4110-8867-D9041728AFC6}" destId="{35BF0E80-9BBC-413E-9953-6D208D9D8FB0}" srcOrd="0" destOrd="0" presId="urn:microsoft.com/office/officeart/2008/layout/LinedList"/>
    <dgm:cxn modelId="{49F30477-26F5-41FE-9110-E68CC14C1D39}" type="presParOf" srcId="{C3D79155-36FE-4110-8867-D9041728AFC6}" destId="{14A0A4AB-C8F5-4679-AE80-C9984DAB54EF}" srcOrd="1" destOrd="0" presId="urn:microsoft.com/office/officeart/2008/layout/LinedList"/>
    <dgm:cxn modelId="{E5A72DD3-C9AB-4809-9DE3-4CB0BB9A1890}" type="presParOf" srcId="{C3D79155-36FE-4110-8867-D9041728AFC6}" destId="{69436D86-7B7D-4FF3-8ACD-739E1793E335}" srcOrd="2" destOrd="0" presId="urn:microsoft.com/office/officeart/2008/layout/LinedList"/>
    <dgm:cxn modelId="{397C9DC2-2322-43E6-ADB7-F94C8C099BAC}" type="presParOf" srcId="{7161189B-6839-4CF1-92D1-EDC6389EA04A}" destId="{B27E16B3-0026-49A0-9668-7B75EAB0CD6F}" srcOrd="2" destOrd="0" presId="urn:microsoft.com/office/officeart/2008/layout/LinedList"/>
    <dgm:cxn modelId="{01BEEA6C-6481-4FD1-919E-0320966B8D56}" type="presParOf" srcId="{7161189B-6839-4CF1-92D1-EDC6389EA04A}" destId="{98A0A6CC-2EC2-4FFB-B1FE-A1572D138A07}" srcOrd="3" destOrd="0" presId="urn:microsoft.com/office/officeart/2008/layout/LinedList"/>
    <dgm:cxn modelId="{C5EC7B5C-D892-472A-846E-5AFF8ADB8AE2}" type="presParOf" srcId="{7161189B-6839-4CF1-92D1-EDC6389EA04A}" destId="{2BA1D558-5750-472C-84E4-2E85ECFCCE91}" srcOrd="4" destOrd="0" presId="urn:microsoft.com/office/officeart/2008/layout/LinedList"/>
    <dgm:cxn modelId="{D79F4CC1-010E-41B6-B0F5-454A171A924B}" type="presParOf" srcId="{2BA1D558-5750-472C-84E4-2E85ECFCCE91}" destId="{DC63BEE3-94F9-4BAF-AC97-F51347A82AD1}" srcOrd="0" destOrd="0" presId="urn:microsoft.com/office/officeart/2008/layout/LinedList"/>
    <dgm:cxn modelId="{3BABFD25-57B1-4C9B-A648-37D10A943BA7}" type="presParOf" srcId="{2BA1D558-5750-472C-84E4-2E85ECFCCE91}" destId="{111CE732-67A1-449C-93CD-D1CE38EEF28E}" srcOrd="1" destOrd="0" presId="urn:microsoft.com/office/officeart/2008/layout/LinedList"/>
    <dgm:cxn modelId="{18D8F96D-3CB9-4C04-A4D5-0CC17CEACEC2}" type="presParOf" srcId="{2BA1D558-5750-472C-84E4-2E85ECFCCE91}" destId="{6B7867F1-3667-41E7-B09C-BF6BB91EEE36}" srcOrd="2" destOrd="0" presId="urn:microsoft.com/office/officeart/2008/layout/LinedList"/>
    <dgm:cxn modelId="{BE97C0AA-8DEA-4425-AB18-219E2EB7723F}" type="presParOf" srcId="{7161189B-6839-4CF1-92D1-EDC6389EA04A}" destId="{2C5EBE48-0256-4AB2-B0A9-74C7F3511239}" srcOrd="5" destOrd="0" presId="urn:microsoft.com/office/officeart/2008/layout/LinedList"/>
    <dgm:cxn modelId="{DFD8C53E-8914-4A27-BF1A-05C6C1D59AFF}" type="presParOf" srcId="{7161189B-6839-4CF1-92D1-EDC6389EA04A}" destId="{50115932-B5C1-40C1-B1EF-975D90A2C5BF}" srcOrd="6" destOrd="0" presId="urn:microsoft.com/office/officeart/2008/layout/LinedList"/>
    <dgm:cxn modelId="{4C17FC4C-9794-4DEC-AE7B-02721FD89FC3}" type="presParOf" srcId="{7161189B-6839-4CF1-92D1-EDC6389EA04A}" destId="{7635989B-EDC9-419A-80D2-B9021C33E052}" srcOrd="7" destOrd="0" presId="urn:microsoft.com/office/officeart/2008/layout/LinedList"/>
    <dgm:cxn modelId="{FAA8F972-6B39-4A0E-B9C6-BD719353A05A}" type="presParOf" srcId="{7635989B-EDC9-419A-80D2-B9021C33E052}" destId="{4A580B36-A6CC-4EE2-BFE8-6262ED8C7C55}" srcOrd="0" destOrd="0" presId="urn:microsoft.com/office/officeart/2008/layout/LinedList"/>
    <dgm:cxn modelId="{6D376D0B-5653-4EBC-AB2C-A931ED09129C}" type="presParOf" srcId="{7635989B-EDC9-419A-80D2-B9021C33E052}" destId="{A1EC6B82-2205-4573-AFF8-1B9FF15D91FB}" srcOrd="1" destOrd="0" presId="urn:microsoft.com/office/officeart/2008/layout/LinedList"/>
    <dgm:cxn modelId="{4A300760-6875-445E-9381-6E94C40AFD75}" type="presParOf" srcId="{7635989B-EDC9-419A-80D2-B9021C33E052}" destId="{779183D9-2279-476D-878F-9A13ECC36D0F}" srcOrd="2" destOrd="0" presId="urn:microsoft.com/office/officeart/2008/layout/LinedList"/>
    <dgm:cxn modelId="{2460C19A-AC99-4085-92A7-224CD8B74EE0}" type="presParOf" srcId="{7161189B-6839-4CF1-92D1-EDC6389EA04A}" destId="{DDF8D2EC-C7E8-4C9A-9AF0-EBA11EE67AC5}" srcOrd="8" destOrd="0" presId="urn:microsoft.com/office/officeart/2008/layout/LinedList"/>
    <dgm:cxn modelId="{1E541489-DF90-4E52-B02B-930DFA626448}" type="presParOf" srcId="{7161189B-6839-4CF1-92D1-EDC6389EA04A}" destId="{22F7B4EC-56AA-41F5-8542-510854ED0AAD}" srcOrd="9" destOrd="0" presId="urn:microsoft.com/office/officeart/2008/layout/LinedList"/>
    <dgm:cxn modelId="{6F4C4CC7-471A-43DC-840D-AC25B0570C50}" type="presParOf" srcId="{7161189B-6839-4CF1-92D1-EDC6389EA04A}" destId="{B70542C1-3473-420F-B137-18E7E3C44395}" srcOrd="10" destOrd="0" presId="urn:microsoft.com/office/officeart/2008/layout/LinedList"/>
    <dgm:cxn modelId="{A25352B9-F432-4393-94DF-7A29D17A5C8F}" type="presParOf" srcId="{B70542C1-3473-420F-B137-18E7E3C44395}" destId="{CCF40232-B2A9-423E-92D1-34A0634E302D}" srcOrd="0" destOrd="0" presId="urn:microsoft.com/office/officeart/2008/layout/LinedList"/>
    <dgm:cxn modelId="{B7BE89AA-7AC4-46A5-BE73-1147531E2353}" type="presParOf" srcId="{B70542C1-3473-420F-B137-18E7E3C44395}" destId="{9B4921E8-7D0B-498B-A5D7-9338654C79D1}" srcOrd="1" destOrd="0" presId="urn:microsoft.com/office/officeart/2008/layout/LinedList"/>
    <dgm:cxn modelId="{D311E0D7-E3E9-48FA-9A3E-CA0F2F56781A}" type="presParOf" srcId="{B70542C1-3473-420F-B137-18E7E3C44395}" destId="{1B5989F4-BDB4-4D9C-ACF1-69F10C03E903}" srcOrd="2" destOrd="0" presId="urn:microsoft.com/office/officeart/2008/layout/LinedList"/>
    <dgm:cxn modelId="{1597A9B6-A7CF-4E2D-B43D-F2E16715B98B}" type="presParOf" srcId="{7161189B-6839-4CF1-92D1-EDC6389EA04A}" destId="{9B0E3B63-80B2-4CB7-98D1-E4167CDC6103}" srcOrd="11" destOrd="0" presId="urn:microsoft.com/office/officeart/2008/layout/LinedList"/>
    <dgm:cxn modelId="{A743CA1A-8F9B-4607-9927-B216802B1880}" type="presParOf" srcId="{7161189B-6839-4CF1-92D1-EDC6389EA04A}" destId="{69D181D1-2496-4A58-A634-7FB19A86BE51}" srcOrd="12" destOrd="0" presId="urn:microsoft.com/office/officeart/2008/layout/LinedList"/>
    <dgm:cxn modelId="{03486B0F-7DB4-42C1-96F5-4C8EECA9DE71}" type="presParOf" srcId="{7161189B-6839-4CF1-92D1-EDC6389EA04A}" destId="{D6C2F746-C4AE-462D-B061-C93714C08980}" srcOrd="13" destOrd="0" presId="urn:microsoft.com/office/officeart/2008/layout/LinedList"/>
    <dgm:cxn modelId="{18B5D1B8-66D1-4831-A716-B544B2FF08A5}" type="presParOf" srcId="{D6C2F746-C4AE-462D-B061-C93714C08980}" destId="{2AE3803C-D6D3-4541-93FA-7FA72D92DFAF}" srcOrd="0" destOrd="0" presId="urn:microsoft.com/office/officeart/2008/layout/LinedList"/>
    <dgm:cxn modelId="{019E4E05-4906-4DD9-BC46-F5FB55EB7598}" type="presParOf" srcId="{D6C2F746-C4AE-462D-B061-C93714C08980}" destId="{443B7B62-5AE0-4224-AFCA-4D39E78A154F}" srcOrd="1" destOrd="0" presId="urn:microsoft.com/office/officeart/2008/layout/LinedList"/>
    <dgm:cxn modelId="{3F5FA2EF-BB45-4F91-9A7D-264AF51900B8}" type="presParOf" srcId="{D6C2F746-C4AE-462D-B061-C93714C08980}" destId="{C86439A0-86E6-45F7-852D-1C1EBE46B657}" srcOrd="2" destOrd="0" presId="urn:microsoft.com/office/officeart/2008/layout/LinedList"/>
    <dgm:cxn modelId="{98D900E3-A512-489D-8EB1-7AD9FA7CFD81}" type="presParOf" srcId="{7161189B-6839-4CF1-92D1-EDC6389EA04A}" destId="{BD47003E-8652-4941-B116-D2ECB6E66C0D}" srcOrd="14" destOrd="0" presId="urn:microsoft.com/office/officeart/2008/layout/LinedList"/>
    <dgm:cxn modelId="{601788CB-6529-4C1E-A82D-CF57499F6CE9}" type="presParOf" srcId="{7161189B-6839-4CF1-92D1-EDC6389EA04A}" destId="{08AF4314-1E2B-432A-B21A-FFF915F827A3}"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售后服务评估</a:t>
          </a:r>
          <a:endParaRPr lang="zh-CN" altLang="en-US" sz="1000"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产品满意度评估</a:t>
          </a:r>
          <a:endParaRPr lang="zh-CN" altLang="en-US" sz="1000"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配货满意度评估</a:t>
          </a:r>
          <a:endParaRPr lang="zh-CN" altLang="en-US" sz="1000"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0C51ABA0-5DB8-4575-A83C-F6E357426A0F}" type="presOf" srcId="{3BE0937E-1BE9-42EF-BB6B-E8D3D1904352}" destId="{B55EAD1A-B7F2-48CA-967B-02884B4FAD1F}" srcOrd="0" destOrd="0" presId="urn:microsoft.com/office/officeart/2005/8/layout/gear1"/>
    <dgm:cxn modelId="{44E0DFB8-A14B-48C4-A644-A947914B432B}" type="presOf" srcId="{EF34174B-1B9D-462F-92D2-5569BDA67D1D}" destId="{7202A672-F7B5-4A4F-A52F-2F7A89A5C2DC}" srcOrd="0" destOrd="2" presId="urn:microsoft.com/office/officeart/2005/8/layout/gear1"/>
    <dgm:cxn modelId="{6DBB44E3-7F06-4085-AE8B-2034AF3F7951}" type="presOf" srcId="{572C54BF-9260-4C02-BE99-32EA5C62A8C1}" destId="{4220225B-1D67-47B9-A7D8-4CB8214C3EA7}" srcOrd="1" destOrd="0" presId="urn:microsoft.com/office/officeart/2005/8/layout/gear1"/>
    <dgm:cxn modelId="{48EA432C-FF2F-4EE6-A8C5-42B1E945E223}" type="presOf" srcId="{B9088C6F-E40C-4371-BB55-FBD3E9509B7D}" destId="{CB5E1D08-2079-4863-806E-52A29BA82A3D}" srcOrd="0"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E7BFC8CE-CBF2-435B-8D54-F86606C0F879}" srcId="{572C54BF-9260-4C02-BE99-32EA5C62A8C1}" destId="{6BA56474-94A1-4B23-B204-641F9551C289}" srcOrd="1" destOrd="0" parTransId="{9E2CA345-0DB2-43D7-BD7E-1AFBB1F9C728}" sibTransId="{5EE96EFA-BDEE-4BD9-A4BE-65C5B01837E8}"/>
    <dgm:cxn modelId="{CFB0A990-9BD6-46DE-9125-D6EAA0BE91BA}" type="presOf" srcId="{572C54BF-9260-4C02-BE99-32EA5C62A8C1}" destId="{88F42706-C009-4520-A258-8F15006B31E2}" srcOrd="2" destOrd="0" presId="urn:microsoft.com/office/officeart/2005/8/layout/gear1"/>
    <dgm:cxn modelId="{A36BEBF3-8E8C-47A5-92C9-A9BE57953C08}" type="presOf" srcId="{D9945292-2C15-4C13-9557-947DE514CBD7}" destId="{CA27EECF-A1CC-48A8-82A1-3D89987F2851}" srcOrd="0" destOrd="0" presId="urn:microsoft.com/office/officeart/2005/8/layout/gear1"/>
    <dgm:cxn modelId="{5B2CEFBC-BED4-477B-8293-229CA4D19E01}" type="presOf" srcId="{B2CA64B7-8AB5-4BBF-8107-DF8EB16716BB}" destId="{9D9D4223-C606-405D-A99C-595DAE230A03}" srcOrd="0" destOrd="0" presId="urn:microsoft.com/office/officeart/2005/8/layout/gear1"/>
    <dgm:cxn modelId="{F946443E-6B8D-48F6-ADCB-174E888F7371}" type="presOf" srcId="{B9088C6F-E40C-4371-BB55-FBD3E9509B7D}" destId="{C45400E6-9485-4E28-A062-A0D5243BFEE9}" srcOrd="2" destOrd="0"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82FF54AE-3AC2-483E-AA6C-7890CAD45C81}" type="presOf" srcId="{5A415908-B0C0-4347-9047-C4A633E1BCE0}" destId="{C9F08333-E958-45D4-A44E-26899C0D5EB7}" srcOrd="0" destOrd="0" presId="urn:microsoft.com/office/officeart/2005/8/layout/gear1"/>
    <dgm:cxn modelId="{00B59F8C-EA79-4918-884D-AFB1AF867FC1}" type="presOf" srcId="{5F379BAF-7CCD-4CB5-9261-C9AA41C744BB}" destId="{115F6250-C989-44EF-9BA6-18A35BD1A7DC}" srcOrd="0" destOrd="0" presId="urn:microsoft.com/office/officeart/2005/8/layout/gear1"/>
    <dgm:cxn modelId="{81321731-0376-4131-B53B-0366850B4FAD}" type="presOf" srcId="{B2CA64B7-8AB5-4BBF-8107-DF8EB16716BB}" destId="{83559BC1-9184-4093-9E51-BD3090EBF842}" srcOrd="1" destOrd="0" presId="urn:microsoft.com/office/officeart/2005/8/layout/gear1"/>
    <dgm:cxn modelId="{A85B8AD4-8DBE-402B-90E6-88B4940607AA}" type="presOf" srcId="{B2CA64B7-8AB5-4BBF-8107-DF8EB16716BB}" destId="{167AB8D6-85E7-4740-99EC-A57231B2D205}" srcOrd="3" destOrd="0" presId="urn:microsoft.com/office/officeart/2005/8/layout/gear1"/>
    <dgm:cxn modelId="{1146C4EE-D00F-496F-9194-A271FEF25BFD}" type="presOf" srcId="{7FBC03B0-5C2D-4F54-A285-8A13960561C2}" destId="{7202A672-F7B5-4A4F-A52F-2F7A89A5C2DC}" srcOrd="0" destOrd="0" presId="urn:microsoft.com/office/officeart/2005/8/layout/gear1"/>
    <dgm:cxn modelId="{09D35170-5AD5-454A-83FF-74E9A4113874}" type="presOf" srcId="{B9088C6F-E40C-4371-BB55-FBD3E9509B7D}" destId="{0DBD3C7E-587D-41E7-A5E6-0765AA3100B8}" srcOrd="1" destOrd="0" presId="urn:microsoft.com/office/officeart/2005/8/layout/gear1"/>
    <dgm:cxn modelId="{3E8AA7B8-1516-4741-B1B6-AC01CFEFBF1D}" type="presOf" srcId="{B2CA64B7-8AB5-4BBF-8107-DF8EB16716BB}" destId="{CE9EB4D6-5786-4F58-8516-5D3DEFB4FB46}" srcOrd="2" destOrd="0" presId="urn:microsoft.com/office/officeart/2005/8/layout/gear1"/>
    <dgm:cxn modelId="{E0AAD241-30BE-43EC-BE14-71A0C0801CB1}" type="presOf" srcId="{572C54BF-9260-4C02-BE99-32EA5C62A8C1}" destId="{56F993A5-7578-4097-8476-217CC0201C6D}"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1C66E234-84AB-4772-9DDC-0E5E71A855C6}" type="presOf" srcId="{6BA56474-94A1-4B23-B204-641F9551C289}" destId="{7202A672-F7B5-4A4F-A52F-2F7A89A5C2DC}" srcOrd="0" destOrd="1" presId="urn:microsoft.com/office/officeart/2005/8/layout/gear1"/>
    <dgm:cxn modelId="{E1407437-B776-4A36-A569-EA0AEB0F35B3}" srcId="{3BE0937E-1BE9-42EF-BB6B-E8D3D1904352}" destId="{572C54BF-9260-4C02-BE99-32EA5C62A8C1}" srcOrd="0" destOrd="0" parTransId="{79DF1F91-4218-41C3-8265-28271EF95D9F}" sibTransId="{5A415908-B0C0-4347-9047-C4A633E1BCE0}"/>
    <dgm:cxn modelId="{D1596083-FA17-4648-9546-FC03E368B84F}" srcId="{572C54BF-9260-4C02-BE99-32EA5C62A8C1}" destId="{EF34174B-1B9D-462F-92D2-5569BDA67D1D}" srcOrd="2" destOrd="0" parTransId="{E82F86D9-259B-4784-8B36-7CDAA0CB42BE}" sibTransId="{9527717B-504D-4D33-94E8-A45C256BCAA3}"/>
    <dgm:cxn modelId="{2A1AEA77-C882-425D-9115-A280B1B82074}" type="presParOf" srcId="{B55EAD1A-B7F2-48CA-967B-02884B4FAD1F}" destId="{56F993A5-7578-4097-8476-217CC0201C6D}" srcOrd="0" destOrd="0" presId="urn:microsoft.com/office/officeart/2005/8/layout/gear1"/>
    <dgm:cxn modelId="{40422719-4483-41DE-994A-13E2EB032522}" type="presParOf" srcId="{B55EAD1A-B7F2-48CA-967B-02884B4FAD1F}" destId="{4220225B-1D67-47B9-A7D8-4CB8214C3EA7}" srcOrd="1" destOrd="0" presId="urn:microsoft.com/office/officeart/2005/8/layout/gear1"/>
    <dgm:cxn modelId="{597FB47E-7290-4B1E-A458-6AFADC3B5B52}" type="presParOf" srcId="{B55EAD1A-B7F2-48CA-967B-02884B4FAD1F}" destId="{88F42706-C009-4520-A258-8F15006B31E2}" srcOrd="2" destOrd="0" presId="urn:microsoft.com/office/officeart/2005/8/layout/gear1"/>
    <dgm:cxn modelId="{2E98775A-AC7F-4745-9A1E-A81FC84C739A}" type="presParOf" srcId="{B55EAD1A-B7F2-48CA-967B-02884B4FAD1F}" destId="{7202A672-F7B5-4A4F-A52F-2F7A89A5C2DC}" srcOrd="3" destOrd="0" presId="urn:microsoft.com/office/officeart/2005/8/layout/gear1"/>
    <dgm:cxn modelId="{8FD7A430-789E-476E-BDDA-EF7037D08381}" type="presParOf" srcId="{B55EAD1A-B7F2-48CA-967B-02884B4FAD1F}" destId="{CB5E1D08-2079-4863-806E-52A29BA82A3D}" srcOrd="4" destOrd="0" presId="urn:microsoft.com/office/officeart/2005/8/layout/gear1"/>
    <dgm:cxn modelId="{841B36E1-7C32-42C2-B809-E84E8D07DCE2}" type="presParOf" srcId="{B55EAD1A-B7F2-48CA-967B-02884B4FAD1F}" destId="{0DBD3C7E-587D-41E7-A5E6-0765AA3100B8}" srcOrd="5" destOrd="0" presId="urn:microsoft.com/office/officeart/2005/8/layout/gear1"/>
    <dgm:cxn modelId="{88EDFBE3-EF57-4200-BDA6-9A6068CFA37C}" type="presParOf" srcId="{B55EAD1A-B7F2-48CA-967B-02884B4FAD1F}" destId="{C45400E6-9485-4E28-A062-A0D5243BFEE9}" srcOrd="6" destOrd="0" presId="urn:microsoft.com/office/officeart/2005/8/layout/gear1"/>
    <dgm:cxn modelId="{11347DBD-4C33-4042-80F4-185060E323DF}" type="presParOf" srcId="{B55EAD1A-B7F2-48CA-967B-02884B4FAD1F}" destId="{9D9D4223-C606-405D-A99C-595DAE230A03}" srcOrd="7" destOrd="0" presId="urn:microsoft.com/office/officeart/2005/8/layout/gear1"/>
    <dgm:cxn modelId="{AE401FC7-75B9-4ADB-9571-505E6ADE0777}" type="presParOf" srcId="{B55EAD1A-B7F2-48CA-967B-02884B4FAD1F}" destId="{83559BC1-9184-4093-9E51-BD3090EBF842}" srcOrd="8" destOrd="0" presId="urn:microsoft.com/office/officeart/2005/8/layout/gear1"/>
    <dgm:cxn modelId="{A90D4804-2540-44A4-8BA1-F9F52DE6827B}" type="presParOf" srcId="{B55EAD1A-B7F2-48CA-967B-02884B4FAD1F}" destId="{CE9EB4D6-5786-4F58-8516-5D3DEFB4FB46}" srcOrd="9" destOrd="0" presId="urn:microsoft.com/office/officeart/2005/8/layout/gear1"/>
    <dgm:cxn modelId="{FF159329-53DC-44B0-A94C-2C348182AD1C}" type="presParOf" srcId="{B55EAD1A-B7F2-48CA-967B-02884B4FAD1F}" destId="{167AB8D6-85E7-4740-99EC-A57231B2D205}" srcOrd="10" destOrd="0" presId="urn:microsoft.com/office/officeart/2005/8/layout/gear1"/>
    <dgm:cxn modelId="{19C8A027-488B-416D-9444-7CC5380507F0}" type="presParOf" srcId="{B55EAD1A-B7F2-48CA-967B-02884B4FAD1F}" destId="{C9F08333-E958-45D4-A44E-26899C0D5EB7}" srcOrd="11" destOrd="0" presId="urn:microsoft.com/office/officeart/2005/8/layout/gear1"/>
    <dgm:cxn modelId="{5E44A82B-53A0-4F1F-9D09-BF63F99711D2}" type="presParOf" srcId="{B55EAD1A-B7F2-48CA-967B-02884B4FAD1F}" destId="{115F6250-C989-44EF-9BA6-18A35BD1A7DC}" srcOrd="12" destOrd="0" presId="urn:microsoft.com/office/officeart/2005/8/layout/gear1"/>
    <dgm:cxn modelId="{76F47C83-AD49-416F-BB20-2759CB3BF9D4}"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成本精益控制</a:t>
          </a:r>
          <a:endParaRPr lang="zh-CN" altLang="en-US" sz="1600" dirty="0">
            <a:latin typeface="微软雅黑" panose="020B0503020204020204" pitchFamily="34" charset="-122"/>
            <a:ea typeface="微软雅黑" panose="020B0503020204020204" pitchFamily="34" charset="-122"/>
          </a:endParaRP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吨加工成本</a:t>
          </a:r>
          <a:endParaRPr lang="zh-CN" altLang="en-US" sz="1400" dirty="0">
            <a:latin typeface="微软雅黑" panose="020B0503020204020204" pitchFamily="34" charset="-122"/>
            <a:ea typeface="微软雅黑" panose="020B0503020204020204" pitchFamily="34" charset="-122"/>
          </a:endParaRP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产品成本指数</a:t>
          </a:r>
          <a:endParaRPr lang="zh-CN" altLang="en-US" sz="1400" dirty="0">
            <a:latin typeface="微软雅黑" panose="020B0503020204020204" pitchFamily="34" charset="-122"/>
            <a:ea typeface="微软雅黑" panose="020B0503020204020204" pitchFamily="34" charset="-122"/>
          </a:endParaRP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总能耗</a:t>
          </a:r>
          <a:endParaRPr lang="zh-CN" altLang="en-US" sz="1400" dirty="0">
            <a:latin typeface="微软雅黑" panose="020B0503020204020204" pitchFamily="34" charset="-122"/>
            <a:ea typeface="微软雅黑" panose="020B0503020204020204" pitchFamily="34" charset="-122"/>
          </a:endParaRP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质量精益控制</a:t>
          </a:r>
          <a:endParaRPr lang="zh-CN" altLang="en-US" sz="1600" dirty="0">
            <a:latin typeface="微软雅黑" panose="020B0503020204020204" pitchFamily="34" charset="-122"/>
            <a:ea typeface="微软雅黑" panose="020B0503020204020204" pitchFamily="34" charset="-122"/>
          </a:endParaRP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成材率</a:t>
          </a:r>
          <a:endParaRPr lang="zh-CN" altLang="en-US" sz="1400" dirty="0">
            <a:latin typeface="微软雅黑" panose="020B0503020204020204" pitchFamily="34" charset="-122"/>
            <a:ea typeface="微软雅黑" panose="020B0503020204020204" pitchFamily="34" charset="-122"/>
          </a:endParaRP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工序不合格率</a:t>
          </a:r>
          <a:endParaRPr lang="zh-CN" altLang="en-US" sz="1400" dirty="0">
            <a:latin typeface="微软雅黑" panose="020B0503020204020204" pitchFamily="34" charset="-122"/>
            <a:ea typeface="微软雅黑" panose="020B0503020204020204" pitchFamily="34" charset="-122"/>
          </a:endParaRP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产品质量指数</a:t>
          </a:r>
          <a:endParaRPr lang="zh-CN" altLang="en-US" sz="1400" dirty="0">
            <a:latin typeface="微软雅黑" panose="020B0503020204020204" pitchFamily="34" charset="-122"/>
            <a:ea typeface="微软雅黑" panose="020B0503020204020204" pitchFamily="34" charset="-122"/>
          </a:endParaRP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客户精益服务</a:t>
          </a:r>
          <a:endParaRPr lang="zh-CN" altLang="en-US" sz="1600" dirty="0">
            <a:latin typeface="微软雅黑" panose="020B0503020204020204" pitchFamily="34" charset="-122"/>
            <a:ea typeface="微软雅黑" panose="020B0503020204020204" pitchFamily="34" charset="-122"/>
          </a:endParaRP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F0A78052-8C28-41E7-94DD-D315B820CB00}">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员工安全评估</a:t>
          </a:r>
          <a:endParaRPr lang="zh-CN" altLang="en-US" sz="1600" dirty="0">
            <a:latin typeface="微软雅黑" panose="020B0503020204020204" pitchFamily="34" charset="-122"/>
            <a:ea typeface="微软雅黑" panose="020B0503020204020204" pitchFamily="34" charset="-122"/>
          </a:endParaRPr>
        </a:p>
      </dgm:t>
    </dgm:pt>
    <dgm:pt modelId="{6A97E40B-57A3-4BB9-B51B-AD5BCAB570F9}" type="parTrans" cxnId="{4F7BCAF8-564E-4D40-A58F-533BAC4EF22F}">
      <dgm:prSet/>
      <dgm:spPr/>
      <dgm:t>
        <a:bodyPr/>
        <a:lstStyle/>
        <a:p>
          <a:endParaRPr lang="zh-CN" altLang="en-US">
            <a:latin typeface="微软雅黑" panose="020B0503020204020204" pitchFamily="34" charset="-122"/>
            <a:ea typeface="微软雅黑" panose="020B0503020204020204" pitchFamily="34" charset="-122"/>
          </a:endParaRPr>
        </a:p>
      </dgm:t>
    </dgm:pt>
    <dgm:pt modelId="{89A304AE-FCAB-4557-AD80-4BE5701367D0}" type="sibTrans" cxnId="{4F7BCAF8-564E-4D40-A58F-533BAC4EF22F}">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总销售额</a:t>
          </a:r>
          <a:endParaRPr lang="zh-CN" altLang="en-US" sz="1400" dirty="0">
            <a:latin typeface="微软雅黑" panose="020B0503020204020204" pitchFamily="34" charset="-122"/>
            <a:ea typeface="微软雅黑" panose="020B0503020204020204" pitchFamily="34" charset="-122"/>
          </a:endParaRP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净利润率</a:t>
          </a:r>
          <a:endParaRPr lang="zh-CN" altLang="en-US" sz="1400" dirty="0">
            <a:latin typeface="微软雅黑" panose="020B0503020204020204" pitchFamily="34" charset="-122"/>
            <a:ea typeface="微软雅黑" panose="020B0503020204020204" pitchFamily="34" charset="-122"/>
          </a:endParaRP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准时交货率</a:t>
          </a:r>
          <a:endParaRPr lang="zh-CN" altLang="en-US" sz="1400" dirty="0">
            <a:latin typeface="微软雅黑" panose="020B0503020204020204" pitchFamily="34" charset="-122"/>
            <a:ea typeface="微软雅黑" panose="020B0503020204020204" pitchFamily="34" charset="-122"/>
          </a:endParaRP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FBB904C9-0370-4EE9-A5CD-356EAC25F25E}">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员工反馈指数</a:t>
          </a:r>
          <a:endParaRPr lang="zh-CN" altLang="en-US" sz="1400" dirty="0">
            <a:latin typeface="微软雅黑" panose="020B0503020204020204" pitchFamily="34" charset="-122"/>
            <a:ea typeface="微软雅黑" panose="020B0503020204020204" pitchFamily="34" charset="-122"/>
          </a:endParaRPr>
        </a:p>
      </dgm:t>
    </dgm:pt>
    <dgm:pt modelId="{57C11D58-4BDF-4D37-BE73-C9DEE98F9BB5}" type="parTrans" cxnId="{3676DF2C-C750-4F62-A8EE-0AF8673AC531}">
      <dgm:prSet/>
      <dgm:spPr/>
      <dgm:t>
        <a:bodyPr/>
        <a:lstStyle/>
        <a:p>
          <a:endParaRPr lang="zh-CN" altLang="en-US">
            <a:latin typeface="微软雅黑" panose="020B0503020204020204" pitchFamily="34" charset="-122"/>
            <a:ea typeface="微软雅黑" panose="020B0503020204020204" pitchFamily="34" charset="-122"/>
          </a:endParaRPr>
        </a:p>
      </dgm:t>
    </dgm:pt>
    <dgm:pt modelId="{C0A34176-A231-464F-90BE-AC95BB2D87E9}" type="sibTrans" cxnId="{3676DF2C-C750-4F62-A8EE-0AF8673AC531}">
      <dgm:prSet/>
      <dgm:spPr/>
      <dgm:t>
        <a:bodyPr/>
        <a:lstStyle/>
        <a:p>
          <a:endParaRPr lang="zh-CN" altLang="en-US">
            <a:latin typeface="微软雅黑" panose="020B0503020204020204" pitchFamily="34" charset="-122"/>
            <a:ea typeface="微软雅黑" panose="020B0503020204020204" pitchFamily="34" charset="-122"/>
          </a:endParaRPr>
        </a:p>
      </dgm:t>
    </dgm:pt>
    <dgm:pt modelId="{1AB8C111-6484-48BD-B0DD-9D2758F93269}">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员工安全资质指数</a:t>
          </a:r>
          <a:endParaRPr lang="zh-CN" altLang="en-US" sz="1400" dirty="0">
            <a:latin typeface="微软雅黑" panose="020B0503020204020204" pitchFamily="34" charset="-122"/>
            <a:ea typeface="微软雅黑" panose="020B0503020204020204" pitchFamily="34" charset="-122"/>
          </a:endParaRPr>
        </a:p>
      </dgm:t>
    </dgm:pt>
    <dgm:pt modelId="{1005D719-A227-4D69-9F53-61A3B1A9F176}" type="parTrans" cxnId="{C43DEA7C-72B3-45FA-9AB4-B1E4F507B030}">
      <dgm:prSet/>
      <dgm:spPr/>
      <dgm:t>
        <a:bodyPr/>
        <a:lstStyle/>
        <a:p>
          <a:endParaRPr lang="zh-CN" altLang="en-US">
            <a:latin typeface="微软雅黑" panose="020B0503020204020204" pitchFamily="34" charset="-122"/>
            <a:ea typeface="微软雅黑" panose="020B0503020204020204" pitchFamily="34" charset="-122"/>
          </a:endParaRPr>
        </a:p>
      </dgm:t>
    </dgm:pt>
    <dgm:pt modelId="{20DD09E9-0800-41A1-827E-8A718255B648}" type="sibTrans" cxnId="{C43DEA7C-72B3-45FA-9AB4-B1E4F507B030}">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4"/>
      <dgm:spPr/>
    </dgm:pt>
    <dgm:pt modelId="{8E7B5408-CD11-4663-972C-8F5EBB57C5C4}" type="pres">
      <dgm:prSet presAssocID="{D288449F-372C-48F0-8909-B0C9969A84D6}" presName="ParentSmallAccent" presStyleLbl="fgAcc1" presStyleIdx="0" presStyleCnt="4"/>
      <dgm:spPr/>
    </dgm:pt>
    <dgm:pt modelId="{BE08EFE5-AF70-44A5-9DC8-CA58668D9DED}" type="pres">
      <dgm:prSet presAssocID="{D288449F-372C-48F0-8909-B0C9969A84D6}" presName="Parent" presStyleLbl="revTx" presStyleIdx="0" presStyleCnt="15">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11"/>
      <dgm:spPr/>
    </dgm:pt>
    <dgm:pt modelId="{D2BD6E47-9E15-4906-93AF-55869E77EB91}" type="pres">
      <dgm:prSet presAssocID="{0FDC9EE0-BA1D-4DA9-9E07-936DF06CD799}" presName="Child" presStyleLbl="revTx" presStyleIdx="1" presStyleCnt="15">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11"/>
      <dgm:spPr/>
    </dgm:pt>
    <dgm:pt modelId="{FFE243B6-5A25-4CAE-A6FB-66BE1B561D8B}" type="pres">
      <dgm:prSet presAssocID="{48EBED28-1DB6-4DF5-A126-A5B52490EEF8}" presName="Child" presStyleLbl="revTx" presStyleIdx="2" presStyleCnt="15">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11"/>
      <dgm:spPr/>
    </dgm:pt>
    <dgm:pt modelId="{801D9352-ADEA-4AAF-A35F-524178F9FF3E}" type="pres">
      <dgm:prSet presAssocID="{78D95793-B93F-4CDE-8572-EBBCFC1409DF}" presName="Child" presStyleLbl="revTx" presStyleIdx="3" presStyleCnt="15">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4"/>
      <dgm:spPr/>
      <dgm:t>
        <a:bodyPr/>
        <a:lstStyle/>
        <a:p>
          <a:endParaRPr lang="zh-CN" altLang="en-US"/>
        </a:p>
      </dgm:t>
    </dgm:pt>
    <dgm:pt modelId="{7EE022F0-78A6-4E02-BCAE-3177D221BFB0}" type="pres">
      <dgm:prSet presAssocID="{FD5DFD78-2F8C-4ACA-B43D-CA707A60B47F}" presName="ParentSmallAccent" presStyleLbl="fgAcc1" presStyleIdx="1" presStyleCnt="4"/>
      <dgm:spPr/>
    </dgm:pt>
    <dgm:pt modelId="{C0206291-988D-4275-B907-732559CD6B38}" type="pres">
      <dgm:prSet presAssocID="{FD5DFD78-2F8C-4ACA-B43D-CA707A60B47F}" presName="Parent" presStyleLbl="revTx" presStyleIdx="4" presStyleCnt="15">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11"/>
      <dgm:spPr/>
    </dgm:pt>
    <dgm:pt modelId="{9935F0C8-8533-42CB-9781-7E39651C9BB3}" type="pres">
      <dgm:prSet presAssocID="{0D2ACC30-6A38-4DD5-80D7-A50F751A058C}" presName="Child" presStyleLbl="revTx" presStyleIdx="5" presStyleCnt="15">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11"/>
      <dgm:spPr/>
    </dgm:pt>
    <dgm:pt modelId="{4C15E7B9-4814-419A-9540-24C9B757B6E2}" type="pres">
      <dgm:prSet presAssocID="{9EE1F225-9DFC-4B53-AAAA-E6AE07B40395}" presName="Child" presStyleLbl="revTx" presStyleIdx="6" presStyleCnt="15">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11"/>
      <dgm:spPr/>
    </dgm:pt>
    <dgm:pt modelId="{2E0B6C2F-F4D5-46E8-99FC-DA7678B87D0C}" type="pres">
      <dgm:prSet presAssocID="{36FF086D-42B3-4AA6-9769-E182738C60C1}" presName="Child" presStyleLbl="revTx" presStyleIdx="7" presStyleCnt="15">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4"/>
      <dgm:spPr/>
    </dgm:pt>
    <dgm:pt modelId="{5ECC803B-0998-4D54-9110-F7C03EBABE38}" type="pres">
      <dgm:prSet presAssocID="{6A60BD40-6742-4267-9036-E26893ACBCCE}" presName="ParentSmallAccent" presStyleLbl="fgAcc1" presStyleIdx="2" presStyleCnt="4"/>
      <dgm:spPr/>
    </dgm:pt>
    <dgm:pt modelId="{ECA934C1-DE14-4B6D-A3AE-0441ADFC6C4B}" type="pres">
      <dgm:prSet presAssocID="{6A60BD40-6742-4267-9036-E26893ACBCCE}" presName="Parent" presStyleLbl="revTx" presStyleIdx="8" presStyleCnt="15">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11"/>
      <dgm:spPr/>
    </dgm:pt>
    <dgm:pt modelId="{B03DBF07-F7AD-4B31-B28B-38CA6396A20F}" type="pres">
      <dgm:prSet presAssocID="{4B481C0C-B80A-4C43-87F5-C35E8986EF08}" presName="Child" presStyleLbl="revTx" presStyleIdx="9" presStyleCnt="15">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11"/>
      <dgm:spPr/>
    </dgm:pt>
    <dgm:pt modelId="{5E360706-BAC7-4C7A-B114-B70E972457CE}" type="pres">
      <dgm:prSet presAssocID="{ECE25522-90F8-426B-A9A5-600781C2BFBD}" presName="Child" presStyleLbl="revTx" presStyleIdx="10" presStyleCnt="15">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11"/>
      <dgm:spPr/>
    </dgm:pt>
    <dgm:pt modelId="{597F3D22-7D79-4626-A5E4-A62262FC6EDA}" type="pres">
      <dgm:prSet presAssocID="{361D0C6E-AE95-4A2D-8029-015BB30467DC}" presName="Child" presStyleLbl="revTx" presStyleIdx="11" presStyleCnt="15">
        <dgm:presLayoutVars>
          <dgm:chMax val="0"/>
          <dgm:chPref val="0"/>
          <dgm:bulletEnabled val="1"/>
        </dgm:presLayoutVars>
      </dgm:prSet>
      <dgm:spPr/>
      <dgm:t>
        <a:bodyPr/>
        <a:lstStyle/>
        <a:p>
          <a:endParaRPr lang="zh-CN" altLang="en-US"/>
        </a:p>
      </dgm:t>
    </dgm:pt>
    <dgm:pt modelId="{BFA7ADD6-AA09-49B0-9943-E4B2218BEEBF}" type="pres">
      <dgm:prSet presAssocID="{F0A78052-8C28-41E7-94DD-D315B820CB00}" presName="root" presStyleCnt="0">
        <dgm:presLayoutVars>
          <dgm:chMax/>
          <dgm:chPref/>
        </dgm:presLayoutVars>
      </dgm:prSet>
      <dgm:spPr/>
    </dgm:pt>
    <dgm:pt modelId="{2FF7147C-47D9-4D95-8B5C-628F88F6DEF8}" type="pres">
      <dgm:prSet presAssocID="{F0A78052-8C28-41E7-94DD-D315B820CB00}" presName="rootComposite" presStyleCnt="0">
        <dgm:presLayoutVars/>
      </dgm:prSet>
      <dgm:spPr/>
    </dgm:pt>
    <dgm:pt modelId="{2E5312C8-B4AD-4213-A4AA-2AEA31F781FE}" type="pres">
      <dgm:prSet presAssocID="{F0A78052-8C28-41E7-94DD-D315B820CB00}" presName="ParentAccent" presStyleLbl="alignNode1" presStyleIdx="3" presStyleCnt="4"/>
      <dgm:spPr/>
    </dgm:pt>
    <dgm:pt modelId="{33BFE739-5C40-4333-9D1F-ADACE6187FC5}" type="pres">
      <dgm:prSet presAssocID="{F0A78052-8C28-41E7-94DD-D315B820CB00}" presName="ParentSmallAccent" presStyleLbl="fgAcc1" presStyleIdx="3" presStyleCnt="4"/>
      <dgm:spPr/>
    </dgm:pt>
    <dgm:pt modelId="{59E34B5E-D558-4A7A-946A-D88B8FD14331}" type="pres">
      <dgm:prSet presAssocID="{F0A78052-8C28-41E7-94DD-D315B820CB00}" presName="Parent" presStyleLbl="revTx" presStyleIdx="12" presStyleCnt="15">
        <dgm:presLayoutVars>
          <dgm:chMax/>
          <dgm:chPref val="4"/>
          <dgm:bulletEnabled val="1"/>
        </dgm:presLayoutVars>
      </dgm:prSet>
      <dgm:spPr/>
      <dgm:t>
        <a:bodyPr/>
        <a:lstStyle/>
        <a:p>
          <a:endParaRPr lang="zh-CN" altLang="en-US"/>
        </a:p>
      </dgm:t>
    </dgm:pt>
    <dgm:pt modelId="{76BFA731-8461-4BE0-889D-16FC00F65AC0}" type="pres">
      <dgm:prSet presAssocID="{F0A78052-8C28-41E7-94DD-D315B820CB00}" presName="childShape" presStyleCnt="0">
        <dgm:presLayoutVars>
          <dgm:chMax val="0"/>
          <dgm:chPref val="0"/>
        </dgm:presLayoutVars>
      </dgm:prSet>
      <dgm:spPr/>
    </dgm:pt>
    <dgm:pt modelId="{055838DE-8835-4E68-9B96-AA14E2977543}" type="pres">
      <dgm:prSet presAssocID="{FBB904C9-0370-4EE9-A5CD-356EAC25F25E}" presName="childComposite" presStyleCnt="0">
        <dgm:presLayoutVars>
          <dgm:chMax val="0"/>
          <dgm:chPref val="0"/>
        </dgm:presLayoutVars>
      </dgm:prSet>
      <dgm:spPr/>
    </dgm:pt>
    <dgm:pt modelId="{52825E37-51EA-4F96-A329-497532414DA4}" type="pres">
      <dgm:prSet presAssocID="{FBB904C9-0370-4EE9-A5CD-356EAC25F25E}" presName="ChildAccent" presStyleLbl="solidFgAcc1" presStyleIdx="9" presStyleCnt="11"/>
      <dgm:spPr/>
    </dgm:pt>
    <dgm:pt modelId="{4AB38C77-DD5C-44A6-A366-16092873F420}" type="pres">
      <dgm:prSet presAssocID="{FBB904C9-0370-4EE9-A5CD-356EAC25F25E}" presName="Child" presStyleLbl="revTx" presStyleIdx="13" presStyleCnt="15">
        <dgm:presLayoutVars>
          <dgm:chMax val="0"/>
          <dgm:chPref val="0"/>
          <dgm:bulletEnabled val="1"/>
        </dgm:presLayoutVars>
      </dgm:prSet>
      <dgm:spPr/>
      <dgm:t>
        <a:bodyPr/>
        <a:lstStyle/>
        <a:p>
          <a:endParaRPr lang="zh-CN" altLang="en-US"/>
        </a:p>
      </dgm:t>
    </dgm:pt>
    <dgm:pt modelId="{668C1297-02FE-4C57-AEBD-DEAC32F30A6F}" type="pres">
      <dgm:prSet presAssocID="{1AB8C111-6484-48BD-B0DD-9D2758F93269}" presName="childComposite" presStyleCnt="0">
        <dgm:presLayoutVars>
          <dgm:chMax val="0"/>
          <dgm:chPref val="0"/>
        </dgm:presLayoutVars>
      </dgm:prSet>
      <dgm:spPr/>
    </dgm:pt>
    <dgm:pt modelId="{343D3835-DEAD-4704-B27D-5216EE8EBDBB}" type="pres">
      <dgm:prSet presAssocID="{1AB8C111-6484-48BD-B0DD-9D2758F93269}" presName="ChildAccent" presStyleLbl="solidFgAcc1" presStyleIdx="10" presStyleCnt="11"/>
      <dgm:spPr/>
    </dgm:pt>
    <dgm:pt modelId="{839932A3-E492-4B6D-8996-398C23D80580}" type="pres">
      <dgm:prSet presAssocID="{1AB8C111-6484-48BD-B0DD-9D2758F93269}" presName="Child" presStyleLbl="revTx" presStyleIdx="14" presStyleCnt="15">
        <dgm:presLayoutVars>
          <dgm:chMax val="0"/>
          <dgm:chPref val="0"/>
          <dgm:bulletEnabled val="1"/>
        </dgm:presLayoutVars>
      </dgm:prSet>
      <dgm:spPr/>
      <dgm:t>
        <a:bodyPr/>
        <a:lstStyle/>
        <a:p>
          <a:endParaRPr lang="zh-CN" altLang="en-US"/>
        </a:p>
      </dgm:t>
    </dgm:pt>
  </dgm:ptLst>
  <dgm:cxnLst>
    <dgm:cxn modelId="{E1F7E17D-180D-4A4B-BE10-57AF201727EC}" type="presOf" srcId="{ECE25522-90F8-426B-A9A5-600781C2BFBD}" destId="{5E360706-BAC7-4C7A-B114-B70E972457CE}" srcOrd="0" destOrd="0" presId="urn:microsoft.com/office/officeart/2008/layout/SquareAccentList"/>
    <dgm:cxn modelId="{AAA18EEB-2EF5-41DE-BFBE-DC75881F9A83}" type="presOf" srcId="{FBB904C9-0370-4EE9-A5CD-356EAC25F25E}" destId="{4AB38C77-DD5C-44A6-A366-16092873F420}"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AC4A3D3A-B963-4F84-A81A-F46C3B966EE6}" srcId="{6A60BD40-6742-4267-9036-E26893ACBCCE}" destId="{4B481C0C-B80A-4C43-87F5-C35E8986EF08}" srcOrd="0" destOrd="0" parTransId="{A4C98916-DB8F-44BA-9DE0-3E2AD1421419}" sibTransId="{4FEFDFB4-FC98-4D78-877F-4D6EF9998064}"/>
    <dgm:cxn modelId="{985D2B41-EBBF-4D03-95B2-BE33DFBE82F7}" type="presOf" srcId="{4B481C0C-B80A-4C43-87F5-C35E8986EF08}" destId="{B03DBF07-F7AD-4B31-B28B-38CA6396A20F}" srcOrd="0" destOrd="0" presId="urn:microsoft.com/office/officeart/2008/layout/SquareAccentList"/>
    <dgm:cxn modelId="{05A89213-64F1-41ED-AA93-4EB0B45E866C}" srcId="{FD5DFD78-2F8C-4ACA-B43D-CA707A60B47F}" destId="{36FF086D-42B3-4AA6-9769-E182738C60C1}" srcOrd="2" destOrd="0" parTransId="{7A4BD46B-A9FD-4FD7-A357-C3D6B1AD24ED}" sibTransId="{E43A0730-BF00-4250-973D-19D823FB5145}"/>
    <dgm:cxn modelId="{F5B02597-E076-4F46-BD8A-5844EF546535}" type="presOf" srcId="{9EE1F225-9DFC-4B53-AAAA-E6AE07B40395}" destId="{4C15E7B9-4814-419A-9540-24C9B757B6E2}" srcOrd="0" destOrd="0" presId="urn:microsoft.com/office/officeart/2008/layout/SquareAccentList"/>
    <dgm:cxn modelId="{C43DEA7C-72B3-45FA-9AB4-B1E4F507B030}" srcId="{F0A78052-8C28-41E7-94DD-D315B820CB00}" destId="{1AB8C111-6484-48BD-B0DD-9D2758F93269}" srcOrd="1" destOrd="0" parTransId="{1005D719-A227-4D69-9F53-61A3B1A9F176}" sibTransId="{20DD09E9-0800-41A1-827E-8A718255B648}"/>
    <dgm:cxn modelId="{E08CFE2C-879B-4899-9F5F-4FE9F1ACAE75}" type="presOf" srcId="{0D2ACC30-6A38-4DD5-80D7-A50F751A058C}" destId="{9935F0C8-8533-42CB-9781-7E39651C9BB3}" srcOrd="0" destOrd="0" presId="urn:microsoft.com/office/officeart/2008/layout/SquareAccentList"/>
    <dgm:cxn modelId="{25B29C25-45C6-4464-9BB8-B66EBE17E15A}" type="presOf" srcId="{6A60BD40-6742-4267-9036-E26893ACBCCE}" destId="{ECA934C1-DE14-4B6D-A3AE-0441ADFC6C4B}" srcOrd="0" destOrd="0" presId="urn:microsoft.com/office/officeart/2008/layout/SquareAccentList"/>
    <dgm:cxn modelId="{36EC0384-CB8E-4F86-960E-B92F4C2B3A0E}" type="presOf" srcId="{9959EA3B-B53C-44F9-B7C4-6371547A26EF}" destId="{211F900B-D393-4908-8406-4200D6441FCC}" srcOrd="0" destOrd="0" presId="urn:microsoft.com/office/officeart/2008/layout/SquareAccentList"/>
    <dgm:cxn modelId="{117AB85A-64D1-426B-AAD3-7CD2E996D9AC}" srcId="{D288449F-372C-48F0-8909-B0C9969A84D6}" destId="{0FDC9EE0-BA1D-4DA9-9E07-936DF06CD799}" srcOrd="0" destOrd="0" parTransId="{A1DEE141-E940-479C-AC5F-08617C61DA3E}" sibTransId="{A7E6C588-9033-4880-B904-ED7649E0FE3A}"/>
    <dgm:cxn modelId="{20CE5F59-E562-41A8-91D2-5E4D584ED25C}" type="presOf" srcId="{0FDC9EE0-BA1D-4DA9-9E07-936DF06CD799}" destId="{D2BD6E47-9E15-4906-93AF-55869E77EB91}"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B736F76E-C9FA-4E9B-948D-9A2AD7A4C142}" srcId="{6A60BD40-6742-4267-9036-E26893ACBCCE}" destId="{361D0C6E-AE95-4A2D-8029-015BB30467DC}" srcOrd="2" destOrd="0" parTransId="{58727E97-D075-46FF-B92B-0884001362B5}" sibTransId="{8C8FA101-5B18-4A25-8AE8-F8B37FEF7EC9}"/>
    <dgm:cxn modelId="{3676DF2C-C750-4F62-A8EE-0AF8673AC531}" srcId="{F0A78052-8C28-41E7-94DD-D315B820CB00}" destId="{FBB904C9-0370-4EE9-A5CD-356EAC25F25E}" srcOrd="0" destOrd="0" parTransId="{57C11D58-4BDF-4D37-BE73-C9DEE98F9BB5}" sibTransId="{C0A34176-A231-464F-90BE-AC95BB2D87E9}"/>
    <dgm:cxn modelId="{52625559-0768-4B12-89FF-2778353E5E08}" type="presOf" srcId="{36FF086D-42B3-4AA6-9769-E182738C60C1}" destId="{2E0B6C2F-F4D5-46E8-99FC-DA7678B87D0C}" srcOrd="0" destOrd="0" presId="urn:microsoft.com/office/officeart/2008/layout/SquareAccentList"/>
    <dgm:cxn modelId="{E28BC97D-D499-43B4-87A3-401792EBA2E8}" type="presOf" srcId="{1AB8C111-6484-48BD-B0DD-9D2758F93269}" destId="{839932A3-E492-4B6D-8996-398C23D80580}" srcOrd="0" destOrd="0" presId="urn:microsoft.com/office/officeart/2008/layout/SquareAccentList"/>
    <dgm:cxn modelId="{4F97EEF3-F529-4DD4-8B1D-2C714DAF6C94}" srcId="{9959EA3B-B53C-44F9-B7C4-6371547A26EF}" destId="{FD5DFD78-2F8C-4ACA-B43D-CA707A60B47F}" srcOrd="1" destOrd="0" parTransId="{6D5C6A9D-ADC7-48A9-84D4-E9CD107C7A52}" sibTransId="{9AAF9197-45F5-4B01-84DC-4D45C4FF0AD0}"/>
    <dgm:cxn modelId="{48FA6772-0407-4448-A883-E35DB3FBA104}" type="presOf" srcId="{FD5DFD78-2F8C-4ACA-B43D-CA707A60B47F}" destId="{C0206291-988D-4275-B907-732559CD6B38}" srcOrd="0" destOrd="0" presId="urn:microsoft.com/office/officeart/2008/layout/SquareAccentList"/>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FCBCE9F0-2022-430D-8090-3B7F745EDC87}" type="presOf" srcId="{361D0C6E-AE95-4A2D-8029-015BB30467DC}" destId="{597F3D22-7D79-4626-A5E4-A62262FC6EDA}"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50872E80-585C-4945-A04C-EC40E2673776}" type="presOf" srcId="{48EBED28-1DB6-4DF5-A126-A5B52490EEF8}" destId="{FFE243B6-5A25-4CAE-A6FB-66BE1B561D8B}" srcOrd="0" destOrd="0" presId="urn:microsoft.com/office/officeart/2008/layout/SquareAccentList"/>
    <dgm:cxn modelId="{D27CEA25-5379-482C-A81A-8BA71B828E06}" type="presOf" srcId="{D288449F-372C-48F0-8909-B0C9969A84D6}" destId="{BE08EFE5-AF70-44A5-9DC8-CA58668D9DED}"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4F7BCAF8-564E-4D40-A58F-533BAC4EF22F}" srcId="{9959EA3B-B53C-44F9-B7C4-6371547A26EF}" destId="{F0A78052-8C28-41E7-94DD-D315B820CB00}" srcOrd="3" destOrd="0" parTransId="{6A97E40B-57A3-4BB9-B51B-AD5BCAB570F9}" sibTransId="{89A304AE-FCAB-4557-AD80-4BE5701367D0}"/>
    <dgm:cxn modelId="{B197E0BF-D6B9-4136-B221-0F8182B34598}" type="presOf" srcId="{F0A78052-8C28-41E7-94DD-D315B820CB00}" destId="{59E34B5E-D558-4A7A-946A-D88B8FD14331}" srcOrd="0" destOrd="0" presId="urn:microsoft.com/office/officeart/2008/layout/SquareAccentList"/>
    <dgm:cxn modelId="{EEB34069-09CF-43DB-9209-B9797EBE9541}" type="presOf" srcId="{78D95793-B93F-4CDE-8572-EBBCFC1409DF}" destId="{801D9352-ADEA-4AAF-A35F-524178F9FF3E}" srcOrd="0" destOrd="0" presId="urn:microsoft.com/office/officeart/2008/layout/SquareAccentList"/>
    <dgm:cxn modelId="{8F4058F3-CDFE-41C5-9AB0-1BB5CB5AB6B2}" type="presParOf" srcId="{211F900B-D393-4908-8406-4200D6441FCC}" destId="{3AC06489-236A-4ABD-946D-7640FCFA727D}" srcOrd="0" destOrd="0" presId="urn:microsoft.com/office/officeart/2008/layout/SquareAccentList"/>
    <dgm:cxn modelId="{0711C10D-0B0F-40B9-BE59-9F0E8E4649A2}" type="presParOf" srcId="{3AC06489-236A-4ABD-946D-7640FCFA727D}" destId="{9ACA2AFF-148E-4E6F-B2A5-87985A76229E}" srcOrd="0" destOrd="0" presId="urn:microsoft.com/office/officeart/2008/layout/SquareAccentList"/>
    <dgm:cxn modelId="{48D24B33-A98C-4662-A3DC-6979F7F9C583}" type="presParOf" srcId="{9ACA2AFF-148E-4E6F-B2A5-87985A76229E}" destId="{1123E242-F527-4E2F-8BB4-CB448F1750AA}" srcOrd="0" destOrd="0" presId="urn:microsoft.com/office/officeart/2008/layout/SquareAccentList"/>
    <dgm:cxn modelId="{505BAB8B-CF01-41F5-BC55-FC992442F45D}" type="presParOf" srcId="{9ACA2AFF-148E-4E6F-B2A5-87985A76229E}" destId="{8E7B5408-CD11-4663-972C-8F5EBB57C5C4}" srcOrd="1" destOrd="0" presId="urn:microsoft.com/office/officeart/2008/layout/SquareAccentList"/>
    <dgm:cxn modelId="{B2B99924-F0C8-4437-B4B8-7B40F2A69B97}" type="presParOf" srcId="{9ACA2AFF-148E-4E6F-B2A5-87985A76229E}" destId="{BE08EFE5-AF70-44A5-9DC8-CA58668D9DED}" srcOrd="2" destOrd="0" presId="urn:microsoft.com/office/officeart/2008/layout/SquareAccentList"/>
    <dgm:cxn modelId="{D20C1252-CA42-494D-9650-64E1E542336F}" type="presParOf" srcId="{3AC06489-236A-4ABD-946D-7640FCFA727D}" destId="{96356A48-85FB-4A71-A91E-7C34F38A9A09}" srcOrd="1" destOrd="0" presId="urn:microsoft.com/office/officeart/2008/layout/SquareAccentList"/>
    <dgm:cxn modelId="{911BC161-E646-45D8-BB9C-917E789EC1FE}" type="presParOf" srcId="{96356A48-85FB-4A71-A91E-7C34F38A9A09}" destId="{BF776096-D1B6-4CE0-8868-377AFE87BCC7}" srcOrd="0" destOrd="0" presId="urn:microsoft.com/office/officeart/2008/layout/SquareAccentList"/>
    <dgm:cxn modelId="{CF770F32-5189-48B1-9826-4FDE01B4CF33}" type="presParOf" srcId="{BF776096-D1B6-4CE0-8868-377AFE87BCC7}" destId="{863B82FE-38FB-44FF-9327-3560915D6822}" srcOrd="0" destOrd="0" presId="urn:microsoft.com/office/officeart/2008/layout/SquareAccentList"/>
    <dgm:cxn modelId="{C2F62589-EF21-4668-B558-F0388E3B626E}" type="presParOf" srcId="{BF776096-D1B6-4CE0-8868-377AFE87BCC7}" destId="{D2BD6E47-9E15-4906-93AF-55869E77EB91}" srcOrd="1" destOrd="0" presId="urn:microsoft.com/office/officeart/2008/layout/SquareAccentList"/>
    <dgm:cxn modelId="{C821BC5D-E9F9-4364-AC94-0D259EB868D7}" type="presParOf" srcId="{96356A48-85FB-4A71-A91E-7C34F38A9A09}" destId="{6B259994-0DEB-4DD0-9EBE-0A4DB8DF9F7A}" srcOrd="1" destOrd="0" presId="urn:microsoft.com/office/officeart/2008/layout/SquareAccentList"/>
    <dgm:cxn modelId="{05B2CE2E-9699-4B8E-B9C3-BB99313A8330}" type="presParOf" srcId="{6B259994-0DEB-4DD0-9EBE-0A4DB8DF9F7A}" destId="{BB93EF2E-44A6-4922-9BBC-E19EA4ED096E}" srcOrd="0" destOrd="0" presId="urn:microsoft.com/office/officeart/2008/layout/SquareAccentList"/>
    <dgm:cxn modelId="{1E598567-E884-4292-8203-999F63A171E5}" type="presParOf" srcId="{6B259994-0DEB-4DD0-9EBE-0A4DB8DF9F7A}" destId="{FFE243B6-5A25-4CAE-A6FB-66BE1B561D8B}" srcOrd="1" destOrd="0" presId="urn:microsoft.com/office/officeart/2008/layout/SquareAccentList"/>
    <dgm:cxn modelId="{B445297E-86D9-4C70-B659-338EA5BB616B}" type="presParOf" srcId="{96356A48-85FB-4A71-A91E-7C34F38A9A09}" destId="{7281F2F0-61A5-4032-9295-AEF7E8AF8361}" srcOrd="2" destOrd="0" presId="urn:microsoft.com/office/officeart/2008/layout/SquareAccentList"/>
    <dgm:cxn modelId="{658E422F-5C9C-4CC6-BE73-116F10E854C9}" type="presParOf" srcId="{7281F2F0-61A5-4032-9295-AEF7E8AF8361}" destId="{A54FE95D-13BA-454F-A727-88CCDA7BE48A}" srcOrd="0" destOrd="0" presId="urn:microsoft.com/office/officeart/2008/layout/SquareAccentList"/>
    <dgm:cxn modelId="{01280227-5330-4456-992E-75B81E44D408}" type="presParOf" srcId="{7281F2F0-61A5-4032-9295-AEF7E8AF8361}" destId="{801D9352-ADEA-4AAF-A35F-524178F9FF3E}" srcOrd="1" destOrd="0" presId="urn:microsoft.com/office/officeart/2008/layout/SquareAccentList"/>
    <dgm:cxn modelId="{D097E5CB-057C-45FD-9482-19486213D030}" type="presParOf" srcId="{211F900B-D393-4908-8406-4200D6441FCC}" destId="{925F78CA-1B72-4471-91F8-1D560442DE60}" srcOrd="1" destOrd="0" presId="urn:microsoft.com/office/officeart/2008/layout/SquareAccentList"/>
    <dgm:cxn modelId="{D65094CB-1742-4B5F-A2DF-2C97B544ABEB}" type="presParOf" srcId="{925F78CA-1B72-4471-91F8-1D560442DE60}" destId="{FA0569C6-1580-4092-9C66-4B83BE522252}" srcOrd="0" destOrd="0" presId="urn:microsoft.com/office/officeart/2008/layout/SquareAccentList"/>
    <dgm:cxn modelId="{133FE4F1-EB97-40CC-BFDD-07C6BB1498E7}" type="presParOf" srcId="{FA0569C6-1580-4092-9C66-4B83BE522252}" destId="{2DD5C1B5-46BE-4EC3-B1AC-9204BC43498F}" srcOrd="0" destOrd="0" presId="urn:microsoft.com/office/officeart/2008/layout/SquareAccentList"/>
    <dgm:cxn modelId="{54E9F106-4BCF-4F59-A078-84988213F235}" type="presParOf" srcId="{FA0569C6-1580-4092-9C66-4B83BE522252}" destId="{7EE022F0-78A6-4E02-BCAE-3177D221BFB0}" srcOrd="1" destOrd="0" presId="urn:microsoft.com/office/officeart/2008/layout/SquareAccentList"/>
    <dgm:cxn modelId="{2E67D405-A151-4DA8-B395-8DD82CCD9FA3}" type="presParOf" srcId="{FA0569C6-1580-4092-9C66-4B83BE522252}" destId="{C0206291-988D-4275-B907-732559CD6B38}" srcOrd="2" destOrd="0" presId="urn:microsoft.com/office/officeart/2008/layout/SquareAccentList"/>
    <dgm:cxn modelId="{5C5B810A-BC78-431C-867D-EE1AE0695076}" type="presParOf" srcId="{925F78CA-1B72-4471-91F8-1D560442DE60}" destId="{10714920-41BC-41DC-938E-467647EDE56D}" srcOrd="1" destOrd="0" presId="urn:microsoft.com/office/officeart/2008/layout/SquareAccentList"/>
    <dgm:cxn modelId="{A6E5438E-A854-4C1E-840F-59D98F8547A9}" type="presParOf" srcId="{10714920-41BC-41DC-938E-467647EDE56D}" destId="{8D16AA0D-D6A0-4A50-BDF2-D332EF121E99}" srcOrd="0" destOrd="0" presId="urn:microsoft.com/office/officeart/2008/layout/SquareAccentList"/>
    <dgm:cxn modelId="{8FE0913D-B64D-405C-9D13-55977878B735}" type="presParOf" srcId="{8D16AA0D-D6A0-4A50-BDF2-D332EF121E99}" destId="{571C97E6-F486-4086-88E4-00C375E3B789}" srcOrd="0" destOrd="0" presId="urn:microsoft.com/office/officeart/2008/layout/SquareAccentList"/>
    <dgm:cxn modelId="{8C2B2AEE-2AAF-4B34-95A9-A65996796D12}" type="presParOf" srcId="{8D16AA0D-D6A0-4A50-BDF2-D332EF121E99}" destId="{9935F0C8-8533-42CB-9781-7E39651C9BB3}" srcOrd="1" destOrd="0" presId="urn:microsoft.com/office/officeart/2008/layout/SquareAccentList"/>
    <dgm:cxn modelId="{B800658C-3783-4E59-B5EF-05110AC77F87}" type="presParOf" srcId="{10714920-41BC-41DC-938E-467647EDE56D}" destId="{6CDBE0FF-FFD1-4207-BDE8-170210E3F3B9}" srcOrd="1" destOrd="0" presId="urn:microsoft.com/office/officeart/2008/layout/SquareAccentList"/>
    <dgm:cxn modelId="{BFEF7737-43DB-405C-96FF-9CAEA0B8C928}" type="presParOf" srcId="{6CDBE0FF-FFD1-4207-BDE8-170210E3F3B9}" destId="{D50BB141-FF9E-41AE-ADE1-681A86FD1EFF}" srcOrd="0" destOrd="0" presId="urn:microsoft.com/office/officeart/2008/layout/SquareAccentList"/>
    <dgm:cxn modelId="{7E64B85C-F5B8-454C-BB1E-3F94057ABD14}" type="presParOf" srcId="{6CDBE0FF-FFD1-4207-BDE8-170210E3F3B9}" destId="{4C15E7B9-4814-419A-9540-24C9B757B6E2}" srcOrd="1" destOrd="0" presId="urn:microsoft.com/office/officeart/2008/layout/SquareAccentList"/>
    <dgm:cxn modelId="{173DAFEA-16D3-409C-B16F-D12FB2261BA9}" type="presParOf" srcId="{10714920-41BC-41DC-938E-467647EDE56D}" destId="{01F08418-B743-4A30-9D16-FCBAB4946D50}" srcOrd="2" destOrd="0" presId="urn:microsoft.com/office/officeart/2008/layout/SquareAccentList"/>
    <dgm:cxn modelId="{CD3BEC2A-51DC-4E59-9436-3ADADF87A72D}" type="presParOf" srcId="{01F08418-B743-4A30-9D16-FCBAB4946D50}" destId="{ACA3386A-19E2-4A73-B3A4-8E5A9BAF458F}" srcOrd="0" destOrd="0" presId="urn:microsoft.com/office/officeart/2008/layout/SquareAccentList"/>
    <dgm:cxn modelId="{1C2257CC-FB9B-459D-8298-449D8F0C275B}" type="presParOf" srcId="{01F08418-B743-4A30-9D16-FCBAB4946D50}" destId="{2E0B6C2F-F4D5-46E8-99FC-DA7678B87D0C}" srcOrd="1" destOrd="0" presId="urn:microsoft.com/office/officeart/2008/layout/SquareAccentList"/>
    <dgm:cxn modelId="{B4F054D5-582B-494D-935B-6D2720816A2D}" type="presParOf" srcId="{211F900B-D393-4908-8406-4200D6441FCC}" destId="{9EAA41EF-0EF2-450B-8F85-A6F38BBD633D}" srcOrd="2" destOrd="0" presId="urn:microsoft.com/office/officeart/2008/layout/SquareAccentList"/>
    <dgm:cxn modelId="{BD3B6554-184A-4F1A-B968-056CEF8D6742}" type="presParOf" srcId="{9EAA41EF-0EF2-450B-8F85-A6F38BBD633D}" destId="{0C7D5EC1-D37F-42EC-9694-92F2CC9004B9}" srcOrd="0" destOrd="0" presId="urn:microsoft.com/office/officeart/2008/layout/SquareAccentList"/>
    <dgm:cxn modelId="{84C32735-AE80-4586-80B4-78372A043241}" type="presParOf" srcId="{0C7D5EC1-D37F-42EC-9694-92F2CC9004B9}" destId="{CF67F001-85B4-4F41-AD85-064D7DFDA50B}" srcOrd="0" destOrd="0" presId="urn:microsoft.com/office/officeart/2008/layout/SquareAccentList"/>
    <dgm:cxn modelId="{075C41CB-A15D-4104-B763-71BC03F658EB}" type="presParOf" srcId="{0C7D5EC1-D37F-42EC-9694-92F2CC9004B9}" destId="{5ECC803B-0998-4D54-9110-F7C03EBABE38}" srcOrd="1" destOrd="0" presId="urn:microsoft.com/office/officeart/2008/layout/SquareAccentList"/>
    <dgm:cxn modelId="{05EF6E09-3C4E-415F-9930-A6B72519310A}" type="presParOf" srcId="{0C7D5EC1-D37F-42EC-9694-92F2CC9004B9}" destId="{ECA934C1-DE14-4B6D-A3AE-0441ADFC6C4B}" srcOrd="2" destOrd="0" presId="urn:microsoft.com/office/officeart/2008/layout/SquareAccentList"/>
    <dgm:cxn modelId="{620072A5-DE51-40A1-8850-01EA32DBC9D5}" type="presParOf" srcId="{9EAA41EF-0EF2-450B-8F85-A6F38BBD633D}" destId="{92B7EBEC-B8DB-4270-883C-F4EEB60EC378}" srcOrd="1" destOrd="0" presId="urn:microsoft.com/office/officeart/2008/layout/SquareAccentList"/>
    <dgm:cxn modelId="{D9ACF585-4AC6-4597-9E9A-4F3F6E4B16F8}" type="presParOf" srcId="{92B7EBEC-B8DB-4270-883C-F4EEB60EC378}" destId="{62B31036-3773-4F83-BE9B-76B2D5FC46E8}" srcOrd="0" destOrd="0" presId="urn:microsoft.com/office/officeart/2008/layout/SquareAccentList"/>
    <dgm:cxn modelId="{A4CC6ED1-7EB9-488A-801C-EE05AEC0C468}" type="presParOf" srcId="{62B31036-3773-4F83-BE9B-76B2D5FC46E8}" destId="{48020B6F-AAD2-4E0D-A99F-CD947C826471}" srcOrd="0" destOrd="0" presId="urn:microsoft.com/office/officeart/2008/layout/SquareAccentList"/>
    <dgm:cxn modelId="{3EBFA6F0-C683-40E3-A3E6-65DA89DC71B5}" type="presParOf" srcId="{62B31036-3773-4F83-BE9B-76B2D5FC46E8}" destId="{B03DBF07-F7AD-4B31-B28B-38CA6396A20F}" srcOrd="1" destOrd="0" presId="urn:microsoft.com/office/officeart/2008/layout/SquareAccentList"/>
    <dgm:cxn modelId="{D9BCB95D-8C05-44A2-A996-9857F87CCD7D}" type="presParOf" srcId="{92B7EBEC-B8DB-4270-883C-F4EEB60EC378}" destId="{B8296E56-3B71-42CC-ACE5-A08A4F4C0AD0}" srcOrd="1" destOrd="0" presId="urn:microsoft.com/office/officeart/2008/layout/SquareAccentList"/>
    <dgm:cxn modelId="{ED06BF3B-6A1D-4CED-95F8-53B7260750E9}" type="presParOf" srcId="{B8296E56-3B71-42CC-ACE5-A08A4F4C0AD0}" destId="{15FBF138-5ECE-4348-9647-7ABDC9349BAE}" srcOrd="0" destOrd="0" presId="urn:microsoft.com/office/officeart/2008/layout/SquareAccentList"/>
    <dgm:cxn modelId="{CAC4AA42-EC30-49CB-BCE1-8216D548081E}" type="presParOf" srcId="{B8296E56-3B71-42CC-ACE5-A08A4F4C0AD0}" destId="{5E360706-BAC7-4C7A-B114-B70E972457CE}" srcOrd="1" destOrd="0" presId="urn:microsoft.com/office/officeart/2008/layout/SquareAccentList"/>
    <dgm:cxn modelId="{55792586-C757-4BEB-A9B6-28FE3C0D35F6}" type="presParOf" srcId="{92B7EBEC-B8DB-4270-883C-F4EEB60EC378}" destId="{9ECD45B5-D7F5-4358-BB98-660BF30B0914}" srcOrd="2" destOrd="0" presId="urn:microsoft.com/office/officeart/2008/layout/SquareAccentList"/>
    <dgm:cxn modelId="{DE7ABF89-7C00-4E04-88BA-30ABF74E1F3B}" type="presParOf" srcId="{9ECD45B5-D7F5-4358-BB98-660BF30B0914}" destId="{F6A4F45C-328A-4688-B90D-AC8ADA01D3B9}" srcOrd="0" destOrd="0" presId="urn:microsoft.com/office/officeart/2008/layout/SquareAccentList"/>
    <dgm:cxn modelId="{9DE3FFAB-57E7-4772-9373-C7865A4CD964}" type="presParOf" srcId="{9ECD45B5-D7F5-4358-BB98-660BF30B0914}" destId="{597F3D22-7D79-4626-A5E4-A62262FC6EDA}" srcOrd="1" destOrd="0" presId="urn:microsoft.com/office/officeart/2008/layout/SquareAccentList"/>
    <dgm:cxn modelId="{0B18291B-836D-4972-BAAD-CC4EDAA4DEED}" type="presParOf" srcId="{211F900B-D393-4908-8406-4200D6441FCC}" destId="{BFA7ADD6-AA09-49B0-9943-E4B2218BEEBF}" srcOrd="3" destOrd="0" presId="urn:microsoft.com/office/officeart/2008/layout/SquareAccentList"/>
    <dgm:cxn modelId="{118B5EB4-79B1-442C-9F87-F7C72EC99CF9}" type="presParOf" srcId="{BFA7ADD6-AA09-49B0-9943-E4B2218BEEBF}" destId="{2FF7147C-47D9-4D95-8B5C-628F88F6DEF8}" srcOrd="0" destOrd="0" presId="urn:microsoft.com/office/officeart/2008/layout/SquareAccentList"/>
    <dgm:cxn modelId="{4A1EC801-D2F4-4DB1-AF23-2C11A9DC9C20}" type="presParOf" srcId="{2FF7147C-47D9-4D95-8B5C-628F88F6DEF8}" destId="{2E5312C8-B4AD-4213-A4AA-2AEA31F781FE}" srcOrd="0" destOrd="0" presId="urn:microsoft.com/office/officeart/2008/layout/SquareAccentList"/>
    <dgm:cxn modelId="{EB773BD8-5C5D-4244-BF5F-DD2BA7552213}" type="presParOf" srcId="{2FF7147C-47D9-4D95-8B5C-628F88F6DEF8}" destId="{33BFE739-5C40-4333-9D1F-ADACE6187FC5}" srcOrd="1" destOrd="0" presId="urn:microsoft.com/office/officeart/2008/layout/SquareAccentList"/>
    <dgm:cxn modelId="{54B03104-D9B0-44B7-9944-883A2BEED8B7}" type="presParOf" srcId="{2FF7147C-47D9-4D95-8B5C-628F88F6DEF8}" destId="{59E34B5E-D558-4A7A-946A-D88B8FD14331}" srcOrd="2" destOrd="0" presId="urn:microsoft.com/office/officeart/2008/layout/SquareAccentList"/>
    <dgm:cxn modelId="{5DA79F15-364F-4A28-BD47-2881835E2E09}" type="presParOf" srcId="{BFA7ADD6-AA09-49B0-9943-E4B2218BEEBF}" destId="{76BFA731-8461-4BE0-889D-16FC00F65AC0}" srcOrd="1" destOrd="0" presId="urn:microsoft.com/office/officeart/2008/layout/SquareAccentList"/>
    <dgm:cxn modelId="{DA50FAFA-7F58-42E4-B94F-1D7618166F7C}" type="presParOf" srcId="{76BFA731-8461-4BE0-889D-16FC00F65AC0}" destId="{055838DE-8835-4E68-9B96-AA14E2977543}" srcOrd="0" destOrd="0" presId="urn:microsoft.com/office/officeart/2008/layout/SquareAccentList"/>
    <dgm:cxn modelId="{70AC29C4-CB2E-4025-9B86-4F69F2381F3C}" type="presParOf" srcId="{055838DE-8835-4E68-9B96-AA14E2977543}" destId="{52825E37-51EA-4F96-A329-497532414DA4}" srcOrd="0" destOrd="0" presId="urn:microsoft.com/office/officeart/2008/layout/SquareAccentList"/>
    <dgm:cxn modelId="{12743D37-8AC1-4C63-9D7D-70ACD50ED81C}" type="presParOf" srcId="{055838DE-8835-4E68-9B96-AA14E2977543}" destId="{4AB38C77-DD5C-44A6-A366-16092873F420}" srcOrd="1" destOrd="0" presId="urn:microsoft.com/office/officeart/2008/layout/SquareAccentList"/>
    <dgm:cxn modelId="{0BAFB1E4-4F1A-41A6-A4CA-13E5E4773587}" type="presParOf" srcId="{76BFA731-8461-4BE0-889D-16FC00F65AC0}" destId="{668C1297-02FE-4C57-AEBD-DEAC32F30A6F}" srcOrd="1" destOrd="0" presId="urn:microsoft.com/office/officeart/2008/layout/SquareAccentList"/>
    <dgm:cxn modelId="{F3557F7C-FE77-4E18-ACB5-F6D1DEC0A123}" type="presParOf" srcId="{668C1297-02FE-4C57-AEBD-DEAC32F30A6F}" destId="{343D3835-DEAD-4704-B27D-5216EE8EBDBB}" srcOrd="0" destOrd="0" presId="urn:microsoft.com/office/officeart/2008/layout/SquareAccentList"/>
    <dgm:cxn modelId="{DFEC651C-9726-46B2-8105-959EBBCF402E}" type="presParOf" srcId="{668C1297-02FE-4C57-AEBD-DEAC32F30A6F}" destId="{839932A3-E492-4B6D-8996-398C23D80580}"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KPI</a:t>
          </a:r>
          <a:r>
            <a:rPr lang="zh-CN" altLang="en-US" sz="1600" b="1" kern="1200" dirty="0" smtClean="0">
              <a:latin typeface="微软雅黑" panose="020B0503020204020204" pitchFamily="34" charset="-122"/>
              <a:ea typeface="微软雅黑" panose="020B0503020204020204" pitchFamily="34" charset="-122"/>
            </a:rPr>
            <a:t>体系</a:t>
          </a:r>
          <a:endParaRPr lang="zh-CN" altLang="en-US" sz="16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数据知识发现</a:t>
          </a:r>
          <a:endParaRPr lang="zh-CN" altLang="en-US" sz="16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决策指导</a:t>
          </a:r>
          <a:endParaRPr lang="zh-CN" altLang="en-US" sz="1600" kern="1200" dirty="0"/>
        </a:p>
      </dsp:txBody>
      <dsp:txXfrm>
        <a:off x="3146323" y="1240302"/>
        <a:ext cx="1463528" cy="1463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生产决策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销售决策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管理决策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2844" y="36909"/>
          <a:ext cx="1320299" cy="3842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sp:txBody>
      <dsp:txXfrm>
        <a:off x="2844" y="36909"/>
        <a:ext cx="1320299" cy="384253"/>
      </dsp:txXfrm>
    </dsp:sp>
    <dsp:sp modelId="{E65AF7CE-5CAD-40D2-BF74-426EC4A1E86F}">
      <dsp:nvSpPr>
        <dsp:cNvPr id="0" name=""/>
        <dsp:cNvSpPr/>
      </dsp:nvSpPr>
      <dsp:spPr>
        <a:xfrm>
          <a:off x="18375" y="448599"/>
          <a:ext cx="1282492" cy="145484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聚类</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降维</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分类</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回归</a:t>
          </a:r>
          <a:endParaRPr lang="zh-CN" altLang="en-US" sz="1400" kern="1200" dirty="0">
            <a:latin typeface="微软雅黑" panose="020B0503020204020204" pitchFamily="34" charset="-122"/>
            <a:ea typeface="微软雅黑" panose="020B0503020204020204" pitchFamily="34" charset="-122"/>
          </a:endParaRPr>
        </a:p>
      </dsp:txBody>
      <dsp:txXfrm>
        <a:off x="18375" y="448599"/>
        <a:ext cx="1282492" cy="1454849"/>
      </dsp:txXfrm>
    </dsp:sp>
    <dsp:sp modelId="{BA87A7FF-EF4F-45D6-BA95-3874CB632A50}">
      <dsp:nvSpPr>
        <dsp:cNvPr id="0" name=""/>
        <dsp:cNvSpPr/>
      </dsp:nvSpPr>
      <dsp:spPr>
        <a:xfrm>
          <a:off x="1502693" y="16014"/>
          <a:ext cx="1282492" cy="429940"/>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sp:txBody>
      <dsp:txXfrm>
        <a:off x="1502693" y="16014"/>
        <a:ext cx="1282492" cy="429940"/>
      </dsp:txXfrm>
    </dsp:sp>
    <dsp:sp modelId="{12BA8E39-C53C-43B2-81B2-8415CB576215}">
      <dsp:nvSpPr>
        <dsp:cNvPr id="0" name=""/>
        <dsp:cNvSpPr/>
      </dsp:nvSpPr>
      <dsp:spPr>
        <a:xfrm>
          <a:off x="1507797" y="448599"/>
          <a:ext cx="1282492" cy="1454849"/>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err="1" smtClean="0">
              <a:latin typeface="微软雅黑" panose="020B0503020204020204" pitchFamily="34" charset="-122"/>
              <a:ea typeface="微软雅黑" panose="020B0503020204020204" pitchFamily="34" charset="-122"/>
            </a:rPr>
            <a:t>TensorFlow</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i="0" u="none" kern="1200" dirty="0" err="1" smtClean="0">
              <a:latin typeface="微软雅黑" panose="020B0503020204020204" pitchFamily="34" charset="-122"/>
              <a:ea typeface="微软雅黑" panose="020B0503020204020204" pitchFamily="34" charset="-122"/>
            </a:rPr>
            <a:t>Scikit</a:t>
          </a:r>
          <a:r>
            <a:rPr lang="en-US" altLang="zh-CN" sz="1400" i="0" u="none" kern="1200" dirty="0" smtClean="0">
              <a:latin typeface="微软雅黑" panose="020B0503020204020204" pitchFamily="34" charset="-122"/>
              <a:ea typeface="微软雅黑" panose="020B0503020204020204" pitchFamily="34" charset="-122"/>
            </a:rPr>
            <a:t>-learn</a:t>
          </a:r>
          <a:endParaRPr lang="zh-CN" altLang="en-US" sz="1400" i="0" u="none" kern="1200" dirty="0">
            <a:latin typeface="微软雅黑" panose="020B0503020204020204" pitchFamily="34" charset="-122"/>
            <a:ea typeface="微软雅黑" panose="020B0503020204020204" pitchFamily="34" charset="-122"/>
          </a:endParaRPr>
        </a:p>
      </dsp:txBody>
      <dsp:txXfrm>
        <a:off x="1507797" y="448599"/>
        <a:ext cx="1282492" cy="1454849"/>
      </dsp:txXfrm>
    </dsp:sp>
    <dsp:sp modelId="{D2699B14-E106-4976-AB82-C08F033737A0}">
      <dsp:nvSpPr>
        <dsp:cNvPr id="0" name=""/>
        <dsp:cNvSpPr/>
      </dsp:nvSpPr>
      <dsp:spPr>
        <a:xfrm>
          <a:off x="2964734" y="33440"/>
          <a:ext cx="1282492" cy="388878"/>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      </a:t>
          </a:r>
          <a:r>
            <a:rPr lang="zh-CN" altLang="en-US" sz="140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400" b="1" kern="1200" dirty="0">
            <a:solidFill>
              <a:schemeClr val="lt1"/>
            </a:solidFill>
            <a:latin typeface="微软雅黑" panose="020B0503020204020204" pitchFamily="34" charset="-122"/>
            <a:ea typeface="微软雅黑" panose="020B0503020204020204" pitchFamily="34" charset="-122"/>
            <a:cs typeface="+mn-cs"/>
          </a:endParaRPr>
        </a:p>
      </dsp:txBody>
      <dsp:txXfrm>
        <a:off x="2964734" y="33440"/>
        <a:ext cx="1282492" cy="388878"/>
      </dsp:txXfrm>
    </dsp:sp>
    <dsp:sp modelId="{10C63B8C-B975-47F3-A03D-5E159A462FC6}">
      <dsp:nvSpPr>
        <dsp:cNvPr id="0" name=""/>
        <dsp:cNvSpPr/>
      </dsp:nvSpPr>
      <dsp:spPr>
        <a:xfrm>
          <a:off x="2967578" y="448599"/>
          <a:ext cx="1282492" cy="145484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31750"/>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GPU</a:t>
          </a:r>
          <a:r>
            <a:rPr lang="zh-CN" altLang="en-US" sz="1400" kern="1200" dirty="0" smtClean="0">
              <a:latin typeface="微软雅黑" panose="020B0503020204020204" pitchFamily="34" charset="-122"/>
              <a:ea typeface="微软雅黑" panose="020B0503020204020204" pitchFamily="34" charset="-122"/>
            </a:rPr>
            <a:t>优化</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并行加速</a:t>
          </a:r>
          <a:endParaRPr lang="zh-CN" altLang="en-US" sz="1400" kern="1200" dirty="0">
            <a:latin typeface="微软雅黑" panose="020B0503020204020204" pitchFamily="34" charset="-122"/>
            <a:ea typeface="微软雅黑" panose="020B0503020204020204" pitchFamily="34" charset="-122"/>
          </a:endParaRPr>
        </a:p>
      </dsp:txBody>
      <dsp:txXfrm>
        <a:off x="2967578" y="448599"/>
        <a:ext cx="1282492" cy="1454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74F29-5EF3-4DBF-9D74-5D59E1498764}">
      <dsp:nvSpPr>
        <dsp:cNvPr id="0" name=""/>
        <dsp:cNvSpPr/>
      </dsp:nvSpPr>
      <dsp:spPr>
        <a:xfrm>
          <a:off x="305" y="0"/>
          <a:ext cx="1316487" cy="71601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ctr" anchorCtr="0">
          <a:noAutofit/>
        </a:bodyPr>
        <a:lstStyle/>
        <a:p>
          <a:pPr lvl="0" algn="r" defTabSz="533400">
            <a:lnSpc>
              <a:spcPct val="90000"/>
            </a:lnSpc>
            <a:spcBef>
              <a:spcPct val="0"/>
            </a:spcBef>
            <a:spcAft>
              <a:spcPct val="35000"/>
            </a:spcAft>
          </a:pPr>
          <a:endParaRPr lang="zh-CN" altLang="en-US" sz="1200" kern="1200" dirty="0">
            <a:latin typeface="微软雅黑" panose="020B0503020204020204" pitchFamily="34" charset="-122"/>
            <a:ea typeface="微软雅黑" panose="020B0503020204020204" pitchFamily="34" charset="-122"/>
          </a:endParaRPr>
        </a:p>
      </dsp:txBody>
      <dsp:txXfrm rot="16200000">
        <a:off x="-161612" y="161918"/>
        <a:ext cx="587134" cy="263297"/>
      </dsp:txXfrm>
    </dsp:sp>
    <dsp:sp modelId="{27566935-9B05-40DD-8A86-54112F0934A9}">
      <dsp:nvSpPr>
        <dsp:cNvPr id="0" name=""/>
        <dsp:cNvSpPr/>
      </dsp:nvSpPr>
      <dsp:spPr>
        <a:xfrm>
          <a:off x="263603" y="0"/>
          <a:ext cx="980783" cy="7160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ctr" anchorCtr="0">
          <a:noAutofit/>
        </a:bodyPr>
        <a:lstStyle/>
        <a:p>
          <a:pPr lvl="0" algn="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质量在线监控</a:t>
          </a:r>
          <a:endParaRPr lang="zh-CN" altLang="en-US" sz="1200" kern="1200" dirty="0">
            <a:latin typeface="微软雅黑" panose="020B0503020204020204" pitchFamily="34" charset="-122"/>
            <a:ea typeface="微软雅黑" panose="020B0503020204020204" pitchFamily="34" charset="-122"/>
          </a:endParaRPr>
        </a:p>
      </dsp:txBody>
      <dsp:txXfrm>
        <a:off x="263603" y="0"/>
        <a:ext cx="980783" cy="716018"/>
      </dsp:txXfrm>
    </dsp:sp>
    <dsp:sp modelId="{CF607344-728B-48A6-8FAA-68132E63FC7E}">
      <dsp:nvSpPr>
        <dsp:cNvPr id="0" name=""/>
        <dsp:cNvSpPr/>
      </dsp:nvSpPr>
      <dsp:spPr>
        <a:xfrm>
          <a:off x="1362870" y="0"/>
          <a:ext cx="1316487" cy="71601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ctr" anchorCtr="0">
          <a:noAutofit/>
        </a:bodyPr>
        <a:lstStyle/>
        <a:p>
          <a:pPr lvl="0" algn="r" defTabSz="488950">
            <a:lnSpc>
              <a:spcPct val="90000"/>
            </a:lnSpc>
            <a:spcBef>
              <a:spcPct val="0"/>
            </a:spcBef>
            <a:spcAft>
              <a:spcPct val="35000"/>
            </a:spcAft>
          </a:pPr>
          <a:r>
            <a:rPr lang="en-US" altLang="zh-CN" sz="1100" kern="1200" dirty="0" smtClean="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dsp:txBody>
      <dsp:txXfrm rot="16200000">
        <a:off x="1200951" y="161918"/>
        <a:ext cx="587134" cy="263297"/>
      </dsp:txXfrm>
    </dsp:sp>
    <dsp:sp modelId="{306405AD-C98F-417E-A859-F53CB5357CE9}">
      <dsp:nvSpPr>
        <dsp:cNvPr id="0" name=""/>
        <dsp:cNvSpPr/>
      </dsp:nvSpPr>
      <dsp:spPr>
        <a:xfrm rot="5400000">
          <a:off x="1316827" y="515221"/>
          <a:ext cx="105249" cy="19747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3CB354-BA97-4E35-B1FB-213E7092E80E}">
      <dsp:nvSpPr>
        <dsp:cNvPr id="0" name=""/>
        <dsp:cNvSpPr/>
      </dsp:nvSpPr>
      <dsp:spPr>
        <a:xfrm>
          <a:off x="1626167" y="0"/>
          <a:ext cx="980783" cy="7160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ctr" anchorCtr="0">
          <a:noAutofit/>
        </a:bodyPr>
        <a:lstStyle/>
        <a:p>
          <a:pPr lvl="0" algn="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成品质量检测</a:t>
          </a:r>
          <a:endParaRPr lang="zh-CN" altLang="en-US" sz="1200" kern="1200" dirty="0">
            <a:latin typeface="微软雅黑" panose="020B0503020204020204" pitchFamily="34" charset="-122"/>
            <a:ea typeface="微软雅黑" panose="020B0503020204020204" pitchFamily="34" charset="-122"/>
          </a:endParaRPr>
        </a:p>
      </dsp:txBody>
      <dsp:txXfrm>
        <a:off x="1626167" y="0"/>
        <a:ext cx="980783" cy="716018"/>
      </dsp:txXfrm>
    </dsp:sp>
    <dsp:sp modelId="{809C8C34-3C69-4214-9EB2-BB4A73A84CB7}">
      <dsp:nvSpPr>
        <dsp:cNvPr id="0" name=""/>
        <dsp:cNvSpPr/>
      </dsp:nvSpPr>
      <dsp:spPr>
        <a:xfrm>
          <a:off x="2699341" y="0"/>
          <a:ext cx="1316487" cy="71601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1148" rIns="53340" bIns="0" numCol="1" spcCol="1270" anchor="ctr" anchorCtr="0">
          <a:noAutofit/>
        </a:bodyPr>
        <a:lstStyle/>
        <a:p>
          <a:pPr lvl="0" algn="r" defTabSz="533400">
            <a:lnSpc>
              <a:spcPct val="90000"/>
            </a:lnSpc>
            <a:spcBef>
              <a:spcPct val="0"/>
            </a:spcBef>
            <a:spcAft>
              <a:spcPct val="35000"/>
            </a:spcAft>
          </a:pPr>
          <a:r>
            <a:rPr lang="en-US" altLang="zh-CN" sz="1200" kern="1200" dirty="0" smtClean="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dsp:txBody>
      <dsp:txXfrm rot="16200000">
        <a:off x="2537423" y="161918"/>
        <a:ext cx="587134" cy="263297"/>
      </dsp:txXfrm>
    </dsp:sp>
    <dsp:sp modelId="{29AE3344-AFAA-4069-B107-9BF69C42F47C}">
      <dsp:nvSpPr>
        <dsp:cNvPr id="0" name=""/>
        <dsp:cNvSpPr/>
      </dsp:nvSpPr>
      <dsp:spPr>
        <a:xfrm rot="5400000">
          <a:off x="2679392" y="515221"/>
          <a:ext cx="105249" cy="19747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344965-B6E6-4681-8021-0D629B9239DB}">
      <dsp:nvSpPr>
        <dsp:cNvPr id="0" name=""/>
        <dsp:cNvSpPr/>
      </dsp:nvSpPr>
      <dsp:spPr>
        <a:xfrm>
          <a:off x="2962639" y="0"/>
          <a:ext cx="980783" cy="7160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用户</a:t>
          </a:r>
          <a:endParaRPr lang="zh-CN" altLang="en-US" sz="1200" kern="1200" dirty="0">
            <a:latin typeface="微软雅黑" panose="020B0503020204020204" pitchFamily="34" charset="-122"/>
            <a:ea typeface="微软雅黑" panose="020B0503020204020204" pitchFamily="34" charset="-122"/>
          </a:endParaRPr>
        </a:p>
      </dsp:txBody>
      <dsp:txXfrm>
        <a:off x="2962639" y="0"/>
        <a:ext cx="980783" cy="716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AB30A-2B5E-42F4-9E14-0193F879888C}">
      <dsp:nvSpPr>
        <dsp:cNvPr id="0" name=""/>
        <dsp:cNvSpPr/>
      </dsp:nvSpPr>
      <dsp:spPr>
        <a:xfrm>
          <a:off x="0" y="754"/>
          <a:ext cx="85850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ED0D7-A50C-4DBD-AC7D-1F51D3C6F598}">
      <dsp:nvSpPr>
        <dsp:cNvPr id="0" name=""/>
        <dsp:cNvSpPr/>
      </dsp:nvSpPr>
      <dsp:spPr>
        <a:xfrm>
          <a:off x="0" y="754"/>
          <a:ext cx="1653590" cy="154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APS</a:t>
          </a:r>
          <a:r>
            <a:rPr lang="zh-CN" altLang="en-US" sz="1600" b="1" kern="1200" dirty="0" smtClean="0">
              <a:latin typeface="微软雅黑" panose="020B0503020204020204" pitchFamily="34" charset="-122"/>
              <a:ea typeface="微软雅黑" panose="020B0503020204020204" pitchFamily="34" charset="-122"/>
            </a:rPr>
            <a:t>高级计划排程带来的效益</a:t>
          </a:r>
          <a:endParaRPr lang="zh-CN" altLang="en-US" sz="1600" b="1" kern="1200" dirty="0">
            <a:latin typeface="微软雅黑" panose="020B0503020204020204" pitchFamily="34" charset="-122"/>
            <a:ea typeface="微软雅黑" panose="020B0503020204020204" pitchFamily="34" charset="-122"/>
          </a:endParaRPr>
        </a:p>
      </dsp:txBody>
      <dsp:txXfrm>
        <a:off x="0" y="754"/>
        <a:ext cx="1653590" cy="1544715"/>
      </dsp:txXfrm>
    </dsp:sp>
    <dsp:sp modelId="{14A0A4AB-C8F5-4679-AE80-C9984DAB54EF}">
      <dsp:nvSpPr>
        <dsp:cNvPr id="0" name=""/>
        <dsp:cNvSpPr/>
      </dsp:nvSpPr>
      <dsp:spPr>
        <a:xfrm>
          <a:off x="1782366" y="15312"/>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提高订单准时交货率</a:t>
          </a:r>
          <a:endParaRPr lang="zh-CN" altLang="en-US" sz="1100" kern="1200" dirty="0">
            <a:latin typeface="微软雅黑" panose="020B0503020204020204" pitchFamily="34" charset="-122"/>
            <a:ea typeface="微软雅黑" panose="020B0503020204020204" pitchFamily="34" charset="-122"/>
          </a:endParaRPr>
        </a:p>
      </dsp:txBody>
      <dsp:txXfrm>
        <a:off x="1782366" y="15312"/>
        <a:ext cx="6739290" cy="291142"/>
      </dsp:txXfrm>
    </dsp:sp>
    <dsp:sp modelId="{B27E16B3-0026-49A0-9668-7B75EAB0CD6F}">
      <dsp:nvSpPr>
        <dsp:cNvPr id="0" name=""/>
        <dsp:cNvSpPr/>
      </dsp:nvSpPr>
      <dsp:spPr>
        <a:xfrm>
          <a:off x="1653590" y="3064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782366" y="3210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缩短订单生产过程时间</a:t>
          </a:r>
          <a:endParaRPr lang="zh-CN" altLang="en-US" sz="1200" kern="1200" dirty="0">
            <a:latin typeface="微软雅黑" panose="020B0503020204020204" pitchFamily="34" charset="-122"/>
            <a:ea typeface="微软雅黑" panose="020B0503020204020204" pitchFamily="34" charset="-122"/>
          </a:endParaRPr>
        </a:p>
      </dsp:txBody>
      <dsp:txXfrm>
        <a:off x="1782366" y="321011"/>
        <a:ext cx="6739290" cy="291142"/>
      </dsp:txXfrm>
    </dsp:sp>
    <dsp:sp modelId="{2C5EBE48-0256-4AB2-B0A9-74C7F3511239}">
      <dsp:nvSpPr>
        <dsp:cNvPr id="0" name=""/>
        <dsp:cNvSpPr/>
      </dsp:nvSpPr>
      <dsp:spPr>
        <a:xfrm>
          <a:off x="1653590" y="6121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782366" y="6267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减少物料采购提前期</a:t>
          </a:r>
          <a:endParaRPr lang="zh-CN" altLang="en-US" sz="1200" kern="1200" dirty="0">
            <a:latin typeface="微软雅黑" panose="020B0503020204020204" pitchFamily="34" charset="-122"/>
            <a:ea typeface="微软雅黑" panose="020B0503020204020204" pitchFamily="34" charset="-122"/>
          </a:endParaRPr>
        </a:p>
      </dsp:txBody>
      <dsp:txXfrm>
        <a:off x="1782366" y="626711"/>
        <a:ext cx="6739290" cy="291142"/>
      </dsp:txXfrm>
    </dsp:sp>
    <dsp:sp modelId="{DDF8D2EC-C7E8-4C9A-9AF0-EBA11EE67AC5}">
      <dsp:nvSpPr>
        <dsp:cNvPr id="0" name=""/>
        <dsp:cNvSpPr/>
      </dsp:nvSpPr>
      <dsp:spPr>
        <a:xfrm>
          <a:off x="1653590" y="9178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782366" y="9324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减少物料、半成品、成品的库存</a:t>
          </a:r>
          <a:endParaRPr lang="zh-CN" altLang="en-US" sz="1200" kern="1200" dirty="0">
            <a:latin typeface="微软雅黑" panose="020B0503020204020204" pitchFamily="34" charset="-122"/>
            <a:ea typeface="微软雅黑" panose="020B0503020204020204" pitchFamily="34" charset="-122"/>
          </a:endParaRPr>
        </a:p>
      </dsp:txBody>
      <dsp:txXfrm>
        <a:off x="1782366" y="932411"/>
        <a:ext cx="6739290" cy="291142"/>
      </dsp:txXfrm>
    </dsp:sp>
    <dsp:sp modelId="{9B0E3B63-80B2-4CB7-98D1-E4167CDC6103}">
      <dsp:nvSpPr>
        <dsp:cNvPr id="0" name=""/>
        <dsp:cNvSpPr/>
      </dsp:nvSpPr>
      <dsp:spPr>
        <a:xfrm>
          <a:off x="1653590" y="12235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B7B62-5AE0-4224-AFCA-4D39E78A154F}">
      <dsp:nvSpPr>
        <dsp:cNvPr id="0" name=""/>
        <dsp:cNvSpPr/>
      </dsp:nvSpPr>
      <dsp:spPr>
        <a:xfrm>
          <a:off x="1782366" y="1238110"/>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减少生管、生产的人力需求</a:t>
          </a:r>
          <a:endParaRPr lang="zh-CN" altLang="en-US" sz="1200" kern="1200" dirty="0">
            <a:latin typeface="微软雅黑" panose="020B0503020204020204" pitchFamily="34" charset="-122"/>
            <a:ea typeface="微软雅黑" panose="020B0503020204020204" pitchFamily="34" charset="-122"/>
          </a:endParaRPr>
        </a:p>
      </dsp:txBody>
      <dsp:txXfrm>
        <a:off x="1782366" y="1238110"/>
        <a:ext cx="6739290" cy="291142"/>
      </dsp:txXfrm>
    </dsp:sp>
    <dsp:sp modelId="{BD47003E-8652-4941-B116-D2ECB6E66C0D}">
      <dsp:nvSpPr>
        <dsp:cNvPr id="0" name=""/>
        <dsp:cNvSpPr/>
      </dsp:nvSpPr>
      <dsp:spPr>
        <a:xfrm>
          <a:off x="1653590" y="15292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578989" y="908265"/>
          <a:ext cx="1725559" cy="172555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925903" y="1312469"/>
        <a:ext cx="1031731" cy="886973"/>
      </dsp:txXfrm>
    </dsp:sp>
    <dsp:sp modelId="{7202A672-F7B5-4A4F-A52F-2F7A89A5C2DC}">
      <dsp:nvSpPr>
        <dsp:cNvPr id="0" name=""/>
        <dsp:cNvSpPr/>
      </dsp:nvSpPr>
      <dsp:spPr>
        <a:xfrm>
          <a:off x="911826" y="2087700"/>
          <a:ext cx="1098083" cy="7223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产品满意度评估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配货满意度评估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售后服务评估</a:t>
          </a:r>
          <a:endParaRPr lang="zh-CN" altLang="en-US" sz="1000" kern="1200" dirty="0">
            <a:latin typeface="微软雅黑" panose="020B0503020204020204" pitchFamily="34" charset="-122"/>
            <a:ea typeface="微软雅黑" panose="020B0503020204020204" pitchFamily="34" charset="-122"/>
          </a:endParaRPr>
        </a:p>
      </dsp:txBody>
      <dsp:txXfrm>
        <a:off x="932983" y="2108857"/>
        <a:ext cx="1055769" cy="680048"/>
      </dsp:txXfrm>
    </dsp:sp>
    <dsp:sp modelId="{CB5E1D08-2079-4863-806E-52A29BA82A3D}">
      <dsp:nvSpPr>
        <dsp:cNvPr id="0" name=""/>
        <dsp:cNvSpPr/>
      </dsp:nvSpPr>
      <dsp:spPr>
        <a:xfrm>
          <a:off x="1903460" y="43506"/>
          <a:ext cx="1441136" cy="1422764"/>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264316" y="403856"/>
        <a:ext cx="719424" cy="702064"/>
      </dsp:txXfrm>
    </dsp:sp>
    <dsp:sp modelId="{9D9D4223-C606-405D-A99C-595DAE230A03}">
      <dsp:nvSpPr>
        <dsp:cNvPr id="0" name=""/>
        <dsp:cNvSpPr/>
      </dsp:nvSpPr>
      <dsp:spPr>
        <a:xfrm rot="20700000">
          <a:off x="2488160" y="1252428"/>
          <a:ext cx="1229596" cy="122959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2757847" y="1522115"/>
        <a:ext cx="690223" cy="690223"/>
      </dsp:txXfrm>
    </dsp:sp>
    <dsp:sp modelId="{C9F08333-E958-45D4-A44E-26899C0D5EB7}">
      <dsp:nvSpPr>
        <dsp:cNvPr id="0" name=""/>
        <dsp:cNvSpPr/>
      </dsp:nvSpPr>
      <dsp:spPr>
        <a:xfrm rot="14823934">
          <a:off x="397730" y="612796"/>
          <a:ext cx="2208715" cy="2208715"/>
        </a:xfrm>
        <a:prstGeom prst="circularArrow">
          <a:avLst>
            <a:gd name="adj1" fmla="val 4687"/>
            <a:gd name="adj2" fmla="val 299029"/>
            <a:gd name="adj3" fmla="val 2484269"/>
            <a:gd name="adj4" fmla="val 1593178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181724" y="1096736"/>
          <a:ext cx="1747738" cy="160476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1862458" y="-146771"/>
          <a:ext cx="1730265" cy="173026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891"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891"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891"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成本精益控制</a:t>
          </a:r>
          <a:endParaRPr lang="zh-CN" altLang="en-US" sz="1600" kern="1200" dirty="0">
            <a:latin typeface="微软雅黑" panose="020B0503020204020204" pitchFamily="34" charset="-122"/>
            <a:ea typeface="微软雅黑" panose="020B0503020204020204" pitchFamily="34" charset="-122"/>
          </a:endParaRPr>
        </a:p>
      </dsp:txBody>
      <dsp:txXfrm>
        <a:off x="891" y="0"/>
        <a:ext cx="1821450" cy="384951"/>
      </dsp:txXfrm>
    </dsp:sp>
    <dsp:sp modelId="{863B82FE-38FB-44FF-9327-3560915D6822}">
      <dsp:nvSpPr>
        <dsp:cNvPr id="0" name=""/>
        <dsp:cNvSpPr/>
      </dsp:nvSpPr>
      <dsp:spPr>
        <a:xfrm>
          <a:off x="891"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128393"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吨加工成本</a:t>
          </a:r>
          <a:endParaRPr lang="zh-CN" altLang="en-US" sz="1400" kern="1200" dirty="0">
            <a:latin typeface="微软雅黑" panose="020B0503020204020204" pitchFamily="34" charset="-122"/>
            <a:ea typeface="微软雅黑" panose="020B0503020204020204" pitchFamily="34" charset="-122"/>
          </a:endParaRPr>
        </a:p>
      </dsp:txBody>
      <dsp:txXfrm>
        <a:off x="128393" y="688288"/>
        <a:ext cx="1693948" cy="311904"/>
      </dsp:txXfrm>
    </dsp:sp>
    <dsp:sp modelId="{BB93EF2E-44A6-4922-9BBC-E19EA4ED096E}">
      <dsp:nvSpPr>
        <dsp:cNvPr id="0" name=""/>
        <dsp:cNvSpPr/>
      </dsp:nvSpPr>
      <dsp:spPr>
        <a:xfrm>
          <a:off x="891"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128393"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产品成本指数</a:t>
          </a:r>
          <a:endParaRPr lang="zh-CN" altLang="en-US" sz="1400" kern="1200" dirty="0">
            <a:latin typeface="微软雅黑" panose="020B0503020204020204" pitchFamily="34" charset="-122"/>
            <a:ea typeface="微软雅黑" panose="020B0503020204020204" pitchFamily="34" charset="-122"/>
          </a:endParaRPr>
        </a:p>
      </dsp:txBody>
      <dsp:txXfrm>
        <a:off x="128393" y="1000193"/>
        <a:ext cx="1693948" cy="311904"/>
      </dsp:txXfrm>
    </dsp:sp>
    <dsp:sp modelId="{A54FE95D-13BA-454F-A727-88CCDA7BE48A}">
      <dsp:nvSpPr>
        <dsp:cNvPr id="0" name=""/>
        <dsp:cNvSpPr/>
      </dsp:nvSpPr>
      <dsp:spPr>
        <a:xfrm>
          <a:off x="891" y="1401146"/>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128393" y="131209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总能耗</a:t>
          </a:r>
          <a:endParaRPr lang="zh-CN" altLang="en-US" sz="1400" kern="1200" dirty="0">
            <a:latin typeface="微软雅黑" panose="020B0503020204020204" pitchFamily="34" charset="-122"/>
            <a:ea typeface="微软雅黑" panose="020B0503020204020204" pitchFamily="34" charset="-122"/>
          </a:endParaRPr>
        </a:p>
      </dsp:txBody>
      <dsp:txXfrm>
        <a:off x="128393" y="1312098"/>
        <a:ext cx="1693948" cy="311904"/>
      </dsp:txXfrm>
    </dsp:sp>
    <dsp:sp modelId="{2DD5C1B5-46BE-4EC3-B1AC-9204BC43498F}">
      <dsp:nvSpPr>
        <dsp:cNvPr id="0" name=""/>
        <dsp:cNvSpPr/>
      </dsp:nvSpPr>
      <dsp:spPr>
        <a:xfrm>
          <a:off x="1913414"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1913414"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1913414"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质量精益控制</a:t>
          </a:r>
          <a:endParaRPr lang="zh-CN" altLang="en-US" sz="1600" kern="1200" dirty="0">
            <a:latin typeface="微软雅黑" panose="020B0503020204020204" pitchFamily="34" charset="-122"/>
            <a:ea typeface="微软雅黑" panose="020B0503020204020204" pitchFamily="34" charset="-122"/>
          </a:endParaRPr>
        </a:p>
      </dsp:txBody>
      <dsp:txXfrm>
        <a:off x="1913414" y="0"/>
        <a:ext cx="1821450" cy="384951"/>
      </dsp:txXfrm>
    </dsp:sp>
    <dsp:sp modelId="{571C97E6-F486-4086-88E4-00C375E3B789}">
      <dsp:nvSpPr>
        <dsp:cNvPr id="0" name=""/>
        <dsp:cNvSpPr/>
      </dsp:nvSpPr>
      <dsp:spPr>
        <a:xfrm>
          <a:off x="1913414"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040916"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成材率</a:t>
          </a:r>
          <a:endParaRPr lang="zh-CN" altLang="en-US" sz="1400" kern="1200" dirty="0">
            <a:latin typeface="微软雅黑" panose="020B0503020204020204" pitchFamily="34" charset="-122"/>
            <a:ea typeface="微软雅黑" panose="020B0503020204020204" pitchFamily="34" charset="-122"/>
          </a:endParaRPr>
        </a:p>
      </dsp:txBody>
      <dsp:txXfrm>
        <a:off x="2040916" y="688288"/>
        <a:ext cx="1693948" cy="311904"/>
      </dsp:txXfrm>
    </dsp:sp>
    <dsp:sp modelId="{D50BB141-FF9E-41AE-ADE1-681A86FD1EFF}">
      <dsp:nvSpPr>
        <dsp:cNvPr id="0" name=""/>
        <dsp:cNvSpPr/>
      </dsp:nvSpPr>
      <dsp:spPr>
        <a:xfrm>
          <a:off x="1913414"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040916"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工序不合格率</a:t>
          </a:r>
          <a:endParaRPr lang="zh-CN" altLang="en-US" sz="1400" kern="1200" dirty="0">
            <a:latin typeface="微软雅黑" panose="020B0503020204020204" pitchFamily="34" charset="-122"/>
            <a:ea typeface="微软雅黑" panose="020B0503020204020204" pitchFamily="34" charset="-122"/>
          </a:endParaRPr>
        </a:p>
      </dsp:txBody>
      <dsp:txXfrm>
        <a:off x="2040916" y="1000193"/>
        <a:ext cx="1693948" cy="311904"/>
      </dsp:txXfrm>
    </dsp:sp>
    <dsp:sp modelId="{ACA3386A-19E2-4A73-B3A4-8E5A9BAF458F}">
      <dsp:nvSpPr>
        <dsp:cNvPr id="0" name=""/>
        <dsp:cNvSpPr/>
      </dsp:nvSpPr>
      <dsp:spPr>
        <a:xfrm>
          <a:off x="1913414" y="1401146"/>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040916" y="131209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产品质量指数</a:t>
          </a:r>
          <a:endParaRPr lang="zh-CN" altLang="en-US" sz="1400" kern="1200" dirty="0">
            <a:latin typeface="微软雅黑" panose="020B0503020204020204" pitchFamily="34" charset="-122"/>
            <a:ea typeface="微软雅黑" panose="020B0503020204020204" pitchFamily="34" charset="-122"/>
          </a:endParaRPr>
        </a:p>
      </dsp:txBody>
      <dsp:txXfrm>
        <a:off x="2040916" y="1312098"/>
        <a:ext cx="1693948" cy="311904"/>
      </dsp:txXfrm>
    </dsp:sp>
    <dsp:sp modelId="{CF67F001-85B4-4F41-AD85-064D7DFDA50B}">
      <dsp:nvSpPr>
        <dsp:cNvPr id="0" name=""/>
        <dsp:cNvSpPr/>
      </dsp:nvSpPr>
      <dsp:spPr>
        <a:xfrm>
          <a:off x="3825937"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3825937"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3825937"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客户精益服务</a:t>
          </a:r>
          <a:endParaRPr lang="zh-CN" altLang="en-US" sz="1600" kern="1200" dirty="0">
            <a:latin typeface="微软雅黑" panose="020B0503020204020204" pitchFamily="34" charset="-122"/>
            <a:ea typeface="微软雅黑" panose="020B0503020204020204" pitchFamily="34" charset="-122"/>
          </a:endParaRPr>
        </a:p>
      </dsp:txBody>
      <dsp:txXfrm>
        <a:off x="3825937" y="0"/>
        <a:ext cx="1821450" cy="384951"/>
      </dsp:txXfrm>
    </dsp:sp>
    <dsp:sp modelId="{48020B6F-AAD2-4E0D-A99F-CD947C826471}">
      <dsp:nvSpPr>
        <dsp:cNvPr id="0" name=""/>
        <dsp:cNvSpPr/>
      </dsp:nvSpPr>
      <dsp:spPr>
        <a:xfrm>
          <a:off x="3825937"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3953439"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总销售额</a:t>
          </a:r>
          <a:endParaRPr lang="zh-CN" altLang="en-US" sz="1400" kern="1200" dirty="0">
            <a:latin typeface="微软雅黑" panose="020B0503020204020204" pitchFamily="34" charset="-122"/>
            <a:ea typeface="微软雅黑" panose="020B0503020204020204" pitchFamily="34" charset="-122"/>
          </a:endParaRPr>
        </a:p>
      </dsp:txBody>
      <dsp:txXfrm>
        <a:off x="3953439" y="688288"/>
        <a:ext cx="1693948" cy="311904"/>
      </dsp:txXfrm>
    </dsp:sp>
    <dsp:sp modelId="{15FBF138-5ECE-4348-9647-7ABDC9349BAE}">
      <dsp:nvSpPr>
        <dsp:cNvPr id="0" name=""/>
        <dsp:cNvSpPr/>
      </dsp:nvSpPr>
      <dsp:spPr>
        <a:xfrm>
          <a:off x="3825937"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3953439"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净利润率</a:t>
          </a:r>
          <a:endParaRPr lang="zh-CN" altLang="en-US" sz="1400" kern="1200" dirty="0">
            <a:latin typeface="微软雅黑" panose="020B0503020204020204" pitchFamily="34" charset="-122"/>
            <a:ea typeface="微软雅黑" panose="020B0503020204020204" pitchFamily="34" charset="-122"/>
          </a:endParaRPr>
        </a:p>
      </dsp:txBody>
      <dsp:txXfrm>
        <a:off x="3953439" y="1000193"/>
        <a:ext cx="1693948" cy="311904"/>
      </dsp:txXfrm>
    </dsp:sp>
    <dsp:sp modelId="{F6A4F45C-328A-4688-B90D-AC8ADA01D3B9}">
      <dsp:nvSpPr>
        <dsp:cNvPr id="0" name=""/>
        <dsp:cNvSpPr/>
      </dsp:nvSpPr>
      <dsp:spPr>
        <a:xfrm>
          <a:off x="3825937" y="1401146"/>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3953439" y="131209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准时交货率</a:t>
          </a:r>
          <a:endParaRPr lang="zh-CN" altLang="en-US" sz="1400" kern="1200" dirty="0">
            <a:latin typeface="微软雅黑" panose="020B0503020204020204" pitchFamily="34" charset="-122"/>
            <a:ea typeface="微软雅黑" panose="020B0503020204020204" pitchFamily="34" charset="-122"/>
          </a:endParaRPr>
        </a:p>
      </dsp:txBody>
      <dsp:txXfrm>
        <a:off x="3953439" y="1312098"/>
        <a:ext cx="1693948" cy="311904"/>
      </dsp:txXfrm>
    </dsp:sp>
    <dsp:sp modelId="{2E5312C8-B4AD-4213-A4AA-2AEA31F781FE}">
      <dsp:nvSpPr>
        <dsp:cNvPr id="0" name=""/>
        <dsp:cNvSpPr/>
      </dsp:nvSpPr>
      <dsp:spPr>
        <a:xfrm>
          <a:off x="5738460"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BFE739-5C40-4333-9D1F-ADACE6187FC5}">
      <dsp:nvSpPr>
        <dsp:cNvPr id="0" name=""/>
        <dsp:cNvSpPr/>
      </dsp:nvSpPr>
      <dsp:spPr>
        <a:xfrm>
          <a:off x="5738460"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E34B5E-D558-4A7A-946A-D88B8FD14331}">
      <dsp:nvSpPr>
        <dsp:cNvPr id="0" name=""/>
        <dsp:cNvSpPr/>
      </dsp:nvSpPr>
      <dsp:spPr>
        <a:xfrm>
          <a:off x="5738460"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员工安全评估</a:t>
          </a:r>
          <a:endParaRPr lang="zh-CN" altLang="en-US" sz="1600" kern="1200" dirty="0">
            <a:latin typeface="微软雅黑" panose="020B0503020204020204" pitchFamily="34" charset="-122"/>
            <a:ea typeface="微软雅黑" panose="020B0503020204020204" pitchFamily="34" charset="-122"/>
          </a:endParaRPr>
        </a:p>
      </dsp:txBody>
      <dsp:txXfrm>
        <a:off x="5738460" y="0"/>
        <a:ext cx="1821450" cy="384951"/>
      </dsp:txXfrm>
    </dsp:sp>
    <dsp:sp modelId="{52825E37-51EA-4F96-A329-497532414DA4}">
      <dsp:nvSpPr>
        <dsp:cNvPr id="0" name=""/>
        <dsp:cNvSpPr/>
      </dsp:nvSpPr>
      <dsp:spPr>
        <a:xfrm>
          <a:off x="5738460"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38C77-DD5C-44A6-A366-16092873F420}">
      <dsp:nvSpPr>
        <dsp:cNvPr id="0" name=""/>
        <dsp:cNvSpPr/>
      </dsp:nvSpPr>
      <dsp:spPr>
        <a:xfrm>
          <a:off x="5865962"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员工反馈指数</a:t>
          </a:r>
          <a:endParaRPr lang="zh-CN" altLang="en-US" sz="1400" kern="1200" dirty="0">
            <a:latin typeface="微软雅黑" panose="020B0503020204020204" pitchFamily="34" charset="-122"/>
            <a:ea typeface="微软雅黑" panose="020B0503020204020204" pitchFamily="34" charset="-122"/>
          </a:endParaRPr>
        </a:p>
      </dsp:txBody>
      <dsp:txXfrm>
        <a:off x="5865962" y="688288"/>
        <a:ext cx="1693948" cy="311904"/>
      </dsp:txXfrm>
    </dsp:sp>
    <dsp:sp modelId="{343D3835-DEAD-4704-B27D-5216EE8EBDBB}">
      <dsp:nvSpPr>
        <dsp:cNvPr id="0" name=""/>
        <dsp:cNvSpPr/>
      </dsp:nvSpPr>
      <dsp:spPr>
        <a:xfrm>
          <a:off x="5738460"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9932A3-E492-4B6D-8996-398C23D80580}">
      <dsp:nvSpPr>
        <dsp:cNvPr id="0" name=""/>
        <dsp:cNvSpPr/>
      </dsp:nvSpPr>
      <dsp:spPr>
        <a:xfrm>
          <a:off x="5865962"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员工安全资质指数</a:t>
          </a:r>
          <a:endParaRPr lang="zh-CN" altLang="en-US" sz="1400" kern="1200" dirty="0">
            <a:latin typeface="微软雅黑" panose="020B0503020204020204" pitchFamily="34" charset="-122"/>
            <a:ea typeface="微软雅黑" panose="020B0503020204020204" pitchFamily="34" charset="-122"/>
          </a:endParaRPr>
        </a:p>
      </dsp:txBody>
      <dsp:txXfrm>
        <a:off x="5865962" y="1000193"/>
        <a:ext cx="1693948" cy="31190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10</a:t>
            </a:fld>
            <a:endParaRPr lang="zh-CN" altLang="en-US"/>
          </a:p>
        </p:txBody>
      </p:sp>
    </p:spTree>
    <p:extLst>
      <p:ext uri="{BB962C8B-B14F-4D97-AF65-F5344CB8AC3E}">
        <p14:creationId xmlns:p14="http://schemas.microsoft.com/office/powerpoint/2010/main" val="216348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11</a:t>
            </a:fld>
            <a:endParaRPr lang="zh-CN" altLang="en-US"/>
          </a:p>
        </p:txBody>
      </p:sp>
    </p:spTree>
    <p:extLst>
      <p:ext uri="{BB962C8B-B14F-4D97-AF65-F5344CB8AC3E}">
        <p14:creationId xmlns:p14="http://schemas.microsoft.com/office/powerpoint/2010/main" val="125852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12</a:t>
            </a:fld>
            <a:endParaRPr lang="zh-CN" altLang="en-US"/>
          </a:p>
        </p:txBody>
      </p:sp>
    </p:spTree>
    <p:extLst>
      <p:ext uri="{BB962C8B-B14F-4D97-AF65-F5344CB8AC3E}">
        <p14:creationId xmlns:p14="http://schemas.microsoft.com/office/powerpoint/2010/main" val="401019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68263" y="746125"/>
            <a:ext cx="6624637"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14</a:t>
            </a:fld>
            <a:endParaRPr lang="zh-CN" altLang="en-US"/>
          </a:p>
        </p:txBody>
      </p:sp>
    </p:spTree>
    <p:extLst>
      <p:ext uri="{BB962C8B-B14F-4D97-AF65-F5344CB8AC3E}">
        <p14:creationId xmlns:p14="http://schemas.microsoft.com/office/powerpoint/2010/main" val="2361967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15</a:t>
            </a:fld>
            <a:endParaRPr lang="zh-CN" altLang="en-US"/>
          </a:p>
        </p:txBody>
      </p:sp>
    </p:spTree>
    <p:extLst>
      <p:ext uri="{BB962C8B-B14F-4D97-AF65-F5344CB8AC3E}">
        <p14:creationId xmlns:p14="http://schemas.microsoft.com/office/powerpoint/2010/main" val="84489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16</a:t>
            </a:fld>
            <a:endParaRPr lang="zh-CN" altLang="en-US"/>
          </a:p>
        </p:txBody>
      </p:sp>
    </p:spTree>
    <p:extLst>
      <p:ext uri="{BB962C8B-B14F-4D97-AF65-F5344CB8AC3E}">
        <p14:creationId xmlns:p14="http://schemas.microsoft.com/office/powerpoint/2010/main" val="282218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17</a:t>
            </a:fld>
            <a:endParaRPr lang="zh-CN" altLang="en-US"/>
          </a:p>
        </p:txBody>
      </p:sp>
    </p:spTree>
    <p:extLst>
      <p:ext uri="{BB962C8B-B14F-4D97-AF65-F5344CB8AC3E}">
        <p14:creationId xmlns:p14="http://schemas.microsoft.com/office/powerpoint/2010/main" val="165960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18</a:t>
            </a:fld>
            <a:endParaRPr lang="zh-CN" altLang="en-US"/>
          </a:p>
        </p:txBody>
      </p:sp>
    </p:spTree>
    <p:extLst>
      <p:ext uri="{BB962C8B-B14F-4D97-AF65-F5344CB8AC3E}">
        <p14:creationId xmlns:p14="http://schemas.microsoft.com/office/powerpoint/2010/main" val="305331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19</a:t>
            </a:fld>
            <a:endParaRPr lang="zh-CN" altLang="en-US"/>
          </a:p>
        </p:txBody>
      </p:sp>
    </p:spTree>
    <p:extLst>
      <p:ext uri="{BB962C8B-B14F-4D97-AF65-F5344CB8AC3E}">
        <p14:creationId xmlns:p14="http://schemas.microsoft.com/office/powerpoint/2010/main" val="62609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68263" y="746125"/>
            <a:ext cx="6624637"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20</a:t>
            </a:fld>
            <a:endParaRPr lang="zh-CN" altLang="en-US"/>
          </a:p>
        </p:txBody>
      </p:sp>
    </p:spTree>
    <p:extLst>
      <p:ext uri="{BB962C8B-B14F-4D97-AF65-F5344CB8AC3E}">
        <p14:creationId xmlns:p14="http://schemas.microsoft.com/office/powerpoint/2010/main" val="305390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21</a:t>
            </a:fld>
            <a:endParaRPr lang="zh-CN" altLang="en-US"/>
          </a:p>
        </p:txBody>
      </p:sp>
    </p:spTree>
    <p:extLst>
      <p:ext uri="{BB962C8B-B14F-4D97-AF65-F5344CB8AC3E}">
        <p14:creationId xmlns:p14="http://schemas.microsoft.com/office/powerpoint/2010/main" val="2048941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22</a:t>
            </a:fld>
            <a:endParaRPr lang="zh-CN" altLang="en-US"/>
          </a:p>
        </p:txBody>
      </p:sp>
    </p:spTree>
    <p:extLst>
      <p:ext uri="{BB962C8B-B14F-4D97-AF65-F5344CB8AC3E}">
        <p14:creationId xmlns:p14="http://schemas.microsoft.com/office/powerpoint/2010/main" val="3066050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23</a:t>
            </a:fld>
            <a:endParaRPr lang="zh-CN" altLang="en-US"/>
          </a:p>
        </p:txBody>
      </p:sp>
    </p:spTree>
    <p:extLst>
      <p:ext uri="{BB962C8B-B14F-4D97-AF65-F5344CB8AC3E}">
        <p14:creationId xmlns:p14="http://schemas.microsoft.com/office/powerpoint/2010/main" val="909804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24</a:t>
            </a:fld>
            <a:endParaRPr lang="zh-CN" altLang="en-US"/>
          </a:p>
        </p:txBody>
      </p:sp>
    </p:spTree>
    <p:extLst>
      <p:ext uri="{BB962C8B-B14F-4D97-AF65-F5344CB8AC3E}">
        <p14:creationId xmlns:p14="http://schemas.microsoft.com/office/powerpoint/2010/main" val="1054689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25</a:t>
            </a:fld>
            <a:endParaRPr lang="zh-CN" altLang="en-US"/>
          </a:p>
        </p:txBody>
      </p:sp>
    </p:spTree>
    <p:extLst>
      <p:ext uri="{BB962C8B-B14F-4D97-AF65-F5344CB8AC3E}">
        <p14:creationId xmlns:p14="http://schemas.microsoft.com/office/powerpoint/2010/main" val="3739998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26</a:t>
            </a:fld>
            <a:endParaRPr lang="zh-CN" altLang="en-US"/>
          </a:p>
        </p:txBody>
      </p:sp>
    </p:spTree>
    <p:extLst>
      <p:ext uri="{BB962C8B-B14F-4D97-AF65-F5344CB8AC3E}">
        <p14:creationId xmlns:p14="http://schemas.microsoft.com/office/powerpoint/2010/main" val="4126653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27</a:t>
            </a:fld>
            <a:endParaRPr lang="zh-CN" altLang="en-US"/>
          </a:p>
        </p:txBody>
      </p:sp>
    </p:spTree>
    <p:extLst>
      <p:ext uri="{BB962C8B-B14F-4D97-AF65-F5344CB8AC3E}">
        <p14:creationId xmlns:p14="http://schemas.microsoft.com/office/powerpoint/2010/main" val="2657322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28</a:t>
            </a:fld>
            <a:endParaRPr lang="zh-CN" altLang="en-US"/>
          </a:p>
        </p:txBody>
      </p:sp>
    </p:spTree>
    <p:extLst>
      <p:ext uri="{BB962C8B-B14F-4D97-AF65-F5344CB8AC3E}">
        <p14:creationId xmlns:p14="http://schemas.microsoft.com/office/powerpoint/2010/main" val="2217164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29</a:t>
            </a:fld>
            <a:endParaRPr lang="zh-CN" altLang="en-US"/>
          </a:p>
        </p:txBody>
      </p:sp>
    </p:spTree>
    <p:extLst>
      <p:ext uri="{BB962C8B-B14F-4D97-AF65-F5344CB8AC3E}">
        <p14:creationId xmlns:p14="http://schemas.microsoft.com/office/powerpoint/2010/main" val="30396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68263" y="746125"/>
            <a:ext cx="6624637"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30</a:t>
            </a:fld>
            <a:endParaRPr lang="zh-CN" altLang="en-US"/>
          </a:p>
        </p:txBody>
      </p:sp>
    </p:spTree>
    <p:extLst>
      <p:ext uri="{BB962C8B-B14F-4D97-AF65-F5344CB8AC3E}">
        <p14:creationId xmlns:p14="http://schemas.microsoft.com/office/powerpoint/2010/main" val="1913165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31</a:t>
            </a:fld>
            <a:endParaRPr lang="zh-CN" altLang="en-US"/>
          </a:p>
        </p:txBody>
      </p:sp>
    </p:spTree>
    <p:extLst>
      <p:ext uri="{BB962C8B-B14F-4D97-AF65-F5344CB8AC3E}">
        <p14:creationId xmlns:p14="http://schemas.microsoft.com/office/powerpoint/2010/main" val="310251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68263" y="746125"/>
            <a:ext cx="6624637"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9</a:t>
            </a:fld>
            <a:endParaRPr lang="zh-CN" altLang="en-US"/>
          </a:p>
        </p:txBody>
      </p:sp>
    </p:spTree>
    <p:extLst>
      <p:ext uri="{BB962C8B-B14F-4D97-AF65-F5344CB8AC3E}">
        <p14:creationId xmlns:p14="http://schemas.microsoft.com/office/powerpoint/2010/main" val="189887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7099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3312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02868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8271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99342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6342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410105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4474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8837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97827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10759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520331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2.png"/><Relationship Id="rId4" Type="http://schemas.openxmlformats.org/officeDocument/2006/relationships/diagramLayout" Target="../diagrams/layout3.xml"/><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46.png"/><Relationship Id="rId5" Type="http://schemas.openxmlformats.org/officeDocument/2006/relationships/diagramQuickStyle" Target="../diagrams/quickStyle4.xml"/><Relationship Id="rId10" Type="http://schemas.openxmlformats.org/officeDocument/2006/relationships/image" Target="../media/image45.png"/><Relationship Id="rId4" Type="http://schemas.openxmlformats.org/officeDocument/2006/relationships/diagramLayout" Target="../diagrams/layout4.xml"/><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notesSlide" Target="../notesSlides/notesSlide24.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2222.vsdx"/><Relationship Id="rId5" Type="http://schemas.openxmlformats.org/officeDocument/2006/relationships/image" Target="../media/image51.emf"/><Relationship Id="rId4" Type="http://schemas.openxmlformats.org/officeDocument/2006/relationships/package" Target="../embeddings/Microsoft_Visio___1111.vsdx"/></Relationships>
</file>

<file path=ppt/slides/_rels/slide2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7.png"/><Relationship Id="rId7" Type="http://schemas.openxmlformats.org/officeDocument/2006/relationships/diagramColors" Target="../diagrams/colors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gi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2"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22412"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4591051" y="6212515"/>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2824233"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1822467"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4891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675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7" y="1096084"/>
            <a:ext cx="35647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16838"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459903" y="2855670"/>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关系型数据：</a:t>
            </a:r>
            <a:r>
              <a:rPr lang="en-US" altLang="zh-CN" sz="1400" dirty="0">
                <a:solidFill>
                  <a:schemeClr val="tx1"/>
                </a:solidFill>
                <a:latin typeface="微软雅黑" panose="020B0503020204020204" pitchFamily="34" charset="-122"/>
                <a:ea typeface="微软雅黑" panose="020B0503020204020204" pitchFamily="34" charset="-122"/>
              </a:rPr>
              <a:t>Oracle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6616504" y="2855674"/>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文件数据：</a:t>
            </a:r>
            <a:r>
              <a:rPr lang="en-US" altLang="zh-CN" sz="1400" dirty="0">
                <a:solidFill>
                  <a:schemeClr val="tx1"/>
                </a:solidFill>
                <a:latin typeface="微软雅黑" panose="020B0503020204020204" pitchFamily="34" charset="-122"/>
                <a:ea typeface="微软雅黑" panose="020B0503020204020204" pitchFamily="34" charset="-122"/>
              </a:rPr>
              <a:t>HDFS</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7127126" y="3354200"/>
            <a:ext cx="585509" cy="977512"/>
            <a:chOff x="8240859" y="3478041"/>
            <a:chExt cx="839537" cy="1347958"/>
          </a:xfrm>
          <a:solidFill>
            <a:srgbClr val="FFFF00"/>
          </a:solidFill>
        </p:grpSpPr>
        <p:sp>
          <p:nvSpPr>
            <p:cNvPr id="1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报表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8" name="组合 87"/>
          <p:cNvGrpSpPr/>
          <p:nvPr/>
        </p:nvGrpSpPr>
        <p:grpSpPr>
          <a:xfrm>
            <a:off x="7704246" y="3355570"/>
            <a:ext cx="489462" cy="977341"/>
            <a:chOff x="9065836" y="3478042"/>
            <a:chExt cx="842206" cy="1347958"/>
          </a:xfrm>
          <a:solidFill>
            <a:srgbClr val="FFFF00"/>
          </a:solidFill>
        </p:grpSpPr>
        <p:sp>
          <p:nvSpPr>
            <p:cNvPr id="18"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电子表格</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43" name="组合 42"/>
          <p:cNvGrpSpPr/>
          <p:nvPr/>
        </p:nvGrpSpPr>
        <p:grpSpPr>
          <a:xfrm>
            <a:off x="6615998" y="3357036"/>
            <a:ext cx="575561" cy="974504"/>
            <a:chOff x="7325762" y="3481947"/>
            <a:chExt cx="857720" cy="1344046"/>
          </a:xfrm>
          <a:solidFill>
            <a:srgbClr val="FFFF00"/>
          </a:solidFill>
        </p:grpSpPr>
        <p:sp>
          <p:nvSpPr>
            <p:cNvPr id="15"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文档</a:t>
              </a: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7"/>
          <p:cNvGrpSpPr/>
          <p:nvPr/>
        </p:nvGrpSpPr>
        <p:grpSpPr>
          <a:xfrm>
            <a:off x="2459902" y="3355568"/>
            <a:ext cx="4154030" cy="977341"/>
            <a:chOff x="2273684" y="2513063"/>
            <a:chExt cx="7642328" cy="1345972"/>
          </a:xfrm>
          <a:solidFill>
            <a:srgbClr val="FFFF00"/>
          </a:solidFill>
        </p:grpSpPr>
        <p:sp>
          <p:nvSpPr>
            <p:cNvPr id="21" name="矩形 20"/>
            <p:cNvSpPr/>
            <p:nvPr/>
          </p:nvSpPr>
          <p:spPr>
            <a:xfrm>
              <a:off x="2273684" y="2513063"/>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     </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7145" y="2673254"/>
              <a:ext cx="567616"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9" name="组合 88"/>
          <p:cNvGrpSpPr/>
          <p:nvPr/>
        </p:nvGrpSpPr>
        <p:grpSpPr>
          <a:xfrm>
            <a:off x="2462827" y="2207209"/>
            <a:ext cx="5731747" cy="651809"/>
            <a:chOff x="2262957" y="1230653"/>
            <a:chExt cx="7642329" cy="1142185"/>
          </a:xfrm>
          <a:solidFill>
            <a:srgbClr val="92D050"/>
          </a:solidFill>
        </p:grpSpPr>
        <p:sp>
          <p:nvSpPr>
            <p:cNvPr id="17"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6050116" y="1345648"/>
              <a:ext cx="1464565" cy="38619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元数据管理</a:t>
              </a:r>
            </a:p>
          </p:txBody>
        </p:sp>
        <p:sp>
          <p:nvSpPr>
            <p:cNvPr id="26" name="圆角矩形 25"/>
            <p:cNvSpPr/>
            <p:nvPr/>
          </p:nvSpPr>
          <p:spPr>
            <a:xfrm>
              <a:off x="6050116" y="1868444"/>
              <a:ext cx="1464565" cy="38619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权限管理</a:t>
              </a:r>
            </a:p>
          </p:txBody>
        </p:sp>
        <p:sp>
          <p:nvSpPr>
            <p:cNvPr id="27" name="圆角矩形 26"/>
            <p:cNvSpPr/>
            <p:nvPr/>
          </p:nvSpPr>
          <p:spPr>
            <a:xfrm>
              <a:off x="8188515" y="1891625"/>
              <a:ext cx="1464565" cy="38619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容灾备份</a:t>
              </a:r>
            </a:p>
          </p:txBody>
        </p:sp>
        <p:sp>
          <p:nvSpPr>
            <p:cNvPr id="28" name="圆角矩形 27"/>
            <p:cNvSpPr/>
            <p:nvPr/>
          </p:nvSpPr>
          <p:spPr>
            <a:xfrm>
              <a:off x="8221237" y="1350132"/>
              <a:ext cx="1464565" cy="38619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查询优化</a:t>
              </a:r>
            </a:p>
          </p:txBody>
        </p:sp>
        <p:sp>
          <p:nvSpPr>
            <p:cNvPr id="10" name="文本框 9"/>
            <p:cNvSpPr txBox="1"/>
            <p:nvPr/>
          </p:nvSpPr>
          <p:spPr>
            <a:xfrm>
              <a:off x="3103942" y="1487305"/>
              <a:ext cx="2413000" cy="647192"/>
            </a:xfrm>
            <a:prstGeom prst="rect">
              <a:avLst/>
            </a:prstGeom>
            <a:grp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数据管理层</a:t>
              </a:r>
            </a:p>
          </p:txBody>
        </p:sp>
      </p:grpSp>
      <p:grpSp>
        <p:nvGrpSpPr>
          <p:cNvPr id="19" name="组合 18"/>
          <p:cNvGrpSpPr/>
          <p:nvPr/>
        </p:nvGrpSpPr>
        <p:grpSpPr>
          <a:xfrm>
            <a:off x="2459905" y="4834905"/>
            <a:ext cx="876056" cy="482907"/>
            <a:chOff x="2262957" y="5940422"/>
            <a:chExt cx="1725567" cy="797417"/>
          </a:xfrm>
          <a:solidFill>
            <a:srgbClr val="FF9933"/>
          </a:solidFill>
        </p:grpSpPr>
        <p:sp>
          <p:nvSpPr>
            <p:cNvPr id="3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MES</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7" name="组合 36"/>
          <p:cNvGrpSpPr/>
          <p:nvPr/>
        </p:nvGrpSpPr>
        <p:grpSpPr>
          <a:xfrm>
            <a:off x="3335966" y="4834905"/>
            <a:ext cx="872279" cy="469442"/>
            <a:chOff x="2262957" y="5940422"/>
            <a:chExt cx="1725569" cy="797417"/>
          </a:xfrm>
          <a:solidFill>
            <a:srgbClr val="FF9933"/>
          </a:solidFill>
        </p:grpSpPr>
        <p:sp>
          <p:nvSpPr>
            <p:cNvPr id="3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ERP</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5" name="组合 24"/>
          <p:cNvGrpSpPr/>
          <p:nvPr/>
        </p:nvGrpSpPr>
        <p:grpSpPr>
          <a:xfrm>
            <a:off x="4208243" y="4834905"/>
            <a:ext cx="1305731" cy="470078"/>
            <a:chOff x="5363261" y="5940421"/>
            <a:chExt cx="2297079" cy="797417"/>
          </a:xfrm>
          <a:solidFill>
            <a:srgbClr val="FF9933"/>
          </a:solidFill>
        </p:grpSpPr>
        <p:sp>
          <p:nvSpPr>
            <p:cNvPr id="4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历史文件</a:t>
              </a: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54" name="组合 53"/>
          <p:cNvGrpSpPr/>
          <p:nvPr/>
        </p:nvGrpSpPr>
        <p:grpSpPr>
          <a:xfrm>
            <a:off x="5513973" y="4834907"/>
            <a:ext cx="1393022" cy="470416"/>
            <a:chOff x="7644907" y="5813911"/>
            <a:chExt cx="1846964" cy="599583"/>
          </a:xfrm>
          <a:solidFill>
            <a:srgbClr val="FF9933"/>
          </a:solidFill>
        </p:grpSpPr>
        <p:sp>
          <p:nvSpPr>
            <p:cNvPr id="4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外部数据</a:t>
              </a:r>
            </a:p>
          </p:txBody>
        </p:sp>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48" name="上箭头 47"/>
          <p:cNvSpPr/>
          <p:nvPr/>
        </p:nvSpPr>
        <p:spPr>
          <a:xfrm>
            <a:off x="4227734" y="4348821"/>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0" name="上箭头 49"/>
          <p:cNvSpPr/>
          <p:nvPr/>
        </p:nvSpPr>
        <p:spPr>
          <a:xfrm>
            <a:off x="7907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2" name="上箭头 51"/>
          <p:cNvSpPr/>
          <p:nvPr/>
        </p:nvSpPr>
        <p:spPr>
          <a:xfrm>
            <a:off x="2495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7" name="矩形 56"/>
          <p:cNvSpPr/>
          <p:nvPr/>
        </p:nvSpPr>
        <p:spPr>
          <a:xfrm>
            <a:off x="6908885" y="4833521"/>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   生产设备</a:t>
            </a:r>
          </a:p>
        </p:txBody>
      </p:sp>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43332" y="4929045"/>
            <a:ext cx="277419" cy="277419"/>
          </a:xfrm>
          <a:prstGeom prst="rect">
            <a:avLst/>
          </a:prstGeom>
          <a:solidFill>
            <a:srgbClr val="FF9933"/>
          </a:solidFill>
        </p:spPr>
      </p:pic>
      <p:grpSp>
        <p:nvGrpSpPr>
          <p:cNvPr id="45" name="组合 44"/>
          <p:cNvGrpSpPr/>
          <p:nvPr/>
        </p:nvGrpSpPr>
        <p:grpSpPr>
          <a:xfrm>
            <a:off x="2459905" y="5304346"/>
            <a:ext cx="876056" cy="444611"/>
            <a:chOff x="2262957" y="5940422"/>
            <a:chExt cx="1725567" cy="797417"/>
          </a:xfrm>
          <a:solidFill>
            <a:srgbClr val="FF9933"/>
          </a:solidFill>
        </p:grpSpPr>
        <p:sp>
          <p:nvSpPr>
            <p:cNvPr id="47"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TMS</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56" name="组合 55"/>
          <p:cNvGrpSpPr/>
          <p:nvPr/>
        </p:nvGrpSpPr>
        <p:grpSpPr>
          <a:xfrm>
            <a:off x="3335963" y="5304348"/>
            <a:ext cx="874169" cy="443000"/>
            <a:chOff x="2262957" y="5940422"/>
            <a:chExt cx="1725569" cy="797417"/>
          </a:xfrm>
          <a:solidFill>
            <a:srgbClr val="FF9933"/>
          </a:solidFill>
        </p:grpSpPr>
        <p:sp>
          <p:nvSpPr>
            <p:cNvPr id="58"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PCS</a:t>
              </a: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61" name="矩形 60"/>
          <p:cNvSpPr/>
          <p:nvPr/>
        </p:nvSpPr>
        <p:spPr>
          <a:xfrm>
            <a:off x="4208239" y="5304345"/>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    OA</a:t>
            </a:r>
            <a:r>
              <a:rPr lang="zh-CN" altLang="en-US" sz="1400" dirty="0">
                <a:solidFill>
                  <a:schemeClr val="tx1"/>
                </a:solidFill>
                <a:latin typeface="微软雅黑" panose="020B0503020204020204" pitchFamily="34" charset="-122"/>
                <a:ea typeface="微软雅黑" panose="020B0503020204020204" pitchFamily="34" charset="-122"/>
              </a:rPr>
              <a:t>系统</a:t>
            </a:r>
          </a:p>
        </p:txBody>
      </p:sp>
      <p:sp>
        <p:nvSpPr>
          <p:cNvPr id="64" name="矩形 63"/>
          <p:cNvSpPr/>
          <p:nvPr/>
        </p:nvSpPr>
        <p:spPr>
          <a:xfrm>
            <a:off x="6908885" y="5305325"/>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APS</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a:xfrm>
            <a:off x="5513977" y="5304345"/>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   监控设备</a:t>
            </a:r>
          </a:p>
        </p:txBody>
      </p:sp>
      <p:pic>
        <p:nvPicPr>
          <p:cNvPr id="70" name="图片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2197" y="5377395"/>
            <a:ext cx="297831" cy="277419"/>
          </a:xfrm>
          <a:prstGeom prst="rect">
            <a:avLst/>
          </a:prstGeom>
          <a:solidFill>
            <a:srgbClr val="FF9933"/>
          </a:solidFill>
        </p:spPr>
      </p:pic>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54098" y="5400836"/>
            <a:ext cx="270587" cy="270587"/>
          </a:xfrm>
          <a:prstGeom prst="rect">
            <a:avLst/>
          </a:prstGeom>
          <a:solidFill>
            <a:srgbClr val="FF9933"/>
          </a:solidFill>
        </p:spPr>
      </p:pic>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43334" y="5372942"/>
            <a:ext cx="399659" cy="317189"/>
          </a:xfrm>
          <a:prstGeom prst="rect">
            <a:avLst/>
          </a:prstGeom>
          <a:solidFill>
            <a:srgbClr val="FF9933"/>
          </a:solidFill>
        </p:spPr>
      </p:pic>
      <p:sp>
        <p:nvSpPr>
          <p:cNvPr id="14" name="文本框 13"/>
          <p:cNvSpPr txBox="1"/>
          <p:nvPr/>
        </p:nvSpPr>
        <p:spPr>
          <a:xfrm>
            <a:off x="3859584" y="3432705"/>
            <a:ext cx="1733684"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 多主题数据仓库</a:t>
            </a:r>
          </a:p>
        </p:txBody>
      </p:sp>
      <p:grpSp>
        <p:nvGrpSpPr>
          <p:cNvPr id="40" name="组合 39"/>
          <p:cNvGrpSpPr/>
          <p:nvPr/>
        </p:nvGrpSpPr>
        <p:grpSpPr>
          <a:xfrm>
            <a:off x="2481776" y="3898171"/>
            <a:ext cx="839911" cy="377420"/>
            <a:chOff x="2424687" y="4201499"/>
            <a:chExt cx="1119881" cy="520539"/>
          </a:xfrm>
        </p:grpSpPr>
        <p:sp>
          <p:nvSpPr>
            <p:cNvPr id="36"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30" name="文本框 29"/>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财务</a:t>
              </a:r>
            </a:p>
          </p:txBody>
        </p:sp>
      </p:grpSp>
      <p:grpSp>
        <p:nvGrpSpPr>
          <p:cNvPr id="72" name="组合 71"/>
          <p:cNvGrpSpPr/>
          <p:nvPr/>
        </p:nvGrpSpPr>
        <p:grpSpPr>
          <a:xfrm>
            <a:off x="3298258" y="3899624"/>
            <a:ext cx="839911" cy="377420"/>
            <a:chOff x="2424687" y="4201499"/>
            <a:chExt cx="1119881" cy="520539"/>
          </a:xfrm>
        </p:grpSpPr>
        <p:sp>
          <p:nvSpPr>
            <p:cNvPr id="73"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4" name="图片 7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5" name="文本框 74"/>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生产</a:t>
              </a:r>
            </a:p>
          </p:txBody>
        </p:sp>
      </p:grpSp>
      <p:grpSp>
        <p:nvGrpSpPr>
          <p:cNvPr id="76" name="组合 75"/>
          <p:cNvGrpSpPr/>
          <p:nvPr/>
        </p:nvGrpSpPr>
        <p:grpSpPr>
          <a:xfrm>
            <a:off x="4084204" y="3894962"/>
            <a:ext cx="839911" cy="377420"/>
            <a:chOff x="2424687" y="4201499"/>
            <a:chExt cx="1119881" cy="520539"/>
          </a:xfrm>
        </p:grpSpPr>
        <p:sp>
          <p:nvSpPr>
            <p:cNvPr id="77"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8" name="图片 7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9" name="文本框 78"/>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a:t>
              </a:r>
            </a:p>
          </p:txBody>
        </p:sp>
      </p:grpSp>
      <p:grpSp>
        <p:nvGrpSpPr>
          <p:cNvPr id="80" name="组合 79"/>
          <p:cNvGrpSpPr/>
          <p:nvPr/>
        </p:nvGrpSpPr>
        <p:grpSpPr>
          <a:xfrm>
            <a:off x="4865785" y="3895829"/>
            <a:ext cx="839911" cy="377420"/>
            <a:chOff x="2424687" y="4201499"/>
            <a:chExt cx="1119881" cy="520539"/>
          </a:xfrm>
        </p:grpSpPr>
        <p:sp>
          <p:nvSpPr>
            <p:cNvPr id="81"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3" name="文本框 82"/>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采购</a:t>
              </a:r>
            </a:p>
          </p:txBody>
        </p:sp>
      </p:grpSp>
      <p:grpSp>
        <p:nvGrpSpPr>
          <p:cNvPr id="84" name="组合 83"/>
          <p:cNvGrpSpPr/>
          <p:nvPr/>
        </p:nvGrpSpPr>
        <p:grpSpPr>
          <a:xfrm>
            <a:off x="5665930" y="3895829"/>
            <a:ext cx="839911" cy="377420"/>
            <a:chOff x="2424687" y="4201499"/>
            <a:chExt cx="1119881" cy="520539"/>
          </a:xfrm>
        </p:grpSpPr>
        <p:sp>
          <p:nvSpPr>
            <p:cNvPr id="85"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6" name="图片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7" name="文本框 86"/>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销售</a:t>
              </a:r>
            </a:p>
          </p:txBody>
        </p:sp>
      </p:grpSp>
      <p:sp>
        <p:nvSpPr>
          <p:cNvPr id="91" name="文本框 90"/>
          <p:cNvSpPr txBox="1"/>
          <p:nvPr/>
        </p:nvSpPr>
        <p:spPr>
          <a:xfrm>
            <a:off x="5347106" y="1469938"/>
            <a:ext cx="1714315"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2045496" y="4509603"/>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a:ln/>
                <a:latin typeface="微软雅黑" panose="020B0503020204020204" pitchFamily="34" charset="-122"/>
                <a:ea typeface="微软雅黑" panose="020B0503020204020204" pitchFamily="34" charset="-122"/>
              </a:rPr>
              <a:t>ETL</a:t>
            </a:r>
            <a:r>
              <a:rPr lang="zh-CN" altLang="en-US" sz="1200" b="1" dirty="0">
                <a:ln/>
                <a:latin typeface="微软雅黑" panose="020B0503020204020204" pitchFamily="34" charset="-122"/>
                <a:ea typeface="微软雅黑" panose="020B0503020204020204" pitchFamily="34" charset="-122"/>
              </a:rPr>
              <a:t>：数据抽取与转换</a:t>
            </a:r>
          </a:p>
        </p:txBody>
      </p:sp>
      <p:sp>
        <p:nvSpPr>
          <p:cNvPr id="93" name="矩形 92"/>
          <p:cNvSpPr/>
          <p:nvPr/>
        </p:nvSpPr>
        <p:spPr>
          <a:xfrm>
            <a:off x="3765229" y="4514124"/>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DataX</a:t>
            </a:r>
            <a:r>
              <a:rPr lang="zh-CN" altLang="en-US" sz="1200" b="1" dirty="0">
                <a:ln/>
                <a:latin typeface="微软雅黑" panose="020B0503020204020204" pitchFamily="34" charset="-122"/>
                <a:ea typeface="微软雅黑" panose="020B0503020204020204" pitchFamily="34" charset="-122"/>
              </a:rPr>
              <a:t>：异构数据同步</a:t>
            </a:r>
          </a:p>
        </p:txBody>
      </p:sp>
      <p:sp>
        <p:nvSpPr>
          <p:cNvPr id="94" name="上箭头 93"/>
          <p:cNvSpPr/>
          <p:nvPr/>
        </p:nvSpPr>
        <p:spPr>
          <a:xfrm>
            <a:off x="6043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95" name="矩形 94"/>
          <p:cNvSpPr/>
          <p:nvPr/>
        </p:nvSpPr>
        <p:spPr>
          <a:xfrm>
            <a:off x="6059935" y="4512733"/>
            <a:ext cx="2002973"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Scrapy</a:t>
            </a:r>
            <a:r>
              <a:rPr lang="zh-CN" altLang="en-US" sz="1200" b="1" dirty="0">
                <a:ln/>
                <a:latin typeface="微软雅黑" panose="020B0503020204020204" pitchFamily="34" charset="-122"/>
                <a:ea typeface="微软雅黑" panose="020B0503020204020204" pitchFamily="34" charset="-122"/>
              </a:rPr>
              <a:t>：互联网数据爬取</a:t>
            </a:r>
          </a:p>
        </p:txBody>
      </p:sp>
      <p:sp>
        <p:nvSpPr>
          <p:cNvPr id="96" name="文本框 95"/>
          <p:cNvSpPr txBox="1"/>
          <p:nvPr/>
        </p:nvSpPr>
        <p:spPr>
          <a:xfrm>
            <a:off x="8503960" y="2207207"/>
            <a:ext cx="2164040"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数据管理层</a:t>
            </a:r>
            <a:r>
              <a:rPr lang="zh-CN" altLang="en-US" sz="16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服务于应用程序的分权限数据调用，提供</a:t>
            </a:r>
            <a:r>
              <a:rPr lang="zh-CN" altLang="en-US" sz="1400" dirty="0">
                <a:solidFill>
                  <a:srgbClr val="FF0000"/>
                </a:solidFill>
                <a:latin typeface="微软雅黑" panose="020B0503020204020204" pitchFamily="34" charset="-122"/>
                <a:ea typeface="微软雅黑" panose="020B0503020204020204" pitchFamily="34" charset="-122"/>
              </a:rPr>
              <a:t>稳定安全的数据存储</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高效的操作访问</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99" name="文本框 98"/>
          <p:cNvSpPr txBox="1"/>
          <p:nvPr/>
        </p:nvSpPr>
        <p:spPr>
          <a:xfrm>
            <a:off x="8528546" y="3179177"/>
            <a:ext cx="2139455" cy="1200329"/>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数据存储层</a:t>
            </a:r>
            <a:r>
              <a:rPr lang="zh-CN" altLang="en-US" sz="16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基于</a:t>
            </a:r>
            <a:r>
              <a:rPr lang="zh-CN" altLang="en-US" sz="1400" dirty="0">
                <a:solidFill>
                  <a:srgbClr val="FF0000"/>
                </a:solidFill>
                <a:latin typeface="微软雅黑" panose="020B0503020204020204" pitchFamily="34" charset="-122"/>
                <a:ea typeface="微软雅黑" panose="020B0503020204020204" pitchFamily="34" charset="-122"/>
              </a:rPr>
              <a:t>关系型数据库</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分布式文件系统</a:t>
            </a:r>
            <a:r>
              <a:rPr lang="zh-CN" altLang="en-US" sz="140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4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8516249" y="4965493"/>
            <a:ext cx="215175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anose="020B0503020204020204" pitchFamily="34" charset="-122"/>
                <a:ea typeface="微软雅黑" panose="020B0503020204020204" pitchFamily="34" charset="-122"/>
              </a:rPr>
              <a:t>所有数据供给的源头，存在</a:t>
            </a:r>
            <a:r>
              <a:rPr lang="zh-CN" altLang="en-US" sz="1400" dirty="0">
                <a:solidFill>
                  <a:srgbClr val="FF0000"/>
                </a:solidFill>
                <a:latin typeface="微软雅黑" panose="020B0503020204020204" pitchFamily="34" charset="-122"/>
                <a:ea typeface="微软雅黑" panose="020B0503020204020204" pitchFamily="34" charset="-122"/>
              </a:rPr>
              <a:t>异构、冗余、</a:t>
            </a:r>
            <a:r>
              <a:rPr lang="zh-CN" altLang="en-US" sz="1400" dirty="0">
                <a:solidFill>
                  <a:srgbClr val="FF0000"/>
                </a:solidFill>
                <a:latin typeface="微软雅黑" panose="020B0503020204020204" pitchFamily="34" charset="-122"/>
                <a:ea typeface="微软雅黑" panose="020B0503020204020204" pitchFamily="34" charset="-122"/>
              </a:rPr>
              <a:t>缺失</a:t>
            </a:r>
            <a:r>
              <a:rPr lang="zh-CN" altLang="en-US" sz="1400" dirty="0">
                <a:latin typeface="微软雅黑" panose="020B0503020204020204" pitchFamily="34" charset="-122"/>
                <a:ea typeface="微软雅黑" panose="020B0503020204020204" pitchFamily="34" charset="-122"/>
              </a:rPr>
              <a:t>等问题。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0982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7" y="1096084"/>
            <a:ext cx="35647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16838"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4762779" y="1533867"/>
            <a:ext cx="2512079"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算法分析层构建</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535318" y="2455818"/>
            <a:ext cx="4250071" cy="3735977"/>
            <a:chOff x="3490464" y="2720414"/>
            <a:chExt cx="4750765" cy="3884793"/>
          </a:xfrm>
        </p:grpSpPr>
        <p:graphicFrame>
          <p:nvGraphicFramePr>
            <p:cNvPr id="49" name="图示 48"/>
            <p:cNvGraphicFramePr/>
            <p:nvPr>
              <p:extLst>
                <p:ext uri="{D42A27DB-BD31-4B8C-83A1-F6EECF244321}">
                  <p14:modId xmlns:p14="http://schemas.microsoft.com/office/powerpoint/2010/main" val="2620998977"/>
                </p:ext>
              </p:extLst>
            </p:nvPr>
          </p:nvGraphicFramePr>
          <p:xfrm>
            <a:off x="3490464" y="2720414"/>
            <a:ext cx="4750765" cy="1979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7" name="矩形 96"/>
            <p:cNvSpPr/>
            <p:nvPr/>
          </p:nvSpPr>
          <p:spPr>
            <a:xfrm>
              <a:off x="5960962" y="4699684"/>
              <a:ext cx="2271210"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服务器计算分析</a:t>
              </a:r>
            </a:p>
          </p:txBody>
        </p:sp>
        <p:sp>
          <p:nvSpPr>
            <p:cNvPr id="98" name="矩形 97"/>
            <p:cNvSpPr/>
            <p:nvPr/>
          </p:nvSpPr>
          <p:spPr>
            <a:xfrm>
              <a:off x="3490464" y="4699684"/>
              <a:ext cx="2354752"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Spark</a:t>
              </a:r>
              <a:r>
                <a:rPr lang="zh-CN" altLang="en-US" sz="1400" b="1" dirty="0">
                  <a:latin typeface="微软雅黑" panose="020B0503020204020204" pitchFamily="34" charset="-122"/>
                  <a:ea typeface="微软雅黑" panose="020B0503020204020204" pitchFamily="34" charset="-122"/>
                </a:rPr>
                <a:t>大数据流计算</a:t>
              </a:r>
            </a:p>
          </p:txBody>
        </p:sp>
        <p:sp>
          <p:nvSpPr>
            <p:cNvPr id="65" name="矩形 64"/>
            <p:cNvSpPr/>
            <p:nvPr/>
          </p:nvSpPr>
          <p:spPr>
            <a:xfrm>
              <a:off x="3490464" y="5718256"/>
              <a:ext cx="4741708" cy="886951"/>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数据接口服务</a:t>
              </a:r>
            </a:p>
          </p:txBody>
        </p:sp>
      </p:grpSp>
      <p:pic>
        <p:nvPicPr>
          <p:cNvPr id="71" name="图片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3637096" y="2566458"/>
            <a:ext cx="264994" cy="264994"/>
          </a:xfrm>
          <a:prstGeom prst="rect">
            <a:avLst/>
          </a:prstGeom>
        </p:spPr>
      </p:pic>
      <p:pic>
        <p:nvPicPr>
          <p:cNvPr id="90" name="图片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5149149" y="2561046"/>
            <a:ext cx="302417" cy="302417"/>
          </a:xfrm>
          <a:prstGeom prst="rect">
            <a:avLst/>
          </a:prstGeom>
        </p:spPr>
      </p:pic>
      <p:pic>
        <p:nvPicPr>
          <p:cNvPr id="109" name="图片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62786" y="2503825"/>
            <a:ext cx="390260" cy="390260"/>
          </a:xfrm>
          <a:prstGeom prst="rect">
            <a:avLst/>
          </a:prstGeom>
        </p:spPr>
      </p:pic>
      <p:sp>
        <p:nvSpPr>
          <p:cNvPr id="2" name="圆角矩形标注 1"/>
          <p:cNvSpPr/>
          <p:nvPr/>
        </p:nvSpPr>
        <p:spPr>
          <a:xfrm>
            <a:off x="1709548" y="1925647"/>
            <a:ext cx="1384264" cy="1156357"/>
          </a:xfrm>
          <a:prstGeom prst="wedgeRoundRectCallout">
            <a:avLst>
              <a:gd name="adj1" fmla="val 81083"/>
              <a:gd name="adj2" fmla="val 399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根据数据的</a:t>
            </a:r>
            <a:r>
              <a:rPr lang="zh-CN" altLang="en-US" sz="1400" dirty="0">
                <a:solidFill>
                  <a:srgbClr val="FF0000"/>
                </a:solidFill>
                <a:latin typeface="微软雅黑" panose="020B0503020204020204" pitchFamily="34" charset="-122"/>
                <a:ea typeface="微软雅黑" panose="020B0503020204020204" pitchFamily="34" charset="-122"/>
              </a:rPr>
              <a:t>特征差异</a:t>
            </a:r>
            <a:r>
              <a:rPr lang="zh-CN" altLang="en-US" sz="1400" dirty="0">
                <a:solidFill>
                  <a:schemeClr val="tx1"/>
                </a:solidFill>
                <a:latin typeface="微软雅黑" panose="020B0503020204020204" pitchFamily="34" charset="-122"/>
                <a:ea typeface="微软雅黑" panose="020B0503020204020204" pitchFamily="34" charset="-122"/>
              </a:rPr>
              <a:t>以及</a:t>
            </a:r>
            <a:r>
              <a:rPr lang="zh-CN" altLang="en-US" sz="1400" dirty="0">
                <a:solidFill>
                  <a:srgbClr val="FF0000"/>
                </a:solidFill>
                <a:latin typeface="微软雅黑" panose="020B0503020204020204" pitchFamily="34" charset="-122"/>
                <a:ea typeface="微软雅黑" panose="020B0503020204020204" pitchFamily="34" charset="-122"/>
              </a:rPr>
              <a:t>算法任务的特殊需求</a:t>
            </a:r>
            <a:r>
              <a:rPr lang="zh-CN" altLang="en-US" sz="1400" dirty="0">
                <a:solidFill>
                  <a:schemeClr val="tx1"/>
                </a:solidFill>
                <a:latin typeface="微软雅黑" panose="020B0503020204020204" pitchFamily="34" charset="-122"/>
                <a:ea typeface="微软雅黑" panose="020B0503020204020204" pitchFamily="34" charset="-122"/>
              </a:rPr>
              <a:t>选择不同的算法模型</a:t>
            </a:r>
          </a:p>
        </p:txBody>
      </p:sp>
      <p:sp>
        <p:nvSpPr>
          <p:cNvPr id="24" name="圆角矩形标注 23"/>
          <p:cNvSpPr/>
          <p:nvPr/>
        </p:nvSpPr>
        <p:spPr>
          <a:xfrm>
            <a:off x="1683131" y="4748140"/>
            <a:ext cx="1384264" cy="1156357"/>
          </a:xfrm>
          <a:prstGeom prst="wedgeRoundRectCallout">
            <a:avLst>
              <a:gd name="adj1" fmla="val 87375"/>
              <a:gd name="adj2" fmla="val -5498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rPr>
              <a:t>Spark</a:t>
            </a:r>
            <a:r>
              <a:rPr lang="zh-CN" altLang="en-US" sz="1400" dirty="0">
                <a:solidFill>
                  <a:schemeClr val="tx1"/>
                </a:solidFill>
                <a:latin typeface="微软雅黑" panose="020B0503020204020204" pitchFamily="34" charset="-122"/>
                <a:ea typeface="微软雅黑" panose="020B0503020204020204" pitchFamily="34" charset="-122"/>
              </a:rPr>
              <a:t>：用于</a:t>
            </a:r>
            <a:r>
              <a:rPr lang="zh-CN" altLang="en-US" sz="1400" dirty="0">
                <a:solidFill>
                  <a:srgbClr val="FF0000"/>
                </a:solidFill>
                <a:latin typeface="微软雅黑" panose="020B0503020204020204" pitchFamily="34" charset="-122"/>
                <a:ea typeface="微软雅黑" panose="020B0503020204020204" pitchFamily="34" charset="-122"/>
              </a:rPr>
              <a:t>大规模数据处理</a:t>
            </a:r>
            <a:r>
              <a:rPr lang="zh-CN" altLang="en-US" sz="1400" dirty="0">
                <a:solidFill>
                  <a:schemeClr val="tx1"/>
                </a:solidFill>
                <a:latin typeface="微软雅黑" panose="020B0503020204020204" pitchFamily="34" charset="-122"/>
                <a:ea typeface="微软雅黑" panose="020B0503020204020204" pitchFamily="34" charset="-122"/>
              </a:rPr>
              <a:t>的计算引擎</a:t>
            </a:r>
          </a:p>
        </p:txBody>
      </p:sp>
      <p:sp>
        <p:nvSpPr>
          <p:cNvPr id="25" name="圆角矩形标注 24"/>
          <p:cNvSpPr/>
          <p:nvPr/>
        </p:nvSpPr>
        <p:spPr>
          <a:xfrm>
            <a:off x="7979089" y="1532869"/>
            <a:ext cx="2145786" cy="925324"/>
          </a:xfrm>
          <a:prstGeom prst="wedgeRoundRectCallout">
            <a:avLst>
              <a:gd name="adj1" fmla="val -151915"/>
              <a:gd name="adj2" fmla="val 5252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400" dirty="0" err="1">
                <a:solidFill>
                  <a:schemeClr val="tx1"/>
                </a:solidFill>
                <a:latin typeface="微软雅黑" panose="020B0503020204020204" pitchFamily="34" charset="-122"/>
                <a:ea typeface="微软雅黑" panose="020B0503020204020204" pitchFamily="34" charset="-122"/>
              </a:rPr>
              <a:t>TensorFlow</a:t>
            </a:r>
            <a:r>
              <a:rPr lang="zh-CN" altLang="en-US" sz="1400" dirty="0">
                <a:solidFill>
                  <a:schemeClr val="tx1"/>
                </a:solidFill>
                <a:latin typeface="微软雅黑" panose="020B0503020204020204" pitchFamily="34" charset="-122"/>
                <a:ea typeface="微软雅黑" panose="020B0503020204020204" pitchFamily="34" charset="-122"/>
              </a:rPr>
              <a:t>：深度学习框架</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err="1">
                <a:solidFill>
                  <a:schemeClr val="tx1"/>
                </a:solidFill>
                <a:latin typeface="微软雅黑" panose="020B0503020204020204" pitchFamily="34" charset="-122"/>
                <a:ea typeface="微软雅黑" panose="020B0503020204020204" pitchFamily="34" charset="-122"/>
              </a:rPr>
              <a:t>Scikit</a:t>
            </a:r>
            <a:r>
              <a:rPr lang="en-US" altLang="zh-CN" sz="1400" dirty="0">
                <a:solidFill>
                  <a:schemeClr val="tx1"/>
                </a:solidFill>
                <a:latin typeface="微软雅黑" panose="020B0503020204020204" pitchFamily="34" charset="-122"/>
                <a:ea typeface="微软雅黑" panose="020B0503020204020204" pitchFamily="34" charset="-122"/>
              </a:rPr>
              <a:t>-learn</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Python</a:t>
            </a:r>
            <a:r>
              <a:rPr lang="zh-CN" altLang="en-US" sz="1400" dirty="0">
                <a:solidFill>
                  <a:schemeClr val="tx1"/>
                </a:solidFill>
                <a:latin typeface="微软雅黑" panose="020B0503020204020204" pitchFamily="34" charset="-122"/>
                <a:ea typeface="微软雅黑" panose="020B0503020204020204" pitchFamily="34" charset="-122"/>
              </a:rPr>
              <a:t>机器学习算法库</a:t>
            </a:r>
          </a:p>
        </p:txBody>
      </p:sp>
      <p:sp>
        <p:nvSpPr>
          <p:cNvPr id="26" name="圆角矩形标注 25"/>
          <p:cNvSpPr/>
          <p:nvPr/>
        </p:nvSpPr>
        <p:spPr>
          <a:xfrm>
            <a:off x="8707086" y="3082004"/>
            <a:ext cx="1384264" cy="1156357"/>
          </a:xfrm>
          <a:prstGeom prst="wedgeRoundRectCallout">
            <a:avLst>
              <a:gd name="adj1" fmla="val -115829"/>
              <a:gd name="adj2" fmla="val -2712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对于</a:t>
            </a:r>
            <a:r>
              <a:rPr lang="zh-CN" altLang="en-US" sz="1400" dirty="0">
                <a:solidFill>
                  <a:srgbClr val="FF0000"/>
                </a:solidFill>
                <a:latin typeface="微软雅黑" panose="020B0503020204020204" pitchFamily="34" charset="-122"/>
                <a:ea typeface="微软雅黑" panose="020B0503020204020204" pitchFamily="34" charset="-122"/>
              </a:rPr>
              <a:t>数据量巨大</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高算法复杂度</a:t>
            </a:r>
            <a:r>
              <a:rPr lang="zh-CN" altLang="en-US" sz="1400" dirty="0">
                <a:solidFill>
                  <a:schemeClr val="tx1"/>
                </a:solidFill>
                <a:latin typeface="微软雅黑" panose="020B0503020204020204" pitchFamily="34" charset="-122"/>
                <a:ea typeface="微软雅黑" panose="020B0503020204020204" pitchFamily="34" charset="-122"/>
              </a:rPr>
              <a:t>分析过程采用加速优化策略</a:t>
            </a:r>
          </a:p>
        </p:txBody>
      </p:sp>
      <p:sp>
        <p:nvSpPr>
          <p:cNvPr id="27" name="圆角矩形标注 26"/>
          <p:cNvSpPr/>
          <p:nvPr/>
        </p:nvSpPr>
        <p:spPr>
          <a:xfrm>
            <a:off x="8707087" y="4526840"/>
            <a:ext cx="1534193" cy="1569161"/>
          </a:xfrm>
          <a:prstGeom prst="wedgeRoundRectCallout">
            <a:avLst>
              <a:gd name="adj1" fmla="val -109017"/>
              <a:gd name="adj2" fmla="val -365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对于运算量较小的计算任务直接在</a:t>
            </a:r>
            <a:r>
              <a:rPr lang="zh-CN" altLang="en-US" sz="1400" dirty="0">
                <a:solidFill>
                  <a:srgbClr val="FF0000"/>
                </a:solidFill>
                <a:latin typeface="微软雅黑" panose="020B0503020204020204" pitchFamily="34" charset="-122"/>
                <a:ea typeface="微软雅黑" panose="020B0503020204020204" pitchFamily="34" charset="-122"/>
              </a:rPr>
              <a:t>应用服务器</a:t>
            </a:r>
            <a:r>
              <a:rPr lang="zh-CN" altLang="en-US" sz="1400" dirty="0">
                <a:solidFill>
                  <a:schemeClr val="tx1"/>
                </a:solidFill>
                <a:latin typeface="微软雅黑" panose="020B0503020204020204" pitchFamily="34" charset="-122"/>
                <a:ea typeface="微软雅黑" panose="020B0503020204020204" pitchFamily="34" charset="-122"/>
              </a:rPr>
              <a:t>上完成，</a:t>
            </a:r>
            <a:r>
              <a:rPr lang="zh-CN" altLang="en-US" sz="1400" dirty="0">
                <a:solidFill>
                  <a:srgbClr val="FF0000"/>
                </a:solidFill>
                <a:latin typeface="微软雅黑" panose="020B0503020204020204" pitchFamily="34" charset="-122"/>
                <a:ea typeface="微软雅黑" panose="020B0503020204020204" pitchFamily="34" charset="-122"/>
              </a:rPr>
              <a:t>减少数据云平台压力</a:t>
            </a:r>
          </a:p>
        </p:txBody>
      </p:sp>
    </p:spTree>
    <p:extLst>
      <p:ext uri="{BB962C8B-B14F-4D97-AF65-F5344CB8AC3E}">
        <p14:creationId xmlns:p14="http://schemas.microsoft.com/office/powerpoint/2010/main" val="34281636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7" y="1096084"/>
            <a:ext cx="35647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16838"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5177834" y="1509972"/>
            <a:ext cx="178335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应用展示层</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019381" y="4196274"/>
            <a:ext cx="160439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智能决策应用服务后台由</a:t>
            </a:r>
            <a:r>
              <a:rPr lang="en-US" altLang="zh-CN" sz="1400" dirty="0" err="1">
                <a:solidFill>
                  <a:srgbClr val="FF0000"/>
                </a:solidFill>
                <a:latin typeface="微软雅黑" panose="020B0503020204020204" pitchFamily="34" charset="-122"/>
                <a:ea typeface="微软雅黑" panose="020B0503020204020204" pitchFamily="34" charset="-122"/>
              </a:rPr>
              <a:t>MVC</a:t>
            </a:r>
            <a:r>
              <a:rPr lang="zh-CN" altLang="en-US" sz="1400" dirty="0">
                <a:solidFill>
                  <a:srgbClr val="FF0000"/>
                </a:solidFill>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框架</a:t>
            </a:r>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实现。 </a:t>
            </a:r>
            <a:endParaRPr lang="zh-CN" altLang="zh-CN" sz="14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490803" y="4191919"/>
            <a:ext cx="2085132" cy="1169551"/>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系统使用</a:t>
            </a:r>
            <a:r>
              <a:rPr lang="en-US" altLang="zh-CN" sz="1400" dirty="0">
                <a:latin typeface="微软雅黑" panose="020B0503020204020204" pitchFamily="34" charset="-122"/>
                <a:ea typeface="微软雅黑" panose="020B0503020204020204" pitchFamily="34" charset="-122"/>
              </a:rPr>
              <a:t>html</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css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JavaScript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Jquery</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vue.js</a:t>
            </a:r>
            <a:r>
              <a:rPr lang="zh-CN" altLang="en-US" sz="1400" dirty="0">
                <a:latin typeface="微软雅黑" panose="020B0503020204020204" pitchFamily="34" charset="-122"/>
                <a:ea typeface="微软雅黑" panose="020B0503020204020204" pitchFamily="34" charset="-122"/>
              </a:rPr>
              <a:t>等开发工具开发</a:t>
            </a:r>
            <a:r>
              <a:rPr lang="zh-CN" altLang="zh-CN" sz="1400" dirty="0">
                <a:latin typeface="微软雅黑" panose="020B0503020204020204" pitchFamily="34" charset="-122"/>
                <a:ea typeface="微软雅黑" panose="020B0503020204020204" pitchFamily="34" charset="-122"/>
              </a:rPr>
              <a:t>网页</a:t>
            </a:r>
            <a:r>
              <a:rPr lang="zh-CN" altLang="en-US" sz="1400" dirty="0">
                <a:latin typeface="微软雅黑" panose="020B0503020204020204" pitchFamily="34" charset="-122"/>
                <a:ea typeface="微软雅黑" panose="020B0503020204020204" pitchFamily="34" charset="-122"/>
              </a:rPr>
              <a:t>，应用</a:t>
            </a:r>
            <a:r>
              <a:rPr lang="en-US" altLang="zh-CN" sz="1400" dirty="0">
                <a:solidFill>
                  <a:srgbClr val="FF0000"/>
                </a:solidFill>
                <a:latin typeface="微软雅黑" panose="020B0503020204020204" pitchFamily="34" charset="-122"/>
                <a:ea typeface="微软雅黑" panose="020B0503020204020204" pitchFamily="34" charset="-122"/>
              </a:rPr>
              <a:t>Echarts3.0</a:t>
            </a:r>
            <a:r>
              <a:rPr lang="zh-CN" altLang="en-US" sz="1400" dirty="0">
                <a:latin typeface="微软雅黑" panose="020B0503020204020204" pitchFamily="34" charset="-122"/>
                <a:ea typeface="微软雅黑" panose="020B0503020204020204" pitchFamily="34" charset="-122"/>
              </a:rPr>
              <a:t>进行</a:t>
            </a:r>
            <a:r>
              <a:rPr lang="zh-CN" altLang="en-US" sz="1400" dirty="0">
                <a:latin typeface="微软雅黑" panose="020B0503020204020204" pitchFamily="34" charset="-122"/>
                <a:ea typeface="微软雅黑" panose="020B0503020204020204" pitchFamily="34" charset="-122"/>
              </a:rPr>
              <a:t>图形</a:t>
            </a:r>
            <a:r>
              <a:rPr lang="zh-CN" altLang="en-US" sz="1400" dirty="0">
                <a:latin typeface="微软雅黑" panose="020B0503020204020204" pitchFamily="34" charset="-122"/>
                <a:ea typeface="微软雅黑" panose="020B0503020204020204" pitchFamily="34" charset="-122"/>
              </a:rPr>
              <a:t>可视化展示</a:t>
            </a:r>
            <a:r>
              <a:rPr lang="zh-CN"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1577" y="2150549"/>
            <a:ext cx="6495864" cy="4082741"/>
          </a:xfrm>
          <a:prstGeom prst="rect">
            <a:avLst/>
          </a:prstGeom>
        </p:spPr>
      </p:pic>
    </p:spTree>
    <p:extLst>
      <p:ext uri="{BB962C8B-B14F-4D97-AF65-F5344CB8AC3E}">
        <p14:creationId xmlns:p14="http://schemas.microsoft.com/office/powerpoint/2010/main" val="366296587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4457932" y="1536321"/>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4371983"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2121516" y="5207132"/>
            <a:ext cx="7862207" cy="1754326"/>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2121512" y="5845860"/>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四大主题</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518942" y="4692521"/>
            <a:ext cx="3136300" cy="1252252"/>
            <a:chOff x="521493" y="1593956"/>
            <a:chExt cx="3136300" cy="1252252"/>
          </a:xfrm>
        </p:grpSpPr>
        <p:sp>
          <p:nvSpPr>
            <p:cNvPr id="2" name="文本框 1"/>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14"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15"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17" name="矩形 16"/>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18"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19"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0" name="左右箭头 19"/>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1"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2"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3"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4"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5" name="左右箭头 24"/>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6" name="左右箭头 25"/>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7" name="左右箭头 26"/>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8"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9"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0"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5"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70"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71" name="直接连接符 70"/>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478380" y="2252184"/>
            <a:ext cx="7217425" cy="1451435"/>
            <a:chOff x="1399801" y="2644224"/>
            <a:chExt cx="7217425" cy="1451435"/>
          </a:xfrm>
        </p:grpSpPr>
        <p:grpSp>
          <p:nvGrpSpPr>
            <p:cNvPr id="144" name="组合 143"/>
            <p:cNvGrpSpPr/>
            <p:nvPr/>
          </p:nvGrpSpPr>
          <p:grpSpPr>
            <a:xfrm>
              <a:off x="1399801" y="3131736"/>
              <a:ext cx="1283820" cy="963922"/>
              <a:chOff x="5353501" y="2295579"/>
              <a:chExt cx="1711760" cy="1285229"/>
            </a:xfrm>
          </p:grpSpPr>
          <p:sp>
            <p:nvSpPr>
              <p:cNvPr id="161" name="任意多边形 160"/>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5" name="组合 144"/>
            <p:cNvGrpSpPr/>
            <p:nvPr/>
          </p:nvGrpSpPr>
          <p:grpSpPr>
            <a:xfrm>
              <a:off x="3396017" y="3131736"/>
              <a:ext cx="1260287" cy="963922"/>
              <a:chOff x="7116576" y="2304930"/>
              <a:chExt cx="1680382" cy="1285229"/>
            </a:xfrm>
          </p:grpSpPr>
          <p:sp>
            <p:nvSpPr>
              <p:cNvPr id="158" name="任意多边形 157"/>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159" name="椭圆 158"/>
              <p:cNvSpPr/>
              <p:nvPr/>
            </p:nvSpPr>
            <p:spPr>
              <a:xfrm>
                <a:off x="7292289"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6" name="组合 145"/>
            <p:cNvGrpSpPr/>
            <p:nvPr/>
          </p:nvGrpSpPr>
          <p:grpSpPr>
            <a:xfrm>
              <a:off x="5368700" y="3130659"/>
              <a:ext cx="1249814" cy="965000"/>
              <a:chOff x="8841357" y="2298299"/>
              <a:chExt cx="1579530" cy="1285229"/>
            </a:xfrm>
          </p:grpSpPr>
          <p:sp>
            <p:nvSpPr>
              <p:cNvPr id="155" name="任意多边形 154"/>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156" name="椭圆 155"/>
              <p:cNvSpPr/>
              <p:nvPr/>
            </p:nvSpPr>
            <p:spPr>
              <a:xfrm>
                <a:off x="9021634" y="2368740"/>
                <a:ext cx="1150975" cy="11509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7" name="组合 146"/>
            <p:cNvGrpSpPr/>
            <p:nvPr/>
          </p:nvGrpSpPr>
          <p:grpSpPr>
            <a:xfrm>
              <a:off x="7330910" y="3129248"/>
              <a:ext cx="1108516" cy="966410"/>
              <a:chOff x="10469041" y="2295579"/>
              <a:chExt cx="1647784" cy="1285229"/>
            </a:xfrm>
          </p:grpSpPr>
          <p:sp>
            <p:nvSpPr>
              <p:cNvPr id="152" name="任意多边形 151"/>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153" name="Picture 125" descr="AnalyticApps_computer-wcharts_icon.png"/>
              <p:cNvPicPr>
                <a:picLocks noChangeAspect="1"/>
              </p:cNvPicPr>
              <p:nvPr/>
            </p:nvPicPr>
            <p:blipFill>
              <a:blip r:embed="rId6"/>
              <a:srcRect/>
              <a:stretch>
                <a:fillRect/>
              </a:stretch>
            </p:blipFill>
            <p:spPr bwMode="auto">
              <a:xfrm>
                <a:off x="10676665" y="2367587"/>
                <a:ext cx="1224136" cy="1174605"/>
              </a:xfrm>
              <a:prstGeom prst="rect">
                <a:avLst/>
              </a:prstGeom>
              <a:noFill/>
              <a:ln w="9525">
                <a:noFill/>
                <a:miter lim="800000"/>
                <a:headEnd/>
                <a:tailEnd/>
              </a:ln>
            </p:spPr>
          </p:pic>
        </p:grpSp>
        <p:sp>
          <p:nvSpPr>
            <p:cNvPr id="194" name="TextBox 52"/>
            <p:cNvSpPr txBox="1"/>
            <p:nvPr/>
          </p:nvSpPr>
          <p:spPr>
            <a:xfrm>
              <a:off x="1399801" y="2644224"/>
              <a:ext cx="130231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成本精益控制</a:t>
              </a:r>
            </a:p>
          </p:txBody>
        </p:sp>
        <p:sp>
          <p:nvSpPr>
            <p:cNvPr id="195" name="TextBox 54"/>
            <p:cNvSpPr txBox="1"/>
            <p:nvPr/>
          </p:nvSpPr>
          <p:spPr>
            <a:xfrm>
              <a:off x="3383705" y="2665873"/>
              <a:ext cx="128491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质量精益管控</a:t>
              </a:r>
            </a:p>
          </p:txBody>
        </p:sp>
        <p:sp>
          <p:nvSpPr>
            <p:cNvPr id="196" name="TextBox 56"/>
            <p:cNvSpPr txBox="1"/>
            <p:nvPr/>
          </p:nvSpPr>
          <p:spPr>
            <a:xfrm>
              <a:off x="5364296" y="2644224"/>
              <a:ext cx="127093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客户精益服务</a:t>
              </a:r>
            </a:p>
          </p:txBody>
        </p:sp>
        <p:sp>
          <p:nvSpPr>
            <p:cNvPr id="197" name="TextBox 59"/>
            <p:cNvSpPr txBox="1"/>
            <p:nvPr/>
          </p:nvSpPr>
          <p:spPr>
            <a:xfrm>
              <a:off x="7330796" y="2665873"/>
              <a:ext cx="128643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绩效智能决策</a:t>
              </a:r>
            </a:p>
          </p:txBody>
        </p:sp>
      </p:grpSp>
      <p:cxnSp>
        <p:nvCxnSpPr>
          <p:cNvPr id="164" name="肘形连接符 163"/>
          <p:cNvCxnSpPr>
            <a:stCxn id="14" idx="1"/>
            <a:endCxn id="159" idx="4"/>
          </p:cNvCxnSpPr>
          <p:nvPr/>
        </p:nvCxnSpPr>
        <p:spPr>
          <a:xfrm rot="10800000">
            <a:off x="5037996" y="3650786"/>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肘形连接符 168"/>
          <p:cNvCxnSpPr>
            <a:stCxn id="14" idx="1"/>
          </p:cNvCxnSpPr>
          <p:nvPr/>
        </p:nvCxnSpPr>
        <p:spPr>
          <a:xfrm rot="10800000" flipH="1">
            <a:off x="6087092" y="3661506"/>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4" idx="1"/>
            <a:endCxn id="153" idx="2"/>
          </p:cNvCxnSpPr>
          <p:nvPr/>
        </p:nvCxnSpPr>
        <p:spPr>
          <a:xfrm rot="10800000" flipH="1">
            <a:off x="6087092" y="3674582"/>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70" idx="0"/>
            <a:endCxn id="162" idx="2"/>
          </p:cNvCxnSpPr>
          <p:nvPr/>
        </p:nvCxnSpPr>
        <p:spPr>
          <a:xfrm rot="16200000" flipV="1">
            <a:off x="3966049" y="2804914"/>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6960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045493" y="1628934"/>
            <a:ext cx="1283820" cy="963922"/>
            <a:chOff x="6180735" y="1016480"/>
            <a:chExt cx="1711760" cy="1285229"/>
          </a:xfrm>
        </p:grpSpPr>
        <p:sp>
          <p:nvSpPr>
            <p:cNvPr id="11" name="任意多边形 10"/>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矩形 15"/>
          <p:cNvSpPr/>
          <p:nvPr/>
        </p:nvSpPr>
        <p:spPr>
          <a:xfrm>
            <a:off x="3115509" y="2919098"/>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各工序成本指标计算</a:t>
            </a:r>
          </a:p>
        </p:txBody>
      </p:sp>
      <p:sp>
        <p:nvSpPr>
          <p:cNvPr id="17" name="矩形 16"/>
          <p:cNvSpPr/>
          <p:nvPr/>
        </p:nvSpPr>
        <p:spPr>
          <a:xfrm>
            <a:off x="3115509" y="3461207"/>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18" name="矩形 17"/>
          <p:cNvSpPr/>
          <p:nvPr/>
        </p:nvSpPr>
        <p:spPr>
          <a:xfrm>
            <a:off x="3115509" y="4063647"/>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风向预警与规避</a:t>
            </a:r>
          </a:p>
        </p:txBody>
      </p:sp>
      <p:sp>
        <p:nvSpPr>
          <p:cNvPr id="19" name="矩形 18"/>
          <p:cNvSpPr/>
          <p:nvPr/>
        </p:nvSpPr>
        <p:spPr>
          <a:xfrm>
            <a:off x="2045493" y="5298041"/>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a:t>
            </a:r>
            <a:r>
              <a:rPr lang="zh-CN" altLang="en-US" sz="1400" b="1" dirty="0">
                <a:latin typeface="微软雅黑" panose="020B0503020204020204" pitchFamily="34" charset="-122"/>
                <a:ea typeface="微软雅黑" panose="020B0503020204020204" pitchFamily="34" charset="-122"/>
              </a:rPr>
              <a:t>工序。</a:t>
            </a:r>
            <a:endParaRPr lang="en-US" altLang="zh-CN" sz="1400" b="1" dirty="0">
              <a:latin typeface="微软雅黑" panose="020B0503020204020204" pitchFamily="34" charset="-122"/>
              <a:ea typeface="微软雅黑" panose="020B0503020204020204" pitchFamily="34" charset="-122"/>
            </a:endParaRPr>
          </a:p>
        </p:txBody>
      </p:sp>
      <p:cxnSp>
        <p:nvCxnSpPr>
          <p:cNvPr id="20" name="肘形连接符 19"/>
          <p:cNvCxnSpPr>
            <a:endCxn id="16" idx="1"/>
          </p:cNvCxnSpPr>
          <p:nvPr/>
        </p:nvCxnSpPr>
        <p:spPr>
          <a:xfrm rot="16200000" flipH="1">
            <a:off x="2665149" y="2633392"/>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2397510" y="2907862"/>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2116253" y="3229046"/>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082666056"/>
              </p:ext>
            </p:extLst>
          </p:nvPr>
        </p:nvGraphicFramePr>
        <p:xfrm>
          <a:off x="6006426" y="1627621"/>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74631534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248767" y="1482426"/>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工序成本指标计算</a:t>
            </a:r>
          </a:p>
        </p:txBody>
      </p:sp>
      <p:sp>
        <p:nvSpPr>
          <p:cNvPr id="10" name="圆角矩形 9"/>
          <p:cNvSpPr/>
          <p:nvPr/>
        </p:nvSpPr>
        <p:spPr bwMode="auto">
          <a:xfrm>
            <a:off x="1934842" y="5126248"/>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p>
        </p:txBody>
      </p:sp>
      <p:sp>
        <p:nvSpPr>
          <p:cNvPr id="11" name="圆柱形 10"/>
          <p:cNvSpPr>
            <a:spLocks noChangeArrowheads="1"/>
          </p:cNvSpPr>
          <p:nvPr/>
        </p:nvSpPr>
        <p:spPr bwMode="auto">
          <a:xfrm>
            <a:off x="4114533" y="5204775"/>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4" name="圆柱形 13"/>
          <p:cNvSpPr/>
          <p:nvPr/>
        </p:nvSpPr>
        <p:spPr>
          <a:xfrm>
            <a:off x="5079712" y="5204775"/>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5" name="AutoShape 34"/>
          <p:cNvSpPr>
            <a:spLocks noChangeArrowheads="1"/>
          </p:cNvSpPr>
          <p:nvPr/>
        </p:nvSpPr>
        <p:spPr bwMode="gray">
          <a:xfrm>
            <a:off x="6051820" y="5204775"/>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6" name="Picture 3" descr="C:\Program Files\Microsoft Office\MEDIA\CAGCAT10\j0293828.wmf"/>
          <p:cNvPicPr>
            <a:picLocks noChangeAspect="1" noChangeArrowheads="1"/>
          </p:cNvPicPr>
          <p:nvPr/>
        </p:nvPicPr>
        <p:blipFill>
          <a:blip r:embed="rId3" cstate="print"/>
          <a:srcRect l="-2933" t="-45616" r="2933" b="36530"/>
          <a:stretch>
            <a:fillRect/>
          </a:stretch>
        </p:blipFill>
        <p:spPr bwMode="auto">
          <a:xfrm>
            <a:off x="3352571" y="5074068"/>
            <a:ext cx="513228" cy="588963"/>
          </a:xfrm>
          <a:prstGeom prst="rect">
            <a:avLst/>
          </a:prstGeom>
          <a:noFill/>
          <a:ln w="9525">
            <a:noFill/>
            <a:miter lim="800000"/>
            <a:headEnd/>
            <a:tailEnd/>
          </a:ln>
        </p:spPr>
      </p:pic>
      <p:sp>
        <p:nvSpPr>
          <p:cNvPr id="17" name="TextBox 71"/>
          <p:cNvSpPr txBox="1"/>
          <p:nvPr/>
        </p:nvSpPr>
        <p:spPr>
          <a:xfrm>
            <a:off x="3299620" y="5130254"/>
            <a:ext cx="585236"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云存储</a:t>
            </a:r>
          </a:p>
        </p:txBody>
      </p:sp>
      <p:sp>
        <p:nvSpPr>
          <p:cNvPr id="18" name="矩形 17"/>
          <p:cNvSpPr/>
          <p:nvPr/>
        </p:nvSpPr>
        <p:spPr bwMode="auto">
          <a:xfrm>
            <a:off x="1934842" y="2809608"/>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19" name="直接连接符 18"/>
          <p:cNvCxnSpPr/>
          <p:nvPr/>
        </p:nvCxnSpPr>
        <p:spPr>
          <a:xfrm>
            <a:off x="2800374" y="2800708"/>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6372724" y="2809608"/>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2946" y="3939697"/>
            <a:ext cx="427784" cy="427784"/>
          </a:xfrm>
          <a:prstGeom prst="rect">
            <a:avLst/>
          </a:prstGeom>
        </p:spPr>
      </p:pic>
      <p:sp>
        <p:nvSpPr>
          <p:cNvPr id="22" name="文本框 21"/>
          <p:cNvSpPr txBox="1"/>
          <p:nvPr/>
        </p:nvSpPr>
        <p:spPr>
          <a:xfrm>
            <a:off x="2329925" y="3662509"/>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23" name="文本框 22"/>
          <p:cNvSpPr txBox="1"/>
          <p:nvPr/>
        </p:nvSpPr>
        <p:spPr>
          <a:xfrm>
            <a:off x="6626324" y="2811262"/>
            <a:ext cx="49786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25" name="文本框 24"/>
          <p:cNvSpPr txBox="1"/>
          <p:nvPr/>
        </p:nvSpPr>
        <p:spPr>
          <a:xfrm>
            <a:off x="6865113" y="3664106"/>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26" name="文本框 25"/>
          <p:cNvSpPr txBox="1"/>
          <p:nvPr/>
        </p:nvSpPr>
        <p:spPr>
          <a:xfrm>
            <a:off x="2113621" y="2822895"/>
            <a:ext cx="5079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27" name="矩形 26"/>
          <p:cNvSpPr/>
          <p:nvPr/>
        </p:nvSpPr>
        <p:spPr>
          <a:xfrm>
            <a:off x="3027180"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28" name="文本框 27"/>
          <p:cNvSpPr txBox="1"/>
          <p:nvPr/>
        </p:nvSpPr>
        <p:spPr>
          <a:xfrm>
            <a:off x="3027110" y="29767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29" name="矩形 28"/>
          <p:cNvSpPr/>
          <p:nvPr/>
        </p:nvSpPr>
        <p:spPr>
          <a:xfrm>
            <a:off x="4167909"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4167839" y="29767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35" name="矩形 34"/>
          <p:cNvSpPr/>
          <p:nvPr/>
        </p:nvSpPr>
        <p:spPr>
          <a:xfrm>
            <a:off x="5307136"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6" name="文本框 35"/>
          <p:cNvSpPr txBox="1"/>
          <p:nvPr/>
        </p:nvSpPr>
        <p:spPr>
          <a:xfrm>
            <a:off x="5307065" y="29767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37" name="文本框 36"/>
          <p:cNvSpPr txBox="1"/>
          <p:nvPr/>
        </p:nvSpPr>
        <p:spPr>
          <a:xfrm>
            <a:off x="2965461" y="3671042"/>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38" name="直接连接符 37"/>
          <p:cNvCxnSpPr/>
          <p:nvPr/>
        </p:nvCxnSpPr>
        <p:spPr>
          <a:xfrm>
            <a:off x="1934842" y="3388397"/>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flipH="1">
            <a:off x="3448304" y="3388400"/>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455433" y="3848072"/>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3455433" y="4431841"/>
            <a:ext cx="2917293" cy="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3554562" y="3492329"/>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43" name="文本框 42"/>
          <p:cNvSpPr txBox="1"/>
          <p:nvPr/>
        </p:nvSpPr>
        <p:spPr>
          <a:xfrm>
            <a:off x="3554562" y="4022180"/>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44" name="文本框 43"/>
          <p:cNvSpPr txBox="1"/>
          <p:nvPr/>
        </p:nvSpPr>
        <p:spPr>
          <a:xfrm>
            <a:off x="3510639" y="4561799"/>
            <a:ext cx="2816553"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sp>
        <p:nvSpPr>
          <p:cNvPr id="45" name="矩形 44"/>
          <p:cNvSpPr/>
          <p:nvPr/>
        </p:nvSpPr>
        <p:spPr>
          <a:xfrm>
            <a:off x="1934844" y="2218307"/>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计算分析模型</a:t>
            </a:r>
          </a:p>
        </p:txBody>
      </p:sp>
      <p:sp>
        <p:nvSpPr>
          <p:cNvPr id="46" name="矩形 45"/>
          <p:cNvSpPr/>
          <p:nvPr/>
        </p:nvSpPr>
        <p:spPr>
          <a:xfrm>
            <a:off x="4747005" y="2210204"/>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成本可视化展示</a:t>
            </a:r>
          </a:p>
        </p:txBody>
      </p:sp>
      <p:sp>
        <p:nvSpPr>
          <p:cNvPr id="47" name="文本框 46"/>
          <p:cNvSpPr txBox="1"/>
          <p:nvPr/>
        </p:nvSpPr>
        <p:spPr>
          <a:xfrm>
            <a:off x="7706673" y="1977267"/>
            <a:ext cx="2636949" cy="4097275"/>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a:t>
            </a:r>
            <a:r>
              <a:rPr lang="zh-CN" altLang="en-US" sz="1600" b="1" dirty="0">
                <a:latin typeface="微软雅黑" panose="020B0503020204020204" pitchFamily="34" charset="-122"/>
                <a:ea typeface="微软雅黑" panose="020B0503020204020204" pitchFamily="34" charset="-122"/>
              </a:rPr>
              <a:t>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a:t>
            </a:r>
            <a:r>
              <a:rPr lang="zh-CN" altLang="en-US" sz="1600" b="1" dirty="0">
                <a:latin typeface="微软雅黑" panose="020B0503020204020204" pitchFamily="34" charset="-122"/>
                <a:ea typeface="微软雅黑" panose="020B0503020204020204" pitchFamily="34" charset="-122"/>
              </a:rPr>
              <a:t>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0324" y="3947094"/>
            <a:ext cx="420388" cy="420388"/>
          </a:xfrm>
          <a:prstGeom prst="rect">
            <a:avLst/>
          </a:prstGeom>
        </p:spPr>
      </p:pic>
    </p:spTree>
    <p:extLst>
      <p:ext uri="{BB962C8B-B14F-4D97-AF65-F5344CB8AC3E}">
        <p14:creationId xmlns:p14="http://schemas.microsoft.com/office/powerpoint/2010/main" val="299027175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7" y="1096084"/>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16838"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4028060" y="1565574"/>
            <a:ext cx="399097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4" name="直接箭头连接符 3"/>
          <p:cNvCxnSpPr>
            <a:stCxn id="2" idx="3"/>
            <a:endCxn id="20" idx="1"/>
          </p:cNvCxnSpPr>
          <p:nvPr/>
        </p:nvCxnSpPr>
        <p:spPr>
          <a:xfrm flipV="1">
            <a:off x="5089056" y="3030966"/>
            <a:ext cx="2067506" cy="34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5586957" y="2680263"/>
            <a:ext cx="106038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关键参数</a:t>
            </a:r>
          </a:p>
        </p:txBody>
      </p:sp>
      <p:cxnSp>
        <p:nvCxnSpPr>
          <p:cNvPr id="28" name="直接连接符 27"/>
          <p:cNvCxnSpPr/>
          <p:nvPr/>
        </p:nvCxnSpPr>
        <p:spPr>
          <a:xfrm flipH="1" flipV="1">
            <a:off x="2565722" y="3027502"/>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35" name="直接箭头连接符 34"/>
          <p:cNvCxnSpPr>
            <a:endCxn id="2" idx="1"/>
          </p:cNvCxnSpPr>
          <p:nvPr/>
        </p:nvCxnSpPr>
        <p:spPr>
          <a:xfrm>
            <a:off x="1524004" y="3027505"/>
            <a:ext cx="1872257" cy="69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1850473" y="2681057"/>
            <a:ext cx="122856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计算结果</a:t>
            </a:r>
          </a:p>
        </p:txBody>
      </p:sp>
      <p:cxnSp>
        <p:nvCxnSpPr>
          <p:cNvPr id="44" name="直接连接符 43"/>
          <p:cNvCxnSpPr/>
          <p:nvPr/>
        </p:nvCxnSpPr>
        <p:spPr>
          <a:xfrm flipH="1" flipV="1">
            <a:off x="9649301" y="3034420"/>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箭头连接符 44"/>
          <p:cNvCxnSpPr>
            <a:stCxn id="20" idx="3"/>
          </p:cNvCxnSpPr>
          <p:nvPr/>
        </p:nvCxnSpPr>
        <p:spPr>
          <a:xfrm>
            <a:off x="8849364" y="3030962"/>
            <a:ext cx="1818643" cy="117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9263136" y="2722301"/>
            <a:ext cx="126075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成本优化决策</a:t>
            </a:r>
          </a:p>
        </p:txBody>
      </p:sp>
      <p:cxnSp>
        <p:nvCxnSpPr>
          <p:cNvPr id="52" name="直接连接符 51"/>
          <p:cNvCxnSpPr/>
          <p:nvPr/>
        </p:nvCxnSpPr>
        <p:spPr>
          <a:xfrm flipH="1" flipV="1">
            <a:off x="6023546" y="3034425"/>
            <a:ext cx="4092" cy="2966330"/>
          </a:xfrm>
          <a:prstGeom prst="line">
            <a:avLst/>
          </a:prstGeom>
        </p:spPr>
        <p:style>
          <a:lnRef idx="1">
            <a:schemeClr val="dk1"/>
          </a:lnRef>
          <a:fillRef idx="0">
            <a:schemeClr val="dk1"/>
          </a:fillRef>
          <a:effectRef idx="0">
            <a:schemeClr val="dk1"/>
          </a:effectRef>
          <a:fontRef idx="minor">
            <a:schemeClr val="tx1"/>
          </a:fontRef>
        </p:style>
      </p:cxnSp>
      <p:sp>
        <p:nvSpPr>
          <p:cNvPr id="42" name="矩形 41"/>
          <p:cNvSpPr/>
          <p:nvPr/>
        </p:nvSpPr>
        <p:spPr>
          <a:xfrm>
            <a:off x="2891130" y="3488517"/>
            <a:ext cx="1873461" cy="1146468"/>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方法模型：</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主成分分析</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信息熵、多元回归</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n/>
                <a:latin typeface="微软雅黑" panose="020B0503020204020204" pitchFamily="34" charset="-122"/>
                <a:ea typeface="微软雅黑" panose="020B0503020204020204" pitchFamily="34" charset="-122"/>
              </a:rPr>
              <a:t>核化线性降维</a:t>
            </a:r>
          </a:p>
        </p:txBody>
      </p:sp>
      <p:sp>
        <p:nvSpPr>
          <p:cNvPr id="58" name="矩形 57"/>
          <p:cNvSpPr/>
          <p:nvPr/>
        </p:nvSpPr>
        <p:spPr>
          <a:xfrm>
            <a:off x="2891134" y="4715460"/>
            <a:ext cx="2991313"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目的：</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减少数据维度，</a:t>
            </a:r>
            <a:r>
              <a:rPr lang="zh-CN" altLang="en-US" sz="1400" dirty="0">
                <a:solidFill>
                  <a:srgbClr val="FF0000"/>
                </a:solidFill>
                <a:latin typeface="微软雅黑" panose="020B0503020204020204" pitchFamily="34" charset="-122"/>
                <a:ea typeface="微软雅黑" panose="020B0503020204020204" pitchFamily="34" charset="-122"/>
              </a:rPr>
              <a:t>加速计算过程</a:t>
            </a:r>
            <a:endParaRPr lang="en-US" altLang="zh-CN" sz="1400" dirty="0">
              <a:solidFill>
                <a:srgbClr val="FF0000"/>
              </a:solidFill>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剔除无用成分，增加研判效果</a:t>
            </a:r>
            <a:endParaRPr lang="en-US" altLang="zh-CN" sz="1400" dirty="0">
              <a:latin typeface="微软雅黑" panose="020B0503020204020204" pitchFamily="34" charset="-122"/>
              <a:ea typeface="微软雅黑" panose="020B0503020204020204" pitchFamily="34" charset="-122"/>
            </a:endParaRPr>
          </a:p>
        </p:txBody>
      </p:sp>
      <p:sp>
        <p:nvSpPr>
          <p:cNvPr id="59" name="矩形 58"/>
          <p:cNvSpPr/>
          <p:nvPr/>
        </p:nvSpPr>
        <p:spPr>
          <a:xfrm>
            <a:off x="6344864" y="3488517"/>
            <a:ext cx="2831225" cy="1146468"/>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方法模型：</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偏最小二乘法</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核偏最小二乘法</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函数型数据分析</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基于流型的有监督学习</a:t>
            </a:r>
            <a:endParaRPr lang="zh-CN" altLang="en-US" sz="1400" b="1" dirty="0">
              <a:ln/>
              <a:latin typeface="微软雅黑" panose="020B0503020204020204" pitchFamily="34" charset="-122"/>
              <a:ea typeface="微软雅黑" panose="020B0503020204020204" pitchFamily="34" charset="-122"/>
            </a:endParaRPr>
          </a:p>
        </p:txBody>
      </p:sp>
      <p:sp>
        <p:nvSpPr>
          <p:cNvPr id="60" name="矩形 59"/>
          <p:cNvSpPr/>
          <p:nvPr/>
        </p:nvSpPr>
        <p:spPr>
          <a:xfrm>
            <a:off x="6344866" y="4715460"/>
            <a:ext cx="2991313" cy="1146468"/>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目的：</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建立</a:t>
            </a:r>
            <a:r>
              <a:rPr lang="en-US" altLang="zh-CN" sz="1400" dirty="0">
                <a:latin typeface="微软雅黑" panose="020B0503020204020204" pitchFamily="34" charset="-122"/>
                <a:ea typeface="微软雅黑" panose="020B0503020204020204" pitchFamily="34" charset="-122"/>
              </a:rPr>
              <a:t>KPI</a:t>
            </a:r>
            <a:r>
              <a:rPr lang="zh-CN" altLang="zh-CN" sz="1400" dirty="0">
                <a:latin typeface="微软雅黑" panose="020B0503020204020204" pitchFamily="34" charset="-122"/>
                <a:ea typeface="微软雅黑" panose="020B0503020204020204" pitchFamily="34" charset="-122"/>
              </a:rPr>
              <a:t>中的自变量（原料成本、生产成本、人员成本等）</a:t>
            </a:r>
            <a:r>
              <a:rPr lang="zh-CN" altLang="zh-CN" sz="1400" dirty="0">
                <a:latin typeface="微软雅黑" panose="020B0503020204020204" pitchFamily="34" charset="-122"/>
                <a:ea typeface="微软雅黑" panose="020B0503020204020204" pitchFamily="34" charset="-122"/>
              </a:rPr>
              <a:t>与</a:t>
            </a:r>
            <a:r>
              <a:rPr lang="zh-CN" altLang="en-US" sz="1400" dirty="0">
                <a:latin typeface="微软雅黑" panose="020B0503020204020204" pitchFamily="34" charset="-122"/>
                <a:ea typeface="微软雅黑" panose="020B0503020204020204" pitchFamily="34" charset="-122"/>
              </a:rPr>
              <a:t>优化目标</a:t>
            </a:r>
            <a:r>
              <a:rPr lang="zh-CN" altLang="en-US" sz="1400" dirty="0">
                <a:latin typeface="微软雅黑" panose="020B0503020204020204" pitchFamily="34" charset="-122"/>
                <a:ea typeface="微软雅黑" panose="020B0503020204020204" pitchFamily="34" charset="-122"/>
              </a:rPr>
              <a:t>间</a:t>
            </a:r>
            <a:r>
              <a:rPr lang="zh-CN" altLang="en-US" sz="1400" dirty="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约束</a:t>
            </a:r>
            <a:r>
              <a:rPr lang="zh-CN" altLang="en-US" sz="1400" dirty="0">
                <a:latin typeface="微软雅黑" panose="020B0503020204020204" pitchFamily="34" charset="-122"/>
                <a:ea typeface="微软雅黑" panose="020B0503020204020204" pitchFamily="34" charset="-122"/>
              </a:rPr>
              <a:t>关系</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n/>
                <a:latin typeface="微软雅黑" panose="020B0503020204020204" pitchFamily="34" charset="-122"/>
                <a:ea typeface="微软雅黑" panose="020B0503020204020204" pitchFamily="34" charset="-122"/>
              </a:rPr>
              <a:t>评估</a:t>
            </a:r>
            <a:r>
              <a:rPr lang="zh-CN" altLang="en-US" sz="1400" dirty="0">
                <a:ln/>
                <a:solidFill>
                  <a:srgbClr val="FF0000"/>
                </a:solidFill>
                <a:latin typeface="微软雅黑" panose="020B0503020204020204" pitchFamily="34" charset="-122"/>
                <a:ea typeface="微软雅黑" panose="020B0503020204020204" pitchFamily="34" charset="-122"/>
              </a:rPr>
              <a:t>成本优化弹性区间</a:t>
            </a:r>
          </a:p>
        </p:txBody>
      </p:sp>
      <p:grpSp>
        <p:nvGrpSpPr>
          <p:cNvPr id="48" name="组合 47"/>
          <p:cNvGrpSpPr/>
          <p:nvPr/>
        </p:nvGrpSpPr>
        <p:grpSpPr>
          <a:xfrm>
            <a:off x="3396263" y="2687186"/>
            <a:ext cx="1692797" cy="694481"/>
            <a:chOff x="2496343" y="2439906"/>
            <a:chExt cx="2257063" cy="925975"/>
          </a:xfrm>
        </p:grpSpPr>
        <p:sp>
          <p:nvSpPr>
            <p:cNvPr id="2" name="矩形 1"/>
            <p:cNvSpPr/>
            <p:nvPr/>
          </p:nvSpPr>
          <p:spPr>
            <a:xfrm>
              <a:off x="2496343" y="2439906"/>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     参数遴选与提取</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078" y="2658776"/>
              <a:ext cx="488233" cy="488233"/>
            </a:xfrm>
            <a:prstGeom prst="rect">
              <a:avLst/>
            </a:prstGeom>
          </p:spPr>
        </p:pic>
      </p:grpSp>
      <p:grpSp>
        <p:nvGrpSpPr>
          <p:cNvPr id="53" name="组合 52"/>
          <p:cNvGrpSpPr/>
          <p:nvPr/>
        </p:nvGrpSpPr>
        <p:grpSpPr>
          <a:xfrm>
            <a:off x="7156567" y="2680268"/>
            <a:ext cx="1692797" cy="701399"/>
            <a:chOff x="7510080" y="2450943"/>
            <a:chExt cx="2257063" cy="925975"/>
          </a:xfrm>
        </p:grpSpPr>
        <p:sp>
          <p:nvSpPr>
            <p:cNvPr id="20" name="矩形 19"/>
            <p:cNvSpPr/>
            <p:nvPr/>
          </p:nvSpPr>
          <p:spPr>
            <a:xfrm>
              <a:off x="7510080" y="2450943"/>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        预测与研判</a:t>
              </a:r>
            </a:p>
          </p:txBody>
        </p: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459" y="2661466"/>
              <a:ext cx="485543" cy="485543"/>
            </a:xfrm>
            <a:prstGeom prst="rect">
              <a:avLst/>
            </a:prstGeom>
          </p:spPr>
        </p:pic>
      </p:grpSp>
    </p:spTree>
    <p:extLst>
      <p:ext uri="{BB962C8B-B14F-4D97-AF65-F5344CB8AC3E}">
        <p14:creationId xmlns:p14="http://schemas.microsoft.com/office/powerpoint/2010/main" val="380450539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273798" y="2455377"/>
            <a:ext cx="5489079" cy="3309554"/>
            <a:chOff x="1908175" y="1412211"/>
            <a:chExt cx="6526213" cy="5041125"/>
          </a:xfrm>
        </p:grpSpPr>
        <p:sp>
          <p:nvSpPr>
            <p:cNvPr id="11"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14" name="Group 42"/>
            <p:cNvGrpSpPr>
              <a:grpSpLocks/>
            </p:cNvGrpSpPr>
            <p:nvPr/>
          </p:nvGrpSpPr>
          <p:grpSpPr bwMode="auto">
            <a:xfrm>
              <a:off x="4087813" y="4488011"/>
              <a:ext cx="1343025" cy="1366837"/>
              <a:chOff x="732" y="2112"/>
              <a:chExt cx="842" cy="860"/>
            </a:xfrm>
          </p:grpSpPr>
          <p:sp>
            <p:nvSpPr>
              <p:cNvPr id="42"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43"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44"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5"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6"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15" name="组合 57"/>
            <p:cNvGrpSpPr>
              <a:grpSpLocks/>
            </p:cNvGrpSpPr>
            <p:nvPr/>
          </p:nvGrpSpPr>
          <p:grpSpPr bwMode="auto">
            <a:xfrm>
              <a:off x="2597150" y="1751161"/>
              <a:ext cx="1142222" cy="1168400"/>
              <a:chOff x="714348" y="2932117"/>
              <a:chExt cx="1136262" cy="1139825"/>
            </a:xfrm>
          </p:grpSpPr>
          <p:sp>
            <p:nvSpPr>
              <p:cNvPr id="36"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37"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38"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9"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0"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1"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16"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17"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18"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19"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0"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1"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22" name="组合 58"/>
            <p:cNvGrpSpPr>
              <a:grpSpLocks/>
            </p:cNvGrpSpPr>
            <p:nvPr/>
          </p:nvGrpSpPr>
          <p:grpSpPr bwMode="auto">
            <a:xfrm>
              <a:off x="1908175" y="3432929"/>
              <a:ext cx="1230314" cy="1270983"/>
              <a:chOff x="714348" y="2928376"/>
              <a:chExt cx="1131271" cy="1143566"/>
            </a:xfrm>
          </p:grpSpPr>
          <p:sp>
            <p:nvSpPr>
              <p:cNvPr id="26"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27"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28"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29"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0"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35"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23"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24"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25" name="圆角矩形 74"/>
            <p:cNvSpPr>
              <a:spLocks noChangeArrowheads="1"/>
            </p:cNvSpPr>
            <p:nvPr/>
          </p:nvSpPr>
          <p:spPr bwMode="auto">
            <a:xfrm>
              <a:off x="3663950" y="5999311"/>
              <a:ext cx="2501492" cy="454025"/>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47" name="TextBox 35"/>
          <p:cNvSpPr txBox="1"/>
          <p:nvPr/>
        </p:nvSpPr>
        <p:spPr>
          <a:xfrm>
            <a:off x="5019006" y="2205622"/>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48" name="圆角矩形 48"/>
          <p:cNvSpPr>
            <a:spLocks noChangeArrowheads="1"/>
          </p:cNvSpPr>
          <p:nvPr/>
        </p:nvSpPr>
        <p:spPr bwMode="auto">
          <a:xfrm>
            <a:off x="1649983" y="2307006"/>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通过定性描述与定量分析，分析风险发生的可能性及其影响</a:t>
            </a:r>
          </a:p>
        </p:txBody>
      </p:sp>
      <p:sp>
        <p:nvSpPr>
          <p:cNvPr id="49" name="矩形 48"/>
          <p:cNvSpPr/>
          <p:nvPr/>
        </p:nvSpPr>
        <p:spPr>
          <a:xfrm>
            <a:off x="7062303" y="2873406"/>
            <a:ext cx="3136252" cy="932563"/>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    在成本管理中，对成本指标进行</a:t>
            </a:r>
            <a:r>
              <a:rPr lang="zh-CN" altLang="en-US" sz="1400" dirty="0">
                <a:solidFill>
                  <a:srgbClr val="FF0000"/>
                </a:solidFill>
                <a:latin typeface="微软雅黑" panose="020B0503020204020204" pitchFamily="34" charset="-122"/>
                <a:ea typeface="微软雅黑" panose="020B0503020204020204" pitchFamily="34" charset="-122"/>
              </a:rPr>
              <a:t>风险分析</a:t>
            </a:r>
            <a:r>
              <a:rPr lang="zh-CN" altLang="en-US" sz="1400" dirty="0">
                <a:latin typeface="微软雅黑" panose="020B0503020204020204" pitchFamily="34" charset="-122"/>
                <a:ea typeface="微软雅黑" panose="020B0503020204020204" pitchFamily="34" charset="-122"/>
              </a:rPr>
              <a:t>并</a:t>
            </a:r>
            <a:r>
              <a:rPr lang="zh-CN" altLang="en-US" sz="1400" dirty="0">
                <a:solidFill>
                  <a:srgbClr val="FF0000"/>
                </a:solidFill>
                <a:latin typeface="微软雅黑" panose="020B0503020204020204" pitchFamily="34" charset="-122"/>
                <a:ea typeface="微软雅黑" panose="020B0503020204020204" pitchFamily="34" charset="-122"/>
              </a:rPr>
              <a:t>建立预警机制</a:t>
            </a:r>
            <a:r>
              <a:rPr lang="zh-CN" altLang="en-US" sz="1400" dirty="0">
                <a:latin typeface="微软雅黑" panose="020B0503020204020204" pitchFamily="34" charset="-122"/>
                <a:ea typeface="微软雅黑" panose="020B0503020204020204" pitchFamily="34" charset="-122"/>
              </a:rPr>
              <a:t>是企业管理决策中的重要环节。</a:t>
            </a:r>
          </a:p>
        </p:txBody>
      </p:sp>
      <p:sp>
        <p:nvSpPr>
          <p:cNvPr id="50" name="文本框 49"/>
          <p:cNvSpPr txBox="1"/>
          <p:nvPr/>
        </p:nvSpPr>
        <p:spPr>
          <a:xfrm>
            <a:off x="4896722" y="1488371"/>
            <a:ext cx="238074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风险预警与规避</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75665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115509" y="2919098"/>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质量在线展示分析</a:t>
            </a:r>
            <a:endParaRPr lang="zh-CN" altLang="en-US" sz="1600" b="1" dirty="0">
              <a:solidFill>
                <a:schemeClr val="bg1"/>
              </a:solidFill>
              <a:latin typeface="微软雅黑" pitchFamily="34" charset="-122"/>
              <a:ea typeface="微软雅黑" pitchFamily="34" charset="-122"/>
            </a:endParaRPr>
          </a:p>
        </p:txBody>
      </p:sp>
      <p:sp>
        <p:nvSpPr>
          <p:cNvPr id="17" name="矩形 16"/>
          <p:cNvSpPr/>
          <p:nvPr/>
        </p:nvSpPr>
        <p:spPr>
          <a:xfrm>
            <a:off x="3115509" y="3461207"/>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质量问题的追溯分析</a:t>
            </a:r>
            <a:endParaRPr lang="zh-CN" altLang="en-US" sz="1600" b="1" dirty="0">
              <a:solidFill>
                <a:schemeClr val="bg1"/>
              </a:solidFill>
              <a:latin typeface="微软雅黑" pitchFamily="34" charset="-122"/>
              <a:ea typeface="微软雅黑" pitchFamily="34" charset="-122"/>
            </a:endParaRPr>
          </a:p>
        </p:txBody>
      </p:sp>
      <p:sp>
        <p:nvSpPr>
          <p:cNvPr id="18" name="矩形 17"/>
          <p:cNvSpPr/>
          <p:nvPr/>
        </p:nvSpPr>
        <p:spPr>
          <a:xfrm>
            <a:off x="3115509" y="4063647"/>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质量设计产品改进</a:t>
            </a:r>
            <a:endParaRPr lang="zh-CN" altLang="en-US" sz="1600" b="1" dirty="0">
              <a:solidFill>
                <a:schemeClr val="bg1"/>
              </a:solidFill>
              <a:latin typeface="微软雅黑" pitchFamily="34" charset="-122"/>
              <a:ea typeface="微软雅黑" pitchFamily="34" charset="-122"/>
            </a:endParaRPr>
          </a:p>
        </p:txBody>
      </p:sp>
      <p:sp>
        <p:nvSpPr>
          <p:cNvPr id="19" name="矩形 18"/>
          <p:cNvSpPr/>
          <p:nvPr/>
        </p:nvSpPr>
        <p:spPr>
          <a:xfrm>
            <a:off x="2177279" y="5285277"/>
            <a:ext cx="7977544" cy="738664"/>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根据历史</a:t>
            </a:r>
            <a:r>
              <a:rPr lang="zh-CN" altLang="zh-CN" sz="1400" dirty="0">
                <a:latin typeface="微软雅黑" panose="020B0503020204020204" pitchFamily="34" charset="-122"/>
                <a:ea typeface="微软雅黑" panose="020B0503020204020204" pitchFamily="34" charset="-122"/>
              </a:rPr>
              <a:t>质量</a:t>
            </a:r>
            <a:r>
              <a:rPr lang="zh-CN" altLang="en-US" sz="1400" dirty="0">
                <a:latin typeface="微软雅黑" panose="020B0503020204020204" pitchFamily="34" charset="-122"/>
                <a:ea typeface="微软雅黑" panose="020B0503020204020204" pitchFamily="34" charset="-122"/>
              </a:rPr>
              <a:t>数据对</a:t>
            </a:r>
            <a:r>
              <a:rPr lang="zh-CN" altLang="en-US" sz="1400" dirty="0">
                <a:solidFill>
                  <a:srgbClr val="FF0000"/>
                </a:solidFill>
                <a:latin typeface="微软雅黑" panose="020B0503020204020204" pitchFamily="34" charset="-122"/>
                <a:ea typeface="微软雅黑" panose="020B0503020204020204" pitchFamily="34" charset="-122"/>
              </a:rPr>
              <a:t>核心</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a:t>
            </a:r>
            <a:r>
              <a:rPr lang="zh-CN" altLang="en-US" sz="1400" dirty="0">
                <a:latin typeface="微软雅黑" panose="020B0503020204020204" pitchFamily="34" charset="-122"/>
                <a:ea typeface="微软雅黑" panose="020B0503020204020204" pitchFamily="34" charset="-122"/>
              </a:rPr>
              <a:t>进行计算与展示，并对于存在的历史质量问题进行生产</a:t>
            </a:r>
            <a:r>
              <a:rPr lang="zh-CN" altLang="en-US" sz="1400" dirty="0">
                <a:solidFill>
                  <a:srgbClr val="FF0000"/>
                </a:solidFill>
                <a:latin typeface="微软雅黑" panose="020B0503020204020204" pitchFamily="34" charset="-122"/>
                <a:ea typeface="微软雅黑" panose="020B0503020204020204" pitchFamily="34" charset="-122"/>
              </a:rPr>
              <a:t>全</a:t>
            </a:r>
            <a:r>
              <a:rPr lang="zh-CN" altLang="en-US" sz="1400" dirty="0">
                <a:solidFill>
                  <a:srgbClr val="FF0000"/>
                </a:solidFill>
                <a:latin typeface="微软雅黑" panose="020B0503020204020204" pitchFamily="34" charset="-122"/>
                <a:ea typeface="微软雅黑" panose="020B0503020204020204" pitchFamily="34" charset="-122"/>
              </a:rPr>
              <a:t>流程的问题分析</a:t>
            </a:r>
            <a:r>
              <a:rPr lang="zh-CN" altLang="en-US" sz="1400" dirty="0">
                <a:solidFill>
                  <a:srgbClr val="FF0000"/>
                </a:solidFill>
                <a:latin typeface="微软雅黑" panose="020B0503020204020204" pitchFamily="34" charset="-122"/>
                <a:ea typeface="微软雅黑" panose="020B0503020204020204" pitchFamily="34" charset="-122"/>
              </a:rPr>
              <a:t>与原因追溯</a:t>
            </a:r>
            <a:r>
              <a:rPr lang="zh-CN" altLang="en-US" sz="1400" dirty="0">
                <a:latin typeface="微软雅黑" panose="020B0503020204020204" pitchFamily="34" charset="-122"/>
                <a:ea typeface="微软雅黑" panose="020B0503020204020204" pitchFamily="34" charset="-122"/>
              </a:rPr>
              <a:t>，结合材料工艺研究</a:t>
            </a:r>
            <a:r>
              <a:rPr lang="zh-CN" altLang="en-US" sz="1400" dirty="0">
                <a:solidFill>
                  <a:srgbClr val="FF0000"/>
                </a:solidFill>
                <a:latin typeface="微软雅黑" panose="020B0503020204020204" pitchFamily="34" charset="-122"/>
                <a:ea typeface="微软雅黑" panose="020B0503020204020204" pitchFamily="34" charset="-122"/>
              </a:rPr>
              <a:t>维护更新产品工艺库</a:t>
            </a:r>
            <a:r>
              <a:rPr lang="zh-CN" altLang="en-US" sz="1400" dirty="0">
                <a:latin typeface="微软雅黑" panose="020B0503020204020204" pitchFamily="34" charset="-122"/>
                <a:ea typeface="微软雅黑" panose="020B0503020204020204" pitchFamily="34" charset="-122"/>
              </a:rPr>
              <a:t>，实现</a:t>
            </a:r>
            <a:r>
              <a:rPr lang="zh-CN" altLang="en-US" sz="1400" dirty="0">
                <a:solidFill>
                  <a:srgbClr val="FF0000"/>
                </a:solidFill>
                <a:latin typeface="微软雅黑" panose="020B0503020204020204" pitchFamily="34" charset="-122"/>
                <a:ea typeface="微软雅黑" panose="020B0503020204020204" pitchFamily="34" charset="-122"/>
              </a:rPr>
              <a:t>质量设计的持续改进</a:t>
            </a:r>
            <a:r>
              <a:rPr lang="zh-CN" altLang="en-US" sz="1400"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20" name="肘形连接符 19"/>
          <p:cNvCxnSpPr>
            <a:endCxn id="16" idx="1"/>
          </p:cNvCxnSpPr>
          <p:nvPr/>
        </p:nvCxnSpPr>
        <p:spPr>
          <a:xfrm rot="16200000" flipH="1">
            <a:off x="2665149" y="2633392"/>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2397510" y="2907862"/>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2116253" y="3229046"/>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a:off x="2045495" y="1587944"/>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7" name="椭圆 46"/>
          <p:cNvSpPr/>
          <p:nvPr/>
        </p:nvSpPr>
        <p:spPr>
          <a:xfrm>
            <a:off x="2177280" y="1635803"/>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8" name="任意多边形 47"/>
          <p:cNvSpPr/>
          <p:nvPr/>
        </p:nvSpPr>
        <p:spPr>
          <a:xfrm>
            <a:off x="2045495" y="1607376"/>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9" name="椭圆 48"/>
          <p:cNvSpPr/>
          <p:nvPr/>
        </p:nvSpPr>
        <p:spPr>
          <a:xfrm>
            <a:off x="2177280" y="1655235"/>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52" name="表格 51"/>
          <p:cNvGraphicFramePr>
            <a:graphicFrameLocks noGrp="1"/>
          </p:cNvGraphicFramePr>
          <p:nvPr>
            <p:extLst>
              <p:ext uri="{D42A27DB-BD31-4B8C-83A1-F6EECF244321}">
                <p14:modId xmlns:p14="http://schemas.microsoft.com/office/powerpoint/2010/main" val="2384512586"/>
              </p:ext>
            </p:extLst>
          </p:nvPr>
        </p:nvGraphicFramePr>
        <p:xfrm>
          <a:off x="5998272" y="1849491"/>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400" dirty="0" smtClean="0">
                          <a:latin typeface="微软雅黑" panose="020B0503020204020204" pitchFamily="34" charset="-122"/>
                          <a:ea typeface="微软雅黑" panose="020B0503020204020204" pitchFamily="34" charset="-122"/>
                        </a:rPr>
                        <a:t>熔炼过程</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2622252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 xmlns:a16="http://schemas.microsoft.com/office/drawing/2014/main" id="{CA4BBEB4-A806-450D-9DA7-1FAFD242D4D7}"/>
              </a:ext>
            </a:extLst>
          </p:cNvPr>
          <p:cNvSpPr>
            <a:spLocks noChangeArrowheads="1"/>
          </p:cNvSpPr>
          <p:nvPr/>
        </p:nvSpPr>
        <p:spPr bwMode="auto">
          <a:xfrm>
            <a:off x="1717689" y="244490"/>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 xmlns:a16="http://schemas.microsoft.com/office/drawing/2014/main" id="{1AFACEF2-4BD0-4FA1-8300-4804D6D11229}"/>
              </a:ext>
            </a:extLst>
          </p:cNvPr>
          <p:cNvSpPr txBox="1">
            <a:spLocks noChangeArrowheads="1"/>
          </p:cNvSpPr>
          <p:nvPr/>
        </p:nvSpPr>
        <p:spPr bwMode="auto">
          <a:xfrm>
            <a:off x="2027239" y="1637357"/>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 xmlns:a16="http://schemas.microsoft.com/office/drawing/2014/main" id="{7F7488EA-C2D3-4D5E-B733-38526F7D73D1}"/>
              </a:ext>
            </a:extLst>
          </p:cNvPr>
          <p:cNvCxnSpPr/>
          <p:nvPr/>
        </p:nvCxnSpPr>
        <p:spPr>
          <a:xfrm>
            <a:off x="3068955" y="1922738"/>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 xmlns:a16="http://schemas.microsoft.com/office/drawing/2014/main" id="{15AC7C4C-616D-4094-9389-4C5F24F18B5D}"/>
              </a:ext>
            </a:extLst>
          </p:cNvPr>
          <p:cNvSpPr txBox="1">
            <a:spLocks/>
          </p:cNvSpPr>
          <p:nvPr/>
        </p:nvSpPr>
        <p:spPr bwMode="auto">
          <a:xfrm>
            <a:off x="890912" y="1909699"/>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3491548" y="2618803"/>
            <a:ext cx="6840000" cy="3095211"/>
            <a:chOff x="1967548" y="2946524"/>
            <a:chExt cx="6840000" cy="3095211"/>
          </a:xfrm>
        </p:grpSpPr>
        <p:grpSp>
          <p:nvGrpSpPr>
            <p:cNvPr id="18" name="组合 17">
              <a:extLst>
                <a:ext uri="{FF2B5EF4-FFF2-40B4-BE49-F238E27FC236}">
                  <a16:creationId xmlns=""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316706" y="4391536"/>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397519" y="3198084"/>
            <a:ext cx="4042228" cy="1623829"/>
            <a:chOff x="1397519" y="3200400"/>
            <a:chExt cx="5071716" cy="1623829"/>
          </a:xfrm>
        </p:grpSpPr>
        <p:sp>
          <p:nvSpPr>
            <p:cNvPr id="26" name="任意多边形 25"/>
            <p:cNvSpPr/>
            <p:nvPr/>
          </p:nvSpPr>
          <p:spPr>
            <a:xfrm>
              <a:off x="1397519" y="3200400"/>
              <a:ext cx="5071716"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smtClean="0"/>
                <a:t>质量数据分析</a:t>
              </a:r>
              <a:endParaRPr lang="zh-CN" altLang="en-US" sz="1600" b="1" kern="1200" dirty="0"/>
            </a:p>
          </p:txBody>
        </p:sp>
        <p:sp>
          <p:nvSpPr>
            <p:cNvPr id="28" name="任意多边形 27"/>
            <p:cNvSpPr/>
            <p:nvPr/>
          </p:nvSpPr>
          <p:spPr>
            <a:xfrm>
              <a:off x="1397519" y="3758591"/>
              <a:ext cx="5071716"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smtClean="0"/>
                <a:t>质量</a:t>
              </a:r>
              <a:r>
                <a:rPr lang="en-US" altLang="zh-CN" sz="1600" b="1" kern="1200" dirty="0" smtClean="0"/>
                <a:t>KPI</a:t>
              </a:r>
              <a:r>
                <a:rPr lang="zh-CN" altLang="en-US" sz="1600" b="1" kern="1200" dirty="0" smtClean="0"/>
                <a:t>展示</a:t>
              </a:r>
              <a:endParaRPr lang="zh-CN" altLang="en-US" sz="1600" b="1" kern="1200" dirty="0"/>
            </a:p>
          </p:txBody>
        </p:sp>
        <p:sp>
          <p:nvSpPr>
            <p:cNvPr id="30" name="任意多边形 29"/>
            <p:cNvSpPr/>
            <p:nvPr/>
          </p:nvSpPr>
          <p:spPr>
            <a:xfrm>
              <a:off x="1397519" y="4316783"/>
              <a:ext cx="5071716"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smtClean="0"/>
                <a:t>质量数据归档</a:t>
              </a:r>
              <a:endParaRPr lang="zh-CN" altLang="en-US" sz="1600" b="1" kern="1200" dirty="0"/>
            </a:p>
          </p:txBody>
        </p:sp>
      </p:grpSp>
      <p:grpSp>
        <p:nvGrpSpPr>
          <p:cNvPr id="23" name="组合 22"/>
          <p:cNvGrpSpPr/>
          <p:nvPr/>
        </p:nvGrpSpPr>
        <p:grpSpPr>
          <a:xfrm>
            <a:off x="1397519" y="5509576"/>
            <a:ext cx="4042228" cy="716018"/>
            <a:chOff x="1397519" y="5395533"/>
            <a:chExt cx="5600440" cy="790662"/>
          </a:xfrm>
        </p:grpSpPr>
        <p:graphicFrame>
          <p:nvGraphicFramePr>
            <p:cNvPr id="3" name="图示 2"/>
            <p:cNvGraphicFramePr/>
            <p:nvPr>
              <p:extLst>
                <p:ext uri="{D42A27DB-BD31-4B8C-83A1-F6EECF244321}">
                  <p14:modId xmlns:p14="http://schemas.microsoft.com/office/powerpoint/2010/main" val="876410017"/>
                </p:ext>
              </p:extLst>
            </p:nvPr>
          </p:nvGraphicFramePr>
          <p:xfrm>
            <a:off x="1397519" y="5395533"/>
            <a:ext cx="5600440" cy="790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89518" y="5721461"/>
              <a:ext cx="238833" cy="222172"/>
            </a:xfrm>
            <a:prstGeom prst="rect">
              <a:avLst/>
            </a:prstGeom>
          </p:spPr>
        </p:pic>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4784" y="5625997"/>
              <a:ext cx="392901" cy="329730"/>
            </a:xfrm>
            <a:prstGeom prst="rect">
              <a:avLst/>
            </a:prstGeom>
          </p:spPr>
        </p:pic>
        <p:pic>
          <p:nvPicPr>
            <p:cNvPr id="15" name="图片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34118" y="5603495"/>
              <a:ext cx="452200" cy="374737"/>
            </a:xfrm>
            <a:prstGeom prst="rect">
              <a:avLst/>
            </a:prstGeom>
          </p:spPr>
        </p:pic>
      </p:grpSp>
      <p:sp>
        <p:nvSpPr>
          <p:cNvPr id="24" name="上箭头 23"/>
          <p:cNvSpPr/>
          <p:nvPr/>
        </p:nvSpPr>
        <p:spPr>
          <a:xfrm>
            <a:off x="1552740" y="4821913"/>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a:off x="2924904" y="4821913"/>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上箭头 43"/>
          <p:cNvSpPr/>
          <p:nvPr/>
        </p:nvSpPr>
        <p:spPr>
          <a:xfrm>
            <a:off x="4268733" y="4821913"/>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52740" y="3248463"/>
            <a:ext cx="505495" cy="505495"/>
          </a:xfrm>
          <a:prstGeom prst="rect">
            <a:avLst/>
          </a:prstGeom>
        </p:spPr>
      </p:pic>
      <p:pic>
        <p:nvPicPr>
          <p:cNvPr id="39" name="图片 3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92517" y="3781956"/>
            <a:ext cx="437463" cy="437463"/>
          </a:xfrm>
          <a:prstGeom prst="rect">
            <a:avLst/>
          </a:prstGeom>
        </p:spPr>
      </p:pic>
      <p:pic>
        <p:nvPicPr>
          <p:cNvPr id="40" name="图片 3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V="1">
            <a:off x="1588975" y="4331268"/>
            <a:ext cx="473844" cy="473844"/>
          </a:xfrm>
          <a:prstGeom prst="rect">
            <a:avLst/>
          </a:prstGeom>
        </p:spPr>
      </p:pic>
      <p:sp>
        <p:nvSpPr>
          <p:cNvPr id="41" name="文本框 40"/>
          <p:cNvSpPr txBox="1"/>
          <p:nvPr/>
        </p:nvSpPr>
        <p:spPr>
          <a:xfrm>
            <a:off x="1868027" y="4821913"/>
            <a:ext cx="576906"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在线监测数据</a:t>
            </a:r>
            <a:endParaRPr lang="zh-CN" altLang="en-US" sz="1400"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3222601" y="4902976"/>
            <a:ext cx="576906"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质检数据</a:t>
            </a:r>
            <a:endParaRPr lang="zh-CN" altLang="en-US" sz="1400"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4558395" y="4906910"/>
            <a:ext cx="576906"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用户评价</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932124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837" y="2288571"/>
            <a:ext cx="5381254" cy="3833525"/>
          </a:xfrm>
          <a:prstGeom prst="rect">
            <a:avLst/>
          </a:prstGeom>
        </p:spPr>
      </p:pic>
      <p:sp>
        <p:nvSpPr>
          <p:cNvPr id="24" name="文本框 23"/>
          <p:cNvSpPr txBox="1"/>
          <p:nvPr/>
        </p:nvSpPr>
        <p:spPr>
          <a:xfrm>
            <a:off x="5214586" y="1509971"/>
            <a:ext cx="2424283"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质量问题追溯</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14423" y="2288571"/>
            <a:ext cx="3127155" cy="3323987"/>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a:latin typeface="微软雅黑" panose="020B0503020204020204" pitchFamily="34" charset="-122"/>
                <a:ea typeface="微软雅黑" panose="020B0503020204020204" pitchFamily="34" charset="-122"/>
              </a:rPr>
              <a:t>，根据质量问题特征</a:t>
            </a:r>
            <a:r>
              <a:rPr lang="zh-CN" altLang="en-US" sz="1400" dirty="0">
                <a:solidFill>
                  <a:srgbClr val="FF0000"/>
                </a:solidFill>
                <a:latin typeface="微软雅黑" panose="020B0503020204020204" pitchFamily="34" charset="-122"/>
                <a:ea typeface="微软雅黑" panose="020B0503020204020204" pitchFamily="34" charset="-122"/>
              </a:rPr>
              <a:t>寻找关联度最高的参数</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73260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483790" y="1562804"/>
            <a:ext cx="3206604"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质量设计、产品改进</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357966" y="2105691"/>
            <a:ext cx="3127155" cy="1661993"/>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生产模式闭环</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工艺库为产品的生产过程提供</a:t>
            </a:r>
            <a:r>
              <a:rPr lang="zh-CN" altLang="en-US" sz="1400" dirty="0">
                <a:solidFill>
                  <a:srgbClr val="FF0000"/>
                </a:solidFill>
                <a:latin typeface="微软雅黑" panose="020B0503020204020204" pitchFamily="34" charset="-122"/>
                <a:ea typeface="微软雅黑" panose="020B0503020204020204" pitchFamily="34" charset="-122"/>
              </a:rPr>
              <a:t>工艺方法的指导</a:t>
            </a:r>
            <a:r>
              <a:rPr lang="zh-CN" altLang="en-US" sz="1400" dirty="0">
                <a:latin typeface="微软雅黑" panose="020B0503020204020204" pitchFamily="34" charset="-122"/>
                <a:ea typeface="微软雅黑" panose="020B0503020204020204" pitchFamily="34" charset="-122"/>
              </a:rPr>
              <a:t>，产品生产部门为客户提供</a:t>
            </a:r>
            <a:r>
              <a:rPr lang="zh-CN" altLang="en-US" sz="1400" dirty="0">
                <a:solidFill>
                  <a:srgbClr val="FF0000"/>
                </a:solidFill>
                <a:latin typeface="微软雅黑" panose="020B0503020204020204" pitchFamily="34" charset="-122"/>
                <a:ea typeface="微软雅黑" panose="020B0503020204020204" pitchFamily="34" charset="-122"/>
              </a:rPr>
              <a:t>产品服务</a:t>
            </a:r>
            <a:r>
              <a:rPr lang="zh-CN" altLang="en-US" sz="1400" dirty="0">
                <a:latin typeface="微软雅黑" panose="020B0503020204020204" pitchFamily="34" charset="-122"/>
                <a:ea typeface="微软雅黑" panose="020B0503020204020204" pitchFamily="34" charset="-122"/>
              </a:rPr>
              <a:t>，用户根据产品使用体验给出的</a:t>
            </a:r>
            <a:r>
              <a:rPr lang="zh-CN" altLang="en-US" sz="1400" dirty="0">
                <a:solidFill>
                  <a:srgbClr val="FF0000"/>
                </a:solidFill>
                <a:latin typeface="微软雅黑" panose="020B0503020204020204" pitchFamily="34" charset="-122"/>
                <a:ea typeface="微软雅黑" panose="020B0503020204020204" pitchFamily="34" charset="-122"/>
              </a:rPr>
              <a:t>反馈情况</a:t>
            </a:r>
            <a:r>
              <a:rPr lang="zh-CN" altLang="en-US" sz="1400" dirty="0">
                <a:latin typeface="微软雅黑" panose="020B0503020204020204" pitchFamily="34" charset="-122"/>
                <a:ea typeface="微软雅黑" panose="020B0503020204020204" pitchFamily="34" charset="-122"/>
              </a:rPr>
              <a:t>可以反过来指导工艺库的改进。</a:t>
            </a:r>
            <a:r>
              <a:rPr lang="zh-CN" altLang="en-US" sz="1400" dirty="0">
                <a:solidFill>
                  <a:srgbClr val="FF0000"/>
                </a:solidFill>
                <a:latin typeface="微软雅黑" panose="020B0503020204020204" pitchFamily="34" charset="-122"/>
                <a:ea typeface="微软雅黑" panose="020B0503020204020204" pitchFamily="34" charset="-122"/>
              </a:rPr>
              <a:t>工艺、生产、客户</a:t>
            </a:r>
            <a:r>
              <a:rPr lang="zh-CN" altLang="en-US" sz="1400" dirty="0">
                <a:latin typeface="微软雅黑" panose="020B0503020204020204" pitchFamily="34" charset="-122"/>
                <a:ea typeface="微软雅黑" panose="020B0503020204020204" pitchFamily="34" charset="-122"/>
              </a:rPr>
              <a:t>三者形成闭环</a:t>
            </a:r>
            <a:endParaRPr lang="en-US" altLang="zh-CN" sz="14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357966" y="4221858"/>
            <a:ext cx="3127155" cy="163121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行业趋势指导工艺优化</a:t>
            </a:r>
          </a:p>
          <a:p>
            <a:r>
              <a:rPr lang="zh-CN" altLang="en-US" sz="1400" dirty="0">
                <a:latin typeface="微软雅黑" panose="020B0503020204020204" pitchFamily="34" charset="-122"/>
                <a:ea typeface="微软雅黑" panose="020B0503020204020204" pitchFamily="34" charset="-122"/>
              </a:rPr>
              <a:t>通过外部数据爬取手段可以获得部分</a:t>
            </a:r>
            <a:r>
              <a:rPr lang="zh-CN" altLang="en-US" sz="1400" dirty="0">
                <a:solidFill>
                  <a:srgbClr val="FF0000"/>
                </a:solidFill>
                <a:latin typeface="微软雅黑" panose="020B0503020204020204" pitchFamily="34" charset="-122"/>
                <a:ea typeface="微软雅黑" panose="020B0503020204020204" pitchFamily="34" charset="-122"/>
              </a:rPr>
              <a:t>市场数据</a:t>
            </a:r>
            <a:r>
              <a:rPr lang="zh-CN" altLang="en-US" sz="1400" dirty="0">
                <a:latin typeface="微软雅黑" panose="020B0503020204020204" pitchFamily="34" charset="-122"/>
                <a:ea typeface="微软雅黑" panose="020B0503020204020204" pitchFamily="34" charset="-122"/>
              </a:rPr>
              <a:t>，进而分析得到</a:t>
            </a:r>
            <a:r>
              <a:rPr lang="zh-CN" altLang="en-US" sz="1400" dirty="0">
                <a:solidFill>
                  <a:srgbClr val="FF0000"/>
                </a:solidFill>
                <a:latin typeface="微软雅黑" panose="020B0503020204020204" pitchFamily="34" charset="-122"/>
                <a:ea typeface="微软雅黑" panose="020B0503020204020204" pitchFamily="34" charset="-122"/>
              </a:rPr>
              <a:t>行业趋势变化情况</a:t>
            </a:r>
            <a:r>
              <a:rPr lang="zh-CN" altLang="en-US" sz="1400" dirty="0">
                <a:latin typeface="微软雅黑" panose="020B0503020204020204" pitchFamily="34" charset="-122"/>
                <a:ea typeface="微软雅黑" panose="020B0503020204020204" pitchFamily="34" charset="-122"/>
              </a:rPr>
              <a:t>，有效利用这些信息，</a:t>
            </a:r>
            <a:r>
              <a:rPr lang="zh-CN" altLang="en-US" sz="1400" dirty="0">
                <a:solidFill>
                  <a:srgbClr val="FF0000"/>
                </a:solidFill>
                <a:latin typeface="微软雅黑" panose="020B0503020204020204" pitchFamily="34" charset="-122"/>
                <a:ea typeface="微软雅黑" panose="020B0503020204020204" pitchFamily="34" charset="-122"/>
              </a:rPr>
              <a:t>精准、快速地进行产品设计</a:t>
            </a:r>
            <a:r>
              <a:rPr lang="zh-CN" altLang="en-US" sz="1400" dirty="0">
                <a:latin typeface="微软雅黑" panose="020B0503020204020204" pitchFamily="34" charset="-122"/>
                <a:ea typeface="微软雅黑" panose="020B0503020204020204" pitchFamily="34" charset="-122"/>
              </a:rPr>
              <a:t>与工艺优化以满足</a:t>
            </a:r>
            <a:r>
              <a:rPr lang="zh-CN" altLang="en-US" sz="1400" dirty="0">
                <a:solidFill>
                  <a:srgbClr val="FF0000"/>
                </a:solidFill>
                <a:latin typeface="微软雅黑" panose="020B0503020204020204" pitchFamily="34" charset="-122"/>
                <a:ea typeface="微软雅黑" panose="020B0503020204020204" pitchFamily="34" charset="-122"/>
              </a:rPr>
              <a:t>未来市场需求</a:t>
            </a:r>
            <a:r>
              <a:rPr lang="zh-CN" altLang="en-US" sz="1400" dirty="0">
                <a:latin typeface="微软雅黑" panose="020B0503020204020204" pitchFamily="34" charset="-122"/>
                <a:ea typeface="微软雅黑" panose="020B0503020204020204" pitchFamily="34" charset="-122"/>
              </a:rPr>
              <a:t>，将对于公司利润有极大的优化</a:t>
            </a:r>
            <a:endParaRPr lang="en-US" altLang="zh-CN" sz="1400"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a:off x="2136809" y="2138023"/>
            <a:ext cx="4415289" cy="4169257"/>
          </a:xfrm>
          <a:prstGeom prst="rect">
            <a:avLst/>
          </a:prstGeom>
        </p:spPr>
      </p:pic>
    </p:spTree>
    <p:extLst>
      <p:ext uri="{BB962C8B-B14F-4D97-AF65-F5344CB8AC3E}">
        <p14:creationId xmlns:p14="http://schemas.microsoft.com/office/powerpoint/2010/main" val="420899487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16837"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15509" y="2969844"/>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1" name="矩形 20"/>
          <p:cNvSpPr/>
          <p:nvPr/>
        </p:nvSpPr>
        <p:spPr>
          <a:xfrm>
            <a:off x="3115510" y="3511952"/>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2" name="矩形 21"/>
          <p:cNvSpPr/>
          <p:nvPr/>
        </p:nvSpPr>
        <p:spPr>
          <a:xfrm>
            <a:off x="3115510" y="4114393"/>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3" name="肘形连接符 22"/>
          <p:cNvCxnSpPr>
            <a:endCxn id="20" idx="1"/>
          </p:cNvCxnSpPr>
          <p:nvPr/>
        </p:nvCxnSpPr>
        <p:spPr>
          <a:xfrm rot="16200000" flipH="1">
            <a:off x="2665148" y="2684137"/>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21" idx="1"/>
          </p:cNvCxnSpPr>
          <p:nvPr/>
        </p:nvCxnSpPr>
        <p:spPr>
          <a:xfrm rot="16200000" flipH="1">
            <a:off x="2397510" y="2958607"/>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22" idx="1"/>
          </p:cNvCxnSpPr>
          <p:nvPr/>
        </p:nvCxnSpPr>
        <p:spPr>
          <a:xfrm rot="16200000" flipH="1">
            <a:off x="2116252" y="3279790"/>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074394" y="1619693"/>
            <a:ext cx="1237029" cy="1030737"/>
            <a:chOff x="6189915" y="3760669"/>
            <a:chExt cx="1649372" cy="1374316"/>
          </a:xfrm>
        </p:grpSpPr>
        <p:sp>
          <p:nvSpPr>
            <p:cNvPr id="28" name="任意多边形 27"/>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9" name="椭圆 28"/>
            <p:cNvSpPr/>
            <p:nvPr/>
          </p:nvSpPr>
          <p:spPr>
            <a:xfrm>
              <a:off x="6378163" y="3835993"/>
              <a:ext cx="1201868" cy="123075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3115510" y="4656501"/>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1845196" y="3550842"/>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550317" y="5533060"/>
            <a:ext cx="7073551" cy="738664"/>
          </a:xfrm>
          <a:prstGeom prst="rect">
            <a:avLst/>
          </a:prstGeom>
        </p:spPr>
        <p:txBody>
          <a:bodyPr wrap="square">
            <a:spAutoFit/>
          </a:bodyPr>
          <a:lstStyle/>
          <a:p>
            <a:r>
              <a:rPr lang="zh-CN" altLang="en-US" sz="1400" dirty="0">
                <a:latin typeface="黑体" panose="02010609060101010101" pitchFamily="49" charset="-122"/>
                <a:ea typeface="黑体" panose="02010609060101010101" pitchFamily="49" charset="-122"/>
              </a:rPr>
              <a:t>分别以</a:t>
            </a:r>
            <a:r>
              <a:rPr lang="zh-CN" altLang="en-US" sz="1400" dirty="0">
                <a:solidFill>
                  <a:srgbClr val="FF0000"/>
                </a:solidFill>
                <a:latin typeface="黑体" panose="02010609060101010101" pitchFamily="49" charset="-122"/>
                <a:ea typeface="黑体" panose="02010609060101010101" pitchFamily="49" charset="-122"/>
              </a:rPr>
              <a:t>产品、客户、服务</a:t>
            </a:r>
            <a:r>
              <a:rPr lang="zh-CN" altLang="en-US" sz="1400" dirty="0">
                <a:latin typeface="黑体" panose="02010609060101010101" pitchFamily="49" charset="-122"/>
                <a:ea typeface="黑体" panose="02010609060101010101" pitchFamily="49" charset="-122"/>
              </a:rPr>
              <a:t>为导向进行数据分析，计算</a:t>
            </a:r>
            <a:r>
              <a:rPr lang="zh-CN" altLang="en-US" sz="1400" dirty="0">
                <a:solidFill>
                  <a:srgbClr val="FF0000"/>
                </a:solidFill>
                <a:latin typeface="黑体" panose="02010609060101010101" pitchFamily="49" charset="-122"/>
                <a:ea typeface="黑体" panose="02010609060101010101" pitchFamily="49" charset="-122"/>
              </a:rPr>
              <a:t>公司销售业绩</a:t>
            </a:r>
            <a:r>
              <a:rPr lang="zh-CN" altLang="en-US" sz="1400" dirty="0">
                <a:latin typeface="黑体" panose="02010609060101010101" pitchFamily="49" charset="-122"/>
                <a:ea typeface="黑体" panose="02010609060101010101" pitchFamily="49" charset="-122"/>
              </a:rPr>
              <a:t>、观察</a:t>
            </a:r>
            <a:r>
              <a:rPr lang="zh-CN" altLang="en-US" sz="1400" dirty="0">
                <a:solidFill>
                  <a:srgbClr val="FF0000"/>
                </a:solidFill>
                <a:latin typeface="黑体" panose="02010609060101010101" pitchFamily="49" charset="-122"/>
                <a:ea typeface="黑体" panose="02010609060101010101" pitchFamily="49" charset="-122"/>
              </a:rPr>
              <a:t>市场供需状况</a:t>
            </a:r>
            <a:r>
              <a:rPr lang="zh-CN" altLang="en-US" sz="1400" dirty="0">
                <a:latin typeface="黑体" panose="02010609060101010101" pitchFamily="49" charset="-122"/>
                <a:ea typeface="黑体" panose="02010609060101010101" pitchFamily="49" charset="-122"/>
              </a:rPr>
              <a:t>、了解</a:t>
            </a:r>
            <a:r>
              <a:rPr lang="zh-CN" altLang="en-US" sz="1400" dirty="0">
                <a:solidFill>
                  <a:srgbClr val="FF0000"/>
                </a:solidFill>
                <a:latin typeface="黑体" panose="02010609060101010101" pitchFamily="49" charset="-122"/>
                <a:ea typeface="黑体" panose="02010609060101010101" pitchFamily="49" charset="-122"/>
              </a:rPr>
              <a:t>产品质量及销售服务情况</a:t>
            </a:r>
            <a:r>
              <a:rPr lang="zh-CN" altLang="en-US" sz="1400" dirty="0">
                <a:latin typeface="黑体" panose="02010609060101010101" pitchFamily="49" charset="-122"/>
                <a:ea typeface="黑体" panose="02010609060101010101" pitchFamily="49" charset="-122"/>
              </a:rPr>
              <a:t>，并根据</a:t>
            </a:r>
            <a:r>
              <a:rPr lang="zh-CN" altLang="zh-CN" sz="1400" dirty="0">
                <a:latin typeface="黑体" panose="02010609060101010101" pitchFamily="49" charset="-122"/>
                <a:ea typeface="黑体" panose="02010609060101010101" pitchFamily="49" charset="-122"/>
              </a:rPr>
              <a:t>资源信息及订单情况</a:t>
            </a:r>
            <a:r>
              <a:rPr lang="zh-CN" altLang="en-US" sz="1400" dirty="0">
                <a:latin typeface="黑体" panose="02010609060101010101" pitchFamily="49" charset="-122"/>
                <a:ea typeface="黑体" panose="02010609060101010101" pitchFamily="49" charset="-122"/>
              </a:rPr>
              <a:t>提供</a:t>
            </a:r>
            <a:r>
              <a:rPr lang="zh-CN" altLang="en-US" sz="1400" dirty="0">
                <a:solidFill>
                  <a:srgbClr val="FF0000"/>
                </a:solidFill>
                <a:latin typeface="黑体" panose="02010609060101010101" pitchFamily="49" charset="-122"/>
                <a:ea typeface="黑体" panose="02010609060101010101" pitchFamily="49" charset="-122"/>
              </a:rPr>
              <a:t>辅助排程模块</a:t>
            </a:r>
            <a:r>
              <a:rPr lang="zh-CN" altLang="en-US" sz="1400" dirty="0">
                <a:latin typeface="黑体" panose="02010609060101010101" pitchFamily="49" charset="-122"/>
                <a:ea typeface="黑体" panose="02010609060101010101" pitchFamily="49" charset="-122"/>
              </a:rPr>
              <a:t>，提升客户精益化服务质量。</a:t>
            </a:r>
          </a:p>
        </p:txBody>
      </p:sp>
      <p:graphicFrame>
        <p:nvGraphicFramePr>
          <p:cNvPr id="50" name="表格 49"/>
          <p:cNvGraphicFramePr>
            <a:graphicFrameLocks noGrp="1"/>
          </p:cNvGraphicFramePr>
          <p:nvPr>
            <p:extLst>
              <p:ext uri="{D42A27DB-BD31-4B8C-83A1-F6EECF244321}">
                <p14:modId xmlns:p14="http://schemas.microsoft.com/office/powerpoint/2010/main" val="3621140421"/>
              </p:ext>
            </p:extLst>
          </p:nvPr>
        </p:nvGraphicFramePr>
        <p:xfrm>
          <a:off x="5922072" y="1677384"/>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35876240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16837"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066277" y="1486150"/>
            <a:ext cx="204163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销售指标分析</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6538234" y="335879"/>
            <a:ext cx="2751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31987540"/>
              </p:ext>
            </p:extLst>
          </p:nvPr>
        </p:nvGraphicFramePr>
        <p:xfrm>
          <a:off x="7825401" y="4862997"/>
          <a:ext cx="2714217" cy="1764226"/>
        </p:xfrm>
        <a:graphic>
          <a:graphicData uri="http://schemas.openxmlformats.org/presentationml/2006/ole">
            <mc:AlternateContent xmlns:mc="http://schemas.openxmlformats.org/markup-compatibility/2006">
              <mc:Choice xmlns:v="urn:schemas-microsoft-com:vml" Requires="v">
                <p:oleObj spid="_x0000_s1123" r:id="rId4" imgW="8762971" imgH="5515014" progId="Visio.Drawing.15">
                  <p:embed/>
                </p:oleObj>
              </mc:Choice>
              <mc:Fallback>
                <p:oleObj r:id="rId4" imgW="8762971" imgH="551501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401" y="4862997"/>
                        <a:ext cx="2714217" cy="1764226"/>
                      </a:xfrm>
                      <a:prstGeom prst="rect">
                        <a:avLst/>
                      </a:prstGeom>
                      <a:noFill/>
                      <a:ln>
                        <a:solidFill>
                          <a:schemeClr val="tx1"/>
                        </a:solidFill>
                      </a:ln>
                    </p:spPr>
                  </p:pic>
                </p:oleObj>
              </mc:Fallback>
            </mc:AlternateContent>
          </a:graphicData>
        </a:graphic>
      </p:graphicFrame>
      <p:sp>
        <p:nvSpPr>
          <p:cNvPr id="10" name="Rectangle 4"/>
          <p:cNvSpPr>
            <a:spLocks noChangeArrowheads="1"/>
          </p:cNvSpPr>
          <p:nvPr/>
        </p:nvSpPr>
        <p:spPr bwMode="auto">
          <a:xfrm>
            <a:off x="8747761" y="-190338"/>
            <a:ext cx="31350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221186700"/>
              </p:ext>
            </p:extLst>
          </p:nvPr>
        </p:nvGraphicFramePr>
        <p:xfrm>
          <a:off x="7825401" y="3167657"/>
          <a:ext cx="2714217" cy="1742854"/>
        </p:xfrm>
        <a:graphic>
          <a:graphicData uri="http://schemas.openxmlformats.org/presentationml/2006/ole">
            <mc:AlternateContent xmlns:mc="http://schemas.openxmlformats.org/markup-compatibility/2006">
              <mc:Choice xmlns:v="urn:schemas-microsoft-com:vml" Requires="v">
                <p:oleObj spid="_x0000_s1124" r:id="rId6" imgW="8762971" imgH="5515014" progId="Visio.Drawing.15">
                  <p:embed/>
                </p:oleObj>
              </mc:Choice>
              <mc:Fallback>
                <p:oleObj r:id="rId6" imgW="8762971" imgH="5515014"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5401" y="3167657"/>
                        <a:ext cx="2714217" cy="1742854"/>
                      </a:xfrm>
                      <a:prstGeom prst="rect">
                        <a:avLst/>
                      </a:prstGeom>
                      <a:noFill/>
                      <a:ln>
                        <a:solidFill>
                          <a:schemeClr val="tx1"/>
                        </a:solidFill>
                      </a:ln>
                    </p:spPr>
                  </p:pic>
                </p:oleObj>
              </mc:Fallback>
            </mc:AlternateContent>
          </a:graphicData>
        </a:graphic>
      </p:graphicFrame>
      <p:sp>
        <p:nvSpPr>
          <p:cNvPr id="26" name="文本框 25"/>
          <p:cNvSpPr txBox="1"/>
          <p:nvPr/>
        </p:nvSpPr>
        <p:spPr>
          <a:xfrm>
            <a:off x="7732225" y="2176316"/>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endParaRPr lang="zh-CN" altLang="en-US" sz="14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5947151" y="2175658"/>
            <a:ext cx="1692273" cy="1846659"/>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销售数据预处理</a:t>
            </a:r>
            <a:endParaRPr lang="en-US" altLang="zh-CN" sz="16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缺失值拟合</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冗余值剔除</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离群</a:t>
            </a:r>
            <a:r>
              <a:rPr lang="zh-CN" altLang="en-US" sz="1400" dirty="0">
                <a:latin typeface="微软雅黑" panose="020B0503020204020204" pitchFamily="34" charset="-122"/>
                <a:ea typeface="微软雅黑" panose="020B0503020204020204" pitchFamily="34" charset="-122"/>
              </a:rPr>
              <a:t>点处理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数据多维度归档（时间、产品）</a:t>
            </a:r>
            <a:endParaRPr lang="en-US" altLang="zh-CN" sz="14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7620077" y="2289133"/>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5947151" y="4263068"/>
            <a:ext cx="1785075" cy="163121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a:t>
            </a:r>
            <a:r>
              <a:rPr lang="zh-CN" altLang="en-US" sz="1600" b="1" dirty="0">
                <a:latin typeface="微软雅黑" panose="020B0503020204020204" pitchFamily="34" charset="-122"/>
                <a:ea typeface="微软雅黑" panose="020B0503020204020204" pitchFamily="34" charset="-122"/>
              </a:rPr>
              <a:t>统计值计算</a:t>
            </a:r>
            <a:endParaRPr lang="en-US" altLang="zh-CN" sz="16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同比变化率</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时间平滑指数</a:t>
            </a:r>
            <a:endParaRPr lang="en-US" altLang="zh-CN" sz="1400"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8"/>
          <a:stretch>
            <a:fillRect/>
          </a:stretch>
        </p:blipFill>
        <p:spPr>
          <a:xfrm>
            <a:off x="1656509" y="2175657"/>
            <a:ext cx="4197466" cy="3829460"/>
          </a:xfrm>
          <a:prstGeom prst="rect">
            <a:avLst/>
          </a:prstGeom>
        </p:spPr>
      </p:pic>
    </p:spTree>
    <p:extLst>
      <p:ext uri="{BB962C8B-B14F-4D97-AF65-F5344CB8AC3E}">
        <p14:creationId xmlns:p14="http://schemas.microsoft.com/office/powerpoint/2010/main" val="106375270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16837"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359862" y="1532133"/>
            <a:ext cx="145446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客户管理</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6734176" y="15955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8029577" y="2199880"/>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a:t>
            </a:r>
            <a:r>
              <a:rPr lang="zh-CN" altLang="en-US" sz="1400" dirty="0">
                <a:latin typeface="微软雅黑" panose="020B0503020204020204" pitchFamily="34" charset="-122"/>
                <a:ea typeface="微软雅黑" panose="020B0503020204020204" pitchFamily="34" charset="-122"/>
              </a:rPr>
              <a:t>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029577" y="4039502"/>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6" name="矩形 5"/>
          <p:cNvSpPr/>
          <p:nvPr/>
        </p:nvSpPr>
        <p:spPr>
          <a:xfrm>
            <a:off x="1881252" y="5674334"/>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1951257" y="2520649"/>
            <a:ext cx="5894162" cy="2251562"/>
          </a:xfrm>
          <a:prstGeom prst="rect">
            <a:avLst/>
          </a:prstGeom>
        </p:spPr>
      </p:pic>
    </p:spTree>
    <p:extLst>
      <p:ext uri="{BB962C8B-B14F-4D97-AF65-F5344CB8AC3E}">
        <p14:creationId xmlns:p14="http://schemas.microsoft.com/office/powerpoint/2010/main" val="428276645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16837"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777545" y="2337177"/>
            <a:ext cx="2602089" cy="1846659"/>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排程效果评估</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a:t>
            </a:r>
            <a:r>
              <a:rPr lang="zh-CN" altLang="zh-CN" sz="1400" dirty="0">
                <a:latin typeface="微软雅黑" panose="020B0503020204020204" pitchFamily="34" charset="-122"/>
                <a:ea typeface="微软雅黑" panose="020B0503020204020204" pitchFamily="34" charset="-122"/>
              </a:rPr>
              <a:t>时间总和</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4248292488"/>
              </p:ext>
            </p:extLst>
          </p:nvPr>
        </p:nvGraphicFramePr>
        <p:xfrm>
          <a:off x="1794551" y="5054601"/>
          <a:ext cx="8585083" cy="154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组合 18"/>
          <p:cNvGrpSpPr/>
          <p:nvPr/>
        </p:nvGrpSpPr>
        <p:grpSpPr>
          <a:xfrm>
            <a:off x="2045495" y="1590929"/>
            <a:ext cx="6328403" cy="3129116"/>
            <a:chOff x="849302" y="1106301"/>
            <a:chExt cx="6783061" cy="3132964"/>
          </a:xfrm>
        </p:grpSpPr>
        <p:grpSp>
          <p:nvGrpSpPr>
            <p:cNvPr id="20" name="组合 19"/>
            <p:cNvGrpSpPr/>
            <p:nvPr/>
          </p:nvGrpSpPr>
          <p:grpSpPr>
            <a:xfrm>
              <a:off x="849302" y="2979704"/>
              <a:ext cx="5956332" cy="1259561"/>
              <a:chOff x="849302" y="2979704"/>
              <a:chExt cx="5956332" cy="1259561"/>
            </a:xfrm>
          </p:grpSpPr>
          <p:sp>
            <p:nvSpPr>
              <p:cNvPr id="37" name="任意多边形 36"/>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2775" dirty="0"/>
              </a:p>
            </p:txBody>
          </p:sp>
          <p:sp>
            <p:nvSpPr>
              <p:cNvPr id="38" name="任意多边形 37"/>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39" name="任意多边形 38"/>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sz="1500"/>
              </a:p>
            </p:txBody>
          </p:sp>
          <p:sp>
            <p:nvSpPr>
              <p:cNvPr id="40" name="任意多边形 39"/>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400" b="1" dirty="0">
                    <a:latin typeface="微软雅黑" panose="020B0503020204020204" pitchFamily="34" charset="-122"/>
                    <a:ea typeface="微软雅黑" panose="020B0503020204020204" pitchFamily="34" charset="-122"/>
                  </a:rPr>
                  <a:t>辅助生产排程系统</a:t>
                </a:r>
              </a:p>
            </p:txBody>
          </p:sp>
          <p:sp>
            <p:nvSpPr>
              <p:cNvPr id="41" name="任意多边形 40"/>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工艺流程管理</a:t>
                </a:r>
              </a:p>
            </p:txBody>
          </p:sp>
          <p:sp>
            <p:nvSpPr>
              <p:cNvPr id="42" name="任意多边形 41"/>
              <p:cNvSpPr/>
              <p:nvPr/>
            </p:nvSpPr>
            <p:spPr>
              <a:xfrm rot="7177">
                <a:off x="4924908" y="3120905"/>
                <a:ext cx="317736" cy="457369"/>
              </a:xfrm>
              <a:custGeom>
                <a:avLst/>
                <a:gdLst>
                  <a:gd name="connsiteX0" fmla="*/ 0 w 389267"/>
                  <a:gd name="connsiteY0" fmla="*/ 95526 h 477629"/>
                  <a:gd name="connsiteX1" fmla="*/ 194634 w 389267"/>
                  <a:gd name="connsiteY1" fmla="*/ 95526 h 477629"/>
                  <a:gd name="connsiteX2" fmla="*/ 194634 w 389267"/>
                  <a:gd name="connsiteY2" fmla="*/ 0 h 477629"/>
                  <a:gd name="connsiteX3" fmla="*/ 389267 w 389267"/>
                  <a:gd name="connsiteY3" fmla="*/ 238815 h 477629"/>
                  <a:gd name="connsiteX4" fmla="*/ 194634 w 389267"/>
                  <a:gd name="connsiteY4" fmla="*/ 477629 h 477629"/>
                  <a:gd name="connsiteX5" fmla="*/ 194634 w 389267"/>
                  <a:gd name="connsiteY5" fmla="*/ 382103 h 477629"/>
                  <a:gd name="connsiteX6" fmla="*/ 0 w 389267"/>
                  <a:gd name="connsiteY6" fmla="*/ 382103 h 477629"/>
                  <a:gd name="connsiteX7" fmla="*/ 0 w 389267"/>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267" h="477629">
                    <a:moveTo>
                      <a:pt x="0" y="95526"/>
                    </a:moveTo>
                    <a:lnTo>
                      <a:pt x="194634" y="95526"/>
                    </a:lnTo>
                    <a:lnTo>
                      <a:pt x="194634" y="0"/>
                    </a:lnTo>
                    <a:lnTo>
                      <a:pt x="389267" y="238815"/>
                    </a:lnTo>
                    <a:lnTo>
                      <a:pt x="194634" y="477629"/>
                    </a:lnTo>
                    <a:lnTo>
                      <a:pt x="194634"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71644" rIns="87585" bIns="71645" numCol="1" spcCol="1270" anchor="ctr" anchorCtr="0">
                <a:noAutofit/>
              </a:bodyPr>
              <a:lstStyle/>
              <a:p>
                <a:pPr algn="ctr" defTabSz="666750">
                  <a:lnSpc>
                    <a:spcPct val="90000"/>
                  </a:lnSpc>
                  <a:spcBef>
                    <a:spcPct val="0"/>
                  </a:spcBef>
                  <a:spcAft>
                    <a:spcPct val="35000"/>
                  </a:spcAft>
                </a:pPr>
                <a:endParaRPr lang="zh-CN" altLang="en-US" sz="1500"/>
              </a:p>
            </p:txBody>
          </p:sp>
          <p:sp>
            <p:nvSpPr>
              <p:cNvPr id="43" name="任意多边形 42"/>
              <p:cNvSpPr/>
              <p:nvPr/>
            </p:nvSpPr>
            <p:spPr>
              <a:xfrm>
                <a:off x="5334811" y="3154839"/>
                <a:ext cx="1401640" cy="454645"/>
              </a:xfrm>
              <a:custGeom>
                <a:avLst/>
                <a:gdLst>
                  <a:gd name="connsiteX0" fmla="*/ 0 w 1778484"/>
                  <a:gd name="connsiteY0" fmla="*/ 114953 h 1149529"/>
                  <a:gd name="connsiteX1" fmla="*/ 114953 w 1778484"/>
                  <a:gd name="connsiteY1" fmla="*/ 0 h 1149529"/>
                  <a:gd name="connsiteX2" fmla="*/ 1663531 w 1778484"/>
                  <a:gd name="connsiteY2" fmla="*/ 0 h 1149529"/>
                  <a:gd name="connsiteX3" fmla="*/ 1778484 w 1778484"/>
                  <a:gd name="connsiteY3" fmla="*/ 114953 h 1149529"/>
                  <a:gd name="connsiteX4" fmla="*/ 1778484 w 1778484"/>
                  <a:gd name="connsiteY4" fmla="*/ 1034576 h 1149529"/>
                  <a:gd name="connsiteX5" fmla="*/ 1663531 w 1778484"/>
                  <a:gd name="connsiteY5" fmla="*/ 1149529 h 1149529"/>
                  <a:gd name="connsiteX6" fmla="*/ 114953 w 1778484"/>
                  <a:gd name="connsiteY6" fmla="*/ 1149529 h 1149529"/>
                  <a:gd name="connsiteX7" fmla="*/ 0 w 1778484"/>
                  <a:gd name="connsiteY7" fmla="*/ 1034576 h 1149529"/>
                  <a:gd name="connsiteX8" fmla="*/ 0 w 1778484"/>
                  <a:gd name="connsiteY8" fmla="*/ 114953 h 114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484" h="1149529">
                    <a:moveTo>
                      <a:pt x="0" y="114953"/>
                    </a:moveTo>
                    <a:cubicBezTo>
                      <a:pt x="0" y="51466"/>
                      <a:pt x="51466" y="0"/>
                      <a:pt x="114953" y="0"/>
                    </a:cubicBezTo>
                    <a:lnTo>
                      <a:pt x="1663531" y="0"/>
                    </a:lnTo>
                    <a:cubicBezTo>
                      <a:pt x="1727018" y="0"/>
                      <a:pt x="1778484" y="51466"/>
                      <a:pt x="1778484" y="114953"/>
                    </a:cubicBezTo>
                    <a:lnTo>
                      <a:pt x="1778484" y="1034576"/>
                    </a:lnTo>
                    <a:cubicBezTo>
                      <a:pt x="1778484" y="1098063"/>
                      <a:pt x="1727018" y="1149529"/>
                      <a:pt x="1663531" y="1149529"/>
                    </a:cubicBezTo>
                    <a:lnTo>
                      <a:pt x="114953" y="1149529"/>
                    </a:lnTo>
                    <a:cubicBezTo>
                      <a:pt x="51466" y="1149529"/>
                      <a:pt x="0" y="1098063"/>
                      <a:pt x="0" y="1034576"/>
                    </a:cubicBezTo>
                    <a:lnTo>
                      <a:pt x="0" y="1149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76" tIns="74676" rIns="74676" bIns="327388" numCol="1" spcCol="1270" anchor="t" anchorCtr="0">
                <a:noAutofit/>
              </a:bodyPr>
              <a:lstStyle/>
              <a:p>
                <a:pPr defTabSz="466725">
                  <a:lnSpc>
                    <a:spcPct val="90000"/>
                  </a:lnSpc>
                  <a:spcBef>
                    <a:spcPct val="0"/>
                  </a:spcBef>
                  <a:spcAft>
                    <a:spcPct val="35000"/>
                  </a:spcAft>
                </a:pPr>
                <a:endParaRPr lang="zh-CN" altLang="en-US" sz="1050" dirty="0">
                  <a:latin typeface="微软雅黑" panose="020B0503020204020204" pitchFamily="34" charset="-122"/>
                  <a:ea typeface="微软雅黑" panose="020B0503020204020204" pitchFamily="34" charset="-122"/>
                </a:endParaRPr>
              </a:p>
            </p:txBody>
          </p:sp>
          <p:sp>
            <p:nvSpPr>
              <p:cNvPr id="44" name="任意多边形 43"/>
              <p:cNvSpPr/>
              <p:nvPr/>
            </p:nvSpPr>
            <p:spPr>
              <a:xfrm>
                <a:off x="5396653" y="3221663"/>
                <a:ext cx="1408981" cy="437807"/>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工序批量计划</a:t>
                </a:r>
              </a:p>
            </p:txBody>
          </p:sp>
        </p:grpSp>
        <p:sp>
          <p:nvSpPr>
            <p:cNvPr id="22" name="任意多边形 21"/>
            <p:cNvSpPr/>
            <p:nvPr/>
          </p:nvSpPr>
          <p:spPr>
            <a:xfrm>
              <a:off x="3116190" y="1902690"/>
              <a:ext cx="1252607" cy="570929"/>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400" b="1" dirty="0">
                  <a:latin typeface="微软雅黑" panose="020B0503020204020204" pitchFamily="34" charset="-122"/>
                  <a:ea typeface="微软雅黑" panose="020B0503020204020204" pitchFamily="34" charset="-122"/>
                </a:rPr>
                <a:t>订单管理</a:t>
              </a:r>
            </a:p>
          </p:txBody>
        </p:sp>
        <p:sp>
          <p:nvSpPr>
            <p:cNvPr id="23" name="任意多边形 22"/>
            <p:cNvSpPr/>
            <p:nvPr/>
          </p:nvSpPr>
          <p:spPr>
            <a:xfrm>
              <a:off x="3431699" y="2278230"/>
              <a:ext cx="989713" cy="392151"/>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grpSp>
          <p:nvGrpSpPr>
            <p:cNvPr id="24" name="组合 23"/>
            <p:cNvGrpSpPr/>
            <p:nvPr/>
          </p:nvGrpSpPr>
          <p:grpSpPr>
            <a:xfrm>
              <a:off x="1548668" y="1828805"/>
              <a:ext cx="525934" cy="691344"/>
              <a:chOff x="2751993" y="2672862"/>
              <a:chExt cx="624576" cy="821009"/>
            </a:xfrm>
          </p:grpSpPr>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36" name="矩形 35"/>
              <p:cNvSpPr/>
              <p:nvPr/>
            </p:nvSpPr>
            <p:spPr>
              <a:xfrm>
                <a:off x="2775358" y="3191961"/>
                <a:ext cx="577847" cy="301910"/>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26" name="右箭头 25"/>
            <p:cNvSpPr/>
            <p:nvPr/>
          </p:nvSpPr>
          <p:spPr>
            <a:xfrm>
              <a:off x="2265171" y="2201361"/>
              <a:ext cx="688158" cy="132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 name="下箭头 26"/>
            <p:cNvSpPr/>
            <p:nvPr/>
          </p:nvSpPr>
          <p:spPr>
            <a:xfrm>
              <a:off x="3842327" y="2734080"/>
              <a:ext cx="123857" cy="2268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 name="矩形 27"/>
            <p:cNvSpPr/>
            <p:nvPr/>
          </p:nvSpPr>
          <p:spPr>
            <a:xfrm>
              <a:off x="2145687" y="1748938"/>
              <a:ext cx="919565" cy="416009"/>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29" name="矩形 28"/>
            <p:cNvSpPr/>
            <p:nvPr/>
          </p:nvSpPr>
          <p:spPr>
            <a:xfrm>
              <a:off x="3947835" y="2702705"/>
              <a:ext cx="486586" cy="25422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订单</a:t>
              </a:r>
            </a:p>
          </p:txBody>
        </p:sp>
        <p:sp>
          <p:nvSpPr>
            <p:cNvPr id="30" name="文本框 29"/>
            <p:cNvSpPr txBox="1"/>
            <p:nvPr/>
          </p:nvSpPr>
          <p:spPr>
            <a:xfrm>
              <a:off x="2730163" y="1106301"/>
              <a:ext cx="4902200" cy="462233"/>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辅助生产排程</a:t>
              </a:r>
              <a:r>
                <a:rPr lang="en-US" altLang="zh-CN" sz="2400" b="1" dirty="0">
                  <a:latin typeface="微软雅黑" panose="020B0503020204020204" pitchFamily="34" charset="-122"/>
                  <a:ea typeface="微软雅黑" panose="020B0503020204020204" pitchFamily="34" charset="-122"/>
                </a:rPr>
                <a:t>APS</a:t>
              </a:r>
              <a:r>
                <a:rPr lang="zh-CN" altLang="en-US" sz="2400" b="1" dirty="0">
                  <a:latin typeface="微软雅黑" panose="020B0503020204020204" pitchFamily="34" charset="-122"/>
                  <a:ea typeface="微软雅黑" panose="020B0503020204020204" pitchFamily="34" charset="-122"/>
                </a:rPr>
                <a:t>系统</a:t>
              </a:r>
            </a:p>
          </p:txBody>
        </p:sp>
      </p:grpSp>
    </p:spTree>
    <p:extLst>
      <p:ext uri="{BB962C8B-B14F-4D97-AF65-F5344CB8AC3E}">
        <p14:creationId xmlns:p14="http://schemas.microsoft.com/office/powerpoint/2010/main" val="44933106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16837"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101182" y="1545855"/>
            <a:ext cx="2059013"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26" name="图示 25"/>
          <p:cNvGraphicFramePr/>
          <p:nvPr>
            <p:extLst>
              <p:ext uri="{D42A27DB-BD31-4B8C-83A1-F6EECF244321}">
                <p14:modId xmlns:p14="http://schemas.microsoft.com/office/powerpoint/2010/main" val="569763163"/>
              </p:ext>
            </p:extLst>
          </p:nvPr>
        </p:nvGraphicFramePr>
        <p:xfrm>
          <a:off x="1677313" y="2525792"/>
          <a:ext cx="4706070" cy="3137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矩形 26"/>
          <p:cNvSpPr/>
          <p:nvPr/>
        </p:nvSpPr>
        <p:spPr>
          <a:xfrm>
            <a:off x="2038531" y="3557602"/>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28" name="矩形 27"/>
          <p:cNvSpPr/>
          <p:nvPr/>
        </p:nvSpPr>
        <p:spPr>
          <a:xfrm>
            <a:off x="5049069" y="3195154"/>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29" name="矩形 28"/>
          <p:cNvSpPr/>
          <p:nvPr/>
        </p:nvSpPr>
        <p:spPr>
          <a:xfrm>
            <a:off x="4751129" y="5070204"/>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0" name="组合 29"/>
          <p:cNvGrpSpPr/>
          <p:nvPr/>
        </p:nvGrpSpPr>
        <p:grpSpPr>
          <a:xfrm>
            <a:off x="2445269" y="5325164"/>
            <a:ext cx="1415772" cy="1208678"/>
            <a:chOff x="3996557" y="5095272"/>
            <a:chExt cx="1682855" cy="1436693"/>
          </a:xfrm>
        </p:grpSpPr>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36" name="矩形 35"/>
            <p:cNvSpPr/>
            <p:nvPr/>
          </p:nvSpPr>
          <p:spPr>
            <a:xfrm>
              <a:off x="3996557" y="6129544"/>
              <a:ext cx="1682855" cy="402421"/>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37" name="直接箭头连接符 36"/>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1"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41" name="文本框 40"/>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42" name="文本框 41"/>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sp>
        <p:nvSpPr>
          <p:cNvPr id="25" name="文本框 24"/>
          <p:cNvSpPr txBox="1"/>
          <p:nvPr/>
        </p:nvSpPr>
        <p:spPr>
          <a:xfrm>
            <a:off x="897727" y="2368534"/>
            <a:ext cx="4124181" cy="400110"/>
          </a:xfrm>
          <a:prstGeom prst="rect">
            <a:avLst/>
          </a:prstGeom>
          <a:noFill/>
        </p:spPr>
        <p:txBody>
          <a:bodyPr wrap="square" rtlCol="0">
            <a:spAutoFit/>
          </a:bodyPr>
          <a:lstStyle/>
          <a:p>
            <a:pPr algn="ct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2959817" y="2112768"/>
            <a:ext cx="6341745" cy="307777"/>
          </a:xfrm>
          <a:prstGeom prst="rect">
            <a:avLst/>
          </a:prstGeom>
        </p:spPr>
        <p:txBody>
          <a:bodyPr wrap="square">
            <a:spAutoFit/>
          </a:bodyPr>
          <a:lstStyle/>
          <a:p>
            <a:pPr algn="ct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服务质量评估旨在</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于</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客户的</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各项</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量化</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45" name="矩形 44"/>
          <p:cNvSpPr/>
          <p:nvPr/>
        </p:nvSpPr>
        <p:spPr>
          <a:xfrm>
            <a:off x="6087092" y="3470064"/>
            <a:ext cx="4137453" cy="1815882"/>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服务质量评估根据</a:t>
            </a:r>
            <a:r>
              <a:rPr lang="zh-CN" altLang="en-US" sz="1400" dirty="0">
                <a:solidFill>
                  <a:srgbClr val="FF0000"/>
                </a:solidFill>
                <a:latin typeface="微软雅黑" panose="020B0503020204020204" pitchFamily="34" charset="-122"/>
                <a:ea typeface="微软雅黑" panose="020B0503020204020204" pitchFamily="34" charset="-122"/>
              </a:rPr>
              <a:t>客户的评价数据</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销售数据</a:t>
            </a:r>
            <a:r>
              <a:rPr lang="zh-CN" altLang="en-US" sz="1400" dirty="0">
                <a:latin typeface="微软雅黑" panose="020B0503020204020204" pitchFamily="34" charset="-122"/>
                <a:ea typeface="微软雅黑" panose="020B0503020204020204" pitchFamily="34" charset="-122"/>
              </a:rPr>
              <a:t>对</a:t>
            </a:r>
            <a:r>
              <a:rPr lang="zh-CN" altLang="en-US" sz="1400" dirty="0">
                <a:solidFill>
                  <a:srgbClr val="FF0000"/>
                </a:solidFill>
                <a:latin typeface="微软雅黑" panose="020B0503020204020204" pitchFamily="34" charset="-122"/>
                <a:ea typeface="微软雅黑" panose="020B0503020204020204" pitchFamily="34" charset="-122"/>
              </a:rPr>
              <a:t>产品</a:t>
            </a:r>
            <a:r>
              <a:rPr lang="zh-CN" altLang="en-US" sz="1400" dirty="0">
                <a:solidFill>
                  <a:srgbClr val="FF0000"/>
                </a:solidFill>
                <a:latin typeface="微软雅黑" panose="020B0503020204020204" pitchFamily="34" charset="-122"/>
                <a:ea typeface="微软雅黑" panose="020B0503020204020204" pitchFamily="34" charset="-122"/>
              </a:rPr>
              <a:t>服务情况</a:t>
            </a:r>
            <a:r>
              <a:rPr lang="zh-CN" altLang="en-US" sz="1400" dirty="0">
                <a:latin typeface="微软雅黑" panose="020B0503020204020204" pitchFamily="34" charset="-122"/>
                <a:ea typeface="微软雅黑" panose="020B0503020204020204" pitchFamily="34" charset="-122"/>
              </a:rPr>
              <a:t>进行评估，改进</a:t>
            </a:r>
            <a:r>
              <a:rPr lang="zh-CN" altLang="en-US" sz="1400" dirty="0">
                <a:solidFill>
                  <a:srgbClr val="FF0000"/>
                </a:solidFill>
                <a:latin typeface="微软雅黑" panose="020B0503020204020204" pitchFamily="34" charset="-122"/>
                <a:ea typeface="微软雅黑" panose="020B0503020204020204" pitchFamily="34" charset="-122"/>
              </a:rPr>
              <a:t>产品生产</a:t>
            </a:r>
            <a:r>
              <a:rPr lang="zh-CN" altLang="en-US" sz="1400" dirty="0">
                <a:latin typeface="微软雅黑" panose="020B0503020204020204" pitchFamily="34" charset="-122"/>
                <a:ea typeface="微软雅黑" panose="020B0503020204020204" pitchFamily="34" charset="-122"/>
              </a:rPr>
              <a:t>，为用户提供</a:t>
            </a:r>
            <a:r>
              <a:rPr lang="zh-CN" altLang="en-US" sz="1400"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该评估结果可以作为</a:t>
            </a:r>
            <a:r>
              <a:rPr lang="zh-CN" altLang="en-US" sz="1400" dirty="0">
                <a:latin typeface="微软雅黑" panose="020B0503020204020204" pitchFamily="34" charset="-122"/>
                <a:ea typeface="微软雅黑" panose="020B0503020204020204" pitchFamily="34" charset="-122"/>
              </a:rPr>
              <a:t>部分</a:t>
            </a:r>
            <a:r>
              <a:rPr lang="zh-CN" altLang="en-US" sz="1400" dirty="0">
                <a:solidFill>
                  <a:srgbClr val="FF0000"/>
                </a:solidFill>
                <a:latin typeface="微软雅黑" panose="020B0503020204020204" pitchFamily="34" charset="-122"/>
                <a:ea typeface="微软雅黑" panose="020B0503020204020204" pitchFamily="34" charset="-122"/>
              </a:rPr>
              <a:t>公司部门</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人员</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绩效考核依据</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734683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616837"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115512" y="2905891"/>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基础评价指标</a:t>
            </a:r>
          </a:p>
        </p:txBody>
      </p:sp>
      <p:cxnSp>
        <p:nvCxnSpPr>
          <p:cNvPr id="38" name="肘形连接符 37"/>
          <p:cNvCxnSpPr>
            <a:endCxn id="30" idx="1"/>
          </p:cNvCxnSpPr>
          <p:nvPr/>
        </p:nvCxnSpPr>
        <p:spPr>
          <a:xfrm rot="16200000" flipH="1">
            <a:off x="2536246" y="2483586"/>
            <a:ext cx="739865"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874477" y="2501934"/>
            <a:ext cx="1965101" cy="1160310"/>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基于成本、质量、服务三个主题的分析结果，从各主题内部中筛选出一些关键</a:t>
            </a:r>
            <a:r>
              <a:rPr lang="en-US" altLang="zh-CN" sz="1400" b="1" dirty="0">
                <a:latin typeface="微软雅黑" pitchFamily="34" charset="-122"/>
                <a:ea typeface="微软雅黑" pitchFamily="34" charset="-122"/>
              </a:rPr>
              <a:t>KPI</a:t>
            </a:r>
            <a:r>
              <a:rPr lang="zh-CN" altLang="zh-CN" sz="1400" b="1" dirty="0">
                <a:latin typeface="微软雅黑" pitchFamily="34" charset="-122"/>
                <a:ea typeface="微软雅黑" pitchFamily="34" charset="-122"/>
              </a:rPr>
              <a:t>指标，建立基础指标库</a:t>
            </a:r>
            <a:endParaRPr lang="zh-CN" altLang="en-US" sz="1400" b="1" dirty="0">
              <a:latin typeface="微软雅黑" pitchFamily="34" charset="-122"/>
              <a:ea typeface="微软雅黑" pitchFamily="34" charset="-122"/>
            </a:endParaRPr>
          </a:p>
        </p:txBody>
      </p:sp>
      <p:cxnSp>
        <p:nvCxnSpPr>
          <p:cNvPr id="41" name="直接箭头连接符 40"/>
          <p:cNvCxnSpPr>
            <a:stCxn id="30" idx="3"/>
            <a:endCxn id="40" idx="1"/>
          </p:cNvCxnSpPr>
          <p:nvPr/>
        </p:nvCxnSpPr>
        <p:spPr>
          <a:xfrm>
            <a:off x="4591052" y="3062853"/>
            <a:ext cx="283424" cy="19236"/>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55" idx="3"/>
            <a:endCxn id="45" idx="1"/>
          </p:cNvCxnSpPr>
          <p:nvPr/>
        </p:nvCxnSpPr>
        <p:spPr>
          <a:xfrm>
            <a:off x="4565630" y="4126171"/>
            <a:ext cx="308847" cy="15389"/>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874477" y="3669126"/>
            <a:ext cx="2125875" cy="944866"/>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面向企业级高层管理人员的需求所设计的针对成本、质量、服务三个主题的总体评价性指标</a:t>
            </a:r>
            <a:endParaRPr lang="zh-CN" altLang="en-US" sz="1400" b="1" dirty="0">
              <a:latin typeface="微软雅黑" pitchFamily="34" charset="-122"/>
              <a:ea typeface="微软雅黑" pitchFamily="34" charset="-122"/>
            </a:endParaRPr>
          </a:p>
        </p:txBody>
      </p:sp>
      <p:grpSp>
        <p:nvGrpSpPr>
          <p:cNvPr id="49" name="组合 48"/>
          <p:cNvGrpSpPr/>
          <p:nvPr/>
        </p:nvGrpSpPr>
        <p:grpSpPr>
          <a:xfrm>
            <a:off x="2082074" y="1657491"/>
            <a:ext cx="1235838" cy="963922"/>
            <a:chOff x="6171505" y="5190618"/>
            <a:chExt cx="1647784" cy="1285229"/>
          </a:xfrm>
        </p:grpSpPr>
        <p:sp>
          <p:nvSpPr>
            <p:cNvPr id="52" name="任意多边形 51"/>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53" name="Picture 125" descr="AnalyticApps_computer-wcharts_icon.png"/>
            <p:cNvPicPr>
              <a:picLocks noChangeAspect="1"/>
            </p:cNvPicPr>
            <p:nvPr/>
          </p:nvPicPr>
          <p:blipFill>
            <a:blip r:embed="rId3"/>
            <a:srcRect/>
            <a:stretch>
              <a:fillRect/>
            </a:stretch>
          </p:blipFill>
          <p:spPr bwMode="auto">
            <a:xfrm>
              <a:off x="6379129" y="5262626"/>
              <a:ext cx="1224136" cy="1174605"/>
            </a:xfrm>
            <a:prstGeom prst="rect">
              <a:avLst/>
            </a:prstGeom>
            <a:noFill/>
            <a:ln w="9525">
              <a:noFill/>
              <a:miter lim="800000"/>
              <a:headEnd/>
              <a:tailEnd/>
            </a:ln>
          </p:spPr>
        </p:pic>
      </p:grpSp>
      <p:sp>
        <p:nvSpPr>
          <p:cNvPr id="55" name="矩形 54"/>
          <p:cNvSpPr/>
          <p:nvPr/>
        </p:nvSpPr>
        <p:spPr>
          <a:xfrm>
            <a:off x="3090087" y="3969208"/>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主题综合指标</a:t>
            </a:r>
          </a:p>
        </p:txBody>
      </p:sp>
      <p:cxnSp>
        <p:nvCxnSpPr>
          <p:cNvPr id="57" name="肘形连接符 56"/>
          <p:cNvCxnSpPr>
            <a:stCxn id="53" idx="2"/>
            <a:endCxn id="55" idx="1"/>
          </p:cNvCxnSpPr>
          <p:nvPr/>
        </p:nvCxnSpPr>
        <p:spPr>
          <a:xfrm rot="16200000" flipH="1">
            <a:off x="2126607" y="3162688"/>
            <a:ext cx="153371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图示 45"/>
          <p:cNvGraphicFramePr/>
          <p:nvPr>
            <p:extLst>
              <p:ext uri="{D42A27DB-BD31-4B8C-83A1-F6EECF244321}">
                <p14:modId xmlns:p14="http://schemas.microsoft.com/office/powerpoint/2010/main" val="1927795843"/>
              </p:ext>
            </p:extLst>
          </p:nvPr>
        </p:nvGraphicFramePr>
        <p:xfrm>
          <a:off x="2528078" y="4802316"/>
          <a:ext cx="7560803" cy="20556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8" name="组合 47"/>
          <p:cNvGrpSpPr/>
          <p:nvPr/>
        </p:nvGrpSpPr>
        <p:grpSpPr>
          <a:xfrm>
            <a:off x="6981332" y="2173721"/>
            <a:ext cx="3606815" cy="2174432"/>
            <a:chOff x="2786437" y="1390650"/>
            <a:chExt cx="6112864" cy="3685247"/>
          </a:xfrm>
        </p:grpSpPr>
        <p:grpSp>
          <p:nvGrpSpPr>
            <p:cNvPr id="50" name="组合 49"/>
            <p:cNvGrpSpPr/>
            <p:nvPr/>
          </p:nvGrpSpPr>
          <p:grpSpPr>
            <a:xfrm>
              <a:off x="5059245" y="2279484"/>
              <a:ext cx="3724116" cy="577830"/>
              <a:chOff x="1435946" y="2072640"/>
              <a:chExt cx="6692053" cy="1354666"/>
            </a:xfrm>
            <a:effectLst/>
          </p:grpSpPr>
          <p:sp>
            <p:nvSpPr>
              <p:cNvPr id="82" name="圆角矩形 81"/>
              <p:cNvSpPr/>
              <p:nvPr/>
            </p:nvSpPr>
            <p:spPr>
              <a:xfrm>
                <a:off x="1435946" y="2072640"/>
                <a:ext cx="6692053"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3"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algn="ctr" defTabSz="1866900">
                  <a:lnSpc>
                    <a:spcPct val="90000"/>
                  </a:lnSpc>
                  <a:spcBef>
                    <a:spcPct val="0"/>
                  </a:spcBef>
                  <a:spcAft>
                    <a:spcPct val="35000"/>
                  </a:spcAft>
                </a:pPr>
                <a:r>
                  <a:rPr lang="zh-CN" altLang="en-US" sz="1200" dirty="0"/>
                  <a:t>主题综合指标</a:t>
                </a:r>
                <a:endParaRPr lang="zh-CN" altLang="en-US" sz="1200" dirty="0"/>
              </a:p>
            </p:txBody>
          </p:sp>
        </p:grpSp>
        <p:grpSp>
          <p:nvGrpSpPr>
            <p:cNvPr id="54" name="组合 53"/>
            <p:cNvGrpSpPr/>
            <p:nvPr/>
          </p:nvGrpSpPr>
          <p:grpSpPr>
            <a:xfrm>
              <a:off x="4280265" y="1528567"/>
              <a:ext cx="1100817" cy="583294"/>
              <a:chOff x="1435946" y="2072640"/>
              <a:chExt cx="6692051" cy="1354666"/>
            </a:xfrm>
            <a:effectLst/>
          </p:grpSpPr>
          <p:sp>
            <p:nvSpPr>
              <p:cNvPr id="80" name="圆角矩形 79"/>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1"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algn="ctr" defTabSz="1866900">
                  <a:lnSpc>
                    <a:spcPct val="90000"/>
                  </a:lnSpc>
                  <a:spcBef>
                    <a:spcPct val="0"/>
                  </a:spcBef>
                  <a:spcAft>
                    <a:spcPct val="35000"/>
                  </a:spcAft>
                </a:pPr>
                <a:r>
                  <a:rPr lang="zh-CN" altLang="en-US" sz="1100" dirty="0"/>
                  <a:t>成本</a:t>
                </a:r>
                <a:endParaRPr lang="zh-CN" altLang="en-US" sz="1100" dirty="0"/>
              </a:p>
            </p:txBody>
          </p:sp>
        </p:grpSp>
        <p:sp>
          <p:nvSpPr>
            <p:cNvPr id="56" name="流程图: 可选过程 55"/>
            <p:cNvSpPr/>
            <p:nvPr/>
          </p:nvSpPr>
          <p:spPr>
            <a:xfrm>
              <a:off x="4169739" y="1390650"/>
              <a:ext cx="4729562" cy="2426606"/>
            </a:xfrm>
            <a:prstGeom prst="flowChartAlternateProcess">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58" name="上下箭头 57"/>
            <p:cNvSpPr/>
            <p:nvPr/>
          </p:nvSpPr>
          <p:spPr>
            <a:xfrm>
              <a:off x="6189362" y="3821120"/>
              <a:ext cx="199379" cy="3481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grpSp>
          <p:nvGrpSpPr>
            <p:cNvPr id="59" name="组合 58"/>
            <p:cNvGrpSpPr/>
            <p:nvPr/>
          </p:nvGrpSpPr>
          <p:grpSpPr>
            <a:xfrm>
              <a:off x="5059245" y="3053721"/>
              <a:ext cx="3724116" cy="577830"/>
              <a:chOff x="1435946" y="2072640"/>
              <a:chExt cx="6692053" cy="1354666"/>
            </a:xfrm>
            <a:effectLst/>
          </p:grpSpPr>
          <p:sp>
            <p:nvSpPr>
              <p:cNvPr id="78" name="圆角矩形 77"/>
              <p:cNvSpPr/>
              <p:nvPr/>
            </p:nvSpPr>
            <p:spPr>
              <a:xfrm>
                <a:off x="1435946" y="2072640"/>
                <a:ext cx="6692053"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9"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algn="ctr" defTabSz="1866900">
                  <a:lnSpc>
                    <a:spcPct val="90000"/>
                  </a:lnSpc>
                  <a:spcBef>
                    <a:spcPct val="0"/>
                  </a:spcBef>
                  <a:spcAft>
                    <a:spcPct val="35000"/>
                  </a:spcAft>
                </a:pPr>
                <a:r>
                  <a:rPr lang="zh-CN" altLang="en-US" sz="1200" dirty="0"/>
                  <a:t>基础指标</a:t>
                </a:r>
                <a:endParaRPr lang="zh-CN" altLang="en-US" sz="1200" dirty="0"/>
              </a:p>
            </p:txBody>
          </p:sp>
        </p:grpSp>
        <p:sp>
          <p:nvSpPr>
            <p:cNvPr id="60" name="流程图: 磁盘 59"/>
            <p:cNvSpPr/>
            <p:nvPr/>
          </p:nvSpPr>
          <p:spPr>
            <a:xfrm>
              <a:off x="4466682" y="4372824"/>
              <a:ext cx="914400" cy="612648"/>
            </a:xfrm>
            <a:prstGeom prst="flowChartMagneticDisk">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61" name="流程图: 磁盘 60"/>
            <p:cNvSpPr/>
            <p:nvPr/>
          </p:nvSpPr>
          <p:spPr>
            <a:xfrm>
              <a:off x="6077320" y="4378125"/>
              <a:ext cx="914400" cy="612648"/>
            </a:xfrm>
            <a:prstGeom prst="flowChartMagneticDisk">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62" name="流程图: 磁盘 61"/>
            <p:cNvSpPr/>
            <p:nvPr/>
          </p:nvSpPr>
          <p:spPr>
            <a:xfrm>
              <a:off x="7582485" y="4372824"/>
              <a:ext cx="914400" cy="612648"/>
            </a:xfrm>
            <a:prstGeom prst="flowChartMagneticDisk">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64" name="文本框 63"/>
            <p:cNvSpPr txBox="1"/>
            <p:nvPr/>
          </p:nvSpPr>
          <p:spPr>
            <a:xfrm>
              <a:off x="2813044" y="4410191"/>
              <a:ext cx="1505165" cy="469460"/>
            </a:xfrm>
            <a:prstGeom prst="rect">
              <a:avLst/>
            </a:prstGeom>
            <a:noFill/>
          </p:spPr>
          <p:txBody>
            <a:bodyPr wrap="square" rtlCol="0">
              <a:spAutoFit/>
            </a:bodyPr>
            <a:lstStyle/>
            <a:p>
              <a:r>
                <a:rPr lang="zh-CN" altLang="en-US" sz="1200" dirty="0">
                  <a:ln w="0"/>
                  <a:solidFill>
                    <a:schemeClr val="accent1"/>
                  </a:solidFill>
                </a:rPr>
                <a:t>数据仓库</a:t>
              </a:r>
              <a:endParaRPr lang="zh-CN" altLang="en-US" sz="1200" dirty="0"/>
            </a:p>
          </p:txBody>
        </p:sp>
        <p:sp>
          <p:nvSpPr>
            <p:cNvPr id="65" name="流程图: 可选过程 64"/>
            <p:cNvSpPr/>
            <p:nvPr/>
          </p:nvSpPr>
          <p:spPr>
            <a:xfrm>
              <a:off x="4169739" y="4169278"/>
              <a:ext cx="4729562" cy="906619"/>
            </a:xfrm>
            <a:prstGeom prst="flowChartAlternateProcess">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66" name="文本框 65"/>
            <p:cNvSpPr txBox="1"/>
            <p:nvPr/>
          </p:nvSpPr>
          <p:spPr>
            <a:xfrm>
              <a:off x="2786437" y="2387854"/>
              <a:ext cx="1558377" cy="469460"/>
            </a:xfrm>
            <a:prstGeom prst="rect">
              <a:avLst/>
            </a:prstGeom>
            <a:noFill/>
          </p:spPr>
          <p:txBody>
            <a:bodyPr wrap="square" rtlCol="0">
              <a:spAutoFit/>
            </a:bodyPr>
            <a:lstStyle/>
            <a:p>
              <a:r>
                <a:rPr lang="zh-CN" altLang="en-US" sz="1200" dirty="0">
                  <a:ln w="0"/>
                  <a:solidFill>
                    <a:schemeClr val="accent1"/>
                  </a:solidFill>
                </a:rPr>
                <a:t>指标体系</a:t>
              </a:r>
              <a:endParaRPr lang="zh-CN" altLang="en-US" sz="1200" dirty="0"/>
            </a:p>
          </p:txBody>
        </p:sp>
        <p:pic>
          <p:nvPicPr>
            <p:cNvPr id="67" name="图片 66"/>
            <p:cNvPicPr>
              <a:picLocks noChangeAspect="1"/>
            </p:cNvPicPr>
            <p:nvPr/>
          </p:nvPicPr>
          <p:blipFill>
            <a:blip r:embed="rId9"/>
            <a:stretch>
              <a:fillRect/>
            </a:stretch>
          </p:blipFill>
          <p:spPr>
            <a:xfrm>
              <a:off x="4316502" y="2273684"/>
              <a:ext cx="600618" cy="605203"/>
            </a:xfrm>
            <a:prstGeom prst="rect">
              <a:avLst/>
            </a:prstGeom>
          </p:spPr>
        </p:pic>
        <p:pic>
          <p:nvPicPr>
            <p:cNvPr id="68" name="图片 67"/>
            <p:cNvPicPr>
              <a:picLocks noChangeAspect="1"/>
            </p:cNvPicPr>
            <p:nvPr/>
          </p:nvPicPr>
          <p:blipFill>
            <a:blip r:embed="rId9"/>
            <a:stretch>
              <a:fillRect/>
            </a:stretch>
          </p:blipFill>
          <p:spPr>
            <a:xfrm>
              <a:off x="4316502" y="3039673"/>
              <a:ext cx="600618" cy="605203"/>
            </a:xfrm>
            <a:prstGeom prst="rect">
              <a:avLst/>
            </a:prstGeom>
          </p:spPr>
        </p:pic>
        <p:grpSp>
          <p:nvGrpSpPr>
            <p:cNvPr id="69" name="组合 68"/>
            <p:cNvGrpSpPr/>
            <p:nvPr/>
          </p:nvGrpSpPr>
          <p:grpSpPr>
            <a:xfrm>
              <a:off x="5393120" y="1528567"/>
              <a:ext cx="1100817" cy="583294"/>
              <a:chOff x="1435946" y="2072640"/>
              <a:chExt cx="6692051" cy="1354666"/>
            </a:xfrm>
            <a:effectLst/>
          </p:grpSpPr>
          <p:sp>
            <p:nvSpPr>
              <p:cNvPr id="76" name="圆角矩形 75"/>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7"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algn="ctr" defTabSz="1866900">
                  <a:lnSpc>
                    <a:spcPct val="90000"/>
                  </a:lnSpc>
                  <a:spcBef>
                    <a:spcPct val="0"/>
                  </a:spcBef>
                  <a:spcAft>
                    <a:spcPct val="35000"/>
                  </a:spcAft>
                </a:pPr>
                <a:r>
                  <a:rPr lang="zh-CN" altLang="en-US" sz="1100" dirty="0"/>
                  <a:t>质量</a:t>
                </a:r>
                <a:endParaRPr lang="zh-CN" altLang="en-US" sz="1100" dirty="0"/>
              </a:p>
            </p:txBody>
          </p:sp>
        </p:grpSp>
        <p:grpSp>
          <p:nvGrpSpPr>
            <p:cNvPr id="70" name="组合 69"/>
            <p:cNvGrpSpPr/>
            <p:nvPr/>
          </p:nvGrpSpPr>
          <p:grpSpPr>
            <a:xfrm>
              <a:off x="6492548" y="1548391"/>
              <a:ext cx="1100817" cy="583294"/>
              <a:chOff x="1435946" y="2072640"/>
              <a:chExt cx="6692051" cy="1354666"/>
            </a:xfrm>
            <a:effectLst/>
          </p:grpSpPr>
          <p:sp>
            <p:nvSpPr>
              <p:cNvPr id="74" name="圆角矩形 73"/>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5"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algn="ctr" defTabSz="1866900">
                  <a:lnSpc>
                    <a:spcPct val="90000"/>
                  </a:lnSpc>
                  <a:spcBef>
                    <a:spcPct val="0"/>
                  </a:spcBef>
                  <a:spcAft>
                    <a:spcPct val="35000"/>
                  </a:spcAft>
                </a:pPr>
                <a:r>
                  <a:rPr lang="zh-CN" altLang="en-US" sz="1100" dirty="0"/>
                  <a:t>服务</a:t>
                </a:r>
                <a:endParaRPr lang="zh-CN" altLang="en-US" sz="1100" dirty="0"/>
              </a:p>
            </p:txBody>
          </p:sp>
        </p:grpSp>
        <p:grpSp>
          <p:nvGrpSpPr>
            <p:cNvPr id="71" name="组合 70"/>
            <p:cNvGrpSpPr/>
            <p:nvPr/>
          </p:nvGrpSpPr>
          <p:grpSpPr>
            <a:xfrm>
              <a:off x="7591976" y="1537101"/>
              <a:ext cx="1100817" cy="583294"/>
              <a:chOff x="1435946" y="2072640"/>
              <a:chExt cx="6692051" cy="1354666"/>
            </a:xfrm>
            <a:effectLst/>
          </p:grpSpPr>
          <p:sp>
            <p:nvSpPr>
              <p:cNvPr id="72" name="圆角矩形 71"/>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3"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algn="ctr" defTabSz="1866900">
                  <a:lnSpc>
                    <a:spcPct val="90000"/>
                  </a:lnSpc>
                  <a:spcBef>
                    <a:spcPct val="0"/>
                  </a:spcBef>
                  <a:spcAft>
                    <a:spcPct val="35000"/>
                  </a:spcAft>
                </a:pPr>
                <a:r>
                  <a:rPr lang="zh-CN" altLang="en-US" sz="1100" dirty="0"/>
                  <a:t>安全</a:t>
                </a:r>
                <a:endParaRPr lang="zh-CN" altLang="en-US" sz="1100" dirty="0"/>
              </a:p>
            </p:txBody>
          </p:sp>
        </p:grpSp>
      </p:grpSp>
    </p:spTree>
    <p:extLst>
      <p:ext uri="{BB962C8B-B14F-4D97-AF65-F5344CB8AC3E}">
        <p14:creationId xmlns:p14="http://schemas.microsoft.com/office/powerpoint/2010/main" val="191029736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86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基础</a:t>
            </a:r>
            <a:r>
              <a:rPr lang="en-US" altLang="zh-CN" sz="1350" b="1" dirty="0">
                <a:latin typeface="微软雅黑" panose="020B0503020204020204" pitchFamily="34" charset="-122"/>
                <a:ea typeface="微软雅黑" panose="020B0503020204020204" pitchFamily="34" charset="-122"/>
              </a:rPr>
              <a:t>/</a:t>
            </a:r>
            <a:r>
              <a:rPr lang="zh-CN" altLang="en-US" sz="1350" b="1" dirty="0">
                <a:latin typeface="微软雅黑" panose="020B0503020204020204" pitchFamily="34" charset="-122"/>
                <a:ea typeface="微软雅黑" panose="020B0503020204020204" pitchFamily="34" charset="-122"/>
              </a:rPr>
              <a:t>主题综合指标的计算与展示</a:t>
            </a:r>
          </a:p>
        </p:txBody>
      </p:sp>
      <p:sp>
        <p:nvSpPr>
          <p:cNvPr id="2" name="文本框 1"/>
          <p:cNvSpPr txBox="1"/>
          <p:nvPr/>
        </p:nvSpPr>
        <p:spPr>
          <a:xfrm>
            <a:off x="7550589" y="2091533"/>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数据源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a:t>
            </a:r>
            <a:r>
              <a:rPr lang="zh-CN" altLang="en-US" sz="1350" dirty="0">
                <a:solidFill>
                  <a:srgbClr val="FF0000"/>
                </a:solidFill>
                <a:latin typeface="微软雅黑" panose="020B0503020204020204" pitchFamily="34" charset="-122"/>
                <a:ea typeface="微软雅黑" panose="020B0503020204020204" pitchFamily="34" charset="-122"/>
              </a:rPr>
              <a:t>质量、成本、服务</a:t>
            </a:r>
            <a:r>
              <a:rPr lang="zh-CN" altLang="en-US" sz="1350" dirty="0">
                <a:latin typeface="微软雅黑" panose="020B0503020204020204" pitchFamily="34" charset="-122"/>
                <a:ea typeface="微软雅黑" panose="020B0503020204020204" pitchFamily="34" charset="-122"/>
              </a:rPr>
              <a:t>主题数据库</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基于质量、成本、服务三个主题构建</a:t>
            </a:r>
            <a:r>
              <a:rPr lang="zh-CN" altLang="en-US" sz="1350" dirty="0">
                <a:solidFill>
                  <a:srgbClr val="FF0000"/>
                </a:solidFill>
                <a:latin typeface="微软雅黑" panose="020B0503020204020204" pitchFamily="34" charset="-122"/>
                <a:ea typeface="微软雅黑" panose="020B0503020204020204" pitchFamily="34" charset="-122"/>
              </a:rPr>
              <a:t>基础指标、主题综合指标</a:t>
            </a:r>
            <a:r>
              <a:rPr lang="zh-CN" altLang="en-US" sz="1350" dirty="0">
                <a:latin typeface="微软雅黑" panose="020B0503020204020204" pitchFamily="34" charset="-122"/>
                <a:ea typeface="微软雅黑" panose="020B0503020204020204" pitchFamily="34" charset="-122"/>
              </a:rPr>
              <a:t>两层框架。</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指标计算</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solidFill>
                  <a:srgbClr val="FF0000"/>
                </a:solidFill>
                <a:latin typeface="微软雅黑" panose="020B0503020204020204" pitchFamily="34" charset="-122"/>
                <a:ea typeface="微软雅黑" panose="020B0503020204020204" pitchFamily="34" charset="-122"/>
              </a:rPr>
              <a:t>自定义</a:t>
            </a:r>
            <a:r>
              <a:rPr lang="zh-CN" altLang="en-US" sz="1350" dirty="0">
                <a:latin typeface="微软雅黑" panose="020B0503020204020204" pitchFamily="34" charset="-122"/>
                <a:ea typeface="微软雅黑" panose="020B0503020204020204" pitchFamily="34" charset="-122"/>
              </a:rPr>
              <a:t>计算公式</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指标分析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统计分析、相关性分析</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p>
        </p:txBody>
      </p:sp>
      <p:grpSp>
        <p:nvGrpSpPr>
          <p:cNvPr id="27" name="组合 26"/>
          <p:cNvGrpSpPr/>
          <p:nvPr/>
        </p:nvGrpSpPr>
        <p:grpSpPr>
          <a:xfrm>
            <a:off x="1675576" y="2400300"/>
            <a:ext cx="5751373" cy="3886200"/>
            <a:chOff x="713487" y="1181100"/>
            <a:chExt cx="7198614" cy="4864100"/>
          </a:xfrm>
        </p:grpSpPr>
        <p:sp>
          <p:nvSpPr>
            <p:cNvPr id="28" name="流程图: 磁盘 197">
              <a:extLst>
                <a:ext uri="{FF2B5EF4-FFF2-40B4-BE49-F238E27FC236}">
                  <a16:creationId xmlns:a16="http://schemas.microsoft.com/office/drawing/2014/main" xmlns="" id="{05A06E09-B38B-41DF-B672-4140D510B88F}"/>
                </a:ext>
              </a:extLst>
            </p:cNvPr>
            <p:cNvSpPr>
              <a:spLocks noChangeArrowheads="1"/>
            </p:cNvSpPr>
            <p:nvPr/>
          </p:nvSpPr>
          <p:spPr bwMode="auto">
            <a:xfrm>
              <a:off x="2040645" y="5354083"/>
              <a:ext cx="941272" cy="49865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200" b="0" dirty="0">
                  <a:solidFill>
                    <a:srgbClr val="002060"/>
                  </a:solidFill>
                  <a:latin typeface="微软雅黑" pitchFamily="34" charset="-122"/>
                  <a:ea typeface="微软雅黑" pitchFamily="34" charset="-122"/>
                </a:rPr>
                <a:t>产品质量主题</a:t>
              </a:r>
            </a:p>
          </p:txBody>
        </p:sp>
        <p:sp>
          <p:nvSpPr>
            <p:cNvPr id="29" name="流程图: 磁盘 197">
              <a:extLst>
                <a:ext uri="{FF2B5EF4-FFF2-40B4-BE49-F238E27FC236}">
                  <a16:creationId xmlns:a16="http://schemas.microsoft.com/office/drawing/2014/main" xmlns="" id="{D32117EA-D2F7-4882-B798-1D378E4DEB5C}"/>
                </a:ext>
              </a:extLst>
            </p:cNvPr>
            <p:cNvSpPr>
              <a:spLocks noChangeArrowheads="1"/>
            </p:cNvSpPr>
            <p:nvPr/>
          </p:nvSpPr>
          <p:spPr bwMode="auto">
            <a:xfrm>
              <a:off x="3546145" y="5354083"/>
              <a:ext cx="941272" cy="486259"/>
            </a:xfrm>
            <a:prstGeom prst="flowChartMagneticDisk">
              <a:avLst/>
            </a:prstGeom>
            <a:solidFill>
              <a:srgbClr val="AB7942"/>
            </a:solidFill>
            <a:ln w="3175">
              <a:solidFill>
                <a:srgbClr val="AB7942"/>
              </a:solidFill>
              <a:round/>
              <a:headEnd/>
              <a:tailEnd/>
            </a:ln>
          </p:spPr>
          <p:txBody>
            <a:bodyPr anchor="ctr"/>
            <a:lstStyle/>
            <a:p>
              <a:pPr algn="ctr"/>
              <a:r>
                <a:rPr lang="zh-CN" altLang="en-US" sz="1200" dirty="0">
                  <a:solidFill>
                    <a:srgbClr val="002060"/>
                  </a:solidFill>
                  <a:latin typeface="微软雅黑" pitchFamily="34" charset="-122"/>
                  <a:ea typeface="微软雅黑" pitchFamily="34" charset="-122"/>
                </a:rPr>
                <a:t>生产成品主题</a:t>
              </a:r>
            </a:p>
          </p:txBody>
        </p:sp>
        <p:sp>
          <p:nvSpPr>
            <p:cNvPr id="30" name="流程图: 磁盘 197">
              <a:extLst>
                <a:ext uri="{FF2B5EF4-FFF2-40B4-BE49-F238E27FC236}">
                  <a16:creationId xmlns:a16="http://schemas.microsoft.com/office/drawing/2014/main" xmlns="" id="{F7555219-2C71-4E39-B96F-C936E708270E}"/>
                </a:ext>
              </a:extLst>
            </p:cNvPr>
            <p:cNvSpPr>
              <a:spLocks noChangeArrowheads="1"/>
            </p:cNvSpPr>
            <p:nvPr/>
          </p:nvSpPr>
          <p:spPr bwMode="auto">
            <a:xfrm>
              <a:off x="5051645" y="5354083"/>
              <a:ext cx="941272" cy="498654"/>
            </a:xfrm>
            <a:prstGeom prst="flowChartMagneticDisk">
              <a:avLst/>
            </a:prstGeom>
            <a:solidFill>
              <a:srgbClr val="AB7942"/>
            </a:solidFill>
            <a:ln w="3175">
              <a:solidFill>
                <a:srgbClr val="AB7942"/>
              </a:solidFill>
              <a:round/>
              <a:headEnd/>
              <a:tailEnd/>
            </a:ln>
          </p:spPr>
          <p:txBody>
            <a:bodyPr anchor="ctr"/>
            <a:lstStyle/>
            <a:p>
              <a:pPr algn="ctr"/>
              <a:r>
                <a:rPr lang="zh-CN" altLang="en-US" sz="1200" dirty="0">
                  <a:solidFill>
                    <a:srgbClr val="002060"/>
                  </a:solidFill>
                  <a:latin typeface="微软雅黑" pitchFamily="34" charset="-122"/>
                  <a:ea typeface="微软雅黑" pitchFamily="34" charset="-122"/>
                </a:rPr>
                <a:t>销售与服务</a:t>
              </a:r>
            </a:p>
          </p:txBody>
        </p:sp>
        <p:sp>
          <p:nvSpPr>
            <p:cNvPr id="35" name="流程图: 磁盘 197">
              <a:extLst>
                <a:ext uri="{FF2B5EF4-FFF2-40B4-BE49-F238E27FC236}">
                  <a16:creationId xmlns:a16="http://schemas.microsoft.com/office/drawing/2014/main" xmlns="" id="{69AB2DC9-0A9A-4CFF-BE8C-9639C948235C}"/>
                </a:ext>
              </a:extLst>
            </p:cNvPr>
            <p:cNvSpPr>
              <a:spLocks noChangeArrowheads="1"/>
            </p:cNvSpPr>
            <p:nvPr/>
          </p:nvSpPr>
          <p:spPr bwMode="auto">
            <a:xfrm>
              <a:off x="6557145" y="5369788"/>
              <a:ext cx="941272" cy="454847"/>
            </a:xfrm>
            <a:prstGeom prst="flowChartMagneticDisk">
              <a:avLst/>
            </a:prstGeom>
            <a:solidFill>
              <a:srgbClr val="AB7942"/>
            </a:solidFill>
            <a:ln w="3175">
              <a:solidFill>
                <a:srgbClr val="AB7942"/>
              </a:solidFill>
              <a:round/>
              <a:headEnd/>
              <a:tailEnd/>
            </a:ln>
          </p:spPr>
          <p:txBody>
            <a:bodyPr anchor="ctr"/>
            <a:lstStyle/>
            <a:p>
              <a:pPr algn="ctr"/>
              <a:r>
                <a:rPr lang="zh-CN" altLang="en-US" sz="1200" dirty="0">
                  <a:solidFill>
                    <a:srgbClr val="002060"/>
                  </a:solidFill>
                  <a:latin typeface="微软雅黑" pitchFamily="34" charset="-122"/>
                  <a:ea typeface="微软雅黑" pitchFamily="34" charset="-122"/>
                </a:rPr>
                <a:t>其它主题库</a:t>
              </a:r>
            </a:p>
          </p:txBody>
        </p:sp>
        <p:sp>
          <p:nvSpPr>
            <p:cNvPr id="36"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722943" y="5161620"/>
              <a:ext cx="7189157" cy="883580"/>
            </a:xfrm>
            <a:prstGeom prst="rect">
              <a:avLst/>
            </a:prstGeom>
            <a:noFill/>
            <a:ln w="25400">
              <a:solidFill>
                <a:srgbClr val="7F7F7F"/>
              </a:solidFill>
              <a:prstDash val="sysDash"/>
              <a:miter lim="800000"/>
              <a:headEnd/>
              <a:tailEnd/>
            </a:ln>
          </p:spPr>
          <p:txBody>
            <a:bodyPr tIns="72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400" dirty="0">
                <a:latin typeface="微软雅黑" pitchFamily="34" charset="-122"/>
                <a:ea typeface="微软雅黑" pitchFamily="34" charset="-122"/>
              </a:endParaRPr>
            </a:p>
          </p:txBody>
        </p:sp>
        <p:sp>
          <p:nvSpPr>
            <p:cNvPr id="37" name="文本框 36"/>
            <p:cNvSpPr txBox="1"/>
            <p:nvPr/>
          </p:nvSpPr>
          <p:spPr>
            <a:xfrm>
              <a:off x="713487" y="5410797"/>
              <a:ext cx="1352220" cy="38522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主题数据库</a:t>
              </a:r>
              <a:endParaRPr lang="zh-CN" altLang="en-US" sz="1400" b="1" dirty="0">
                <a:latin typeface="微软雅黑" panose="020B0503020204020204" pitchFamily="34" charset="-122"/>
                <a:ea typeface="微软雅黑" panose="020B0503020204020204" pitchFamily="34" charset="-122"/>
              </a:endParaRPr>
            </a:p>
          </p:txBody>
        </p:sp>
        <p:sp>
          <p:nvSpPr>
            <p:cNvPr id="38"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722944" y="1181100"/>
              <a:ext cx="4982398" cy="3571110"/>
            </a:xfrm>
            <a:prstGeom prst="rect">
              <a:avLst/>
            </a:prstGeom>
            <a:noFill/>
            <a:ln w="25400">
              <a:solidFill>
                <a:srgbClr val="7F7F7F"/>
              </a:solidFill>
              <a:prstDash val="sysDash"/>
              <a:miter lim="800000"/>
              <a:headEnd/>
              <a:tailEnd/>
            </a:ln>
          </p:spPr>
          <p:txBody>
            <a:bodyPr tIns="72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400" dirty="0">
                <a:latin typeface="微软雅黑" pitchFamily="34" charset="-122"/>
                <a:ea typeface="微软雅黑" pitchFamily="34" charset="-122"/>
              </a:endParaRPr>
            </a:p>
          </p:txBody>
        </p:sp>
        <p:sp>
          <p:nvSpPr>
            <p:cNvPr id="39" name="上箭头 38"/>
            <p:cNvSpPr/>
            <p:nvPr/>
          </p:nvSpPr>
          <p:spPr>
            <a:xfrm>
              <a:off x="4190521" y="4802263"/>
              <a:ext cx="254000" cy="284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2487145" y="1330222"/>
              <a:ext cx="1842069" cy="38522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指标设计与计算</a:t>
              </a:r>
              <a:endParaRPr lang="zh-CN" altLang="en-US" sz="1400" b="1" dirty="0">
                <a:latin typeface="微软雅黑" panose="020B0503020204020204" pitchFamily="34" charset="-122"/>
                <a:ea typeface="微软雅黑" panose="020B0503020204020204" pitchFamily="34" charset="-122"/>
              </a:endParaRPr>
            </a:p>
          </p:txBody>
        </p:sp>
        <p:sp>
          <p:nvSpPr>
            <p:cNvPr id="41"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5971732" y="1181100"/>
              <a:ext cx="1940369" cy="3571110"/>
            </a:xfrm>
            <a:prstGeom prst="rect">
              <a:avLst/>
            </a:prstGeom>
            <a:noFill/>
            <a:ln w="25400">
              <a:solidFill>
                <a:srgbClr val="7F7F7F"/>
              </a:solidFill>
              <a:prstDash val="sysDash"/>
              <a:miter lim="800000"/>
              <a:headEnd/>
              <a:tailEnd/>
            </a:ln>
          </p:spPr>
          <p:txBody>
            <a:bodyPr tIns="72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400" dirty="0">
                <a:latin typeface="微软雅黑" pitchFamily="34" charset="-122"/>
                <a:ea typeface="微软雅黑" pitchFamily="34" charset="-122"/>
              </a:endParaRPr>
            </a:p>
          </p:txBody>
        </p:sp>
        <p:sp>
          <p:nvSpPr>
            <p:cNvPr id="42" name="文本框 41"/>
            <p:cNvSpPr txBox="1"/>
            <p:nvPr/>
          </p:nvSpPr>
          <p:spPr>
            <a:xfrm>
              <a:off x="5992918" y="1330222"/>
              <a:ext cx="1819195" cy="38522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指标分析与展示</a:t>
              </a:r>
              <a:endParaRPr lang="zh-CN" altLang="en-US" sz="1400" b="1" dirty="0">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3"/>
            <a:stretch>
              <a:fillRect/>
            </a:stretch>
          </p:blipFill>
          <p:spPr>
            <a:xfrm>
              <a:off x="6117465" y="2782296"/>
              <a:ext cx="1693703" cy="804350"/>
            </a:xfrm>
            <a:prstGeom prst="rect">
              <a:avLst/>
            </a:prstGeom>
          </p:spPr>
        </p:pic>
        <p:pic>
          <p:nvPicPr>
            <p:cNvPr id="44" name="图片 43"/>
            <p:cNvPicPr>
              <a:picLocks noChangeAspect="1"/>
            </p:cNvPicPr>
            <p:nvPr/>
          </p:nvPicPr>
          <p:blipFill>
            <a:blip r:embed="rId4"/>
            <a:stretch>
              <a:fillRect/>
            </a:stretch>
          </p:blipFill>
          <p:spPr>
            <a:xfrm>
              <a:off x="6117465" y="3734535"/>
              <a:ext cx="1694239" cy="776719"/>
            </a:xfrm>
            <a:prstGeom prst="rect">
              <a:avLst/>
            </a:prstGeom>
          </p:spPr>
        </p:pic>
        <p:pic>
          <p:nvPicPr>
            <p:cNvPr id="45" name="图片 44"/>
            <p:cNvPicPr>
              <a:picLocks noChangeAspect="1"/>
            </p:cNvPicPr>
            <p:nvPr/>
          </p:nvPicPr>
          <p:blipFill>
            <a:blip r:embed="rId5"/>
            <a:stretch>
              <a:fillRect/>
            </a:stretch>
          </p:blipFill>
          <p:spPr>
            <a:xfrm>
              <a:off x="6117465" y="1846166"/>
              <a:ext cx="1693703" cy="786935"/>
            </a:xfrm>
            <a:prstGeom prst="rect">
              <a:avLst/>
            </a:prstGeom>
          </p:spPr>
        </p:pic>
        <p:pic>
          <p:nvPicPr>
            <p:cNvPr id="46" name="图片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334" y="1786783"/>
              <a:ext cx="4425749" cy="3080736"/>
            </a:xfrm>
            <a:prstGeom prst="rect">
              <a:avLst/>
            </a:prstGeom>
          </p:spPr>
        </p:pic>
      </p:grpSp>
    </p:spTree>
    <p:extLst>
      <p:ext uri="{BB962C8B-B14F-4D97-AF65-F5344CB8AC3E}">
        <p14:creationId xmlns:p14="http://schemas.microsoft.com/office/powerpoint/2010/main" val="27818352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4457932" y="1536321"/>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2121516" y="5207133"/>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371983"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2121512"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6"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1616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86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员工安全评估</a:t>
            </a:r>
          </a:p>
        </p:txBody>
      </p:sp>
      <p:pic>
        <p:nvPicPr>
          <p:cNvPr id="100" name="图片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746" y="2794791"/>
            <a:ext cx="735975" cy="741770"/>
          </a:xfrm>
          <a:prstGeom prst="rect">
            <a:avLst/>
          </a:prstGeom>
        </p:spPr>
      </p:pic>
      <p:pic>
        <p:nvPicPr>
          <p:cNvPr id="101" name="图片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7174" y="3729495"/>
            <a:ext cx="739547" cy="736775"/>
          </a:xfrm>
          <a:prstGeom prst="rect">
            <a:avLst/>
          </a:prstGeom>
        </p:spPr>
      </p:pic>
      <p:sp>
        <p:nvSpPr>
          <p:cNvPr id="102" name="文本框 101"/>
          <p:cNvSpPr txBox="1"/>
          <p:nvPr/>
        </p:nvSpPr>
        <p:spPr>
          <a:xfrm>
            <a:off x="4014484" y="2844065"/>
            <a:ext cx="940892"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人力资源系统员工档案数据</a:t>
            </a:r>
          </a:p>
        </p:txBody>
      </p:sp>
      <p:sp>
        <p:nvSpPr>
          <p:cNvPr id="103" name="文本框 102"/>
          <p:cNvSpPr txBox="1"/>
          <p:nvPr/>
        </p:nvSpPr>
        <p:spPr>
          <a:xfrm>
            <a:off x="4014486" y="3752116"/>
            <a:ext cx="915889"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安全反馈系统表单反馈记录</a:t>
            </a:r>
          </a:p>
        </p:txBody>
      </p:sp>
      <p:sp>
        <p:nvSpPr>
          <p:cNvPr id="104" name="矩形 103"/>
          <p:cNvSpPr/>
          <p:nvPr/>
        </p:nvSpPr>
        <p:spPr>
          <a:xfrm>
            <a:off x="5148853" y="2980529"/>
            <a:ext cx="1527572" cy="1266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无监督机器学习</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en-US" altLang="zh-CN" sz="1350" dirty="0">
                <a:solidFill>
                  <a:schemeClr val="tx1"/>
                </a:solidFill>
                <a:latin typeface="微软雅黑" panose="020B0503020204020204" pitchFamily="34" charset="-122"/>
                <a:ea typeface="微软雅黑" panose="020B0503020204020204" pitchFamily="34" charset="-122"/>
              </a:rPr>
              <a:t>K-mean</a:t>
            </a:r>
            <a:r>
              <a:rPr lang="zh-CN" altLang="en-US" sz="1350" dirty="0">
                <a:solidFill>
                  <a:schemeClr val="tx1"/>
                </a:solidFill>
                <a:latin typeface="微软雅黑" panose="020B0503020204020204" pitchFamily="34" charset="-122"/>
                <a:ea typeface="微软雅黑" panose="020B0503020204020204" pitchFamily="34" charset="-122"/>
              </a:rPr>
              <a:t>聚类</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回归分析</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a:t>
            </a:r>
            <a:endParaRPr lang="en-US" altLang="zh-CN" sz="1350" dirty="0">
              <a:solidFill>
                <a:schemeClr val="tx1"/>
              </a:solidFill>
              <a:latin typeface="微软雅黑" panose="020B0503020204020204" pitchFamily="34" charset="-122"/>
              <a:ea typeface="微软雅黑" panose="020B0503020204020204" pitchFamily="34" charset="-122"/>
            </a:endParaRPr>
          </a:p>
        </p:txBody>
      </p:sp>
      <p:pic>
        <p:nvPicPr>
          <p:cNvPr id="105" name="图片 104"/>
          <p:cNvPicPr>
            <a:picLocks noChangeAspect="1"/>
          </p:cNvPicPr>
          <p:nvPr/>
        </p:nvPicPr>
        <p:blipFill>
          <a:blip r:embed="rId5"/>
          <a:stretch>
            <a:fillRect/>
          </a:stretch>
        </p:blipFill>
        <p:spPr>
          <a:xfrm>
            <a:off x="6990876" y="2980530"/>
            <a:ext cx="957263" cy="1266825"/>
          </a:xfrm>
          <a:prstGeom prst="rect">
            <a:avLst/>
          </a:prstGeom>
        </p:spPr>
      </p:pic>
      <p:pic>
        <p:nvPicPr>
          <p:cNvPr id="106" name="图片 105"/>
          <p:cNvPicPr>
            <a:picLocks noChangeAspect="1"/>
          </p:cNvPicPr>
          <p:nvPr/>
        </p:nvPicPr>
        <p:blipFill>
          <a:blip r:embed="rId6"/>
          <a:stretch>
            <a:fillRect/>
          </a:stretch>
        </p:blipFill>
        <p:spPr>
          <a:xfrm>
            <a:off x="7948140" y="2980529"/>
            <a:ext cx="935831" cy="1266825"/>
          </a:xfrm>
          <a:prstGeom prst="rect">
            <a:avLst/>
          </a:prstGeom>
        </p:spPr>
      </p:pic>
      <p:sp>
        <p:nvSpPr>
          <p:cNvPr id="107" name="圆角矩形 106"/>
          <p:cNvSpPr/>
          <p:nvPr/>
        </p:nvSpPr>
        <p:spPr>
          <a:xfrm>
            <a:off x="2969116" y="2707885"/>
            <a:ext cx="1986260"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8" name="圆角矩形 107"/>
          <p:cNvSpPr/>
          <p:nvPr/>
        </p:nvSpPr>
        <p:spPr>
          <a:xfrm>
            <a:off x="5064445" y="2694777"/>
            <a:ext cx="172419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9" name="圆角矩形 108"/>
          <p:cNvSpPr/>
          <p:nvPr/>
        </p:nvSpPr>
        <p:spPr>
          <a:xfrm>
            <a:off x="6897708" y="2699541"/>
            <a:ext cx="207215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10" name="文本框 109"/>
          <p:cNvSpPr txBox="1"/>
          <p:nvPr/>
        </p:nvSpPr>
        <p:spPr>
          <a:xfrm>
            <a:off x="3604324" y="2311202"/>
            <a:ext cx="71584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数据源</a:t>
            </a:r>
          </a:p>
        </p:txBody>
      </p:sp>
      <p:sp>
        <p:nvSpPr>
          <p:cNvPr id="111" name="文本框 110"/>
          <p:cNvSpPr txBox="1"/>
          <p:nvPr/>
        </p:nvSpPr>
        <p:spPr>
          <a:xfrm>
            <a:off x="5324466" y="2322664"/>
            <a:ext cx="1351959"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数据计算分析</a:t>
            </a:r>
          </a:p>
        </p:txBody>
      </p:sp>
      <p:sp>
        <p:nvSpPr>
          <p:cNvPr id="112" name="文本框 111"/>
          <p:cNvSpPr txBox="1"/>
          <p:nvPr/>
        </p:nvSpPr>
        <p:spPr>
          <a:xfrm>
            <a:off x="7429624" y="2311202"/>
            <a:ext cx="11891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数据可视化</a:t>
            </a:r>
          </a:p>
        </p:txBody>
      </p:sp>
      <p:sp>
        <p:nvSpPr>
          <p:cNvPr id="2" name="矩形 1"/>
          <p:cNvSpPr/>
          <p:nvPr/>
        </p:nvSpPr>
        <p:spPr>
          <a:xfrm>
            <a:off x="2491830" y="4831961"/>
            <a:ext cx="6865442" cy="1569660"/>
          </a:xfrm>
          <a:prstGeom prst="rect">
            <a:avLst/>
          </a:prstGeom>
        </p:spPr>
        <p:txBody>
          <a:bodyPr wrap="square">
            <a:spAutoFit/>
          </a:bodyPr>
          <a:lstStyle/>
          <a:p>
            <a:pPr indent="200020" algn="just">
              <a:lnSpc>
                <a:spcPct val="150000"/>
              </a:lnSpc>
              <a:spcBef>
                <a:spcPts val="364"/>
              </a:spcBef>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基于</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人力资源系统</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记录的员工档案数据和</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安全反馈系统</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收集的表单统计记录，使用</a:t>
            </a:r>
            <a:r>
              <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K-means</a:t>
            </a:r>
            <a:r>
              <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聚类、回归分析</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算法进行</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员工安全指标</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的计算</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与分析</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并</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600"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charts</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图表进行可视化展示，</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使得管理人员能够对全厂员工的安全素养进行整体把握。</a:t>
            </a:r>
          </a:p>
        </p:txBody>
      </p:sp>
    </p:spTree>
    <p:extLst>
      <p:ext uri="{BB962C8B-B14F-4D97-AF65-F5344CB8AC3E}">
        <p14:creationId xmlns:p14="http://schemas.microsoft.com/office/powerpoint/2010/main" val="256230793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2450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a:solidFill>
                  <a:schemeClr val="tx2"/>
                </a:solidFill>
                <a:latin typeface="+mj-ea"/>
                <a:ea typeface="+mj-ea"/>
              </a:rPr>
              <a:t>指正</a:t>
            </a: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0779673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17689" y="254015"/>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152400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a:p>
        </p:txBody>
      </p:sp>
      <p:sp>
        <p:nvSpPr>
          <p:cNvPr id="11" name="文本框 10">
            <a:extLst>
              <a:ext uri="{FF2B5EF4-FFF2-40B4-BE49-F238E27FC236}">
                <a16:creationId xmlns="" xmlns:a16="http://schemas.microsoft.com/office/drawing/2014/main" id="{B37519D8-E25A-4DA5-B4B2-80D15113EDB2}"/>
              </a:ext>
            </a:extLst>
          </p:cNvPr>
          <p:cNvSpPr txBox="1"/>
          <p:nvPr/>
        </p:nvSpPr>
        <p:spPr>
          <a:xfrm>
            <a:off x="3968124" y="1049829"/>
            <a:ext cx="432245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2996278"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2902143" y="2098070"/>
            <a:ext cx="6405113" cy="523220"/>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中国制造</a:t>
            </a:r>
            <a:r>
              <a:rPr lang="en-US" altLang="zh-CN" sz="1400" b="1" dirty="0">
                <a:solidFill>
                  <a:srgbClr val="FF0000"/>
                </a:solidFill>
                <a:latin typeface="微软雅黑" panose="020B0503020204020204" pitchFamily="34" charset="-122"/>
                <a:ea typeface="微软雅黑" panose="020B0503020204020204" pitchFamily="34" charset="-122"/>
              </a:rPr>
              <a:t>2025》——</a:t>
            </a:r>
            <a:r>
              <a:rPr lang="zh-CN" altLang="en-US" sz="1400"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2459211" y="4104373"/>
            <a:ext cx="918988" cy="804244"/>
            <a:chOff x="3503681" y="4467308"/>
            <a:chExt cx="1225318" cy="107232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1037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资源优化</a:t>
              </a:r>
              <a:endParaRPr lang="en-US" altLang="zh-CN" sz="1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52738" y="4065276"/>
            <a:ext cx="951077" cy="875888"/>
            <a:chOff x="4970368" y="4371782"/>
            <a:chExt cx="1268102" cy="1167849"/>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生产调度</a:t>
              </a:r>
              <a:endParaRPr lang="en-US" altLang="zh-CN" sz="14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696737" y="4099899"/>
            <a:ext cx="769852" cy="1036901"/>
            <a:chOff x="6395353" y="4371782"/>
            <a:chExt cx="1026469" cy="1382535"/>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客户关系管理</a:t>
              </a:r>
              <a:endParaRPr lang="en-US" altLang="zh-CN"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7460259" y="4051959"/>
            <a:ext cx="575275" cy="1091329"/>
            <a:chOff x="7873895" y="4371782"/>
            <a:chExt cx="767033" cy="1455106"/>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故障诊断</a:t>
              </a:r>
              <a:endParaRPr lang="en-US" altLang="zh-CN" sz="140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9114733" y="4065276"/>
            <a:ext cx="756339" cy="1091329"/>
            <a:chOff x="9166063" y="4371782"/>
            <a:chExt cx="1008450" cy="1455106"/>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生产过程分析</a:t>
              </a:r>
              <a:endParaRPr lang="en-US" altLang="zh-CN" sz="1400" dirty="0">
                <a:latin typeface="微软雅黑" panose="020B0503020204020204" pitchFamily="34" charset="-122"/>
                <a:ea typeface="微软雅黑" panose="020B0503020204020204" pitchFamily="34" charset="-122"/>
              </a:endParaRPr>
            </a:p>
          </p:txBody>
        </p:sp>
      </p:grpSp>
      <p:sp>
        <p:nvSpPr>
          <p:cNvPr id="29" name="矩形 28"/>
          <p:cNvSpPr/>
          <p:nvPr/>
        </p:nvSpPr>
        <p:spPr>
          <a:xfrm>
            <a:off x="4173861"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17689" y="254015"/>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3004583" y="1077326"/>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846A058C-0123-431C-85E7-A991FE48F16B}"/>
              </a:ext>
            </a:extLst>
          </p:cNvPr>
          <p:cNvSpPr txBox="1"/>
          <p:nvPr/>
        </p:nvSpPr>
        <p:spPr>
          <a:xfrm>
            <a:off x="7254986" y="2099737"/>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A81C826A-5580-4004-AF5D-F783D5B5F003}"/>
              </a:ext>
            </a:extLst>
          </p:cNvPr>
          <p:cNvSpPr txBox="1"/>
          <p:nvPr/>
        </p:nvSpPr>
        <p:spPr>
          <a:xfrm>
            <a:off x="7254987" y="3593877"/>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874C305A-8A9C-42BF-94F2-D8C43698E6FD}"/>
              </a:ext>
            </a:extLst>
          </p:cNvPr>
          <p:cNvSpPr txBox="1"/>
          <p:nvPr/>
        </p:nvSpPr>
        <p:spPr>
          <a:xfrm>
            <a:off x="2349276" y="5262615"/>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信息化管理系统</a:t>
            </a:r>
            <a:r>
              <a:rPr lang="zh-CN" altLang="en-US" sz="1400" dirty="0">
                <a:latin typeface="微软雅黑" panose="020B0503020204020204" pitchFamily="34" charset="-122"/>
                <a:ea typeface="微软雅黑" panose="020B0503020204020204" pitchFamily="34" charset="-122"/>
              </a:rPr>
              <a:t>存在</a:t>
            </a:r>
            <a:r>
              <a:rPr lang="zh-CN" altLang="en-US" sz="1400" dirty="0">
                <a:solidFill>
                  <a:srgbClr val="FF0000"/>
                </a:solidFill>
                <a:latin typeface="微软雅黑" panose="020B0503020204020204" pitchFamily="34" charset="-122"/>
                <a:ea typeface="微软雅黑" panose="020B0503020204020204" pitchFamily="34" charset="-122"/>
              </a:rPr>
              <a:t>数据孤岛</a:t>
            </a:r>
            <a:r>
              <a:rPr lang="zh-CN" altLang="en-US" sz="1400" dirty="0">
                <a:latin typeface="微软雅黑" panose="020B0503020204020204" pitchFamily="34" charset="-122"/>
                <a:ea typeface="微软雅黑" panose="020B0503020204020204" pitchFamily="34" charset="-122"/>
              </a:rPr>
              <a:t>，诸多</a:t>
            </a:r>
            <a:r>
              <a:rPr lang="zh-CN" altLang="en-US" sz="14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历史数据</a:t>
            </a:r>
            <a:r>
              <a:rPr lang="zh-CN" altLang="en-US" sz="1400" dirty="0">
                <a:latin typeface="微软雅黑" panose="020B0503020204020204" pitchFamily="34" charset="-122"/>
                <a:ea typeface="微软雅黑" panose="020B0503020204020204" pitchFamily="34" charset="-122"/>
              </a:rPr>
              <a:t>价值</a:t>
            </a:r>
            <a:r>
              <a:rPr lang="zh-CN" altLang="en-US" sz="1400" dirty="0">
                <a:solidFill>
                  <a:srgbClr val="FF0000"/>
                </a:solidFill>
                <a:latin typeface="微软雅黑" panose="020B0503020204020204" pitchFamily="34" charset="-122"/>
                <a:ea typeface="微软雅黑" panose="020B0503020204020204" pitchFamily="34" charset="-122"/>
              </a:rPr>
              <a:t>未被充分挖掘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344" y="1908323"/>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17689" y="254015"/>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717689" y="1772498"/>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4923639" y="1796692"/>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3189016" y="1936951"/>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654942" y="1616884"/>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5707" y="1946047"/>
            <a:ext cx="383128" cy="383128"/>
          </a:xfrm>
          <a:prstGeom prst="rect">
            <a:avLst/>
          </a:prstGeom>
        </p:spPr>
      </p:pic>
      <p:sp>
        <p:nvSpPr>
          <p:cNvPr id="26" name="圆角矩形 25"/>
          <p:cNvSpPr/>
          <p:nvPr/>
        </p:nvSpPr>
        <p:spPr>
          <a:xfrm>
            <a:off x="1717858" y="3057142"/>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4923809" y="308133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3189016"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655113" y="2901528"/>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9454" y="3175946"/>
            <a:ext cx="475661" cy="475661"/>
          </a:xfrm>
          <a:prstGeom prst="rect">
            <a:avLst/>
          </a:prstGeom>
        </p:spPr>
      </p:pic>
      <p:sp>
        <p:nvSpPr>
          <p:cNvPr id="32" name="圆角矩形 31"/>
          <p:cNvSpPr/>
          <p:nvPr/>
        </p:nvSpPr>
        <p:spPr>
          <a:xfrm>
            <a:off x="1717689" y="4341786"/>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4923639" y="439759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3188845"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654942" y="4186172"/>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5717" y="4491755"/>
            <a:ext cx="429395" cy="429395"/>
          </a:xfrm>
          <a:prstGeom prst="rect">
            <a:avLst/>
          </a:prstGeom>
        </p:spPr>
      </p:pic>
      <p:sp>
        <p:nvSpPr>
          <p:cNvPr id="38" name="圆角矩形 37"/>
          <p:cNvSpPr/>
          <p:nvPr/>
        </p:nvSpPr>
        <p:spPr>
          <a:xfrm>
            <a:off x="1717689" y="5626430"/>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4923639" y="5682240"/>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3188845"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654942" y="5470816"/>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8533" y="5753703"/>
            <a:ext cx="429404" cy="429404"/>
          </a:xfrm>
          <a:prstGeom prst="rect">
            <a:avLst/>
          </a:prstGeom>
        </p:spPr>
      </p:pic>
      <p:sp>
        <p:nvSpPr>
          <p:cNvPr id="36" name="文本框 35">
            <a:extLst>
              <a:ext uri="{FF2B5EF4-FFF2-40B4-BE49-F238E27FC236}">
                <a16:creationId xmlns="" xmlns:a16="http://schemas.microsoft.com/office/drawing/2014/main" id="{B37519D8-E25A-4DA5-B4B2-80D15113EDB2}"/>
              </a:ext>
            </a:extLst>
          </p:cNvPr>
          <p:cNvSpPr txBox="1"/>
          <p:nvPr/>
        </p:nvSpPr>
        <p:spPr>
          <a:xfrm>
            <a:off x="2269968" y="944925"/>
            <a:ext cx="771876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智能决策系统相比于传统信息管理系统的功能</a:t>
            </a:r>
            <a:r>
              <a:rPr lang="zh-CN" altLang="en-US" sz="2400" b="1" dirty="0">
                <a:latin typeface="微软雅黑" panose="020B0503020204020204" pitchFamily="34" charset="-122"/>
                <a:ea typeface="微软雅黑" panose="020B0503020204020204" pitchFamily="34" charset="-122"/>
              </a:rPr>
              <a:t>特色</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17689" y="254015"/>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 xmlns:a16="http://schemas.microsoft.com/office/drawing/2014/main" id="{B37519D8-E25A-4DA5-B4B2-80D15113EDB2}"/>
              </a:ext>
            </a:extLst>
          </p:cNvPr>
          <p:cNvSpPr txBox="1"/>
          <p:nvPr/>
        </p:nvSpPr>
        <p:spPr>
          <a:xfrm>
            <a:off x="3443287" y="1116110"/>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0068533"/>
              </p:ext>
            </p:extLst>
          </p:nvPr>
        </p:nvGraphicFramePr>
        <p:xfrm>
          <a:off x="2683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1762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1762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5424815" y="5410215"/>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a:solidFill>
                  <a:schemeClr val="tx1"/>
                </a:solidFill>
                <a:latin typeface="微软雅黑" panose="020B0503020204020204" pitchFamily="34" charset="-122"/>
                <a:ea typeface="微软雅黑" panose="020B0503020204020204" pitchFamily="34" charset="-122"/>
              </a:rPr>
              <a:t>提供</a:t>
            </a:r>
            <a:r>
              <a:rPr lang="zh-CN" altLang="en-US" sz="1400" b="1" dirty="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186183380"/>
              </p:ext>
            </p:extLst>
          </p:nvPr>
        </p:nvGraphicFramePr>
        <p:xfrm>
          <a:off x="7982612"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7664148" y="2197241"/>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11090" y="1844840"/>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09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13638" y="2995340"/>
            <a:ext cx="938963" cy="938963"/>
          </a:xfrm>
          <a:prstGeom prst="rect">
            <a:avLst/>
          </a:prstGeom>
        </p:spPr>
      </p:pic>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4457932" y="1536321"/>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4371983"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2121516" y="5207133"/>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2121512"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152400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045497" y="1096084"/>
            <a:ext cx="35647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16838"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506184" y="1427075"/>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132" y="1713509"/>
            <a:ext cx="8810011" cy="4676982"/>
          </a:xfrm>
          <a:prstGeom prst="rect">
            <a:avLst/>
          </a:prstGeom>
        </p:spPr>
      </p:pic>
    </p:spTree>
    <p:extLst>
      <p:ext uri="{BB962C8B-B14F-4D97-AF65-F5344CB8AC3E}">
        <p14:creationId xmlns:p14="http://schemas.microsoft.com/office/powerpoint/2010/main" val="332707157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2316</TotalTime>
  <Words>4382</Words>
  <Application>Microsoft Office PowerPoint</Application>
  <PresentationFormat>宽屏</PresentationFormat>
  <Paragraphs>582</Paragraphs>
  <Slides>31</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2" baseType="lpstr">
      <vt:lpstr>黑体</vt:lpstr>
      <vt:lpstr>黑体</vt:lpstr>
      <vt:lpstr>宋体</vt:lpstr>
      <vt:lpstr>微软雅黑</vt:lpstr>
      <vt:lpstr>Arial</vt:lpstr>
      <vt:lpstr>Calibri</vt:lpstr>
      <vt:lpstr>Calibri Light</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72</cp:revision>
  <dcterms:created xsi:type="dcterms:W3CDTF">2018-01-20T06:15:46Z</dcterms:created>
  <dcterms:modified xsi:type="dcterms:W3CDTF">2018-01-23T11:32:44Z</dcterms:modified>
</cp:coreProperties>
</file>