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94632"/>
  </p:normalViewPr>
  <p:slideViewPr>
    <p:cSldViewPr snapToGrid="0">
      <p:cViewPr varScale="1">
        <p:scale>
          <a:sx n="110" d="100"/>
          <a:sy n="110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D37D0-E129-460B-85EE-FC972AE74AC6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78313C8-C6CA-4609-89A7-C204312C4FA5}">
      <dgm:prSet phldrT="[文本]"/>
      <dgm:spPr/>
      <dgm:t>
        <a:bodyPr/>
        <a:lstStyle/>
        <a:p>
          <a:r>
            <a:rPr lang="zh-CN" altLang="en-US" dirty="0"/>
            <a:t>绩效</a:t>
          </a:r>
        </a:p>
      </dgm:t>
    </dgm:pt>
    <dgm:pt modelId="{DBBFF069-BF86-4278-9BB6-1C216B2BD399}" type="parTrans" cxnId="{1365FF91-07C4-4324-970A-2AC216C3DA8E}">
      <dgm:prSet/>
      <dgm:spPr/>
      <dgm:t>
        <a:bodyPr/>
        <a:lstStyle/>
        <a:p>
          <a:endParaRPr lang="zh-CN" altLang="en-US"/>
        </a:p>
      </dgm:t>
    </dgm:pt>
    <dgm:pt modelId="{1307A28E-5C56-43B7-A4CD-382AE95D95DA}" type="sibTrans" cxnId="{1365FF91-07C4-4324-970A-2AC216C3DA8E}">
      <dgm:prSet/>
      <dgm:spPr/>
      <dgm:t>
        <a:bodyPr/>
        <a:lstStyle/>
        <a:p>
          <a:endParaRPr lang="zh-CN" altLang="en-US"/>
        </a:p>
      </dgm:t>
    </dgm:pt>
    <dgm:pt modelId="{4A5F3BB3-5765-4C26-BEB5-5B750AE842D8}">
      <dgm:prSet phldrT="[文本]"/>
      <dgm:spPr/>
      <dgm:t>
        <a:bodyPr/>
        <a:lstStyle/>
        <a:p>
          <a:r>
            <a:rPr lang="zh-CN" altLang="en-US" dirty="0"/>
            <a:t>成本</a:t>
          </a:r>
        </a:p>
      </dgm:t>
    </dgm:pt>
    <dgm:pt modelId="{B7C1B403-D367-4461-916C-78E7CEF9D483}" type="parTrans" cxnId="{D278D5B4-8B43-459E-B88A-3F269399A342}">
      <dgm:prSet/>
      <dgm:spPr/>
      <dgm:t>
        <a:bodyPr/>
        <a:lstStyle/>
        <a:p>
          <a:endParaRPr lang="zh-CN" altLang="en-US"/>
        </a:p>
      </dgm:t>
    </dgm:pt>
    <dgm:pt modelId="{66CDFDDC-23F3-4B42-AB9D-9F2ACA6D1881}" type="sibTrans" cxnId="{D278D5B4-8B43-459E-B88A-3F269399A342}">
      <dgm:prSet/>
      <dgm:spPr/>
      <dgm:t>
        <a:bodyPr/>
        <a:lstStyle/>
        <a:p>
          <a:endParaRPr lang="zh-CN" altLang="en-US"/>
        </a:p>
      </dgm:t>
    </dgm:pt>
    <dgm:pt modelId="{52B146A9-126D-453B-B7FD-394A2B564319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A3E499E7-970A-495C-AE8F-A87880BEAF09}" type="parTrans" cxnId="{5C80CEF6-3195-44A2-A019-FE85F1DF9672}">
      <dgm:prSet/>
      <dgm:spPr/>
      <dgm:t>
        <a:bodyPr/>
        <a:lstStyle/>
        <a:p>
          <a:endParaRPr lang="zh-CN" altLang="en-US"/>
        </a:p>
      </dgm:t>
    </dgm:pt>
    <dgm:pt modelId="{292F3E95-58BB-4E70-9C78-D826D9BD7E0A}" type="sibTrans" cxnId="{5C80CEF6-3195-44A2-A019-FE85F1DF9672}">
      <dgm:prSet/>
      <dgm:spPr/>
      <dgm:t>
        <a:bodyPr/>
        <a:lstStyle/>
        <a:p>
          <a:endParaRPr lang="zh-CN" altLang="en-US"/>
        </a:p>
      </dgm:t>
    </dgm:pt>
    <dgm:pt modelId="{87F592D3-27D3-4B5C-8CC0-E0269579DA50}">
      <dgm:prSet phldrT="[文本]"/>
      <dgm:spPr/>
      <dgm:t>
        <a:bodyPr/>
        <a:lstStyle/>
        <a:p>
          <a:r>
            <a:rPr lang="zh-CN" altLang="en-US" dirty="0"/>
            <a:t>服务</a:t>
          </a:r>
        </a:p>
      </dgm:t>
    </dgm:pt>
    <dgm:pt modelId="{BEAF9A0C-1EB5-4DF8-9FDF-512FC1E3122B}" type="parTrans" cxnId="{06411EDD-86CD-4D79-864B-173EC79D112F}">
      <dgm:prSet/>
      <dgm:spPr/>
      <dgm:t>
        <a:bodyPr/>
        <a:lstStyle/>
        <a:p>
          <a:endParaRPr lang="zh-CN" altLang="en-US"/>
        </a:p>
      </dgm:t>
    </dgm:pt>
    <dgm:pt modelId="{F578F4DC-2BD1-4D92-AC2E-CE177E2DB608}" type="sibTrans" cxnId="{06411EDD-86CD-4D79-864B-173EC79D112F}">
      <dgm:prSet/>
      <dgm:spPr/>
      <dgm:t>
        <a:bodyPr/>
        <a:lstStyle/>
        <a:p>
          <a:endParaRPr lang="zh-CN" altLang="en-US"/>
        </a:p>
      </dgm:t>
    </dgm:pt>
    <dgm:pt modelId="{03876091-6079-4C54-A188-5D7AC8C761AF}" type="pres">
      <dgm:prSet presAssocID="{B8ED37D0-E129-460B-85EE-FC972AE74A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4F7C8-39E0-4B7E-982B-5EFFC95F57AE}" type="pres">
      <dgm:prSet presAssocID="{B8ED37D0-E129-460B-85EE-FC972AE74AC6}" presName="children" presStyleCnt="0"/>
      <dgm:spPr/>
    </dgm:pt>
    <dgm:pt modelId="{A1B04F4E-5BCA-4E51-B15E-A0C7CC7F8CB3}" type="pres">
      <dgm:prSet presAssocID="{B8ED37D0-E129-460B-85EE-FC972AE74AC6}" presName="childPlaceholder" presStyleCnt="0"/>
      <dgm:spPr/>
    </dgm:pt>
    <dgm:pt modelId="{93CCBEE9-23B6-4ACC-ACF7-FE859FED7F77}" type="pres">
      <dgm:prSet presAssocID="{B8ED37D0-E129-460B-85EE-FC972AE74AC6}" presName="circle" presStyleCnt="0"/>
      <dgm:spPr/>
    </dgm:pt>
    <dgm:pt modelId="{21A803AE-7A65-427E-B954-9F3EFFC3332D}" type="pres">
      <dgm:prSet presAssocID="{B8ED37D0-E129-460B-85EE-FC972AE74AC6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C3A08A-5437-4205-B5D5-CD6BB35F7B6A}" type="pres">
      <dgm:prSet presAssocID="{B8ED37D0-E129-460B-85EE-FC972AE74AC6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57F30-F808-412F-B620-3892BEB8CC5B}" type="pres">
      <dgm:prSet presAssocID="{B8ED37D0-E129-460B-85EE-FC972AE74AC6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E65094-08E4-4FB6-899E-7DF538D41F0F}" type="pres">
      <dgm:prSet presAssocID="{B8ED37D0-E129-460B-85EE-FC972AE74AC6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6255F-1957-4DC9-8560-60A0A149100A}" type="pres">
      <dgm:prSet presAssocID="{B8ED37D0-E129-460B-85EE-FC972AE74AC6}" presName="quadrantPlaceholder" presStyleCnt="0"/>
      <dgm:spPr/>
    </dgm:pt>
    <dgm:pt modelId="{FBCD3C4E-82D0-41E9-88AD-51AD7E2ACF7D}" type="pres">
      <dgm:prSet presAssocID="{B8ED37D0-E129-460B-85EE-FC972AE74AC6}" presName="center1" presStyleLbl="fgShp" presStyleIdx="0" presStyleCnt="2"/>
      <dgm:spPr/>
    </dgm:pt>
    <dgm:pt modelId="{88CACAFA-6D67-46E0-BF4E-93FAD9B08CDC}" type="pres">
      <dgm:prSet presAssocID="{B8ED37D0-E129-460B-85EE-FC972AE74AC6}" presName="center2" presStyleLbl="fgShp" presStyleIdx="1" presStyleCnt="2"/>
      <dgm:spPr/>
    </dgm:pt>
  </dgm:ptLst>
  <dgm:cxnLst>
    <dgm:cxn modelId="{31D6D1DE-4BAF-4EFD-A745-A6FF70BDC6D3}" type="presOf" srcId="{078313C8-C6CA-4609-89A7-C204312C4FA5}" destId="{21A803AE-7A65-427E-B954-9F3EFFC3332D}" srcOrd="0" destOrd="0" presId="urn:microsoft.com/office/officeart/2005/8/layout/cycle4"/>
    <dgm:cxn modelId="{D65EAC63-634D-4DA7-AC07-8B6965DD1C90}" type="presOf" srcId="{4A5F3BB3-5765-4C26-BEB5-5B750AE842D8}" destId="{91C3A08A-5437-4205-B5D5-CD6BB35F7B6A}" srcOrd="0" destOrd="0" presId="urn:microsoft.com/office/officeart/2005/8/layout/cycle4"/>
    <dgm:cxn modelId="{1365FF91-07C4-4324-970A-2AC216C3DA8E}" srcId="{B8ED37D0-E129-460B-85EE-FC972AE74AC6}" destId="{078313C8-C6CA-4609-89A7-C204312C4FA5}" srcOrd="0" destOrd="0" parTransId="{DBBFF069-BF86-4278-9BB6-1C216B2BD399}" sibTransId="{1307A28E-5C56-43B7-A4CD-382AE95D95DA}"/>
    <dgm:cxn modelId="{D278D5B4-8B43-459E-B88A-3F269399A342}" srcId="{B8ED37D0-E129-460B-85EE-FC972AE74AC6}" destId="{4A5F3BB3-5765-4C26-BEB5-5B750AE842D8}" srcOrd="1" destOrd="0" parTransId="{B7C1B403-D367-4461-916C-78E7CEF9D483}" sibTransId="{66CDFDDC-23F3-4B42-AB9D-9F2ACA6D1881}"/>
    <dgm:cxn modelId="{43C3E7C5-0262-44D5-9450-3480C377E4A4}" type="presOf" srcId="{B8ED37D0-E129-460B-85EE-FC972AE74AC6}" destId="{03876091-6079-4C54-A188-5D7AC8C761AF}" srcOrd="0" destOrd="0" presId="urn:microsoft.com/office/officeart/2005/8/layout/cycle4"/>
    <dgm:cxn modelId="{06411EDD-86CD-4D79-864B-173EC79D112F}" srcId="{B8ED37D0-E129-460B-85EE-FC972AE74AC6}" destId="{87F592D3-27D3-4B5C-8CC0-E0269579DA50}" srcOrd="3" destOrd="0" parTransId="{BEAF9A0C-1EB5-4DF8-9FDF-512FC1E3122B}" sibTransId="{F578F4DC-2BD1-4D92-AC2E-CE177E2DB608}"/>
    <dgm:cxn modelId="{1FE2508A-C036-4BF9-ABE0-93DE7E8D3948}" type="presOf" srcId="{87F592D3-27D3-4B5C-8CC0-E0269579DA50}" destId="{2EE65094-08E4-4FB6-899E-7DF538D41F0F}" srcOrd="0" destOrd="0" presId="urn:microsoft.com/office/officeart/2005/8/layout/cycle4"/>
    <dgm:cxn modelId="{5648AA2B-418B-4B28-B110-2CEE452A5BF6}" type="presOf" srcId="{52B146A9-126D-453B-B7FD-394A2B564319}" destId="{6B357F30-F808-412F-B620-3892BEB8CC5B}" srcOrd="0" destOrd="0" presId="urn:microsoft.com/office/officeart/2005/8/layout/cycle4"/>
    <dgm:cxn modelId="{5C80CEF6-3195-44A2-A019-FE85F1DF9672}" srcId="{B8ED37D0-E129-460B-85EE-FC972AE74AC6}" destId="{52B146A9-126D-453B-B7FD-394A2B564319}" srcOrd="2" destOrd="0" parTransId="{A3E499E7-970A-495C-AE8F-A87880BEAF09}" sibTransId="{292F3E95-58BB-4E70-9C78-D826D9BD7E0A}"/>
    <dgm:cxn modelId="{36778B3A-35DA-4112-813E-D73BCDED8CB2}" type="presParOf" srcId="{03876091-6079-4C54-A188-5D7AC8C761AF}" destId="{56C4F7C8-39E0-4B7E-982B-5EFFC95F57AE}" srcOrd="0" destOrd="0" presId="urn:microsoft.com/office/officeart/2005/8/layout/cycle4"/>
    <dgm:cxn modelId="{837050B6-A6F5-4D8A-8C73-9CFCDFFC43F9}" type="presParOf" srcId="{56C4F7C8-39E0-4B7E-982B-5EFFC95F57AE}" destId="{A1B04F4E-5BCA-4E51-B15E-A0C7CC7F8CB3}" srcOrd="0" destOrd="0" presId="urn:microsoft.com/office/officeart/2005/8/layout/cycle4"/>
    <dgm:cxn modelId="{DA8E075B-0DCD-4AA8-931D-3C0F2C81F81F}" type="presParOf" srcId="{03876091-6079-4C54-A188-5D7AC8C761AF}" destId="{93CCBEE9-23B6-4ACC-ACF7-FE859FED7F77}" srcOrd="1" destOrd="0" presId="urn:microsoft.com/office/officeart/2005/8/layout/cycle4"/>
    <dgm:cxn modelId="{787CC75C-0FA6-4CC5-BB8A-EF2E82B654A1}" type="presParOf" srcId="{93CCBEE9-23B6-4ACC-ACF7-FE859FED7F77}" destId="{21A803AE-7A65-427E-B954-9F3EFFC3332D}" srcOrd="0" destOrd="0" presId="urn:microsoft.com/office/officeart/2005/8/layout/cycle4"/>
    <dgm:cxn modelId="{2E52411D-D5CC-4B89-97D7-8D51D41BDE8D}" type="presParOf" srcId="{93CCBEE9-23B6-4ACC-ACF7-FE859FED7F77}" destId="{91C3A08A-5437-4205-B5D5-CD6BB35F7B6A}" srcOrd="1" destOrd="0" presId="urn:microsoft.com/office/officeart/2005/8/layout/cycle4"/>
    <dgm:cxn modelId="{2731042D-329D-4CB7-AD31-BC4131EAC864}" type="presParOf" srcId="{93CCBEE9-23B6-4ACC-ACF7-FE859FED7F77}" destId="{6B357F30-F808-412F-B620-3892BEB8CC5B}" srcOrd="2" destOrd="0" presId="urn:microsoft.com/office/officeart/2005/8/layout/cycle4"/>
    <dgm:cxn modelId="{2C8F9685-7BB7-4892-8DEB-9E7A0A63DE73}" type="presParOf" srcId="{93CCBEE9-23B6-4ACC-ACF7-FE859FED7F77}" destId="{2EE65094-08E4-4FB6-899E-7DF538D41F0F}" srcOrd="3" destOrd="0" presId="urn:microsoft.com/office/officeart/2005/8/layout/cycle4"/>
    <dgm:cxn modelId="{5F4B8FD8-37F9-413C-98C7-082262B71EED}" type="presParOf" srcId="{93CCBEE9-23B6-4ACC-ACF7-FE859FED7F77}" destId="{00A6255F-1957-4DC9-8560-60A0A149100A}" srcOrd="4" destOrd="0" presId="urn:microsoft.com/office/officeart/2005/8/layout/cycle4"/>
    <dgm:cxn modelId="{D6B8B222-A33E-4504-B66A-EE22A619A380}" type="presParOf" srcId="{03876091-6079-4C54-A188-5D7AC8C761AF}" destId="{FBCD3C4E-82D0-41E9-88AD-51AD7E2ACF7D}" srcOrd="2" destOrd="0" presId="urn:microsoft.com/office/officeart/2005/8/layout/cycle4"/>
    <dgm:cxn modelId="{DEB6C6A3-D19B-432C-8BFA-7B7414E512EA}" type="presParOf" srcId="{03876091-6079-4C54-A188-5D7AC8C761AF}" destId="{88CACAFA-6D67-46E0-BF4E-93FAD9B08CD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8431A4-1094-4AC3-927F-A517BFE9EA3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BCB0A69-70BD-44E0-B6B6-637C0512BA8D}">
      <dgm:prSet phldrT="[文本]" custT="1"/>
      <dgm:spPr/>
      <dgm:t>
        <a:bodyPr/>
        <a:lstStyle/>
        <a:p>
          <a:r>
            <a:rPr lang="zh-CN" altLang="en-US" sz="1100" b="0" dirty="0">
              <a:latin typeface="微软雅黑" panose="020B0503020204020204" pitchFamily="34" charset="-122"/>
              <a:ea typeface="微软雅黑" panose="020B0503020204020204" pitchFamily="34" charset="-122"/>
            </a:rPr>
            <a:t>生产类</a:t>
          </a:r>
        </a:p>
      </dgm:t>
    </dgm:pt>
    <dgm:pt modelId="{3B749CDA-DBD4-49FF-9812-ED97F1B9AC43}" type="parTrans" cxnId="{24C85876-B448-4C52-8306-F150F808F131}">
      <dgm:prSet/>
      <dgm:spPr/>
      <dgm:t>
        <a:bodyPr/>
        <a:lstStyle/>
        <a:p>
          <a:endParaRPr lang="zh-CN" altLang="en-US"/>
        </a:p>
      </dgm:t>
    </dgm:pt>
    <dgm:pt modelId="{84CB5BD8-88B4-44EA-86A5-E8F3C76AD916}" type="sibTrans" cxnId="{24C85876-B448-4C52-8306-F150F808F131}">
      <dgm:prSet/>
      <dgm:spPr/>
      <dgm:t>
        <a:bodyPr/>
        <a:lstStyle/>
        <a:p>
          <a:endParaRPr lang="zh-CN" altLang="en-US"/>
        </a:p>
      </dgm:t>
    </dgm:pt>
    <dgm:pt modelId="{94CAD904-33D8-409D-859D-AEF2970088B4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设备综合效率</a:t>
          </a:r>
        </a:p>
      </dgm:t>
    </dgm:pt>
    <dgm:pt modelId="{5722AB29-BB49-4A14-95CA-F606160017EA}" type="parTrans" cxnId="{1CF9EFE0-5FFB-4202-A9F8-16155556E678}">
      <dgm:prSet/>
      <dgm:spPr/>
      <dgm:t>
        <a:bodyPr/>
        <a:lstStyle/>
        <a:p>
          <a:endParaRPr lang="zh-CN" altLang="en-US"/>
        </a:p>
      </dgm:t>
    </dgm:pt>
    <dgm:pt modelId="{5D7EF7CB-45A1-42F5-946C-1BE0B296CB63}" type="sibTrans" cxnId="{1CF9EFE0-5FFB-4202-A9F8-16155556E678}">
      <dgm:prSet/>
      <dgm:spPr/>
      <dgm:t>
        <a:bodyPr/>
        <a:lstStyle/>
        <a:p>
          <a:endParaRPr lang="zh-CN" altLang="en-US"/>
        </a:p>
      </dgm:t>
    </dgm:pt>
    <dgm:pt modelId="{BA594EF2-BA21-4D38-838B-8623EEF47DF7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gm:t>
    </dgm:pt>
    <dgm:pt modelId="{6F8E1C3F-5C29-44BA-9088-5FD5234CA0C8}" type="parTrans" cxnId="{9DC53611-5C0C-49D5-B941-972B7C173302}">
      <dgm:prSet/>
      <dgm:spPr/>
      <dgm:t>
        <a:bodyPr/>
        <a:lstStyle/>
        <a:p>
          <a:endParaRPr lang="zh-CN" altLang="en-US"/>
        </a:p>
      </dgm:t>
    </dgm:pt>
    <dgm:pt modelId="{D91752C5-8A1F-4E65-AC9B-60F8C4D6E949}" type="sibTrans" cxnId="{9DC53611-5C0C-49D5-B941-972B7C173302}">
      <dgm:prSet/>
      <dgm:spPr/>
      <dgm:t>
        <a:bodyPr/>
        <a:lstStyle/>
        <a:p>
          <a:endParaRPr lang="zh-CN" altLang="en-US"/>
        </a:p>
      </dgm:t>
    </dgm:pt>
    <dgm:pt modelId="{D4E7A50C-72AF-4F54-A02C-6A1379CFB4B5}">
      <dgm:prSet phldrT="[文本]" custT="1"/>
      <dgm:spPr/>
      <dgm:t>
        <a:bodyPr/>
        <a:lstStyle/>
        <a:p>
          <a:r>
            <a:rPr lang="zh-CN" altLang="en-US" sz="11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维护类</a:t>
          </a:r>
        </a:p>
      </dgm:t>
    </dgm:pt>
    <dgm:pt modelId="{8FE3A355-F2E4-4FC8-946B-162E66EE934D}" type="parTrans" cxnId="{938A407E-888F-41FD-9B56-533CCAA5146D}">
      <dgm:prSet/>
      <dgm:spPr/>
      <dgm:t>
        <a:bodyPr/>
        <a:lstStyle/>
        <a:p>
          <a:endParaRPr lang="zh-CN" altLang="en-US"/>
        </a:p>
      </dgm:t>
    </dgm:pt>
    <dgm:pt modelId="{51671F2B-5DEB-4AB6-A0A7-B7FEB5D61926}" type="sibTrans" cxnId="{938A407E-888F-41FD-9B56-533CCAA5146D}">
      <dgm:prSet/>
      <dgm:spPr/>
      <dgm:t>
        <a:bodyPr/>
        <a:lstStyle/>
        <a:p>
          <a:endParaRPr lang="zh-CN" altLang="en-US"/>
        </a:p>
      </dgm:t>
    </dgm:pt>
    <dgm:pt modelId="{165A138C-A5FC-4BBB-91BF-AA5F9E7730F6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</dgm:t>
    </dgm:pt>
    <dgm:pt modelId="{C399293C-D4C4-4CCE-A971-96AD830BC516}" type="parTrans" cxnId="{2406A4D1-2165-4053-AFE5-6C0467E68B26}">
      <dgm:prSet/>
      <dgm:spPr/>
      <dgm:t>
        <a:bodyPr/>
        <a:lstStyle/>
        <a:p>
          <a:endParaRPr lang="zh-CN" altLang="en-US"/>
        </a:p>
      </dgm:t>
    </dgm:pt>
    <dgm:pt modelId="{8A07F5F5-AA98-4D0A-8E59-6216EE777BAC}" type="sibTrans" cxnId="{2406A4D1-2165-4053-AFE5-6C0467E68B26}">
      <dgm:prSet/>
      <dgm:spPr/>
      <dgm:t>
        <a:bodyPr/>
        <a:lstStyle/>
        <a:p>
          <a:endParaRPr lang="zh-CN" altLang="en-US"/>
        </a:p>
      </dgm:t>
    </dgm:pt>
    <dgm:pt modelId="{1DD820AD-3E1E-4847-8D32-C6B2ECFC09C1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gm:t>
    </dgm:pt>
    <dgm:pt modelId="{464BC666-5767-4902-8B65-25EDD2FBF831}" type="parTrans" cxnId="{0597F9C6-A8A5-44DC-8CE9-F5433F639879}">
      <dgm:prSet/>
      <dgm:spPr/>
      <dgm:t>
        <a:bodyPr/>
        <a:lstStyle/>
        <a:p>
          <a:endParaRPr lang="zh-CN" altLang="en-US"/>
        </a:p>
      </dgm:t>
    </dgm:pt>
    <dgm:pt modelId="{AA172330-E889-4813-9FB1-373A753FD4F4}" type="sibTrans" cxnId="{0597F9C6-A8A5-44DC-8CE9-F5433F639879}">
      <dgm:prSet/>
      <dgm:spPr/>
      <dgm:t>
        <a:bodyPr/>
        <a:lstStyle/>
        <a:p>
          <a:endParaRPr lang="zh-CN" altLang="en-US"/>
        </a:p>
      </dgm:t>
    </dgm:pt>
    <dgm:pt modelId="{F3E4D67E-54F0-487C-806C-A9D3DEBB8340}" type="pres">
      <dgm:prSet presAssocID="{BC8431A4-1094-4AC3-927F-A517BFE9EA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BA867B-5FE3-489A-9338-EAC0915ABADA}" type="pres">
      <dgm:prSet presAssocID="{EBCB0A69-70BD-44E0-B6B6-637C0512BA8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C648B-507E-4A59-BD10-529C2BD75DCF}" type="pres">
      <dgm:prSet presAssocID="{EBCB0A69-70BD-44E0-B6B6-637C0512BA8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64AAC-8ED5-4550-8444-80EB6C5B644A}" type="pres">
      <dgm:prSet presAssocID="{D4E7A50C-72AF-4F54-A02C-6A1379CFB4B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D258A-38E4-4594-B128-C18D2449D012}" type="pres">
      <dgm:prSet presAssocID="{D4E7A50C-72AF-4F54-A02C-6A1379CFB4B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C53611-5C0C-49D5-B941-972B7C173302}" srcId="{EBCB0A69-70BD-44E0-B6B6-637C0512BA8D}" destId="{BA594EF2-BA21-4D38-838B-8623EEF47DF7}" srcOrd="1" destOrd="0" parTransId="{6F8E1C3F-5C29-44BA-9088-5FD5234CA0C8}" sibTransId="{D91752C5-8A1F-4E65-AC9B-60F8C4D6E949}"/>
    <dgm:cxn modelId="{1CF9EFE0-5FFB-4202-A9F8-16155556E678}" srcId="{EBCB0A69-70BD-44E0-B6B6-637C0512BA8D}" destId="{94CAD904-33D8-409D-859D-AEF2970088B4}" srcOrd="0" destOrd="0" parTransId="{5722AB29-BB49-4A14-95CA-F606160017EA}" sibTransId="{5D7EF7CB-45A1-42F5-946C-1BE0B296CB63}"/>
    <dgm:cxn modelId="{5679CA33-2C1D-4D93-8896-F88F242D31E5}" type="presOf" srcId="{BC8431A4-1094-4AC3-927F-A517BFE9EA3C}" destId="{F3E4D67E-54F0-487C-806C-A9D3DEBB8340}" srcOrd="0" destOrd="0" presId="urn:microsoft.com/office/officeart/2005/8/layout/vList2"/>
    <dgm:cxn modelId="{2406A4D1-2165-4053-AFE5-6C0467E68B26}" srcId="{D4E7A50C-72AF-4F54-A02C-6A1379CFB4B5}" destId="{165A138C-A5FC-4BBB-91BF-AA5F9E7730F6}" srcOrd="0" destOrd="0" parTransId="{C399293C-D4C4-4CCE-A971-96AD830BC516}" sibTransId="{8A07F5F5-AA98-4D0A-8E59-6216EE777BAC}"/>
    <dgm:cxn modelId="{0597F9C6-A8A5-44DC-8CE9-F5433F639879}" srcId="{D4E7A50C-72AF-4F54-A02C-6A1379CFB4B5}" destId="{1DD820AD-3E1E-4847-8D32-C6B2ECFC09C1}" srcOrd="1" destOrd="0" parTransId="{464BC666-5767-4902-8B65-25EDD2FBF831}" sibTransId="{AA172330-E889-4813-9FB1-373A753FD4F4}"/>
    <dgm:cxn modelId="{CC7FE8B1-8454-4048-8E6C-B33DA94BF9DF}" type="presOf" srcId="{94CAD904-33D8-409D-859D-AEF2970088B4}" destId="{57FC648B-507E-4A59-BD10-529C2BD75DCF}" srcOrd="0" destOrd="0" presId="urn:microsoft.com/office/officeart/2005/8/layout/vList2"/>
    <dgm:cxn modelId="{1B7366E8-44DB-496C-B2EC-B8120BD63CAA}" type="presOf" srcId="{EBCB0A69-70BD-44E0-B6B6-637C0512BA8D}" destId="{59BA867B-5FE3-489A-9338-EAC0915ABADA}" srcOrd="0" destOrd="0" presId="urn:microsoft.com/office/officeart/2005/8/layout/vList2"/>
    <dgm:cxn modelId="{3BE3DB91-F6E0-4021-967A-A6B60E4D28B0}" type="presOf" srcId="{1DD820AD-3E1E-4847-8D32-C6B2ECFC09C1}" destId="{D14D258A-38E4-4594-B128-C18D2449D012}" srcOrd="0" destOrd="1" presId="urn:microsoft.com/office/officeart/2005/8/layout/vList2"/>
    <dgm:cxn modelId="{A37E3615-BB8F-47BE-947B-DCF5B3EBCDAE}" type="presOf" srcId="{165A138C-A5FC-4BBB-91BF-AA5F9E7730F6}" destId="{D14D258A-38E4-4594-B128-C18D2449D012}" srcOrd="0" destOrd="0" presId="urn:microsoft.com/office/officeart/2005/8/layout/vList2"/>
    <dgm:cxn modelId="{938A407E-888F-41FD-9B56-533CCAA5146D}" srcId="{BC8431A4-1094-4AC3-927F-A517BFE9EA3C}" destId="{D4E7A50C-72AF-4F54-A02C-6A1379CFB4B5}" srcOrd="1" destOrd="0" parTransId="{8FE3A355-F2E4-4FC8-946B-162E66EE934D}" sibTransId="{51671F2B-5DEB-4AB6-A0A7-B7FEB5D61926}"/>
    <dgm:cxn modelId="{24C85876-B448-4C52-8306-F150F808F131}" srcId="{BC8431A4-1094-4AC3-927F-A517BFE9EA3C}" destId="{EBCB0A69-70BD-44E0-B6B6-637C0512BA8D}" srcOrd="0" destOrd="0" parTransId="{3B749CDA-DBD4-49FF-9812-ED97F1B9AC43}" sibTransId="{84CB5BD8-88B4-44EA-86A5-E8F3C76AD916}"/>
    <dgm:cxn modelId="{331C3F4B-B755-4718-8838-6AA0132DC8DB}" type="presOf" srcId="{BA594EF2-BA21-4D38-838B-8623EEF47DF7}" destId="{57FC648B-507E-4A59-BD10-529C2BD75DCF}" srcOrd="0" destOrd="1" presId="urn:microsoft.com/office/officeart/2005/8/layout/vList2"/>
    <dgm:cxn modelId="{9964AE0A-38D3-4F5A-94BF-7820FF7A2EBD}" type="presOf" srcId="{D4E7A50C-72AF-4F54-A02C-6A1379CFB4B5}" destId="{F3B64AAC-8ED5-4550-8444-80EB6C5B644A}" srcOrd="0" destOrd="0" presId="urn:microsoft.com/office/officeart/2005/8/layout/vList2"/>
    <dgm:cxn modelId="{D92F433B-17EE-4F03-AE09-417C33E70CF0}" type="presParOf" srcId="{F3E4D67E-54F0-487C-806C-A9D3DEBB8340}" destId="{59BA867B-5FE3-489A-9338-EAC0915ABADA}" srcOrd="0" destOrd="0" presId="urn:microsoft.com/office/officeart/2005/8/layout/vList2"/>
    <dgm:cxn modelId="{B9E3424B-4321-4CF7-B0CD-BA7F291016D5}" type="presParOf" srcId="{F3E4D67E-54F0-487C-806C-A9D3DEBB8340}" destId="{57FC648B-507E-4A59-BD10-529C2BD75DCF}" srcOrd="1" destOrd="0" presId="urn:microsoft.com/office/officeart/2005/8/layout/vList2"/>
    <dgm:cxn modelId="{08CB4F67-ABED-4051-8E30-34BC60370361}" type="presParOf" srcId="{F3E4D67E-54F0-487C-806C-A9D3DEBB8340}" destId="{F3B64AAC-8ED5-4550-8444-80EB6C5B644A}" srcOrd="2" destOrd="0" presId="urn:microsoft.com/office/officeart/2005/8/layout/vList2"/>
    <dgm:cxn modelId="{0E696D4D-929C-406B-A578-F415DA680D02}" type="presParOf" srcId="{F3E4D67E-54F0-487C-806C-A9D3DEBB8340}" destId="{D14D258A-38E4-4594-B128-C18D2449D0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C4D183-F012-40D7-B78D-D11A8714E962}" type="doc">
      <dgm:prSet loTypeId="urn:microsoft.com/office/officeart/2005/8/layout/vList3" loCatId="picture" qsTypeId="urn:microsoft.com/office/officeart/2005/8/quickstyle/simple1" qsCatId="simple" csTypeId="urn:microsoft.com/office/officeart/2005/8/colors/accent6_1" csCatId="accent6" phldr="1"/>
      <dgm:spPr/>
    </dgm:pt>
    <dgm:pt modelId="{7F73A6C5-5571-4145-8B4D-6FFD08F52EB4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指标计算</a:t>
          </a:r>
        </a:p>
      </dgm:t>
    </dgm:pt>
    <dgm:pt modelId="{13B8C7AB-55C9-4E06-9039-AAE62CBF2CFB}" type="parTrans" cxnId="{BBAFA63C-8EEC-49BC-AFBE-ED9D4B25E27E}">
      <dgm:prSet/>
      <dgm:spPr/>
      <dgm:t>
        <a:bodyPr/>
        <a:lstStyle/>
        <a:p>
          <a:endParaRPr lang="zh-CN" altLang="en-US"/>
        </a:p>
      </dgm:t>
    </dgm:pt>
    <dgm:pt modelId="{993CB251-9B88-4DE1-9AEF-6C0E0AC84578}" type="sibTrans" cxnId="{BBAFA63C-8EEC-49BC-AFBE-ED9D4B25E27E}">
      <dgm:prSet/>
      <dgm:spPr/>
      <dgm:t>
        <a:bodyPr/>
        <a:lstStyle/>
        <a:p>
          <a:endParaRPr lang="zh-CN" altLang="en-US"/>
        </a:p>
      </dgm:t>
    </dgm:pt>
    <dgm:pt modelId="{CC770D26-D58A-4080-8C2C-F9014666B87B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对比分析</a:t>
          </a:r>
        </a:p>
      </dgm:t>
    </dgm:pt>
    <dgm:pt modelId="{AA43CA11-5894-4A1B-9652-9C9D54C20698}" type="parTrans" cxnId="{E10E0816-9331-42CB-B526-FA407EBBD54B}">
      <dgm:prSet/>
      <dgm:spPr/>
      <dgm:t>
        <a:bodyPr/>
        <a:lstStyle/>
        <a:p>
          <a:endParaRPr lang="zh-CN" altLang="en-US"/>
        </a:p>
      </dgm:t>
    </dgm:pt>
    <dgm:pt modelId="{36265523-FDCB-4354-8F2A-DB6416A50CA9}" type="sibTrans" cxnId="{E10E0816-9331-42CB-B526-FA407EBBD54B}">
      <dgm:prSet/>
      <dgm:spPr/>
      <dgm:t>
        <a:bodyPr/>
        <a:lstStyle/>
        <a:p>
          <a:endParaRPr lang="zh-CN" altLang="en-US"/>
        </a:p>
      </dgm:t>
    </dgm:pt>
    <dgm:pt modelId="{F8A56AE4-8CB4-46D7-B598-66A7166B39A6}" type="pres">
      <dgm:prSet presAssocID="{AAC4D183-F012-40D7-B78D-D11A8714E962}" presName="linearFlow" presStyleCnt="0">
        <dgm:presLayoutVars>
          <dgm:dir/>
          <dgm:resizeHandles val="exact"/>
        </dgm:presLayoutVars>
      </dgm:prSet>
      <dgm:spPr/>
    </dgm:pt>
    <dgm:pt modelId="{6274A0BB-1735-4081-BB61-99F6683914A4}" type="pres">
      <dgm:prSet presAssocID="{7F73A6C5-5571-4145-8B4D-6FFD08F52EB4}" presName="composite" presStyleCnt="0"/>
      <dgm:spPr/>
    </dgm:pt>
    <dgm:pt modelId="{90910B40-BA66-40D1-8F8E-2DD51BA01E3E}" type="pres">
      <dgm:prSet presAssocID="{7F73A6C5-5571-4145-8B4D-6FFD08F52EB4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EEFA2D-13DD-4F25-A28C-CB8E46A9C309}" type="pres">
      <dgm:prSet presAssocID="{7F73A6C5-5571-4145-8B4D-6FFD08F52EB4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1C45B-6170-4B5F-8E6E-C40EFD82C579}" type="pres">
      <dgm:prSet presAssocID="{993CB251-9B88-4DE1-9AEF-6C0E0AC84578}" presName="spacing" presStyleCnt="0"/>
      <dgm:spPr/>
    </dgm:pt>
    <dgm:pt modelId="{EE3A4745-6EF6-4CFB-8A60-B6C5F2EEF4D7}" type="pres">
      <dgm:prSet presAssocID="{CC770D26-D58A-4080-8C2C-F9014666B87B}" presName="composite" presStyleCnt="0"/>
      <dgm:spPr/>
    </dgm:pt>
    <dgm:pt modelId="{D0B96084-640F-4C07-AE16-6988CE88E839}" type="pres">
      <dgm:prSet presAssocID="{CC770D26-D58A-4080-8C2C-F9014666B87B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469ECE-417C-4FF9-A939-0509A0B3B091}" type="pres">
      <dgm:prSet presAssocID="{CC770D26-D58A-4080-8C2C-F9014666B87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AFA63C-8EEC-49BC-AFBE-ED9D4B25E27E}" srcId="{AAC4D183-F012-40D7-B78D-D11A8714E962}" destId="{7F73A6C5-5571-4145-8B4D-6FFD08F52EB4}" srcOrd="0" destOrd="0" parTransId="{13B8C7AB-55C9-4E06-9039-AAE62CBF2CFB}" sibTransId="{993CB251-9B88-4DE1-9AEF-6C0E0AC84578}"/>
    <dgm:cxn modelId="{0E489876-0D18-496F-B1D4-41A8D1647911}" type="presOf" srcId="{7F73A6C5-5571-4145-8B4D-6FFD08F52EB4}" destId="{1FEEFA2D-13DD-4F25-A28C-CB8E46A9C309}" srcOrd="0" destOrd="0" presId="urn:microsoft.com/office/officeart/2005/8/layout/vList3"/>
    <dgm:cxn modelId="{E10E0816-9331-42CB-B526-FA407EBBD54B}" srcId="{AAC4D183-F012-40D7-B78D-D11A8714E962}" destId="{CC770D26-D58A-4080-8C2C-F9014666B87B}" srcOrd="1" destOrd="0" parTransId="{AA43CA11-5894-4A1B-9652-9C9D54C20698}" sibTransId="{36265523-FDCB-4354-8F2A-DB6416A50CA9}"/>
    <dgm:cxn modelId="{C4F45D7A-332D-4E26-A44A-3881745F82A5}" type="presOf" srcId="{AAC4D183-F012-40D7-B78D-D11A8714E962}" destId="{F8A56AE4-8CB4-46D7-B598-66A7166B39A6}" srcOrd="0" destOrd="0" presId="urn:microsoft.com/office/officeart/2005/8/layout/vList3"/>
    <dgm:cxn modelId="{B3F48D7D-B10B-4CD7-9449-17D9EFF94B70}" type="presOf" srcId="{CC770D26-D58A-4080-8C2C-F9014666B87B}" destId="{D0469ECE-417C-4FF9-A939-0509A0B3B091}" srcOrd="0" destOrd="0" presId="urn:microsoft.com/office/officeart/2005/8/layout/vList3"/>
    <dgm:cxn modelId="{938EF582-7E78-4EB6-8817-01166B98EC61}" type="presParOf" srcId="{F8A56AE4-8CB4-46D7-B598-66A7166B39A6}" destId="{6274A0BB-1735-4081-BB61-99F6683914A4}" srcOrd="0" destOrd="0" presId="urn:microsoft.com/office/officeart/2005/8/layout/vList3"/>
    <dgm:cxn modelId="{889BC810-35A4-4FE6-940D-20FE49FF1E6A}" type="presParOf" srcId="{6274A0BB-1735-4081-BB61-99F6683914A4}" destId="{90910B40-BA66-40D1-8F8E-2DD51BA01E3E}" srcOrd="0" destOrd="0" presId="urn:microsoft.com/office/officeart/2005/8/layout/vList3"/>
    <dgm:cxn modelId="{B82B34C4-A878-4C59-AB75-063C35F2BE06}" type="presParOf" srcId="{6274A0BB-1735-4081-BB61-99F6683914A4}" destId="{1FEEFA2D-13DD-4F25-A28C-CB8E46A9C309}" srcOrd="1" destOrd="0" presId="urn:microsoft.com/office/officeart/2005/8/layout/vList3"/>
    <dgm:cxn modelId="{A53D9DDB-8698-46EB-B28B-D6676A40A526}" type="presParOf" srcId="{F8A56AE4-8CB4-46D7-B598-66A7166B39A6}" destId="{6781C45B-6170-4B5F-8E6E-C40EFD82C579}" srcOrd="1" destOrd="0" presId="urn:microsoft.com/office/officeart/2005/8/layout/vList3"/>
    <dgm:cxn modelId="{29EDA754-46CE-433F-9852-5F54F99265DB}" type="presParOf" srcId="{F8A56AE4-8CB4-46D7-B598-66A7166B39A6}" destId="{EE3A4745-6EF6-4CFB-8A60-B6C5F2EEF4D7}" srcOrd="2" destOrd="0" presId="urn:microsoft.com/office/officeart/2005/8/layout/vList3"/>
    <dgm:cxn modelId="{08B8C54F-66C8-448D-BD51-60CDFFB879C3}" type="presParOf" srcId="{EE3A4745-6EF6-4CFB-8A60-B6C5F2EEF4D7}" destId="{D0B96084-640F-4C07-AE16-6988CE88E839}" srcOrd="0" destOrd="0" presId="urn:microsoft.com/office/officeart/2005/8/layout/vList3"/>
    <dgm:cxn modelId="{4D47EFAF-26BF-4792-8FFE-1846840D0ED4}" type="presParOf" srcId="{EE3A4745-6EF6-4CFB-8A60-B6C5F2EEF4D7}" destId="{D0469ECE-417C-4FF9-A939-0509A0B3B0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A3175-91DD-40C1-97FA-75FC5B1AC8C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B7734B3-20A9-48E6-A919-4AA0714BCA21}">
      <dgm:prSet phldrT="[文本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E1F4DB42-5B79-46EB-8A87-FA168C779137}" type="parTrans" cxnId="{E1B8C08E-F727-421E-A00F-8B459E4399A4}">
      <dgm:prSet/>
      <dgm:spPr/>
      <dgm:t>
        <a:bodyPr/>
        <a:lstStyle/>
        <a:p>
          <a:endParaRPr lang="zh-CN" altLang="en-US"/>
        </a:p>
      </dgm:t>
    </dgm:pt>
    <dgm:pt modelId="{C485EB9B-84B6-48F7-8E7D-7C72F2A49CB7}" type="sibTrans" cxnId="{E1B8C08E-F727-421E-A00F-8B459E4399A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1DFD3C41-0064-494F-B6D7-DC7D30AEEA7A}">
      <dgm:prSet phldrT="[文本]"/>
      <dgm:spPr/>
      <dgm:t>
        <a:bodyPr/>
        <a:lstStyle/>
        <a:p>
          <a:r>
            <a:rPr lang="en-US" altLang="zh-CN" dirty="0"/>
            <a:t>View</a:t>
          </a:r>
          <a:endParaRPr lang="zh-CN" altLang="en-US" dirty="0"/>
        </a:p>
      </dgm:t>
    </dgm:pt>
    <dgm:pt modelId="{2FA19A18-07FC-4088-AA2E-035BA96AD7CD}" type="parTrans" cxnId="{8C211F92-9B53-4438-9E25-B624E96D1827}">
      <dgm:prSet/>
      <dgm:spPr/>
      <dgm:t>
        <a:bodyPr/>
        <a:lstStyle/>
        <a:p>
          <a:endParaRPr lang="zh-CN" altLang="en-US"/>
        </a:p>
      </dgm:t>
    </dgm:pt>
    <dgm:pt modelId="{609AF798-ED94-4D4F-B625-DF578B83C81A}" type="sibTrans" cxnId="{8C211F92-9B53-4438-9E25-B624E96D182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8FFD71CD-9277-4496-9EC6-4B51AEC3C2B6}">
      <dgm:prSet phldrT="[文本]"/>
      <dgm:spPr/>
      <dgm:t>
        <a:bodyPr/>
        <a:lstStyle/>
        <a:p>
          <a:r>
            <a:rPr lang="en-US" altLang="zh-CN" dirty="0"/>
            <a:t>Template</a:t>
          </a:r>
          <a:endParaRPr lang="zh-CN" altLang="en-US" dirty="0"/>
        </a:p>
      </dgm:t>
    </dgm:pt>
    <dgm:pt modelId="{17775B3B-7B06-4F3C-BDAA-A5F258CED86E}" type="parTrans" cxnId="{6FAA330A-C865-4E59-AA6D-D0372CC3C982}">
      <dgm:prSet/>
      <dgm:spPr/>
      <dgm:t>
        <a:bodyPr/>
        <a:lstStyle/>
        <a:p>
          <a:endParaRPr lang="zh-CN" altLang="en-US"/>
        </a:p>
      </dgm:t>
    </dgm:pt>
    <dgm:pt modelId="{31633412-DFC1-43A9-84F4-747646C49F27}" type="sibTrans" cxnId="{6FAA330A-C865-4E59-AA6D-D0372CC3C98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C70A45E4-83E8-49D2-9160-B013BF716CC5}" type="pres">
      <dgm:prSet presAssocID="{069A3175-91DD-40C1-97FA-75FC5B1AC8C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F2FB68C-EDF4-4BDF-BBFB-6BD12497822A}" type="pres">
      <dgm:prSet presAssocID="{8B7734B3-20A9-48E6-A919-4AA0714BCA21}" presName="text1" presStyleCnt="0"/>
      <dgm:spPr/>
    </dgm:pt>
    <dgm:pt modelId="{4E76D9B1-1BB8-4E9F-9F6D-C8BE60A5363C}" type="pres">
      <dgm:prSet presAssocID="{8B7734B3-20A9-48E6-A919-4AA0714BCA2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74020-07A6-4B5A-BA9A-0C99228778C4}" type="pres">
      <dgm:prSet presAssocID="{8B7734B3-20A9-48E6-A919-4AA0714BCA21}" presName="textaccent1" presStyleCnt="0"/>
      <dgm:spPr/>
    </dgm:pt>
    <dgm:pt modelId="{B2C43208-6BC1-4DC6-BC1D-3F9E0731699F}" type="pres">
      <dgm:prSet presAssocID="{8B7734B3-20A9-48E6-A919-4AA0714BCA21}" presName="accentRepeatNode" presStyleLbl="solidAlignAcc1" presStyleIdx="0" presStyleCnt="6"/>
      <dgm:spPr/>
    </dgm:pt>
    <dgm:pt modelId="{426C86B1-A404-4B39-85A5-2ACB78B0DD28}" type="pres">
      <dgm:prSet presAssocID="{C485EB9B-84B6-48F7-8E7D-7C72F2A49CB7}" presName="image1" presStyleCnt="0"/>
      <dgm:spPr/>
    </dgm:pt>
    <dgm:pt modelId="{889AD5B2-ADA4-4417-AD62-520386B84D5B}" type="pres">
      <dgm:prSet presAssocID="{C485EB9B-84B6-48F7-8E7D-7C72F2A49CB7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01AFD720-80D2-40E3-B686-48A09F41174D}" type="pres">
      <dgm:prSet presAssocID="{C485EB9B-84B6-48F7-8E7D-7C72F2A49CB7}" presName="imageaccent1" presStyleCnt="0"/>
      <dgm:spPr/>
    </dgm:pt>
    <dgm:pt modelId="{52B07E8E-AD09-4D05-ADE9-76162EFD26D4}" type="pres">
      <dgm:prSet presAssocID="{C485EB9B-84B6-48F7-8E7D-7C72F2A49CB7}" presName="accentRepeatNode" presStyleLbl="solidAlignAcc1" presStyleIdx="1" presStyleCnt="6"/>
      <dgm:spPr/>
    </dgm:pt>
    <dgm:pt modelId="{34E79412-E9BF-4488-9DC6-33FB97BBC70B}" type="pres">
      <dgm:prSet presAssocID="{1DFD3C41-0064-494F-B6D7-DC7D30AEEA7A}" presName="text2" presStyleCnt="0"/>
      <dgm:spPr/>
    </dgm:pt>
    <dgm:pt modelId="{8DD21F26-2779-4E2A-84F4-03C246C24B38}" type="pres">
      <dgm:prSet presAssocID="{1DFD3C41-0064-494F-B6D7-DC7D30AEEA7A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669AB5-29AB-4CA7-9DCF-1A82592A0929}" type="pres">
      <dgm:prSet presAssocID="{1DFD3C41-0064-494F-B6D7-DC7D30AEEA7A}" presName="textaccent2" presStyleCnt="0"/>
      <dgm:spPr/>
    </dgm:pt>
    <dgm:pt modelId="{E869EEC9-BDC6-4072-8E83-3441A52A2901}" type="pres">
      <dgm:prSet presAssocID="{1DFD3C41-0064-494F-B6D7-DC7D30AEEA7A}" presName="accentRepeatNode" presStyleLbl="solidAlignAcc1" presStyleIdx="2" presStyleCnt="6"/>
      <dgm:spPr/>
    </dgm:pt>
    <dgm:pt modelId="{1EF18FC0-A497-4668-A6B6-D27DE71797A5}" type="pres">
      <dgm:prSet presAssocID="{609AF798-ED94-4D4F-B625-DF578B83C81A}" presName="image2" presStyleCnt="0"/>
      <dgm:spPr/>
    </dgm:pt>
    <dgm:pt modelId="{E85C1C73-027F-4AD4-BC3C-81F605A9C6A3}" type="pres">
      <dgm:prSet presAssocID="{609AF798-ED94-4D4F-B625-DF578B83C81A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93A22BFE-EB71-443A-A394-16962819FB78}" type="pres">
      <dgm:prSet presAssocID="{609AF798-ED94-4D4F-B625-DF578B83C81A}" presName="imageaccent2" presStyleCnt="0"/>
      <dgm:spPr/>
    </dgm:pt>
    <dgm:pt modelId="{D3AB3807-3000-400B-A4AC-F38C12D37FA4}" type="pres">
      <dgm:prSet presAssocID="{609AF798-ED94-4D4F-B625-DF578B83C81A}" presName="accentRepeatNode" presStyleLbl="solidAlignAcc1" presStyleIdx="3" presStyleCnt="6"/>
      <dgm:spPr/>
    </dgm:pt>
    <dgm:pt modelId="{CE69E670-9CF3-43B6-8BA3-758E34CE328C}" type="pres">
      <dgm:prSet presAssocID="{8FFD71CD-9277-4496-9EC6-4B51AEC3C2B6}" presName="text3" presStyleCnt="0"/>
      <dgm:spPr/>
    </dgm:pt>
    <dgm:pt modelId="{B2305F0C-183D-45D6-8F02-1F9922BC5DAD}" type="pres">
      <dgm:prSet presAssocID="{8FFD71CD-9277-4496-9EC6-4B51AEC3C2B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623F1-81B5-423F-B7B4-A5B43B572724}" type="pres">
      <dgm:prSet presAssocID="{8FFD71CD-9277-4496-9EC6-4B51AEC3C2B6}" presName="textaccent3" presStyleCnt="0"/>
      <dgm:spPr/>
    </dgm:pt>
    <dgm:pt modelId="{1C9370F5-5180-4E69-A9E7-EC3FB921FA62}" type="pres">
      <dgm:prSet presAssocID="{8FFD71CD-9277-4496-9EC6-4B51AEC3C2B6}" presName="accentRepeatNode" presStyleLbl="solidAlignAcc1" presStyleIdx="4" presStyleCnt="6"/>
      <dgm:spPr/>
    </dgm:pt>
    <dgm:pt modelId="{8594984A-9242-410B-B1F3-509C433C4053}" type="pres">
      <dgm:prSet presAssocID="{31633412-DFC1-43A9-84F4-747646C49F27}" presName="image3" presStyleCnt="0"/>
      <dgm:spPr/>
    </dgm:pt>
    <dgm:pt modelId="{F498259A-7B4E-4C7E-9CF2-869A22826834}" type="pres">
      <dgm:prSet presAssocID="{31633412-DFC1-43A9-84F4-747646C49F27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1908E7E5-5723-48BB-B87C-D481205F87E0}" type="pres">
      <dgm:prSet presAssocID="{31633412-DFC1-43A9-84F4-747646C49F27}" presName="imageaccent3" presStyleCnt="0"/>
      <dgm:spPr/>
    </dgm:pt>
    <dgm:pt modelId="{0CB5F1F8-26D6-4D97-B78B-50E9E7B06274}" type="pres">
      <dgm:prSet presAssocID="{31633412-DFC1-43A9-84F4-747646C49F27}" presName="accentRepeatNode" presStyleLbl="solidAlignAcc1" presStyleIdx="5" presStyleCnt="6"/>
      <dgm:spPr/>
    </dgm:pt>
  </dgm:ptLst>
  <dgm:cxnLst>
    <dgm:cxn modelId="{6FAA330A-C865-4E59-AA6D-D0372CC3C982}" srcId="{069A3175-91DD-40C1-97FA-75FC5B1AC8C2}" destId="{8FFD71CD-9277-4496-9EC6-4B51AEC3C2B6}" srcOrd="2" destOrd="0" parTransId="{17775B3B-7B06-4F3C-BDAA-A5F258CED86E}" sibTransId="{31633412-DFC1-43A9-84F4-747646C49F27}"/>
    <dgm:cxn modelId="{D8130096-F1C3-40F7-BB59-687EB05E56C6}" type="presOf" srcId="{069A3175-91DD-40C1-97FA-75FC5B1AC8C2}" destId="{C70A45E4-83E8-49D2-9160-B013BF716CC5}" srcOrd="0" destOrd="0" presId="urn:microsoft.com/office/officeart/2008/layout/HexagonCluster"/>
    <dgm:cxn modelId="{E4B02800-9FE1-4B4C-B229-5792A254E716}" type="presOf" srcId="{8B7734B3-20A9-48E6-A919-4AA0714BCA21}" destId="{4E76D9B1-1BB8-4E9F-9F6D-C8BE60A5363C}" srcOrd="0" destOrd="0" presId="urn:microsoft.com/office/officeart/2008/layout/HexagonCluster"/>
    <dgm:cxn modelId="{DE0FEDDD-43D9-425B-B758-688B8CCE5B4C}" type="presOf" srcId="{1DFD3C41-0064-494F-B6D7-DC7D30AEEA7A}" destId="{8DD21F26-2779-4E2A-84F4-03C246C24B38}" srcOrd="0" destOrd="0" presId="urn:microsoft.com/office/officeart/2008/layout/HexagonCluster"/>
    <dgm:cxn modelId="{A0C13192-D4A0-451C-8794-CD955B023166}" type="presOf" srcId="{31633412-DFC1-43A9-84F4-747646C49F27}" destId="{F498259A-7B4E-4C7E-9CF2-869A22826834}" srcOrd="0" destOrd="0" presId="urn:microsoft.com/office/officeart/2008/layout/HexagonCluster"/>
    <dgm:cxn modelId="{B08AB098-C4C7-4383-B796-5F7CCD147E63}" type="presOf" srcId="{8FFD71CD-9277-4496-9EC6-4B51AEC3C2B6}" destId="{B2305F0C-183D-45D6-8F02-1F9922BC5DAD}" srcOrd="0" destOrd="0" presId="urn:microsoft.com/office/officeart/2008/layout/HexagonCluster"/>
    <dgm:cxn modelId="{FDE4530B-7375-4CF9-BBA0-AA75CD6BAD13}" type="presOf" srcId="{609AF798-ED94-4D4F-B625-DF578B83C81A}" destId="{E85C1C73-027F-4AD4-BC3C-81F605A9C6A3}" srcOrd="0" destOrd="0" presId="urn:microsoft.com/office/officeart/2008/layout/HexagonCluster"/>
    <dgm:cxn modelId="{D698AC35-9949-4BB6-84F1-822ABF417CD9}" type="presOf" srcId="{C485EB9B-84B6-48F7-8E7D-7C72F2A49CB7}" destId="{889AD5B2-ADA4-4417-AD62-520386B84D5B}" srcOrd="0" destOrd="0" presId="urn:microsoft.com/office/officeart/2008/layout/HexagonCluster"/>
    <dgm:cxn modelId="{E1B8C08E-F727-421E-A00F-8B459E4399A4}" srcId="{069A3175-91DD-40C1-97FA-75FC5B1AC8C2}" destId="{8B7734B3-20A9-48E6-A919-4AA0714BCA21}" srcOrd="0" destOrd="0" parTransId="{E1F4DB42-5B79-46EB-8A87-FA168C779137}" sibTransId="{C485EB9B-84B6-48F7-8E7D-7C72F2A49CB7}"/>
    <dgm:cxn modelId="{8C211F92-9B53-4438-9E25-B624E96D1827}" srcId="{069A3175-91DD-40C1-97FA-75FC5B1AC8C2}" destId="{1DFD3C41-0064-494F-B6D7-DC7D30AEEA7A}" srcOrd="1" destOrd="0" parTransId="{2FA19A18-07FC-4088-AA2E-035BA96AD7CD}" sibTransId="{609AF798-ED94-4D4F-B625-DF578B83C81A}"/>
    <dgm:cxn modelId="{389CC9AC-81F0-4E5B-B0CC-E31B61DEB57F}" type="presParOf" srcId="{C70A45E4-83E8-49D2-9160-B013BF716CC5}" destId="{BF2FB68C-EDF4-4BDF-BBFB-6BD12497822A}" srcOrd="0" destOrd="0" presId="urn:microsoft.com/office/officeart/2008/layout/HexagonCluster"/>
    <dgm:cxn modelId="{E7E38CCE-CD5E-4817-BE3D-E0F73A52431D}" type="presParOf" srcId="{BF2FB68C-EDF4-4BDF-BBFB-6BD12497822A}" destId="{4E76D9B1-1BB8-4E9F-9F6D-C8BE60A5363C}" srcOrd="0" destOrd="0" presId="urn:microsoft.com/office/officeart/2008/layout/HexagonCluster"/>
    <dgm:cxn modelId="{9F3950D6-3A5A-4849-A873-A33AB0379BDB}" type="presParOf" srcId="{C70A45E4-83E8-49D2-9160-B013BF716CC5}" destId="{29474020-07A6-4B5A-BA9A-0C99228778C4}" srcOrd="1" destOrd="0" presId="urn:microsoft.com/office/officeart/2008/layout/HexagonCluster"/>
    <dgm:cxn modelId="{1D6FA08E-B5AC-44C0-9223-9EFB86EA07FA}" type="presParOf" srcId="{29474020-07A6-4B5A-BA9A-0C99228778C4}" destId="{B2C43208-6BC1-4DC6-BC1D-3F9E0731699F}" srcOrd="0" destOrd="0" presId="urn:microsoft.com/office/officeart/2008/layout/HexagonCluster"/>
    <dgm:cxn modelId="{FD038B0D-8383-4815-962C-A0FF2431C1F1}" type="presParOf" srcId="{C70A45E4-83E8-49D2-9160-B013BF716CC5}" destId="{426C86B1-A404-4B39-85A5-2ACB78B0DD28}" srcOrd="2" destOrd="0" presId="urn:microsoft.com/office/officeart/2008/layout/HexagonCluster"/>
    <dgm:cxn modelId="{CBA07AC1-6E19-49C8-9010-2441BDECDC24}" type="presParOf" srcId="{426C86B1-A404-4B39-85A5-2ACB78B0DD28}" destId="{889AD5B2-ADA4-4417-AD62-520386B84D5B}" srcOrd="0" destOrd="0" presId="urn:microsoft.com/office/officeart/2008/layout/HexagonCluster"/>
    <dgm:cxn modelId="{C9E0CF8A-3CD2-4F89-B8FD-0A839388F302}" type="presParOf" srcId="{C70A45E4-83E8-49D2-9160-B013BF716CC5}" destId="{01AFD720-80D2-40E3-B686-48A09F41174D}" srcOrd="3" destOrd="0" presId="urn:microsoft.com/office/officeart/2008/layout/HexagonCluster"/>
    <dgm:cxn modelId="{E09433E0-F74B-43C9-B162-23790A6F4616}" type="presParOf" srcId="{01AFD720-80D2-40E3-B686-48A09F41174D}" destId="{52B07E8E-AD09-4D05-ADE9-76162EFD26D4}" srcOrd="0" destOrd="0" presId="urn:microsoft.com/office/officeart/2008/layout/HexagonCluster"/>
    <dgm:cxn modelId="{08CBFE98-9374-4C22-B4A0-B3D6746AD286}" type="presParOf" srcId="{C70A45E4-83E8-49D2-9160-B013BF716CC5}" destId="{34E79412-E9BF-4488-9DC6-33FB97BBC70B}" srcOrd="4" destOrd="0" presId="urn:microsoft.com/office/officeart/2008/layout/HexagonCluster"/>
    <dgm:cxn modelId="{0F5D6B11-399E-4CF2-A00F-73256B97BAA2}" type="presParOf" srcId="{34E79412-E9BF-4488-9DC6-33FB97BBC70B}" destId="{8DD21F26-2779-4E2A-84F4-03C246C24B38}" srcOrd="0" destOrd="0" presId="urn:microsoft.com/office/officeart/2008/layout/HexagonCluster"/>
    <dgm:cxn modelId="{8663A730-F573-4C95-ADEE-0B2F047185FC}" type="presParOf" srcId="{C70A45E4-83E8-49D2-9160-B013BF716CC5}" destId="{B7669AB5-29AB-4CA7-9DCF-1A82592A0929}" srcOrd="5" destOrd="0" presId="urn:microsoft.com/office/officeart/2008/layout/HexagonCluster"/>
    <dgm:cxn modelId="{7749DF80-1B76-4911-A115-53587451C787}" type="presParOf" srcId="{B7669AB5-29AB-4CA7-9DCF-1A82592A0929}" destId="{E869EEC9-BDC6-4072-8E83-3441A52A2901}" srcOrd="0" destOrd="0" presId="urn:microsoft.com/office/officeart/2008/layout/HexagonCluster"/>
    <dgm:cxn modelId="{15FD8BB4-6A8D-40E7-B763-E4087B131B5C}" type="presParOf" srcId="{C70A45E4-83E8-49D2-9160-B013BF716CC5}" destId="{1EF18FC0-A497-4668-A6B6-D27DE71797A5}" srcOrd="6" destOrd="0" presId="urn:microsoft.com/office/officeart/2008/layout/HexagonCluster"/>
    <dgm:cxn modelId="{3C529E22-8AA3-4806-8D50-D0DEFC24720F}" type="presParOf" srcId="{1EF18FC0-A497-4668-A6B6-D27DE71797A5}" destId="{E85C1C73-027F-4AD4-BC3C-81F605A9C6A3}" srcOrd="0" destOrd="0" presId="urn:microsoft.com/office/officeart/2008/layout/HexagonCluster"/>
    <dgm:cxn modelId="{7D05740D-8321-45DB-A31B-F41F0346A5E1}" type="presParOf" srcId="{C70A45E4-83E8-49D2-9160-B013BF716CC5}" destId="{93A22BFE-EB71-443A-A394-16962819FB78}" srcOrd="7" destOrd="0" presId="urn:microsoft.com/office/officeart/2008/layout/HexagonCluster"/>
    <dgm:cxn modelId="{196FF041-DE67-457E-B6A2-656124766B64}" type="presParOf" srcId="{93A22BFE-EB71-443A-A394-16962819FB78}" destId="{D3AB3807-3000-400B-A4AC-F38C12D37FA4}" srcOrd="0" destOrd="0" presId="urn:microsoft.com/office/officeart/2008/layout/HexagonCluster"/>
    <dgm:cxn modelId="{8450F71C-B08A-4925-AFE1-43B59B0EB9AB}" type="presParOf" srcId="{C70A45E4-83E8-49D2-9160-B013BF716CC5}" destId="{CE69E670-9CF3-43B6-8BA3-758E34CE328C}" srcOrd="8" destOrd="0" presId="urn:microsoft.com/office/officeart/2008/layout/HexagonCluster"/>
    <dgm:cxn modelId="{4FDCA489-661A-4903-BEFB-33810CF24DAF}" type="presParOf" srcId="{CE69E670-9CF3-43B6-8BA3-758E34CE328C}" destId="{B2305F0C-183D-45D6-8F02-1F9922BC5DAD}" srcOrd="0" destOrd="0" presId="urn:microsoft.com/office/officeart/2008/layout/HexagonCluster"/>
    <dgm:cxn modelId="{B09F7C0F-C34D-4CC9-8C3A-232B8539E2C8}" type="presParOf" srcId="{C70A45E4-83E8-49D2-9160-B013BF716CC5}" destId="{122623F1-81B5-423F-B7B4-A5B43B572724}" srcOrd="9" destOrd="0" presId="urn:microsoft.com/office/officeart/2008/layout/HexagonCluster"/>
    <dgm:cxn modelId="{59FC98A2-BEC4-4993-AD45-0D11A46DF484}" type="presParOf" srcId="{122623F1-81B5-423F-B7B4-A5B43B572724}" destId="{1C9370F5-5180-4E69-A9E7-EC3FB921FA62}" srcOrd="0" destOrd="0" presId="urn:microsoft.com/office/officeart/2008/layout/HexagonCluster"/>
    <dgm:cxn modelId="{92262DEF-1C52-45A1-B640-DD9A62E3514E}" type="presParOf" srcId="{C70A45E4-83E8-49D2-9160-B013BF716CC5}" destId="{8594984A-9242-410B-B1F3-509C433C4053}" srcOrd="10" destOrd="0" presId="urn:microsoft.com/office/officeart/2008/layout/HexagonCluster"/>
    <dgm:cxn modelId="{66809024-7B39-4747-9019-E78ED8895806}" type="presParOf" srcId="{8594984A-9242-410B-B1F3-509C433C4053}" destId="{F498259A-7B4E-4C7E-9CF2-869A22826834}" srcOrd="0" destOrd="0" presId="urn:microsoft.com/office/officeart/2008/layout/HexagonCluster"/>
    <dgm:cxn modelId="{FC1EE91C-1094-4689-BA3B-BF0F1D7935FA}" type="presParOf" srcId="{C70A45E4-83E8-49D2-9160-B013BF716CC5}" destId="{1908E7E5-5723-48BB-B87C-D481205F87E0}" srcOrd="11" destOrd="0" presId="urn:microsoft.com/office/officeart/2008/layout/HexagonCluster"/>
    <dgm:cxn modelId="{2BB9D086-8513-49E9-B7C1-F347C34A1EF4}" type="presParOf" srcId="{1908E7E5-5723-48BB-B87C-D481205F87E0}" destId="{0CB5F1F8-26D6-4D97-B78B-50E9E7B0627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FF9B6-D655-4CB4-8FA1-E07BE9FA3C5C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AE3A0B2-0215-4CDA-AD0C-727926EDF4F9}">
      <dgm:prSet phldrT="[文本]"/>
      <dgm:spPr/>
      <dgm:t>
        <a:bodyPr/>
        <a:lstStyle/>
        <a:p>
          <a:r>
            <a:rPr lang="zh-CN" altLang="en-US" dirty="0"/>
            <a:t>算法库</a:t>
          </a:r>
        </a:p>
      </dgm:t>
    </dgm:pt>
    <dgm:pt modelId="{29552032-66B1-43E0-A8CC-C975493BFFB2}" type="parTrans" cxnId="{4FFDACB7-7D12-4707-82A4-5D696472B9C4}">
      <dgm:prSet/>
      <dgm:spPr/>
      <dgm:t>
        <a:bodyPr/>
        <a:lstStyle/>
        <a:p>
          <a:endParaRPr lang="zh-CN" altLang="en-US"/>
        </a:p>
      </dgm:t>
    </dgm:pt>
    <dgm:pt modelId="{68FBC67F-AD42-42A2-AB29-8149CB366089}" type="sibTrans" cxnId="{4FFDACB7-7D12-4707-82A4-5D696472B9C4}">
      <dgm:prSet/>
      <dgm:spPr/>
      <dgm:t>
        <a:bodyPr/>
        <a:lstStyle/>
        <a:p>
          <a:endParaRPr lang="zh-CN" altLang="en-US"/>
        </a:p>
      </dgm:t>
    </dgm:pt>
    <dgm:pt modelId="{70DA6D09-2F6B-4E56-8B21-6816B6C22F1F}">
      <dgm:prSet phldrT="[文本]"/>
      <dgm:spPr/>
      <dgm:t>
        <a:bodyPr/>
        <a:lstStyle/>
        <a:p>
          <a:r>
            <a:rPr lang="zh-CN" altLang="en-US" dirty="0"/>
            <a:t>聚类</a:t>
          </a:r>
        </a:p>
      </dgm:t>
    </dgm:pt>
    <dgm:pt modelId="{3D8840F2-AC9D-4416-B0EA-4660008B66B7}" type="parTrans" cxnId="{2498FE0C-79AB-45B2-A413-4A3722C3D80E}">
      <dgm:prSet/>
      <dgm:spPr/>
      <dgm:t>
        <a:bodyPr/>
        <a:lstStyle/>
        <a:p>
          <a:endParaRPr lang="zh-CN" altLang="en-US"/>
        </a:p>
      </dgm:t>
    </dgm:pt>
    <dgm:pt modelId="{4D2C07F8-6BEB-4395-947B-CF9E19E8364F}" type="sibTrans" cxnId="{2498FE0C-79AB-45B2-A413-4A3722C3D80E}">
      <dgm:prSet/>
      <dgm:spPr/>
      <dgm:t>
        <a:bodyPr/>
        <a:lstStyle/>
        <a:p>
          <a:endParaRPr lang="zh-CN" altLang="en-US"/>
        </a:p>
      </dgm:t>
    </dgm:pt>
    <dgm:pt modelId="{9433E4E2-12B5-49DB-BEC1-0BEAFE5A3C58}">
      <dgm:prSet phldrT="[文本]"/>
      <dgm:spPr/>
      <dgm:t>
        <a:bodyPr/>
        <a:lstStyle/>
        <a:p>
          <a:r>
            <a:rPr lang="zh-CN" altLang="en-US" dirty="0"/>
            <a:t>降维</a:t>
          </a:r>
        </a:p>
      </dgm:t>
    </dgm:pt>
    <dgm:pt modelId="{4FA4605C-F51E-4F54-8E2E-3A0313501C3C}" type="parTrans" cxnId="{C71C6CE4-6613-46C8-B884-BB78684E9865}">
      <dgm:prSet/>
      <dgm:spPr/>
      <dgm:t>
        <a:bodyPr/>
        <a:lstStyle/>
        <a:p>
          <a:endParaRPr lang="zh-CN" altLang="en-US"/>
        </a:p>
      </dgm:t>
    </dgm:pt>
    <dgm:pt modelId="{E7960236-A405-48F2-A3D9-9B21C2933DE9}" type="sibTrans" cxnId="{C71C6CE4-6613-46C8-B884-BB78684E9865}">
      <dgm:prSet/>
      <dgm:spPr/>
      <dgm:t>
        <a:bodyPr/>
        <a:lstStyle/>
        <a:p>
          <a:endParaRPr lang="zh-CN" altLang="en-US"/>
        </a:p>
      </dgm:t>
    </dgm:pt>
    <dgm:pt modelId="{F60131D7-F768-47EC-A780-A6EC5099767B}">
      <dgm:prSet phldrT="[文本]"/>
      <dgm:spPr/>
      <dgm:t>
        <a:bodyPr/>
        <a:lstStyle/>
        <a:p>
          <a:r>
            <a:rPr lang="zh-CN" altLang="en-US" dirty="0"/>
            <a:t>分类</a:t>
          </a:r>
        </a:p>
      </dgm:t>
    </dgm:pt>
    <dgm:pt modelId="{3645973C-FCB1-4630-9889-E181097269D7}" type="parTrans" cxnId="{E965AB05-C7FE-49E5-8DA2-8CC9FA674C7C}">
      <dgm:prSet/>
      <dgm:spPr/>
      <dgm:t>
        <a:bodyPr/>
        <a:lstStyle/>
        <a:p>
          <a:endParaRPr lang="zh-CN" altLang="en-US"/>
        </a:p>
      </dgm:t>
    </dgm:pt>
    <dgm:pt modelId="{E3EFDCA3-FCB2-4926-AFAC-9572821CF4D4}" type="sibTrans" cxnId="{E965AB05-C7FE-49E5-8DA2-8CC9FA674C7C}">
      <dgm:prSet/>
      <dgm:spPr/>
      <dgm:t>
        <a:bodyPr/>
        <a:lstStyle/>
        <a:p>
          <a:endParaRPr lang="zh-CN" altLang="en-US"/>
        </a:p>
      </dgm:t>
    </dgm:pt>
    <dgm:pt modelId="{C6381F6F-BC8B-4FEA-93EC-18A33E3D02F3}">
      <dgm:prSet phldrT="[文本]"/>
      <dgm:spPr/>
      <dgm:t>
        <a:bodyPr/>
        <a:lstStyle/>
        <a:p>
          <a:r>
            <a:rPr lang="zh-CN" altLang="en-US" dirty="0"/>
            <a:t>回归</a:t>
          </a:r>
        </a:p>
      </dgm:t>
    </dgm:pt>
    <dgm:pt modelId="{F7B24F55-847B-45DE-A9A4-D3B02205B14F}" type="parTrans" cxnId="{2FD15315-3B7F-4535-BB9D-E07051F433E0}">
      <dgm:prSet/>
      <dgm:spPr/>
      <dgm:t>
        <a:bodyPr/>
        <a:lstStyle/>
        <a:p>
          <a:endParaRPr lang="zh-CN" altLang="en-US"/>
        </a:p>
      </dgm:t>
    </dgm:pt>
    <dgm:pt modelId="{AC72EE41-3B06-419D-ABF3-C6FF9ECC290C}" type="sibTrans" cxnId="{2FD15315-3B7F-4535-BB9D-E07051F433E0}">
      <dgm:prSet/>
      <dgm:spPr/>
      <dgm:t>
        <a:bodyPr/>
        <a:lstStyle/>
        <a:p>
          <a:endParaRPr lang="zh-CN" altLang="en-US"/>
        </a:p>
      </dgm:t>
    </dgm:pt>
    <dgm:pt modelId="{481584F0-A593-4DE9-82A0-994BBA5D8833}" type="pres">
      <dgm:prSet presAssocID="{EF6FF9B6-D655-4CB4-8FA1-E07BE9FA3C5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B014C6-FC61-4F46-984D-6F9AEF13517A}" type="pres">
      <dgm:prSet presAssocID="{EF6FF9B6-D655-4CB4-8FA1-E07BE9FA3C5C}" presName="radial" presStyleCnt="0">
        <dgm:presLayoutVars>
          <dgm:animLvl val="ctr"/>
        </dgm:presLayoutVars>
      </dgm:prSet>
      <dgm:spPr/>
    </dgm:pt>
    <dgm:pt modelId="{56B2AA5B-D98F-47D4-899D-FF9F2FE9F6AC}" type="pres">
      <dgm:prSet presAssocID="{DAE3A0B2-0215-4CDA-AD0C-727926EDF4F9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E213FCC8-5511-432D-B80C-941C7C937AFF}" type="pres">
      <dgm:prSet presAssocID="{70DA6D09-2F6B-4E56-8B21-6816B6C22F1F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5A4FF2-C9ED-4923-AFFC-DC768261A92D}" type="pres">
      <dgm:prSet presAssocID="{9433E4E2-12B5-49DB-BEC1-0BEAFE5A3C58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3EBB8D-77F8-4173-8672-5AB5A806389D}" type="pres">
      <dgm:prSet presAssocID="{F60131D7-F768-47EC-A780-A6EC5099767B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D63B0-E54B-4820-9A9B-C55CD51527D5}" type="pres">
      <dgm:prSet presAssocID="{C6381F6F-BC8B-4FEA-93EC-18A33E3D02F3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3E6BE4-6280-4AB2-9CA8-0203A05EF2C2}" type="presOf" srcId="{C6381F6F-BC8B-4FEA-93EC-18A33E3D02F3}" destId="{F10D63B0-E54B-4820-9A9B-C55CD51527D5}" srcOrd="0" destOrd="0" presId="urn:microsoft.com/office/officeart/2005/8/layout/radial3"/>
    <dgm:cxn modelId="{2FD15315-3B7F-4535-BB9D-E07051F433E0}" srcId="{DAE3A0B2-0215-4CDA-AD0C-727926EDF4F9}" destId="{C6381F6F-BC8B-4FEA-93EC-18A33E3D02F3}" srcOrd="3" destOrd="0" parTransId="{F7B24F55-847B-45DE-A9A4-D3B02205B14F}" sibTransId="{AC72EE41-3B06-419D-ABF3-C6FF9ECC290C}"/>
    <dgm:cxn modelId="{4FFDACB7-7D12-4707-82A4-5D696472B9C4}" srcId="{EF6FF9B6-D655-4CB4-8FA1-E07BE9FA3C5C}" destId="{DAE3A0B2-0215-4CDA-AD0C-727926EDF4F9}" srcOrd="0" destOrd="0" parTransId="{29552032-66B1-43E0-A8CC-C975493BFFB2}" sibTransId="{68FBC67F-AD42-42A2-AB29-8149CB366089}"/>
    <dgm:cxn modelId="{E4F5AC64-1ABB-4CFE-B64B-A8AF4E73BF36}" type="presOf" srcId="{70DA6D09-2F6B-4E56-8B21-6816B6C22F1F}" destId="{E213FCC8-5511-432D-B80C-941C7C937AFF}" srcOrd="0" destOrd="0" presId="urn:microsoft.com/office/officeart/2005/8/layout/radial3"/>
    <dgm:cxn modelId="{6D15D899-026F-40AA-807E-2184C33B8E16}" type="presOf" srcId="{9433E4E2-12B5-49DB-BEC1-0BEAFE5A3C58}" destId="{9E5A4FF2-C9ED-4923-AFFC-DC768261A92D}" srcOrd="0" destOrd="0" presId="urn:microsoft.com/office/officeart/2005/8/layout/radial3"/>
    <dgm:cxn modelId="{4651DF8B-FF56-4689-9CEF-0A277929A3F5}" type="presOf" srcId="{DAE3A0B2-0215-4CDA-AD0C-727926EDF4F9}" destId="{56B2AA5B-D98F-47D4-899D-FF9F2FE9F6AC}" srcOrd="0" destOrd="0" presId="urn:microsoft.com/office/officeart/2005/8/layout/radial3"/>
    <dgm:cxn modelId="{E965AB05-C7FE-49E5-8DA2-8CC9FA674C7C}" srcId="{DAE3A0B2-0215-4CDA-AD0C-727926EDF4F9}" destId="{F60131D7-F768-47EC-A780-A6EC5099767B}" srcOrd="2" destOrd="0" parTransId="{3645973C-FCB1-4630-9889-E181097269D7}" sibTransId="{E3EFDCA3-FCB2-4926-AFAC-9572821CF4D4}"/>
    <dgm:cxn modelId="{2498FE0C-79AB-45B2-A413-4A3722C3D80E}" srcId="{DAE3A0B2-0215-4CDA-AD0C-727926EDF4F9}" destId="{70DA6D09-2F6B-4E56-8B21-6816B6C22F1F}" srcOrd="0" destOrd="0" parTransId="{3D8840F2-AC9D-4416-B0EA-4660008B66B7}" sibTransId="{4D2C07F8-6BEB-4395-947B-CF9E19E8364F}"/>
    <dgm:cxn modelId="{E3947017-9D9B-46B3-94C7-8118DCDBA0EA}" type="presOf" srcId="{F60131D7-F768-47EC-A780-A6EC5099767B}" destId="{FA3EBB8D-77F8-4173-8672-5AB5A806389D}" srcOrd="0" destOrd="0" presId="urn:microsoft.com/office/officeart/2005/8/layout/radial3"/>
    <dgm:cxn modelId="{C71C6CE4-6613-46C8-B884-BB78684E9865}" srcId="{DAE3A0B2-0215-4CDA-AD0C-727926EDF4F9}" destId="{9433E4E2-12B5-49DB-BEC1-0BEAFE5A3C58}" srcOrd="1" destOrd="0" parTransId="{4FA4605C-F51E-4F54-8E2E-3A0313501C3C}" sibTransId="{E7960236-A405-48F2-A3D9-9B21C2933DE9}"/>
    <dgm:cxn modelId="{10CB1DFB-9F0E-45AE-8266-A1C9FA4DA5DA}" type="presOf" srcId="{EF6FF9B6-D655-4CB4-8FA1-E07BE9FA3C5C}" destId="{481584F0-A593-4DE9-82A0-994BBA5D8833}" srcOrd="0" destOrd="0" presId="urn:microsoft.com/office/officeart/2005/8/layout/radial3"/>
    <dgm:cxn modelId="{8E602976-CB26-43D5-B28A-0CCCAFA90F57}" type="presParOf" srcId="{481584F0-A593-4DE9-82A0-994BBA5D8833}" destId="{2CB014C6-FC61-4F46-984D-6F9AEF13517A}" srcOrd="0" destOrd="0" presId="urn:microsoft.com/office/officeart/2005/8/layout/radial3"/>
    <dgm:cxn modelId="{F96C90F4-6EB6-4173-AA0E-468F9CBD3D81}" type="presParOf" srcId="{2CB014C6-FC61-4F46-984D-6F9AEF13517A}" destId="{56B2AA5B-D98F-47D4-899D-FF9F2FE9F6AC}" srcOrd="0" destOrd="0" presId="urn:microsoft.com/office/officeart/2005/8/layout/radial3"/>
    <dgm:cxn modelId="{E9DC60FE-57B1-4F7E-BB14-D02A9E31673A}" type="presParOf" srcId="{2CB014C6-FC61-4F46-984D-6F9AEF13517A}" destId="{E213FCC8-5511-432D-B80C-941C7C937AFF}" srcOrd="1" destOrd="0" presId="urn:microsoft.com/office/officeart/2005/8/layout/radial3"/>
    <dgm:cxn modelId="{1E056BF8-AFC5-4A54-B68D-96A88C114495}" type="presParOf" srcId="{2CB014C6-FC61-4F46-984D-6F9AEF13517A}" destId="{9E5A4FF2-C9ED-4923-AFFC-DC768261A92D}" srcOrd="2" destOrd="0" presId="urn:microsoft.com/office/officeart/2005/8/layout/radial3"/>
    <dgm:cxn modelId="{51404DCD-E556-4A5B-B15A-E0DF39AA025F}" type="presParOf" srcId="{2CB014C6-FC61-4F46-984D-6F9AEF13517A}" destId="{FA3EBB8D-77F8-4173-8672-5AB5A806389D}" srcOrd="3" destOrd="0" presId="urn:microsoft.com/office/officeart/2005/8/layout/radial3"/>
    <dgm:cxn modelId="{982A2ABE-2C76-476A-90E1-56EBCA7AC6DA}" type="presParOf" srcId="{2CB014C6-FC61-4F46-984D-6F9AEF13517A}" destId="{F10D63B0-E54B-4820-9A9B-C55CD51527D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73F90E-A88A-46F2-A3E8-5BE9C479C7C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1790D-3E95-4C64-B8A7-85377CA16ED8}">
      <dgm:prSet phldrT="[文本]" custT="1"/>
      <dgm:spPr/>
      <dgm:t>
        <a:bodyPr/>
        <a:lstStyle/>
        <a:p>
          <a:r>
            <a: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45B8CCDF-59AD-492A-9A2C-718FC2FF40D2}" type="parTrans" cxnId="{FAB8F304-52C0-4E5C-8045-DB6A272D8747}">
      <dgm:prSet/>
      <dgm:spPr/>
      <dgm:t>
        <a:bodyPr/>
        <a:lstStyle/>
        <a:p>
          <a:endParaRPr lang="zh-CN" altLang="en-US"/>
        </a:p>
      </dgm:t>
    </dgm:pt>
    <dgm:pt modelId="{B1836709-099F-41F2-85CA-CC3DF82ACCD3}" type="sibTrans" cxnId="{FAB8F304-52C0-4E5C-8045-DB6A272D874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21FB8ED-D123-418B-A9E4-4B2E1474B762}">
      <dgm:prSet phldrT="[文本]" custT="1"/>
      <dgm:spPr/>
      <dgm:t>
        <a:bodyPr/>
        <a:lstStyle/>
        <a:p>
          <a:r>
            <a: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354E98C0-D78D-4760-91C6-5192CB17A7BF}" type="sibTrans" cxnId="{936958CF-85EF-4435-8689-8B855CA8316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333B6B1-6FCD-45FE-BF35-263E3AF469B5}" type="parTrans" cxnId="{936958CF-85EF-4435-8689-8B855CA8316C}">
      <dgm:prSet/>
      <dgm:spPr/>
      <dgm:t>
        <a:bodyPr/>
        <a:lstStyle/>
        <a:p>
          <a:endParaRPr lang="zh-CN" altLang="en-US"/>
        </a:p>
      </dgm:t>
    </dgm:pt>
    <dgm:pt modelId="{1D3BE1BF-D91E-4433-81BC-E74DE9180CFF}">
      <dgm:prSet phldrT="[文本]" custT="1"/>
      <dgm:spPr/>
      <dgm:t>
        <a:bodyPr/>
        <a:lstStyle/>
        <a:p>
          <a:r>
            <a: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E1FC118B-1E32-4E37-BF5C-C5B3CE9DE2A2}" type="sibTrans" cxnId="{F42E1893-62A0-419D-B1EA-39C68ACB5D8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1332096-84D3-4FFB-9748-940100279EDD}" type="parTrans" cxnId="{F42E1893-62A0-419D-B1EA-39C68ACB5D8A}">
      <dgm:prSet/>
      <dgm:spPr/>
      <dgm:t>
        <a:bodyPr/>
        <a:lstStyle/>
        <a:p>
          <a:endParaRPr lang="zh-CN" altLang="en-US"/>
        </a:p>
      </dgm:t>
    </dgm:pt>
    <dgm:pt modelId="{56F16BA7-C597-447C-A313-3337D07393CD}" type="pres">
      <dgm:prSet presAssocID="{4573F90E-A88A-46F2-A3E8-5BE9C479C7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E982529-153C-43BE-A4D8-FCBCC0125985}" type="pres">
      <dgm:prSet presAssocID="{4573F90E-A88A-46F2-A3E8-5BE9C479C7C4}" presName="Name1" presStyleCnt="0"/>
      <dgm:spPr/>
    </dgm:pt>
    <dgm:pt modelId="{08303523-5960-40F9-9D9C-8411B5CF8FD9}" type="pres">
      <dgm:prSet presAssocID="{354E98C0-D78D-4760-91C6-5192CB17A7BF}" presName="picture_1" presStyleCnt="0"/>
      <dgm:spPr/>
    </dgm:pt>
    <dgm:pt modelId="{AD13E33B-E6BC-4B72-8B35-87B69F68FA4A}" type="pres">
      <dgm:prSet presAssocID="{354E98C0-D78D-4760-91C6-5192CB17A7BF}" presName="pictureRepeatNode" presStyleLbl="alignImgPlace1" presStyleIdx="0" presStyleCnt="3"/>
      <dgm:spPr/>
      <dgm:t>
        <a:bodyPr/>
        <a:lstStyle/>
        <a:p>
          <a:endParaRPr lang="zh-CN" altLang="en-US"/>
        </a:p>
      </dgm:t>
    </dgm:pt>
    <dgm:pt modelId="{6B6EE8F1-BBB6-4D21-B46E-CE876EF61149}" type="pres">
      <dgm:prSet presAssocID="{121FB8ED-D123-418B-A9E4-4B2E1474B762}" presName="text_1" presStyleLbl="node1" presStyleIdx="0" presStyleCnt="0" custLinFactNeighborX="-30331" custLinFactNeighborY="213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99AC5-1AD1-4F6F-BAF8-9E53ECB9DE2F}" type="pres">
      <dgm:prSet presAssocID="{E1FC118B-1E32-4E37-BF5C-C5B3CE9DE2A2}" presName="picture_2" presStyleCnt="0"/>
      <dgm:spPr/>
    </dgm:pt>
    <dgm:pt modelId="{49C29935-C04D-44F1-9745-74B7BA7BCDED}" type="pres">
      <dgm:prSet presAssocID="{E1FC118B-1E32-4E37-BF5C-C5B3CE9DE2A2}" presName="pictureRepeatNode" presStyleLbl="alignImgPlace1" presStyleIdx="1" presStyleCnt="3"/>
      <dgm:spPr/>
      <dgm:t>
        <a:bodyPr/>
        <a:lstStyle/>
        <a:p>
          <a:endParaRPr lang="zh-CN" altLang="en-US"/>
        </a:p>
      </dgm:t>
    </dgm:pt>
    <dgm:pt modelId="{9B852ACB-EB6A-4937-A9C1-CDA2CC5CAE63}" type="pres">
      <dgm:prSet presAssocID="{1D3BE1BF-D91E-4433-81BC-E74DE9180CFF}" presName="line_2" presStyleLbl="parChTrans1D1" presStyleIdx="0" presStyleCnt="2"/>
      <dgm:spPr/>
    </dgm:pt>
    <dgm:pt modelId="{BB509AA0-D1AF-4CBA-8339-3CB4EDDB0F31}" type="pres">
      <dgm:prSet presAssocID="{1D3BE1BF-D91E-4433-81BC-E74DE9180CFF}" presName="textparent_2" presStyleLbl="node1" presStyleIdx="0" presStyleCnt="0"/>
      <dgm:spPr/>
    </dgm:pt>
    <dgm:pt modelId="{E337DF80-0FC9-45BF-9536-3EDD70DE6604}" type="pres">
      <dgm:prSet presAssocID="{1D3BE1BF-D91E-4433-81BC-E74DE9180CFF}" presName="text_2" presStyleLbl="revTx" presStyleIdx="0" presStyleCnt="2" custScaleY="1002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60555-5B73-4044-A682-4D370FE496C5}" type="pres">
      <dgm:prSet presAssocID="{B1836709-099F-41F2-85CA-CC3DF82ACCD3}" presName="picture_3" presStyleCnt="0"/>
      <dgm:spPr/>
    </dgm:pt>
    <dgm:pt modelId="{93855214-A574-49C0-B7F4-A974131EAF1C}" type="pres">
      <dgm:prSet presAssocID="{B1836709-099F-41F2-85CA-CC3DF82ACCD3}" presName="pictureRepeatNode" presStyleLbl="alignImgPlace1" presStyleIdx="2" presStyleCnt="3"/>
      <dgm:spPr/>
      <dgm:t>
        <a:bodyPr/>
        <a:lstStyle/>
        <a:p>
          <a:endParaRPr lang="zh-CN" altLang="en-US"/>
        </a:p>
      </dgm:t>
    </dgm:pt>
    <dgm:pt modelId="{3E8B9C56-64F3-4718-8A0F-27D77888573C}" type="pres">
      <dgm:prSet presAssocID="{5831790D-3E95-4C64-B8A7-85377CA16ED8}" presName="line_3" presStyleLbl="parChTrans1D1" presStyleIdx="1" presStyleCnt="2"/>
      <dgm:spPr/>
    </dgm:pt>
    <dgm:pt modelId="{08440CF8-6C12-4595-9342-487A9191F09A}" type="pres">
      <dgm:prSet presAssocID="{5831790D-3E95-4C64-B8A7-85377CA16ED8}" presName="textparent_3" presStyleLbl="node1" presStyleIdx="0" presStyleCnt="0"/>
      <dgm:spPr/>
    </dgm:pt>
    <dgm:pt modelId="{210F40CC-39EB-4859-912F-14BF085CAB19}" type="pres">
      <dgm:prSet presAssocID="{5831790D-3E95-4C64-B8A7-85377CA16ED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B5FE0A-2C24-4517-82B9-1A611652FB3E}" type="presOf" srcId="{B1836709-099F-41F2-85CA-CC3DF82ACCD3}" destId="{93855214-A574-49C0-B7F4-A974131EAF1C}" srcOrd="0" destOrd="0" presId="urn:microsoft.com/office/officeart/2008/layout/CircularPictureCallout"/>
    <dgm:cxn modelId="{936958CF-85EF-4435-8689-8B855CA8316C}" srcId="{4573F90E-A88A-46F2-A3E8-5BE9C479C7C4}" destId="{121FB8ED-D123-418B-A9E4-4B2E1474B762}" srcOrd="0" destOrd="0" parTransId="{C333B6B1-6FCD-45FE-BF35-263E3AF469B5}" sibTransId="{354E98C0-D78D-4760-91C6-5192CB17A7BF}"/>
    <dgm:cxn modelId="{F42E1893-62A0-419D-B1EA-39C68ACB5D8A}" srcId="{4573F90E-A88A-46F2-A3E8-5BE9C479C7C4}" destId="{1D3BE1BF-D91E-4433-81BC-E74DE9180CFF}" srcOrd="1" destOrd="0" parTransId="{B1332096-84D3-4FFB-9748-940100279EDD}" sibTransId="{E1FC118B-1E32-4E37-BF5C-C5B3CE9DE2A2}"/>
    <dgm:cxn modelId="{5695690D-71F5-4C2C-910F-F7D3C21CC740}" type="presOf" srcId="{121FB8ED-D123-418B-A9E4-4B2E1474B762}" destId="{6B6EE8F1-BBB6-4D21-B46E-CE876EF61149}" srcOrd="0" destOrd="0" presId="urn:microsoft.com/office/officeart/2008/layout/CircularPictureCallout"/>
    <dgm:cxn modelId="{FAB8F304-52C0-4E5C-8045-DB6A272D8747}" srcId="{4573F90E-A88A-46F2-A3E8-5BE9C479C7C4}" destId="{5831790D-3E95-4C64-B8A7-85377CA16ED8}" srcOrd="2" destOrd="0" parTransId="{45B8CCDF-59AD-492A-9A2C-718FC2FF40D2}" sibTransId="{B1836709-099F-41F2-85CA-CC3DF82ACCD3}"/>
    <dgm:cxn modelId="{FFFDB8DA-5A35-4B4B-A791-D9F22AE16CBC}" type="presOf" srcId="{354E98C0-D78D-4760-91C6-5192CB17A7BF}" destId="{AD13E33B-E6BC-4B72-8B35-87B69F68FA4A}" srcOrd="0" destOrd="0" presId="urn:microsoft.com/office/officeart/2008/layout/CircularPictureCallout"/>
    <dgm:cxn modelId="{81B8C4A4-F986-405D-87FF-3A042C50C219}" type="presOf" srcId="{5831790D-3E95-4C64-B8A7-85377CA16ED8}" destId="{210F40CC-39EB-4859-912F-14BF085CAB19}" srcOrd="0" destOrd="0" presId="urn:microsoft.com/office/officeart/2008/layout/CircularPictureCallout"/>
    <dgm:cxn modelId="{63FC6393-8CBC-407A-9A17-A423E1C5C2BA}" type="presOf" srcId="{E1FC118B-1E32-4E37-BF5C-C5B3CE9DE2A2}" destId="{49C29935-C04D-44F1-9745-74B7BA7BCDED}" srcOrd="0" destOrd="0" presId="urn:microsoft.com/office/officeart/2008/layout/CircularPictureCallout"/>
    <dgm:cxn modelId="{99AA579C-5956-4B8F-B4D9-EBB7C1375AE7}" type="presOf" srcId="{1D3BE1BF-D91E-4433-81BC-E74DE9180CFF}" destId="{E337DF80-0FC9-45BF-9536-3EDD70DE6604}" srcOrd="0" destOrd="0" presId="urn:microsoft.com/office/officeart/2008/layout/CircularPictureCallout"/>
    <dgm:cxn modelId="{7FB11E96-C051-4421-8FF3-B6AF533D2797}" type="presOf" srcId="{4573F90E-A88A-46F2-A3E8-5BE9C479C7C4}" destId="{56F16BA7-C597-447C-A313-3337D07393CD}" srcOrd="0" destOrd="0" presId="urn:microsoft.com/office/officeart/2008/layout/CircularPictureCallout"/>
    <dgm:cxn modelId="{78EE007F-2925-40D2-A239-954FB91FF0D1}" type="presParOf" srcId="{56F16BA7-C597-447C-A313-3337D07393CD}" destId="{0E982529-153C-43BE-A4D8-FCBCC0125985}" srcOrd="0" destOrd="0" presId="urn:microsoft.com/office/officeart/2008/layout/CircularPictureCallout"/>
    <dgm:cxn modelId="{99982A89-3B94-4DA3-9CA9-566CACA091D6}" type="presParOf" srcId="{0E982529-153C-43BE-A4D8-FCBCC0125985}" destId="{08303523-5960-40F9-9D9C-8411B5CF8FD9}" srcOrd="0" destOrd="0" presId="urn:microsoft.com/office/officeart/2008/layout/CircularPictureCallout"/>
    <dgm:cxn modelId="{3589FFEF-4C4C-44AF-976A-C0474674BAD4}" type="presParOf" srcId="{08303523-5960-40F9-9D9C-8411B5CF8FD9}" destId="{AD13E33B-E6BC-4B72-8B35-87B69F68FA4A}" srcOrd="0" destOrd="0" presId="urn:microsoft.com/office/officeart/2008/layout/CircularPictureCallout"/>
    <dgm:cxn modelId="{018F98D7-EF78-441E-AD5F-A25C46128BF6}" type="presParOf" srcId="{0E982529-153C-43BE-A4D8-FCBCC0125985}" destId="{6B6EE8F1-BBB6-4D21-B46E-CE876EF61149}" srcOrd="1" destOrd="0" presId="urn:microsoft.com/office/officeart/2008/layout/CircularPictureCallout"/>
    <dgm:cxn modelId="{5BA76E4B-E016-4F93-90C0-35AA358BBEE3}" type="presParOf" srcId="{0E982529-153C-43BE-A4D8-FCBCC0125985}" destId="{52299AC5-1AD1-4F6F-BAF8-9E53ECB9DE2F}" srcOrd="2" destOrd="0" presId="urn:microsoft.com/office/officeart/2008/layout/CircularPictureCallout"/>
    <dgm:cxn modelId="{8BE18763-9385-4AF0-80B1-744CB3AE39D0}" type="presParOf" srcId="{52299AC5-1AD1-4F6F-BAF8-9E53ECB9DE2F}" destId="{49C29935-C04D-44F1-9745-74B7BA7BCDED}" srcOrd="0" destOrd="0" presId="urn:microsoft.com/office/officeart/2008/layout/CircularPictureCallout"/>
    <dgm:cxn modelId="{71AA1C8D-0F47-482C-BC8F-FF8A3FF68B49}" type="presParOf" srcId="{0E982529-153C-43BE-A4D8-FCBCC0125985}" destId="{9B852ACB-EB6A-4937-A9C1-CDA2CC5CAE63}" srcOrd="3" destOrd="0" presId="urn:microsoft.com/office/officeart/2008/layout/CircularPictureCallout"/>
    <dgm:cxn modelId="{6CDC10A2-C257-4731-AC46-DD4681C8E5FB}" type="presParOf" srcId="{0E982529-153C-43BE-A4D8-FCBCC0125985}" destId="{BB509AA0-D1AF-4CBA-8339-3CB4EDDB0F31}" srcOrd="4" destOrd="0" presId="urn:microsoft.com/office/officeart/2008/layout/CircularPictureCallout"/>
    <dgm:cxn modelId="{23E1B6B0-BA30-4AE8-AF1A-1F190B97E258}" type="presParOf" srcId="{BB509AA0-D1AF-4CBA-8339-3CB4EDDB0F31}" destId="{E337DF80-0FC9-45BF-9536-3EDD70DE6604}" srcOrd="0" destOrd="0" presId="urn:microsoft.com/office/officeart/2008/layout/CircularPictureCallout"/>
    <dgm:cxn modelId="{92119556-53CC-484C-A38F-70F2A6AF1644}" type="presParOf" srcId="{0E982529-153C-43BE-A4D8-FCBCC0125985}" destId="{3C160555-5B73-4044-A682-4D370FE496C5}" srcOrd="5" destOrd="0" presId="urn:microsoft.com/office/officeart/2008/layout/CircularPictureCallout"/>
    <dgm:cxn modelId="{4ABE4A4E-6E5C-4F2C-A310-547F09669E74}" type="presParOf" srcId="{3C160555-5B73-4044-A682-4D370FE496C5}" destId="{93855214-A574-49C0-B7F4-A974131EAF1C}" srcOrd="0" destOrd="0" presId="urn:microsoft.com/office/officeart/2008/layout/CircularPictureCallout"/>
    <dgm:cxn modelId="{6E4B0928-9D31-4A70-9A2B-714FBEF8C86D}" type="presParOf" srcId="{0E982529-153C-43BE-A4D8-FCBCC0125985}" destId="{3E8B9C56-64F3-4718-8A0F-27D77888573C}" srcOrd="6" destOrd="0" presId="urn:microsoft.com/office/officeart/2008/layout/CircularPictureCallout"/>
    <dgm:cxn modelId="{BA98854B-8CA3-44AF-AB38-BA8FA3990690}" type="presParOf" srcId="{0E982529-153C-43BE-A4D8-FCBCC0125985}" destId="{08440CF8-6C12-4595-9342-487A9191F09A}" srcOrd="7" destOrd="0" presId="urn:microsoft.com/office/officeart/2008/layout/CircularPictureCallout"/>
    <dgm:cxn modelId="{63C4976C-C8BD-425D-9E56-26736053D91B}" type="presParOf" srcId="{08440CF8-6C12-4595-9342-487A9191F09A}" destId="{210F40CC-39EB-4859-912F-14BF085CAB1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E3BB09-80B7-4B08-BD41-7428B5803AC3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C8B95A73-5199-4295-9AF8-02BC2164AC84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C5D08F8A-DDE5-4CA8-83A9-3393306DC901}" type="parTrans" cxnId="{FFA5A96D-DDC1-4EDF-9DC4-9B42A57E0717}">
      <dgm:prSet/>
      <dgm:spPr/>
      <dgm:t>
        <a:bodyPr/>
        <a:lstStyle/>
        <a:p>
          <a:endParaRPr lang="zh-CN" altLang="en-US"/>
        </a:p>
      </dgm:t>
    </dgm:pt>
    <dgm:pt modelId="{39CA122B-2DA4-49F4-9EDC-1511903902A3}" type="sibTrans" cxnId="{FFA5A96D-DDC1-4EDF-9DC4-9B42A57E071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975CC8D-68A9-4F2E-8B41-63A82FD8AEE8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8EB07934-4AB0-4B39-AEAE-334FF5A9816F}" type="parTrans" cxnId="{B0B68B28-9BFE-4A2B-B6DF-F58E6C8828C6}">
      <dgm:prSet/>
      <dgm:spPr/>
      <dgm:t>
        <a:bodyPr/>
        <a:lstStyle/>
        <a:p>
          <a:endParaRPr lang="zh-CN" altLang="en-US"/>
        </a:p>
      </dgm:t>
    </dgm:pt>
    <dgm:pt modelId="{F343AC12-D1C8-4549-9272-75840E7D8B76}" type="sibTrans" cxnId="{B0B68B28-9BFE-4A2B-B6DF-F58E6C8828C6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189BF87-A116-4336-B0B1-7EB2A9119A3D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199A902-4DE0-4C46-A922-FB7C81FE60DC}" type="parTrans" cxnId="{710D0F2F-9FF6-40C6-830B-8E3F57456305}">
      <dgm:prSet/>
      <dgm:spPr/>
      <dgm:t>
        <a:bodyPr/>
        <a:lstStyle/>
        <a:p>
          <a:endParaRPr lang="zh-CN" altLang="en-US"/>
        </a:p>
      </dgm:t>
    </dgm:pt>
    <dgm:pt modelId="{6304A027-C17E-47B5-9DAD-01187763E493}" type="sibTrans" cxnId="{710D0F2F-9FF6-40C6-830B-8E3F5745630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9F88F8E-7737-43B1-ABCB-70B3FA191D3E}" type="pres">
      <dgm:prSet presAssocID="{1FE3BB09-80B7-4B08-BD41-7428B5803AC3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42362E2-EEBB-4A3D-A0A5-A66476BCAB88}" type="pres">
      <dgm:prSet presAssocID="{C8B95A73-5199-4295-9AF8-02BC2164AC84}" presName="parent_text_1" presStyleLbl="revTx" presStyleIdx="0" presStyleCnt="3" custScaleX="374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DCD92-8B3D-4617-A48C-8324036334CF}" type="pres">
      <dgm:prSet presAssocID="{C8B95A73-5199-4295-9AF8-02BC2164AC84}" presName="image_accent_1" presStyleCnt="0"/>
      <dgm:spPr/>
    </dgm:pt>
    <dgm:pt modelId="{972AC610-374D-4DBC-9D61-82742EE510AC}" type="pres">
      <dgm:prSet presAssocID="{C8B95A73-5199-4295-9AF8-02BC2164AC84}" presName="imageAccentRepeatNode" presStyleLbl="alignNode1" presStyleIdx="0" presStyleCnt="6"/>
      <dgm:spPr/>
    </dgm:pt>
    <dgm:pt modelId="{0EF2200D-0B90-4744-8C79-262814439F04}" type="pres">
      <dgm:prSet presAssocID="{C8B95A73-5199-4295-9AF8-02BC2164AC84}" presName="accent_1" presStyleLbl="alignNode1" presStyleIdx="1" presStyleCnt="6"/>
      <dgm:spPr/>
    </dgm:pt>
    <dgm:pt modelId="{7D4C70A1-F628-4CFA-B997-E5F86B56DEA7}" type="pres">
      <dgm:prSet presAssocID="{39CA122B-2DA4-49F4-9EDC-1511903902A3}" presName="image_1" presStyleCnt="0"/>
      <dgm:spPr/>
    </dgm:pt>
    <dgm:pt modelId="{17585351-F7DD-4F32-8E9C-20E71AF9721F}" type="pres">
      <dgm:prSet presAssocID="{39CA122B-2DA4-49F4-9EDC-1511903902A3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933E187A-EE34-471A-8920-6D9F862E020D}" type="pres">
      <dgm:prSet presAssocID="{B975CC8D-68A9-4F2E-8B41-63A82FD8AEE8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FE806-0A24-4426-9215-15DDEFD48567}" type="pres">
      <dgm:prSet presAssocID="{B975CC8D-68A9-4F2E-8B41-63A82FD8AEE8}" presName="image_accent_2" presStyleCnt="0"/>
      <dgm:spPr/>
    </dgm:pt>
    <dgm:pt modelId="{74FAF6F5-6D59-49BC-BEF5-2D97FA928B51}" type="pres">
      <dgm:prSet presAssocID="{B975CC8D-68A9-4F2E-8B41-63A82FD8AEE8}" presName="imageAccentRepeatNode" presStyleLbl="alignNode1" presStyleIdx="2" presStyleCnt="6"/>
      <dgm:spPr/>
    </dgm:pt>
    <dgm:pt modelId="{9EB9DFD7-53DA-4656-A7EA-3460035325C1}" type="pres">
      <dgm:prSet presAssocID="{F343AC12-D1C8-4549-9272-75840E7D8B76}" presName="image_2" presStyleCnt="0"/>
      <dgm:spPr/>
    </dgm:pt>
    <dgm:pt modelId="{F4C371EF-9815-40E1-803D-BF8D5B08FCAB}" type="pres">
      <dgm:prSet presAssocID="{F343AC12-D1C8-4549-9272-75840E7D8B76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D1E17048-EC4D-42FC-9F96-4270D72B1E9E}" type="pres">
      <dgm:prSet presAssocID="{9189BF87-A116-4336-B0B1-7EB2A9119A3D}" presName="image_accent_3" presStyleCnt="0"/>
      <dgm:spPr/>
    </dgm:pt>
    <dgm:pt modelId="{5DB9D45C-849A-4923-AD82-A3DE62C2CF01}" type="pres">
      <dgm:prSet presAssocID="{9189BF87-A116-4336-B0B1-7EB2A9119A3D}" presName="imageAccentRepeatNode" presStyleLbl="alignNode1" presStyleIdx="3" presStyleCnt="6"/>
      <dgm:spPr/>
    </dgm:pt>
    <dgm:pt modelId="{700B6A0F-3A90-493C-AE43-FF8ED3C538AF}" type="pres">
      <dgm:prSet presAssocID="{9189BF87-A116-4336-B0B1-7EB2A9119A3D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ABF16A-F942-4B06-B00E-766A74ADECA9}" type="pres">
      <dgm:prSet presAssocID="{9189BF87-A116-4336-B0B1-7EB2A9119A3D}" presName="accent_2" presStyleLbl="alignNode1" presStyleIdx="4" presStyleCnt="6"/>
      <dgm:spPr/>
    </dgm:pt>
    <dgm:pt modelId="{C054C829-F081-4FD1-81B6-C2288468DCDF}" type="pres">
      <dgm:prSet presAssocID="{9189BF87-A116-4336-B0B1-7EB2A9119A3D}" presName="accent_3" presStyleLbl="alignNode1" presStyleIdx="5" presStyleCnt="6"/>
      <dgm:spPr/>
    </dgm:pt>
    <dgm:pt modelId="{53C72BEB-4348-4FF2-8649-97EF9726CFCB}" type="pres">
      <dgm:prSet presAssocID="{6304A027-C17E-47B5-9DAD-01187763E493}" presName="image_3" presStyleCnt="0"/>
      <dgm:spPr/>
    </dgm:pt>
    <dgm:pt modelId="{1230222C-6313-4D5B-84FF-7EAE58D06712}" type="pres">
      <dgm:prSet presAssocID="{6304A027-C17E-47B5-9DAD-01187763E493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09EFA28-9BA3-476F-9B61-4EC3D4302361}" type="presOf" srcId="{F343AC12-D1C8-4549-9272-75840E7D8B76}" destId="{F4C371EF-9815-40E1-803D-BF8D5B08FCAB}" srcOrd="0" destOrd="0" presId="urn:microsoft.com/office/officeart/2008/layout/BubblePictureList"/>
    <dgm:cxn modelId="{98C24831-5322-4D58-94A9-983E66FCB050}" type="presOf" srcId="{1FE3BB09-80B7-4B08-BD41-7428B5803AC3}" destId="{A9F88F8E-7737-43B1-ABCB-70B3FA191D3E}" srcOrd="0" destOrd="0" presId="urn:microsoft.com/office/officeart/2008/layout/BubblePictureList"/>
    <dgm:cxn modelId="{710D0F2F-9FF6-40C6-830B-8E3F57456305}" srcId="{1FE3BB09-80B7-4B08-BD41-7428B5803AC3}" destId="{9189BF87-A116-4336-B0B1-7EB2A9119A3D}" srcOrd="2" destOrd="0" parTransId="{A199A902-4DE0-4C46-A922-FB7C81FE60DC}" sibTransId="{6304A027-C17E-47B5-9DAD-01187763E493}"/>
    <dgm:cxn modelId="{FFA5A96D-DDC1-4EDF-9DC4-9B42A57E0717}" srcId="{1FE3BB09-80B7-4B08-BD41-7428B5803AC3}" destId="{C8B95A73-5199-4295-9AF8-02BC2164AC84}" srcOrd="0" destOrd="0" parTransId="{C5D08F8A-DDE5-4CA8-83A9-3393306DC901}" sibTransId="{39CA122B-2DA4-49F4-9EDC-1511903902A3}"/>
    <dgm:cxn modelId="{B0B68B28-9BFE-4A2B-B6DF-F58E6C8828C6}" srcId="{1FE3BB09-80B7-4B08-BD41-7428B5803AC3}" destId="{B975CC8D-68A9-4F2E-8B41-63A82FD8AEE8}" srcOrd="1" destOrd="0" parTransId="{8EB07934-4AB0-4B39-AEAE-334FF5A9816F}" sibTransId="{F343AC12-D1C8-4549-9272-75840E7D8B76}"/>
    <dgm:cxn modelId="{D6DFBD6E-1B95-459C-B019-47F7D282AB27}" type="presOf" srcId="{C8B95A73-5199-4295-9AF8-02BC2164AC84}" destId="{A42362E2-EEBB-4A3D-A0A5-A66476BCAB88}" srcOrd="0" destOrd="0" presId="urn:microsoft.com/office/officeart/2008/layout/BubblePictureList"/>
    <dgm:cxn modelId="{0566A3CB-A2CB-4C43-808A-5F89A67D96D0}" type="presOf" srcId="{39CA122B-2DA4-49F4-9EDC-1511903902A3}" destId="{17585351-F7DD-4F32-8E9C-20E71AF9721F}" srcOrd="0" destOrd="0" presId="urn:microsoft.com/office/officeart/2008/layout/BubblePictureList"/>
    <dgm:cxn modelId="{5EB7EF8F-488F-44FC-A580-132BCE4E29CF}" type="presOf" srcId="{9189BF87-A116-4336-B0B1-7EB2A9119A3D}" destId="{700B6A0F-3A90-493C-AE43-FF8ED3C538AF}" srcOrd="0" destOrd="0" presId="urn:microsoft.com/office/officeart/2008/layout/BubblePictureList"/>
    <dgm:cxn modelId="{B1CE34AE-AD26-414D-BF48-87B5491E4004}" type="presOf" srcId="{B975CC8D-68A9-4F2E-8B41-63A82FD8AEE8}" destId="{933E187A-EE34-471A-8920-6D9F862E020D}" srcOrd="0" destOrd="0" presId="urn:microsoft.com/office/officeart/2008/layout/BubblePictureList"/>
    <dgm:cxn modelId="{B52510D0-0FA3-4D9E-9F15-57388BA668DF}" type="presOf" srcId="{6304A027-C17E-47B5-9DAD-01187763E493}" destId="{1230222C-6313-4D5B-84FF-7EAE58D06712}" srcOrd="0" destOrd="0" presId="urn:microsoft.com/office/officeart/2008/layout/BubblePictureList"/>
    <dgm:cxn modelId="{AF99B9EA-DFE6-4B79-BEFB-F351140F70E2}" type="presParOf" srcId="{A9F88F8E-7737-43B1-ABCB-70B3FA191D3E}" destId="{A42362E2-EEBB-4A3D-A0A5-A66476BCAB88}" srcOrd="0" destOrd="0" presId="urn:microsoft.com/office/officeart/2008/layout/BubblePictureList"/>
    <dgm:cxn modelId="{A2EE9BB3-6AA4-4A31-9046-E12A013DECC8}" type="presParOf" srcId="{A9F88F8E-7737-43B1-ABCB-70B3FA191D3E}" destId="{360DCD92-8B3D-4617-A48C-8324036334CF}" srcOrd="1" destOrd="0" presId="urn:microsoft.com/office/officeart/2008/layout/BubblePictureList"/>
    <dgm:cxn modelId="{EB494E59-2064-4F42-BE03-47DA4778ED1E}" type="presParOf" srcId="{360DCD92-8B3D-4617-A48C-8324036334CF}" destId="{972AC610-374D-4DBC-9D61-82742EE510AC}" srcOrd="0" destOrd="0" presId="urn:microsoft.com/office/officeart/2008/layout/BubblePictureList"/>
    <dgm:cxn modelId="{556A91FE-DFB0-4290-99E3-0CB490B948AC}" type="presParOf" srcId="{A9F88F8E-7737-43B1-ABCB-70B3FA191D3E}" destId="{0EF2200D-0B90-4744-8C79-262814439F04}" srcOrd="2" destOrd="0" presId="urn:microsoft.com/office/officeart/2008/layout/BubblePictureList"/>
    <dgm:cxn modelId="{07EB7CE3-E859-4B83-ABA4-7E7D0B676A16}" type="presParOf" srcId="{A9F88F8E-7737-43B1-ABCB-70B3FA191D3E}" destId="{7D4C70A1-F628-4CFA-B997-E5F86B56DEA7}" srcOrd="3" destOrd="0" presId="urn:microsoft.com/office/officeart/2008/layout/BubblePictureList"/>
    <dgm:cxn modelId="{3CF5B919-25A1-4071-8C17-9E40F9B100C4}" type="presParOf" srcId="{7D4C70A1-F628-4CFA-B997-E5F86B56DEA7}" destId="{17585351-F7DD-4F32-8E9C-20E71AF9721F}" srcOrd="0" destOrd="0" presId="urn:microsoft.com/office/officeart/2008/layout/BubblePictureList"/>
    <dgm:cxn modelId="{883C03BF-EE9C-4AE6-B5A4-E5F560D686A8}" type="presParOf" srcId="{A9F88F8E-7737-43B1-ABCB-70B3FA191D3E}" destId="{933E187A-EE34-471A-8920-6D9F862E020D}" srcOrd="4" destOrd="0" presId="urn:microsoft.com/office/officeart/2008/layout/BubblePictureList"/>
    <dgm:cxn modelId="{373CBFA5-74AC-449F-9196-38AF0647D10D}" type="presParOf" srcId="{A9F88F8E-7737-43B1-ABCB-70B3FA191D3E}" destId="{BB9FE806-0A24-4426-9215-15DDEFD48567}" srcOrd="5" destOrd="0" presId="urn:microsoft.com/office/officeart/2008/layout/BubblePictureList"/>
    <dgm:cxn modelId="{0DA7CBD1-C556-4A79-910F-DA8905C9AC9B}" type="presParOf" srcId="{BB9FE806-0A24-4426-9215-15DDEFD48567}" destId="{74FAF6F5-6D59-49BC-BEF5-2D97FA928B51}" srcOrd="0" destOrd="0" presId="urn:microsoft.com/office/officeart/2008/layout/BubblePictureList"/>
    <dgm:cxn modelId="{FDD3F022-072D-4298-AD19-E177FB2228B8}" type="presParOf" srcId="{A9F88F8E-7737-43B1-ABCB-70B3FA191D3E}" destId="{9EB9DFD7-53DA-4656-A7EA-3460035325C1}" srcOrd="6" destOrd="0" presId="urn:microsoft.com/office/officeart/2008/layout/BubblePictureList"/>
    <dgm:cxn modelId="{53D6C18C-7ABF-4D75-962C-F7201D7DC569}" type="presParOf" srcId="{9EB9DFD7-53DA-4656-A7EA-3460035325C1}" destId="{F4C371EF-9815-40E1-803D-BF8D5B08FCAB}" srcOrd="0" destOrd="0" presId="urn:microsoft.com/office/officeart/2008/layout/BubblePictureList"/>
    <dgm:cxn modelId="{A91F161D-10F3-4CAB-8E80-8EE543A93830}" type="presParOf" srcId="{A9F88F8E-7737-43B1-ABCB-70B3FA191D3E}" destId="{D1E17048-EC4D-42FC-9F96-4270D72B1E9E}" srcOrd="7" destOrd="0" presId="urn:microsoft.com/office/officeart/2008/layout/BubblePictureList"/>
    <dgm:cxn modelId="{453ED176-F929-4D22-BD10-C9CF0FEBC7B3}" type="presParOf" srcId="{D1E17048-EC4D-42FC-9F96-4270D72B1E9E}" destId="{5DB9D45C-849A-4923-AD82-A3DE62C2CF01}" srcOrd="0" destOrd="0" presId="urn:microsoft.com/office/officeart/2008/layout/BubblePictureList"/>
    <dgm:cxn modelId="{41B99060-EAA7-4E91-8ED6-AA8B633F9455}" type="presParOf" srcId="{A9F88F8E-7737-43B1-ABCB-70B3FA191D3E}" destId="{700B6A0F-3A90-493C-AE43-FF8ED3C538AF}" srcOrd="8" destOrd="0" presId="urn:microsoft.com/office/officeart/2008/layout/BubblePictureList"/>
    <dgm:cxn modelId="{28482E51-7104-430B-AA8D-A34A8F5F37E2}" type="presParOf" srcId="{A9F88F8E-7737-43B1-ABCB-70B3FA191D3E}" destId="{23ABF16A-F942-4B06-B00E-766A74ADECA9}" srcOrd="9" destOrd="0" presId="urn:microsoft.com/office/officeart/2008/layout/BubblePictureList"/>
    <dgm:cxn modelId="{A30153E5-837C-4804-A927-DC6B54AFFD27}" type="presParOf" srcId="{A9F88F8E-7737-43B1-ABCB-70B3FA191D3E}" destId="{C054C829-F081-4FD1-81B6-C2288468DCDF}" srcOrd="10" destOrd="0" presId="urn:microsoft.com/office/officeart/2008/layout/BubblePictureList"/>
    <dgm:cxn modelId="{D0CBD3A9-07FE-45F7-8737-713BCEBEF8CF}" type="presParOf" srcId="{A9F88F8E-7737-43B1-ABCB-70B3FA191D3E}" destId="{53C72BEB-4348-4FF2-8649-97EF9726CFCB}" srcOrd="11" destOrd="0" presId="urn:microsoft.com/office/officeart/2008/layout/BubblePictureList"/>
    <dgm:cxn modelId="{CF88A41D-4EB9-4577-9D8D-BEC82FE934BD}" type="presParOf" srcId="{53C72BEB-4348-4FF2-8649-97EF9726CFCB}" destId="{1230222C-6313-4D5B-84FF-7EAE58D06712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D2690-F8B8-4665-A8F0-B2ADDE37E85F}" type="doc">
      <dgm:prSet loTypeId="urn:microsoft.com/office/officeart/2005/8/layout/vList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B6DA3376-398F-4A25-8D4E-4AECA8D3BBEB}">
      <dgm:prSet phldrT="[文本]" custT="1"/>
      <dgm:spPr/>
      <dgm:t>
        <a:bodyPr/>
        <a:lstStyle/>
        <a:p>
          <a:r>
            <a:rPr lang="zh-CN" altLang="en-US" sz="1000" dirty="0"/>
            <a:t>生产过程安全</a:t>
          </a:r>
        </a:p>
      </dgm:t>
    </dgm:pt>
    <dgm:pt modelId="{FD382877-927F-4366-9B5D-C271C07E6F47}" type="parTrans" cxnId="{48AFF525-BC7D-4F49-9AB5-CBA3A8759B2A}">
      <dgm:prSet/>
      <dgm:spPr/>
      <dgm:t>
        <a:bodyPr/>
        <a:lstStyle/>
        <a:p>
          <a:endParaRPr lang="zh-CN" altLang="en-US"/>
        </a:p>
      </dgm:t>
    </dgm:pt>
    <dgm:pt modelId="{B00766CC-33EC-4140-AEEF-E3B4756909AF}" type="sibTrans" cxnId="{48AFF525-BC7D-4F49-9AB5-CBA3A8759B2A}">
      <dgm:prSet/>
      <dgm:spPr/>
      <dgm:t>
        <a:bodyPr/>
        <a:lstStyle/>
        <a:p>
          <a:endParaRPr lang="zh-CN" altLang="en-US"/>
        </a:p>
      </dgm:t>
    </dgm:pt>
    <dgm:pt modelId="{EF1ADAAF-7BD2-4BDD-932E-05562AB84E04}">
      <dgm:prSet phldrT="[文本]" custT="1"/>
      <dgm:spPr/>
      <dgm:t>
        <a:bodyPr/>
        <a:lstStyle/>
        <a:p>
          <a:r>
            <a:rPr lang="zh-CN" altLang="en-US" sz="900" dirty="0"/>
            <a:t>工伤事故率</a:t>
          </a:r>
        </a:p>
      </dgm:t>
    </dgm:pt>
    <dgm:pt modelId="{AAADF97F-1E20-498B-B82B-2794FAC21664}" type="parTrans" cxnId="{74C8E63B-749F-448F-B00E-3C2C6672A98D}">
      <dgm:prSet/>
      <dgm:spPr/>
      <dgm:t>
        <a:bodyPr/>
        <a:lstStyle/>
        <a:p>
          <a:endParaRPr lang="zh-CN" altLang="en-US"/>
        </a:p>
      </dgm:t>
    </dgm:pt>
    <dgm:pt modelId="{9BFF4BF1-B003-4CF0-AE9F-56109E812AF8}" type="sibTrans" cxnId="{74C8E63B-749F-448F-B00E-3C2C6672A98D}">
      <dgm:prSet/>
      <dgm:spPr/>
      <dgm:t>
        <a:bodyPr/>
        <a:lstStyle/>
        <a:p>
          <a:endParaRPr lang="zh-CN" altLang="en-US"/>
        </a:p>
      </dgm:t>
    </dgm:pt>
    <dgm:pt modelId="{D1A1A760-4FB3-48EF-AC9B-C477E65D31CF}">
      <dgm:prSet phldrT="[文本]" custT="1"/>
      <dgm:spPr/>
      <dgm:t>
        <a:bodyPr/>
        <a:lstStyle/>
        <a:p>
          <a:r>
            <a:rPr lang="zh-CN" altLang="en-US" sz="900" dirty="0"/>
            <a:t>安全生产周期</a:t>
          </a:r>
        </a:p>
      </dgm:t>
    </dgm:pt>
    <dgm:pt modelId="{38BF5F7D-BB0D-4E42-965A-87A80C19D3C9}" type="parTrans" cxnId="{2272D9AA-D3DC-441D-9C2C-BD6849DCB040}">
      <dgm:prSet/>
      <dgm:spPr/>
      <dgm:t>
        <a:bodyPr/>
        <a:lstStyle/>
        <a:p>
          <a:endParaRPr lang="zh-CN" altLang="en-US"/>
        </a:p>
      </dgm:t>
    </dgm:pt>
    <dgm:pt modelId="{1CD3A373-5419-4661-8063-02D258E87458}" type="sibTrans" cxnId="{2272D9AA-D3DC-441D-9C2C-BD6849DCB040}">
      <dgm:prSet/>
      <dgm:spPr/>
      <dgm:t>
        <a:bodyPr/>
        <a:lstStyle/>
        <a:p>
          <a:endParaRPr lang="zh-CN" altLang="en-US"/>
        </a:p>
      </dgm:t>
    </dgm:pt>
    <dgm:pt modelId="{0F5FF9E6-BF4C-44BD-8C9D-CEAAE6C27D1C}">
      <dgm:prSet phldrT="[文本]" custT="1"/>
      <dgm:spPr/>
      <dgm:t>
        <a:bodyPr/>
        <a:lstStyle/>
        <a:p>
          <a:r>
            <a:rPr lang="zh-CN" altLang="en-US" sz="1000" dirty="0"/>
            <a:t>其它</a:t>
          </a:r>
        </a:p>
      </dgm:t>
    </dgm:pt>
    <dgm:pt modelId="{BFD9C6F7-1525-4588-9958-C5B63EA49954}" type="parTrans" cxnId="{99D8053D-EB21-4CE5-9786-880AF4D336B5}">
      <dgm:prSet/>
      <dgm:spPr/>
      <dgm:t>
        <a:bodyPr/>
        <a:lstStyle/>
        <a:p>
          <a:endParaRPr lang="zh-CN" altLang="en-US"/>
        </a:p>
      </dgm:t>
    </dgm:pt>
    <dgm:pt modelId="{4EB8BF8F-B2D5-4202-83D8-D4F96673B6CF}" type="sibTrans" cxnId="{99D8053D-EB21-4CE5-9786-880AF4D336B5}">
      <dgm:prSet/>
      <dgm:spPr/>
      <dgm:t>
        <a:bodyPr/>
        <a:lstStyle/>
        <a:p>
          <a:endParaRPr lang="zh-CN" altLang="en-US"/>
        </a:p>
      </dgm:t>
    </dgm:pt>
    <dgm:pt modelId="{F2CE4E06-C554-4C73-988B-1CBAED2DEBEA}">
      <dgm:prSet phldrT="[文本]" custT="1"/>
      <dgm:spPr/>
      <dgm:t>
        <a:bodyPr/>
        <a:lstStyle/>
        <a:p>
          <a:r>
            <a:rPr lang="zh-CN" altLang="en-US" sz="900" dirty="0"/>
            <a:t>设备安全</a:t>
          </a:r>
        </a:p>
      </dgm:t>
    </dgm:pt>
    <dgm:pt modelId="{076892B5-2329-4A36-BEF6-442E5B3262B4}" type="parTrans" cxnId="{3AE6D260-B0E9-4294-9BC6-F662B8788140}">
      <dgm:prSet/>
      <dgm:spPr/>
      <dgm:t>
        <a:bodyPr/>
        <a:lstStyle/>
        <a:p>
          <a:endParaRPr lang="zh-CN" altLang="en-US"/>
        </a:p>
      </dgm:t>
    </dgm:pt>
    <dgm:pt modelId="{39F59E15-397B-4BA2-92EA-2123F16824DC}" type="sibTrans" cxnId="{3AE6D260-B0E9-4294-9BC6-F662B8788140}">
      <dgm:prSet/>
      <dgm:spPr/>
      <dgm:t>
        <a:bodyPr/>
        <a:lstStyle/>
        <a:p>
          <a:endParaRPr lang="zh-CN" altLang="en-US"/>
        </a:p>
      </dgm:t>
    </dgm:pt>
    <dgm:pt modelId="{30FFD4A9-43F3-403E-944D-4D8F22AA224B}">
      <dgm:prSet phldrT="[文本]" custT="1"/>
      <dgm:spPr/>
      <dgm:t>
        <a:bodyPr/>
        <a:lstStyle/>
        <a:p>
          <a:r>
            <a:rPr lang="zh-CN" altLang="en-US" sz="1000" dirty="0"/>
            <a:t>人员安全</a:t>
          </a:r>
        </a:p>
      </dgm:t>
    </dgm:pt>
    <dgm:pt modelId="{4B2D5F20-ABF0-47A9-9428-9BDD1FA3B3AB}" type="sibTrans" cxnId="{059E423A-E4F0-40BD-978B-3B8C1A96677C}">
      <dgm:prSet/>
      <dgm:spPr/>
      <dgm:t>
        <a:bodyPr/>
        <a:lstStyle/>
        <a:p>
          <a:endParaRPr lang="zh-CN" altLang="en-US"/>
        </a:p>
      </dgm:t>
    </dgm:pt>
    <dgm:pt modelId="{BA430611-9283-4FC5-AD69-8A3277484136}" type="parTrans" cxnId="{059E423A-E4F0-40BD-978B-3B8C1A96677C}">
      <dgm:prSet/>
      <dgm:spPr/>
      <dgm:t>
        <a:bodyPr/>
        <a:lstStyle/>
        <a:p>
          <a:endParaRPr lang="zh-CN" altLang="en-US"/>
        </a:p>
      </dgm:t>
    </dgm:pt>
    <dgm:pt modelId="{9866074D-21B7-4504-ADF6-D34D7C1D0B34}">
      <dgm:prSet phldrT="[文本]" custT="1"/>
      <dgm:spPr/>
      <dgm:t>
        <a:bodyPr/>
        <a:lstStyle/>
        <a:p>
          <a:r>
            <a:rPr lang="zh-CN" altLang="en-US" sz="900" dirty="0"/>
            <a:t>员工安全资质</a:t>
          </a:r>
        </a:p>
      </dgm:t>
    </dgm:pt>
    <dgm:pt modelId="{6EA8601E-04DF-4ECA-A615-226530AF094B}" type="sibTrans" cxnId="{72CD8F89-2CA5-4FE5-A9B2-F2889FFDF631}">
      <dgm:prSet/>
      <dgm:spPr/>
      <dgm:t>
        <a:bodyPr/>
        <a:lstStyle/>
        <a:p>
          <a:endParaRPr lang="zh-CN" altLang="en-US"/>
        </a:p>
      </dgm:t>
    </dgm:pt>
    <dgm:pt modelId="{1DAE218C-683F-4441-9056-AEC963680FE9}" type="parTrans" cxnId="{72CD8F89-2CA5-4FE5-A9B2-F2889FFDF631}">
      <dgm:prSet/>
      <dgm:spPr/>
      <dgm:t>
        <a:bodyPr/>
        <a:lstStyle/>
        <a:p>
          <a:endParaRPr lang="zh-CN" altLang="en-US"/>
        </a:p>
      </dgm:t>
    </dgm:pt>
    <dgm:pt modelId="{CC3CAF19-F8B6-4C39-A085-48A2ADB226A7}">
      <dgm:prSet phldrT="[文本]" custT="1"/>
      <dgm:spPr/>
      <dgm:t>
        <a:bodyPr/>
        <a:lstStyle/>
        <a:p>
          <a:r>
            <a:rPr lang="zh-CN" altLang="en-US" sz="900" dirty="0"/>
            <a:t>员工反馈指数</a:t>
          </a:r>
        </a:p>
      </dgm:t>
    </dgm:pt>
    <dgm:pt modelId="{BBDEC957-340E-4039-A0B7-552F8896628A}" type="sibTrans" cxnId="{C1A097FB-892A-4511-842D-E1BB96A4FFF0}">
      <dgm:prSet/>
      <dgm:spPr/>
      <dgm:t>
        <a:bodyPr/>
        <a:lstStyle/>
        <a:p>
          <a:endParaRPr lang="zh-CN" altLang="en-US"/>
        </a:p>
      </dgm:t>
    </dgm:pt>
    <dgm:pt modelId="{3F1DF69E-B972-4704-88F4-05EE18436A73}" type="parTrans" cxnId="{C1A097FB-892A-4511-842D-E1BB96A4FFF0}">
      <dgm:prSet/>
      <dgm:spPr/>
      <dgm:t>
        <a:bodyPr/>
        <a:lstStyle/>
        <a:p>
          <a:endParaRPr lang="zh-CN" altLang="en-US"/>
        </a:p>
      </dgm:t>
    </dgm:pt>
    <dgm:pt modelId="{772BED0A-C600-4C27-BF1F-B8035A23FE34}" type="pres">
      <dgm:prSet presAssocID="{84DD2690-F8B8-4665-A8F0-B2ADDE37E8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76C99C-4DE9-406A-A78F-46E1D0EA7BF2}" type="pres">
      <dgm:prSet presAssocID="{30FFD4A9-43F3-403E-944D-4D8F22AA224B}" presName="comp" presStyleCnt="0"/>
      <dgm:spPr/>
    </dgm:pt>
    <dgm:pt modelId="{54E7B9E7-9700-4325-A9CB-7F538D8CEB7A}" type="pres">
      <dgm:prSet presAssocID="{30FFD4A9-43F3-403E-944D-4D8F22AA224B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CA35C1E8-E6BF-452E-88CE-94766063029B}" type="pres">
      <dgm:prSet presAssocID="{30FFD4A9-43F3-403E-944D-4D8F22AA224B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zh-CN" altLang="en-US"/>
        </a:p>
      </dgm:t>
    </dgm:pt>
    <dgm:pt modelId="{D440C8A9-5590-4322-AC5D-207A89488186}" type="pres">
      <dgm:prSet presAssocID="{30FFD4A9-43F3-403E-944D-4D8F22AA22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9E19B-3CE4-4159-81D8-994B5862C399}" type="pres">
      <dgm:prSet presAssocID="{4B2D5F20-ABF0-47A9-9428-9BDD1FA3B3AB}" presName="spacer" presStyleCnt="0"/>
      <dgm:spPr/>
    </dgm:pt>
    <dgm:pt modelId="{A7082A23-B017-4C0C-A9AA-E5AFD5CE0743}" type="pres">
      <dgm:prSet presAssocID="{B6DA3376-398F-4A25-8D4E-4AECA8D3BBEB}" presName="comp" presStyleCnt="0"/>
      <dgm:spPr/>
    </dgm:pt>
    <dgm:pt modelId="{90794B8A-B97D-49E9-A570-E906F34F22AA}" type="pres">
      <dgm:prSet presAssocID="{B6DA3376-398F-4A25-8D4E-4AECA8D3BBEB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E3F0CBC1-9FFB-4930-A72F-889AC84B1209}" type="pres">
      <dgm:prSet presAssocID="{B6DA3376-398F-4A25-8D4E-4AECA8D3BBEB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zh-CN" altLang="en-US"/>
        </a:p>
      </dgm:t>
    </dgm:pt>
    <dgm:pt modelId="{582C1BA7-CE6E-4D37-8B4D-0D558DC7BBB4}" type="pres">
      <dgm:prSet presAssocID="{B6DA3376-398F-4A25-8D4E-4AECA8D3BBE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4944D5-627B-4C9E-B9EF-90EFCA14860A}" type="pres">
      <dgm:prSet presAssocID="{B00766CC-33EC-4140-AEEF-E3B4756909AF}" presName="spacer" presStyleCnt="0"/>
      <dgm:spPr/>
    </dgm:pt>
    <dgm:pt modelId="{328F141E-A792-465B-BD46-1DCB0F948BDC}" type="pres">
      <dgm:prSet presAssocID="{0F5FF9E6-BF4C-44BD-8C9D-CEAAE6C27D1C}" presName="comp" presStyleCnt="0"/>
      <dgm:spPr/>
    </dgm:pt>
    <dgm:pt modelId="{5551C69D-779D-4886-B43C-A20A03E5C200}" type="pres">
      <dgm:prSet presAssocID="{0F5FF9E6-BF4C-44BD-8C9D-CEAAE6C27D1C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DFC296AC-BCBC-4DE3-A776-72B1924064EE}" type="pres">
      <dgm:prSet presAssocID="{0F5FF9E6-BF4C-44BD-8C9D-CEAAE6C27D1C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zh-CN" altLang="en-US"/>
        </a:p>
      </dgm:t>
    </dgm:pt>
    <dgm:pt modelId="{B8EF5C14-41A5-43B5-9EF8-203341BCBD0A}" type="pres">
      <dgm:prSet presAssocID="{0F5FF9E6-BF4C-44BD-8C9D-CEAAE6C27D1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29D2E4-184B-4373-88AB-DB872D07A796}" type="presOf" srcId="{D1A1A760-4FB3-48EF-AC9B-C477E65D31CF}" destId="{582C1BA7-CE6E-4D37-8B4D-0D558DC7BBB4}" srcOrd="1" destOrd="2" presId="urn:microsoft.com/office/officeart/2005/8/layout/vList4"/>
    <dgm:cxn modelId="{3E1EB90F-3359-40E6-8768-A2F66E403747}" type="presOf" srcId="{0F5FF9E6-BF4C-44BD-8C9D-CEAAE6C27D1C}" destId="{5551C69D-779D-4886-B43C-A20A03E5C200}" srcOrd="0" destOrd="0" presId="urn:microsoft.com/office/officeart/2005/8/layout/vList4"/>
    <dgm:cxn modelId="{059E423A-E4F0-40BD-978B-3B8C1A96677C}" srcId="{84DD2690-F8B8-4665-A8F0-B2ADDE37E85F}" destId="{30FFD4A9-43F3-403E-944D-4D8F22AA224B}" srcOrd="0" destOrd="0" parTransId="{BA430611-9283-4FC5-AD69-8A3277484136}" sibTransId="{4B2D5F20-ABF0-47A9-9428-9BDD1FA3B3AB}"/>
    <dgm:cxn modelId="{3AE6D260-B0E9-4294-9BC6-F662B8788140}" srcId="{0F5FF9E6-BF4C-44BD-8C9D-CEAAE6C27D1C}" destId="{F2CE4E06-C554-4C73-988B-1CBAED2DEBEA}" srcOrd="0" destOrd="0" parTransId="{076892B5-2329-4A36-BEF6-442E5B3262B4}" sibTransId="{39F59E15-397B-4BA2-92EA-2123F16824DC}"/>
    <dgm:cxn modelId="{930822B9-D084-4367-B7BC-77EE0443E520}" type="presOf" srcId="{9866074D-21B7-4504-ADF6-D34D7C1D0B34}" destId="{54E7B9E7-9700-4325-A9CB-7F538D8CEB7A}" srcOrd="0" destOrd="1" presId="urn:microsoft.com/office/officeart/2005/8/layout/vList4"/>
    <dgm:cxn modelId="{2272D9AA-D3DC-441D-9C2C-BD6849DCB040}" srcId="{B6DA3376-398F-4A25-8D4E-4AECA8D3BBEB}" destId="{D1A1A760-4FB3-48EF-AC9B-C477E65D31CF}" srcOrd="1" destOrd="0" parTransId="{38BF5F7D-BB0D-4E42-965A-87A80C19D3C9}" sibTransId="{1CD3A373-5419-4661-8063-02D258E87458}"/>
    <dgm:cxn modelId="{48AFF525-BC7D-4F49-9AB5-CBA3A8759B2A}" srcId="{84DD2690-F8B8-4665-A8F0-B2ADDE37E85F}" destId="{B6DA3376-398F-4A25-8D4E-4AECA8D3BBEB}" srcOrd="1" destOrd="0" parTransId="{FD382877-927F-4366-9B5D-C271C07E6F47}" sibTransId="{B00766CC-33EC-4140-AEEF-E3B4756909AF}"/>
    <dgm:cxn modelId="{D75EF581-D14B-4372-861B-D1B9351CB7B7}" type="presOf" srcId="{0F5FF9E6-BF4C-44BD-8C9D-CEAAE6C27D1C}" destId="{B8EF5C14-41A5-43B5-9EF8-203341BCBD0A}" srcOrd="1" destOrd="0" presId="urn:microsoft.com/office/officeart/2005/8/layout/vList4"/>
    <dgm:cxn modelId="{39DDF8D5-45DA-4A73-9BB6-3A10C60F1C08}" type="presOf" srcId="{84DD2690-F8B8-4665-A8F0-B2ADDE37E85F}" destId="{772BED0A-C600-4C27-BF1F-B8035A23FE34}" srcOrd="0" destOrd="0" presId="urn:microsoft.com/office/officeart/2005/8/layout/vList4"/>
    <dgm:cxn modelId="{72CD8F89-2CA5-4FE5-A9B2-F2889FFDF631}" srcId="{30FFD4A9-43F3-403E-944D-4D8F22AA224B}" destId="{9866074D-21B7-4504-ADF6-D34D7C1D0B34}" srcOrd="0" destOrd="0" parTransId="{1DAE218C-683F-4441-9056-AEC963680FE9}" sibTransId="{6EA8601E-04DF-4ECA-A615-226530AF094B}"/>
    <dgm:cxn modelId="{A8C98D9A-EEC0-4AE8-BDD5-F04728CF22A2}" type="presOf" srcId="{D1A1A760-4FB3-48EF-AC9B-C477E65D31CF}" destId="{90794B8A-B97D-49E9-A570-E906F34F22AA}" srcOrd="0" destOrd="2" presId="urn:microsoft.com/office/officeart/2005/8/layout/vList4"/>
    <dgm:cxn modelId="{83BDA5A9-38EA-4F76-85FA-6186D01CB564}" type="presOf" srcId="{F2CE4E06-C554-4C73-988B-1CBAED2DEBEA}" destId="{B8EF5C14-41A5-43B5-9EF8-203341BCBD0A}" srcOrd="1" destOrd="1" presId="urn:microsoft.com/office/officeart/2005/8/layout/vList4"/>
    <dgm:cxn modelId="{3D3805FD-4DA7-467F-ADDC-64C92B94DE1D}" type="presOf" srcId="{B6DA3376-398F-4A25-8D4E-4AECA8D3BBEB}" destId="{582C1BA7-CE6E-4D37-8B4D-0D558DC7BBB4}" srcOrd="1" destOrd="0" presId="urn:microsoft.com/office/officeart/2005/8/layout/vList4"/>
    <dgm:cxn modelId="{0AF08BC3-D461-451C-BC64-C4F32A270733}" type="presOf" srcId="{EF1ADAAF-7BD2-4BDD-932E-05562AB84E04}" destId="{582C1BA7-CE6E-4D37-8B4D-0D558DC7BBB4}" srcOrd="1" destOrd="1" presId="urn:microsoft.com/office/officeart/2005/8/layout/vList4"/>
    <dgm:cxn modelId="{B01B30D9-AB64-4EAC-AA8D-498CB46D2E1C}" type="presOf" srcId="{30FFD4A9-43F3-403E-944D-4D8F22AA224B}" destId="{D440C8A9-5590-4322-AC5D-207A89488186}" srcOrd="1" destOrd="0" presId="urn:microsoft.com/office/officeart/2005/8/layout/vList4"/>
    <dgm:cxn modelId="{C8A863F9-2FC8-4172-A6E4-1D38E7B0E7C9}" type="presOf" srcId="{EF1ADAAF-7BD2-4BDD-932E-05562AB84E04}" destId="{90794B8A-B97D-49E9-A570-E906F34F22AA}" srcOrd="0" destOrd="1" presId="urn:microsoft.com/office/officeart/2005/8/layout/vList4"/>
    <dgm:cxn modelId="{AEF9BA96-10D1-4746-89AE-C9CC6389082B}" type="presOf" srcId="{CC3CAF19-F8B6-4C39-A085-48A2ADB226A7}" destId="{54E7B9E7-9700-4325-A9CB-7F538D8CEB7A}" srcOrd="0" destOrd="2" presId="urn:microsoft.com/office/officeart/2005/8/layout/vList4"/>
    <dgm:cxn modelId="{74C8E63B-749F-448F-B00E-3C2C6672A98D}" srcId="{B6DA3376-398F-4A25-8D4E-4AECA8D3BBEB}" destId="{EF1ADAAF-7BD2-4BDD-932E-05562AB84E04}" srcOrd="0" destOrd="0" parTransId="{AAADF97F-1E20-498B-B82B-2794FAC21664}" sibTransId="{9BFF4BF1-B003-4CF0-AE9F-56109E812AF8}"/>
    <dgm:cxn modelId="{0C125661-099D-408E-BB43-33555058A042}" type="presOf" srcId="{F2CE4E06-C554-4C73-988B-1CBAED2DEBEA}" destId="{5551C69D-779D-4886-B43C-A20A03E5C200}" srcOrd="0" destOrd="1" presId="urn:microsoft.com/office/officeart/2005/8/layout/vList4"/>
    <dgm:cxn modelId="{D69B0FF9-58F1-4D90-9CC8-349A21944BCE}" type="presOf" srcId="{B6DA3376-398F-4A25-8D4E-4AECA8D3BBEB}" destId="{90794B8A-B97D-49E9-A570-E906F34F22AA}" srcOrd="0" destOrd="0" presId="urn:microsoft.com/office/officeart/2005/8/layout/vList4"/>
    <dgm:cxn modelId="{C1A097FB-892A-4511-842D-E1BB96A4FFF0}" srcId="{30FFD4A9-43F3-403E-944D-4D8F22AA224B}" destId="{CC3CAF19-F8B6-4C39-A085-48A2ADB226A7}" srcOrd="1" destOrd="0" parTransId="{3F1DF69E-B972-4704-88F4-05EE18436A73}" sibTransId="{BBDEC957-340E-4039-A0B7-552F8896628A}"/>
    <dgm:cxn modelId="{99D8053D-EB21-4CE5-9786-880AF4D336B5}" srcId="{84DD2690-F8B8-4665-A8F0-B2ADDE37E85F}" destId="{0F5FF9E6-BF4C-44BD-8C9D-CEAAE6C27D1C}" srcOrd="2" destOrd="0" parTransId="{BFD9C6F7-1525-4588-9958-C5B63EA49954}" sibTransId="{4EB8BF8F-B2D5-4202-83D8-D4F96673B6CF}"/>
    <dgm:cxn modelId="{E01C23C5-0713-439B-8324-F2BD92D41E61}" type="presOf" srcId="{30FFD4A9-43F3-403E-944D-4D8F22AA224B}" destId="{54E7B9E7-9700-4325-A9CB-7F538D8CEB7A}" srcOrd="0" destOrd="0" presId="urn:microsoft.com/office/officeart/2005/8/layout/vList4"/>
    <dgm:cxn modelId="{F67C746C-24CC-41DB-85E5-AF4E2EB95A43}" type="presOf" srcId="{CC3CAF19-F8B6-4C39-A085-48A2ADB226A7}" destId="{D440C8A9-5590-4322-AC5D-207A89488186}" srcOrd="1" destOrd="2" presId="urn:microsoft.com/office/officeart/2005/8/layout/vList4"/>
    <dgm:cxn modelId="{81538B1D-0F59-48C5-8725-77F4523D2842}" type="presOf" srcId="{9866074D-21B7-4504-ADF6-D34D7C1D0B34}" destId="{D440C8A9-5590-4322-AC5D-207A89488186}" srcOrd="1" destOrd="1" presId="urn:microsoft.com/office/officeart/2005/8/layout/vList4"/>
    <dgm:cxn modelId="{C18B5A70-B000-4969-A4D7-345E97D2B824}" type="presParOf" srcId="{772BED0A-C600-4C27-BF1F-B8035A23FE34}" destId="{DE76C99C-4DE9-406A-A78F-46E1D0EA7BF2}" srcOrd="0" destOrd="0" presId="urn:microsoft.com/office/officeart/2005/8/layout/vList4"/>
    <dgm:cxn modelId="{6F7603C9-EE11-421C-93F4-2EC48AD716FA}" type="presParOf" srcId="{DE76C99C-4DE9-406A-A78F-46E1D0EA7BF2}" destId="{54E7B9E7-9700-4325-A9CB-7F538D8CEB7A}" srcOrd="0" destOrd="0" presId="urn:microsoft.com/office/officeart/2005/8/layout/vList4"/>
    <dgm:cxn modelId="{69A72B17-561D-466B-942D-3CF293839AF0}" type="presParOf" srcId="{DE76C99C-4DE9-406A-A78F-46E1D0EA7BF2}" destId="{CA35C1E8-E6BF-452E-88CE-94766063029B}" srcOrd="1" destOrd="0" presId="urn:microsoft.com/office/officeart/2005/8/layout/vList4"/>
    <dgm:cxn modelId="{541F3389-525C-4B19-8553-9122E40CD21D}" type="presParOf" srcId="{DE76C99C-4DE9-406A-A78F-46E1D0EA7BF2}" destId="{D440C8A9-5590-4322-AC5D-207A89488186}" srcOrd="2" destOrd="0" presId="urn:microsoft.com/office/officeart/2005/8/layout/vList4"/>
    <dgm:cxn modelId="{D085BB79-B824-4C0F-BBE3-8034CC1C4D68}" type="presParOf" srcId="{772BED0A-C600-4C27-BF1F-B8035A23FE34}" destId="{2089E19B-3CE4-4159-81D8-994B5862C399}" srcOrd="1" destOrd="0" presId="urn:microsoft.com/office/officeart/2005/8/layout/vList4"/>
    <dgm:cxn modelId="{DF42C346-636C-4D47-8E8D-BC7103078D6A}" type="presParOf" srcId="{772BED0A-C600-4C27-BF1F-B8035A23FE34}" destId="{A7082A23-B017-4C0C-A9AA-E5AFD5CE0743}" srcOrd="2" destOrd="0" presId="urn:microsoft.com/office/officeart/2005/8/layout/vList4"/>
    <dgm:cxn modelId="{DD997475-1C56-4702-9F84-E0A353E5C5D0}" type="presParOf" srcId="{A7082A23-B017-4C0C-A9AA-E5AFD5CE0743}" destId="{90794B8A-B97D-49E9-A570-E906F34F22AA}" srcOrd="0" destOrd="0" presId="urn:microsoft.com/office/officeart/2005/8/layout/vList4"/>
    <dgm:cxn modelId="{9A5A97C9-FEDB-48DA-9806-EA579ABEF9FF}" type="presParOf" srcId="{A7082A23-B017-4C0C-A9AA-E5AFD5CE0743}" destId="{E3F0CBC1-9FFB-4930-A72F-889AC84B1209}" srcOrd="1" destOrd="0" presId="urn:microsoft.com/office/officeart/2005/8/layout/vList4"/>
    <dgm:cxn modelId="{688A131B-0F90-4585-AA1B-E50975CAFA1F}" type="presParOf" srcId="{A7082A23-B017-4C0C-A9AA-E5AFD5CE0743}" destId="{582C1BA7-CE6E-4D37-8B4D-0D558DC7BBB4}" srcOrd="2" destOrd="0" presId="urn:microsoft.com/office/officeart/2005/8/layout/vList4"/>
    <dgm:cxn modelId="{6F4BE2A4-E4AE-4C28-985F-B83B2DED6F46}" type="presParOf" srcId="{772BED0A-C600-4C27-BF1F-B8035A23FE34}" destId="{A64944D5-627B-4C9E-B9EF-90EFCA14860A}" srcOrd="3" destOrd="0" presId="urn:microsoft.com/office/officeart/2005/8/layout/vList4"/>
    <dgm:cxn modelId="{ADFE54AB-FE07-45AA-81EB-ECCAEBBD03BA}" type="presParOf" srcId="{772BED0A-C600-4C27-BF1F-B8035A23FE34}" destId="{328F141E-A792-465B-BD46-1DCB0F948BDC}" srcOrd="4" destOrd="0" presId="urn:microsoft.com/office/officeart/2005/8/layout/vList4"/>
    <dgm:cxn modelId="{0356D38B-D907-4319-9867-393DF15BA300}" type="presParOf" srcId="{328F141E-A792-465B-BD46-1DCB0F948BDC}" destId="{5551C69D-779D-4886-B43C-A20A03E5C200}" srcOrd="0" destOrd="0" presId="urn:microsoft.com/office/officeart/2005/8/layout/vList4"/>
    <dgm:cxn modelId="{65317510-F088-4DEE-B823-5300C9057661}" type="presParOf" srcId="{328F141E-A792-465B-BD46-1DCB0F948BDC}" destId="{DFC296AC-BCBC-4DE3-A776-72B1924064EE}" srcOrd="1" destOrd="0" presId="urn:microsoft.com/office/officeart/2005/8/layout/vList4"/>
    <dgm:cxn modelId="{4F8942C5-4399-43AB-B60B-EE94A0867AF1}" type="presParOf" srcId="{328F141E-A792-465B-BD46-1DCB0F948BDC}" destId="{B8EF5C14-41A5-43B5-9EF8-203341BCBD0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961A9D-9CAD-450A-B9F1-6A29F3560A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6EDA8E-1BCB-4C38-A0FD-0905B3DDA257}">
      <dgm:prSet phldrT="[文本]"/>
      <dgm:spPr/>
      <dgm:t>
        <a:bodyPr/>
        <a:lstStyle/>
        <a:p>
          <a:r>
            <a:rPr lang="zh-CN" altLang="en-US" dirty="0"/>
            <a:t>人力资源系统</a:t>
          </a:r>
        </a:p>
      </dgm:t>
    </dgm:pt>
    <dgm:pt modelId="{5AD9CF2A-C72C-44C5-9B6E-2C2C68D7ECE0}" type="parTrans" cxnId="{DBC2C234-6156-4112-A1C1-5DB3B1031D09}">
      <dgm:prSet/>
      <dgm:spPr/>
      <dgm:t>
        <a:bodyPr/>
        <a:lstStyle/>
        <a:p>
          <a:endParaRPr lang="zh-CN" altLang="en-US"/>
        </a:p>
      </dgm:t>
    </dgm:pt>
    <dgm:pt modelId="{697B940D-B986-4A8C-AC3F-81FA1B524850}" type="sibTrans" cxnId="{DBC2C234-6156-4112-A1C1-5DB3B1031D09}">
      <dgm:prSet/>
      <dgm:spPr/>
      <dgm:t>
        <a:bodyPr/>
        <a:lstStyle/>
        <a:p>
          <a:endParaRPr lang="zh-CN" altLang="en-US"/>
        </a:p>
      </dgm:t>
    </dgm:pt>
    <dgm:pt modelId="{8683DB5E-F03C-43B0-9EFE-A6A503105713}">
      <dgm:prSet phldrT="[文本]"/>
      <dgm:spPr/>
      <dgm:t>
        <a:bodyPr/>
        <a:lstStyle/>
        <a:p>
          <a:r>
            <a:rPr lang="zh-CN" altLang="en-US" dirty="0"/>
            <a:t>安全反馈系统</a:t>
          </a:r>
        </a:p>
      </dgm:t>
    </dgm:pt>
    <dgm:pt modelId="{A7A4BAB1-AC8F-4916-ADE9-7765766038F3}" type="parTrans" cxnId="{828E385C-3D5D-4F29-B6B1-9E95D67CCA4E}">
      <dgm:prSet/>
      <dgm:spPr/>
      <dgm:t>
        <a:bodyPr/>
        <a:lstStyle/>
        <a:p>
          <a:endParaRPr lang="zh-CN" altLang="en-US"/>
        </a:p>
      </dgm:t>
    </dgm:pt>
    <dgm:pt modelId="{B593F551-C4C5-40D8-A3E8-7BC4CBA69CCB}" type="sibTrans" cxnId="{828E385C-3D5D-4F29-B6B1-9E95D67CCA4E}">
      <dgm:prSet/>
      <dgm:spPr/>
      <dgm:t>
        <a:bodyPr/>
        <a:lstStyle/>
        <a:p>
          <a:endParaRPr lang="zh-CN" altLang="en-US"/>
        </a:p>
      </dgm:t>
    </dgm:pt>
    <dgm:pt modelId="{03EFDE76-0AF7-4C9C-BA8B-C462E5B9DB43}">
      <dgm:prSet phldrT="[文本]"/>
      <dgm:spPr/>
      <dgm:t>
        <a:bodyPr/>
        <a:lstStyle/>
        <a:p>
          <a:r>
            <a:rPr lang="zh-CN" altLang="en-US" dirty="0"/>
            <a:t>主题数据库</a:t>
          </a:r>
        </a:p>
      </dgm:t>
    </dgm:pt>
    <dgm:pt modelId="{49588ACD-C386-474A-AA36-A13DB27DF875}" type="parTrans" cxnId="{975E40A5-F5E7-4968-9D19-5659F28D2E18}">
      <dgm:prSet/>
      <dgm:spPr/>
      <dgm:t>
        <a:bodyPr/>
        <a:lstStyle/>
        <a:p>
          <a:endParaRPr lang="zh-CN" altLang="en-US"/>
        </a:p>
      </dgm:t>
    </dgm:pt>
    <dgm:pt modelId="{AA512B74-E089-4D0B-93FA-E1B0B1FC20AA}" type="sibTrans" cxnId="{975E40A5-F5E7-4968-9D19-5659F28D2E18}">
      <dgm:prSet/>
      <dgm:spPr/>
      <dgm:t>
        <a:bodyPr/>
        <a:lstStyle/>
        <a:p>
          <a:endParaRPr lang="zh-CN" altLang="en-US"/>
        </a:p>
      </dgm:t>
    </dgm:pt>
    <dgm:pt modelId="{BF418493-DA65-4A78-ABE9-DF991868A673}" type="pres">
      <dgm:prSet presAssocID="{8F961A9D-9CAD-450A-B9F1-6A29F3560A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3D4AA0-699D-411C-8599-D9A352187548}" type="pres">
      <dgm:prSet presAssocID="{666EDA8E-1BCB-4C38-A0FD-0905B3DDA257}" presName="parentLin" presStyleCnt="0"/>
      <dgm:spPr/>
    </dgm:pt>
    <dgm:pt modelId="{9036F66C-6E7B-4E6D-A44D-7F123453F4C8}" type="pres">
      <dgm:prSet presAssocID="{666EDA8E-1BCB-4C38-A0FD-0905B3DDA25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8DBA743-3801-4BC6-9248-C8CBD19DDA64}" type="pres">
      <dgm:prSet presAssocID="{666EDA8E-1BCB-4C38-A0FD-0905B3DDA2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4E0AF-9446-4012-8630-6C081E425043}" type="pres">
      <dgm:prSet presAssocID="{666EDA8E-1BCB-4C38-A0FD-0905B3DDA257}" presName="negativeSpace" presStyleCnt="0"/>
      <dgm:spPr/>
    </dgm:pt>
    <dgm:pt modelId="{B812619C-B5FF-4683-86C0-4580326A20F5}" type="pres">
      <dgm:prSet presAssocID="{666EDA8E-1BCB-4C38-A0FD-0905B3DDA257}" presName="childText" presStyleLbl="conFgAcc1" presStyleIdx="0" presStyleCnt="3">
        <dgm:presLayoutVars>
          <dgm:bulletEnabled val="1"/>
        </dgm:presLayoutVars>
      </dgm:prSet>
      <dgm:spPr/>
    </dgm:pt>
    <dgm:pt modelId="{FA1BB9DC-1B79-4A2C-A417-60216BE2F276}" type="pres">
      <dgm:prSet presAssocID="{697B940D-B986-4A8C-AC3F-81FA1B524850}" presName="spaceBetweenRectangles" presStyleCnt="0"/>
      <dgm:spPr/>
    </dgm:pt>
    <dgm:pt modelId="{EBE5BF5D-41BA-471E-90C8-013BD8AE48FA}" type="pres">
      <dgm:prSet presAssocID="{8683DB5E-F03C-43B0-9EFE-A6A503105713}" presName="parentLin" presStyleCnt="0"/>
      <dgm:spPr/>
    </dgm:pt>
    <dgm:pt modelId="{196AF412-16FE-444A-B5C0-1FF49078F28F}" type="pres">
      <dgm:prSet presAssocID="{8683DB5E-F03C-43B0-9EFE-A6A50310571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6275BDC-CA60-4B02-9B27-419C2DCCFED6}" type="pres">
      <dgm:prSet presAssocID="{8683DB5E-F03C-43B0-9EFE-A6A5031057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1C1EF-9152-431C-A7E1-08C99920E229}" type="pres">
      <dgm:prSet presAssocID="{8683DB5E-F03C-43B0-9EFE-A6A503105713}" presName="negativeSpace" presStyleCnt="0"/>
      <dgm:spPr/>
    </dgm:pt>
    <dgm:pt modelId="{ABB3C456-5F7F-45BF-B36C-BB05E0210A81}" type="pres">
      <dgm:prSet presAssocID="{8683DB5E-F03C-43B0-9EFE-A6A503105713}" presName="childText" presStyleLbl="conFgAcc1" presStyleIdx="1" presStyleCnt="3">
        <dgm:presLayoutVars>
          <dgm:bulletEnabled val="1"/>
        </dgm:presLayoutVars>
      </dgm:prSet>
      <dgm:spPr/>
    </dgm:pt>
    <dgm:pt modelId="{6B534256-7750-488F-8334-1BA16384705E}" type="pres">
      <dgm:prSet presAssocID="{B593F551-C4C5-40D8-A3E8-7BC4CBA69CCB}" presName="spaceBetweenRectangles" presStyleCnt="0"/>
      <dgm:spPr/>
    </dgm:pt>
    <dgm:pt modelId="{CC89616F-959D-493A-9121-BAFF78A722DE}" type="pres">
      <dgm:prSet presAssocID="{03EFDE76-0AF7-4C9C-BA8B-C462E5B9DB43}" presName="parentLin" presStyleCnt="0"/>
      <dgm:spPr/>
    </dgm:pt>
    <dgm:pt modelId="{9DDAA4A6-2CDA-4345-85DD-B6685897F66B}" type="pres">
      <dgm:prSet presAssocID="{03EFDE76-0AF7-4C9C-BA8B-C462E5B9DB4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74FB129-56F3-4381-8B79-910349574F70}" type="pres">
      <dgm:prSet presAssocID="{03EFDE76-0AF7-4C9C-BA8B-C462E5B9DB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64E8B9-7A23-424A-94AF-B494E91E9B18}" type="pres">
      <dgm:prSet presAssocID="{03EFDE76-0AF7-4C9C-BA8B-C462E5B9DB43}" presName="negativeSpace" presStyleCnt="0"/>
      <dgm:spPr/>
    </dgm:pt>
    <dgm:pt modelId="{3707C18C-86CC-494A-AD74-D0B697FAAB5B}" type="pres">
      <dgm:prSet presAssocID="{03EFDE76-0AF7-4C9C-BA8B-C462E5B9DB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60947F-FF10-41CE-A79B-96834B4AFF6F}" type="presOf" srcId="{666EDA8E-1BCB-4C38-A0FD-0905B3DDA257}" destId="{9036F66C-6E7B-4E6D-A44D-7F123453F4C8}" srcOrd="0" destOrd="0" presId="urn:microsoft.com/office/officeart/2005/8/layout/list1"/>
    <dgm:cxn modelId="{82D0AAFE-2A77-47C7-B61A-88C7017F9F9A}" type="presOf" srcId="{03EFDE76-0AF7-4C9C-BA8B-C462E5B9DB43}" destId="{074FB129-56F3-4381-8B79-910349574F70}" srcOrd="1" destOrd="0" presId="urn:microsoft.com/office/officeart/2005/8/layout/list1"/>
    <dgm:cxn modelId="{2CFDF285-C015-405C-9D11-2BC69B1E8F62}" type="presOf" srcId="{03EFDE76-0AF7-4C9C-BA8B-C462E5B9DB43}" destId="{9DDAA4A6-2CDA-4345-85DD-B6685897F66B}" srcOrd="0" destOrd="0" presId="urn:microsoft.com/office/officeart/2005/8/layout/list1"/>
    <dgm:cxn modelId="{7DA331C9-0D13-4E67-8D02-E51591AA0A17}" type="presOf" srcId="{666EDA8E-1BCB-4C38-A0FD-0905B3DDA257}" destId="{98DBA743-3801-4BC6-9248-C8CBD19DDA64}" srcOrd="1" destOrd="0" presId="urn:microsoft.com/office/officeart/2005/8/layout/list1"/>
    <dgm:cxn modelId="{9CDBABFE-9FDF-4EEB-9C85-04B50C979D68}" type="presOf" srcId="{8F961A9D-9CAD-450A-B9F1-6A29F3560A5F}" destId="{BF418493-DA65-4A78-ABE9-DF991868A673}" srcOrd="0" destOrd="0" presId="urn:microsoft.com/office/officeart/2005/8/layout/list1"/>
    <dgm:cxn modelId="{D186A4EA-D216-44B9-8E09-973FD0ACCD13}" type="presOf" srcId="{8683DB5E-F03C-43B0-9EFE-A6A503105713}" destId="{F6275BDC-CA60-4B02-9B27-419C2DCCFED6}" srcOrd="1" destOrd="0" presId="urn:microsoft.com/office/officeart/2005/8/layout/list1"/>
    <dgm:cxn modelId="{DBC2C234-6156-4112-A1C1-5DB3B1031D09}" srcId="{8F961A9D-9CAD-450A-B9F1-6A29F3560A5F}" destId="{666EDA8E-1BCB-4C38-A0FD-0905B3DDA257}" srcOrd="0" destOrd="0" parTransId="{5AD9CF2A-C72C-44C5-9B6E-2C2C68D7ECE0}" sibTransId="{697B940D-B986-4A8C-AC3F-81FA1B524850}"/>
    <dgm:cxn modelId="{975E40A5-F5E7-4968-9D19-5659F28D2E18}" srcId="{8F961A9D-9CAD-450A-B9F1-6A29F3560A5F}" destId="{03EFDE76-0AF7-4C9C-BA8B-C462E5B9DB43}" srcOrd="2" destOrd="0" parTransId="{49588ACD-C386-474A-AA36-A13DB27DF875}" sibTransId="{AA512B74-E089-4D0B-93FA-E1B0B1FC20AA}"/>
    <dgm:cxn modelId="{828E385C-3D5D-4F29-B6B1-9E95D67CCA4E}" srcId="{8F961A9D-9CAD-450A-B9F1-6A29F3560A5F}" destId="{8683DB5E-F03C-43B0-9EFE-A6A503105713}" srcOrd="1" destOrd="0" parTransId="{A7A4BAB1-AC8F-4916-ADE9-7765766038F3}" sibTransId="{B593F551-C4C5-40D8-A3E8-7BC4CBA69CCB}"/>
    <dgm:cxn modelId="{2D35A92C-3F23-4EBA-8E6C-03A72D851685}" type="presOf" srcId="{8683DB5E-F03C-43B0-9EFE-A6A503105713}" destId="{196AF412-16FE-444A-B5C0-1FF49078F28F}" srcOrd="0" destOrd="0" presId="urn:microsoft.com/office/officeart/2005/8/layout/list1"/>
    <dgm:cxn modelId="{012202F7-0091-4697-9C7B-BD5130AEB638}" type="presParOf" srcId="{BF418493-DA65-4A78-ABE9-DF991868A673}" destId="{FA3D4AA0-699D-411C-8599-D9A352187548}" srcOrd="0" destOrd="0" presId="urn:microsoft.com/office/officeart/2005/8/layout/list1"/>
    <dgm:cxn modelId="{A29A61F0-0D44-47DA-9D71-F3DFDF6B778D}" type="presParOf" srcId="{FA3D4AA0-699D-411C-8599-D9A352187548}" destId="{9036F66C-6E7B-4E6D-A44D-7F123453F4C8}" srcOrd="0" destOrd="0" presId="urn:microsoft.com/office/officeart/2005/8/layout/list1"/>
    <dgm:cxn modelId="{E1AB56F7-A24B-41B3-9246-76605869963E}" type="presParOf" srcId="{FA3D4AA0-699D-411C-8599-D9A352187548}" destId="{98DBA743-3801-4BC6-9248-C8CBD19DDA64}" srcOrd="1" destOrd="0" presId="urn:microsoft.com/office/officeart/2005/8/layout/list1"/>
    <dgm:cxn modelId="{B2C66A5C-A1DC-4445-8902-88398D85DEAC}" type="presParOf" srcId="{BF418493-DA65-4A78-ABE9-DF991868A673}" destId="{8214E0AF-9446-4012-8630-6C081E425043}" srcOrd="1" destOrd="0" presId="urn:microsoft.com/office/officeart/2005/8/layout/list1"/>
    <dgm:cxn modelId="{09294E1D-248B-4AB3-9C1C-A2BDB7C9E5E8}" type="presParOf" srcId="{BF418493-DA65-4A78-ABE9-DF991868A673}" destId="{B812619C-B5FF-4683-86C0-4580326A20F5}" srcOrd="2" destOrd="0" presId="urn:microsoft.com/office/officeart/2005/8/layout/list1"/>
    <dgm:cxn modelId="{5B0BC829-D876-4D89-849A-8EEF26C94562}" type="presParOf" srcId="{BF418493-DA65-4A78-ABE9-DF991868A673}" destId="{FA1BB9DC-1B79-4A2C-A417-60216BE2F276}" srcOrd="3" destOrd="0" presId="urn:microsoft.com/office/officeart/2005/8/layout/list1"/>
    <dgm:cxn modelId="{7C33FA61-D7A2-4AB3-AD3E-B8905072CD2C}" type="presParOf" srcId="{BF418493-DA65-4A78-ABE9-DF991868A673}" destId="{EBE5BF5D-41BA-471E-90C8-013BD8AE48FA}" srcOrd="4" destOrd="0" presId="urn:microsoft.com/office/officeart/2005/8/layout/list1"/>
    <dgm:cxn modelId="{EC2155A4-D14C-41DD-B134-75F31F161277}" type="presParOf" srcId="{EBE5BF5D-41BA-471E-90C8-013BD8AE48FA}" destId="{196AF412-16FE-444A-B5C0-1FF49078F28F}" srcOrd="0" destOrd="0" presId="urn:microsoft.com/office/officeart/2005/8/layout/list1"/>
    <dgm:cxn modelId="{555AD99C-43C8-495D-9410-66FB519D14D3}" type="presParOf" srcId="{EBE5BF5D-41BA-471E-90C8-013BD8AE48FA}" destId="{F6275BDC-CA60-4B02-9B27-419C2DCCFED6}" srcOrd="1" destOrd="0" presId="urn:microsoft.com/office/officeart/2005/8/layout/list1"/>
    <dgm:cxn modelId="{D536C858-40E8-4B09-BEED-28800B235A1F}" type="presParOf" srcId="{BF418493-DA65-4A78-ABE9-DF991868A673}" destId="{5811C1EF-9152-431C-A7E1-08C99920E229}" srcOrd="5" destOrd="0" presId="urn:microsoft.com/office/officeart/2005/8/layout/list1"/>
    <dgm:cxn modelId="{9F4DACB2-4EA0-475C-A688-24D9AB715743}" type="presParOf" srcId="{BF418493-DA65-4A78-ABE9-DF991868A673}" destId="{ABB3C456-5F7F-45BF-B36C-BB05E0210A81}" srcOrd="6" destOrd="0" presId="urn:microsoft.com/office/officeart/2005/8/layout/list1"/>
    <dgm:cxn modelId="{98A7AA88-C95B-4B00-B5EC-B03482855857}" type="presParOf" srcId="{BF418493-DA65-4A78-ABE9-DF991868A673}" destId="{6B534256-7750-488F-8334-1BA16384705E}" srcOrd="7" destOrd="0" presId="urn:microsoft.com/office/officeart/2005/8/layout/list1"/>
    <dgm:cxn modelId="{EDB7D4E7-C8D9-42DC-B668-02A0578EE766}" type="presParOf" srcId="{BF418493-DA65-4A78-ABE9-DF991868A673}" destId="{CC89616F-959D-493A-9121-BAFF78A722DE}" srcOrd="8" destOrd="0" presId="urn:microsoft.com/office/officeart/2005/8/layout/list1"/>
    <dgm:cxn modelId="{9C453CD1-3639-4BC9-B6EF-C2844CC05C3D}" type="presParOf" srcId="{CC89616F-959D-493A-9121-BAFF78A722DE}" destId="{9DDAA4A6-2CDA-4345-85DD-B6685897F66B}" srcOrd="0" destOrd="0" presId="urn:microsoft.com/office/officeart/2005/8/layout/list1"/>
    <dgm:cxn modelId="{CAE623E3-2C1A-45AA-9157-D02D780F2F48}" type="presParOf" srcId="{CC89616F-959D-493A-9121-BAFF78A722DE}" destId="{074FB129-56F3-4381-8B79-910349574F70}" srcOrd="1" destOrd="0" presId="urn:microsoft.com/office/officeart/2005/8/layout/list1"/>
    <dgm:cxn modelId="{0C6C2AC0-A3F3-4DBC-B1BD-A90733FA8108}" type="presParOf" srcId="{BF418493-DA65-4A78-ABE9-DF991868A673}" destId="{EE64E8B9-7A23-424A-94AF-B494E91E9B18}" srcOrd="9" destOrd="0" presId="urn:microsoft.com/office/officeart/2005/8/layout/list1"/>
    <dgm:cxn modelId="{C414F9CC-BC02-48D6-899A-1B1F91FE44EF}" type="presParOf" srcId="{BF418493-DA65-4A78-ABE9-DF991868A673}" destId="{3707C18C-86CC-494A-AD74-D0B697FAAB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DC2962-A74E-4922-816F-691235C4DD86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08CC6649-5AD5-4D53-94A4-47C4EB28266A}">
      <dgm:prSet phldrT="[文本]"/>
      <dgm:spPr/>
      <dgm:t>
        <a:bodyPr/>
        <a:lstStyle/>
        <a:p>
          <a:r>
            <a:rPr lang="zh-CN" altLang="en-US" dirty="0"/>
            <a:t>统计分析</a:t>
          </a:r>
        </a:p>
      </dgm:t>
    </dgm:pt>
    <dgm:pt modelId="{EAC93B74-64C5-4E93-A46F-FFE77AD077A0}" type="parTrans" cxnId="{730BEB48-5D8E-4820-A31A-53D6173BE4A3}">
      <dgm:prSet/>
      <dgm:spPr/>
      <dgm:t>
        <a:bodyPr/>
        <a:lstStyle/>
        <a:p>
          <a:endParaRPr lang="zh-CN" altLang="en-US"/>
        </a:p>
      </dgm:t>
    </dgm:pt>
    <dgm:pt modelId="{184EE3FF-3D3B-4B50-B918-03E059FFFBAC}" type="sibTrans" cxnId="{730BEB48-5D8E-4820-A31A-53D6173BE4A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B9D63CE-1F3E-4376-9568-0BC35C5E9082}">
      <dgm:prSet phldrT="[文本]"/>
      <dgm:spPr/>
      <dgm:t>
        <a:bodyPr/>
        <a:lstStyle/>
        <a:p>
          <a:r>
            <a:rPr lang="zh-CN" altLang="en-US" dirty="0"/>
            <a:t>指标应用</a:t>
          </a:r>
        </a:p>
      </dgm:t>
    </dgm:pt>
    <dgm:pt modelId="{AE325803-4BE5-4E73-B91D-924733BA539C}" type="parTrans" cxnId="{7513C65F-CBB4-494C-9B94-0BB44FFBFDD9}">
      <dgm:prSet/>
      <dgm:spPr/>
      <dgm:t>
        <a:bodyPr/>
        <a:lstStyle/>
        <a:p>
          <a:endParaRPr lang="zh-CN" altLang="en-US"/>
        </a:p>
      </dgm:t>
    </dgm:pt>
    <dgm:pt modelId="{7785A1B7-CF71-4EB4-B5A2-D68C345914E0}" type="sibTrans" cxnId="{7513C65F-CBB4-494C-9B94-0BB44FFBFDD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C2908A7-05FC-4CE3-B106-E399A8725832}">
      <dgm:prSet phldrT="[文本]"/>
      <dgm:spPr/>
      <dgm:t>
        <a:bodyPr/>
        <a:lstStyle/>
        <a:p>
          <a:r>
            <a:rPr lang="zh-CN" altLang="en-US" dirty="0"/>
            <a:t>可视化展示</a:t>
          </a:r>
        </a:p>
      </dgm:t>
    </dgm:pt>
    <dgm:pt modelId="{4E7A7A15-9158-40E6-96FC-4E8E69B835BF}" type="parTrans" cxnId="{86D9C282-C0FB-4D4A-8D53-F3CE26ABE85A}">
      <dgm:prSet/>
      <dgm:spPr/>
      <dgm:t>
        <a:bodyPr/>
        <a:lstStyle/>
        <a:p>
          <a:endParaRPr lang="zh-CN" altLang="en-US"/>
        </a:p>
      </dgm:t>
    </dgm:pt>
    <dgm:pt modelId="{3EC04545-5B59-4029-9C47-7121C67EF30B}" type="sibTrans" cxnId="{86D9C282-C0FB-4D4A-8D53-F3CE26ABE85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zh-CN" altLang="en-US"/>
        </a:p>
      </dgm:t>
    </dgm:pt>
    <dgm:pt modelId="{6B29B8B7-6E6D-4322-B21A-CD80B4A70ABA}" type="pres">
      <dgm:prSet presAssocID="{5EDC2962-A74E-4922-816F-691235C4DD8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2A4E96F-0B2F-45E5-82F4-6E1A689B744B}" type="pres">
      <dgm:prSet presAssocID="{5EDC2962-A74E-4922-816F-691235C4DD86}" presName="dot1" presStyleLbl="alignNode1" presStyleIdx="0" presStyleCnt="12"/>
      <dgm:spPr/>
    </dgm:pt>
    <dgm:pt modelId="{85FB67AD-D6FC-4227-BA35-DBF34CC1C6A2}" type="pres">
      <dgm:prSet presAssocID="{5EDC2962-A74E-4922-816F-691235C4DD86}" presName="dot2" presStyleLbl="alignNode1" presStyleIdx="1" presStyleCnt="12"/>
      <dgm:spPr/>
    </dgm:pt>
    <dgm:pt modelId="{E143DEC3-1E78-4239-886F-585F201FADBA}" type="pres">
      <dgm:prSet presAssocID="{5EDC2962-A74E-4922-816F-691235C4DD86}" presName="dot3" presStyleLbl="alignNode1" presStyleIdx="2" presStyleCnt="12"/>
      <dgm:spPr/>
    </dgm:pt>
    <dgm:pt modelId="{710E7CBB-6C8C-4318-8ACA-7A8860D3A79A}" type="pres">
      <dgm:prSet presAssocID="{5EDC2962-A74E-4922-816F-691235C4DD86}" presName="dot4" presStyleLbl="alignNode1" presStyleIdx="3" presStyleCnt="12"/>
      <dgm:spPr/>
    </dgm:pt>
    <dgm:pt modelId="{7B181391-0964-4B21-95B5-84C79753C674}" type="pres">
      <dgm:prSet presAssocID="{5EDC2962-A74E-4922-816F-691235C4DD86}" presName="dot5" presStyleLbl="alignNode1" presStyleIdx="4" presStyleCnt="12"/>
      <dgm:spPr/>
    </dgm:pt>
    <dgm:pt modelId="{94CA1E38-C32A-4181-B29D-70424C83E570}" type="pres">
      <dgm:prSet presAssocID="{5EDC2962-A74E-4922-816F-691235C4DD86}" presName="dotArrow1" presStyleLbl="alignNode1" presStyleIdx="5" presStyleCnt="12"/>
      <dgm:spPr/>
    </dgm:pt>
    <dgm:pt modelId="{98E37EFD-9908-4BB4-A770-D52C36838CB4}" type="pres">
      <dgm:prSet presAssocID="{5EDC2962-A74E-4922-816F-691235C4DD86}" presName="dotArrow2" presStyleLbl="alignNode1" presStyleIdx="6" presStyleCnt="12"/>
      <dgm:spPr/>
    </dgm:pt>
    <dgm:pt modelId="{B51D547A-9966-400D-AF1E-591E904B9BFA}" type="pres">
      <dgm:prSet presAssocID="{5EDC2962-A74E-4922-816F-691235C4DD86}" presName="dotArrow3" presStyleLbl="alignNode1" presStyleIdx="7" presStyleCnt="12"/>
      <dgm:spPr/>
    </dgm:pt>
    <dgm:pt modelId="{A0448650-6097-4E08-B30B-211029BDFF3B}" type="pres">
      <dgm:prSet presAssocID="{5EDC2962-A74E-4922-816F-691235C4DD86}" presName="dotArrow4" presStyleLbl="alignNode1" presStyleIdx="8" presStyleCnt="12"/>
      <dgm:spPr/>
    </dgm:pt>
    <dgm:pt modelId="{35D54EE4-409A-4B78-9FED-74D8B0937CE1}" type="pres">
      <dgm:prSet presAssocID="{5EDC2962-A74E-4922-816F-691235C4DD86}" presName="dotArrow5" presStyleLbl="alignNode1" presStyleIdx="9" presStyleCnt="12"/>
      <dgm:spPr/>
    </dgm:pt>
    <dgm:pt modelId="{4A895452-ECFF-4750-BC9B-2C7AF6B82551}" type="pres">
      <dgm:prSet presAssocID="{5EDC2962-A74E-4922-816F-691235C4DD86}" presName="dotArrow6" presStyleLbl="alignNode1" presStyleIdx="10" presStyleCnt="12"/>
      <dgm:spPr/>
    </dgm:pt>
    <dgm:pt modelId="{F70DE9D4-7D26-4B12-8E2D-ADBA69C6CBC9}" type="pres">
      <dgm:prSet presAssocID="{5EDC2962-A74E-4922-816F-691235C4DD86}" presName="dotArrow7" presStyleLbl="alignNode1" presStyleIdx="11" presStyleCnt="12"/>
      <dgm:spPr/>
    </dgm:pt>
    <dgm:pt modelId="{AFBB2716-47DB-4950-B59B-66E4823AD6D6}" type="pres">
      <dgm:prSet presAssocID="{08CC6649-5AD5-4D53-94A4-47C4EB28266A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BD9116EF-E9F0-48E5-887B-3A7E499C856E}" type="pres">
      <dgm:prSet presAssocID="{184EE3FF-3D3B-4B50-B918-03E059FFFBAC}" presName="picture1" presStyleCnt="0"/>
      <dgm:spPr/>
    </dgm:pt>
    <dgm:pt modelId="{85A4AB6B-FD85-444B-854F-D3329169DC3B}" type="pres">
      <dgm:prSet presAssocID="{184EE3FF-3D3B-4B50-B918-03E059FFFBAC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6615D748-B90A-44BE-A45E-37916AB021F9}" type="pres">
      <dgm:prSet presAssocID="{6B9D63CE-1F3E-4376-9568-0BC35C5E908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99C16253-B6C0-4CF5-9743-0A499B8C35B9}" type="pres">
      <dgm:prSet presAssocID="{7785A1B7-CF71-4EB4-B5A2-D68C345914E0}" presName="picture2" presStyleCnt="0"/>
      <dgm:spPr/>
    </dgm:pt>
    <dgm:pt modelId="{ACB79306-1BAD-4C3B-A612-6D306A961446}" type="pres">
      <dgm:prSet presAssocID="{7785A1B7-CF71-4EB4-B5A2-D68C345914E0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12050DAC-F21F-4E0F-9926-C1BD54872180}" type="pres">
      <dgm:prSet presAssocID="{FC2908A7-05FC-4CE3-B106-E399A8725832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D8ABFD82-F0B4-4ACB-A218-EF117BEDBEDC}" type="pres">
      <dgm:prSet presAssocID="{3EC04545-5B59-4029-9C47-7121C67EF30B}" presName="picture3" presStyleCnt="0"/>
      <dgm:spPr/>
    </dgm:pt>
    <dgm:pt modelId="{3171E7C3-7DCE-41D1-9D0C-29220360D5BF}" type="pres">
      <dgm:prSet presAssocID="{3EC04545-5B59-4029-9C47-7121C67EF30B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513C65F-CBB4-494C-9B94-0BB44FFBFDD9}" srcId="{5EDC2962-A74E-4922-816F-691235C4DD86}" destId="{6B9D63CE-1F3E-4376-9568-0BC35C5E9082}" srcOrd="1" destOrd="0" parTransId="{AE325803-4BE5-4E73-B91D-924733BA539C}" sibTransId="{7785A1B7-CF71-4EB4-B5A2-D68C345914E0}"/>
    <dgm:cxn modelId="{B601DC5E-5B4D-40BC-B6E4-E21919E8F5CA}" type="presOf" srcId="{08CC6649-5AD5-4D53-94A4-47C4EB28266A}" destId="{AFBB2716-47DB-4950-B59B-66E4823AD6D6}" srcOrd="0" destOrd="0" presId="urn:microsoft.com/office/officeart/2008/layout/AscendingPictureAccentProcess"/>
    <dgm:cxn modelId="{0AED6850-2C42-4BC1-A505-8B515B3CA424}" type="presOf" srcId="{6B9D63CE-1F3E-4376-9568-0BC35C5E9082}" destId="{6615D748-B90A-44BE-A45E-37916AB021F9}" srcOrd="0" destOrd="0" presId="urn:microsoft.com/office/officeart/2008/layout/AscendingPictureAccentProcess"/>
    <dgm:cxn modelId="{3643B367-D896-4721-81DB-4DF6912E6905}" type="presOf" srcId="{FC2908A7-05FC-4CE3-B106-E399A8725832}" destId="{12050DAC-F21F-4E0F-9926-C1BD54872180}" srcOrd="0" destOrd="0" presId="urn:microsoft.com/office/officeart/2008/layout/AscendingPictureAccentProcess"/>
    <dgm:cxn modelId="{86D9C282-C0FB-4D4A-8D53-F3CE26ABE85A}" srcId="{5EDC2962-A74E-4922-816F-691235C4DD86}" destId="{FC2908A7-05FC-4CE3-B106-E399A8725832}" srcOrd="2" destOrd="0" parTransId="{4E7A7A15-9158-40E6-96FC-4E8E69B835BF}" sibTransId="{3EC04545-5B59-4029-9C47-7121C67EF30B}"/>
    <dgm:cxn modelId="{730BEB48-5D8E-4820-A31A-53D6173BE4A3}" srcId="{5EDC2962-A74E-4922-816F-691235C4DD86}" destId="{08CC6649-5AD5-4D53-94A4-47C4EB28266A}" srcOrd="0" destOrd="0" parTransId="{EAC93B74-64C5-4E93-A46F-FFE77AD077A0}" sibTransId="{184EE3FF-3D3B-4B50-B918-03E059FFFBAC}"/>
    <dgm:cxn modelId="{4F5E94B7-3512-4ED9-9AA4-E6804F63FC0C}" type="presOf" srcId="{3EC04545-5B59-4029-9C47-7121C67EF30B}" destId="{3171E7C3-7DCE-41D1-9D0C-29220360D5BF}" srcOrd="0" destOrd="0" presId="urn:microsoft.com/office/officeart/2008/layout/AscendingPictureAccentProcess"/>
    <dgm:cxn modelId="{9A40E9AD-1AF7-48D3-9AE6-A5FE8FDCF504}" type="presOf" srcId="{184EE3FF-3D3B-4B50-B918-03E059FFFBAC}" destId="{85A4AB6B-FD85-444B-854F-D3329169DC3B}" srcOrd="0" destOrd="0" presId="urn:microsoft.com/office/officeart/2008/layout/AscendingPictureAccentProcess"/>
    <dgm:cxn modelId="{17D5F6EC-C00D-4AE9-916A-EFE6FDBA8652}" type="presOf" srcId="{7785A1B7-CF71-4EB4-B5A2-D68C345914E0}" destId="{ACB79306-1BAD-4C3B-A612-6D306A961446}" srcOrd="0" destOrd="0" presId="urn:microsoft.com/office/officeart/2008/layout/AscendingPictureAccentProcess"/>
    <dgm:cxn modelId="{0A6A3C1E-C6FC-4EBC-B061-25A390BD0903}" type="presOf" srcId="{5EDC2962-A74E-4922-816F-691235C4DD86}" destId="{6B29B8B7-6E6D-4322-B21A-CD80B4A70ABA}" srcOrd="0" destOrd="0" presId="urn:microsoft.com/office/officeart/2008/layout/AscendingPictureAccentProcess"/>
    <dgm:cxn modelId="{BD7609DD-C22B-49C5-BEA5-F9F14175F971}" type="presParOf" srcId="{6B29B8B7-6E6D-4322-B21A-CD80B4A70ABA}" destId="{22A4E96F-0B2F-45E5-82F4-6E1A689B744B}" srcOrd="0" destOrd="0" presId="urn:microsoft.com/office/officeart/2008/layout/AscendingPictureAccentProcess"/>
    <dgm:cxn modelId="{5312B08A-8181-459F-AFD9-80CD96C3257A}" type="presParOf" srcId="{6B29B8B7-6E6D-4322-B21A-CD80B4A70ABA}" destId="{85FB67AD-D6FC-4227-BA35-DBF34CC1C6A2}" srcOrd="1" destOrd="0" presId="urn:microsoft.com/office/officeart/2008/layout/AscendingPictureAccentProcess"/>
    <dgm:cxn modelId="{1C83DA24-1621-46D7-AB71-AEF13DDA85E8}" type="presParOf" srcId="{6B29B8B7-6E6D-4322-B21A-CD80B4A70ABA}" destId="{E143DEC3-1E78-4239-886F-585F201FADBA}" srcOrd="2" destOrd="0" presId="urn:microsoft.com/office/officeart/2008/layout/AscendingPictureAccentProcess"/>
    <dgm:cxn modelId="{32BFC0CC-37B0-4033-AF90-60E438D90BCC}" type="presParOf" srcId="{6B29B8B7-6E6D-4322-B21A-CD80B4A70ABA}" destId="{710E7CBB-6C8C-4318-8ACA-7A8860D3A79A}" srcOrd="3" destOrd="0" presId="urn:microsoft.com/office/officeart/2008/layout/AscendingPictureAccentProcess"/>
    <dgm:cxn modelId="{51F423C3-39BC-4ECD-8DC2-F523978B77A7}" type="presParOf" srcId="{6B29B8B7-6E6D-4322-B21A-CD80B4A70ABA}" destId="{7B181391-0964-4B21-95B5-84C79753C674}" srcOrd="4" destOrd="0" presId="urn:microsoft.com/office/officeart/2008/layout/AscendingPictureAccentProcess"/>
    <dgm:cxn modelId="{CF1AD379-BAAA-465A-A6B9-CF117B405BAE}" type="presParOf" srcId="{6B29B8B7-6E6D-4322-B21A-CD80B4A70ABA}" destId="{94CA1E38-C32A-4181-B29D-70424C83E570}" srcOrd="5" destOrd="0" presId="urn:microsoft.com/office/officeart/2008/layout/AscendingPictureAccentProcess"/>
    <dgm:cxn modelId="{3CBE6D5E-C5F1-4118-94E0-244C90F8DD9D}" type="presParOf" srcId="{6B29B8B7-6E6D-4322-B21A-CD80B4A70ABA}" destId="{98E37EFD-9908-4BB4-A770-D52C36838CB4}" srcOrd="6" destOrd="0" presId="urn:microsoft.com/office/officeart/2008/layout/AscendingPictureAccentProcess"/>
    <dgm:cxn modelId="{24937738-FD6F-4201-872A-734578286795}" type="presParOf" srcId="{6B29B8B7-6E6D-4322-B21A-CD80B4A70ABA}" destId="{B51D547A-9966-400D-AF1E-591E904B9BFA}" srcOrd="7" destOrd="0" presId="urn:microsoft.com/office/officeart/2008/layout/AscendingPictureAccentProcess"/>
    <dgm:cxn modelId="{25185156-EE8A-4DE8-9559-B98BBA58885C}" type="presParOf" srcId="{6B29B8B7-6E6D-4322-B21A-CD80B4A70ABA}" destId="{A0448650-6097-4E08-B30B-211029BDFF3B}" srcOrd="8" destOrd="0" presId="urn:microsoft.com/office/officeart/2008/layout/AscendingPictureAccentProcess"/>
    <dgm:cxn modelId="{BAFB8A1A-CD1B-4DA8-B70E-12E141BADC04}" type="presParOf" srcId="{6B29B8B7-6E6D-4322-B21A-CD80B4A70ABA}" destId="{35D54EE4-409A-4B78-9FED-74D8B0937CE1}" srcOrd="9" destOrd="0" presId="urn:microsoft.com/office/officeart/2008/layout/AscendingPictureAccentProcess"/>
    <dgm:cxn modelId="{38E142E4-E902-45C7-9DB2-A4F30F4C9CA8}" type="presParOf" srcId="{6B29B8B7-6E6D-4322-B21A-CD80B4A70ABA}" destId="{4A895452-ECFF-4750-BC9B-2C7AF6B82551}" srcOrd="10" destOrd="0" presId="urn:microsoft.com/office/officeart/2008/layout/AscendingPictureAccentProcess"/>
    <dgm:cxn modelId="{D09E981F-ED6F-4D24-893B-AD3B66F5D743}" type="presParOf" srcId="{6B29B8B7-6E6D-4322-B21A-CD80B4A70ABA}" destId="{F70DE9D4-7D26-4B12-8E2D-ADBA69C6CBC9}" srcOrd="11" destOrd="0" presId="urn:microsoft.com/office/officeart/2008/layout/AscendingPictureAccentProcess"/>
    <dgm:cxn modelId="{6CDDED09-F321-41CA-A5FE-3E2FBCDD7BD3}" type="presParOf" srcId="{6B29B8B7-6E6D-4322-B21A-CD80B4A70ABA}" destId="{AFBB2716-47DB-4950-B59B-66E4823AD6D6}" srcOrd="12" destOrd="0" presId="urn:microsoft.com/office/officeart/2008/layout/AscendingPictureAccentProcess"/>
    <dgm:cxn modelId="{80661D78-BE94-4C04-9793-0746865C9869}" type="presParOf" srcId="{6B29B8B7-6E6D-4322-B21A-CD80B4A70ABA}" destId="{BD9116EF-E9F0-48E5-887B-3A7E499C856E}" srcOrd="13" destOrd="0" presId="urn:microsoft.com/office/officeart/2008/layout/AscendingPictureAccentProcess"/>
    <dgm:cxn modelId="{DAE1CE74-4A5D-4E2E-9499-D1435B1E2C47}" type="presParOf" srcId="{BD9116EF-E9F0-48E5-887B-3A7E499C856E}" destId="{85A4AB6B-FD85-444B-854F-D3329169DC3B}" srcOrd="0" destOrd="0" presId="urn:microsoft.com/office/officeart/2008/layout/AscendingPictureAccentProcess"/>
    <dgm:cxn modelId="{51C64E8A-51D6-4F28-986F-BA71D82A8930}" type="presParOf" srcId="{6B29B8B7-6E6D-4322-B21A-CD80B4A70ABA}" destId="{6615D748-B90A-44BE-A45E-37916AB021F9}" srcOrd="14" destOrd="0" presId="urn:microsoft.com/office/officeart/2008/layout/AscendingPictureAccentProcess"/>
    <dgm:cxn modelId="{2C139056-FFBF-4EC9-A974-23597AF02420}" type="presParOf" srcId="{6B29B8B7-6E6D-4322-B21A-CD80B4A70ABA}" destId="{99C16253-B6C0-4CF5-9743-0A499B8C35B9}" srcOrd="15" destOrd="0" presId="urn:microsoft.com/office/officeart/2008/layout/AscendingPictureAccentProcess"/>
    <dgm:cxn modelId="{97239723-D634-4FAC-8426-0F1F4757485D}" type="presParOf" srcId="{99C16253-B6C0-4CF5-9743-0A499B8C35B9}" destId="{ACB79306-1BAD-4C3B-A612-6D306A961446}" srcOrd="0" destOrd="0" presId="urn:microsoft.com/office/officeart/2008/layout/AscendingPictureAccentProcess"/>
    <dgm:cxn modelId="{6709AD8B-F569-40DC-BE71-8418D500A90F}" type="presParOf" srcId="{6B29B8B7-6E6D-4322-B21A-CD80B4A70ABA}" destId="{12050DAC-F21F-4E0F-9926-C1BD54872180}" srcOrd="16" destOrd="0" presId="urn:microsoft.com/office/officeart/2008/layout/AscendingPictureAccentProcess"/>
    <dgm:cxn modelId="{75961DEF-9AB5-4E36-A0E2-BB4AB44DFBBF}" type="presParOf" srcId="{6B29B8B7-6E6D-4322-B21A-CD80B4A70ABA}" destId="{D8ABFD82-F0B4-4ACB-A218-EF117BEDBEDC}" srcOrd="17" destOrd="0" presId="urn:microsoft.com/office/officeart/2008/layout/AscendingPictureAccentProcess"/>
    <dgm:cxn modelId="{7515825A-7ABF-4E39-AEB2-2FDB9B4F528E}" type="presParOf" srcId="{D8ABFD82-F0B4-4ACB-A218-EF117BEDBEDC}" destId="{3171E7C3-7DCE-41D1-9D0C-29220360D5B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968988-58E1-4B92-A576-2764BB2FE30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10A0752-A209-46C4-8AA0-2474C86EC7A1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主题数据库</a:t>
          </a:r>
        </a:p>
      </dgm:t>
    </dgm:pt>
    <dgm:pt modelId="{ED44774B-B28E-4B87-8FB8-41E29593F8EC}" type="parTrans" cxnId="{094517D2-76C1-4BA1-AFF7-D8292EE02B84}">
      <dgm:prSet/>
      <dgm:spPr/>
      <dgm:t>
        <a:bodyPr/>
        <a:lstStyle/>
        <a:p>
          <a:endParaRPr lang="zh-CN" altLang="en-US"/>
        </a:p>
      </dgm:t>
    </dgm:pt>
    <dgm:pt modelId="{74132830-EECB-4081-BC04-2CC66BB4994A}" type="sibTrans" cxnId="{094517D2-76C1-4BA1-AFF7-D8292EE02B84}">
      <dgm:prSet/>
      <dgm:spPr/>
      <dgm:t>
        <a:bodyPr/>
        <a:lstStyle/>
        <a:p>
          <a:endParaRPr lang="zh-CN" altLang="en-US"/>
        </a:p>
      </dgm:t>
    </dgm:pt>
    <dgm:pt modelId="{B8B72706-8E96-4282-9908-E7536256BDB6}">
      <dgm:prSet phldrT="[文本]" custT="1"/>
      <dgm:spPr/>
      <dgm:t>
        <a:bodyPr/>
        <a:lstStyle/>
        <a:p>
          <a:r>
            <a: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设备生产记录</a:t>
          </a:r>
        </a:p>
      </dgm:t>
    </dgm:pt>
    <dgm:pt modelId="{19533230-8236-4335-876E-ABE612D4AB13}" type="parTrans" cxnId="{513F0D35-12AC-473A-ABAC-A877FA4102B8}">
      <dgm:prSet/>
      <dgm:spPr/>
      <dgm:t>
        <a:bodyPr/>
        <a:lstStyle/>
        <a:p>
          <a:endParaRPr lang="zh-CN" altLang="en-US"/>
        </a:p>
      </dgm:t>
    </dgm:pt>
    <dgm:pt modelId="{E3793F27-ACE0-444E-BAAA-08854E9B949C}" type="sibTrans" cxnId="{513F0D35-12AC-473A-ABAC-A877FA4102B8}">
      <dgm:prSet/>
      <dgm:spPr/>
      <dgm:t>
        <a:bodyPr/>
        <a:lstStyle/>
        <a:p>
          <a:endParaRPr lang="zh-CN" altLang="en-US"/>
        </a:p>
      </dgm:t>
    </dgm:pt>
    <dgm:pt modelId="{C2503CD3-A760-4573-B4A2-033848CC6023}">
      <dgm:prSet phldrT="[文本]" custT="1"/>
      <dgm:spPr/>
      <dgm:t>
        <a:bodyPr/>
        <a:lstStyle/>
        <a:p>
          <a:r>
            <a: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设备维修记录</a:t>
          </a:r>
        </a:p>
      </dgm:t>
    </dgm:pt>
    <dgm:pt modelId="{10B51290-A13A-41FA-A4D0-CBF195FD3377}" type="parTrans" cxnId="{B339A0A0-865A-4036-9AAB-368A15A97737}">
      <dgm:prSet/>
      <dgm:spPr/>
      <dgm:t>
        <a:bodyPr/>
        <a:lstStyle/>
        <a:p>
          <a:endParaRPr lang="zh-CN" altLang="en-US"/>
        </a:p>
      </dgm:t>
    </dgm:pt>
    <dgm:pt modelId="{FE321B0C-FCAD-45A2-9527-CFA6CBAA09CB}" type="sibTrans" cxnId="{B339A0A0-865A-4036-9AAB-368A15A97737}">
      <dgm:prSet/>
      <dgm:spPr/>
      <dgm:t>
        <a:bodyPr/>
        <a:lstStyle/>
        <a:p>
          <a:endParaRPr lang="zh-CN" altLang="en-US"/>
        </a:p>
      </dgm:t>
    </dgm:pt>
    <dgm:pt modelId="{858852EC-968C-4ADD-AB20-A21D91177273}" type="pres">
      <dgm:prSet presAssocID="{86968988-58E1-4B92-A576-2764BB2FE30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FEDF18B-8EB3-4921-A883-342E77715DBC}" type="pres">
      <dgm:prSet presAssocID="{A10A0752-A209-46C4-8AA0-2474C86EC7A1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68586D89-BFDD-40FC-B2DD-CA644F9EC8DB}" type="pres">
      <dgm:prSet presAssocID="{A10A0752-A209-46C4-8AA0-2474C86EC7A1}" presName="Accent1" presStyleLbl="node1" presStyleIdx="0" presStyleCnt="13"/>
      <dgm:spPr/>
    </dgm:pt>
    <dgm:pt modelId="{6C3BE49A-D2AA-4EB2-9352-8182E32BA1BA}" type="pres">
      <dgm:prSet presAssocID="{A10A0752-A209-46C4-8AA0-2474C86EC7A1}" presName="Accent2" presStyleLbl="node1" presStyleIdx="1" presStyleCnt="13"/>
      <dgm:spPr/>
    </dgm:pt>
    <dgm:pt modelId="{03AC51F6-BB99-4D39-A522-D552F3001F33}" type="pres">
      <dgm:prSet presAssocID="{A10A0752-A209-46C4-8AA0-2474C86EC7A1}" presName="Accent3" presStyleLbl="node1" presStyleIdx="2" presStyleCnt="13"/>
      <dgm:spPr/>
    </dgm:pt>
    <dgm:pt modelId="{5C682EC1-6D3B-4C6B-8C7C-A70BDE29B9FC}" type="pres">
      <dgm:prSet presAssocID="{A10A0752-A209-46C4-8AA0-2474C86EC7A1}" presName="Accent4" presStyleLbl="node1" presStyleIdx="3" presStyleCnt="13"/>
      <dgm:spPr/>
    </dgm:pt>
    <dgm:pt modelId="{4A6710E3-30DD-45D6-AFA6-BCF9C4F9EAC6}" type="pres">
      <dgm:prSet presAssocID="{A10A0752-A209-46C4-8AA0-2474C86EC7A1}" presName="Accent5" presStyleLbl="node1" presStyleIdx="4" presStyleCnt="13"/>
      <dgm:spPr/>
    </dgm:pt>
    <dgm:pt modelId="{2EE5BB62-BC12-40B5-8931-1E4871E21C74}" type="pres">
      <dgm:prSet presAssocID="{A10A0752-A209-46C4-8AA0-2474C86EC7A1}" presName="Accent6" presStyleLbl="node1" presStyleIdx="5" presStyleCnt="13"/>
      <dgm:spPr/>
    </dgm:pt>
    <dgm:pt modelId="{F4806A1F-D4DF-4397-A872-E7A183C1C595}" type="pres">
      <dgm:prSet presAssocID="{B8B72706-8E96-4282-9908-E7536256BDB6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0EDE08-1539-4965-A60A-9C3F96420EFA}" type="pres">
      <dgm:prSet presAssocID="{B8B72706-8E96-4282-9908-E7536256BDB6}" presName="Accent7" presStyleCnt="0"/>
      <dgm:spPr/>
    </dgm:pt>
    <dgm:pt modelId="{863DDD41-F54F-4E28-A082-65D9D8348639}" type="pres">
      <dgm:prSet presAssocID="{B8B72706-8E96-4282-9908-E7536256BDB6}" presName="AccentHold1" presStyleLbl="node1" presStyleIdx="7" presStyleCnt="13"/>
      <dgm:spPr/>
    </dgm:pt>
    <dgm:pt modelId="{474D3B4C-9418-4F11-8782-493DCA3A7C1F}" type="pres">
      <dgm:prSet presAssocID="{B8B72706-8E96-4282-9908-E7536256BDB6}" presName="Accent8" presStyleCnt="0"/>
      <dgm:spPr/>
    </dgm:pt>
    <dgm:pt modelId="{15AEB876-8A8C-475D-8A28-BBE09FCBDF35}" type="pres">
      <dgm:prSet presAssocID="{B8B72706-8E96-4282-9908-E7536256BDB6}" presName="AccentHold2" presStyleLbl="node1" presStyleIdx="8" presStyleCnt="13"/>
      <dgm:spPr/>
    </dgm:pt>
    <dgm:pt modelId="{4ACEA9B7-FEC8-4F83-A47A-5E1C248B5D8E}" type="pres">
      <dgm:prSet presAssocID="{C2503CD3-A760-4573-B4A2-033848CC6023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79295B-480E-4FBB-AC84-CDD0048DF2D0}" type="pres">
      <dgm:prSet presAssocID="{C2503CD3-A760-4573-B4A2-033848CC6023}" presName="Accent9" presStyleCnt="0"/>
      <dgm:spPr/>
    </dgm:pt>
    <dgm:pt modelId="{B4884733-A5BF-40CD-900A-7601203C914F}" type="pres">
      <dgm:prSet presAssocID="{C2503CD3-A760-4573-B4A2-033848CC6023}" presName="AccentHold1" presStyleLbl="node1" presStyleIdx="10" presStyleCnt="13"/>
      <dgm:spPr/>
    </dgm:pt>
    <dgm:pt modelId="{FBD84F14-A21C-40A5-A121-53FA4A630BE1}" type="pres">
      <dgm:prSet presAssocID="{C2503CD3-A760-4573-B4A2-033848CC6023}" presName="Accent10" presStyleCnt="0"/>
      <dgm:spPr/>
    </dgm:pt>
    <dgm:pt modelId="{4345C7F3-2A03-40A9-BB29-C7792BDBE1F9}" type="pres">
      <dgm:prSet presAssocID="{C2503CD3-A760-4573-B4A2-033848CC6023}" presName="AccentHold2" presStyleLbl="node1" presStyleIdx="11" presStyleCnt="13"/>
      <dgm:spPr/>
    </dgm:pt>
    <dgm:pt modelId="{F996DA3C-2B9B-4CB9-A588-8169510D2D06}" type="pres">
      <dgm:prSet presAssocID="{C2503CD3-A760-4573-B4A2-033848CC6023}" presName="Accent11" presStyleCnt="0"/>
      <dgm:spPr/>
    </dgm:pt>
    <dgm:pt modelId="{7046CF1C-67D0-4ACE-AAF9-3331F57479AD}" type="pres">
      <dgm:prSet presAssocID="{C2503CD3-A760-4573-B4A2-033848CC6023}" presName="AccentHold3" presStyleLbl="node1" presStyleIdx="12" presStyleCnt="13"/>
      <dgm:spPr/>
    </dgm:pt>
  </dgm:ptLst>
  <dgm:cxnLst>
    <dgm:cxn modelId="{58639CE9-7EF8-4446-8676-FD184CF3E968}" type="presOf" srcId="{B8B72706-8E96-4282-9908-E7536256BDB6}" destId="{F4806A1F-D4DF-4397-A872-E7A183C1C595}" srcOrd="0" destOrd="0" presId="urn:microsoft.com/office/officeart/2009/3/layout/CircleRelationship"/>
    <dgm:cxn modelId="{AB6C24F0-EAB0-4758-971C-CB04749218A0}" type="presOf" srcId="{C2503CD3-A760-4573-B4A2-033848CC6023}" destId="{4ACEA9B7-FEC8-4F83-A47A-5E1C248B5D8E}" srcOrd="0" destOrd="0" presId="urn:microsoft.com/office/officeart/2009/3/layout/CircleRelationship"/>
    <dgm:cxn modelId="{B339A0A0-865A-4036-9AAB-368A15A97737}" srcId="{A10A0752-A209-46C4-8AA0-2474C86EC7A1}" destId="{C2503CD3-A760-4573-B4A2-033848CC6023}" srcOrd="1" destOrd="0" parTransId="{10B51290-A13A-41FA-A4D0-CBF195FD3377}" sibTransId="{FE321B0C-FCAD-45A2-9527-CFA6CBAA09CB}"/>
    <dgm:cxn modelId="{0FDD829A-0F54-4F06-AC4D-9CD6D824418E}" type="presOf" srcId="{A10A0752-A209-46C4-8AA0-2474C86EC7A1}" destId="{4FEDF18B-8EB3-4921-A883-342E77715DBC}" srcOrd="0" destOrd="0" presId="urn:microsoft.com/office/officeart/2009/3/layout/CircleRelationship"/>
    <dgm:cxn modelId="{513F0D35-12AC-473A-ABAC-A877FA4102B8}" srcId="{A10A0752-A209-46C4-8AA0-2474C86EC7A1}" destId="{B8B72706-8E96-4282-9908-E7536256BDB6}" srcOrd="0" destOrd="0" parTransId="{19533230-8236-4335-876E-ABE612D4AB13}" sibTransId="{E3793F27-ACE0-444E-BAAA-08854E9B949C}"/>
    <dgm:cxn modelId="{094517D2-76C1-4BA1-AFF7-D8292EE02B84}" srcId="{86968988-58E1-4B92-A576-2764BB2FE30A}" destId="{A10A0752-A209-46C4-8AA0-2474C86EC7A1}" srcOrd="0" destOrd="0" parTransId="{ED44774B-B28E-4B87-8FB8-41E29593F8EC}" sibTransId="{74132830-EECB-4081-BC04-2CC66BB4994A}"/>
    <dgm:cxn modelId="{9788E605-20A6-448D-B4CB-B69EA0E1ED58}" type="presOf" srcId="{86968988-58E1-4B92-A576-2764BB2FE30A}" destId="{858852EC-968C-4ADD-AB20-A21D91177273}" srcOrd="0" destOrd="0" presId="urn:microsoft.com/office/officeart/2009/3/layout/CircleRelationship"/>
    <dgm:cxn modelId="{A815A6BC-A1CB-4A9F-B918-DBE3B1BC083C}" type="presParOf" srcId="{858852EC-968C-4ADD-AB20-A21D91177273}" destId="{4FEDF18B-8EB3-4921-A883-342E77715DBC}" srcOrd="0" destOrd="0" presId="urn:microsoft.com/office/officeart/2009/3/layout/CircleRelationship"/>
    <dgm:cxn modelId="{B8CBE9EF-806E-4CF0-982B-34DB850B6367}" type="presParOf" srcId="{858852EC-968C-4ADD-AB20-A21D91177273}" destId="{68586D89-BFDD-40FC-B2DD-CA644F9EC8DB}" srcOrd="1" destOrd="0" presId="urn:microsoft.com/office/officeart/2009/3/layout/CircleRelationship"/>
    <dgm:cxn modelId="{FEC6EEF2-2F8D-4F85-B6B1-16147A126B0A}" type="presParOf" srcId="{858852EC-968C-4ADD-AB20-A21D91177273}" destId="{6C3BE49A-D2AA-4EB2-9352-8182E32BA1BA}" srcOrd="2" destOrd="0" presId="urn:microsoft.com/office/officeart/2009/3/layout/CircleRelationship"/>
    <dgm:cxn modelId="{F094ECFD-C1AC-423C-980F-BC2A72056AF5}" type="presParOf" srcId="{858852EC-968C-4ADD-AB20-A21D91177273}" destId="{03AC51F6-BB99-4D39-A522-D552F3001F33}" srcOrd="3" destOrd="0" presId="urn:microsoft.com/office/officeart/2009/3/layout/CircleRelationship"/>
    <dgm:cxn modelId="{A55ECE73-4216-40EC-88A1-1CABA9E02D85}" type="presParOf" srcId="{858852EC-968C-4ADD-AB20-A21D91177273}" destId="{5C682EC1-6D3B-4C6B-8C7C-A70BDE29B9FC}" srcOrd="4" destOrd="0" presId="urn:microsoft.com/office/officeart/2009/3/layout/CircleRelationship"/>
    <dgm:cxn modelId="{743096BF-A236-4856-9D8A-72A52FB4DA4B}" type="presParOf" srcId="{858852EC-968C-4ADD-AB20-A21D91177273}" destId="{4A6710E3-30DD-45D6-AFA6-BCF9C4F9EAC6}" srcOrd="5" destOrd="0" presId="urn:microsoft.com/office/officeart/2009/3/layout/CircleRelationship"/>
    <dgm:cxn modelId="{5EDC8E60-DDA5-4842-859B-2F7F933CCEB0}" type="presParOf" srcId="{858852EC-968C-4ADD-AB20-A21D91177273}" destId="{2EE5BB62-BC12-40B5-8931-1E4871E21C74}" srcOrd="6" destOrd="0" presId="urn:microsoft.com/office/officeart/2009/3/layout/CircleRelationship"/>
    <dgm:cxn modelId="{B41D3391-C81C-48AC-91CD-BBDBDEF2EEFD}" type="presParOf" srcId="{858852EC-968C-4ADD-AB20-A21D91177273}" destId="{F4806A1F-D4DF-4397-A872-E7A183C1C595}" srcOrd="7" destOrd="0" presId="urn:microsoft.com/office/officeart/2009/3/layout/CircleRelationship"/>
    <dgm:cxn modelId="{F7D2AECD-6214-46C0-A3FF-9BBCC3198729}" type="presParOf" srcId="{858852EC-968C-4ADD-AB20-A21D91177273}" destId="{E10EDE08-1539-4965-A60A-9C3F96420EFA}" srcOrd="8" destOrd="0" presId="urn:microsoft.com/office/officeart/2009/3/layout/CircleRelationship"/>
    <dgm:cxn modelId="{C9867974-7FFB-4C9B-872F-51DF7D361FBA}" type="presParOf" srcId="{E10EDE08-1539-4965-A60A-9C3F96420EFA}" destId="{863DDD41-F54F-4E28-A082-65D9D8348639}" srcOrd="0" destOrd="0" presId="urn:microsoft.com/office/officeart/2009/3/layout/CircleRelationship"/>
    <dgm:cxn modelId="{CF9F43C2-E616-4213-982A-A3AE3E68D103}" type="presParOf" srcId="{858852EC-968C-4ADD-AB20-A21D91177273}" destId="{474D3B4C-9418-4F11-8782-493DCA3A7C1F}" srcOrd="9" destOrd="0" presId="urn:microsoft.com/office/officeart/2009/3/layout/CircleRelationship"/>
    <dgm:cxn modelId="{12AC2498-E4C5-461B-BD59-054CB5204C9F}" type="presParOf" srcId="{474D3B4C-9418-4F11-8782-493DCA3A7C1F}" destId="{15AEB876-8A8C-475D-8A28-BBE09FCBDF35}" srcOrd="0" destOrd="0" presId="urn:microsoft.com/office/officeart/2009/3/layout/CircleRelationship"/>
    <dgm:cxn modelId="{AA389CE1-CB5A-40E6-A168-50500DE158E6}" type="presParOf" srcId="{858852EC-968C-4ADD-AB20-A21D91177273}" destId="{4ACEA9B7-FEC8-4F83-A47A-5E1C248B5D8E}" srcOrd="10" destOrd="0" presId="urn:microsoft.com/office/officeart/2009/3/layout/CircleRelationship"/>
    <dgm:cxn modelId="{6E661FC2-35CC-43AB-AF56-7B294F903F6C}" type="presParOf" srcId="{858852EC-968C-4ADD-AB20-A21D91177273}" destId="{0279295B-480E-4FBB-AC84-CDD0048DF2D0}" srcOrd="11" destOrd="0" presId="urn:microsoft.com/office/officeart/2009/3/layout/CircleRelationship"/>
    <dgm:cxn modelId="{A9F875FE-3BA2-433A-A5CC-4D41D5CD2538}" type="presParOf" srcId="{0279295B-480E-4FBB-AC84-CDD0048DF2D0}" destId="{B4884733-A5BF-40CD-900A-7601203C914F}" srcOrd="0" destOrd="0" presId="urn:microsoft.com/office/officeart/2009/3/layout/CircleRelationship"/>
    <dgm:cxn modelId="{DB1A001D-45FD-468E-9A5D-61AF4EDBCEA8}" type="presParOf" srcId="{858852EC-968C-4ADD-AB20-A21D91177273}" destId="{FBD84F14-A21C-40A5-A121-53FA4A630BE1}" srcOrd="12" destOrd="0" presId="urn:microsoft.com/office/officeart/2009/3/layout/CircleRelationship"/>
    <dgm:cxn modelId="{6FEDC548-6819-4B4E-B116-D4291862E4DC}" type="presParOf" srcId="{FBD84F14-A21C-40A5-A121-53FA4A630BE1}" destId="{4345C7F3-2A03-40A9-BB29-C7792BDBE1F9}" srcOrd="0" destOrd="0" presId="urn:microsoft.com/office/officeart/2009/3/layout/CircleRelationship"/>
    <dgm:cxn modelId="{6B7F1187-EFA0-48D6-9D2A-4CD76CD1A3F1}" type="presParOf" srcId="{858852EC-968C-4ADD-AB20-A21D91177273}" destId="{F996DA3C-2B9B-4CB9-A588-8169510D2D06}" srcOrd="13" destOrd="0" presId="urn:microsoft.com/office/officeart/2009/3/layout/CircleRelationship"/>
    <dgm:cxn modelId="{3D3A9B57-CCAD-4D3A-9899-EF079DF7F4C5}" type="presParOf" srcId="{F996DA3C-2B9B-4CB9-A588-8169510D2D06}" destId="{7046CF1C-67D0-4ACE-AAF9-3331F57479A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03AE-7A65-427E-B954-9F3EFFC3332D}">
      <dsp:nvSpPr>
        <dsp:cNvPr id="0" name=""/>
        <dsp:cNvSpPr/>
      </dsp:nvSpPr>
      <dsp:spPr>
        <a:xfrm>
          <a:off x="592695" y="125086"/>
          <a:ext cx="950219" cy="95021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绩效</a:t>
          </a:r>
        </a:p>
      </dsp:txBody>
      <dsp:txXfrm>
        <a:off x="871008" y="403399"/>
        <a:ext cx="671906" cy="671906"/>
      </dsp:txXfrm>
    </dsp:sp>
    <dsp:sp modelId="{91C3A08A-5437-4205-B5D5-CD6BB35F7B6A}">
      <dsp:nvSpPr>
        <dsp:cNvPr id="0" name=""/>
        <dsp:cNvSpPr/>
      </dsp:nvSpPr>
      <dsp:spPr>
        <a:xfrm rot="5400000">
          <a:off x="1586805" y="125086"/>
          <a:ext cx="950219" cy="950219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成本</a:t>
          </a:r>
        </a:p>
      </dsp:txBody>
      <dsp:txXfrm rot="-5400000">
        <a:off x="1586805" y="403399"/>
        <a:ext cx="671906" cy="671906"/>
      </dsp:txXfrm>
    </dsp:sp>
    <dsp:sp modelId="{6B357F30-F808-412F-B620-3892BEB8CC5B}">
      <dsp:nvSpPr>
        <dsp:cNvPr id="0" name=""/>
        <dsp:cNvSpPr/>
      </dsp:nvSpPr>
      <dsp:spPr>
        <a:xfrm rot="10800000">
          <a:off x="1586805" y="1119196"/>
          <a:ext cx="950219" cy="950219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质量</a:t>
          </a:r>
        </a:p>
      </dsp:txBody>
      <dsp:txXfrm rot="10800000">
        <a:off x="1586805" y="1119196"/>
        <a:ext cx="671906" cy="671906"/>
      </dsp:txXfrm>
    </dsp:sp>
    <dsp:sp modelId="{2EE65094-08E4-4FB6-899E-7DF538D41F0F}">
      <dsp:nvSpPr>
        <dsp:cNvPr id="0" name=""/>
        <dsp:cNvSpPr/>
      </dsp:nvSpPr>
      <dsp:spPr>
        <a:xfrm rot="16200000">
          <a:off x="592695" y="1119196"/>
          <a:ext cx="950219" cy="950219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服务</a:t>
          </a:r>
        </a:p>
      </dsp:txBody>
      <dsp:txXfrm rot="5400000">
        <a:off x="871008" y="1119196"/>
        <a:ext cx="671906" cy="671906"/>
      </dsp:txXfrm>
    </dsp:sp>
    <dsp:sp modelId="{FBCD3C4E-82D0-41E9-88AD-51AD7E2ACF7D}">
      <dsp:nvSpPr>
        <dsp:cNvPr id="0" name=""/>
        <dsp:cNvSpPr/>
      </dsp:nvSpPr>
      <dsp:spPr>
        <a:xfrm>
          <a:off x="1400820" y="899745"/>
          <a:ext cx="328078" cy="28528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ACAFA-6D67-46E0-BF4E-93FAD9B08CDC}">
      <dsp:nvSpPr>
        <dsp:cNvPr id="0" name=""/>
        <dsp:cNvSpPr/>
      </dsp:nvSpPr>
      <dsp:spPr>
        <a:xfrm rot="10800000">
          <a:off x="1400820" y="1009470"/>
          <a:ext cx="328078" cy="28528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867B-5FE3-489A-9338-EAC0915ABADA}">
      <dsp:nvSpPr>
        <dsp:cNvPr id="0" name=""/>
        <dsp:cNvSpPr/>
      </dsp:nvSpPr>
      <dsp:spPr>
        <a:xfrm>
          <a:off x="0" y="747"/>
          <a:ext cx="2026023" cy="3100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生产类</a:t>
          </a:r>
        </a:p>
      </dsp:txBody>
      <dsp:txXfrm>
        <a:off x="15134" y="15881"/>
        <a:ext cx="1995755" cy="279758"/>
      </dsp:txXfrm>
    </dsp:sp>
    <dsp:sp modelId="{57FC648B-507E-4A59-BD10-529C2BD75DCF}">
      <dsp:nvSpPr>
        <dsp:cNvPr id="0" name=""/>
        <dsp:cNvSpPr/>
      </dsp:nvSpPr>
      <dsp:spPr>
        <a:xfrm>
          <a:off x="0" y="310774"/>
          <a:ext cx="2026023" cy="3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6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设备综合效率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sp:txBody>
      <dsp:txXfrm>
        <a:off x="0" y="310774"/>
        <a:ext cx="2026023" cy="394541"/>
      </dsp:txXfrm>
    </dsp:sp>
    <dsp:sp modelId="{F3B64AAC-8ED5-4550-8444-80EB6C5B644A}">
      <dsp:nvSpPr>
        <dsp:cNvPr id="0" name=""/>
        <dsp:cNvSpPr/>
      </dsp:nvSpPr>
      <dsp:spPr>
        <a:xfrm>
          <a:off x="0" y="705316"/>
          <a:ext cx="2026023" cy="3100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维护类</a:t>
          </a:r>
        </a:p>
      </dsp:txBody>
      <dsp:txXfrm>
        <a:off x="15134" y="720450"/>
        <a:ext cx="1995755" cy="279758"/>
      </dsp:txXfrm>
    </dsp:sp>
    <dsp:sp modelId="{D14D258A-38E4-4594-B128-C18D2449D012}">
      <dsp:nvSpPr>
        <dsp:cNvPr id="0" name=""/>
        <dsp:cNvSpPr/>
      </dsp:nvSpPr>
      <dsp:spPr>
        <a:xfrm>
          <a:off x="0" y="1015342"/>
          <a:ext cx="2026023" cy="3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6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sp:txBody>
      <dsp:txXfrm>
        <a:off x="0" y="1015342"/>
        <a:ext cx="2026023" cy="3945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EFA2D-13DD-4F25-A28C-CB8E46A9C309}">
      <dsp:nvSpPr>
        <dsp:cNvPr id="0" name=""/>
        <dsp:cNvSpPr/>
      </dsp:nvSpPr>
      <dsp:spPr>
        <a:xfrm rot="10800000">
          <a:off x="580866" y="224"/>
          <a:ext cx="1764926" cy="5452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448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指标计算</a:t>
          </a:r>
        </a:p>
      </dsp:txBody>
      <dsp:txXfrm rot="10800000">
        <a:off x="717183" y="224"/>
        <a:ext cx="1628609" cy="545267"/>
      </dsp:txXfrm>
    </dsp:sp>
    <dsp:sp modelId="{90910B40-BA66-40D1-8F8E-2DD51BA01E3E}">
      <dsp:nvSpPr>
        <dsp:cNvPr id="0" name=""/>
        <dsp:cNvSpPr/>
      </dsp:nvSpPr>
      <dsp:spPr>
        <a:xfrm>
          <a:off x="308232" y="224"/>
          <a:ext cx="545267" cy="5452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69ECE-417C-4FF9-A939-0509A0B3B091}">
      <dsp:nvSpPr>
        <dsp:cNvPr id="0" name=""/>
        <dsp:cNvSpPr/>
      </dsp:nvSpPr>
      <dsp:spPr>
        <a:xfrm rot="10800000">
          <a:off x="580866" y="708258"/>
          <a:ext cx="1764926" cy="5452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448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对比分析</a:t>
          </a:r>
        </a:p>
      </dsp:txBody>
      <dsp:txXfrm rot="10800000">
        <a:off x="717183" y="708258"/>
        <a:ext cx="1628609" cy="545267"/>
      </dsp:txXfrm>
    </dsp:sp>
    <dsp:sp modelId="{D0B96084-640F-4C07-AE16-6988CE88E839}">
      <dsp:nvSpPr>
        <dsp:cNvPr id="0" name=""/>
        <dsp:cNvSpPr/>
      </dsp:nvSpPr>
      <dsp:spPr>
        <a:xfrm>
          <a:off x="308232" y="708258"/>
          <a:ext cx="545267" cy="5452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2AA5B-D98F-47D4-899D-FF9F2FE9F6AC}">
      <dsp:nvSpPr>
        <dsp:cNvPr id="0" name=""/>
        <dsp:cNvSpPr/>
      </dsp:nvSpPr>
      <dsp:spPr>
        <a:xfrm>
          <a:off x="1920875" y="904875"/>
          <a:ext cx="2254249" cy="225424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/>
            <a:t>算法库</a:t>
          </a:r>
        </a:p>
      </dsp:txBody>
      <dsp:txXfrm>
        <a:off x="2251002" y="1235002"/>
        <a:ext cx="1593995" cy="1593995"/>
      </dsp:txXfrm>
    </dsp:sp>
    <dsp:sp modelId="{E213FCC8-5511-432D-B80C-941C7C937AFF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solidFill>
          <a:schemeClr val="accent4">
            <a:alpha val="50000"/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聚类</a:t>
          </a:r>
        </a:p>
      </dsp:txBody>
      <dsp:txXfrm>
        <a:off x="2649500" y="165465"/>
        <a:ext cx="796998" cy="796998"/>
      </dsp:txXfrm>
    </dsp:sp>
    <dsp:sp modelId="{9E5A4FF2-C9ED-4923-AFFC-DC768261A92D}">
      <dsp:nvSpPr>
        <dsp:cNvPr id="0" name=""/>
        <dsp:cNvSpPr/>
      </dsp:nvSpPr>
      <dsp:spPr>
        <a:xfrm>
          <a:off x="3952472" y="1468437"/>
          <a:ext cx="1127124" cy="1127124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降维</a:t>
          </a:r>
        </a:p>
      </dsp:txBody>
      <dsp:txXfrm>
        <a:off x="4117535" y="1633500"/>
        <a:ext cx="796998" cy="796998"/>
      </dsp:txXfrm>
    </dsp:sp>
    <dsp:sp modelId="{FA3EBB8D-77F8-4173-8672-5AB5A806389D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solidFill>
          <a:schemeClr val="accent4">
            <a:alpha val="50000"/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分类</a:t>
          </a:r>
        </a:p>
      </dsp:txBody>
      <dsp:txXfrm>
        <a:off x="2649500" y="3101535"/>
        <a:ext cx="796998" cy="796998"/>
      </dsp:txXfrm>
    </dsp:sp>
    <dsp:sp modelId="{F10D63B0-E54B-4820-9A9B-C55CD51527D5}">
      <dsp:nvSpPr>
        <dsp:cNvPr id="0" name=""/>
        <dsp:cNvSpPr/>
      </dsp:nvSpPr>
      <dsp:spPr>
        <a:xfrm>
          <a:off x="1016402" y="1468437"/>
          <a:ext cx="1127124" cy="1127124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回归</a:t>
          </a:r>
        </a:p>
      </dsp:txBody>
      <dsp:txXfrm>
        <a:off x="1181465" y="1633500"/>
        <a:ext cx="796998" cy="796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B9C56-64F3-4718-8A0F-27D77888573C}">
      <dsp:nvSpPr>
        <dsp:cNvPr id="0" name=""/>
        <dsp:cNvSpPr/>
      </dsp:nvSpPr>
      <dsp:spPr>
        <a:xfrm>
          <a:off x="1046606" y="1492623"/>
          <a:ext cx="136778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52ACB-EB6A-4937-A9C1-CDA2CC5CAE63}">
      <dsp:nvSpPr>
        <dsp:cNvPr id="0" name=""/>
        <dsp:cNvSpPr/>
      </dsp:nvSpPr>
      <dsp:spPr>
        <a:xfrm>
          <a:off x="1046606" y="540123"/>
          <a:ext cx="136778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E33B-E6BC-4B72-8B35-87B69F68FA4A}">
      <dsp:nvSpPr>
        <dsp:cNvPr id="0" name=""/>
        <dsp:cNvSpPr/>
      </dsp:nvSpPr>
      <dsp:spPr>
        <a:xfrm>
          <a:off x="284606" y="254374"/>
          <a:ext cx="1523999" cy="1523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EE8F1-BBB6-4D21-B46E-CE876EF61149}">
      <dsp:nvSpPr>
        <dsp:cNvPr id="0" name=""/>
        <dsp:cNvSpPr/>
      </dsp:nvSpPr>
      <dsp:spPr>
        <a:xfrm>
          <a:off x="263090" y="1171192"/>
          <a:ext cx="975359" cy="5029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63090" y="1171192"/>
        <a:ext cx="975359" cy="502919"/>
      </dsp:txXfrm>
    </dsp:sp>
    <dsp:sp modelId="{49C29935-C04D-44F1-9745-74B7BA7BCDED}">
      <dsp:nvSpPr>
        <dsp:cNvPr id="0" name=""/>
        <dsp:cNvSpPr/>
      </dsp:nvSpPr>
      <dsp:spPr>
        <a:xfrm>
          <a:off x="2128646" y="254374"/>
          <a:ext cx="571499" cy="5714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7DF80-0FC9-45BF-9536-3EDD70DE6604}">
      <dsp:nvSpPr>
        <dsp:cNvPr id="0" name=""/>
        <dsp:cNvSpPr/>
      </dsp:nvSpPr>
      <dsp:spPr>
        <a:xfrm>
          <a:off x="2700146" y="253625"/>
          <a:ext cx="63245" cy="57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700146" y="253625"/>
        <a:ext cx="63245" cy="572997"/>
      </dsp:txXfrm>
    </dsp:sp>
    <dsp:sp modelId="{93855214-A574-49C0-B7F4-A974131EAF1C}">
      <dsp:nvSpPr>
        <dsp:cNvPr id="0" name=""/>
        <dsp:cNvSpPr/>
      </dsp:nvSpPr>
      <dsp:spPr>
        <a:xfrm>
          <a:off x="2128646" y="1206873"/>
          <a:ext cx="571499" cy="57149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F40CC-39EB-4859-912F-14BF085CAB19}">
      <dsp:nvSpPr>
        <dsp:cNvPr id="0" name=""/>
        <dsp:cNvSpPr/>
      </dsp:nvSpPr>
      <dsp:spPr>
        <a:xfrm>
          <a:off x="2700146" y="1206873"/>
          <a:ext cx="63245" cy="57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700146" y="1206873"/>
        <a:ext cx="63245" cy="571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C610-374D-4DBC-9D61-82742EE510AC}">
      <dsp:nvSpPr>
        <dsp:cNvPr id="0" name=""/>
        <dsp:cNvSpPr/>
      </dsp:nvSpPr>
      <dsp:spPr>
        <a:xfrm>
          <a:off x="631185" y="985263"/>
          <a:ext cx="833929" cy="83406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2200D-0B90-4744-8C79-262814439F04}">
      <dsp:nvSpPr>
        <dsp:cNvPr id="0" name=""/>
        <dsp:cNvSpPr/>
      </dsp:nvSpPr>
      <dsp:spPr>
        <a:xfrm>
          <a:off x="1163102" y="371046"/>
          <a:ext cx="247670" cy="247511"/>
        </a:xfrm>
        <a:prstGeom prst="donut">
          <a:avLst>
            <a:gd name="adj" fmla="val 7460"/>
          </a:avLst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85351-F7DD-4F32-8E9C-20E71AF9721F}">
      <dsp:nvSpPr>
        <dsp:cNvPr id="0" name=""/>
        <dsp:cNvSpPr/>
      </dsp:nvSpPr>
      <dsp:spPr>
        <a:xfrm>
          <a:off x="663232" y="1017270"/>
          <a:ext cx="770182" cy="7700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AF6F5-6D59-49BC-BEF5-2D97FA928B51}">
      <dsp:nvSpPr>
        <dsp:cNvPr id="0" name=""/>
        <dsp:cNvSpPr/>
      </dsp:nvSpPr>
      <dsp:spPr>
        <a:xfrm>
          <a:off x="1525725" y="1142837"/>
          <a:ext cx="436471" cy="436368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71EF-9815-40E1-803D-BF8D5B08FCAB}">
      <dsp:nvSpPr>
        <dsp:cNvPr id="0" name=""/>
        <dsp:cNvSpPr/>
      </dsp:nvSpPr>
      <dsp:spPr>
        <a:xfrm>
          <a:off x="1551502" y="1168616"/>
          <a:ext cx="384917" cy="3849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9D45C-849A-4923-AD82-A3DE62C2CF01}">
      <dsp:nvSpPr>
        <dsp:cNvPr id="0" name=""/>
        <dsp:cNvSpPr/>
      </dsp:nvSpPr>
      <dsp:spPr>
        <a:xfrm>
          <a:off x="1355038" y="526881"/>
          <a:ext cx="559436" cy="559616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BF16A-F942-4B06-B00E-766A74ADECA9}">
      <dsp:nvSpPr>
        <dsp:cNvPr id="0" name=""/>
        <dsp:cNvSpPr/>
      </dsp:nvSpPr>
      <dsp:spPr>
        <a:xfrm>
          <a:off x="1822860" y="389439"/>
          <a:ext cx="183227" cy="183352"/>
        </a:xfrm>
        <a:prstGeom prst="donut">
          <a:avLst>
            <a:gd name="adj" fmla="val 746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C829-F081-4FD1-81B6-C2288468DCDF}">
      <dsp:nvSpPr>
        <dsp:cNvPr id="0" name=""/>
        <dsp:cNvSpPr/>
      </dsp:nvSpPr>
      <dsp:spPr>
        <a:xfrm>
          <a:off x="2006436" y="1581087"/>
          <a:ext cx="137594" cy="137442"/>
        </a:xfrm>
        <a:prstGeom prst="donut">
          <a:avLst>
            <a:gd name="adj" fmla="val 7460"/>
          </a:avLst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222C-6313-4D5B-84FF-7EAE58D06712}">
      <dsp:nvSpPr>
        <dsp:cNvPr id="0" name=""/>
        <dsp:cNvSpPr/>
      </dsp:nvSpPr>
      <dsp:spPr>
        <a:xfrm>
          <a:off x="1384647" y="556426"/>
          <a:ext cx="500566" cy="5005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362E2-EEBB-4A3D-A0A5-A66476BCAB88}">
      <dsp:nvSpPr>
        <dsp:cNvPr id="0" name=""/>
        <dsp:cNvSpPr/>
      </dsp:nvSpPr>
      <dsp:spPr>
        <a:xfrm>
          <a:off x="193687" y="556426"/>
          <a:ext cx="462908" cy="40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" numCol="1" spcCol="1270" anchor="b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193687" y="556426"/>
        <a:ext cx="462908" cy="401898"/>
      </dsp:txXfrm>
    </dsp:sp>
    <dsp:sp modelId="{933E187A-EE34-471A-8920-6D9F862E020D}">
      <dsp:nvSpPr>
        <dsp:cNvPr id="0" name=""/>
        <dsp:cNvSpPr/>
      </dsp:nvSpPr>
      <dsp:spPr>
        <a:xfrm>
          <a:off x="2052069" y="1168616"/>
          <a:ext cx="1237656" cy="38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052069" y="1168616"/>
        <a:ext cx="1237656" cy="384953"/>
      </dsp:txXfrm>
    </dsp:sp>
    <dsp:sp modelId="{700B6A0F-3A90-493C-AE43-FF8ED3C538AF}">
      <dsp:nvSpPr>
        <dsp:cNvPr id="0" name=""/>
        <dsp:cNvSpPr/>
      </dsp:nvSpPr>
      <dsp:spPr>
        <a:xfrm>
          <a:off x="2006436" y="556426"/>
          <a:ext cx="1237656" cy="50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>
        <a:off x="2006436" y="556426"/>
        <a:ext cx="1237656" cy="5005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7B9E7-9700-4325-A9CB-7F538D8CEB7A}">
      <dsp:nvSpPr>
        <dsp:cNvPr id="0" name=""/>
        <dsp:cNvSpPr/>
      </dsp:nvSpPr>
      <dsp:spPr>
        <a:xfrm>
          <a:off x="0" y="0"/>
          <a:ext cx="2018065" cy="535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人员安全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员工安全资质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员工反馈指数</a:t>
          </a:r>
        </a:p>
      </dsp:txBody>
      <dsp:txXfrm>
        <a:off x="457126" y="0"/>
        <a:ext cx="1560938" cy="535134"/>
      </dsp:txXfrm>
    </dsp:sp>
    <dsp:sp modelId="{CA35C1E8-E6BF-452E-88CE-94766063029B}">
      <dsp:nvSpPr>
        <dsp:cNvPr id="0" name=""/>
        <dsp:cNvSpPr/>
      </dsp:nvSpPr>
      <dsp:spPr>
        <a:xfrm>
          <a:off x="53513" y="53513"/>
          <a:ext cx="403613" cy="4281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4B8A-B97D-49E9-A570-E906F34F22AA}">
      <dsp:nvSpPr>
        <dsp:cNvPr id="0" name=""/>
        <dsp:cNvSpPr/>
      </dsp:nvSpPr>
      <dsp:spPr>
        <a:xfrm>
          <a:off x="0" y="588648"/>
          <a:ext cx="2018065" cy="535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生产过程安全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工伤事故率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安全生产周期</a:t>
          </a:r>
        </a:p>
      </dsp:txBody>
      <dsp:txXfrm>
        <a:off x="457126" y="588648"/>
        <a:ext cx="1560938" cy="535134"/>
      </dsp:txXfrm>
    </dsp:sp>
    <dsp:sp modelId="{E3F0CBC1-9FFB-4930-A72F-889AC84B1209}">
      <dsp:nvSpPr>
        <dsp:cNvPr id="0" name=""/>
        <dsp:cNvSpPr/>
      </dsp:nvSpPr>
      <dsp:spPr>
        <a:xfrm>
          <a:off x="53513" y="642161"/>
          <a:ext cx="403613" cy="4281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1C69D-779D-4886-B43C-A20A03E5C200}">
      <dsp:nvSpPr>
        <dsp:cNvPr id="0" name=""/>
        <dsp:cNvSpPr/>
      </dsp:nvSpPr>
      <dsp:spPr>
        <a:xfrm>
          <a:off x="0" y="1177296"/>
          <a:ext cx="2018065" cy="535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其它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设备安全</a:t>
          </a:r>
        </a:p>
      </dsp:txBody>
      <dsp:txXfrm>
        <a:off x="457126" y="1177296"/>
        <a:ext cx="1560938" cy="535134"/>
      </dsp:txXfrm>
    </dsp:sp>
    <dsp:sp modelId="{DFC296AC-BCBC-4DE3-A776-72B1924064EE}">
      <dsp:nvSpPr>
        <dsp:cNvPr id="0" name=""/>
        <dsp:cNvSpPr/>
      </dsp:nvSpPr>
      <dsp:spPr>
        <a:xfrm>
          <a:off x="53513" y="1230809"/>
          <a:ext cx="403613" cy="4281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619C-B5FF-4683-86C0-4580326A20F5}">
      <dsp:nvSpPr>
        <dsp:cNvPr id="0" name=""/>
        <dsp:cNvSpPr/>
      </dsp:nvSpPr>
      <dsp:spPr>
        <a:xfrm>
          <a:off x="0" y="197120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BA743-3801-4BC6-9248-C8CBD19DDA64}">
      <dsp:nvSpPr>
        <dsp:cNvPr id="0" name=""/>
        <dsp:cNvSpPr/>
      </dsp:nvSpPr>
      <dsp:spPr>
        <a:xfrm>
          <a:off x="96541" y="5240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人力资源系统</a:t>
          </a:r>
        </a:p>
      </dsp:txBody>
      <dsp:txXfrm>
        <a:off x="115275" y="23974"/>
        <a:ext cx="1314117" cy="346292"/>
      </dsp:txXfrm>
    </dsp:sp>
    <dsp:sp modelId="{ABB3C456-5F7F-45BF-B36C-BB05E0210A81}">
      <dsp:nvSpPr>
        <dsp:cNvPr id="0" name=""/>
        <dsp:cNvSpPr/>
      </dsp:nvSpPr>
      <dsp:spPr>
        <a:xfrm>
          <a:off x="0" y="786800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75BDC-CA60-4B02-9B27-419C2DCCFED6}">
      <dsp:nvSpPr>
        <dsp:cNvPr id="0" name=""/>
        <dsp:cNvSpPr/>
      </dsp:nvSpPr>
      <dsp:spPr>
        <a:xfrm>
          <a:off x="96541" y="594921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安全反馈系统</a:t>
          </a:r>
        </a:p>
      </dsp:txBody>
      <dsp:txXfrm>
        <a:off x="115275" y="613655"/>
        <a:ext cx="1314117" cy="346292"/>
      </dsp:txXfrm>
    </dsp:sp>
    <dsp:sp modelId="{3707C18C-86CC-494A-AD74-D0B697FAAB5B}">
      <dsp:nvSpPr>
        <dsp:cNvPr id="0" name=""/>
        <dsp:cNvSpPr/>
      </dsp:nvSpPr>
      <dsp:spPr>
        <a:xfrm>
          <a:off x="0" y="1376481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FB129-56F3-4381-8B79-910349574F70}">
      <dsp:nvSpPr>
        <dsp:cNvPr id="0" name=""/>
        <dsp:cNvSpPr/>
      </dsp:nvSpPr>
      <dsp:spPr>
        <a:xfrm>
          <a:off x="96541" y="1184601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主题数据库</a:t>
          </a:r>
        </a:p>
      </dsp:txBody>
      <dsp:txXfrm>
        <a:off x="115275" y="1203335"/>
        <a:ext cx="1314117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4E96F-0B2F-45E5-82F4-6E1A689B744B}">
      <dsp:nvSpPr>
        <dsp:cNvPr id="0" name=""/>
        <dsp:cNvSpPr/>
      </dsp:nvSpPr>
      <dsp:spPr>
        <a:xfrm>
          <a:off x="939933" y="1316909"/>
          <a:ext cx="48392" cy="4839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67AD-D6FC-4227-BA35-DBF34CC1C6A2}">
      <dsp:nvSpPr>
        <dsp:cNvPr id="0" name=""/>
        <dsp:cNvSpPr/>
      </dsp:nvSpPr>
      <dsp:spPr>
        <a:xfrm>
          <a:off x="848712" y="1360821"/>
          <a:ext cx="48392" cy="48392"/>
        </a:xfrm>
        <a:prstGeom prst="ellipse">
          <a:avLst/>
        </a:prstGeom>
        <a:solidFill>
          <a:schemeClr val="accent1">
            <a:shade val="50000"/>
            <a:hueOff val="55710"/>
            <a:satOff val="1493"/>
            <a:lumOff val="6576"/>
            <a:alphaOff val="0"/>
          </a:schemeClr>
        </a:solidFill>
        <a:ln w="12700" cap="flat" cmpd="sng" algn="ctr">
          <a:solidFill>
            <a:schemeClr val="accent1">
              <a:shade val="50000"/>
              <a:hueOff val="55710"/>
              <a:satOff val="1493"/>
              <a:lumOff val="6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3DEC3-1E78-4239-886F-585F201FADBA}">
      <dsp:nvSpPr>
        <dsp:cNvPr id="0" name=""/>
        <dsp:cNvSpPr/>
      </dsp:nvSpPr>
      <dsp:spPr>
        <a:xfrm>
          <a:off x="753137" y="1395507"/>
          <a:ext cx="48392" cy="48392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7CBB-6C8C-4318-8ACA-7A8860D3A79A}">
      <dsp:nvSpPr>
        <dsp:cNvPr id="0" name=""/>
        <dsp:cNvSpPr/>
      </dsp:nvSpPr>
      <dsp:spPr>
        <a:xfrm>
          <a:off x="1377887" y="808581"/>
          <a:ext cx="48392" cy="48392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81391-0964-4B21-95B5-84C79753C674}">
      <dsp:nvSpPr>
        <dsp:cNvPr id="0" name=""/>
        <dsp:cNvSpPr/>
      </dsp:nvSpPr>
      <dsp:spPr>
        <a:xfrm>
          <a:off x="1341109" y="897944"/>
          <a:ext cx="48392" cy="48392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A1E38-C32A-4181-B29D-70424C83E570}">
      <dsp:nvSpPr>
        <dsp:cNvPr id="0" name=""/>
        <dsp:cNvSpPr/>
      </dsp:nvSpPr>
      <dsp:spPr>
        <a:xfrm>
          <a:off x="1314977" y="135880"/>
          <a:ext cx="48392" cy="48392"/>
        </a:xfrm>
        <a:prstGeom prst="ellipse">
          <a:avLst/>
        </a:prstGeom>
        <a:solidFill>
          <a:schemeClr val="accent1">
            <a:shade val="50000"/>
            <a:hueOff val="278548"/>
            <a:satOff val="7463"/>
            <a:lumOff val="32877"/>
            <a:alphaOff val="0"/>
          </a:schemeClr>
        </a:solidFill>
        <a:ln w="12700" cap="flat" cmpd="sng" algn="ctr">
          <a:solidFill>
            <a:schemeClr val="accent1">
              <a:shade val="50000"/>
              <a:hueOff val="278548"/>
              <a:satOff val="7463"/>
              <a:lumOff val="32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37EFD-9908-4BB4-A770-D52C36838CB4}">
      <dsp:nvSpPr>
        <dsp:cNvPr id="0" name=""/>
        <dsp:cNvSpPr/>
      </dsp:nvSpPr>
      <dsp:spPr>
        <a:xfrm>
          <a:off x="1382243" y="93164"/>
          <a:ext cx="48392" cy="48392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547A-9966-400D-AF1E-591E904B9BFA}">
      <dsp:nvSpPr>
        <dsp:cNvPr id="0" name=""/>
        <dsp:cNvSpPr/>
      </dsp:nvSpPr>
      <dsp:spPr>
        <a:xfrm>
          <a:off x="1449509" y="50447"/>
          <a:ext cx="48392" cy="48392"/>
        </a:xfrm>
        <a:prstGeom prst="ellipse">
          <a:avLst/>
        </a:prstGeom>
        <a:solidFill>
          <a:schemeClr val="accent1">
            <a:shade val="50000"/>
            <a:hueOff val="278548"/>
            <a:satOff val="7463"/>
            <a:lumOff val="32877"/>
            <a:alphaOff val="0"/>
          </a:schemeClr>
        </a:solidFill>
        <a:ln w="12700" cap="flat" cmpd="sng" algn="ctr">
          <a:solidFill>
            <a:schemeClr val="accent1">
              <a:shade val="50000"/>
              <a:hueOff val="278548"/>
              <a:satOff val="7463"/>
              <a:lumOff val="32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48650-6097-4E08-B30B-211029BDFF3B}">
      <dsp:nvSpPr>
        <dsp:cNvPr id="0" name=""/>
        <dsp:cNvSpPr/>
      </dsp:nvSpPr>
      <dsp:spPr>
        <a:xfrm>
          <a:off x="1516775" y="93164"/>
          <a:ext cx="48392" cy="48392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4EE4-409A-4B78-9FED-74D8B0937CE1}">
      <dsp:nvSpPr>
        <dsp:cNvPr id="0" name=""/>
        <dsp:cNvSpPr/>
      </dsp:nvSpPr>
      <dsp:spPr>
        <a:xfrm>
          <a:off x="1584041" y="135880"/>
          <a:ext cx="48392" cy="48392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5452-ECFF-4750-BC9B-2C7AF6B82551}">
      <dsp:nvSpPr>
        <dsp:cNvPr id="0" name=""/>
        <dsp:cNvSpPr/>
      </dsp:nvSpPr>
      <dsp:spPr>
        <a:xfrm>
          <a:off x="1449509" y="140494"/>
          <a:ext cx="48392" cy="48392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DE9D4-7D26-4B12-8E2D-ADBA69C6CBC9}">
      <dsp:nvSpPr>
        <dsp:cNvPr id="0" name=""/>
        <dsp:cNvSpPr/>
      </dsp:nvSpPr>
      <dsp:spPr>
        <a:xfrm>
          <a:off x="1449509" y="230711"/>
          <a:ext cx="48392" cy="48392"/>
        </a:xfrm>
        <a:prstGeom prst="ellipse">
          <a:avLst/>
        </a:prstGeom>
        <a:solidFill>
          <a:schemeClr val="accent1">
            <a:shade val="50000"/>
            <a:hueOff val="55710"/>
            <a:satOff val="1493"/>
            <a:lumOff val="6576"/>
            <a:alphaOff val="0"/>
          </a:schemeClr>
        </a:solidFill>
        <a:ln w="12700" cap="flat" cmpd="sng" algn="ctr">
          <a:solidFill>
            <a:schemeClr val="accent1">
              <a:shade val="50000"/>
              <a:hueOff val="55710"/>
              <a:satOff val="1493"/>
              <a:lumOff val="6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2716-47DB-4950-B59B-66E4823AD6D6}">
      <dsp:nvSpPr>
        <dsp:cNvPr id="0" name=""/>
        <dsp:cNvSpPr/>
      </dsp:nvSpPr>
      <dsp:spPr>
        <a:xfrm>
          <a:off x="517222" y="1498473"/>
          <a:ext cx="1043832" cy="27987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统计分析</a:t>
          </a:r>
        </a:p>
      </dsp:txBody>
      <dsp:txXfrm>
        <a:off x="530885" y="1512136"/>
        <a:ext cx="1016506" cy="252553"/>
      </dsp:txXfrm>
    </dsp:sp>
    <dsp:sp modelId="{85A4AB6B-FD85-444B-854F-D3329169DC3B}">
      <dsp:nvSpPr>
        <dsp:cNvPr id="0" name=""/>
        <dsp:cNvSpPr/>
      </dsp:nvSpPr>
      <dsp:spPr>
        <a:xfrm>
          <a:off x="227833" y="1224062"/>
          <a:ext cx="483927" cy="48389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5D748-B90A-44BE-A45E-37916AB021F9}">
      <dsp:nvSpPr>
        <dsp:cNvPr id="0" name=""/>
        <dsp:cNvSpPr/>
      </dsp:nvSpPr>
      <dsp:spPr>
        <a:xfrm>
          <a:off x="1188672" y="1135040"/>
          <a:ext cx="1043832" cy="27987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指标应用</a:t>
          </a:r>
        </a:p>
      </dsp:txBody>
      <dsp:txXfrm>
        <a:off x="1202335" y="1148703"/>
        <a:ext cx="1016506" cy="252553"/>
      </dsp:txXfrm>
    </dsp:sp>
    <dsp:sp modelId="{ACB79306-1BAD-4C3B-A612-6D306A961446}">
      <dsp:nvSpPr>
        <dsp:cNvPr id="0" name=""/>
        <dsp:cNvSpPr/>
      </dsp:nvSpPr>
      <dsp:spPr>
        <a:xfrm>
          <a:off x="899283" y="860629"/>
          <a:ext cx="483927" cy="48389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0DAC-F21F-4E0F-9926-C1BD54872180}">
      <dsp:nvSpPr>
        <dsp:cNvPr id="0" name=""/>
        <dsp:cNvSpPr/>
      </dsp:nvSpPr>
      <dsp:spPr>
        <a:xfrm>
          <a:off x="1496934" y="583825"/>
          <a:ext cx="1043832" cy="27987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可视化展示</a:t>
          </a:r>
        </a:p>
      </dsp:txBody>
      <dsp:txXfrm>
        <a:off x="1510597" y="597488"/>
        <a:ext cx="1016506" cy="252553"/>
      </dsp:txXfrm>
    </dsp:sp>
    <dsp:sp modelId="{3171E7C3-7DCE-41D1-9D0C-29220360D5BF}">
      <dsp:nvSpPr>
        <dsp:cNvPr id="0" name=""/>
        <dsp:cNvSpPr/>
      </dsp:nvSpPr>
      <dsp:spPr>
        <a:xfrm>
          <a:off x="1207545" y="309414"/>
          <a:ext cx="483927" cy="4838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DF18B-8EB3-4921-A883-342E77715DBC}">
      <dsp:nvSpPr>
        <dsp:cNvPr id="0" name=""/>
        <dsp:cNvSpPr/>
      </dsp:nvSpPr>
      <dsp:spPr>
        <a:xfrm>
          <a:off x="717104" y="55014"/>
          <a:ext cx="1207526" cy="1207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主题数据库</a:t>
          </a:r>
        </a:p>
      </dsp:txBody>
      <dsp:txXfrm>
        <a:off x="893942" y="231848"/>
        <a:ext cx="853850" cy="853832"/>
      </dsp:txXfrm>
    </dsp:sp>
    <dsp:sp modelId="{68586D89-BFDD-40FC-B2DD-CA644F9EC8DB}">
      <dsp:nvSpPr>
        <dsp:cNvPr id="0" name=""/>
        <dsp:cNvSpPr/>
      </dsp:nvSpPr>
      <dsp:spPr>
        <a:xfrm>
          <a:off x="1406093" y="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BE49A-D2AA-4EB2-9352-8182E32BA1BA}">
      <dsp:nvSpPr>
        <dsp:cNvPr id="0" name=""/>
        <dsp:cNvSpPr/>
      </dsp:nvSpPr>
      <dsp:spPr>
        <a:xfrm>
          <a:off x="1088098" y="1172799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51F6-BB99-4D39-A522-D552F3001F33}">
      <dsp:nvSpPr>
        <dsp:cNvPr id="0" name=""/>
        <dsp:cNvSpPr/>
      </dsp:nvSpPr>
      <dsp:spPr>
        <a:xfrm>
          <a:off x="2002333" y="54506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2EC1-6D3B-4C6B-8C7C-A70BDE29B9FC}">
      <dsp:nvSpPr>
        <dsp:cNvPr id="0" name=""/>
        <dsp:cNvSpPr/>
      </dsp:nvSpPr>
      <dsp:spPr>
        <a:xfrm>
          <a:off x="1537018" y="1276339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10E3-30DD-45D6-AFA6-BCF9C4F9EAC6}">
      <dsp:nvSpPr>
        <dsp:cNvPr id="0" name=""/>
        <dsp:cNvSpPr/>
      </dsp:nvSpPr>
      <dsp:spPr>
        <a:xfrm>
          <a:off x="1115720" y="19085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BB62-BC12-40B5-8931-1E4871E21C74}">
      <dsp:nvSpPr>
        <dsp:cNvPr id="0" name=""/>
        <dsp:cNvSpPr/>
      </dsp:nvSpPr>
      <dsp:spPr>
        <a:xfrm>
          <a:off x="809179" y="747634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6A1F-D4DF-4397-A872-E7A183C1C595}">
      <dsp:nvSpPr>
        <dsp:cNvPr id="0" name=""/>
        <dsp:cNvSpPr/>
      </dsp:nvSpPr>
      <dsp:spPr>
        <a:xfrm>
          <a:off x="339822" y="272957"/>
          <a:ext cx="490915" cy="490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设备生产记录</a:t>
          </a:r>
        </a:p>
      </dsp:txBody>
      <dsp:txXfrm>
        <a:off x="411715" y="344827"/>
        <a:ext cx="347129" cy="347018"/>
      </dsp:txXfrm>
    </dsp:sp>
    <dsp:sp modelId="{863DDD41-F54F-4E28-A082-65D9D8348639}">
      <dsp:nvSpPr>
        <dsp:cNvPr id="0" name=""/>
        <dsp:cNvSpPr/>
      </dsp:nvSpPr>
      <dsp:spPr>
        <a:xfrm>
          <a:off x="1270226" y="19509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B876-8A8C-475D-8A28-BBE09FCBDF35}">
      <dsp:nvSpPr>
        <dsp:cNvPr id="0" name=""/>
        <dsp:cNvSpPr/>
      </dsp:nvSpPr>
      <dsp:spPr>
        <a:xfrm>
          <a:off x="385859" y="907600"/>
          <a:ext cx="242762" cy="242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A9B7-FEC8-4F83-A47A-5E1C248B5D8E}">
      <dsp:nvSpPr>
        <dsp:cNvPr id="0" name=""/>
        <dsp:cNvSpPr/>
      </dsp:nvSpPr>
      <dsp:spPr>
        <a:xfrm>
          <a:off x="2048370" y="42036"/>
          <a:ext cx="490915" cy="490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设备维修记录</a:t>
          </a:r>
        </a:p>
      </dsp:txBody>
      <dsp:txXfrm>
        <a:off x="2120263" y="113906"/>
        <a:ext cx="347129" cy="347018"/>
      </dsp:txXfrm>
    </dsp:sp>
    <dsp:sp modelId="{B4884733-A5BF-40CD-900A-7601203C914F}">
      <dsp:nvSpPr>
        <dsp:cNvPr id="0" name=""/>
        <dsp:cNvSpPr/>
      </dsp:nvSpPr>
      <dsp:spPr>
        <a:xfrm>
          <a:off x="1829412" y="38087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C7F3-2A03-40A9-BB29-C7792BDBE1F9}">
      <dsp:nvSpPr>
        <dsp:cNvPr id="0" name=""/>
        <dsp:cNvSpPr/>
      </dsp:nvSpPr>
      <dsp:spPr>
        <a:xfrm>
          <a:off x="293560" y="119649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6CF1C-67D0-4ACE-AAF9-3331F57479AD}">
      <dsp:nvSpPr>
        <dsp:cNvPr id="0" name=""/>
        <dsp:cNvSpPr/>
      </dsp:nvSpPr>
      <dsp:spPr>
        <a:xfrm>
          <a:off x="1263264" y="1057974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FC8B-5FF8-47D9-BA14-2E916013A10F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393B-C51F-4289-A1D7-DAB78D9A6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image" Target="../media/image34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33.pn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image" Target="../media/image35.png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32" y="1925064"/>
            <a:ext cx="2223518" cy="14973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5" y="3666066"/>
            <a:ext cx="2225591" cy="15068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015" y="1915963"/>
            <a:ext cx="2223518" cy="15064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632" y="3756921"/>
            <a:ext cx="2223518" cy="141398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/>
          </p:nvPr>
        </p:nvGraphicFramePr>
        <p:xfrm>
          <a:off x="2692759" y="2497434"/>
          <a:ext cx="3129720" cy="219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24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/>
          </p:nvPr>
        </p:nvGraphicFramePr>
        <p:xfrm>
          <a:off x="1524000" y="1397000"/>
          <a:ext cx="5073203" cy="334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0" y="1397000"/>
            <a:ext cx="1814714" cy="6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39" y="3158367"/>
            <a:ext cx="3690074" cy="21614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9" y="1269666"/>
            <a:ext cx="2376272" cy="14972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4" y="1025053"/>
            <a:ext cx="2805090" cy="1873565"/>
          </a:xfrm>
          <a:prstGeom prst="rect">
            <a:avLst/>
          </a:prstGeom>
        </p:spPr>
      </p:pic>
      <p:sp>
        <p:nvSpPr>
          <p:cNvPr id="11" name="左弧形箭头 10"/>
          <p:cNvSpPr/>
          <p:nvPr/>
        </p:nvSpPr>
        <p:spPr>
          <a:xfrm rot="19825898">
            <a:off x="1330808" y="3103521"/>
            <a:ext cx="548640" cy="13124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 rot="12449454">
            <a:off x="5495289" y="2853872"/>
            <a:ext cx="491453" cy="13478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11277" y="1292871"/>
            <a:ext cx="1147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模型算法库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03688" y="2879451"/>
            <a:ext cx="104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02548" y="1811794"/>
            <a:ext cx="1156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可视化平台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20" y="3437725"/>
            <a:ext cx="928523" cy="9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56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898DF91-B6E1-4FEE-BAAB-1B834A34F114}"/>
              </a:ext>
            </a:extLst>
          </p:cNvPr>
          <p:cNvSpPr txBox="1"/>
          <p:nvPr/>
        </p:nvSpPr>
        <p:spPr>
          <a:xfrm>
            <a:off x="2580041" y="1293491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综合评价指标的计算与展示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DF38332-494A-4041-B345-2FC541721BA7}"/>
              </a:ext>
            </a:extLst>
          </p:cNvPr>
          <p:cNvGrpSpPr/>
          <p:nvPr/>
        </p:nvGrpSpPr>
        <p:grpSpPr>
          <a:xfrm>
            <a:off x="2018463" y="3712206"/>
            <a:ext cx="5453565" cy="2425025"/>
            <a:chOff x="2018463" y="3712206"/>
            <a:chExt cx="5453565" cy="2425025"/>
          </a:xfrm>
        </p:grpSpPr>
        <p:sp>
          <p:nvSpPr>
            <p:cNvPr id="68" name="流程图: 可选过程 67">
              <a:extLst>
                <a:ext uri="{FF2B5EF4-FFF2-40B4-BE49-F238E27FC236}">
                  <a16:creationId xmlns:a16="http://schemas.microsoft.com/office/drawing/2014/main" xmlns="" id="{8CB43BE8-7B46-4B85-92FB-BF2A8223FFCC}"/>
                </a:ext>
              </a:extLst>
            </p:cNvPr>
            <p:cNvSpPr/>
            <p:nvPr/>
          </p:nvSpPr>
          <p:spPr>
            <a:xfrm>
              <a:off x="2018463" y="5468709"/>
              <a:ext cx="5453565" cy="668522"/>
            </a:xfrm>
            <a:prstGeom prst="flowChartAlternateProcess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柱形 68">
              <a:extLst>
                <a:ext uri="{FF2B5EF4-FFF2-40B4-BE49-F238E27FC236}">
                  <a16:creationId xmlns:a16="http://schemas.microsoft.com/office/drawing/2014/main" xmlns="" id="{36B2A08C-85C4-4739-91AE-D68084826CF7}"/>
                </a:ext>
              </a:extLst>
            </p:cNvPr>
            <p:cNvSpPr/>
            <p:nvPr/>
          </p:nvSpPr>
          <p:spPr>
            <a:xfrm>
              <a:off x="2441088" y="5563065"/>
              <a:ext cx="708212" cy="5173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成本</a:t>
              </a:r>
            </a:p>
          </p:txBody>
        </p:sp>
        <p:sp>
          <p:nvSpPr>
            <p:cNvPr id="70" name="圆柱形 69">
              <a:extLst>
                <a:ext uri="{FF2B5EF4-FFF2-40B4-BE49-F238E27FC236}">
                  <a16:creationId xmlns:a16="http://schemas.microsoft.com/office/drawing/2014/main" xmlns="" id="{4E430851-4B38-4FA7-BD05-94A0691A928E}"/>
                </a:ext>
              </a:extLst>
            </p:cNvPr>
            <p:cNvSpPr/>
            <p:nvPr/>
          </p:nvSpPr>
          <p:spPr>
            <a:xfrm>
              <a:off x="3593167" y="5563065"/>
              <a:ext cx="708212" cy="5173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质量</a:t>
              </a:r>
            </a:p>
          </p:txBody>
        </p:sp>
        <p:sp>
          <p:nvSpPr>
            <p:cNvPr id="71" name="圆柱形 70">
              <a:extLst>
                <a:ext uri="{FF2B5EF4-FFF2-40B4-BE49-F238E27FC236}">
                  <a16:creationId xmlns:a16="http://schemas.microsoft.com/office/drawing/2014/main" xmlns="" id="{E5B88B99-CACD-47C2-93F5-761113440801}"/>
                </a:ext>
              </a:extLst>
            </p:cNvPr>
            <p:cNvSpPr/>
            <p:nvPr/>
          </p:nvSpPr>
          <p:spPr>
            <a:xfrm>
              <a:off x="4745246" y="5563065"/>
              <a:ext cx="708212" cy="5173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0705FB59-3963-476B-9C4C-F47AEB6A974D}"/>
                </a:ext>
              </a:extLst>
            </p:cNvPr>
            <p:cNvSpPr txBox="1"/>
            <p:nvPr/>
          </p:nvSpPr>
          <p:spPr>
            <a:xfrm>
              <a:off x="5836312" y="5611273"/>
              <a:ext cx="1402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主题数据库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0B757976-33B1-4233-911E-18823863C9AE}"/>
                </a:ext>
              </a:extLst>
            </p:cNvPr>
            <p:cNvGrpSpPr/>
            <p:nvPr/>
          </p:nvGrpSpPr>
          <p:grpSpPr>
            <a:xfrm>
              <a:off x="2020668" y="3717583"/>
              <a:ext cx="5449152" cy="1592932"/>
              <a:chOff x="2020668" y="3717583"/>
              <a:chExt cx="5449152" cy="1592932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xmlns="" id="{B7BC8BDF-940C-4928-987F-4015D5C6F497}"/>
                  </a:ext>
                </a:extLst>
              </p:cNvPr>
              <p:cNvSpPr/>
              <p:nvPr/>
            </p:nvSpPr>
            <p:spPr>
              <a:xfrm rot="16200000">
                <a:off x="1887924" y="3850327"/>
                <a:ext cx="1592931" cy="1327443"/>
              </a:xfrm>
              <a:custGeom>
                <a:avLst/>
                <a:gdLst>
                  <a:gd name="connsiteX0" fmla="*/ 0 w 1327442"/>
                  <a:gd name="connsiteY0" fmla="*/ 66372 h 1592930"/>
                  <a:gd name="connsiteX1" fmla="*/ 66372 w 1327442"/>
                  <a:gd name="connsiteY1" fmla="*/ 0 h 1592930"/>
                  <a:gd name="connsiteX2" fmla="*/ 1261070 w 1327442"/>
                  <a:gd name="connsiteY2" fmla="*/ 0 h 1592930"/>
                  <a:gd name="connsiteX3" fmla="*/ 1327442 w 1327442"/>
                  <a:gd name="connsiteY3" fmla="*/ 66372 h 1592930"/>
                  <a:gd name="connsiteX4" fmla="*/ 1327442 w 1327442"/>
                  <a:gd name="connsiteY4" fmla="*/ 1526558 h 1592930"/>
                  <a:gd name="connsiteX5" fmla="*/ 1261070 w 1327442"/>
                  <a:gd name="connsiteY5" fmla="*/ 1592930 h 1592930"/>
                  <a:gd name="connsiteX6" fmla="*/ 66372 w 1327442"/>
                  <a:gd name="connsiteY6" fmla="*/ 1592930 h 1592930"/>
                  <a:gd name="connsiteX7" fmla="*/ 0 w 1327442"/>
                  <a:gd name="connsiteY7" fmla="*/ 1526558 h 1592930"/>
                  <a:gd name="connsiteX8" fmla="*/ 0 w 1327442"/>
                  <a:gd name="connsiteY8" fmla="*/ 66372 h 159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7442" h="1592930">
                    <a:moveTo>
                      <a:pt x="1272132" y="1"/>
                    </a:moveTo>
                    <a:cubicBezTo>
                      <a:pt x="1302678" y="1"/>
                      <a:pt x="1327442" y="35660"/>
                      <a:pt x="1327442" y="79647"/>
                    </a:cubicBezTo>
                    <a:lnTo>
                      <a:pt x="1327442" y="1513283"/>
                    </a:lnTo>
                    <a:cubicBezTo>
                      <a:pt x="1327442" y="1557270"/>
                      <a:pt x="1302678" y="1592929"/>
                      <a:pt x="1272132" y="1592929"/>
                    </a:cubicBezTo>
                    <a:lnTo>
                      <a:pt x="55310" y="1592929"/>
                    </a:lnTo>
                    <a:cubicBezTo>
                      <a:pt x="24764" y="1592929"/>
                      <a:pt x="0" y="1557270"/>
                      <a:pt x="0" y="1513283"/>
                    </a:cubicBezTo>
                    <a:lnTo>
                      <a:pt x="0" y="79647"/>
                    </a:lnTo>
                    <a:cubicBezTo>
                      <a:pt x="0" y="35660"/>
                      <a:pt x="24764" y="1"/>
                      <a:pt x="55310" y="1"/>
                    </a:cubicBezTo>
                    <a:lnTo>
                      <a:pt x="1272132" y="1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6726" tIns="37721" rIns="48896" bIns="1061952" numCol="1" spcCol="1270" anchor="t" anchorCtr="0">
                <a:noAutofit/>
              </a:bodyPr>
              <a:lstStyle/>
              <a:p>
                <a:pPr marL="0" lvl="0" indent="0" algn="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1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xmlns="" id="{587B81BA-7932-4540-8398-2636150C311B}"/>
                  </a:ext>
                </a:extLst>
              </p:cNvPr>
              <p:cNvSpPr/>
              <p:nvPr/>
            </p:nvSpPr>
            <p:spPr>
              <a:xfrm rot="16200000">
                <a:off x="3261828" y="3850327"/>
                <a:ext cx="1592930" cy="1327443"/>
              </a:xfrm>
              <a:custGeom>
                <a:avLst/>
                <a:gdLst>
                  <a:gd name="connsiteX0" fmla="*/ 0 w 1327442"/>
                  <a:gd name="connsiteY0" fmla="*/ 66372 h 1592930"/>
                  <a:gd name="connsiteX1" fmla="*/ 66372 w 1327442"/>
                  <a:gd name="connsiteY1" fmla="*/ 0 h 1592930"/>
                  <a:gd name="connsiteX2" fmla="*/ 1261070 w 1327442"/>
                  <a:gd name="connsiteY2" fmla="*/ 0 h 1592930"/>
                  <a:gd name="connsiteX3" fmla="*/ 1327442 w 1327442"/>
                  <a:gd name="connsiteY3" fmla="*/ 66372 h 1592930"/>
                  <a:gd name="connsiteX4" fmla="*/ 1327442 w 1327442"/>
                  <a:gd name="connsiteY4" fmla="*/ 1526558 h 1592930"/>
                  <a:gd name="connsiteX5" fmla="*/ 1261070 w 1327442"/>
                  <a:gd name="connsiteY5" fmla="*/ 1592930 h 1592930"/>
                  <a:gd name="connsiteX6" fmla="*/ 66372 w 1327442"/>
                  <a:gd name="connsiteY6" fmla="*/ 1592930 h 1592930"/>
                  <a:gd name="connsiteX7" fmla="*/ 0 w 1327442"/>
                  <a:gd name="connsiteY7" fmla="*/ 1526558 h 1592930"/>
                  <a:gd name="connsiteX8" fmla="*/ 0 w 1327442"/>
                  <a:gd name="connsiteY8" fmla="*/ 66372 h 159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7442" h="1592930">
                    <a:moveTo>
                      <a:pt x="1272132" y="1"/>
                    </a:moveTo>
                    <a:cubicBezTo>
                      <a:pt x="1302678" y="1"/>
                      <a:pt x="1327442" y="35660"/>
                      <a:pt x="1327442" y="79647"/>
                    </a:cubicBezTo>
                    <a:lnTo>
                      <a:pt x="1327442" y="1513283"/>
                    </a:lnTo>
                    <a:cubicBezTo>
                      <a:pt x="1327442" y="1557270"/>
                      <a:pt x="1302678" y="1592929"/>
                      <a:pt x="1272132" y="1592929"/>
                    </a:cubicBezTo>
                    <a:lnTo>
                      <a:pt x="55310" y="1592929"/>
                    </a:lnTo>
                    <a:cubicBezTo>
                      <a:pt x="24764" y="1592929"/>
                      <a:pt x="0" y="1557270"/>
                      <a:pt x="0" y="1513283"/>
                    </a:cubicBezTo>
                    <a:lnTo>
                      <a:pt x="0" y="79647"/>
                    </a:lnTo>
                    <a:cubicBezTo>
                      <a:pt x="0" y="35660"/>
                      <a:pt x="24764" y="1"/>
                      <a:pt x="55310" y="1"/>
                    </a:cubicBezTo>
                    <a:lnTo>
                      <a:pt x="1272132" y="1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6726" tIns="37719" rIns="48895" bIns="1061954" numCol="1" spcCol="1270" anchor="t" anchorCtr="0">
                <a:noAutofit/>
              </a:bodyPr>
              <a:lstStyle/>
              <a:p>
                <a:pPr marL="0" lvl="0" indent="0" algn="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1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流程图: 摘录 4">
                <a:extLst>
                  <a:ext uri="{FF2B5EF4-FFF2-40B4-BE49-F238E27FC236}">
                    <a16:creationId xmlns:a16="http://schemas.microsoft.com/office/drawing/2014/main" xmlns="" id="{196E82AA-E1C5-4B42-B354-91CC73D50564}"/>
                  </a:ext>
                </a:extLst>
              </p:cNvPr>
              <p:cNvSpPr/>
              <p:nvPr/>
            </p:nvSpPr>
            <p:spPr>
              <a:xfrm rot="5400000">
                <a:off x="3284144" y="4983792"/>
                <a:ext cx="234131" cy="199116"/>
              </a:xfrm>
              <a:prstGeom prst="flowChartExtract">
                <a:avLst/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xmlns="" id="{D52ED2E7-0FE2-4401-A8A8-333A2D789D26}"/>
                  </a:ext>
                </a:extLst>
              </p:cNvPr>
              <p:cNvSpPr/>
              <p:nvPr/>
            </p:nvSpPr>
            <p:spPr>
              <a:xfrm rot="16200000">
                <a:off x="4635731" y="3850328"/>
                <a:ext cx="1592930" cy="1327443"/>
              </a:xfrm>
              <a:custGeom>
                <a:avLst/>
                <a:gdLst>
                  <a:gd name="connsiteX0" fmla="*/ 0 w 1327442"/>
                  <a:gd name="connsiteY0" fmla="*/ 66372 h 1592930"/>
                  <a:gd name="connsiteX1" fmla="*/ 66372 w 1327442"/>
                  <a:gd name="connsiteY1" fmla="*/ 0 h 1592930"/>
                  <a:gd name="connsiteX2" fmla="*/ 1261070 w 1327442"/>
                  <a:gd name="connsiteY2" fmla="*/ 0 h 1592930"/>
                  <a:gd name="connsiteX3" fmla="*/ 1327442 w 1327442"/>
                  <a:gd name="connsiteY3" fmla="*/ 66372 h 1592930"/>
                  <a:gd name="connsiteX4" fmla="*/ 1327442 w 1327442"/>
                  <a:gd name="connsiteY4" fmla="*/ 1526558 h 1592930"/>
                  <a:gd name="connsiteX5" fmla="*/ 1261070 w 1327442"/>
                  <a:gd name="connsiteY5" fmla="*/ 1592930 h 1592930"/>
                  <a:gd name="connsiteX6" fmla="*/ 66372 w 1327442"/>
                  <a:gd name="connsiteY6" fmla="*/ 1592930 h 1592930"/>
                  <a:gd name="connsiteX7" fmla="*/ 0 w 1327442"/>
                  <a:gd name="connsiteY7" fmla="*/ 1526558 h 1592930"/>
                  <a:gd name="connsiteX8" fmla="*/ 0 w 1327442"/>
                  <a:gd name="connsiteY8" fmla="*/ 66372 h 159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7442" h="1592930">
                    <a:moveTo>
                      <a:pt x="1272132" y="1"/>
                    </a:moveTo>
                    <a:cubicBezTo>
                      <a:pt x="1302678" y="1"/>
                      <a:pt x="1327442" y="35660"/>
                      <a:pt x="1327442" y="79647"/>
                    </a:cubicBezTo>
                    <a:lnTo>
                      <a:pt x="1327442" y="1513283"/>
                    </a:lnTo>
                    <a:cubicBezTo>
                      <a:pt x="1327442" y="1557270"/>
                      <a:pt x="1302678" y="1592929"/>
                      <a:pt x="1272132" y="1592929"/>
                    </a:cubicBezTo>
                    <a:lnTo>
                      <a:pt x="55310" y="1592929"/>
                    </a:lnTo>
                    <a:cubicBezTo>
                      <a:pt x="24764" y="1592929"/>
                      <a:pt x="0" y="1557270"/>
                      <a:pt x="0" y="1513283"/>
                    </a:cubicBezTo>
                    <a:lnTo>
                      <a:pt x="0" y="79647"/>
                    </a:lnTo>
                    <a:cubicBezTo>
                      <a:pt x="0" y="35660"/>
                      <a:pt x="24764" y="1"/>
                      <a:pt x="55310" y="1"/>
                    </a:cubicBezTo>
                    <a:lnTo>
                      <a:pt x="1272132" y="1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6727" tIns="37719" rIns="48894" bIns="1061954" numCol="1" spcCol="1270" anchor="t" anchorCtr="0">
                <a:noAutofit/>
              </a:bodyPr>
              <a:lstStyle/>
              <a:p>
                <a:pPr marL="0" lvl="0" indent="0" algn="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1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流程图: 摘录 6">
                <a:extLst>
                  <a:ext uri="{FF2B5EF4-FFF2-40B4-BE49-F238E27FC236}">
                    <a16:creationId xmlns:a16="http://schemas.microsoft.com/office/drawing/2014/main" xmlns="" id="{0517D69D-C75D-4CB1-A61E-0CB8BEA03637}"/>
                  </a:ext>
                </a:extLst>
              </p:cNvPr>
              <p:cNvSpPr/>
              <p:nvPr/>
            </p:nvSpPr>
            <p:spPr>
              <a:xfrm rot="5400000">
                <a:off x="4658047" y="4983792"/>
                <a:ext cx="234131" cy="199116"/>
              </a:xfrm>
              <a:prstGeom prst="flowChartExtract">
                <a:avLst/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xmlns="" id="{13BEF197-7CAB-4B01-8897-DD3B0850EE74}"/>
                  </a:ext>
                </a:extLst>
              </p:cNvPr>
              <p:cNvSpPr/>
              <p:nvPr/>
            </p:nvSpPr>
            <p:spPr>
              <a:xfrm rot="16200000">
                <a:off x="6009634" y="3850327"/>
                <a:ext cx="1592930" cy="1327443"/>
              </a:xfrm>
              <a:custGeom>
                <a:avLst/>
                <a:gdLst>
                  <a:gd name="connsiteX0" fmla="*/ 0 w 1327442"/>
                  <a:gd name="connsiteY0" fmla="*/ 66372 h 1592930"/>
                  <a:gd name="connsiteX1" fmla="*/ 66372 w 1327442"/>
                  <a:gd name="connsiteY1" fmla="*/ 0 h 1592930"/>
                  <a:gd name="connsiteX2" fmla="*/ 1261070 w 1327442"/>
                  <a:gd name="connsiteY2" fmla="*/ 0 h 1592930"/>
                  <a:gd name="connsiteX3" fmla="*/ 1327442 w 1327442"/>
                  <a:gd name="connsiteY3" fmla="*/ 66372 h 1592930"/>
                  <a:gd name="connsiteX4" fmla="*/ 1327442 w 1327442"/>
                  <a:gd name="connsiteY4" fmla="*/ 1526558 h 1592930"/>
                  <a:gd name="connsiteX5" fmla="*/ 1261070 w 1327442"/>
                  <a:gd name="connsiteY5" fmla="*/ 1592930 h 1592930"/>
                  <a:gd name="connsiteX6" fmla="*/ 66372 w 1327442"/>
                  <a:gd name="connsiteY6" fmla="*/ 1592930 h 1592930"/>
                  <a:gd name="connsiteX7" fmla="*/ 0 w 1327442"/>
                  <a:gd name="connsiteY7" fmla="*/ 1526558 h 1592930"/>
                  <a:gd name="connsiteX8" fmla="*/ 0 w 1327442"/>
                  <a:gd name="connsiteY8" fmla="*/ 66372 h 159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7442" h="1592930">
                    <a:moveTo>
                      <a:pt x="1272132" y="1"/>
                    </a:moveTo>
                    <a:cubicBezTo>
                      <a:pt x="1302678" y="1"/>
                      <a:pt x="1327442" y="35660"/>
                      <a:pt x="1327442" y="79647"/>
                    </a:cubicBezTo>
                    <a:lnTo>
                      <a:pt x="1327442" y="1513283"/>
                    </a:lnTo>
                    <a:cubicBezTo>
                      <a:pt x="1327442" y="1557270"/>
                      <a:pt x="1302678" y="1592929"/>
                      <a:pt x="1272132" y="1592929"/>
                    </a:cubicBezTo>
                    <a:lnTo>
                      <a:pt x="55310" y="1592929"/>
                    </a:lnTo>
                    <a:cubicBezTo>
                      <a:pt x="24764" y="1592929"/>
                      <a:pt x="0" y="1557270"/>
                      <a:pt x="0" y="1513283"/>
                    </a:cubicBezTo>
                    <a:lnTo>
                      <a:pt x="0" y="79647"/>
                    </a:lnTo>
                    <a:cubicBezTo>
                      <a:pt x="0" y="35660"/>
                      <a:pt x="24764" y="1"/>
                      <a:pt x="55310" y="1"/>
                    </a:cubicBezTo>
                    <a:lnTo>
                      <a:pt x="1272132" y="1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6726" tIns="37719" rIns="48895" bIns="1061954" numCol="1" spcCol="1270" anchor="t" anchorCtr="0">
                <a:noAutofit/>
              </a:bodyPr>
              <a:lstStyle/>
              <a:p>
                <a:pPr marL="0" lvl="0" indent="0" algn="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1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流程图: 摘录 8">
                <a:extLst>
                  <a:ext uri="{FF2B5EF4-FFF2-40B4-BE49-F238E27FC236}">
                    <a16:creationId xmlns:a16="http://schemas.microsoft.com/office/drawing/2014/main" xmlns="" id="{FD60FBCF-DC35-42A7-B151-C502BADD6EAE}"/>
                  </a:ext>
                </a:extLst>
              </p:cNvPr>
              <p:cNvSpPr/>
              <p:nvPr/>
            </p:nvSpPr>
            <p:spPr>
              <a:xfrm rot="5400000">
                <a:off x="6031950" y="4983792"/>
                <a:ext cx="234131" cy="199116"/>
              </a:xfrm>
              <a:prstGeom prst="flowChartExtract">
                <a:avLst/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968E0A5A-A9E6-4585-8215-4E1CB6ADA741}"/>
                </a:ext>
              </a:extLst>
            </p:cNvPr>
            <p:cNvSpPr/>
            <p:nvPr/>
          </p:nvSpPr>
          <p:spPr>
            <a:xfrm>
              <a:off x="2030506" y="3755154"/>
              <a:ext cx="26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指标设计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53031F26-F035-44B7-88DF-AE8F6583F668}"/>
                </a:ext>
              </a:extLst>
            </p:cNvPr>
            <p:cNvSpPr/>
            <p:nvPr/>
          </p:nvSpPr>
          <p:spPr>
            <a:xfrm>
              <a:off x="3402547" y="3712207"/>
              <a:ext cx="26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5444D9D1-A0A4-4FBC-BA68-A2EC00DABDF5}"/>
                </a:ext>
              </a:extLst>
            </p:cNvPr>
            <p:cNvSpPr/>
            <p:nvPr/>
          </p:nvSpPr>
          <p:spPr>
            <a:xfrm>
              <a:off x="4803543" y="3716339"/>
              <a:ext cx="26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指标分析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4263E854-C585-4AB3-93B4-F37729A69226}"/>
                </a:ext>
              </a:extLst>
            </p:cNvPr>
            <p:cNvSpPr/>
            <p:nvPr/>
          </p:nvSpPr>
          <p:spPr>
            <a:xfrm>
              <a:off x="6160714" y="3712206"/>
              <a:ext cx="26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指标展示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xmlns="" id="{B6EEEB7A-AEE4-4B31-9059-4E043FCF4C14}"/>
                </a:ext>
              </a:extLst>
            </p:cNvPr>
            <p:cNvSpPr/>
            <p:nvPr/>
          </p:nvSpPr>
          <p:spPr>
            <a:xfrm>
              <a:off x="2351441" y="3845028"/>
              <a:ext cx="887506" cy="25997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/>
                <a:t>市场占有率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E69D874F-70AE-4686-ACEF-5E90B8B7067F}"/>
                </a:ext>
              </a:extLst>
            </p:cNvPr>
            <p:cNvSpPr/>
            <p:nvPr/>
          </p:nvSpPr>
          <p:spPr>
            <a:xfrm>
              <a:off x="2351441" y="4190326"/>
              <a:ext cx="887506" cy="25997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/>
                <a:t>销售利润率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C7E0860B-BF64-459A-9EE7-F54270413E7B}"/>
                </a:ext>
              </a:extLst>
            </p:cNvPr>
            <p:cNvSpPr/>
            <p:nvPr/>
          </p:nvSpPr>
          <p:spPr>
            <a:xfrm>
              <a:off x="2351441" y="4535624"/>
              <a:ext cx="887506" cy="25997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/>
                <a:t>同比增长率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98AE0925-3111-481E-86D5-BB667EE10D4A}"/>
                </a:ext>
              </a:extLst>
            </p:cNvPr>
            <p:cNvSpPr/>
            <p:nvPr/>
          </p:nvSpPr>
          <p:spPr>
            <a:xfrm>
              <a:off x="2351441" y="4876043"/>
              <a:ext cx="887506" cy="25997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/>
                <a:t>产品质量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xmlns="" id="{51464B58-A489-4FE8-90CC-AF9468FA9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784" y="3806871"/>
              <a:ext cx="1023900" cy="1545046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xmlns="" id="{79ACF3DB-E2F9-436E-8AAC-A126277C1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624" y="3910183"/>
              <a:ext cx="1785870" cy="1135326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xmlns="" id="{7E7CEDF6-E5B6-485F-8866-EC6F6732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767" y="4324001"/>
              <a:ext cx="890408" cy="42286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5DBA35ED-587A-4419-A5D2-78E7FCED3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1948" y="3816399"/>
              <a:ext cx="910111" cy="422859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xmlns="" id="{099E37B5-E68A-4661-A23A-AACB09B1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873" y="4800225"/>
              <a:ext cx="899417" cy="412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6532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xmlns="" id="{64678745-EA8E-4752-AF56-BBF19C3F8C15}"/>
              </a:ext>
            </a:extLst>
          </p:cNvPr>
          <p:cNvGraphicFramePr/>
          <p:nvPr>
            <p:extLst/>
          </p:nvPr>
        </p:nvGraphicFramePr>
        <p:xfrm>
          <a:off x="1524001" y="1397001"/>
          <a:ext cx="3047999" cy="203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ED73C51-0E1E-4B4A-AB8F-74AA8C37F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0480" y="2410880"/>
            <a:ext cx="3048264" cy="20362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F64896B-B84A-4CE7-A3AD-61DF37FF376F}"/>
              </a:ext>
            </a:extLst>
          </p:cNvPr>
          <p:cNvSpPr txBox="1"/>
          <p:nvPr/>
        </p:nvSpPr>
        <p:spPr>
          <a:xfrm>
            <a:off x="5564841" y="1904868"/>
            <a:ext cx="125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自定义模板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D22065C-D6B7-4E68-AD58-86204FDD7621}"/>
              </a:ext>
            </a:extLst>
          </p:cNvPr>
          <p:cNvSpPr txBox="1"/>
          <p:nvPr/>
        </p:nvSpPr>
        <p:spPr>
          <a:xfrm>
            <a:off x="6649883" y="3568025"/>
            <a:ext cx="34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8B9E605-05DD-4641-A197-C0AEEB5F4225}"/>
              </a:ext>
            </a:extLst>
          </p:cNvPr>
          <p:cNvSpPr txBox="1"/>
          <p:nvPr/>
        </p:nvSpPr>
        <p:spPr>
          <a:xfrm>
            <a:off x="5260667" y="3137647"/>
            <a:ext cx="304174" cy="95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xmlns="" id="{523662FB-A617-40D1-BC88-C22D89BBFB3B}"/>
              </a:ext>
            </a:extLst>
          </p:cNvPr>
          <p:cNvGraphicFramePr/>
          <p:nvPr>
            <p:extLst/>
          </p:nvPr>
        </p:nvGraphicFramePr>
        <p:xfrm>
          <a:off x="326587" y="3421529"/>
          <a:ext cx="3483413" cy="219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22D15F0-34BE-400A-85CD-3133CF81A294}"/>
              </a:ext>
            </a:extLst>
          </p:cNvPr>
          <p:cNvSpPr txBox="1"/>
          <p:nvPr/>
        </p:nvSpPr>
        <p:spPr>
          <a:xfrm>
            <a:off x="568344" y="3972744"/>
            <a:ext cx="4520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A591EED-A99A-440C-95C4-BA50AFD9872B}"/>
              </a:ext>
            </a:extLst>
          </p:cNvPr>
          <p:cNvSpPr txBox="1"/>
          <p:nvPr/>
        </p:nvSpPr>
        <p:spPr>
          <a:xfrm>
            <a:off x="1524001" y="3414136"/>
            <a:ext cx="91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1D8F6A8-7997-491C-8E1E-5EEE11AE207B}"/>
              </a:ext>
            </a:extLst>
          </p:cNvPr>
          <p:cNvSpPr txBox="1"/>
          <p:nvPr/>
        </p:nvSpPr>
        <p:spPr>
          <a:xfrm>
            <a:off x="1692751" y="5153222"/>
            <a:ext cx="91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</a:p>
        </p:txBody>
      </p:sp>
    </p:spTree>
    <p:extLst>
      <p:ext uri="{BB962C8B-B14F-4D97-AF65-F5344CB8AC3E}">
        <p14:creationId xmlns:p14="http://schemas.microsoft.com/office/powerpoint/2010/main" val="3643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B19AF41-1ECC-402C-8754-BBFD6F4D4A57}"/>
              </a:ext>
            </a:extLst>
          </p:cNvPr>
          <p:cNvSpPr txBox="1"/>
          <p:nvPr/>
        </p:nvSpPr>
        <p:spPr>
          <a:xfrm>
            <a:off x="2580041" y="1293491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安全评价指标的计算与展示</a:t>
            </a:r>
          </a:p>
        </p:txBody>
      </p:sp>
      <p:sp>
        <p:nvSpPr>
          <p:cNvPr id="19" name="圆角矩形 15">
            <a:extLst>
              <a:ext uri="{FF2B5EF4-FFF2-40B4-BE49-F238E27FC236}">
                <a16:creationId xmlns:a16="http://schemas.microsoft.com/office/drawing/2014/main" xmlns="" id="{583D47C0-3CF5-4435-AA5F-CDD0230D88AC}"/>
              </a:ext>
            </a:extLst>
          </p:cNvPr>
          <p:cNvSpPr/>
          <p:nvPr/>
        </p:nvSpPr>
        <p:spPr>
          <a:xfrm>
            <a:off x="981811" y="2650566"/>
            <a:ext cx="2298931" cy="231139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6">
            <a:extLst>
              <a:ext uri="{FF2B5EF4-FFF2-40B4-BE49-F238E27FC236}">
                <a16:creationId xmlns:a16="http://schemas.microsoft.com/office/drawing/2014/main" xmlns="" id="{6AB29C0D-F477-44B9-A201-3A235293A3DD}"/>
              </a:ext>
            </a:extLst>
          </p:cNvPr>
          <p:cNvSpPr/>
          <p:nvPr/>
        </p:nvSpPr>
        <p:spPr>
          <a:xfrm>
            <a:off x="3426166" y="2633086"/>
            <a:ext cx="2298931" cy="232887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7">
            <a:extLst>
              <a:ext uri="{FF2B5EF4-FFF2-40B4-BE49-F238E27FC236}">
                <a16:creationId xmlns:a16="http://schemas.microsoft.com/office/drawing/2014/main" xmlns="" id="{9552F5A0-ED29-42C4-B74E-EACF2EE71BB1}"/>
              </a:ext>
            </a:extLst>
          </p:cNvPr>
          <p:cNvSpPr/>
          <p:nvPr/>
        </p:nvSpPr>
        <p:spPr>
          <a:xfrm>
            <a:off x="5870519" y="2639439"/>
            <a:ext cx="2453845" cy="23288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181A6CD-1EDA-4D82-BE31-19DABAC7B17F}"/>
              </a:ext>
            </a:extLst>
          </p:cNvPr>
          <p:cNvSpPr txBox="1"/>
          <p:nvPr/>
        </p:nvSpPr>
        <p:spPr>
          <a:xfrm>
            <a:off x="1654046" y="2121655"/>
            <a:ext cx="95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F87E197-0FCF-4465-A1BD-008743562DD1}"/>
              </a:ext>
            </a:extLst>
          </p:cNvPr>
          <p:cNvSpPr txBox="1"/>
          <p:nvPr/>
        </p:nvSpPr>
        <p:spPr>
          <a:xfrm>
            <a:off x="4003382" y="2121655"/>
            <a:ext cx="113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</a:p>
        </p:txBody>
      </p:sp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xmlns="" id="{708BCDA0-1F5D-4EEF-9063-B3E798380D41}"/>
              </a:ext>
            </a:extLst>
          </p:cNvPr>
          <p:cNvGraphicFramePr/>
          <p:nvPr>
            <p:extLst/>
          </p:nvPr>
        </p:nvGraphicFramePr>
        <p:xfrm>
          <a:off x="3562966" y="2922359"/>
          <a:ext cx="2018065" cy="1712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xmlns="" id="{F8DF472D-BF22-4D33-8D86-9FEB98E0498F}"/>
              </a:ext>
            </a:extLst>
          </p:cNvPr>
          <p:cNvGraphicFramePr/>
          <p:nvPr>
            <p:extLst/>
          </p:nvPr>
        </p:nvGraphicFramePr>
        <p:xfrm>
          <a:off x="1178980" y="2929277"/>
          <a:ext cx="1930836" cy="170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A67503C-1F6D-4E88-92A7-A12C9E06154B}"/>
              </a:ext>
            </a:extLst>
          </p:cNvPr>
          <p:cNvSpPr txBox="1"/>
          <p:nvPr/>
        </p:nvSpPr>
        <p:spPr>
          <a:xfrm>
            <a:off x="6207322" y="2125633"/>
            <a:ext cx="18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数据分析与展示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xmlns="" id="{2E302342-0447-4D44-9FFD-06D06A58C009}"/>
              </a:ext>
            </a:extLst>
          </p:cNvPr>
          <p:cNvGraphicFramePr/>
          <p:nvPr>
            <p:extLst/>
          </p:nvPr>
        </p:nvGraphicFramePr>
        <p:xfrm>
          <a:off x="5713141" y="2824421"/>
          <a:ext cx="2768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7615042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xmlns="" id="{0C829D7C-AFE4-4E34-8448-C7CF936EE056}"/>
              </a:ext>
            </a:extLst>
          </p:cNvPr>
          <p:cNvGraphicFramePr/>
          <p:nvPr>
            <p:extLst/>
          </p:nvPr>
        </p:nvGraphicFramePr>
        <p:xfrm>
          <a:off x="206665" y="2018368"/>
          <a:ext cx="2832847" cy="141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DFC756B4-E113-4265-8B08-B8A93D830D8D}"/>
              </a:ext>
            </a:extLst>
          </p:cNvPr>
          <p:cNvGraphicFramePr/>
          <p:nvPr>
            <p:extLst/>
          </p:nvPr>
        </p:nvGraphicFramePr>
        <p:xfrm>
          <a:off x="610076" y="4072371"/>
          <a:ext cx="2026023" cy="141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xmlns="" id="{D1A400C0-981E-4FF8-A740-C63478796C59}"/>
              </a:ext>
            </a:extLst>
          </p:cNvPr>
          <p:cNvGraphicFramePr/>
          <p:nvPr>
            <p:extLst/>
          </p:nvPr>
        </p:nvGraphicFramePr>
        <p:xfrm>
          <a:off x="2968214" y="4031236"/>
          <a:ext cx="2654025" cy="125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482F45E-F91B-4124-86CF-68900135DD5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27" y="2630140"/>
            <a:ext cx="887978" cy="7103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B1B44BE-3685-45DA-B058-F11F368F04B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49" y="2630140"/>
            <a:ext cx="887978" cy="7103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30C8A19-1833-45BA-B43A-10CE5650C36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27" y="1919757"/>
            <a:ext cx="887978" cy="7103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5CF8B49-0B66-47A4-8C8C-F0FE5FB58EF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01" y="1919757"/>
            <a:ext cx="887978" cy="71038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794376C-8D09-4669-9BA0-C7B329B218FE}"/>
              </a:ext>
            </a:extLst>
          </p:cNvPr>
          <p:cNvSpPr/>
          <p:nvPr/>
        </p:nvSpPr>
        <p:spPr>
          <a:xfrm>
            <a:off x="3146559" y="3893870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67E5599-8F9A-47FA-8EFF-9C4FC2AA60C3}"/>
              </a:ext>
            </a:extLst>
          </p:cNvPr>
          <p:cNvSpPr/>
          <p:nvPr/>
        </p:nvSpPr>
        <p:spPr>
          <a:xfrm>
            <a:off x="474422" y="3893870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821CFA5-2C16-498C-88DB-3C6679AD4D89}"/>
              </a:ext>
            </a:extLst>
          </p:cNvPr>
          <p:cNvSpPr/>
          <p:nvPr/>
        </p:nvSpPr>
        <p:spPr>
          <a:xfrm>
            <a:off x="474422" y="1839470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D773586-6B67-40C4-9492-C2D1482E1888}"/>
              </a:ext>
            </a:extLst>
          </p:cNvPr>
          <p:cNvSpPr/>
          <p:nvPr/>
        </p:nvSpPr>
        <p:spPr>
          <a:xfrm>
            <a:off x="3171263" y="1823622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xmlns="" id="{47DFB19B-0EF7-472A-A9E4-A6BF5CDF8D6C}"/>
              </a:ext>
            </a:extLst>
          </p:cNvPr>
          <p:cNvSpPr/>
          <p:nvPr/>
        </p:nvSpPr>
        <p:spPr>
          <a:xfrm rot="16200000">
            <a:off x="2889564" y="4409607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xmlns="" id="{71D54D39-58EF-4C6D-88B1-6B08F36B1BC7}"/>
              </a:ext>
            </a:extLst>
          </p:cNvPr>
          <p:cNvSpPr/>
          <p:nvPr/>
        </p:nvSpPr>
        <p:spPr>
          <a:xfrm>
            <a:off x="1527783" y="3606906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xmlns="" id="{A9967B73-544B-4649-A1C9-0F991196E5C7}"/>
              </a:ext>
            </a:extLst>
          </p:cNvPr>
          <p:cNvSpPr/>
          <p:nvPr/>
        </p:nvSpPr>
        <p:spPr>
          <a:xfrm rot="10800000">
            <a:off x="4225631" y="3606906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8166A6A-39C4-4210-9AC2-3FFC11B61C3D}"/>
              </a:ext>
            </a:extLst>
          </p:cNvPr>
          <p:cNvSpPr txBox="1"/>
          <p:nvPr/>
        </p:nvSpPr>
        <p:spPr>
          <a:xfrm>
            <a:off x="1967105" y="3275629"/>
            <a:ext cx="827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3D142A6-12A7-45BE-8554-D7E85D3822F0}"/>
              </a:ext>
            </a:extLst>
          </p:cNvPr>
          <p:cNvSpPr txBox="1"/>
          <p:nvPr/>
        </p:nvSpPr>
        <p:spPr>
          <a:xfrm>
            <a:off x="1893791" y="5332962"/>
            <a:ext cx="9738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8871107C-8A3C-4C1A-B585-79153E972F91}"/>
              </a:ext>
            </a:extLst>
          </p:cNvPr>
          <p:cNvSpPr txBox="1"/>
          <p:nvPr/>
        </p:nvSpPr>
        <p:spPr>
          <a:xfrm>
            <a:off x="4022061" y="5323204"/>
            <a:ext cx="1434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指标计算与分析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66C9AB4B-B173-4051-831C-BE3758E3FD21}"/>
              </a:ext>
            </a:extLst>
          </p:cNvPr>
          <p:cNvSpPr txBox="1"/>
          <p:nvPr/>
        </p:nvSpPr>
        <p:spPr>
          <a:xfrm>
            <a:off x="4545471" y="3271274"/>
            <a:ext cx="9738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指标展示</a:t>
            </a:r>
          </a:p>
        </p:txBody>
      </p:sp>
    </p:spTree>
    <p:extLst>
      <p:ext uri="{BB962C8B-B14F-4D97-AF65-F5344CB8AC3E}">
        <p14:creationId xmlns:p14="http://schemas.microsoft.com/office/powerpoint/2010/main" val="76494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</TotalTime>
  <Words>341</Words>
  <Application>Microsoft Office PowerPoint</Application>
  <PresentationFormat>全屏显示(4:3)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115</cp:revision>
  <dcterms:created xsi:type="dcterms:W3CDTF">2018-01-20T06:15:46Z</dcterms:created>
  <dcterms:modified xsi:type="dcterms:W3CDTF">2018-01-23T13:55:40Z</dcterms:modified>
</cp:coreProperties>
</file>