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AF9FE0-D655-4390-BCEA-160B8C363063}" type="doc">
      <dgm:prSet loTypeId="urn:microsoft.com/office/officeart/2005/8/layout/lProcess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3BF20A71-8DD3-4B8C-A472-2E404CA3F6D9}">
      <dgm:prSet phldrT="[文本]" custT="1"/>
      <dgm:spPr/>
      <dgm:t>
        <a:bodyPr/>
        <a:lstStyle/>
        <a:p>
          <a:r>
            <a: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rPr>
            <a:t>其他质量模块</a:t>
          </a:r>
        </a:p>
      </dgm:t>
    </dgm:pt>
    <dgm:pt modelId="{E016DD07-C060-4152-B5C8-46388C28176A}" type="parTrans" cxnId="{E3994C07-1036-4667-AF54-DD86898E775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D36D5C-BAD7-4CC8-BA75-70AB5A9B45C3}" type="sibTrans" cxnId="{E3994C07-1036-4667-AF54-DD86898E775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588A11-C6E2-4FD0-8368-B5316831DC07}">
      <dgm:prSet phldrT="[文本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质量在线监测分析平台</a:t>
          </a:r>
        </a:p>
      </dgm:t>
    </dgm:pt>
    <dgm:pt modelId="{FE1AE352-E406-4639-A1E4-B034C0ABD410}" type="parTrans" cxnId="{74031FAD-0B87-4163-99A2-7677A77A41A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86D8D3-FBC0-4984-85D6-4962F32C8FDD}" type="sibTrans" cxnId="{74031FAD-0B87-4163-99A2-7677A77A41A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76DBB9-6982-4D30-9A93-8901D6EA57E9}">
      <dgm:prSet phldrT="[文本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材料设计及数字仿真平台</a:t>
          </a:r>
        </a:p>
      </dgm:t>
    </dgm:pt>
    <dgm:pt modelId="{193B879B-4A11-4E5A-B68C-AF7E9B717D65}" type="parTrans" cxnId="{B75831AF-D59B-4235-BAA0-7B2058C5D4E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9A475C-2363-4804-BD14-023FF3BA8DA6}" type="sibTrans" cxnId="{B75831AF-D59B-4235-BAA0-7B2058C5D4E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A19A8A-F9CF-40F8-B0A5-ED79E1B9C9F6}" type="pres">
      <dgm:prSet presAssocID="{02AF9FE0-D655-4390-BCEA-160B8C363063}" presName="theList" presStyleCnt="0">
        <dgm:presLayoutVars>
          <dgm:dir/>
          <dgm:animLvl val="lvl"/>
          <dgm:resizeHandles val="exact"/>
        </dgm:presLayoutVars>
      </dgm:prSet>
      <dgm:spPr/>
    </dgm:pt>
    <dgm:pt modelId="{870FDFCB-F09D-437C-A0C3-363331E0AA02}" type="pres">
      <dgm:prSet presAssocID="{3BF20A71-8DD3-4B8C-A472-2E404CA3F6D9}" presName="compNode" presStyleCnt="0"/>
      <dgm:spPr/>
    </dgm:pt>
    <dgm:pt modelId="{AD165317-022E-4973-8470-099FD78ED8F7}" type="pres">
      <dgm:prSet presAssocID="{3BF20A71-8DD3-4B8C-A472-2E404CA3F6D9}" presName="aNode" presStyleLbl="bgShp" presStyleIdx="0" presStyleCnt="1"/>
      <dgm:spPr/>
    </dgm:pt>
    <dgm:pt modelId="{204B9B73-2536-4B54-9427-88293249A5DD}" type="pres">
      <dgm:prSet presAssocID="{3BF20A71-8DD3-4B8C-A472-2E404CA3F6D9}" presName="textNode" presStyleLbl="bgShp" presStyleIdx="0" presStyleCnt="1"/>
      <dgm:spPr/>
    </dgm:pt>
    <dgm:pt modelId="{665524EB-02BE-4D25-9263-3E5FD42CF15E}" type="pres">
      <dgm:prSet presAssocID="{3BF20A71-8DD3-4B8C-A472-2E404CA3F6D9}" presName="compChildNode" presStyleCnt="0"/>
      <dgm:spPr/>
    </dgm:pt>
    <dgm:pt modelId="{528EDA11-14D2-4A10-8C40-8D016EF440B9}" type="pres">
      <dgm:prSet presAssocID="{3BF20A71-8DD3-4B8C-A472-2E404CA3F6D9}" presName="theInnerList" presStyleCnt="0"/>
      <dgm:spPr/>
    </dgm:pt>
    <dgm:pt modelId="{EA776340-0247-4480-BFAA-55CCEBCC8EB3}" type="pres">
      <dgm:prSet presAssocID="{33588A11-C6E2-4FD0-8368-B5316831DC07}" presName="childNode" presStyleLbl="node1" presStyleIdx="0" presStyleCnt="2">
        <dgm:presLayoutVars>
          <dgm:bulletEnabled val="1"/>
        </dgm:presLayoutVars>
      </dgm:prSet>
      <dgm:spPr/>
    </dgm:pt>
    <dgm:pt modelId="{35C328BA-4D77-4F89-91BD-72330E35FC6A}" type="pres">
      <dgm:prSet presAssocID="{33588A11-C6E2-4FD0-8368-B5316831DC07}" presName="aSpace2" presStyleCnt="0"/>
      <dgm:spPr/>
    </dgm:pt>
    <dgm:pt modelId="{A05C191E-B704-4E9C-BF97-76F9823D6DCB}" type="pres">
      <dgm:prSet presAssocID="{F976DBB9-6982-4D30-9A93-8901D6EA57E9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CB929E05-F55F-4715-A2EE-93A6FB1CBF57}" type="presOf" srcId="{3BF20A71-8DD3-4B8C-A472-2E404CA3F6D9}" destId="{204B9B73-2536-4B54-9427-88293249A5DD}" srcOrd="1" destOrd="0" presId="urn:microsoft.com/office/officeart/2005/8/layout/lProcess2"/>
    <dgm:cxn modelId="{E3994C07-1036-4667-AF54-DD86898E7754}" srcId="{02AF9FE0-D655-4390-BCEA-160B8C363063}" destId="{3BF20A71-8DD3-4B8C-A472-2E404CA3F6D9}" srcOrd="0" destOrd="0" parTransId="{E016DD07-C060-4152-B5C8-46388C28176A}" sibTransId="{C2D36D5C-BAD7-4CC8-BA75-70AB5A9B45C3}"/>
    <dgm:cxn modelId="{1E12B512-1A20-425F-8FC0-BD98F50B13BA}" type="presOf" srcId="{33588A11-C6E2-4FD0-8368-B5316831DC07}" destId="{EA776340-0247-4480-BFAA-55CCEBCC8EB3}" srcOrd="0" destOrd="0" presId="urn:microsoft.com/office/officeart/2005/8/layout/lProcess2"/>
    <dgm:cxn modelId="{36EA2B35-4162-4AE3-890A-7A34BD45CF24}" type="presOf" srcId="{3BF20A71-8DD3-4B8C-A472-2E404CA3F6D9}" destId="{AD165317-022E-4973-8470-099FD78ED8F7}" srcOrd="0" destOrd="0" presId="urn:microsoft.com/office/officeart/2005/8/layout/lProcess2"/>
    <dgm:cxn modelId="{5380634B-9266-459D-A636-AB24EF674754}" type="presOf" srcId="{02AF9FE0-D655-4390-BCEA-160B8C363063}" destId="{94A19A8A-F9CF-40F8-B0A5-ED79E1B9C9F6}" srcOrd="0" destOrd="0" presId="urn:microsoft.com/office/officeart/2005/8/layout/lProcess2"/>
    <dgm:cxn modelId="{74031FAD-0B87-4163-99A2-7677A77A41A5}" srcId="{3BF20A71-8DD3-4B8C-A472-2E404CA3F6D9}" destId="{33588A11-C6E2-4FD0-8368-B5316831DC07}" srcOrd="0" destOrd="0" parTransId="{FE1AE352-E406-4639-A1E4-B034C0ABD410}" sibTransId="{6C86D8D3-FBC0-4984-85D6-4962F32C8FDD}"/>
    <dgm:cxn modelId="{3177F5AD-9DDC-4E8E-9B26-0EE9991C8F1F}" type="presOf" srcId="{F976DBB9-6982-4D30-9A93-8901D6EA57E9}" destId="{A05C191E-B704-4E9C-BF97-76F9823D6DCB}" srcOrd="0" destOrd="0" presId="urn:microsoft.com/office/officeart/2005/8/layout/lProcess2"/>
    <dgm:cxn modelId="{B75831AF-D59B-4235-BAA0-7B2058C5D4EF}" srcId="{3BF20A71-8DD3-4B8C-A472-2E404CA3F6D9}" destId="{F976DBB9-6982-4D30-9A93-8901D6EA57E9}" srcOrd="1" destOrd="0" parTransId="{193B879B-4A11-4E5A-B68C-AF7E9B717D65}" sibTransId="{F49A475C-2363-4804-BD14-023FF3BA8DA6}"/>
    <dgm:cxn modelId="{C0492BBB-D2FA-4678-89F9-C4844A7F3428}" type="presParOf" srcId="{94A19A8A-F9CF-40F8-B0A5-ED79E1B9C9F6}" destId="{870FDFCB-F09D-437C-A0C3-363331E0AA02}" srcOrd="0" destOrd="0" presId="urn:microsoft.com/office/officeart/2005/8/layout/lProcess2"/>
    <dgm:cxn modelId="{C9F63420-DDC5-46A1-BD26-26089D2E6390}" type="presParOf" srcId="{870FDFCB-F09D-437C-A0C3-363331E0AA02}" destId="{AD165317-022E-4973-8470-099FD78ED8F7}" srcOrd="0" destOrd="0" presId="urn:microsoft.com/office/officeart/2005/8/layout/lProcess2"/>
    <dgm:cxn modelId="{65B3FBE0-231B-479B-ABF9-C305C9526355}" type="presParOf" srcId="{870FDFCB-F09D-437C-A0C3-363331E0AA02}" destId="{204B9B73-2536-4B54-9427-88293249A5DD}" srcOrd="1" destOrd="0" presId="urn:microsoft.com/office/officeart/2005/8/layout/lProcess2"/>
    <dgm:cxn modelId="{BCE5465B-A864-40A3-BC2C-9CD127569FEA}" type="presParOf" srcId="{870FDFCB-F09D-437C-A0C3-363331E0AA02}" destId="{665524EB-02BE-4D25-9263-3E5FD42CF15E}" srcOrd="2" destOrd="0" presId="urn:microsoft.com/office/officeart/2005/8/layout/lProcess2"/>
    <dgm:cxn modelId="{63E0AE3F-19B2-46DA-824A-FF8595D89D26}" type="presParOf" srcId="{665524EB-02BE-4D25-9263-3E5FD42CF15E}" destId="{528EDA11-14D2-4A10-8C40-8D016EF440B9}" srcOrd="0" destOrd="0" presId="urn:microsoft.com/office/officeart/2005/8/layout/lProcess2"/>
    <dgm:cxn modelId="{BBA2D030-7261-40F2-AA87-560BF4F84F51}" type="presParOf" srcId="{528EDA11-14D2-4A10-8C40-8D016EF440B9}" destId="{EA776340-0247-4480-BFAA-55CCEBCC8EB3}" srcOrd="0" destOrd="0" presId="urn:microsoft.com/office/officeart/2005/8/layout/lProcess2"/>
    <dgm:cxn modelId="{823C0772-C90C-43B6-9736-141C2D2C7B3E}" type="presParOf" srcId="{528EDA11-14D2-4A10-8C40-8D016EF440B9}" destId="{35C328BA-4D77-4F89-91BD-72330E35FC6A}" srcOrd="1" destOrd="0" presId="urn:microsoft.com/office/officeart/2005/8/layout/lProcess2"/>
    <dgm:cxn modelId="{984D41F6-5C41-4689-87AA-424000F461AB}" type="presParOf" srcId="{528EDA11-14D2-4A10-8C40-8D016EF440B9}" destId="{A05C191E-B704-4E9C-BF97-76F9823D6DCB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AA473D-D558-4EB0-BE28-F9320E028FC0}" type="doc">
      <dgm:prSet loTypeId="urn:microsoft.com/office/officeart/2008/layout/Lined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C1053ED7-61D0-4C98-9D3B-8850251DD304}">
      <dgm:prSet phldrT="[文本]" custT="1"/>
      <dgm:spPr/>
      <dgm:t>
        <a:bodyPr/>
        <a:lstStyle/>
        <a:p>
          <a:r>
            <a:rPr lang="zh-CN" altLang="en-US" sz="1800" dirty="0"/>
            <a:t>差异化服务</a:t>
          </a:r>
        </a:p>
      </dgm:t>
    </dgm:pt>
    <dgm:pt modelId="{95C748C9-972F-43FD-9448-305DC89F173F}" type="parTrans" cxnId="{49876BB9-4BE3-4D7D-8F5A-42401E2632A3}">
      <dgm:prSet/>
      <dgm:spPr/>
      <dgm:t>
        <a:bodyPr/>
        <a:lstStyle/>
        <a:p>
          <a:endParaRPr lang="zh-CN" altLang="en-US" sz="2000"/>
        </a:p>
      </dgm:t>
    </dgm:pt>
    <dgm:pt modelId="{AF4E0508-C28B-41A2-B4F5-0C7D54AEB061}" type="sibTrans" cxnId="{49876BB9-4BE3-4D7D-8F5A-42401E2632A3}">
      <dgm:prSet/>
      <dgm:spPr/>
      <dgm:t>
        <a:bodyPr/>
        <a:lstStyle/>
        <a:p>
          <a:endParaRPr lang="zh-CN" altLang="en-US" sz="2000"/>
        </a:p>
      </dgm:t>
    </dgm:pt>
    <dgm:pt modelId="{2D849B85-707B-4873-B1D7-47D5EDBFF081}">
      <dgm:prSet phldrT="[文本]" custT="1"/>
      <dgm:spPr/>
      <dgm:t>
        <a:bodyPr/>
        <a:lstStyle/>
        <a:p>
          <a:r>
            <a:rPr lang="zh-CN" altLang="en-US" sz="2000" dirty="0"/>
            <a:t>生产排程</a:t>
          </a:r>
        </a:p>
      </dgm:t>
    </dgm:pt>
    <dgm:pt modelId="{353891C7-208C-4AA0-93B0-AA573C130EAC}" type="parTrans" cxnId="{ACF2CFE6-A987-4A4A-9BBA-CB4791717AF5}">
      <dgm:prSet/>
      <dgm:spPr/>
      <dgm:t>
        <a:bodyPr/>
        <a:lstStyle/>
        <a:p>
          <a:endParaRPr lang="zh-CN" altLang="en-US" sz="2000"/>
        </a:p>
      </dgm:t>
    </dgm:pt>
    <dgm:pt modelId="{E309C521-8CD6-4CB4-A3C6-38B06996D8A7}" type="sibTrans" cxnId="{ACF2CFE6-A987-4A4A-9BBA-CB4791717AF5}">
      <dgm:prSet/>
      <dgm:spPr/>
      <dgm:t>
        <a:bodyPr/>
        <a:lstStyle/>
        <a:p>
          <a:endParaRPr lang="zh-CN" altLang="en-US" sz="2000"/>
        </a:p>
      </dgm:t>
    </dgm:pt>
    <dgm:pt modelId="{7A9B366A-0165-4DC0-995C-33B22F605096}">
      <dgm:prSet phldrT="[文本]" custT="1"/>
      <dgm:spPr/>
      <dgm:t>
        <a:bodyPr/>
        <a:lstStyle/>
        <a:p>
          <a:r>
            <a:rPr lang="zh-CN" altLang="en-US" sz="2000" dirty="0"/>
            <a:t>订单审核</a:t>
          </a:r>
        </a:p>
      </dgm:t>
    </dgm:pt>
    <dgm:pt modelId="{EDB21101-DD66-4F56-A1ED-66F88E233638}" type="parTrans" cxnId="{A2B9C6FE-17AE-4ED1-A3E4-C23688721A50}">
      <dgm:prSet/>
      <dgm:spPr/>
      <dgm:t>
        <a:bodyPr/>
        <a:lstStyle/>
        <a:p>
          <a:endParaRPr lang="zh-CN" altLang="en-US" sz="2000"/>
        </a:p>
      </dgm:t>
    </dgm:pt>
    <dgm:pt modelId="{761F46DD-D527-4EB5-921C-B54F571EDC9D}" type="sibTrans" cxnId="{A2B9C6FE-17AE-4ED1-A3E4-C23688721A50}">
      <dgm:prSet/>
      <dgm:spPr/>
      <dgm:t>
        <a:bodyPr/>
        <a:lstStyle/>
        <a:p>
          <a:endParaRPr lang="zh-CN" altLang="en-US" sz="2000"/>
        </a:p>
      </dgm:t>
    </dgm:pt>
    <dgm:pt modelId="{B302C6E7-49B9-4164-8945-DDAD140E255C}">
      <dgm:prSet phldrT="[文本]" custT="1"/>
      <dgm:spPr/>
      <dgm:t>
        <a:bodyPr/>
        <a:lstStyle/>
        <a:p>
          <a:r>
            <a:rPr lang="zh-CN" altLang="en-US" sz="2000" dirty="0"/>
            <a:t>优惠政策设置</a:t>
          </a:r>
        </a:p>
      </dgm:t>
    </dgm:pt>
    <dgm:pt modelId="{F5724249-6227-47D4-A90D-4102283E0A32}" type="sibTrans" cxnId="{BC991614-1C5C-4C2A-8543-E9AF6B6F54BA}">
      <dgm:prSet/>
      <dgm:spPr/>
      <dgm:t>
        <a:bodyPr/>
        <a:lstStyle/>
        <a:p>
          <a:endParaRPr lang="zh-CN" altLang="en-US" sz="2000"/>
        </a:p>
      </dgm:t>
    </dgm:pt>
    <dgm:pt modelId="{071E6E6F-F5EB-4F82-9534-70ACEE55DD37}" type="parTrans" cxnId="{BC991614-1C5C-4C2A-8543-E9AF6B6F54BA}">
      <dgm:prSet/>
      <dgm:spPr/>
      <dgm:t>
        <a:bodyPr/>
        <a:lstStyle/>
        <a:p>
          <a:endParaRPr lang="zh-CN" altLang="en-US" sz="2000"/>
        </a:p>
      </dgm:t>
    </dgm:pt>
    <dgm:pt modelId="{8CF944D9-5A0D-41DE-B7A7-BEC27AD0CD88}" type="pres">
      <dgm:prSet presAssocID="{29AA473D-D558-4EB0-BE28-F9320E028FC0}" presName="vert0" presStyleCnt="0">
        <dgm:presLayoutVars>
          <dgm:dir/>
          <dgm:animOne val="branch"/>
          <dgm:animLvl val="lvl"/>
        </dgm:presLayoutVars>
      </dgm:prSet>
      <dgm:spPr/>
    </dgm:pt>
    <dgm:pt modelId="{D01DF41D-53E1-4B4F-8940-283F6394C0B2}" type="pres">
      <dgm:prSet presAssocID="{C1053ED7-61D0-4C98-9D3B-8850251DD304}" presName="thickLine" presStyleLbl="alignNode1" presStyleIdx="0" presStyleCnt="1"/>
      <dgm:spPr/>
    </dgm:pt>
    <dgm:pt modelId="{9A4EBE38-6E00-4A4A-819B-EA213329F0E6}" type="pres">
      <dgm:prSet presAssocID="{C1053ED7-61D0-4C98-9D3B-8850251DD304}" presName="horz1" presStyleCnt="0"/>
      <dgm:spPr/>
    </dgm:pt>
    <dgm:pt modelId="{41F000E5-1DB1-4879-B72B-B31F6F09CDB3}" type="pres">
      <dgm:prSet presAssocID="{C1053ED7-61D0-4C98-9D3B-8850251DD304}" presName="tx1" presStyleLbl="revTx" presStyleIdx="0" presStyleCnt="4"/>
      <dgm:spPr/>
    </dgm:pt>
    <dgm:pt modelId="{7BDC3F83-A871-4233-929B-C90D018252A7}" type="pres">
      <dgm:prSet presAssocID="{C1053ED7-61D0-4C98-9D3B-8850251DD304}" presName="vert1" presStyleCnt="0"/>
      <dgm:spPr/>
    </dgm:pt>
    <dgm:pt modelId="{D9EDAA5B-3DFC-48CA-AF9B-B82A90016476}" type="pres">
      <dgm:prSet presAssocID="{B302C6E7-49B9-4164-8945-DDAD140E255C}" presName="vertSpace2a" presStyleCnt="0"/>
      <dgm:spPr/>
    </dgm:pt>
    <dgm:pt modelId="{C1CFDAC7-EB31-4BB9-9B74-3B61ACCB7927}" type="pres">
      <dgm:prSet presAssocID="{B302C6E7-49B9-4164-8945-DDAD140E255C}" presName="horz2" presStyleCnt="0"/>
      <dgm:spPr/>
    </dgm:pt>
    <dgm:pt modelId="{C284D721-B9C6-4949-BCF8-E1F5B9E15D02}" type="pres">
      <dgm:prSet presAssocID="{B302C6E7-49B9-4164-8945-DDAD140E255C}" presName="horzSpace2" presStyleCnt="0"/>
      <dgm:spPr/>
    </dgm:pt>
    <dgm:pt modelId="{D4A48CC9-5D0B-429C-8ECF-6FD653800C8A}" type="pres">
      <dgm:prSet presAssocID="{B302C6E7-49B9-4164-8945-DDAD140E255C}" presName="tx2" presStyleLbl="revTx" presStyleIdx="1" presStyleCnt="4"/>
      <dgm:spPr/>
    </dgm:pt>
    <dgm:pt modelId="{667A51E4-3D5B-465F-9DB4-1E5EFE96D1ED}" type="pres">
      <dgm:prSet presAssocID="{B302C6E7-49B9-4164-8945-DDAD140E255C}" presName="vert2" presStyleCnt="0"/>
      <dgm:spPr/>
    </dgm:pt>
    <dgm:pt modelId="{EA60B166-595B-4C99-8F48-FDBF94BB265E}" type="pres">
      <dgm:prSet presAssocID="{B302C6E7-49B9-4164-8945-DDAD140E255C}" presName="thinLine2b" presStyleLbl="callout" presStyleIdx="0" presStyleCnt="3"/>
      <dgm:spPr/>
    </dgm:pt>
    <dgm:pt modelId="{CDACBF66-A085-43F8-9C20-DF41F4218038}" type="pres">
      <dgm:prSet presAssocID="{B302C6E7-49B9-4164-8945-DDAD140E255C}" presName="vertSpace2b" presStyleCnt="0"/>
      <dgm:spPr/>
    </dgm:pt>
    <dgm:pt modelId="{936E1204-E436-41E0-98D7-08CB6B73BE80}" type="pres">
      <dgm:prSet presAssocID="{2D849B85-707B-4873-B1D7-47D5EDBFF081}" presName="horz2" presStyleCnt="0"/>
      <dgm:spPr/>
    </dgm:pt>
    <dgm:pt modelId="{BA2F02EE-4FE0-4DA1-870D-F563D577FA0B}" type="pres">
      <dgm:prSet presAssocID="{2D849B85-707B-4873-B1D7-47D5EDBFF081}" presName="horzSpace2" presStyleCnt="0"/>
      <dgm:spPr/>
    </dgm:pt>
    <dgm:pt modelId="{BA00ED7A-7D34-4D2F-A990-3FB0B75314B3}" type="pres">
      <dgm:prSet presAssocID="{2D849B85-707B-4873-B1D7-47D5EDBFF081}" presName="tx2" presStyleLbl="revTx" presStyleIdx="2" presStyleCnt="4"/>
      <dgm:spPr/>
    </dgm:pt>
    <dgm:pt modelId="{8740B06B-C541-428A-A722-944F6444C69D}" type="pres">
      <dgm:prSet presAssocID="{2D849B85-707B-4873-B1D7-47D5EDBFF081}" presName="vert2" presStyleCnt="0"/>
      <dgm:spPr/>
    </dgm:pt>
    <dgm:pt modelId="{562108D9-CEA1-43D0-8FB7-5A3089EF3608}" type="pres">
      <dgm:prSet presAssocID="{2D849B85-707B-4873-B1D7-47D5EDBFF081}" presName="thinLine2b" presStyleLbl="callout" presStyleIdx="1" presStyleCnt="3"/>
      <dgm:spPr/>
    </dgm:pt>
    <dgm:pt modelId="{DC18EFF7-59EF-4A76-9BEB-9F1FE033FF05}" type="pres">
      <dgm:prSet presAssocID="{2D849B85-707B-4873-B1D7-47D5EDBFF081}" presName="vertSpace2b" presStyleCnt="0"/>
      <dgm:spPr/>
    </dgm:pt>
    <dgm:pt modelId="{6C8705D7-71DD-4E05-BD57-44400B1F70CF}" type="pres">
      <dgm:prSet presAssocID="{7A9B366A-0165-4DC0-995C-33B22F605096}" presName="horz2" presStyleCnt="0"/>
      <dgm:spPr/>
    </dgm:pt>
    <dgm:pt modelId="{F62E651D-24D7-4168-9F37-06CB9DF5BCA9}" type="pres">
      <dgm:prSet presAssocID="{7A9B366A-0165-4DC0-995C-33B22F605096}" presName="horzSpace2" presStyleCnt="0"/>
      <dgm:spPr/>
    </dgm:pt>
    <dgm:pt modelId="{3705EE09-4F63-4C96-8DCF-C81AFCCD79F4}" type="pres">
      <dgm:prSet presAssocID="{7A9B366A-0165-4DC0-995C-33B22F605096}" presName="tx2" presStyleLbl="revTx" presStyleIdx="3" presStyleCnt="4"/>
      <dgm:spPr/>
    </dgm:pt>
    <dgm:pt modelId="{16078F7D-8AA4-48FC-ADF4-A8B29458D33C}" type="pres">
      <dgm:prSet presAssocID="{7A9B366A-0165-4DC0-995C-33B22F605096}" presName="vert2" presStyleCnt="0"/>
      <dgm:spPr/>
    </dgm:pt>
    <dgm:pt modelId="{F85F6CA5-2983-4817-92A8-3A5765D63845}" type="pres">
      <dgm:prSet presAssocID="{7A9B366A-0165-4DC0-995C-33B22F605096}" presName="thinLine2b" presStyleLbl="callout" presStyleIdx="2" presStyleCnt="3"/>
      <dgm:spPr/>
    </dgm:pt>
    <dgm:pt modelId="{57958747-82AA-460A-BDE1-5E79530B4298}" type="pres">
      <dgm:prSet presAssocID="{7A9B366A-0165-4DC0-995C-33B22F605096}" presName="vertSpace2b" presStyleCnt="0"/>
      <dgm:spPr/>
    </dgm:pt>
  </dgm:ptLst>
  <dgm:cxnLst>
    <dgm:cxn modelId="{BC991614-1C5C-4C2A-8543-E9AF6B6F54BA}" srcId="{C1053ED7-61D0-4C98-9D3B-8850251DD304}" destId="{B302C6E7-49B9-4164-8945-DDAD140E255C}" srcOrd="0" destOrd="0" parTransId="{071E6E6F-F5EB-4F82-9534-70ACEE55DD37}" sibTransId="{F5724249-6227-47D4-A90D-4102283E0A32}"/>
    <dgm:cxn modelId="{C226183B-DD49-4B3A-8AC1-5CD32721BE2B}" type="presOf" srcId="{B302C6E7-49B9-4164-8945-DDAD140E255C}" destId="{D4A48CC9-5D0B-429C-8ECF-6FD653800C8A}" srcOrd="0" destOrd="0" presId="urn:microsoft.com/office/officeart/2008/layout/LinedList"/>
    <dgm:cxn modelId="{62855D54-5906-49E2-8964-DEA196CC8CBE}" type="presOf" srcId="{2D849B85-707B-4873-B1D7-47D5EDBFF081}" destId="{BA00ED7A-7D34-4D2F-A990-3FB0B75314B3}" srcOrd="0" destOrd="0" presId="urn:microsoft.com/office/officeart/2008/layout/LinedList"/>
    <dgm:cxn modelId="{B6CDD357-8806-49FD-ADBA-F02D58B928CA}" type="presOf" srcId="{7A9B366A-0165-4DC0-995C-33B22F605096}" destId="{3705EE09-4F63-4C96-8DCF-C81AFCCD79F4}" srcOrd="0" destOrd="0" presId="urn:microsoft.com/office/officeart/2008/layout/LinedList"/>
    <dgm:cxn modelId="{49876BB9-4BE3-4D7D-8F5A-42401E2632A3}" srcId="{29AA473D-D558-4EB0-BE28-F9320E028FC0}" destId="{C1053ED7-61D0-4C98-9D3B-8850251DD304}" srcOrd="0" destOrd="0" parTransId="{95C748C9-972F-43FD-9448-305DC89F173F}" sibTransId="{AF4E0508-C28B-41A2-B4F5-0C7D54AEB061}"/>
    <dgm:cxn modelId="{702FABBE-6699-4338-B77B-F8C3C5864590}" type="presOf" srcId="{C1053ED7-61D0-4C98-9D3B-8850251DD304}" destId="{41F000E5-1DB1-4879-B72B-B31F6F09CDB3}" srcOrd="0" destOrd="0" presId="urn:microsoft.com/office/officeart/2008/layout/LinedList"/>
    <dgm:cxn modelId="{D477C1C1-266C-4EAC-8AE0-2A8E98791F9D}" type="presOf" srcId="{29AA473D-D558-4EB0-BE28-F9320E028FC0}" destId="{8CF944D9-5A0D-41DE-B7A7-BEC27AD0CD88}" srcOrd="0" destOrd="0" presId="urn:microsoft.com/office/officeart/2008/layout/LinedList"/>
    <dgm:cxn modelId="{ACF2CFE6-A987-4A4A-9BBA-CB4791717AF5}" srcId="{C1053ED7-61D0-4C98-9D3B-8850251DD304}" destId="{2D849B85-707B-4873-B1D7-47D5EDBFF081}" srcOrd="1" destOrd="0" parTransId="{353891C7-208C-4AA0-93B0-AA573C130EAC}" sibTransId="{E309C521-8CD6-4CB4-A3C6-38B06996D8A7}"/>
    <dgm:cxn modelId="{A2B9C6FE-17AE-4ED1-A3E4-C23688721A50}" srcId="{C1053ED7-61D0-4C98-9D3B-8850251DD304}" destId="{7A9B366A-0165-4DC0-995C-33B22F605096}" srcOrd="2" destOrd="0" parTransId="{EDB21101-DD66-4F56-A1ED-66F88E233638}" sibTransId="{761F46DD-D527-4EB5-921C-B54F571EDC9D}"/>
    <dgm:cxn modelId="{57256D93-3C01-427C-8A2E-29A0648269B4}" type="presParOf" srcId="{8CF944D9-5A0D-41DE-B7A7-BEC27AD0CD88}" destId="{D01DF41D-53E1-4B4F-8940-283F6394C0B2}" srcOrd="0" destOrd="0" presId="urn:microsoft.com/office/officeart/2008/layout/LinedList"/>
    <dgm:cxn modelId="{1661863C-4F50-41E2-A5A9-AD18BAF16C82}" type="presParOf" srcId="{8CF944D9-5A0D-41DE-B7A7-BEC27AD0CD88}" destId="{9A4EBE38-6E00-4A4A-819B-EA213329F0E6}" srcOrd="1" destOrd="0" presId="urn:microsoft.com/office/officeart/2008/layout/LinedList"/>
    <dgm:cxn modelId="{E649A371-2E35-4645-877F-AA34C38D4E37}" type="presParOf" srcId="{9A4EBE38-6E00-4A4A-819B-EA213329F0E6}" destId="{41F000E5-1DB1-4879-B72B-B31F6F09CDB3}" srcOrd="0" destOrd="0" presId="urn:microsoft.com/office/officeart/2008/layout/LinedList"/>
    <dgm:cxn modelId="{820FE00F-E9DB-43ED-BFB5-D7318EC9899B}" type="presParOf" srcId="{9A4EBE38-6E00-4A4A-819B-EA213329F0E6}" destId="{7BDC3F83-A871-4233-929B-C90D018252A7}" srcOrd="1" destOrd="0" presId="urn:microsoft.com/office/officeart/2008/layout/LinedList"/>
    <dgm:cxn modelId="{D1BFDD13-E369-4006-8E28-5AF96703B571}" type="presParOf" srcId="{7BDC3F83-A871-4233-929B-C90D018252A7}" destId="{D9EDAA5B-3DFC-48CA-AF9B-B82A90016476}" srcOrd="0" destOrd="0" presId="urn:microsoft.com/office/officeart/2008/layout/LinedList"/>
    <dgm:cxn modelId="{645D933A-9003-4567-B9F7-C4A3CACBC8C6}" type="presParOf" srcId="{7BDC3F83-A871-4233-929B-C90D018252A7}" destId="{C1CFDAC7-EB31-4BB9-9B74-3B61ACCB7927}" srcOrd="1" destOrd="0" presId="urn:microsoft.com/office/officeart/2008/layout/LinedList"/>
    <dgm:cxn modelId="{CD17DD5F-A5D4-49A2-ACF5-AFC0C55AE7B4}" type="presParOf" srcId="{C1CFDAC7-EB31-4BB9-9B74-3B61ACCB7927}" destId="{C284D721-B9C6-4949-BCF8-E1F5B9E15D02}" srcOrd="0" destOrd="0" presId="urn:microsoft.com/office/officeart/2008/layout/LinedList"/>
    <dgm:cxn modelId="{26679DD8-3167-4054-BE22-BB4F37A710EC}" type="presParOf" srcId="{C1CFDAC7-EB31-4BB9-9B74-3B61ACCB7927}" destId="{D4A48CC9-5D0B-429C-8ECF-6FD653800C8A}" srcOrd="1" destOrd="0" presId="urn:microsoft.com/office/officeart/2008/layout/LinedList"/>
    <dgm:cxn modelId="{ECA95A3C-5D94-4BC6-A5E2-0A52E0E077C0}" type="presParOf" srcId="{C1CFDAC7-EB31-4BB9-9B74-3B61ACCB7927}" destId="{667A51E4-3D5B-465F-9DB4-1E5EFE96D1ED}" srcOrd="2" destOrd="0" presId="urn:microsoft.com/office/officeart/2008/layout/LinedList"/>
    <dgm:cxn modelId="{E9C06AEF-698F-4B2F-9A8A-2965B6AD216A}" type="presParOf" srcId="{7BDC3F83-A871-4233-929B-C90D018252A7}" destId="{EA60B166-595B-4C99-8F48-FDBF94BB265E}" srcOrd="2" destOrd="0" presId="urn:microsoft.com/office/officeart/2008/layout/LinedList"/>
    <dgm:cxn modelId="{E12E9472-6B28-4D17-9DA5-C11CF37D69B8}" type="presParOf" srcId="{7BDC3F83-A871-4233-929B-C90D018252A7}" destId="{CDACBF66-A085-43F8-9C20-DF41F4218038}" srcOrd="3" destOrd="0" presId="urn:microsoft.com/office/officeart/2008/layout/LinedList"/>
    <dgm:cxn modelId="{15A42204-95AF-48BD-92B7-5F8D4935C23B}" type="presParOf" srcId="{7BDC3F83-A871-4233-929B-C90D018252A7}" destId="{936E1204-E436-41E0-98D7-08CB6B73BE80}" srcOrd="4" destOrd="0" presId="urn:microsoft.com/office/officeart/2008/layout/LinedList"/>
    <dgm:cxn modelId="{17F7DD1B-CA14-44BF-B196-D0F8FAEB0D19}" type="presParOf" srcId="{936E1204-E436-41E0-98D7-08CB6B73BE80}" destId="{BA2F02EE-4FE0-4DA1-870D-F563D577FA0B}" srcOrd="0" destOrd="0" presId="urn:microsoft.com/office/officeart/2008/layout/LinedList"/>
    <dgm:cxn modelId="{956F4E6F-1CB8-4680-8196-DA7C767F8C69}" type="presParOf" srcId="{936E1204-E436-41E0-98D7-08CB6B73BE80}" destId="{BA00ED7A-7D34-4D2F-A990-3FB0B75314B3}" srcOrd="1" destOrd="0" presId="urn:microsoft.com/office/officeart/2008/layout/LinedList"/>
    <dgm:cxn modelId="{008D3B3D-D142-46B4-8854-ACAC1555C40F}" type="presParOf" srcId="{936E1204-E436-41E0-98D7-08CB6B73BE80}" destId="{8740B06B-C541-428A-A722-944F6444C69D}" srcOrd="2" destOrd="0" presId="urn:microsoft.com/office/officeart/2008/layout/LinedList"/>
    <dgm:cxn modelId="{E0F8A400-BF65-4BF5-B437-7532C6C1563B}" type="presParOf" srcId="{7BDC3F83-A871-4233-929B-C90D018252A7}" destId="{562108D9-CEA1-43D0-8FB7-5A3089EF3608}" srcOrd="5" destOrd="0" presId="urn:microsoft.com/office/officeart/2008/layout/LinedList"/>
    <dgm:cxn modelId="{AD00CFCC-D932-4BA6-8920-A0A2B1E1DD2B}" type="presParOf" srcId="{7BDC3F83-A871-4233-929B-C90D018252A7}" destId="{DC18EFF7-59EF-4A76-9BEB-9F1FE033FF05}" srcOrd="6" destOrd="0" presId="urn:microsoft.com/office/officeart/2008/layout/LinedList"/>
    <dgm:cxn modelId="{415AE026-5BBF-416C-A603-7EE77B0A1CE5}" type="presParOf" srcId="{7BDC3F83-A871-4233-929B-C90D018252A7}" destId="{6C8705D7-71DD-4E05-BD57-44400B1F70CF}" srcOrd="7" destOrd="0" presId="urn:microsoft.com/office/officeart/2008/layout/LinedList"/>
    <dgm:cxn modelId="{8D94F259-9E39-4FFB-B635-14DAC730F82D}" type="presParOf" srcId="{6C8705D7-71DD-4E05-BD57-44400B1F70CF}" destId="{F62E651D-24D7-4168-9F37-06CB9DF5BCA9}" srcOrd="0" destOrd="0" presId="urn:microsoft.com/office/officeart/2008/layout/LinedList"/>
    <dgm:cxn modelId="{04071E8E-DB5B-49AA-87D6-3015D6ACB8A0}" type="presParOf" srcId="{6C8705D7-71DD-4E05-BD57-44400B1F70CF}" destId="{3705EE09-4F63-4C96-8DCF-C81AFCCD79F4}" srcOrd="1" destOrd="0" presId="urn:microsoft.com/office/officeart/2008/layout/LinedList"/>
    <dgm:cxn modelId="{BD1790ED-BBA2-47E2-9D40-4E58F4649C81}" type="presParOf" srcId="{6C8705D7-71DD-4E05-BD57-44400B1F70CF}" destId="{16078F7D-8AA4-48FC-ADF4-A8B29458D33C}" srcOrd="2" destOrd="0" presId="urn:microsoft.com/office/officeart/2008/layout/LinedList"/>
    <dgm:cxn modelId="{9E0FD3DE-CDA9-48BE-B770-4ED8B23572E2}" type="presParOf" srcId="{7BDC3F83-A871-4233-929B-C90D018252A7}" destId="{F85F6CA5-2983-4817-92A8-3A5765D63845}" srcOrd="8" destOrd="0" presId="urn:microsoft.com/office/officeart/2008/layout/LinedList"/>
    <dgm:cxn modelId="{3B750D65-9939-49CB-B447-85288E97425A}" type="presParOf" srcId="{7BDC3F83-A871-4233-929B-C90D018252A7}" destId="{57958747-82AA-460A-BDE1-5E79530B4298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F2B327-8082-448F-B01B-59B977444A6B}" type="doc">
      <dgm:prSet loTypeId="urn:microsoft.com/office/officeart/2008/layout/Lined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BCC4E515-7561-4575-9670-5A05D00BB41C}">
      <dgm:prSet phldrT="[文本]" custT="1"/>
      <dgm:spPr/>
      <dgm:t>
        <a:bodyPr/>
        <a:lstStyle/>
        <a:p>
          <a:r>
            <a:rPr lang="zh-CN" altLang="en-US" sz="2000" dirty="0"/>
            <a:t>辅助指导</a:t>
          </a:r>
        </a:p>
      </dgm:t>
    </dgm:pt>
    <dgm:pt modelId="{98F13A63-089F-4851-9764-2B92D6598B9B}" type="parTrans" cxnId="{A57E9CC5-F636-4974-BD14-CBA118C10D60}">
      <dgm:prSet/>
      <dgm:spPr/>
      <dgm:t>
        <a:bodyPr/>
        <a:lstStyle/>
        <a:p>
          <a:endParaRPr lang="zh-CN" altLang="en-US" sz="2000"/>
        </a:p>
      </dgm:t>
    </dgm:pt>
    <dgm:pt modelId="{96B9716A-28EC-4275-96BD-27EB16E79E41}" type="sibTrans" cxnId="{A57E9CC5-F636-4974-BD14-CBA118C10D60}">
      <dgm:prSet/>
      <dgm:spPr/>
      <dgm:t>
        <a:bodyPr/>
        <a:lstStyle/>
        <a:p>
          <a:endParaRPr lang="zh-CN" altLang="en-US" sz="2000"/>
        </a:p>
      </dgm:t>
    </dgm:pt>
    <dgm:pt modelId="{8FDD9245-EF88-4DD8-9976-A88FD32A2F20}">
      <dgm:prSet phldrT="[文本]" custT="1"/>
      <dgm:spPr/>
      <dgm:t>
        <a:bodyPr/>
        <a:lstStyle/>
        <a:p>
          <a:r>
            <a:rPr lang="zh-CN" altLang="en-US" sz="2000" dirty="0"/>
            <a:t>绩效考核</a:t>
          </a:r>
        </a:p>
      </dgm:t>
    </dgm:pt>
    <dgm:pt modelId="{BE3A792B-E6FC-4C12-8A47-7C1B7325589B}" type="parTrans" cxnId="{E8844F87-176C-48F9-8AB5-B2537F6CDC70}">
      <dgm:prSet/>
      <dgm:spPr/>
      <dgm:t>
        <a:bodyPr/>
        <a:lstStyle/>
        <a:p>
          <a:endParaRPr lang="zh-CN" altLang="en-US" sz="2000"/>
        </a:p>
      </dgm:t>
    </dgm:pt>
    <dgm:pt modelId="{67403885-88A0-4A3E-B4FE-9F8DD973E78D}" type="sibTrans" cxnId="{E8844F87-176C-48F9-8AB5-B2537F6CDC70}">
      <dgm:prSet/>
      <dgm:spPr/>
      <dgm:t>
        <a:bodyPr/>
        <a:lstStyle/>
        <a:p>
          <a:endParaRPr lang="zh-CN" altLang="en-US" sz="2000"/>
        </a:p>
      </dgm:t>
    </dgm:pt>
    <dgm:pt modelId="{18F27A16-83E4-4D61-8EA5-F552D53AF388}">
      <dgm:prSet phldrT="[文本]" custT="1"/>
      <dgm:spPr/>
      <dgm:t>
        <a:bodyPr/>
        <a:lstStyle/>
        <a:p>
          <a:r>
            <a:rPr lang="zh-CN" altLang="en-US" sz="2000" dirty="0"/>
            <a:t>服务改进</a:t>
          </a:r>
        </a:p>
      </dgm:t>
    </dgm:pt>
    <dgm:pt modelId="{9A7FCF74-F3AE-4BBC-857E-E58454C7C598}" type="parTrans" cxnId="{948BCD4F-4D11-4105-B8B0-1385B235D947}">
      <dgm:prSet/>
      <dgm:spPr/>
      <dgm:t>
        <a:bodyPr/>
        <a:lstStyle/>
        <a:p>
          <a:endParaRPr lang="zh-CN" altLang="en-US" sz="2000"/>
        </a:p>
      </dgm:t>
    </dgm:pt>
    <dgm:pt modelId="{3C9508DC-6B5D-4035-81CC-01B4D7E6DE62}" type="sibTrans" cxnId="{948BCD4F-4D11-4105-B8B0-1385B235D947}">
      <dgm:prSet/>
      <dgm:spPr/>
      <dgm:t>
        <a:bodyPr/>
        <a:lstStyle/>
        <a:p>
          <a:endParaRPr lang="zh-CN" altLang="en-US" sz="2000"/>
        </a:p>
      </dgm:t>
    </dgm:pt>
    <dgm:pt modelId="{C8E74E4F-776D-408C-BF6F-8038307B1C8A}" type="pres">
      <dgm:prSet presAssocID="{FFF2B327-8082-448F-B01B-59B977444A6B}" presName="vert0" presStyleCnt="0">
        <dgm:presLayoutVars>
          <dgm:dir/>
          <dgm:animOne val="branch"/>
          <dgm:animLvl val="lvl"/>
        </dgm:presLayoutVars>
      </dgm:prSet>
      <dgm:spPr/>
    </dgm:pt>
    <dgm:pt modelId="{4251E533-6D4C-4559-BBE3-E71ED0D71905}" type="pres">
      <dgm:prSet presAssocID="{BCC4E515-7561-4575-9670-5A05D00BB41C}" presName="thickLine" presStyleLbl="alignNode1" presStyleIdx="0" presStyleCnt="1"/>
      <dgm:spPr/>
    </dgm:pt>
    <dgm:pt modelId="{4BCF17EC-BE13-485C-A215-05BFCF7CD660}" type="pres">
      <dgm:prSet presAssocID="{BCC4E515-7561-4575-9670-5A05D00BB41C}" presName="horz1" presStyleCnt="0"/>
      <dgm:spPr/>
    </dgm:pt>
    <dgm:pt modelId="{A516484E-A8B4-4A06-AA1C-5472D8D6E310}" type="pres">
      <dgm:prSet presAssocID="{BCC4E515-7561-4575-9670-5A05D00BB41C}" presName="tx1" presStyleLbl="revTx" presStyleIdx="0" presStyleCnt="3"/>
      <dgm:spPr/>
    </dgm:pt>
    <dgm:pt modelId="{5CA40FB9-EFEF-417E-8A54-D8463BE8B6E1}" type="pres">
      <dgm:prSet presAssocID="{BCC4E515-7561-4575-9670-5A05D00BB41C}" presName="vert1" presStyleCnt="0"/>
      <dgm:spPr/>
    </dgm:pt>
    <dgm:pt modelId="{C434FE3D-DF1F-4AC8-A267-78336A4F179A}" type="pres">
      <dgm:prSet presAssocID="{8FDD9245-EF88-4DD8-9976-A88FD32A2F20}" presName="vertSpace2a" presStyleCnt="0"/>
      <dgm:spPr/>
    </dgm:pt>
    <dgm:pt modelId="{D01AA96F-42B7-48A4-9932-37F5B539C576}" type="pres">
      <dgm:prSet presAssocID="{8FDD9245-EF88-4DD8-9976-A88FD32A2F20}" presName="horz2" presStyleCnt="0"/>
      <dgm:spPr/>
    </dgm:pt>
    <dgm:pt modelId="{07E1FB75-E599-422A-8E92-8A19AD34DCB2}" type="pres">
      <dgm:prSet presAssocID="{8FDD9245-EF88-4DD8-9976-A88FD32A2F20}" presName="horzSpace2" presStyleCnt="0"/>
      <dgm:spPr/>
    </dgm:pt>
    <dgm:pt modelId="{E4371715-81C8-4B04-A0AA-681371C3435F}" type="pres">
      <dgm:prSet presAssocID="{8FDD9245-EF88-4DD8-9976-A88FD32A2F20}" presName="tx2" presStyleLbl="revTx" presStyleIdx="1" presStyleCnt="3"/>
      <dgm:spPr/>
    </dgm:pt>
    <dgm:pt modelId="{EE29957D-E5B4-44D6-96AB-1CCC006B0143}" type="pres">
      <dgm:prSet presAssocID="{8FDD9245-EF88-4DD8-9976-A88FD32A2F20}" presName="vert2" presStyleCnt="0"/>
      <dgm:spPr/>
    </dgm:pt>
    <dgm:pt modelId="{80746499-7BBF-4856-BE66-19311886DC47}" type="pres">
      <dgm:prSet presAssocID="{8FDD9245-EF88-4DD8-9976-A88FD32A2F20}" presName="thinLine2b" presStyleLbl="callout" presStyleIdx="0" presStyleCnt="2"/>
      <dgm:spPr/>
    </dgm:pt>
    <dgm:pt modelId="{ADE67E2B-2156-4175-9C36-C250C70AFE45}" type="pres">
      <dgm:prSet presAssocID="{8FDD9245-EF88-4DD8-9976-A88FD32A2F20}" presName="vertSpace2b" presStyleCnt="0"/>
      <dgm:spPr/>
    </dgm:pt>
    <dgm:pt modelId="{D103525E-85C2-4E91-8BE1-7B607A52CDC2}" type="pres">
      <dgm:prSet presAssocID="{18F27A16-83E4-4D61-8EA5-F552D53AF388}" presName="horz2" presStyleCnt="0"/>
      <dgm:spPr/>
    </dgm:pt>
    <dgm:pt modelId="{380D3842-122F-4608-9A5A-E127A1A930B9}" type="pres">
      <dgm:prSet presAssocID="{18F27A16-83E4-4D61-8EA5-F552D53AF388}" presName="horzSpace2" presStyleCnt="0"/>
      <dgm:spPr/>
    </dgm:pt>
    <dgm:pt modelId="{68B65A88-CF77-4D61-8BCE-051FFBD116E2}" type="pres">
      <dgm:prSet presAssocID="{18F27A16-83E4-4D61-8EA5-F552D53AF388}" presName="tx2" presStyleLbl="revTx" presStyleIdx="2" presStyleCnt="3"/>
      <dgm:spPr/>
    </dgm:pt>
    <dgm:pt modelId="{F3D4D81C-929E-401A-98C0-4CA551EAEB43}" type="pres">
      <dgm:prSet presAssocID="{18F27A16-83E4-4D61-8EA5-F552D53AF388}" presName="vert2" presStyleCnt="0"/>
      <dgm:spPr/>
    </dgm:pt>
    <dgm:pt modelId="{3AD11E9C-8A19-4713-A6BA-2DFFCDBE90F3}" type="pres">
      <dgm:prSet presAssocID="{18F27A16-83E4-4D61-8EA5-F552D53AF388}" presName="thinLine2b" presStyleLbl="callout" presStyleIdx="1" presStyleCnt="2"/>
      <dgm:spPr/>
    </dgm:pt>
    <dgm:pt modelId="{0162D139-76E6-416A-9167-0D2DD96AA57B}" type="pres">
      <dgm:prSet presAssocID="{18F27A16-83E4-4D61-8EA5-F552D53AF388}" presName="vertSpace2b" presStyleCnt="0"/>
      <dgm:spPr/>
    </dgm:pt>
  </dgm:ptLst>
  <dgm:cxnLst>
    <dgm:cxn modelId="{C3D97F47-0592-4569-A160-83DCBA25C24E}" type="presOf" srcId="{18F27A16-83E4-4D61-8EA5-F552D53AF388}" destId="{68B65A88-CF77-4D61-8BCE-051FFBD116E2}" srcOrd="0" destOrd="0" presId="urn:microsoft.com/office/officeart/2008/layout/LinedList"/>
    <dgm:cxn modelId="{948BCD4F-4D11-4105-B8B0-1385B235D947}" srcId="{BCC4E515-7561-4575-9670-5A05D00BB41C}" destId="{18F27A16-83E4-4D61-8EA5-F552D53AF388}" srcOrd="1" destOrd="0" parTransId="{9A7FCF74-F3AE-4BBC-857E-E58454C7C598}" sibTransId="{3C9508DC-6B5D-4035-81CC-01B4D7E6DE62}"/>
    <dgm:cxn modelId="{E8844F87-176C-48F9-8AB5-B2537F6CDC70}" srcId="{BCC4E515-7561-4575-9670-5A05D00BB41C}" destId="{8FDD9245-EF88-4DD8-9976-A88FD32A2F20}" srcOrd="0" destOrd="0" parTransId="{BE3A792B-E6FC-4C12-8A47-7C1B7325589B}" sibTransId="{67403885-88A0-4A3E-B4FE-9F8DD973E78D}"/>
    <dgm:cxn modelId="{225189AD-4361-4686-ACCD-FE6909DF3F6A}" type="presOf" srcId="{BCC4E515-7561-4575-9670-5A05D00BB41C}" destId="{A516484E-A8B4-4A06-AA1C-5472D8D6E310}" srcOrd="0" destOrd="0" presId="urn:microsoft.com/office/officeart/2008/layout/LinedList"/>
    <dgm:cxn modelId="{A57E9CC5-F636-4974-BD14-CBA118C10D60}" srcId="{FFF2B327-8082-448F-B01B-59B977444A6B}" destId="{BCC4E515-7561-4575-9670-5A05D00BB41C}" srcOrd="0" destOrd="0" parTransId="{98F13A63-089F-4851-9764-2B92D6598B9B}" sibTransId="{96B9716A-28EC-4275-96BD-27EB16E79E41}"/>
    <dgm:cxn modelId="{3FC99AE0-BC1E-4700-B701-5C2A4B8E99DE}" type="presOf" srcId="{8FDD9245-EF88-4DD8-9976-A88FD32A2F20}" destId="{E4371715-81C8-4B04-A0AA-681371C3435F}" srcOrd="0" destOrd="0" presId="urn:microsoft.com/office/officeart/2008/layout/LinedList"/>
    <dgm:cxn modelId="{BE7BC3EA-1A95-44E3-B667-A41ECB49FAC0}" type="presOf" srcId="{FFF2B327-8082-448F-B01B-59B977444A6B}" destId="{C8E74E4F-776D-408C-BF6F-8038307B1C8A}" srcOrd="0" destOrd="0" presId="urn:microsoft.com/office/officeart/2008/layout/LinedList"/>
    <dgm:cxn modelId="{3A4B9A7D-457A-4BCF-B05F-A61343E02120}" type="presParOf" srcId="{C8E74E4F-776D-408C-BF6F-8038307B1C8A}" destId="{4251E533-6D4C-4559-BBE3-E71ED0D71905}" srcOrd="0" destOrd="0" presId="urn:microsoft.com/office/officeart/2008/layout/LinedList"/>
    <dgm:cxn modelId="{E38F1DDB-A2D4-405E-A113-86DA8E1E1322}" type="presParOf" srcId="{C8E74E4F-776D-408C-BF6F-8038307B1C8A}" destId="{4BCF17EC-BE13-485C-A215-05BFCF7CD660}" srcOrd="1" destOrd="0" presId="urn:microsoft.com/office/officeart/2008/layout/LinedList"/>
    <dgm:cxn modelId="{B874091D-013A-414A-A934-0184EBDA4CEA}" type="presParOf" srcId="{4BCF17EC-BE13-485C-A215-05BFCF7CD660}" destId="{A516484E-A8B4-4A06-AA1C-5472D8D6E310}" srcOrd="0" destOrd="0" presId="urn:microsoft.com/office/officeart/2008/layout/LinedList"/>
    <dgm:cxn modelId="{E84F41CC-6851-44D8-B710-0A4DDF8C70C4}" type="presParOf" srcId="{4BCF17EC-BE13-485C-A215-05BFCF7CD660}" destId="{5CA40FB9-EFEF-417E-8A54-D8463BE8B6E1}" srcOrd="1" destOrd="0" presId="urn:microsoft.com/office/officeart/2008/layout/LinedList"/>
    <dgm:cxn modelId="{28C4519F-2059-43D9-950A-1716CF475F40}" type="presParOf" srcId="{5CA40FB9-EFEF-417E-8A54-D8463BE8B6E1}" destId="{C434FE3D-DF1F-4AC8-A267-78336A4F179A}" srcOrd="0" destOrd="0" presId="urn:microsoft.com/office/officeart/2008/layout/LinedList"/>
    <dgm:cxn modelId="{0227DC8D-9B06-4B33-83AB-D97854FB4B41}" type="presParOf" srcId="{5CA40FB9-EFEF-417E-8A54-D8463BE8B6E1}" destId="{D01AA96F-42B7-48A4-9932-37F5B539C576}" srcOrd="1" destOrd="0" presId="urn:microsoft.com/office/officeart/2008/layout/LinedList"/>
    <dgm:cxn modelId="{5738F38D-FE8E-412D-8F09-5F1DFF34DD39}" type="presParOf" srcId="{D01AA96F-42B7-48A4-9932-37F5B539C576}" destId="{07E1FB75-E599-422A-8E92-8A19AD34DCB2}" srcOrd="0" destOrd="0" presId="urn:microsoft.com/office/officeart/2008/layout/LinedList"/>
    <dgm:cxn modelId="{C26C1F1E-E8DA-434E-BFBB-53CE5E1E9858}" type="presParOf" srcId="{D01AA96F-42B7-48A4-9932-37F5B539C576}" destId="{E4371715-81C8-4B04-A0AA-681371C3435F}" srcOrd="1" destOrd="0" presId="urn:microsoft.com/office/officeart/2008/layout/LinedList"/>
    <dgm:cxn modelId="{3E5DE381-4447-466C-B90E-7A91DC3B9A97}" type="presParOf" srcId="{D01AA96F-42B7-48A4-9932-37F5B539C576}" destId="{EE29957D-E5B4-44D6-96AB-1CCC006B0143}" srcOrd="2" destOrd="0" presId="urn:microsoft.com/office/officeart/2008/layout/LinedList"/>
    <dgm:cxn modelId="{547DE705-84AA-41E2-841B-114104393FFA}" type="presParOf" srcId="{5CA40FB9-EFEF-417E-8A54-D8463BE8B6E1}" destId="{80746499-7BBF-4856-BE66-19311886DC47}" srcOrd="2" destOrd="0" presId="urn:microsoft.com/office/officeart/2008/layout/LinedList"/>
    <dgm:cxn modelId="{AB08FD6A-537D-4125-A07D-13A8CF38B959}" type="presParOf" srcId="{5CA40FB9-EFEF-417E-8A54-D8463BE8B6E1}" destId="{ADE67E2B-2156-4175-9C36-C250C70AFE45}" srcOrd="3" destOrd="0" presId="urn:microsoft.com/office/officeart/2008/layout/LinedList"/>
    <dgm:cxn modelId="{4768FC1A-866D-477C-B145-3F55DC9E866A}" type="presParOf" srcId="{5CA40FB9-EFEF-417E-8A54-D8463BE8B6E1}" destId="{D103525E-85C2-4E91-8BE1-7B607A52CDC2}" srcOrd="4" destOrd="0" presId="urn:microsoft.com/office/officeart/2008/layout/LinedList"/>
    <dgm:cxn modelId="{6B478E1C-3A68-4541-9A7B-DE050C97AD28}" type="presParOf" srcId="{D103525E-85C2-4E91-8BE1-7B607A52CDC2}" destId="{380D3842-122F-4608-9A5A-E127A1A930B9}" srcOrd="0" destOrd="0" presId="urn:microsoft.com/office/officeart/2008/layout/LinedList"/>
    <dgm:cxn modelId="{C87CE3AE-AD57-4C55-9A54-5AC186F121BF}" type="presParOf" srcId="{D103525E-85C2-4E91-8BE1-7B607A52CDC2}" destId="{68B65A88-CF77-4D61-8BCE-051FFBD116E2}" srcOrd="1" destOrd="0" presId="urn:microsoft.com/office/officeart/2008/layout/LinedList"/>
    <dgm:cxn modelId="{F89F2B44-0F91-4878-9251-086EF657715A}" type="presParOf" srcId="{D103525E-85C2-4E91-8BE1-7B607A52CDC2}" destId="{F3D4D81C-929E-401A-98C0-4CA551EAEB43}" srcOrd="2" destOrd="0" presId="urn:microsoft.com/office/officeart/2008/layout/LinedList"/>
    <dgm:cxn modelId="{5BECCFE1-EA7A-43ED-81C2-965F77071AEC}" type="presParOf" srcId="{5CA40FB9-EFEF-417E-8A54-D8463BE8B6E1}" destId="{3AD11E9C-8A19-4713-A6BA-2DFFCDBE90F3}" srcOrd="5" destOrd="0" presId="urn:microsoft.com/office/officeart/2008/layout/LinedList"/>
    <dgm:cxn modelId="{11790331-2F5E-4340-863F-D577A338DA0E}" type="presParOf" srcId="{5CA40FB9-EFEF-417E-8A54-D8463BE8B6E1}" destId="{0162D139-76E6-416A-9167-0D2DD96AA57B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FE002F-5D10-4352-BFCE-687F3879A33D}" type="doc">
      <dgm:prSet loTypeId="urn:microsoft.com/office/officeart/2008/layout/SquareAccentList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1279807F-E11F-4011-8F0D-75E6BD0AE30C}">
      <dgm:prSet phldrT="[文本]" custT="1"/>
      <dgm:spPr/>
      <dgm:t>
        <a:bodyPr/>
        <a:lstStyle/>
        <a:p>
          <a:r>
            <a:rPr lang="zh-CN" altLang="en-US" sz="2000" dirty="0"/>
            <a:t>生产运营调整</a:t>
          </a:r>
        </a:p>
      </dgm:t>
    </dgm:pt>
    <dgm:pt modelId="{E30259A8-4E96-44DE-B2F5-6F92F6D4C47D}" type="parTrans" cxnId="{A6110095-4EDE-4F37-9353-A3E7C1121F16}">
      <dgm:prSet/>
      <dgm:spPr/>
      <dgm:t>
        <a:bodyPr/>
        <a:lstStyle/>
        <a:p>
          <a:endParaRPr lang="zh-CN" altLang="en-US"/>
        </a:p>
      </dgm:t>
    </dgm:pt>
    <dgm:pt modelId="{4EA3D41B-928C-432B-838E-0C6A9E9DEC19}" type="sibTrans" cxnId="{A6110095-4EDE-4F37-9353-A3E7C1121F16}">
      <dgm:prSet/>
      <dgm:spPr/>
      <dgm:t>
        <a:bodyPr/>
        <a:lstStyle/>
        <a:p>
          <a:endParaRPr lang="zh-CN" altLang="en-US"/>
        </a:p>
      </dgm:t>
    </dgm:pt>
    <dgm:pt modelId="{C19B2584-0FE9-427A-B409-9A8325C3D85F}">
      <dgm:prSet phldrT="[文本]" custT="1"/>
      <dgm:spPr/>
      <dgm:t>
        <a:bodyPr/>
        <a:lstStyle/>
        <a:p>
          <a:r>
            <a:rPr lang="zh-CN" altLang="en-US" sz="2000" dirty="0"/>
            <a:t>生产配比调整</a:t>
          </a:r>
        </a:p>
      </dgm:t>
    </dgm:pt>
    <dgm:pt modelId="{46EFC8D8-97C0-4A75-99B1-FAD5EEA95F97}" type="parTrans" cxnId="{6E5B5D44-19F9-4B3A-A91D-9F4159A08282}">
      <dgm:prSet/>
      <dgm:spPr/>
      <dgm:t>
        <a:bodyPr/>
        <a:lstStyle/>
        <a:p>
          <a:endParaRPr lang="zh-CN" altLang="en-US"/>
        </a:p>
      </dgm:t>
    </dgm:pt>
    <dgm:pt modelId="{39B396D3-DA29-436D-999D-A52991E8F91B}" type="sibTrans" cxnId="{6E5B5D44-19F9-4B3A-A91D-9F4159A08282}">
      <dgm:prSet/>
      <dgm:spPr/>
      <dgm:t>
        <a:bodyPr/>
        <a:lstStyle/>
        <a:p>
          <a:endParaRPr lang="zh-CN" altLang="en-US"/>
        </a:p>
      </dgm:t>
    </dgm:pt>
    <dgm:pt modelId="{F95D1EF1-6B8D-4015-ABB8-E91F49DE3F9E}">
      <dgm:prSet phldrT="[文本]" custT="1"/>
      <dgm:spPr/>
      <dgm:t>
        <a:bodyPr/>
        <a:lstStyle/>
        <a:p>
          <a:r>
            <a:rPr lang="zh-CN" altLang="en-US" sz="2000" dirty="0"/>
            <a:t>辅助原料采购</a:t>
          </a:r>
        </a:p>
      </dgm:t>
    </dgm:pt>
    <dgm:pt modelId="{278935D1-7783-410B-874E-3F3252E0368B}" type="parTrans" cxnId="{A77F9224-0FDD-4FBA-B83D-9202F4476362}">
      <dgm:prSet/>
      <dgm:spPr/>
      <dgm:t>
        <a:bodyPr/>
        <a:lstStyle/>
        <a:p>
          <a:endParaRPr lang="zh-CN" altLang="en-US"/>
        </a:p>
      </dgm:t>
    </dgm:pt>
    <dgm:pt modelId="{494B861F-F4EE-4EE7-9D2C-DE10AA104D51}" type="sibTrans" cxnId="{A77F9224-0FDD-4FBA-B83D-9202F4476362}">
      <dgm:prSet/>
      <dgm:spPr/>
      <dgm:t>
        <a:bodyPr/>
        <a:lstStyle/>
        <a:p>
          <a:endParaRPr lang="zh-CN" altLang="en-US"/>
        </a:p>
      </dgm:t>
    </dgm:pt>
    <dgm:pt modelId="{2CB955AB-9339-45A4-AAE8-9876E888AAF6}">
      <dgm:prSet phldrT="[文本]" custT="1"/>
      <dgm:spPr/>
      <dgm:t>
        <a:bodyPr/>
        <a:lstStyle/>
        <a:p>
          <a:r>
            <a:rPr lang="zh-CN" altLang="en-US" sz="2000" dirty="0"/>
            <a:t>工艺方法调整</a:t>
          </a:r>
        </a:p>
      </dgm:t>
    </dgm:pt>
    <dgm:pt modelId="{018E6E30-5C8C-4A8C-974A-003700783138}" type="parTrans" cxnId="{ACE62DA8-4B7D-4A10-ADB3-09C4E8BFD074}">
      <dgm:prSet/>
      <dgm:spPr/>
      <dgm:t>
        <a:bodyPr/>
        <a:lstStyle/>
        <a:p>
          <a:endParaRPr lang="zh-CN" altLang="en-US"/>
        </a:p>
      </dgm:t>
    </dgm:pt>
    <dgm:pt modelId="{9F21F6BB-AC63-43D9-A18D-B25364F83CC3}" type="sibTrans" cxnId="{ACE62DA8-4B7D-4A10-ADB3-09C4E8BFD074}">
      <dgm:prSet/>
      <dgm:spPr/>
      <dgm:t>
        <a:bodyPr/>
        <a:lstStyle/>
        <a:p>
          <a:endParaRPr lang="zh-CN" altLang="en-US"/>
        </a:p>
      </dgm:t>
    </dgm:pt>
    <dgm:pt modelId="{0827BC04-15E5-4D72-9CFB-B05E82A787BB}" type="pres">
      <dgm:prSet presAssocID="{B3FE002F-5D10-4352-BFCE-687F3879A33D}" presName="layout" presStyleCnt="0">
        <dgm:presLayoutVars>
          <dgm:chMax/>
          <dgm:chPref/>
          <dgm:dir/>
          <dgm:resizeHandles/>
        </dgm:presLayoutVars>
      </dgm:prSet>
      <dgm:spPr/>
    </dgm:pt>
    <dgm:pt modelId="{03CBF396-395E-43B8-8318-6A0CA56041BC}" type="pres">
      <dgm:prSet presAssocID="{1279807F-E11F-4011-8F0D-75E6BD0AE30C}" presName="root" presStyleCnt="0">
        <dgm:presLayoutVars>
          <dgm:chMax/>
          <dgm:chPref/>
        </dgm:presLayoutVars>
      </dgm:prSet>
      <dgm:spPr/>
    </dgm:pt>
    <dgm:pt modelId="{47FFBDAE-931A-463F-A0E8-6A74D4000B78}" type="pres">
      <dgm:prSet presAssocID="{1279807F-E11F-4011-8F0D-75E6BD0AE30C}" presName="rootComposite" presStyleCnt="0">
        <dgm:presLayoutVars/>
      </dgm:prSet>
      <dgm:spPr/>
    </dgm:pt>
    <dgm:pt modelId="{4463FC89-7A89-4AD8-A45B-005D267155B1}" type="pres">
      <dgm:prSet presAssocID="{1279807F-E11F-4011-8F0D-75E6BD0AE30C}" presName="ParentAccent" presStyleLbl="alignNode1" presStyleIdx="0" presStyleCnt="1"/>
      <dgm:spPr/>
    </dgm:pt>
    <dgm:pt modelId="{01079279-61E8-4A7D-AE1C-522191001C54}" type="pres">
      <dgm:prSet presAssocID="{1279807F-E11F-4011-8F0D-75E6BD0AE30C}" presName="ParentSmallAccent" presStyleLbl="fgAcc1" presStyleIdx="0" presStyleCnt="1"/>
      <dgm:spPr/>
    </dgm:pt>
    <dgm:pt modelId="{FEF682A8-20A2-47AA-AD80-2FD85B91B08E}" type="pres">
      <dgm:prSet presAssocID="{1279807F-E11F-4011-8F0D-75E6BD0AE30C}" presName="Parent" presStyleLbl="revTx" presStyleIdx="0" presStyleCnt="4">
        <dgm:presLayoutVars>
          <dgm:chMax/>
          <dgm:chPref val="4"/>
          <dgm:bulletEnabled val="1"/>
        </dgm:presLayoutVars>
      </dgm:prSet>
      <dgm:spPr/>
    </dgm:pt>
    <dgm:pt modelId="{6FD76E81-D40D-45A7-8422-77AF16E7EEB2}" type="pres">
      <dgm:prSet presAssocID="{1279807F-E11F-4011-8F0D-75E6BD0AE30C}" presName="childShape" presStyleCnt="0">
        <dgm:presLayoutVars>
          <dgm:chMax val="0"/>
          <dgm:chPref val="0"/>
        </dgm:presLayoutVars>
      </dgm:prSet>
      <dgm:spPr/>
    </dgm:pt>
    <dgm:pt modelId="{D9F225D4-67CB-4DA2-BF8D-26958DC49418}" type="pres">
      <dgm:prSet presAssocID="{C19B2584-0FE9-427A-B409-9A8325C3D85F}" presName="childComposite" presStyleCnt="0">
        <dgm:presLayoutVars>
          <dgm:chMax val="0"/>
          <dgm:chPref val="0"/>
        </dgm:presLayoutVars>
      </dgm:prSet>
      <dgm:spPr/>
    </dgm:pt>
    <dgm:pt modelId="{4C9EB141-D495-4170-82D2-F3B9D1002EA0}" type="pres">
      <dgm:prSet presAssocID="{C19B2584-0FE9-427A-B409-9A8325C3D85F}" presName="ChildAccent" presStyleLbl="solidFgAcc1" presStyleIdx="0" presStyleCnt="3"/>
      <dgm:spPr/>
    </dgm:pt>
    <dgm:pt modelId="{5D40E5CF-1180-47C9-B802-D719667DE1EB}" type="pres">
      <dgm:prSet presAssocID="{C19B2584-0FE9-427A-B409-9A8325C3D85F}" presName="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174FFBF8-882D-4369-8B1C-D82876DA2FA1}" type="pres">
      <dgm:prSet presAssocID="{F95D1EF1-6B8D-4015-ABB8-E91F49DE3F9E}" presName="childComposite" presStyleCnt="0">
        <dgm:presLayoutVars>
          <dgm:chMax val="0"/>
          <dgm:chPref val="0"/>
        </dgm:presLayoutVars>
      </dgm:prSet>
      <dgm:spPr/>
    </dgm:pt>
    <dgm:pt modelId="{5ED3291B-F322-4EF9-B126-9B1352D5BD04}" type="pres">
      <dgm:prSet presAssocID="{F95D1EF1-6B8D-4015-ABB8-E91F49DE3F9E}" presName="ChildAccent" presStyleLbl="solidFgAcc1" presStyleIdx="1" presStyleCnt="3"/>
      <dgm:spPr/>
    </dgm:pt>
    <dgm:pt modelId="{F6063C1B-ECDB-4194-A95C-18967DEBF98A}" type="pres">
      <dgm:prSet presAssocID="{F95D1EF1-6B8D-4015-ABB8-E91F49DE3F9E}" presName="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6DBC2B6B-CC5A-4BAC-8403-99E6EC34E1A6}" type="pres">
      <dgm:prSet presAssocID="{2CB955AB-9339-45A4-AAE8-9876E888AAF6}" presName="childComposite" presStyleCnt="0">
        <dgm:presLayoutVars>
          <dgm:chMax val="0"/>
          <dgm:chPref val="0"/>
        </dgm:presLayoutVars>
      </dgm:prSet>
      <dgm:spPr/>
    </dgm:pt>
    <dgm:pt modelId="{AE3BA54D-5E3C-4C15-BCA4-574BF2351AA8}" type="pres">
      <dgm:prSet presAssocID="{2CB955AB-9339-45A4-AAE8-9876E888AAF6}" presName="ChildAccent" presStyleLbl="solidFgAcc1" presStyleIdx="2" presStyleCnt="3"/>
      <dgm:spPr/>
    </dgm:pt>
    <dgm:pt modelId="{F2DD4C5C-3EE2-491F-B10E-BABD46A37408}" type="pres">
      <dgm:prSet presAssocID="{2CB955AB-9339-45A4-AAE8-9876E888AAF6}" presName="Child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3521304-81C6-4B02-BE32-3256E65D5E03}" type="presOf" srcId="{1279807F-E11F-4011-8F0D-75E6BD0AE30C}" destId="{FEF682A8-20A2-47AA-AD80-2FD85B91B08E}" srcOrd="0" destOrd="0" presId="urn:microsoft.com/office/officeart/2008/layout/SquareAccentList"/>
    <dgm:cxn modelId="{6ABA590B-329B-4642-B7FC-54982048D2E2}" type="presOf" srcId="{2CB955AB-9339-45A4-AAE8-9876E888AAF6}" destId="{F2DD4C5C-3EE2-491F-B10E-BABD46A37408}" srcOrd="0" destOrd="0" presId="urn:microsoft.com/office/officeart/2008/layout/SquareAccentList"/>
    <dgm:cxn modelId="{A77F9224-0FDD-4FBA-B83D-9202F4476362}" srcId="{1279807F-E11F-4011-8F0D-75E6BD0AE30C}" destId="{F95D1EF1-6B8D-4015-ABB8-E91F49DE3F9E}" srcOrd="1" destOrd="0" parTransId="{278935D1-7783-410B-874E-3F3252E0368B}" sibTransId="{494B861F-F4EE-4EE7-9D2C-DE10AA104D51}"/>
    <dgm:cxn modelId="{6E5B5D44-19F9-4B3A-A91D-9F4159A08282}" srcId="{1279807F-E11F-4011-8F0D-75E6BD0AE30C}" destId="{C19B2584-0FE9-427A-B409-9A8325C3D85F}" srcOrd="0" destOrd="0" parTransId="{46EFC8D8-97C0-4A75-99B1-FAD5EEA95F97}" sibTransId="{39B396D3-DA29-436D-999D-A52991E8F91B}"/>
    <dgm:cxn modelId="{EF3AA657-7E09-47A7-9574-6DC92129E449}" type="presOf" srcId="{F95D1EF1-6B8D-4015-ABB8-E91F49DE3F9E}" destId="{F6063C1B-ECDB-4194-A95C-18967DEBF98A}" srcOrd="0" destOrd="0" presId="urn:microsoft.com/office/officeart/2008/layout/SquareAccentList"/>
    <dgm:cxn modelId="{1F2EC588-4B8E-40F7-801B-F87BAE0BBC62}" type="presOf" srcId="{B3FE002F-5D10-4352-BFCE-687F3879A33D}" destId="{0827BC04-15E5-4D72-9CFB-B05E82A787BB}" srcOrd="0" destOrd="0" presId="urn:microsoft.com/office/officeart/2008/layout/SquareAccentList"/>
    <dgm:cxn modelId="{A6110095-4EDE-4F37-9353-A3E7C1121F16}" srcId="{B3FE002F-5D10-4352-BFCE-687F3879A33D}" destId="{1279807F-E11F-4011-8F0D-75E6BD0AE30C}" srcOrd="0" destOrd="0" parTransId="{E30259A8-4E96-44DE-B2F5-6F92F6D4C47D}" sibTransId="{4EA3D41B-928C-432B-838E-0C6A9E9DEC19}"/>
    <dgm:cxn modelId="{ACE62DA8-4B7D-4A10-ADB3-09C4E8BFD074}" srcId="{1279807F-E11F-4011-8F0D-75E6BD0AE30C}" destId="{2CB955AB-9339-45A4-AAE8-9876E888AAF6}" srcOrd="2" destOrd="0" parTransId="{018E6E30-5C8C-4A8C-974A-003700783138}" sibTransId="{9F21F6BB-AC63-43D9-A18D-B25364F83CC3}"/>
    <dgm:cxn modelId="{6ABD3FF7-4CE6-4AE7-8704-A0587EA974C2}" type="presOf" srcId="{C19B2584-0FE9-427A-B409-9A8325C3D85F}" destId="{5D40E5CF-1180-47C9-B802-D719667DE1EB}" srcOrd="0" destOrd="0" presId="urn:microsoft.com/office/officeart/2008/layout/SquareAccentList"/>
    <dgm:cxn modelId="{60C20EC6-C7B1-4C45-BFA8-7216B5FED8D7}" type="presParOf" srcId="{0827BC04-15E5-4D72-9CFB-B05E82A787BB}" destId="{03CBF396-395E-43B8-8318-6A0CA56041BC}" srcOrd="0" destOrd="0" presId="urn:microsoft.com/office/officeart/2008/layout/SquareAccentList"/>
    <dgm:cxn modelId="{420788A8-0074-408F-A996-A7D7C031AF1D}" type="presParOf" srcId="{03CBF396-395E-43B8-8318-6A0CA56041BC}" destId="{47FFBDAE-931A-463F-A0E8-6A74D4000B78}" srcOrd="0" destOrd="0" presId="urn:microsoft.com/office/officeart/2008/layout/SquareAccentList"/>
    <dgm:cxn modelId="{C2A49A3E-BFC8-47BA-92ED-8A713B40873A}" type="presParOf" srcId="{47FFBDAE-931A-463F-A0E8-6A74D4000B78}" destId="{4463FC89-7A89-4AD8-A45B-005D267155B1}" srcOrd="0" destOrd="0" presId="urn:microsoft.com/office/officeart/2008/layout/SquareAccentList"/>
    <dgm:cxn modelId="{FD8C9359-6BE1-4CAB-B8FE-7FF3DCFED588}" type="presParOf" srcId="{47FFBDAE-931A-463F-A0E8-6A74D4000B78}" destId="{01079279-61E8-4A7D-AE1C-522191001C54}" srcOrd="1" destOrd="0" presId="urn:microsoft.com/office/officeart/2008/layout/SquareAccentList"/>
    <dgm:cxn modelId="{96FDCF5D-D399-4E20-A371-95C3F81A6DAC}" type="presParOf" srcId="{47FFBDAE-931A-463F-A0E8-6A74D4000B78}" destId="{FEF682A8-20A2-47AA-AD80-2FD85B91B08E}" srcOrd="2" destOrd="0" presId="urn:microsoft.com/office/officeart/2008/layout/SquareAccentList"/>
    <dgm:cxn modelId="{F5271604-3705-4231-A30C-F47CAB06857E}" type="presParOf" srcId="{03CBF396-395E-43B8-8318-6A0CA56041BC}" destId="{6FD76E81-D40D-45A7-8422-77AF16E7EEB2}" srcOrd="1" destOrd="0" presId="urn:microsoft.com/office/officeart/2008/layout/SquareAccentList"/>
    <dgm:cxn modelId="{8511A8FF-2517-4BBC-939A-D089BC3A69DA}" type="presParOf" srcId="{6FD76E81-D40D-45A7-8422-77AF16E7EEB2}" destId="{D9F225D4-67CB-4DA2-BF8D-26958DC49418}" srcOrd="0" destOrd="0" presId="urn:microsoft.com/office/officeart/2008/layout/SquareAccentList"/>
    <dgm:cxn modelId="{C486660D-B373-49F3-A81A-877E16143EAE}" type="presParOf" srcId="{D9F225D4-67CB-4DA2-BF8D-26958DC49418}" destId="{4C9EB141-D495-4170-82D2-F3B9D1002EA0}" srcOrd="0" destOrd="0" presId="urn:microsoft.com/office/officeart/2008/layout/SquareAccentList"/>
    <dgm:cxn modelId="{EB844178-02C9-4BAE-A81D-EDD7A9A75380}" type="presParOf" srcId="{D9F225D4-67CB-4DA2-BF8D-26958DC49418}" destId="{5D40E5CF-1180-47C9-B802-D719667DE1EB}" srcOrd="1" destOrd="0" presId="urn:microsoft.com/office/officeart/2008/layout/SquareAccentList"/>
    <dgm:cxn modelId="{4A853193-AC2D-41C2-99E6-15B92C7501EA}" type="presParOf" srcId="{6FD76E81-D40D-45A7-8422-77AF16E7EEB2}" destId="{174FFBF8-882D-4369-8B1C-D82876DA2FA1}" srcOrd="1" destOrd="0" presId="urn:microsoft.com/office/officeart/2008/layout/SquareAccentList"/>
    <dgm:cxn modelId="{A9B46668-CACE-45B3-8B55-807E550F206F}" type="presParOf" srcId="{174FFBF8-882D-4369-8B1C-D82876DA2FA1}" destId="{5ED3291B-F322-4EF9-B126-9B1352D5BD04}" srcOrd="0" destOrd="0" presId="urn:microsoft.com/office/officeart/2008/layout/SquareAccentList"/>
    <dgm:cxn modelId="{9F4A3D20-199F-4898-B4E1-C9B00CF49F7E}" type="presParOf" srcId="{174FFBF8-882D-4369-8B1C-D82876DA2FA1}" destId="{F6063C1B-ECDB-4194-A95C-18967DEBF98A}" srcOrd="1" destOrd="0" presId="urn:microsoft.com/office/officeart/2008/layout/SquareAccentList"/>
    <dgm:cxn modelId="{5DEC7FB7-6E7A-469D-B6C8-E169C180FBE8}" type="presParOf" srcId="{6FD76E81-D40D-45A7-8422-77AF16E7EEB2}" destId="{6DBC2B6B-CC5A-4BAC-8403-99E6EC34E1A6}" srcOrd="2" destOrd="0" presId="urn:microsoft.com/office/officeart/2008/layout/SquareAccentList"/>
    <dgm:cxn modelId="{90C0C910-B942-4891-85AF-5A11DD09B006}" type="presParOf" srcId="{6DBC2B6B-CC5A-4BAC-8403-99E6EC34E1A6}" destId="{AE3BA54D-5E3C-4C15-BCA4-574BF2351AA8}" srcOrd="0" destOrd="0" presId="urn:microsoft.com/office/officeart/2008/layout/SquareAccentList"/>
    <dgm:cxn modelId="{0B0083C9-B880-4117-9711-6632737E2AA7}" type="presParOf" srcId="{6DBC2B6B-CC5A-4BAC-8403-99E6EC34E1A6}" destId="{F2DD4C5C-3EE2-491F-B10E-BABD46A37408}" srcOrd="1" destOrd="0" presId="urn:microsoft.com/office/officeart/2008/layout/SquareAccentList"/>
  </dgm:cxnLst>
  <dgm:bg/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165317-022E-4973-8470-099FD78ED8F7}">
      <dsp:nvSpPr>
        <dsp:cNvPr id="0" name=""/>
        <dsp:cNvSpPr/>
      </dsp:nvSpPr>
      <dsp:spPr>
        <a:xfrm>
          <a:off x="850" y="0"/>
          <a:ext cx="1739336" cy="5861793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其他质量模块</a:t>
          </a:r>
        </a:p>
      </dsp:txBody>
      <dsp:txXfrm>
        <a:off x="850" y="0"/>
        <a:ext cx="1739336" cy="1758537"/>
      </dsp:txXfrm>
    </dsp:sp>
    <dsp:sp modelId="{EA776340-0247-4480-BFAA-55CCEBCC8EB3}">
      <dsp:nvSpPr>
        <dsp:cNvPr id="0" name=""/>
        <dsp:cNvSpPr/>
      </dsp:nvSpPr>
      <dsp:spPr>
        <a:xfrm>
          <a:off x="174783" y="1760255"/>
          <a:ext cx="1391469" cy="176741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质量在线监测分析平台</a:t>
          </a:r>
        </a:p>
      </dsp:txBody>
      <dsp:txXfrm>
        <a:off x="215538" y="1801010"/>
        <a:ext cx="1309959" cy="1685900"/>
      </dsp:txXfrm>
    </dsp:sp>
    <dsp:sp modelId="{A05C191E-B704-4E9C-BF97-76F9823D6DCB}">
      <dsp:nvSpPr>
        <dsp:cNvPr id="0" name=""/>
        <dsp:cNvSpPr/>
      </dsp:nvSpPr>
      <dsp:spPr>
        <a:xfrm>
          <a:off x="174783" y="3799575"/>
          <a:ext cx="1391469" cy="176741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材料设计及数字仿真平台</a:t>
          </a:r>
        </a:p>
      </dsp:txBody>
      <dsp:txXfrm>
        <a:off x="215538" y="3840330"/>
        <a:ext cx="1309959" cy="16859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DF41D-53E1-4B4F-8940-283F6394C0B2}">
      <dsp:nvSpPr>
        <dsp:cNvPr id="0" name=""/>
        <dsp:cNvSpPr/>
      </dsp:nvSpPr>
      <dsp:spPr>
        <a:xfrm>
          <a:off x="0" y="725"/>
          <a:ext cx="260714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000E5-1DB1-4879-B72B-B31F6F09CDB3}">
      <dsp:nvSpPr>
        <dsp:cNvPr id="0" name=""/>
        <dsp:cNvSpPr/>
      </dsp:nvSpPr>
      <dsp:spPr>
        <a:xfrm>
          <a:off x="0" y="725"/>
          <a:ext cx="521428" cy="1483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差异化服务</a:t>
          </a:r>
        </a:p>
      </dsp:txBody>
      <dsp:txXfrm>
        <a:off x="0" y="725"/>
        <a:ext cx="521428" cy="1483940"/>
      </dsp:txXfrm>
    </dsp:sp>
    <dsp:sp modelId="{D4A48CC9-5D0B-429C-8ECF-6FD653800C8A}">
      <dsp:nvSpPr>
        <dsp:cNvPr id="0" name=""/>
        <dsp:cNvSpPr/>
      </dsp:nvSpPr>
      <dsp:spPr>
        <a:xfrm>
          <a:off x="560535" y="23911"/>
          <a:ext cx="2046604" cy="463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优惠政策设置</a:t>
          </a:r>
        </a:p>
      </dsp:txBody>
      <dsp:txXfrm>
        <a:off x="560535" y="23911"/>
        <a:ext cx="2046604" cy="463731"/>
      </dsp:txXfrm>
    </dsp:sp>
    <dsp:sp modelId="{EA60B166-595B-4C99-8F48-FDBF94BB265E}">
      <dsp:nvSpPr>
        <dsp:cNvPr id="0" name=""/>
        <dsp:cNvSpPr/>
      </dsp:nvSpPr>
      <dsp:spPr>
        <a:xfrm>
          <a:off x="521428" y="487643"/>
          <a:ext cx="2085712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0ED7A-7D34-4D2F-A990-3FB0B75314B3}">
      <dsp:nvSpPr>
        <dsp:cNvPr id="0" name=""/>
        <dsp:cNvSpPr/>
      </dsp:nvSpPr>
      <dsp:spPr>
        <a:xfrm>
          <a:off x="560535" y="510829"/>
          <a:ext cx="2046604" cy="463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生产排程</a:t>
          </a:r>
        </a:p>
      </dsp:txBody>
      <dsp:txXfrm>
        <a:off x="560535" y="510829"/>
        <a:ext cx="2046604" cy="463731"/>
      </dsp:txXfrm>
    </dsp:sp>
    <dsp:sp modelId="{562108D9-CEA1-43D0-8FB7-5A3089EF3608}">
      <dsp:nvSpPr>
        <dsp:cNvPr id="0" name=""/>
        <dsp:cNvSpPr/>
      </dsp:nvSpPr>
      <dsp:spPr>
        <a:xfrm>
          <a:off x="521428" y="974561"/>
          <a:ext cx="2085712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05EE09-4F63-4C96-8DCF-C81AFCCD79F4}">
      <dsp:nvSpPr>
        <dsp:cNvPr id="0" name=""/>
        <dsp:cNvSpPr/>
      </dsp:nvSpPr>
      <dsp:spPr>
        <a:xfrm>
          <a:off x="560535" y="997747"/>
          <a:ext cx="2046604" cy="463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订单审核</a:t>
          </a:r>
        </a:p>
      </dsp:txBody>
      <dsp:txXfrm>
        <a:off x="560535" y="997747"/>
        <a:ext cx="2046604" cy="463731"/>
      </dsp:txXfrm>
    </dsp:sp>
    <dsp:sp modelId="{F85F6CA5-2983-4817-92A8-3A5765D63845}">
      <dsp:nvSpPr>
        <dsp:cNvPr id="0" name=""/>
        <dsp:cNvSpPr/>
      </dsp:nvSpPr>
      <dsp:spPr>
        <a:xfrm>
          <a:off x="521428" y="1461479"/>
          <a:ext cx="2085712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51E533-6D4C-4559-BBE3-E71ED0D71905}">
      <dsp:nvSpPr>
        <dsp:cNvPr id="0" name=""/>
        <dsp:cNvSpPr/>
      </dsp:nvSpPr>
      <dsp:spPr>
        <a:xfrm>
          <a:off x="0" y="644"/>
          <a:ext cx="238189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6484E-A8B4-4A06-AA1C-5472D8D6E310}">
      <dsp:nvSpPr>
        <dsp:cNvPr id="0" name=""/>
        <dsp:cNvSpPr/>
      </dsp:nvSpPr>
      <dsp:spPr>
        <a:xfrm>
          <a:off x="0" y="644"/>
          <a:ext cx="476379" cy="1317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辅助指导</a:t>
          </a:r>
        </a:p>
      </dsp:txBody>
      <dsp:txXfrm>
        <a:off x="0" y="644"/>
        <a:ext cx="476379" cy="1317683"/>
      </dsp:txXfrm>
    </dsp:sp>
    <dsp:sp modelId="{E4371715-81C8-4B04-A0AA-681371C3435F}">
      <dsp:nvSpPr>
        <dsp:cNvPr id="0" name=""/>
        <dsp:cNvSpPr/>
      </dsp:nvSpPr>
      <dsp:spPr>
        <a:xfrm>
          <a:off x="512108" y="31269"/>
          <a:ext cx="1869789" cy="612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绩效考核</a:t>
          </a:r>
        </a:p>
      </dsp:txBody>
      <dsp:txXfrm>
        <a:off x="512108" y="31269"/>
        <a:ext cx="1869789" cy="612517"/>
      </dsp:txXfrm>
    </dsp:sp>
    <dsp:sp modelId="{80746499-7BBF-4856-BE66-19311886DC47}">
      <dsp:nvSpPr>
        <dsp:cNvPr id="0" name=""/>
        <dsp:cNvSpPr/>
      </dsp:nvSpPr>
      <dsp:spPr>
        <a:xfrm>
          <a:off x="476379" y="643787"/>
          <a:ext cx="1905518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B65A88-CF77-4D61-8BCE-051FFBD116E2}">
      <dsp:nvSpPr>
        <dsp:cNvPr id="0" name=""/>
        <dsp:cNvSpPr/>
      </dsp:nvSpPr>
      <dsp:spPr>
        <a:xfrm>
          <a:off x="512108" y="674412"/>
          <a:ext cx="1869789" cy="612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服务改进</a:t>
          </a:r>
        </a:p>
      </dsp:txBody>
      <dsp:txXfrm>
        <a:off x="512108" y="674412"/>
        <a:ext cx="1869789" cy="612517"/>
      </dsp:txXfrm>
    </dsp:sp>
    <dsp:sp modelId="{3AD11E9C-8A19-4713-A6BA-2DFFCDBE90F3}">
      <dsp:nvSpPr>
        <dsp:cNvPr id="0" name=""/>
        <dsp:cNvSpPr/>
      </dsp:nvSpPr>
      <dsp:spPr>
        <a:xfrm>
          <a:off x="476379" y="1286930"/>
          <a:ext cx="1905518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63FC89-7A89-4AD8-A45B-005D267155B1}">
      <dsp:nvSpPr>
        <dsp:cNvPr id="0" name=""/>
        <dsp:cNvSpPr/>
      </dsp:nvSpPr>
      <dsp:spPr>
        <a:xfrm>
          <a:off x="194967" y="503999"/>
          <a:ext cx="2384738" cy="2805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079279-61E8-4A7D-AE1C-522191001C54}">
      <dsp:nvSpPr>
        <dsp:cNvPr id="0" name=""/>
        <dsp:cNvSpPr/>
      </dsp:nvSpPr>
      <dsp:spPr>
        <a:xfrm>
          <a:off x="194967" y="609365"/>
          <a:ext cx="175191" cy="17519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F682A8-20A2-47AA-AD80-2FD85B91B08E}">
      <dsp:nvSpPr>
        <dsp:cNvPr id="0" name=""/>
        <dsp:cNvSpPr/>
      </dsp:nvSpPr>
      <dsp:spPr>
        <a:xfrm>
          <a:off x="194967" y="0"/>
          <a:ext cx="2384738" cy="503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生产运营调整</a:t>
          </a:r>
        </a:p>
      </dsp:txBody>
      <dsp:txXfrm>
        <a:off x="194967" y="0"/>
        <a:ext cx="2384738" cy="503999"/>
      </dsp:txXfrm>
    </dsp:sp>
    <dsp:sp modelId="{4C9EB141-D495-4170-82D2-F3B9D1002EA0}">
      <dsp:nvSpPr>
        <dsp:cNvPr id="0" name=""/>
        <dsp:cNvSpPr/>
      </dsp:nvSpPr>
      <dsp:spPr>
        <a:xfrm>
          <a:off x="194967" y="1017731"/>
          <a:ext cx="175187" cy="1751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40E5CF-1180-47C9-B802-D719667DE1EB}">
      <dsp:nvSpPr>
        <dsp:cNvPr id="0" name=""/>
        <dsp:cNvSpPr/>
      </dsp:nvSpPr>
      <dsp:spPr>
        <a:xfrm>
          <a:off x="361899" y="901143"/>
          <a:ext cx="2217806" cy="408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生产配比调整</a:t>
          </a:r>
        </a:p>
      </dsp:txBody>
      <dsp:txXfrm>
        <a:off x="361899" y="901143"/>
        <a:ext cx="2217806" cy="408361"/>
      </dsp:txXfrm>
    </dsp:sp>
    <dsp:sp modelId="{5ED3291B-F322-4EF9-B126-9B1352D5BD04}">
      <dsp:nvSpPr>
        <dsp:cNvPr id="0" name=""/>
        <dsp:cNvSpPr/>
      </dsp:nvSpPr>
      <dsp:spPr>
        <a:xfrm>
          <a:off x="194967" y="1426093"/>
          <a:ext cx="175187" cy="1751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063C1B-ECDB-4194-A95C-18967DEBF98A}">
      <dsp:nvSpPr>
        <dsp:cNvPr id="0" name=""/>
        <dsp:cNvSpPr/>
      </dsp:nvSpPr>
      <dsp:spPr>
        <a:xfrm>
          <a:off x="361899" y="1309505"/>
          <a:ext cx="2217806" cy="408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辅助原料采购</a:t>
          </a:r>
        </a:p>
      </dsp:txBody>
      <dsp:txXfrm>
        <a:off x="361899" y="1309505"/>
        <a:ext cx="2217806" cy="408361"/>
      </dsp:txXfrm>
    </dsp:sp>
    <dsp:sp modelId="{AE3BA54D-5E3C-4C15-BCA4-574BF2351AA8}">
      <dsp:nvSpPr>
        <dsp:cNvPr id="0" name=""/>
        <dsp:cNvSpPr/>
      </dsp:nvSpPr>
      <dsp:spPr>
        <a:xfrm>
          <a:off x="194967" y="1834454"/>
          <a:ext cx="175187" cy="1751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DD4C5C-3EE2-491F-B10E-BABD46A37408}">
      <dsp:nvSpPr>
        <dsp:cNvPr id="0" name=""/>
        <dsp:cNvSpPr/>
      </dsp:nvSpPr>
      <dsp:spPr>
        <a:xfrm>
          <a:off x="361899" y="1717867"/>
          <a:ext cx="2217806" cy="408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工艺方法调整</a:t>
          </a:r>
        </a:p>
      </dsp:txBody>
      <dsp:txXfrm>
        <a:off x="361899" y="1717867"/>
        <a:ext cx="2217806" cy="4083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490DC-68C8-4B7F-89EC-DC1B95220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850EF0-9C4B-47C8-A61D-27662FA81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A0FDA4-F8E7-47A5-8AD4-13741F151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B411-25B3-4EA6-9A88-E5299FDC1703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271420-F90D-4162-A500-18ED28C6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6B4EAD-C07E-41B4-9FA5-AFB90273A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A51B-8D11-40F2-9843-396A880AD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52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6CBC2-8BA0-400F-A4A3-5AB9500C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F64C6F-947E-40BB-A497-322FDE3D3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95EB31-A7E7-419B-A1C9-AD0E314FB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B411-25B3-4EA6-9A88-E5299FDC1703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C19C0B-58F3-4815-B313-EF38F0C2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9639A4-04CC-4425-BFE7-E9773E814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A51B-8D11-40F2-9843-396A880AD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93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CD1837-B9C2-42E3-B6DB-9595E3ADF4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F5FC1C-6853-4FEF-8297-FABC5E302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ACA4EE-3F89-4D89-B1F7-167789110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B411-25B3-4EA6-9A88-E5299FDC1703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D975D4-47E8-4E88-B503-C20A020A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7177C5-D3B5-464D-909D-BEF216E6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A51B-8D11-40F2-9843-396A880AD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66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3878B-2E88-4D87-BEDC-5223F5C2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1C11AD-F0E2-4D7A-895D-6173C15E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4C6657-5943-4898-A36E-418CD256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B411-25B3-4EA6-9A88-E5299FDC1703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266957-7EC9-4816-88E9-5C180F679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2ACD7D-D5F0-454D-9355-B34C505A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A51B-8D11-40F2-9843-396A880AD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84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27892-4C5C-4099-8AC1-74CB47B61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D67ECC-AC90-4AA2-814C-E1976C87D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E8CBCB-0A5A-4314-9B9D-88CC42B7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B411-25B3-4EA6-9A88-E5299FDC1703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1F31A7-FA07-4DDC-B53F-FE8F0F741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D95244-B2D7-43A4-B456-A7117C2BF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A51B-8D11-40F2-9843-396A880AD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35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71E0C-8CD5-4097-8488-7AFF3CCE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9B45E7-2EA6-4692-B0EE-ADA696C32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C779BF-AFEA-4E0C-B40D-B1B1D64CD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2EEE10-63F3-45A1-851F-A2E021AA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B411-25B3-4EA6-9A88-E5299FDC1703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06C126-AE6A-43B8-BB14-27AEEB87A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04EDC1-4155-4B1B-B2B8-F05E2EBC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A51B-8D11-40F2-9843-396A880AD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56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E52AA-B72E-4B50-8285-B5AC1581B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F45750-0B99-4226-870C-273A8BDBA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3E9D67-8E3B-4CE1-96A0-B0270E879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98779C-15BA-4E6D-BA40-200565AA7A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7FAFB0-9BBD-49F0-BD9F-3E4671390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586BDE-8B08-43CF-872A-0091869C7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B411-25B3-4EA6-9A88-E5299FDC1703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D7B607-E069-4486-A90B-EC142B020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2E0B5E-EC6F-4DF1-BC3A-9642A199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A51B-8D11-40F2-9843-396A880AD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23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FA696-CB16-45A9-8FFF-D1520A5D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362977-453A-4ECB-B773-A4B044DF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B411-25B3-4EA6-9A88-E5299FDC1703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E444D8-9473-47D6-B1BD-2FAD1EC76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A7FCA2-B534-4AE1-B3E9-CE60051AB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A51B-8D11-40F2-9843-396A880AD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48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AFCA46-988C-4FEF-A093-A43A5411E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B411-25B3-4EA6-9A88-E5299FDC1703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0ED418-EF87-4944-BDF0-4A4E4A50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10D23B-529E-48CF-AF4E-ED5DE708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A51B-8D11-40F2-9843-396A880AD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00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6F440-19B5-4927-887A-4CA7D596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4154D6-0803-49DE-869B-BC47A6926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CDC286-D27F-4FEA-AFA5-FC06CF823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F80C39-A709-4A8D-9E6A-9D7F887F0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B411-25B3-4EA6-9A88-E5299FDC1703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B8F5B5-82D7-4A1E-BCF5-DAF60E4F1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2D7A8A-09D8-4E8C-B35B-AC593B0D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A51B-8D11-40F2-9843-396A880AD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58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D65DF-5865-475E-9DF8-64813AA12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9B5A56-2A01-4B76-9626-F75FC6384D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192D0D-F030-41EB-A648-BC581DC6C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DA6335-B7F9-41E8-A387-82F89A62A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B411-25B3-4EA6-9A88-E5299FDC1703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677651-4260-4605-B55C-D0B1058A9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E698F9-0828-465C-87AD-BF2495D2C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A51B-8D11-40F2-9843-396A880AD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82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B603A1-F0B9-48DA-AD1E-904676D67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DA9F37-A091-4C43-8902-8CFD1CB75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D8F316-B22E-4407-8C92-0207F7AA0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2B411-25B3-4EA6-9A88-E5299FDC1703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F2C0C6-66C8-465E-9EA6-6BD7F789D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96DBD8-EF84-4AB3-995F-264092769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8A51B-8D11-40F2-9843-396A880AD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81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diagramQuickStyle" Target="../diagrams/quickStyle3.xml"/><Relationship Id="rId18" Type="http://schemas.openxmlformats.org/officeDocument/2006/relationships/diagramQuickStyle" Target="../diagrams/quickStyle4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2.xml"/><Relationship Id="rId12" Type="http://schemas.openxmlformats.org/officeDocument/2006/relationships/diagramLayout" Target="../diagrams/layout3.xml"/><Relationship Id="rId17" Type="http://schemas.openxmlformats.org/officeDocument/2006/relationships/diagramLayout" Target="../diagrams/layout4.xml"/><Relationship Id="rId2" Type="http://schemas.openxmlformats.org/officeDocument/2006/relationships/image" Target="../media/image2.png"/><Relationship Id="rId16" Type="http://schemas.openxmlformats.org/officeDocument/2006/relationships/diagramData" Target="../diagrams/data4.xml"/><Relationship Id="rId20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11" Type="http://schemas.openxmlformats.org/officeDocument/2006/relationships/diagramData" Target="../diagrams/data3.xml"/><Relationship Id="rId5" Type="http://schemas.openxmlformats.org/officeDocument/2006/relationships/image" Target="../media/image5.png"/><Relationship Id="rId15" Type="http://schemas.microsoft.com/office/2007/relationships/diagramDrawing" Target="../diagrams/drawing3.xml"/><Relationship Id="rId10" Type="http://schemas.microsoft.com/office/2007/relationships/diagramDrawing" Target="../diagrams/drawing2.xml"/><Relationship Id="rId19" Type="http://schemas.openxmlformats.org/officeDocument/2006/relationships/diagramColors" Target="../diagrams/colors4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2.xml"/><Relationship Id="rId14" Type="http://schemas.openxmlformats.org/officeDocument/2006/relationships/diagramColors" Target="../diagrams/colors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736D9D4-BC0D-4857-B4A9-7A2C418EEAAC}"/>
              </a:ext>
            </a:extLst>
          </p:cNvPr>
          <p:cNvSpPr txBox="1"/>
          <p:nvPr/>
        </p:nvSpPr>
        <p:spPr>
          <a:xfrm>
            <a:off x="3086099" y="4600575"/>
            <a:ext cx="187166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质量数据主题库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668FBB-EA16-4658-B5CE-8F4CEE1D74E8}"/>
              </a:ext>
            </a:extLst>
          </p:cNvPr>
          <p:cNvSpPr txBox="1"/>
          <p:nvPr/>
        </p:nvSpPr>
        <p:spPr>
          <a:xfrm>
            <a:off x="5072062" y="4600575"/>
            <a:ext cx="227647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质量在线监测数据库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6166A2-3465-404B-A5BE-0F4D5636EC3F}"/>
              </a:ext>
            </a:extLst>
          </p:cNvPr>
          <p:cNvSpPr txBox="1"/>
          <p:nvPr/>
        </p:nvSpPr>
        <p:spPr>
          <a:xfrm>
            <a:off x="9067800" y="3383517"/>
            <a:ext cx="187166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质量工艺库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089849-D8C5-40DE-94C7-0752F77BA0CC}"/>
              </a:ext>
            </a:extLst>
          </p:cNvPr>
          <p:cNvSpPr txBox="1"/>
          <p:nvPr/>
        </p:nvSpPr>
        <p:spPr>
          <a:xfrm>
            <a:off x="4021931" y="3752849"/>
            <a:ext cx="300752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全流程产品质量知识挖掘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1FDE32-EAD0-45F8-9E6D-36222FF5BB56}"/>
              </a:ext>
            </a:extLst>
          </p:cNvPr>
          <p:cNvSpPr txBox="1"/>
          <p:nvPr/>
        </p:nvSpPr>
        <p:spPr>
          <a:xfrm>
            <a:off x="5779293" y="2368440"/>
            <a:ext cx="283607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产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品关键指标潜在问题分析及工艺改进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5FD4604-90C6-4D3A-B7C6-1D5C7AAE700D}"/>
              </a:ext>
            </a:extLst>
          </p:cNvPr>
          <p:cNvSpPr/>
          <p:nvPr/>
        </p:nvSpPr>
        <p:spPr>
          <a:xfrm>
            <a:off x="3634771" y="2197908"/>
            <a:ext cx="1871663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产品质量多维度影响因素评估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FCF555-C22F-4F04-96A0-292E8754E9B3}"/>
              </a:ext>
            </a:extLst>
          </p:cNvPr>
          <p:cNvSpPr/>
          <p:nvPr/>
        </p:nvSpPr>
        <p:spPr>
          <a:xfrm>
            <a:off x="4445181" y="1133940"/>
            <a:ext cx="2903359" cy="40395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1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产品质量分析集成与展示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A0483D-B4F0-419C-B60F-C6FDF97AD03A}"/>
              </a:ext>
            </a:extLst>
          </p:cNvPr>
          <p:cNvSpPr txBox="1"/>
          <p:nvPr/>
        </p:nvSpPr>
        <p:spPr>
          <a:xfrm>
            <a:off x="1023936" y="853227"/>
            <a:ext cx="187166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质量在线监测分析平台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FDC83D1-7657-4405-9BDF-4E93A0F864C9}"/>
              </a:ext>
            </a:extLst>
          </p:cNvPr>
          <p:cNvSpPr txBox="1"/>
          <p:nvPr/>
        </p:nvSpPr>
        <p:spPr>
          <a:xfrm>
            <a:off x="1023935" y="1689898"/>
            <a:ext cx="187166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材料设计及数字仿真平台</a:t>
            </a:r>
          </a:p>
        </p:txBody>
      </p:sp>
    </p:spTree>
    <p:extLst>
      <p:ext uri="{BB962C8B-B14F-4D97-AF65-F5344CB8AC3E}">
        <p14:creationId xmlns:p14="http://schemas.microsoft.com/office/powerpoint/2010/main" val="831604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9F93E10-29E4-4736-8F98-4C7A48434645}"/>
              </a:ext>
            </a:extLst>
          </p:cNvPr>
          <p:cNvSpPr txBox="1"/>
          <p:nvPr/>
        </p:nvSpPr>
        <p:spPr>
          <a:xfrm>
            <a:off x="5610526" y="5728383"/>
            <a:ext cx="265271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在线监测数据库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BFBF7C-FE3D-4D42-B067-F99A3B12F35C}"/>
              </a:ext>
            </a:extLst>
          </p:cNvPr>
          <p:cNvSpPr txBox="1"/>
          <p:nvPr/>
        </p:nvSpPr>
        <p:spPr>
          <a:xfrm>
            <a:off x="8263236" y="5727131"/>
            <a:ext cx="265271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质量工艺库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3FFE54-F56A-4DEE-AA2F-FDFE6940D64C}"/>
              </a:ext>
            </a:extLst>
          </p:cNvPr>
          <p:cNvSpPr txBox="1"/>
          <p:nvPr/>
        </p:nvSpPr>
        <p:spPr>
          <a:xfrm>
            <a:off x="2957816" y="4450307"/>
            <a:ext cx="79581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 algn="ctr"/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全流程产品质量知识挖掘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1AD7EA2-88EA-46B0-930D-6AF8F2A96DBE}"/>
              </a:ext>
            </a:extLst>
          </p:cNvPr>
          <p:cNvSpPr txBox="1"/>
          <p:nvPr/>
        </p:nvSpPr>
        <p:spPr>
          <a:xfrm>
            <a:off x="2957816" y="5725139"/>
            <a:ext cx="265271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质量数据主题库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4347FEEF-A45F-4712-A3F3-F64E1259065D}"/>
              </a:ext>
            </a:extLst>
          </p:cNvPr>
          <p:cNvGrpSpPr/>
          <p:nvPr/>
        </p:nvGrpSpPr>
        <p:grpSpPr>
          <a:xfrm>
            <a:off x="2957816" y="2235004"/>
            <a:ext cx="7977198" cy="1507714"/>
            <a:chOff x="2767298" y="2299519"/>
            <a:chExt cx="7977198" cy="1507714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C47055D-1869-41A6-9139-926421C6D961}"/>
                </a:ext>
              </a:extLst>
            </p:cNvPr>
            <p:cNvSpPr/>
            <p:nvPr/>
          </p:nvSpPr>
          <p:spPr>
            <a:xfrm>
              <a:off x="2767298" y="2299519"/>
              <a:ext cx="7977198" cy="1507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高级应用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599D009-3196-4E62-8FA0-B3A7D6C3CFDD}"/>
                </a:ext>
              </a:extLst>
            </p:cNvPr>
            <p:cNvSpPr/>
            <p:nvPr/>
          </p:nvSpPr>
          <p:spPr>
            <a:xfrm>
              <a:off x="4996084" y="2299519"/>
              <a:ext cx="2856396" cy="15077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lvl="1" algn="ctr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zh-CN" sz="2400" kern="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产品质量多维度影响因素评估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599FC2C-6AEC-4B55-91A5-7DE5DA8A164C}"/>
                </a:ext>
              </a:extLst>
            </p:cNvPr>
            <p:cNvSpPr/>
            <p:nvPr/>
          </p:nvSpPr>
          <p:spPr>
            <a:xfrm>
              <a:off x="7852480" y="2299520"/>
              <a:ext cx="2892016" cy="15077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lvl="1" algn="ctr">
                <a:lnSpc>
                  <a:spcPct val="150000"/>
                </a:lnSpc>
              </a:pPr>
              <a:r>
                <a:rPr lang="zh-CN" altLang="zh-CN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指标潜在问题分析及工艺改进</a:t>
              </a:r>
            </a:p>
          </p:txBody>
        </p:sp>
      </p:grpSp>
      <p:sp>
        <p:nvSpPr>
          <p:cNvPr id="26" name="箭头: 右弧形 25">
            <a:extLst>
              <a:ext uri="{FF2B5EF4-FFF2-40B4-BE49-F238E27FC236}">
                <a16:creationId xmlns:a16="http://schemas.microsoft.com/office/drawing/2014/main" id="{8342FD05-2FE2-4E09-A314-82CDFA19A6C1}"/>
              </a:ext>
            </a:extLst>
          </p:cNvPr>
          <p:cNvSpPr/>
          <p:nvPr/>
        </p:nvSpPr>
        <p:spPr>
          <a:xfrm>
            <a:off x="10935014" y="2878683"/>
            <a:ext cx="780315" cy="3246566"/>
          </a:xfrm>
          <a:prstGeom prst="curvedLeftArrow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5AC4E7E-CEFE-49EA-90B2-D68781A8C59E}"/>
              </a:ext>
            </a:extLst>
          </p:cNvPr>
          <p:cNvSpPr txBox="1"/>
          <p:nvPr/>
        </p:nvSpPr>
        <p:spPr>
          <a:xfrm>
            <a:off x="10820664" y="4051782"/>
            <a:ext cx="1789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工艺改进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4A9050AC-A7E1-4CB4-84E5-14B800B45434}"/>
              </a:ext>
            </a:extLst>
          </p:cNvPr>
          <p:cNvGrpSpPr/>
          <p:nvPr/>
        </p:nvGrpSpPr>
        <p:grpSpPr>
          <a:xfrm>
            <a:off x="5443894" y="3761368"/>
            <a:ext cx="2894540" cy="696330"/>
            <a:chOff x="5272444" y="3764612"/>
            <a:chExt cx="2894540" cy="696330"/>
          </a:xfrm>
        </p:grpSpPr>
        <p:sp>
          <p:nvSpPr>
            <p:cNvPr id="30" name="箭头: 右 29">
              <a:extLst>
                <a:ext uri="{FF2B5EF4-FFF2-40B4-BE49-F238E27FC236}">
                  <a16:creationId xmlns:a16="http://schemas.microsoft.com/office/drawing/2014/main" id="{74AEDD15-D5C8-469F-BCC8-5D4070E0B8EB}"/>
                </a:ext>
              </a:extLst>
            </p:cNvPr>
            <p:cNvSpPr/>
            <p:nvPr/>
          </p:nvSpPr>
          <p:spPr>
            <a:xfrm rot="16200000">
              <a:off x="5141853" y="3912520"/>
              <a:ext cx="679013" cy="417832"/>
            </a:xfrm>
            <a:prstGeom prst="rightArrow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695FFD9-F7F7-4D2F-987F-0094A6192061}"/>
                </a:ext>
              </a:extLst>
            </p:cNvPr>
            <p:cNvSpPr txBox="1"/>
            <p:nvPr/>
          </p:nvSpPr>
          <p:spPr>
            <a:xfrm>
              <a:off x="5866930" y="3904063"/>
              <a:ext cx="17893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知识与模型</a:t>
              </a:r>
            </a:p>
          </p:txBody>
        </p:sp>
        <p:sp>
          <p:nvSpPr>
            <p:cNvPr id="36" name="箭头: 右 35">
              <a:extLst>
                <a:ext uri="{FF2B5EF4-FFF2-40B4-BE49-F238E27FC236}">
                  <a16:creationId xmlns:a16="http://schemas.microsoft.com/office/drawing/2014/main" id="{B0743280-E4B4-4376-9CE1-BC12BA5BFAB5}"/>
                </a:ext>
              </a:extLst>
            </p:cNvPr>
            <p:cNvSpPr/>
            <p:nvPr/>
          </p:nvSpPr>
          <p:spPr>
            <a:xfrm rot="16200000">
              <a:off x="7618561" y="3895203"/>
              <a:ext cx="679013" cy="417832"/>
            </a:xfrm>
            <a:prstGeom prst="rightArrow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36E1DD08-3FD9-4E36-BDB1-F904FEC4911C}"/>
              </a:ext>
            </a:extLst>
          </p:cNvPr>
          <p:cNvGrpSpPr/>
          <p:nvPr/>
        </p:nvGrpSpPr>
        <p:grpSpPr>
          <a:xfrm>
            <a:off x="3110103" y="5035082"/>
            <a:ext cx="2348136" cy="679014"/>
            <a:chOff x="-1141498" y="2202913"/>
            <a:chExt cx="2348136" cy="679014"/>
          </a:xfrm>
        </p:grpSpPr>
        <p:sp>
          <p:nvSpPr>
            <p:cNvPr id="39" name="箭头: 右 38">
              <a:extLst>
                <a:ext uri="{FF2B5EF4-FFF2-40B4-BE49-F238E27FC236}">
                  <a16:creationId xmlns:a16="http://schemas.microsoft.com/office/drawing/2014/main" id="{B2345E99-9B87-4C58-8141-108CA69D3884}"/>
                </a:ext>
              </a:extLst>
            </p:cNvPr>
            <p:cNvSpPr/>
            <p:nvPr/>
          </p:nvSpPr>
          <p:spPr>
            <a:xfrm rot="16200000">
              <a:off x="-1272089" y="2333505"/>
              <a:ext cx="679013" cy="417832"/>
            </a:xfrm>
            <a:prstGeom prst="rightArrow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96E649E3-4CE3-4638-B31C-CBBC31F2AFA4}"/>
                </a:ext>
              </a:extLst>
            </p:cNvPr>
            <p:cNvSpPr txBox="1"/>
            <p:nvPr/>
          </p:nvSpPr>
          <p:spPr>
            <a:xfrm>
              <a:off x="-854329" y="2342365"/>
              <a:ext cx="17893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离线质量数据</a:t>
              </a:r>
            </a:p>
          </p:txBody>
        </p:sp>
        <p:sp>
          <p:nvSpPr>
            <p:cNvPr id="43" name="箭头: 右 42">
              <a:extLst>
                <a:ext uri="{FF2B5EF4-FFF2-40B4-BE49-F238E27FC236}">
                  <a16:creationId xmlns:a16="http://schemas.microsoft.com/office/drawing/2014/main" id="{C1B39D05-538B-459D-8C9C-FBCC22DB7B54}"/>
                </a:ext>
              </a:extLst>
            </p:cNvPr>
            <p:cNvSpPr/>
            <p:nvPr/>
          </p:nvSpPr>
          <p:spPr>
            <a:xfrm rot="16200000">
              <a:off x="658215" y="2333504"/>
              <a:ext cx="679013" cy="417832"/>
            </a:xfrm>
            <a:prstGeom prst="rightArrow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4EB22E25-55B8-4CEF-A80B-E5674AC294FB}"/>
              </a:ext>
            </a:extLst>
          </p:cNvPr>
          <p:cNvGrpSpPr/>
          <p:nvPr/>
        </p:nvGrpSpPr>
        <p:grpSpPr>
          <a:xfrm>
            <a:off x="5758977" y="5035082"/>
            <a:ext cx="2348136" cy="679014"/>
            <a:chOff x="-1141498" y="2202913"/>
            <a:chExt cx="2348136" cy="679014"/>
          </a:xfrm>
        </p:grpSpPr>
        <p:sp>
          <p:nvSpPr>
            <p:cNvPr id="46" name="箭头: 右 45">
              <a:extLst>
                <a:ext uri="{FF2B5EF4-FFF2-40B4-BE49-F238E27FC236}">
                  <a16:creationId xmlns:a16="http://schemas.microsoft.com/office/drawing/2014/main" id="{6DEDB61F-2FB1-498F-90F1-2FAE08F29C7D}"/>
                </a:ext>
              </a:extLst>
            </p:cNvPr>
            <p:cNvSpPr/>
            <p:nvPr/>
          </p:nvSpPr>
          <p:spPr>
            <a:xfrm rot="16200000">
              <a:off x="-1272089" y="2333505"/>
              <a:ext cx="679013" cy="417832"/>
            </a:xfrm>
            <a:prstGeom prst="rightArrow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D25786A1-EF73-4EDD-9808-2F4E04FCE1F7}"/>
                </a:ext>
              </a:extLst>
            </p:cNvPr>
            <p:cNvSpPr txBox="1"/>
            <p:nvPr/>
          </p:nvSpPr>
          <p:spPr>
            <a:xfrm>
              <a:off x="-854329" y="2342365"/>
              <a:ext cx="17893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在线监测数据</a:t>
              </a:r>
            </a:p>
          </p:txBody>
        </p:sp>
        <p:sp>
          <p:nvSpPr>
            <p:cNvPr id="48" name="箭头: 右 47">
              <a:extLst>
                <a:ext uri="{FF2B5EF4-FFF2-40B4-BE49-F238E27FC236}">
                  <a16:creationId xmlns:a16="http://schemas.microsoft.com/office/drawing/2014/main" id="{F4EEAC47-4ACB-4976-89E6-BE9FA4432FA1}"/>
                </a:ext>
              </a:extLst>
            </p:cNvPr>
            <p:cNvSpPr/>
            <p:nvPr/>
          </p:nvSpPr>
          <p:spPr>
            <a:xfrm rot="16200000">
              <a:off x="658215" y="2333504"/>
              <a:ext cx="679013" cy="417832"/>
            </a:xfrm>
            <a:prstGeom prst="rightArrow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3ABBFA8-B75C-43FA-9267-BB44838E816A}"/>
              </a:ext>
            </a:extLst>
          </p:cNvPr>
          <p:cNvGrpSpPr/>
          <p:nvPr/>
        </p:nvGrpSpPr>
        <p:grpSpPr>
          <a:xfrm>
            <a:off x="8415523" y="5035082"/>
            <a:ext cx="2348136" cy="679014"/>
            <a:chOff x="-1141498" y="2202913"/>
            <a:chExt cx="2348136" cy="679014"/>
          </a:xfrm>
        </p:grpSpPr>
        <p:sp>
          <p:nvSpPr>
            <p:cNvPr id="50" name="箭头: 右 49">
              <a:extLst>
                <a:ext uri="{FF2B5EF4-FFF2-40B4-BE49-F238E27FC236}">
                  <a16:creationId xmlns:a16="http://schemas.microsoft.com/office/drawing/2014/main" id="{8D2D8061-694C-47E4-A333-E8E27D0B4F11}"/>
                </a:ext>
              </a:extLst>
            </p:cNvPr>
            <p:cNvSpPr/>
            <p:nvPr/>
          </p:nvSpPr>
          <p:spPr>
            <a:xfrm rot="16200000">
              <a:off x="-1272089" y="2333505"/>
              <a:ext cx="679013" cy="417832"/>
            </a:xfrm>
            <a:prstGeom prst="rightArrow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91B1A0F9-CB77-48F3-AC13-DC376E46038F}"/>
                </a:ext>
              </a:extLst>
            </p:cNvPr>
            <p:cNvSpPr txBox="1"/>
            <p:nvPr/>
          </p:nvSpPr>
          <p:spPr>
            <a:xfrm>
              <a:off x="-854329" y="2342365"/>
              <a:ext cx="17893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质量工艺参数</a:t>
              </a:r>
            </a:p>
          </p:txBody>
        </p:sp>
        <p:sp>
          <p:nvSpPr>
            <p:cNvPr id="52" name="箭头: 右 51">
              <a:extLst>
                <a:ext uri="{FF2B5EF4-FFF2-40B4-BE49-F238E27FC236}">
                  <a16:creationId xmlns:a16="http://schemas.microsoft.com/office/drawing/2014/main" id="{FAC0B9D6-18F3-4503-A9EE-9D444E2E61FC}"/>
                </a:ext>
              </a:extLst>
            </p:cNvPr>
            <p:cNvSpPr/>
            <p:nvPr/>
          </p:nvSpPr>
          <p:spPr>
            <a:xfrm rot="16200000">
              <a:off x="658215" y="2333504"/>
              <a:ext cx="679013" cy="417832"/>
            </a:xfrm>
            <a:prstGeom prst="rightArrow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8CDB530A-C12B-4C12-A20B-FE3E14AB6155}"/>
              </a:ext>
            </a:extLst>
          </p:cNvPr>
          <p:cNvSpPr/>
          <p:nvPr/>
        </p:nvSpPr>
        <p:spPr>
          <a:xfrm>
            <a:off x="2952212" y="266700"/>
            <a:ext cx="7977198" cy="1016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产品质量服务集成与展示</a:t>
            </a:r>
            <a:endParaRPr lang="zh-CN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6" name="图示 55">
            <a:extLst>
              <a:ext uri="{FF2B5EF4-FFF2-40B4-BE49-F238E27FC236}">
                <a16:creationId xmlns:a16="http://schemas.microsoft.com/office/drawing/2014/main" id="{96FFF454-9FF4-4ECB-A6EF-814AB15E98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7884758"/>
              </p:ext>
            </p:extLst>
          </p:nvPr>
        </p:nvGraphicFramePr>
        <p:xfrm>
          <a:off x="180708" y="266700"/>
          <a:ext cx="1741037" cy="5861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8" name="图片 57">
            <a:extLst>
              <a:ext uri="{FF2B5EF4-FFF2-40B4-BE49-F238E27FC236}">
                <a16:creationId xmlns:a16="http://schemas.microsoft.com/office/drawing/2014/main" id="{98360752-D0B4-4575-AEF1-616DBC6E10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769" y="1398525"/>
            <a:ext cx="718063" cy="718063"/>
          </a:xfrm>
          <a:prstGeom prst="rect">
            <a:avLst/>
          </a:prstGeom>
        </p:spPr>
      </p:pic>
      <p:sp>
        <p:nvSpPr>
          <p:cNvPr id="59" name="箭头: 左右 58">
            <a:extLst>
              <a:ext uri="{FF2B5EF4-FFF2-40B4-BE49-F238E27FC236}">
                <a16:creationId xmlns:a16="http://schemas.microsoft.com/office/drawing/2014/main" id="{9FB281BB-D27A-47F2-8F3E-99DE2EB7AC66}"/>
              </a:ext>
            </a:extLst>
          </p:cNvPr>
          <p:cNvSpPr/>
          <p:nvPr/>
        </p:nvSpPr>
        <p:spPr>
          <a:xfrm>
            <a:off x="1921744" y="574972"/>
            <a:ext cx="1030467" cy="400110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30E6CF6-5F3A-4C67-A567-E55F8ED0FB61}"/>
              </a:ext>
            </a:extLst>
          </p:cNvPr>
          <p:cNvSpPr txBox="1"/>
          <p:nvPr/>
        </p:nvSpPr>
        <p:spPr>
          <a:xfrm>
            <a:off x="6481023" y="1517119"/>
            <a:ext cx="1650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应用集成</a:t>
            </a:r>
          </a:p>
        </p:txBody>
      </p:sp>
      <p:sp>
        <p:nvSpPr>
          <p:cNvPr id="61" name="箭头: 左弧形 60">
            <a:extLst>
              <a:ext uri="{FF2B5EF4-FFF2-40B4-BE49-F238E27FC236}">
                <a16:creationId xmlns:a16="http://schemas.microsoft.com/office/drawing/2014/main" id="{697952B1-98A3-419F-B7A3-512BA4E2DB57}"/>
              </a:ext>
            </a:extLst>
          </p:cNvPr>
          <p:cNvSpPr/>
          <p:nvPr/>
        </p:nvSpPr>
        <p:spPr>
          <a:xfrm>
            <a:off x="4778141" y="1283355"/>
            <a:ext cx="408461" cy="948405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箭头: 左弧形 61">
            <a:extLst>
              <a:ext uri="{FF2B5EF4-FFF2-40B4-BE49-F238E27FC236}">
                <a16:creationId xmlns:a16="http://schemas.microsoft.com/office/drawing/2014/main" id="{AC09E253-33BF-4C96-A7E4-9878AD6FFFE2}"/>
              </a:ext>
            </a:extLst>
          </p:cNvPr>
          <p:cNvSpPr/>
          <p:nvPr/>
        </p:nvSpPr>
        <p:spPr>
          <a:xfrm rot="10800000">
            <a:off x="8033338" y="1276674"/>
            <a:ext cx="408461" cy="948405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44AAE96-925F-44E0-9942-63F0DE49D2A8}"/>
              </a:ext>
            </a:extLst>
          </p:cNvPr>
          <p:cNvSpPr txBox="1"/>
          <p:nvPr/>
        </p:nvSpPr>
        <p:spPr>
          <a:xfrm>
            <a:off x="2026998" y="1013506"/>
            <a:ext cx="894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服务调用</a:t>
            </a:r>
          </a:p>
        </p:txBody>
      </p:sp>
    </p:spTree>
    <p:extLst>
      <p:ext uri="{BB962C8B-B14F-4D97-AF65-F5344CB8AC3E}">
        <p14:creationId xmlns:p14="http://schemas.microsoft.com/office/powerpoint/2010/main" val="335975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58C1494-9402-4891-94B8-28D03C189196}"/>
              </a:ext>
            </a:extLst>
          </p:cNvPr>
          <p:cNvSpPr txBox="1"/>
          <p:nvPr/>
        </p:nvSpPr>
        <p:spPr>
          <a:xfrm>
            <a:off x="2944810" y="2609611"/>
            <a:ext cx="175736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典型产品的市场需求分析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CEE2E5-3EDE-4600-A403-FCE3FF6458BD}"/>
              </a:ext>
            </a:extLst>
          </p:cNvPr>
          <p:cNvSpPr txBox="1"/>
          <p:nvPr/>
        </p:nvSpPr>
        <p:spPr>
          <a:xfrm>
            <a:off x="2937508" y="3582888"/>
            <a:ext cx="15859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产品销售情况分析展示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CB02BDB-10EB-499C-BCEC-5319B6170852}"/>
              </a:ext>
            </a:extLst>
          </p:cNvPr>
          <p:cNvSpPr txBox="1"/>
          <p:nvPr/>
        </p:nvSpPr>
        <p:spPr>
          <a:xfrm>
            <a:off x="5740480" y="3865836"/>
            <a:ext cx="122284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客户评级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9735518-3EA8-4396-B09A-9256F99644D9}"/>
              </a:ext>
            </a:extLst>
          </p:cNvPr>
          <p:cNvSpPr txBox="1"/>
          <p:nvPr/>
        </p:nvSpPr>
        <p:spPr>
          <a:xfrm>
            <a:off x="5740480" y="2655751"/>
            <a:ext cx="1749349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0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服务质量评估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BD84474-03EA-4C26-AB48-41FA10E2FA96}"/>
              </a:ext>
            </a:extLst>
          </p:cNvPr>
          <p:cNvSpPr txBox="1"/>
          <p:nvPr/>
        </p:nvSpPr>
        <p:spPr>
          <a:xfrm>
            <a:off x="2943383" y="5002352"/>
            <a:ext cx="87868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CDFADB9-9165-44B3-AE6D-59B736CBD3F4}"/>
              </a:ext>
            </a:extLst>
          </p:cNvPr>
          <p:cNvSpPr txBox="1"/>
          <p:nvPr/>
        </p:nvSpPr>
        <p:spPr>
          <a:xfrm>
            <a:off x="4445950" y="5002352"/>
            <a:ext cx="87868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销售记录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E9D43B4-2CE5-41E7-909F-C94F06693B78}"/>
              </a:ext>
            </a:extLst>
          </p:cNvPr>
          <p:cNvSpPr txBox="1"/>
          <p:nvPr/>
        </p:nvSpPr>
        <p:spPr>
          <a:xfrm>
            <a:off x="5988688" y="5048519"/>
            <a:ext cx="72643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客户信息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0102BD4-C54A-4C3E-9E86-FF3390134AE8}"/>
              </a:ext>
            </a:extLst>
          </p:cNvPr>
          <p:cNvSpPr txBox="1"/>
          <p:nvPr/>
        </p:nvSpPr>
        <p:spPr>
          <a:xfrm>
            <a:off x="8461224" y="2567225"/>
            <a:ext cx="72643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客户反馈评价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B7C0806-404B-41EB-A7A8-C6947F64B4A5}"/>
              </a:ext>
            </a:extLst>
          </p:cNvPr>
          <p:cNvSpPr txBox="1"/>
          <p:nvPr/>
        </p:nvSpPr>
        <p:spPr>
          <a:xfrm>
            <a:off x="891773" y="2721112"/>
            <a:ext cx="72643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外部行业数据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0C4EE07-9C19-467E-9BD8-3B20921C6B72}"/>
              </a:ext>
            </a:extLst>
          </p:cNvPr>
          <p:cNvSpPr txBox="1"/>
          <p:nvPr/>
        </p:nvSpPr>
        <p:spPr>
          <a:xfrm>
            <a:off x="7702404" y="862250"/>
            <a:ext cx="72643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绩效考核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服务改进</a:t>
            </a:r>
          </a:p>
        </p:txBody>
      </p:sp>
    </p:spTree>
    <p:extLst>
      <p:ext uri="{BB962C8B-B14F-4D97-AF65-F5344CB8AC3E}">
        <p14:creationId xmlns:p14="http://schemas.microsoft.com/office/powerpoint/2010/main" val="3002085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9F37479F-B7AC-46CD-9102-78D82FF9B7B0}"/>
              </a:ext>
            </a:extLst>
          </p:cNvPr>
          <p:cNvGrpSpPr/>
          <p:nvPr/>
        </p:nvGrpSpPr>
        <p:grpSpPr>
          <a:xfrm>
            <a:off x="3803013" y="1571007"/>
            <a:ext cx="3745939" cy="3560110"/>
            <a:chOff x="3850604" y="906731"/>
            <a:chExt cx="3543300" cy="356011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1774DCF-DACB-4532-939A-BB2D885E60F1}"/>
                </a:ext>
              </a:extLst>
            </p:cNvPr>
            <p:cNvSpPr/>
            <p:nvPr/>
          </p:nvSpPr>
          <p:spPr>
            <a:xfrm>
              <a:off x="3850604" y="906731"/>
              <a:ext cx="3543300" cy="356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CFC4E67-3E22-4283-96FD-99406FCB0994}"/>
                </a:ext>
              </a:extLst>
            </p:cNvPr>
            <p:cNvGrpSpPr/>
            <p:nvPr/>
          </p:nvGrpSpPr>
          <p:grpSpPr>
            <a:xfrm>
              <a:off x="4164834" y="1026178"/>
              <a:ext cx="3060644" cy="3054506"/>
              <a:chOff x="4164834" y="1026178"/>
              <a:chExt cx="3060644" cy="3054506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57C9A811-5BAF-4898-A71B-D55F783A93F6}"/>
                  </a:ext>
                </a:extLst>
              </p:cNvPr>
              <p:cNvGrpSpPr/>
              <p:nvPr/>
            </p:nvGrpSpPr>
            <p:grpSpPr>
              <a:xfrm>
                <a:off x="4164834" y="1849373"/>
                <a:ext cx="3060644" cy="2231311"/>
                <a:chOff x="4164834" y="1849373"/>
                <a:chExt cx="3060644" cy="2231311"/>
              </a:xfrm>
            </p:grpSpPr>
            <p:sp>
              <p:nvSpPr>
                <p:cNvPr id="5" name="任意多边形: 形状 4">
                  <a:extLst>
                    <a:ext uri="{FF2B5EF4-FFF2-40B4-BE49-F238E27FC236}">
                      <a16:creationId xmlns:a16="http://schemas.microsoft.com/office/drawing/2014/main" id="{17F45512-D546-4CE5-88E4-7EAC7E287D97}"/>
                    </a:ext>
                  </a:extLst>
                </p:cNvPr>
                <p:cNvSpPr/>
                <p:nvPr/>
              </p:nvSpPr>
              <p:spPr>
                <a:xfrm>
                  <a:off x="4164834" y="1849373"/>
                  <a:ext cx="1457420" cy="540703"/>
                </a:xfrm>
                <a:custGeom>
                  <a:avLst/>
                  <a:gdLst>
                    <a:gd name="connsiteX0" fmla="*/ 0 w 1457420"/>
                    <a:gd name="connsiteY0" fmla="*/ 0 h 540703"/>
                    <a:gd name="connsiteX1" fmla="*/ 1457420 w 1457420"/>
                    <a:gd name="connsiteY1" fmla="*/ 0 h 540703"/>
                    <a:gd name="connsiteX2" fmla="*/ 1457420 w 1457420"/>
                    <a:gd name="connsiteY2" fmla="*/ 540703 h 540703"/>
                    <a:gd name="connsiteX3" fmla="*/ 0 w 1457420"/>
                    <a:gd name="connsiteY3" fmla="*/ 540703 h 540703"/>
                    <a:gd name="connsiteX4" fmla="*/ 0 w 1457420"/>
                    <a:gd name="connsiteY4" fmla="*/ 0 h 5407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57420" h="540703">
                      <a:moveTo>
                        <a:pt x="0" y="0"/>
                      </a:moveTo>
                      <a:lnTo>
                        <a:pt x="1457420" y="0"/>
                      </a:lnTo>
                      <a:lnTo>
                        <a:pt x="1457420" y="540703"/>
                      </a:lnTo>
                      <a:lnTo>
                        <a:pt x="0" y="5407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8232" tIns="78232" rIns="78232" bIns="0" numCol="1" spcCol="1270" anchor="t" anchorCtr="0">
                  <a:noAutofit/>
                </a:bodyPr>
                <a:lstStyle/>
                <a:p>
                  <a:pPr marL="0" lvl="0" indent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zh-CN" altLang="zh-CN" sz="2000" kern="12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产品销售情况分析展示</a:t>
                  </a:r>
                  <a:endParaRPr lang="zh-CN" altLang="en-US" sz="2000" kern="1200" dirty="0"/>
                </a:p>
              </p:txBody>
            </p:sp>
            <p:sp>
              <p:nvSpPr>
                <p:cNvPr id="11" name="任意多边形: 形状 10">
                  <a:extLst>
                    <a:ext uri="{FF2B5EF4-FFF2-40B4-BE49-F238E27FC236}">
                      <a16:creationId xmlns:a16="http://schemas.microsoft.com/office/drawing/2014/main" id="{5CB35DC8-BE15-476E-A3D1-592FDF8EC0F4}"/>
                    </a:ext>
                  </a:extLst>
                </p:cNvPr>
                <p:cNvSpPr/>
                <p:nvPr/>
              </p:nvSpPr>
              <p:spPr>
                <a:xfrm>
                  <a:off x="5768058" y="1849373"/>
                  <a:ext cx="1457420" cy="540703"/>
                </a:xfrm>
                <a:custGeom>
                  <a:avLst/>
                  <a:gdLst>
                    <a:gd name="connsiteX0" fmla="*/ 0 w 1457420"/>
                    <a:gd name="connsiteY0" fmla="*/ 0 h 540703"/>
                    <a:gd name="connsiteX1" fmla="*/ 1457420 w 1457420"/>
                    <a:gd name="connsiteY1" fmla="*/ 0 h 540703"/>
                    <a:gd name="connsiteX2" fmla="*/ 1457420 w 1457420"/>
                    <a:gd name="connsiteY2" fmla="*/ 540703 h 540703"/>
                    <a:gd name="connsiteX3" fmla="*/ 0 w 1457420"/>
                    <a:gd name="connsiteY3" fmla="*/ 540703 h 540703"/>
                    <a:gd name="connsiteX4" fmla="*/ 0 w 1457420"/>
                    <a:gd name="connsiteY4" fmla="*/ 0 h 5407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57420" h="540703">
                      <a:moveTo>
                        <a:pt x="0" y="0"/>
                      </a:moveTo>
                      <a:lnTo>
                        <a:pt x="1457420" y="0"/>
                      </a:lnTo>
                      <a:lnTo>
                        <a:pt x="1457420" y="540703"/>
                      </a:lnTo>
                      <a:lnTo>
                        <a:pt x="0" y="5407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8232" tIns="78232" rIns="78232" bIns="0" numCol="1" spcCol="1270" anchor="t" anchorCtr="0">
                  <a:noAutofit/>
                </a:bodyPr>
                <a:lstStyle/>
                <a:p>
                  <a:pPr marL="0" lvl="0" indent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zh-CN" altLang="zh-CN" sz="2000" kern="12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客户评级</a:t>
                  </a:r>
                  <a:endParaRPr lang="zh-CN" altLang="en-US" sz="2000" kern="1200" dirty="0"/>
                </a:p>
              </p:txBody>
            </p:sp>
            <p:sp>
              <p:nvSpPr>
                <p:cNvPr id="13" name="任意多边形: 形状 12">
                  <a:extLst>
                    <a:ext uri="{FF2B5EF4-FFF2-40B4-BE49-F238E27FC236}">
                      <a16:creationId xmlns:a16="http://schemas.microsoft.com/office/drawing/2014/main" id="{356E2CBD-C3E7-44A5-A28C-B213550F53FA}"/>
                    </a:ext>
                  </a:extLst>
                </p:cNvPr>
                <p:cNvSpPr/>
                <p:nvPr/>
              </p:nvSpPr>
              <p:spPr>
                <a:xfrm>
                  <a:off x="4164834" y="3539981"/>
                  <a:ext cx="1457420" cy="540703"/>
                </a:xfrm>
                <a:custGeom>
                  <a:avLst/>
                  <a:gdLst>
                    <a:gd name="connsiteX0" fmla="*/ 0 w 1457420"/>
                    <a:gd name="connsiteY0" fmla="*/ 0 h 540703"/>
                    <a:gd name="connsiteX1" fmla="*/ 1457420 w 1457420"/>
                    <a:gd name="connsiteY1" fmla="*/ 0 h 540703"/>
                    <a:gd name="connsiteX2" fmla="*/ 1457420 w 1457420"/>
                    <a:gd name="connsiteY2" fmla="*/ 540703 h 540703"/>
                    <a:gd name="connsiteX3" fmla="*/ 0 w 1457420"/>
                    <a:gd name="connsiteY3" fmla="*/ 540703 h 540703"/>
                    <a:gd name="connsiteX4" fmla="*/ 0 w 1457420"/>
                    <a:gd name="connsiteY4" fmla="*/ 0 h 5407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57420" h="540703">
                      <a:moveTo>
                        <a:pt x="0" y="0"/>
                      </a:moveTo>
                      <a:lnTo>
                        <a:pt x="1457420" y="0"/>
                      </a:lnTo>
                      <a:lnTo>
                        <a:pt x="1457420" y="540703"/>
                      </a:lnTo>
                      <a:lnTo>
                        <a:pt x="0" y="5407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8232" tIns="78232" rIns="78232" bIns="0" numCol="1" spcCol="1270" anchor="t" anchorCtr="0">
                  <a:noAutofit/>
                </a:bodyPr>
                <a:lstStyle/>
                <a:p>
                  <a:pPr marL="0" lvl="0" indent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zh-CN" altLang="en-US" sz="2000" kern="12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典型产品的市场需求分析</a:t>
                  </a:r>
                  <a:endParaRPr lang="zh-CN" altLang="en-US" sz="2000" kern="1200" dirty="0"/>
                </a:p>
              </p:txBody>
            </p:sp>
            <p:sp>
              <p:nvSpPr>
                <p:cNvPr id="15" name="任意多边形: 形状 14">
                  <a:extLst>
                    <a:ext uri="{FF2B5EF4-FFF2-40B4-BE49-F238E27FC236}">
                      <a16:creationId xmlns:a16="http://schemas.microsoft.com/office/drawing/2014/main" id="{85604D7F-0874-4284-AC9E-5A64FD03AAD3}"/>
                    </a:ext>
                  </a:extLst>
                </p:cNvPr>
                <p:cNvSpPr/>
                <p:nvPr/>
              </p:nvSpPr>
              <p:spPr>
                <a:xfrm>
                  <a:off x="5768058" y="3539981"/>
                  <a:ext cx="1457420" cy="540703"/>
                </a:xfrm>
                <a:custGeom>
                  <a:avLst/>
                  <a:gdLst>
                    <a:gd name="connsiteX0" fmla="*/ 0 w 1457420"/>
                    <a:gd name="connsiteY0" fmla="*/ 0 h 540703"/>
                    <a:gd name="connsiteX1" fmla="*/ 1457420 w 1457420"/>
                    <a:gd name="connsiteY1" fmla="*/ 0 h 540703"/>
                    <a:gd name="connsiteX2" fmla="*/ 1457420 w 1457420"/>
                    <a:gd name="connsiteY2" fmla="*/ 540703 h 540703"/>
                    <a:gd name="connsiteX3" fmla="*/ 0 w 1457420"/>
                    <a:gd name="connsiteY3" fmla="*/ 540703 h 540703"/>
                    <a:gd name="connsiteX4" fmla="*/ 0 w 1457420"/>
                    <a:gd name="connsiteY4" fmla="*/ 0 h 5407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57420" h="540703">
                      <a:moveTo>
                        <a:pt x="0" y="0"/>
                      </a:moveTo>
                      <a:lnTo>
                        <a:pt x="1457420" y="0"/>
                      </a:lnTo>
                      <a:lnTo>
                        <a:pt x="1457420" y="540703"/>
                      </a:lnTo>
                      <a:lnTo>
                        <a:pt x="0" y="5407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8232" tIns="78232" rIns="78232" bIns="0" numCol="1" spcCol="1270" anchor="t" anchorCtr="0">
                  <a:noAutofit/>
                </a:bodyPr>
                <a:lstStyle/>
                <a:p>
                  <a:pPr marL="0" lvl="0" indent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zh-CN" altLang="zh-CN" sz="2000" kern="12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服务质量评估</a:t>
                  </a:r>
                  <a:endParaRPr lang="zh-CN" altLang="en-US" sz="2000" kern="1200" dirty="0"/>
                </a:p>
              </p:txBody>
            </p:sp>
          </p:grpSp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269BD6F0-DA46-4E5D-9538-DB0CC12F54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1946" y="2686786"/>
                <a:ext cx="823195" cy="823195"/>
              </a:xfrm>
              <a:prstGeom prst="rect">
                <a:avLst/>
              </a:prstGeom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CCE8AB03-895E-4149-B850-FECC656EF8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1946" y="1026178"/>
                <a:ext cx="823195" cy="823195"/>
              </a:xfrm>
              <a:prstGeom prst="rect">
                <a:avLst/>
              </a:prstGeom>
            </p:spPr>
          </p:pic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CBFD24A0-FCE7-4500-A13A-393833C096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77668" y="2686786"/>
                <a:ext cx="823196" cy="823196"/>
              </a:xfrm>
              <a:prstGeom prst="rect">
                <a:avLst/>
              </a:prstGeom>
            </p:spPr>
          </p:pic>
          <p:pic>
            <p:nvPicPr>
              <p:cNvPr id="28" name="图片 27">
                <a:extLst>
                  <a:ext uri="{FF2B5EF4-FFF2-40B4-BE49-F238E27FC236}">
                    <a16:creationId xmlns:a16="http://schemas.microsoft.com/office/drawing/2014/main" id="{A9EFFAC4-0E2B-4E6F-8D2E-8F691A5245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77668" y="1026178"/>
                <a:ext cx="823195" cy="823195"/>
              </a:xfrm>
              <a:prstGeom prst="rect">
                <a:avLst/>
              </a:prstGeom>
            </p:spPr>
          </p:pic>
        </p:grp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FE7A2EF7-A30D-4FE0-81A8-FBA6F0B2C1A7}"/>
              </a:ext>
            </a:extLst>
          </p:cNvPr>
          <p:cNvSpPr txBox="1"/>
          <p:nvPr/>
        </p:nvSpPr>
        <p:spPr>
          <a:xfrm>
            <a:off x="3803013" y="6115049"/>
            <a:ext cx="374593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营销主题数据库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箭头: 右 65">
            <a:extLst>
              <a:ext uri="{FF2B5EF4-FFF2-40B4-BE49-F238E27FC236}">
                <a16:creationId xmlns:a16="http://schemas.microsoft.com/office/drawing/2014/main" id="{7DB9CD61-DEC6-4B52-8587-0C6935E018E9}"/>
              </a:ext>
            </a:extLst>
          </p:cNvPr>
          <p:cNvSpPr/>
          <p:nvPr/>
        </p:nvSpPr>
        <p:spPr>
          <a:xfrm rot="16200000">
            <a:off x="3532218" y="5415636"/>
            <a:ext cx="959424" cy="417832"/>
          </a:xfrm>
          <a:prstGeom prst="rightArrow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8DE2FE3-E01E-4FD7-ADE0-9D506EBF12A1}"/>
              </a:ext>
            </a:extLst>
          </p:cNvPr>
          <p:cNvSpPr txBox="1"/>
          <p:nvPr/>
        </p:nvSpPr>
        <p:spPr>
          <a:xfrm>
            <a:off x="4135214" y="5352126"/>
            <a:ext cx="898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销售数据</a:t>
            </a:r>
          </a:p>
        </p:txBody>
      </p:sp>
      <p:sp>
        <p:nvSpPr>
          <p:cNvPr id="68" name="箭头: 右 67">
            <a:extLst>
              <a:ext uri="{FF2B5EF4-FFF2-40B4-BE49-F238E27FC236}">
                <a16:creationId xmlns:a16="http://schemas.microsoft.com/office/drawing/2014/main" id="{35DE6EDC-017B-4DD1-8331-934F6A917B1D}"/>
              </a:ext>
            </a:extLst>
          </p:cNvPr>
          <p:cNvSpPr/>
          <p:nvPr/>
        </p:nvSpPr>
        <p:spPr>
          <a:xfrm rot="16200000">
            <a:off x="5753048" y="5415637"/>
            <a:ext cx="959424" cy="417832"/>
          </a:xfrm>
          <a:prstGeom prst="rightArrow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箭头: 右 68">
            <a:extLst>
              <a:ext uri="{FF2B5EF4-FFF2-40B4-BE49-F238E27FC236}">
                <a16:creationId xmlns:a16="http://schemas.microsoft.com/office/drawing/2014/main" id="{483836D2-EEA8-482A-AE1E-CE4BC7F8C395}"/>
              </a:ext>
            </a:extLst>
          </p:cNvPr>
          <p:cNvSpPr/>
          <p:nvPr/>
        </p:nvSpPr>
        <p:spPr>
          <a:xfrm rot="16200000">
            <a:off x="4627240" y="5414167"/>
            <a:ext cx="983932" cy="417832"/>
          </a:xfrm>
          <a:prstGeom prst="rightArrow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箭头: 右 69">
            <a:extLst>
              <a:ext uri="{FF2B5EF4-FFF2-40B4-BE49-F238E27FC236}">
                <a16:creationId xmlns:a16="http://schemas.microsoft.com/office/drawing/2014/main" id="{6F275B6C-7407-4E2A-9108-E884E5BEDEED}"/>
              </a:ext>
            </a:extLst>
          </p:cNvPr>
          <p:cNvSpPr/>
          <p:nvPr/>
        </p:nvSpPr>
        <p:spPr>
          <a:xfrm rot="16200000">
            <a:off x="6861109" y="5416422"/>
            <a:ext cx="957853" cy="417832"/>
          </a:xfrm>
          <a:prstGeom prst="rightArrow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B2FFDED8-ECF6-4905-8FD9-B0256DC69E1A}"/>
              </a:ext>
            </a:extLst>
          </p:cNvPr>
          <p:cNvSpPr txBox="1"/>
          <p:nvPr/>
        </p:nvSpPr>
        <p:spPr>
          <a:xfrm>
            <a:off x="5226802" y="5374949"/>
            <a:ext cx="898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退货记录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B3EC270-F8CC-4319-98BD-5A1FED58429A}"/>
              </a:ext>
            </a:extLst>
          </p:cNvPr>
          <p:cNvSpPr txBox="1"/>
          <p:nvPr/>
        </p:nvSpPr>
        <p:spPr>
          <a:xfrm>
            <a:off x="6318390" y="5382794"/>
            <a:ext cx="898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客户信息</a:t>
            </a:r>
          </a:p>
        </p:txBody>
      </p:sp>
      <p:graphicFrame>
        <p:nvGraphicFramePr>
          <p:cNvPr id="35" name="图示 34">
            <a:extLst>
              <a:ext uri="{FF2B5EF4-FFF2-40B4-BE49-F238E27FC236}">
                <a16:creationId xmlns:a16="http://schemas.microsoft.com/office/drawing/2014/main" id="{0D923198-F2A4-45C7-A8C3-65F5E03CFE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9378664"/>
              </p:ext>
            </p:extLst>
          </p:nvPr>
        </p:nvGraphicFramePr>
        <p:xfrm>
          <a:off x="8651410" y="386272"/>
          <a:ext cx="2607140" cy="1485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255743EB-73AB-4762-951B-F02B110177A2}"/>
              </a:ext>
            </a:extLst>
          </p:cNvPr>
          <p:cNvCxnSpPr>
            <a:stCxn id="28" idx="0"/>
            <a:endCxn id="35" idx="1"/>
          </p:cNvCxnSpPr>
          <p:nvPr/>
        </p:nvCxnSpPr>
        <p:spPr>
          <a:xfrm rot="5400000" flipH="1" flipV="1">
            <a:off x="7341251" y="380296"/>
            <a:ext cx="561487" cy="205883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F927B0F1-8E2A-490A-8448-4DBAAFCC94B9}"/>
              </a:ext>
            </a:extLst>
          </p:cNvPr>
          <p:cNvSpPr txBox="1"/>
          <p:nvPr/>
        </p:nvSpPr>
        <p:spPr>
          <a:xfrm>
            <a:off x="6801271" y="729637"/>
            <a:ext cx="164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评级结果</a:t>
            </a:r>
          </a:p>
        </p:txBody>
      </p:sp>
      <p:graphicFrame>
        <p:nvGraphicFramePr>
          <p:cNvPr id="77" name="图示 76">
            <a:extLst>
              <a:ext uri="{FF2B5EF4-FFF2-40B4-BE49-F238E27FC236}">
                <a16:creationId xmlns:a16="http://schemas.microsoft.com/office/drawing/2014/main" id="{232DEEE6-992D-40E5-B264-B9226B846F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7842142"/>
              </p:ext>
            </p:extLst>
          </p:nvPr>
        </p:nvGraphicFramePr>
        <p:xfrm>
          <a:off x="8764031" y="3103173"/>
          <a:ext cx="2381898" cy="1318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F381E115-525A-40FE-A3EE-7665C3A20DA8}"/>
              </a:ext>
            </a:extLst>
          </p:cNvPr>
          <p:cNvCxnSpPr>
            <a:cxnSpLocks/>
            <a:stCxn id="22" idx="3"/>
            <a:endCxn id="77" idx="1"/>
          </p:cNvCxnSpPr>
          <p:nvPr/>
        </p:nvCxnSpPr>
        <p:spPr>
          <a:xfrm flipV="1">
            <a:off x="7027716" y="3762659"/>
            <a:ext cx="173631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D8B07456-D6A9-49D4-A232-FB403BD4F1B6}"/>
              </a:ext>
            </a:extLst>
          </p:cNvPr>
          <p:cNvSpPr txBox="1"/>
          <p:nvPr/>
        </p:nvSpPr>
        <p:spPr>
          <a:xfrm>
            <a:off x="7560843" y="3351061"/>
            <a:ext cx="164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评估结果</a:t>
            </a:r>
          </a:p>
        </p:txBody>
      </p:sp>
      <p:graphicFrame>
        <p:nvGraphicFramePr>
          <p:cNvPr id="93" name="图示 92">
            <a:extLst>
              <a:ext uri="{FF2B5EF4-FFF2-40B4-BE49-F238E27FC236}">
                <a16:creationId xmlns:a16="http://schemas.microsoft.com/office/drawing/2014/main" id="{06E0807A-27D1-406F-87D6-B834D61DA7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3965058"/>
              </p:ext>
            </p:extLst>
          </p:nvPr>
        </p:nvGraphicFramePr>
        <p:xfrm>
          <a:off x="357188" y="2700338"/>
          <a:ext cx="2774674" cy="2128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5D2E3F75-556E-4060-9A92-255DE1B89A67}"/>
              </a:ext>
            </a:extLst>
          </p:cNvPr>
          <p:cNvCxnSpPr>
            <a:cxnSpLocks/>
            <a:stCxn id="19" idx="1"/>
            <a:endCxn id="93" idx="0"/>
          </p:cNvCxnSpPr>
          <p:nvPr/>
        </p:nvCxnSpPr>
        <p:spPr>
          <a:xfrm rot="10800000" flipV="1">
            <a:off x="1744525" y="2102052"/>
            <a:ext cx="2725936" cy="59828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6085EF96-35DC-4EBF-8D29-156C60C12C0B}"/>
              </a:ext>
            </a:extLst>
          </p:cNvPr>
          <p:cNvSpPr txBox="1"/>
          <p:nvPr/>
        </p:nvSpPr>
        <p:spPr>
          <a:xfrm>
            <a:off x="2112016" y="1732719"/>
            <a:ext cx="164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分析结果</a:t>
            </a:r>
          </a:p>
        </p:txBody>
      </p: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CB90EE45-5FE7-4A70-AB4D-9089C5FCDEFC}"/>
              </a:ext>
            </a:extLst>
          </p:cNvPr>
          <p:cNvCxnSpPr>
            <a:cxnSpLocks/>
            <a:stCxn id="17" idx="1"/>
            <a:endCxn id="93" idx="3"/>
          </p:cNvCxnSpPr>
          <p:nvPr/>
        </p:nvCxnSpPr>
        <p:spPr>
          <a:xfrm rot="10800000" flipV="1">
            <a:off x="3131863" y="3762659"/>
            <a:ext cx="1338599" cy="176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282AB81-E5D7-4EB4-9302-06DC762DA550}"/>
              </a:ext>
            </a:extLst>
          </p:cNvPr>
          <p:cNvSpPr txBox="1"/>
          <p:nvPr/>
        </p:nvSpPr>
        <p:spPr>
          <a:xfrm>
            <a:off x="3263506" y="3393326"/>
            <a:ext cx="114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预测结果</a:t>
            </a:r>
          </a:p>
        </p:txBody>
      </p:sp>
      <p:cxnSp>
        <p:nvCxnSpPr>
          <p:cNvPr id="118" name="连接符: 肘形 117">
            <a:extLst>
              <a:ext uri="{FF2B5EF4-FFF2-40B4-BE49-F238E27FC236}">
                <a16:creationId xmlns:a16="http://schemas.microsoft.com/office/drawing/2014/main" id="{2F0749D3-21F3-4C7C-A7C4-28934170B3C1}"/>
              </a:ext>
            </a:extLst>
          </p:cNvPr>
          <p:cNvCxnSpPr>
            <a:cxnSpLocks/>
            <a:stCxn id="123" idx="0"/>
          </p:cNvCxnSpPr>
          <p:nvPr/>
        </p:nvCxnSpPr>
        <p:spPr>
          <a:xfrm rot="16200000" flipV="1">
            <a:off x="8020265" y="4219950"/>
            <a:ext cx="1432551" cy="235764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54BF77C5-7229-461C-96E7-33EE46184CF9}"/>
              </a:ext>
            </a:extLst>
          </p:cNvPr>
          <p:cNvSpPr txBox="1"/>
          <p:nvPr/>
        </p:nvSpPr>
        <p:spPr>
          <a:xfrm>
            <a:off x="7906192" y="6115049"/>
            <a:ext cx="401834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外部数据（通过爬虫获取）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7786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215</Words>
  <Application>Microsoft Office PowerPoint</Application>
  <PresentationFormat>宽屏</PresentationFormat>
  <Paragraphs>62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宋体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袁兆麟</dc:creator>
  <cp:lastModifiedBy>袁兆麟</cp:lastModifiedBy>
  <cp:revision>21</cp:revision>
  <dcterms:created xsi:type="dcterms:W3CDTF">2018-02-02T02:03:16Z</dcterms:created>
  <dcterms:modified xsi:type="dcterms:W3CDTF">2018-02-02T15:39:46Z</dcterms:modified>
</cp:coreProperties>
</file>