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71" r:id="rId11"/>
    <p:sldId id="574" r:id="rId12"/>
    <p:sldId id="575" r:id="rId13"/>
    <p:sldId id="537" r:id="rId14"/>
    <p:sldId id="579" r:id="rId15"/>
    <p:sldId id="580" r:id="rId16"/>
    <p:sldId id="581" r:id="rId17"/>
    <p:sldId id="577" r:id="rId18"/>
    <p:sldId id="582" r:id="rId19"/>
    <p:sldId id="587" r:id="rId20"/>
    <p:sldId id="585" r:id="rId21"/>
    <p:sldId id="586" r:id="rId22"/>
    <p:sldId id="4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6" autoAdjust="0"/>
    <p:restoredTop sz="71230" autoAdjust="0"/>
  </p:normalViewPr>
  <p:slideViewPr>
    <p:cSldViewPr snapToGrid="0">
      <p:cViewPr varScale="1">
        <p:scale>
          <a:sx n="81" d="100"/>
          <a:sy n="81" d="100"/>
        </p:scale>
        <p:origin x="1182" y="78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22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7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此次阶段汇报将会从目的及意义、实施案例和项目规划三个方面介绍。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以上是此次阶段汇报的全部内容，谢谢各位领导聆听。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目标及意义主要从研究内容和研究目标两个方面介绍。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汇报人：班晓娟 教授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四大主题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质量</a:t>
            </a:r>
            <a:endParaRPr lang="en-US" altLang="zh-CN" dirty="0"/>
          </a:p>
          <a:p>
            <a:r>
              <a:rPr lang="zh-CN" altLang="en-US" dirty="0"/>
              <a:t>客户</a:t>
            </a:r>
            <a:endParaRPr lang="en-US" altLang="zh-CN" dirty="0"/>
          </a:p>
          <a:p>
            <a:r>
              <a:rPr lang="zh-CN" altLang="en-US" dirty="0"/>
              <a:t>绩效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683"/>
              </p:ext>
            </p:extLst>
          </p:nvPr>
        </p:nvGraphicFramePr>
        <p:xfrm>
          <a:off x="5976567" y="1027161"/>
          <a:ext cx="6072088" cy="52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324" y="1957052"/>
            <a:ext cx="4959350" cy="3364230"/>
          </a:xfrm>
          <a:prstGeom prst="rect">
            <a:avLst/>
          </a:prstGeom>
        </p:spPr>
      </p:pic>
      <p:pic>
        <p:nvPicPr>
          <p:cNvPr id="47" name="图片 46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615" y="1957052"/>
            <a:ext cx="5088573" cy="3364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44700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原材料采购成本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318500" y="566620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物料消耗分析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根据历史质量变化趋势，建立预测算法对未来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建立风险分析报告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资源信息及订单情况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销售情况统计分析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318500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客户评级打分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938602"/>
            <a:ext cx="5559076" cy="3522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79" y="1938602"/>
            <a:ext cx="5590571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91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26934" y="5532056"/>
            <a:ext cx="171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生产排程查询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6" y="1894168"/>
            <a:ext cx="5607762" cy="3566757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52" y="1894168"/>
            <a:ext cx="5639400" cy="35667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66194" y="5532056"/>
            <a:ext cx="207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基于平行坐标的产品综合评估展示</a:t>
            </a:r>
          </a:p>
        </p:txBody>
      </p:sp>
    </p:spTree>
    <p:extLst>
      <p:ext uri="{BB962C8B-B14F-4D97-AF65-F5344CB8AC3E}">
        <p14:creationId xmlns:p14="http://schemas.microsoft.com/office/powerpoint/2010/main" val="41500736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对现有绩效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指标体系进行增加和修改，建立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计算模型，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系统可扩展性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员工安全分析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07186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指标展示效果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9674" y="2018353"/>
            <a:ext cx="5292988" cy="352232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374407" y="2018352"/>
            <a:ext cx="5233166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prstClr val="black">
                    <a:alpha val="75000"/>
                  </a:prstClr>
                </a:solidFill>
              </a:rPr>
              <a:t>项目研发方案</a:t>
            </a: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2025》——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决策支持系统在制造领域的常见应用</a:t>
            </a: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项目公司背景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600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指标情况，利用数据挖掘方法，提供服务于公司运营管理的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采用机器学习方法深入探究数据内联关系，发掘生产、运营过程中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隐含的数据规律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618F53-3C56-4AEE-9BD6-12CB1F14D049}"/>
              </a:ext>
            </a:extLst>
          </p:cNvPr>
          <p:cNvSpPr txBox="1"/>
          <p:nvPr/>
        </p:nvSpPr>
        <p:spPr>
          <a:xfrm>
            <a:off x="440718" y="1724270"/>
            <a:ext cx="736253" cy="340945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grpSp>
        <p:nvGrpSpPr>
          <p:cNvPr id="16" name="Group 907">
            <a:extLst>
              <a:ext uri="{FF2B5EF4-FFF2-40B4-BE49-F238E27FC236}">
                <a16:creationId xmlns:a16="http://schemas.microsoft.com/office/drawing/2014/main" id="{9CF33033-0AC5-4A32-87A1-1F667C26D167}"/>
              </a:ext>
            </a:extLst>
          </p:cNvPr>
          <p:cNvGrpSpPr/>
          <p:nvPr/>
        </p:nvGrpSpPr>
        <p:grpSpPr>
          <a:xfrm>
            <a:off x="1345268" y="961898"/>
            <a:ext cx="10558638" cy="5577502"/>
            <a:chOff x="449156" y="1102617"/>
            <a:chExt cx="10558638" cy="5577502"/>
          </a:xfrm>
        </p:grpSpPr>
        <p:grpSp>
          <p:nvGrpSpPr>
            <p:cNvPr id="18" name="Group 901">
              <a:extLst>
                <a:ext uri="{FF2B5EF4-FFF2-40B4-BE49-F238E27FC236}">
                  <a16:creationId xmlns:a16="http://schemas.microsoft.com/office/drawing/2014/main" id="{0DFE90E2-C7E1-4A83-ABC9-F01A3317E8C7}"/>
                </a:ext>
              </a:extLst>
            </p:cNvPr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25" name="Group 893">
                <a:extLst>
                  <a:ext uri="{FF2B5EF4-FFF2-40B4-BE49-F238E27FC236}">
                    <a16:creationId xmlns:a16="http://schemas.microsoft.com/office/drawing/2014/main" id="{1BF2B2E1-5D03-400A-A171-457255CD9C67}"/>
                  </a:ext>
                </a:extLst>
              </p:cNvPr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48225E88-1A62-4AF1-BEA9-8EF8CD68C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2145" y="1144965"/>
                  <a:ext cx="6753227" cy="5535154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altLang="zh-CN" sz="800" b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矩形 1467">
                  <a:extLst>
                    <a:ext uri="{FF2B5EF4-FFF2-40B4-BE49-F238E27FC236}">
                      <a16:creationId xmlns:a16="http://schemas.microsoft.com/office/drawing/2014/main" id="{1CABBA43-2F5D-40BE-B3DD-60A4E9F1B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33" y="4223975"/>
                  <a:ext cx="1074599" cy="245614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3" name="Group 273">
                  <a:extLst>
                    <a:ext uri="{FF2B5EF4-FFF2-40B4-BE49-F238E27FC236}">
                      <a16:creationId xmlns:a16="http://schemas.microsoft.com/office/drawing/2014/main" id="{470F616D-0AE7-428E-A24E-4CE2AFC70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9187" y="3830364"/>
                  <a:ext cx="463550" cy="715962"/>
                  <a:chOff x="0" y="0"/>
                  <a:chExt cx="292" cy="451"/>
                </a:xfrm>
              </p:grpSpPr>
              <p:sp>
                <p:nvSpPr>
                  <p:cNvPr id="179" name="Freeform 1398">
                    <a:extLst>
                      <a:ext uri="{FF2B5EF4-FFF2-40B4-BE49-F238E27FC236}">
                        <a16:creationId xmlns:a16="http://schemas.microsoft.com/office/drawing/2014/main" id="{9F06DD8D-3474-4356-BAEB-D6CEC85000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custGeom>
                    <a:avLst/>
                    <a:gdLst>
                      <a:gd name="T0" fmla="*/ 0 w 1211"/>
                      <a:gd name="T1" fmla="*/ 1 h 1994"/>
                      <a:gd name="T2" fmla="*/ 1 w 1211"/>
                      <a:gd name="T3" fmla="*/ 1 h 1994"/>
                      <a:gd name="T4" fmla="*/ 1 w 1211"/>
                      <a:gd name="T5" fmla="*/ 0 h 1994"/>
                      <a:gd name="T6" fmla="*/ 0 w 1211"/>
                      <a:gd name="T7" fmla="*/ 0 h 1994"/>
                      <a:gd name="T8" fmla="*/ 0 w 1211"/>
                      <a:gd name="T9" fmla="*/ 1 h 1994"/>
                      <a:gd name="T10" fmla="*/ 0 w 1211"/>
                      <a:gd name="T11" fmla="*/ 1 h 1994"/>
                      <a:gd name="T12" fmla="*/ 1 w 1211"/>
                      <a:gd name="T13" fmla="*/ 1 h 1994"/>
                      <a:gd name="T14" fmla="*/ 1 w 1211"/>
                      <a:gd name="T15" fmla="*/ 0 h 1994"/>
                      <a:gd name="T16" fmla="*/ 0 w 1211"/>
                      <a:gd name="T17" fmla="*/ 0 h 1994"/>
                      <a:gd name="T18" fmla="*/ 0 w 1211"/>
                      <a:gd name="T19" fmla="*/ 1 h 19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994"/>
                      <a:gd name="T32" fmla="*/ 1211 w 1211"/>
                      <a:gd name="T33" fmla="*/ 1994 h 19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994">
                        <a:moveTo>
                          <a:pt x="0" y="1993"/>
                        </a:moveTo>
                        <a:lnTo>
                          <a:pt x="1210" y="19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993"/>
                        </a:lnTo>
                        <a:close/>
                        <a:moveTo>
                          <a:pt x="9" y="1973"/>
                        </a:moveTo>
                        <a:lnTo>
                          <a:pt x="1198" y="1973"/>
                        </a:lnTo>
                        <a:lnTo>
                          <a:pt x="1198" y="15"/>
                        </a:lnTo>
                        <a:lnTo>
                          <a:pt x="9" y="15"/>
                        </a:lnTo>
                        <a:lnTo>
                          <a:pt x="9" y="19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1399">
                    <a:extLst>
                      <a:ext uri="{FF2B5EF4-FFF2-40B4-BE49-F238E27FC236}">
                        <a16:creationId xmlns:a16="http://schemas.microsoft.com/office/drawing/2014/main" id="{6C42CF2B-BC03-4FE4-907C-82F93DD3C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268" cy="444"/>
                  </a:xfrm>
                  <a:custGeom>
                    <a:avLst/>
                    <a:gdLst>
                      <a:gd name="T0" fmla="*/ 0 w 1186"/>
                      <a:gd name="T1" fmla="*/ 1 h 1964"/>
                      <a:gd name="T2" fmla="*/ 1 w 1186"/>
                      <a:gd name="T3" fmla="*/ 1 h 1964"/>
                      <a:gd name="T4" fmla="*/ 1 w 1186"/>
                      <a:gd name="T5" fmla="*/ 0 h 1964"/>
                      <a:gd name="T6" fmla="*/ 0 w 1186"/>
                      <a:gd name="T7" fmla="*/ 0 h 1964"/>
                      <a:gd name="T8" fmla="*/ 0 w 1186"/>
                      <a:gd name="T9" fmla="*/ 1 h 1964"/>
                      <a:gd name="T10" fmla="*/ 0 w 1186"/>
                      <a:gd name="T11" fmla="*/ 1 h 1964"/>
                      <a:gd name="T12" fmla="*/ 1 w 1186"/>
                      <a:gd name="T13" fmla="*/ 1 h 1964"/>
                      <a:gd name="T14" fmla="*/ 1 w 1186"/>
                      <a:gd name="T15" fmla="*/ 0 h 1964"/>
                      <a:gd name="T16" fmla="*/ 0 w 1186"/>
                      <a:gd name="T17" fmla="*/ 0 h 1964"/>
                      <a:gd name="T18" fmla="*/ 0 w 1186"/>
                      <a:gd name="T19" fmla="*/ 1 h 19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964"/>
                      <a:gd name="T32" fmla="*/ 1186 w 1186"/>
                      <a:gd name="T33" fmla="*/ 1964 h 19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964">
                        <a:moveTo>
                          <a:pt x="0" y="1963"/>
                        </a:moveTo>
                        <a:lnTo>
                          <a:pt x="1185" y="19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963"/>
                        </a:lnTo>
                        <a:close/>
                        <a:moveTo>
                          <a:pt x="13" y="1946"/>
                        </a:moveTo>
                        <a:lnTo>
                          <a:pt x="1172" y="1946"/>
                        </a:lnTo>
                        <a:lnTo>
                          <a:pt x="1172" y="17"/>
                        </a:lnTo>
                        <a:lnTo>
                          <a:pt x="13" y="17"/>
                        </a:lnTo>
                        <a:lnTo>
                          <a:pt x="13" y="1946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400">
                    <a:extLst>
                      <a:ext uri="{FF2B5EF4-FFF2-40B4-BE49-F238E27FC236}">
                        <a16:creationId xmlns:a16="http://schemas.microsoft.com/office/drawing/2014/main" id="{09FFBEF9-6600-43A2-89C7-F733DE9B7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" y="8"/>
                    <a:ext cx="262" cy="435"/>
                  </a:xfrm>
                  <a:custGeom>
                    <a:avLst/>
                    <a:gdLst>
                      <a:gd name="T0" fmla="*/ 0 w 1160"/>
                      <a:gd name="T1" fmla="*/ 1 h 1924"/>
                      <a:gd name="T2" fmla="*/ 1 w 1160"/>
                      <a:gd name="T3" fmla="*/ 1 h 1924"/>
                      <a:gd name="T4" fmla="*/ 1 w 1160"/>
                      <a:gd name="T5" fmla="*/ 0 h 1924"/>
                      <a:gd name="T6" fmla="*/ 0 w 1160"/>
                      <a:gd name="T7" fmla="*/ 0 h 1924"/>
                      <a:gd name="T8" fmla="*/ 0 w 1160"/>
                      <a:gd name="T9" fmla="*/ 1 h 1924"/>
                      <a:gd name="T10" fmla="*/ 0 w 1160"/>
                      <a:gd name="T11" fmla="*/ 1 h 1924"/>
                      <a:gd name="T12" fmla="*/ 1 w 1160"/>
                      <a:gd name="T13" fmla="*/ 1 h 1924"/>
                      <a:gd name="T14" fmla="*/ 1 w 1160"/>
                      <a:gd name="T15" fmla="*/ 0 h 1924"/>
                      <a:gd name="T16" fmla="*/ 0 w 1160"/>
                      <a:gd name="T17" fmla="*/ 0 h 1924"/>
                      <a:gd name="T18" fmla="*/ 0 w 1160"/>
                      <a:gd name="T19" fmla="*/ 1 h 19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924"/>
                      <a:gd name="T32" fmla="*/ 1160 w 1160"/>
                      <a:gd name="T33" fmla="*/ 1924 h 19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924">
                        <a:moveTo>
                          <a:pt x="0" y="1923"/>
                        </a:moveTo>
                        <a:lnTo>
                          <a:pt x="1159" y="1923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923"/>
                        </a:lnTo>
                        <a:close/>
                        <a:moveTo>
                          <a:pt x="11" y="1902"/>
                        </a:moveTo>
                        <a:lnTo>
                          <a:pt x="1150" y="1902"/>
                        </a:lnTo>
                        <a:lnTo>
                          <a:pt x="1150" y="20"/>
                        </a:lnTo>
                        <a:lnTo>
                          <a:pt x="11" y="20"/>
                        </a:lnTo>
                        <a:lnTo>
                          <a:pt x="11" y="1902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401">
                    <a:extLst>
                      <a:ext uri="{FF2B5EF4-FFF2-40B4-BE49-F238E27FC236}">
                        <a16:creationId xmlns:a16="http://schemas.microsoft.com/office/drawing/2014/main" id="{DB66A61A-C823-44DA-82AF-8D80F107E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13"/>
                    <a:ext cx="257" cy="426"/>
                  </a:xfrm>
                  <a:custGeom>
                    <a:avLst/>
                    <a:gdLst>
                      <a:gd name="T0" fmla="*/ 0 w 1139"/>
                      <a:gd name="T1" fmla="*/ 1 h 1883"/>
                      <a:gd name="T2" fmla="*/ 1 w 1139"/>
                      <a:gd name="T3" fmla="*/ 1 h 1883"/>
                      <a:gd name="T4" fmla="*/ 1 w 1139"/>
                      <a:gd name="T5" fmla="*/ 0 h 1883"/>
                      <a:gd name="T6" fmla="*/ 0 w 1139"/>
                      <a:gd name="T7" fmla="*/ 0 h 1883"/>
                      <a:gd name="T8" fmla="*/ 0 w 1139"/>
                      <a:gd name="T9" fmla="*/ 1 h 1883"/>
                      <a:gd name="T10" fmla="*/ 0 w 1139"/>
                      <a:gd name="T11" fmla="*/ 1 h 1883"/>
                      <a:gd name="T12" fmla="*/ 1 w 1139"/>
                      <a:gd name="T13" fmla="*/ 1 h 1883"/>
                      <a:gd name="T14" fmla="*/ 1 w 1139"/>
                      <a:gd name="T15" fmla="*/ 0 h 1883"/>
                      <a:gd name="T16" fmla="*/ 0 w 1139"/>
                      <a:gd name="T17" fmla="*/ 0 h 1883"/>
                      <a:gd name="T18" fmla="*/ 0 w 1139"/>
                      <a:gd name="T19" fmla="*/ 1 h 18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9"/>
                      <a:gd name="T31" fmla="*/ 0 h 1883"/>
                      <a:gd name="T32" fmla="*/ 1139 w 1139"/>
                      <a:gd name="T33" fmla="*/ 1883 h 18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9" h="1883">
                        <a:moveTo>
                          <a:pt x="0" y="1882"/>
                        </a:moveTo>
                        <a:lnTo>
                          <a:pt x="1138" y="1882"/>
                        </a:lnTo>
                        <a:lnTo>
                          <a:pt x="1138" y="0"/>
                        </a:lnTo>
                        <a:lnTo>
                          <a:pt x="0" y="0"/>
                        </a:lnTo>
                        <a:lnTo>
                          <a:pt x="0" y="1882"/>
                        </a:lnTo>
                        <a:close/>
                        <a:moveTo>
                          <a:pt x="11" y="1864"/>
                        </a:moveTo>
                        <a:lnTo>
                          <a:pt x="1125" y="1864"/>
                        </a:lnTo>
                        <a:lnTo>
                          <a:pt x="1125" y="17"/>
                        </a:lnTo>
                        <a:lnTo>
                          <a:pt x="11" y="17"/>
                        </a:lnTo>
                        <a:lnTo>
                          <a:pt x="11" y="1864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402">
                    <a:extLst>
                      <a:ext uri="{FF2B5EF4-FFF2-40B4-BE49-F238E27FC236}">
                        <a16:creationId xmlns:a16="http://schemas.microsoft.com/office/drawing/2014/main" id="{83FE5208-6A7B-4621-87E4-B82C285E8B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17"/>
                    <a:ext cx="251" cy="417"/>
                  </a:xfrm>
                  <a:custGeom>
                    <a:avLst/>
                    <a:gdLst>
                      <a:gd name="T0" fmla="*/ 0 w 1113"/>
                      <a:gd name="T1" fmla="*/ 1 h 1844"/>
                      <a:gd name="T2" fmla="*/ 1 w 1113"/>
                      <a:gd name="T3" fmla="*/ 1 h 1844"/>
                      <a:gd name="T4" fmla="*/ 1 w 1113"/>
                      <a:gd name="T5" fmla="*/ 0 h 1844"/>
                      <a:gd name="T6" fmla="*/ 0 w 1113"/>
                      <a:gd name="T7" fmla="*/ 0 h 1844"/>
                      <a:gd name="T8" fmla="*/ 0 w 1113"/>
                      <a:gd name="T9" fmla="*/ 1 h 1844"/>
                      <a:gd name="T10" fmla="*/ 0 w 1113"/>
                      <a:gd name="T11" fmla="*/ 1 h 1844"/>
                      <a:gd name="T12" fmla="*/ 1 w 1113"/>
                      <a:gd name="T13" fmla="*/ 1 h 1844"/>
                      <a:gd name="T14" fmla="*/ 1 w 1113"/>
                      <a:gd name="T15" fmla="*/ 0 h 1844"/>
                      <a:gd name="T16" fmla="*/ 0 w 1113"/>
                      <a:gd name="T17" fmla="*/ 0 h 1844"/>
                      <a:gd name="T18" fmla="*/ 0 w 1113"/>
                      <a:gd name="T19" fmla="*/ 1 h 18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3"/>
                      <a:gd name="T31" fmla="*/ 0 h 1844"/>
                      <a:gd name="T32" fmla="*/ 1113 w 1113"/>
                      <a:gd name="T33" fmla="*/ 1844 h 18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3" h="1844">
                        <a:moveTo>
                          <a:pt x="0" y="1843"/>
                        </a:moveTo>
                        <a:lnTo>
                          <a:pt x="1112" y="1843"/>
                        </a:lnTo>
                        <a:lnTo>
                          <a:pt x="1112" y="0"/>
                        </a:lnTo>
                        <a:lnTo>
                          <a:pt x="0" y="0"/>
                        </a:lnTo>
                        <a:lnTo>
                          <a:pt x="0" y="1843"/>
                        </a:lnTo>
                        <a:close/>
                        <a:moveTo>
                          <a:pt x="8" y="1824"/>
                        </a:moveTo>
                        <a:lnTo>
                          <a:pt x="1101" y="1824"/>
                        </a:lnTo>
                        <a:lnTo>
                          <a:pt x="1101" y="19"/>
                        </a:lnTo>
                        <a:lnTo>
                          <a:pt x="8" y="19"/>
                        </a:lnTo>
                        <a:lnTo>
                          <a:pt x="8" y="1824"/>
                        </a:lnTo>
                        <a:close/>
                      </a:path>
                    </a:pathLst>
                  </a:custGeom>
                  <a:solidFill>
                    <a:srgbClr val="2424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403">
                    <a:extLst>
                      <a:ext uri="{FF2B5EF4-FFF2-40B4-BE49-F238E27FC236}">
                        <a16:creationId xmlns:a16="http://schemas.microsoft.com/office/drawing/2014/main" id="{6C3CAD1C-860E-4093-8B3C-FE4631744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21"/>
                    <a:ext cx="248" cy="410"/>
                  </a:xfrm>
                  <a:custGeom>
                    <a:avLst/>
                    <a:gdLst>
                      <a:gd name="T0" fmla="*/ 0 w 1096"/>
                      <a:gd name="T1" fmla="*/ 1 h 1813"/>
                      <a:gd name="T2" fmla="*/ 1 w 1096"/>
                      <a:gd name="T3" fmla="*/ 1 h 1813"/>
                      <a:gd name="T4" fmla="*/ 1 w 1096"/>
                      <a:gd name="T5" fmla="*/ 0 h 1813"/>
                      <a:gd name="T6" fmla="*/ 0 w 1096"/>
                      <a:gd name="T7" fmla="*/ 0 h 1813"/>
                      <a:gd name="T8" fmla="*/ 0 w 1096"/>
                      <a:gd name="T9" fmla="*/ 1 h 1813"/>
                      <a:gd name="T10" fmla="*/ 0 w 1096"/>
                      <a:gd name="T11" fmla="*/ 1 h 1813"/>
                      <a:gd name="T12" fmla="*/ 1 w 1096"/>
                      <a:gd name="T13" fmla="*/ 1 h 1813"/>
                      <a:gd name="T14" fmla="*/ 1 w 1096"/>
                      <a:gd name="T15" fmla="*/ 0 h 1813"/>
                      <a:gd name="T16" fmla="*/ 0 w 1096"/>
                      <a:gd name="T17" fmla="*/ 0 h 1813"/>
                      <a:gd name="T18" fmla="*/ 0 w 1096"/>
                      <a:gd name="T19" fmla="*/ 1 h 18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6"/>
                      <a:gd name="T31" fmla="*/ 0 h 1813"/>
                      <a:gd name="T32" fmla="*/ 1096 w 1096"/>
                      <a:gd name="T33" fmla="*/ 1813 h 18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6" h="1813">
                        <a:moveTo>
                          <a:pt x="0" y="1812"/>
                        </a:moveTo>
                        <a:lnTo>
                          <a:pt x="1095" y="1812"/>
                        </a:lnTo>
                        <a:lnTo>
                          <a:pt x="1095" y="0"/>
                        </a:lnTo>
                        <a:lnTo>
                          <a:pt x="0" y="0"/>
                        </a:lnTo>
                        <a:lnTo>
                          <a:pt x="0" y="1812"/>
                        </a:lnTo>
                        <a:close/>
                        <a:moveTo>
                          <a:pt x="13" y="1794"/>
                        </a:moveTo>
                        <a:lnTo>
                          <a:pt x="1082" y="1794"/>
                        </a:lnTo>
                        <a:lnTo>
                          <a:pt x="1082" y="17"/>
                        </a:lnTo>
                        <a:lnTo>
                          <a:pt x="13" y="17"/>
                        </a:lnTo>
                        <a:lnTo>
                          <a:pt x="13" y="179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404">
                    <a:extLst>
                      <a:ext uri="{FF2B5EF4-FFF2-40B4-BE49-F238E27FC236}">
                        <a16:creationId xmlns:a16="http://schemas.microsoft.com/office/drawing/2014/main" id="{DDE3022F-792C-42B9-8D82-A6ABFEA31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25"/>
                    <a:ext cx="242" cy="401"/>
                  </a:xfrm>
                  <a:custGeom>
                    <a:avLst/>
                    <a:gdLst>
                      <a:gd name="T0" fmla="*/ 0 w 1070"/>
                      <a:gd name="T1" fmla="*/ 1 h 1774"/>
                      <a:gd name="T2" fmla="*/ 1 w 1070"/>
                      <a:gd name="T3" fmla="*/ 1 h 1774"/>
                      <a:gd name="T4" fmla="*/ 1 w 1070"/>
                      <a:gd name="T5" fmla="*/ 0 h 1774"/>
                      <a:gd name="T6" fmla="*/ 0 w 1070"/>
                      <a:gd name="T7" fmla="*/ 0 h 1774"/>
                      <a:gd name="T8" fmla="*/ 0 w 1070"/>
                      <a:gd name="T9" fmla="*/ 1 h 1774"/>
                      <a:gd name="T10" fmla="*/ 0 w 1070"/>
                      <a:gd name="T11" fmla="*/ 1 h 1774"/>
                      <a:gd name="T12" fmla="*/ 1 w 1070"/>
                      <a:gd name="T13" fmla="*/ 1 h 1774"/>
                      <a:gd name="T14" fmla="*/ 1 w 1070"/>
                      <a:gd name="T15" fmla="*/ 0 h 1774"/>
                      <a:gd name="T16" fmla="*/ 0 w 1070"/>
                      <a:gd name="T17" fmla="*/ 0 h 1774"/>
                      <a:gd name="T18" fmla="*/ 0 w 1070"/>
                      <a:gd name="T19" fmla="*/ 1 h 17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70"/>
                      <a:gd name="T31" fmla="*/ 0 h 1774"/>
                      <a:gd name="T32" fmla="*/ 1070 w 1070"/>
                      <a:gd name="T33" fmla="*/ 1774 h 17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70" h="1774">
                        <a:moveTo>
                          <a:pt x="0" y="1773"/>
                        </a:moveTo>
                        <a:lnTo>
                          <a:pt x="1069" y="1773"/>
                        </a:lnTo>
                        <a:lnTo>
                          <a:pt x="1069" y="0"/>
                        </a:lnTo>
                        <a:lnTo>
                          <a:pt x="0" y="0"/>
                        </a:lnTo>
                        <a:lnTo>
                          <a:pt x="0" y="1773"/>
                        </a:lnTo>
                        <a:close/>
                        <a:moveTo>
                          <a:pt x="10" y="1748"/>
                        </a:moveTo>
                        <a:lnTo>
                          <a:pt x="1060" y="1748"/>
                        </a:lnTo>
                        <a:lnTo>
                          <a:pt x="1060" y="23"/>
                        </a:lnTo>
                        <a:lnTo>
                          <a:pt x="10" y="23"/>
                        </a:lnTo>
                        <a:lnTo>
                          <a:pt x="10" y="1748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405">
                    <a:extLst>
                      <a:ext uri="{FF2B5EF4-FFF2-40B4-BE49-F238E27FC236}">
                        <a16:creationId xmlns:a16="http://schemas.microsoft.com/office/drawing/2014/main" id="{5ECC2698-7B49-4497-AFCD-ECCCCF195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31"/>
                    <a:ext cx="238" cy="390"/>
                  </a:xfrm>
                  <a:custGeom>
                    <a:avLst/>
                    <a:gdLst>
                      <a:gd name="T0" fmla="*/ 0 w 1054"/>
                      <a:gd name="T1" fmla="*/ 1 h 1724"/>
                      <a:gd name="T2" fmla="*/ 1 w 1054"/>
                      <a:gd name="T3" fmla="*/ 1 h 1724"/>
                      <a:gd name="T4" fmla="*/ 1 w 1054"/>
                      <a:gd name="T5" fmla="*/ 0 h 1724"/>
                      <a:gd name="T6" fmla="*/ 0 w 1054"/>
                      <a:gd name="T7" fmla="*/ 0 h 1724"/>
                      <a:gd name="T8" fmla="*/ 0 w 1054"/>
                      <a:gd name="T9" fmla="*/ 1 h 1724"/>
                      <a:gd name="T10" fmla="*/ 0 w 1054"/>
                      <a:gd name="T11" fmla="*/ 1 h 1724"/>
                      <a:gd name="T12" fmla="*/ 1 w 1054"/>
                      <a:gd name="T13" fmla="*/ 1 h 1724"/>
                      <a:gd name="T14" fmla="*/ 1 w 1054"/>
                      <a:gd name="T15" fmla="*/ 0 h 1724"/>
                      <a:gd name="T16" fmla="*/ 0 w 1054"/>
                      <a:gd name="T17" fmla="*/ 0 h 1724"/>
                      <a:gd name="T18" fmla="*/ 0 w 1054"/>
                      <a:gd name="T19" fmla="*/ 1 h 17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4"/>
                      <a:gd name="T31" fmla="*/ 0 h 1724"/>
                      <a:gd name="T32" fmla="*/ 1054 w 1054"/>
                      <a:gd name="T33" fmla="*/ 1724 h 17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4" h="1724">
                        <a:moveTo>
                          <a:pt x="0" y="1723"/>
                        </a:moveTo>
                        <a:lnTo>
                          <a:pt x="1053" y="1723"/>
                        </a:lnTo>
                        <a:lnTo>
                          <a:pt x="1053" y="0"/>
                        </a:lnTo>
                        <a:lnTo>
                          <a:pt x="0" y="0"/>
                        </a:lnTo>
                        <a:lnTo>
                          <a:pt x="0" y="1723"/>
                        </a:lnTo>
                        <a:close/>
                        <a:moveTo>
                          <a:pt x="13" y="1706"/>
                        </a:moveTo>
                        <a:lnTo>
                          <a:pt x="1040" y="1706"/>
                        </a:lnTo>
                        <a:lnTo>
                          <a:pt x="1040" y="19"/>
                        </a:lnTo>
                        <a:lnTo>
                          <a:pt x="13" y="19"/>
                        </a:lnTo>
                        <a:lnTo>
                          <a:pt x="13" y="1706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406">
                    <a:extLst>
                      <a:ext uri="{FF2B5EF4-FFF2-40B4-BE49-F238E27FC236}">
                        <a16:creationId xmlns:a16="http://schemas.microsoft.com/office/drawing/2014/main" id="{FAD12DE5-54D3-4FD6-B438-89616CCA1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34"/>
                    <a:ext cx="232" cy="382"/>
                  </a:xfrm>
                  <a:custGeom>
                    <a:avLst/>
                    <a:gdLst>
                      <a:gd name="T0" fmla="*/ 0 w 1027"/>
                      <a:gd name="T1" fmla="*/ 1 h 1690"/>
                      <a:gd name="T2" fmla="*/ 1 w 1027"/>
                      <a:gd name="T3" fmla="*/ 1 h 1690"/>
                      <a:gd name="T4" fmla="*/ 1 w 1027"/>
                      <a:gd name="T5" fmla="*/ 0 h 1690"/>
                      <a:gd name="T6" fmla="*/ 0 w 1027"/>
                      <a:gd name="T7" fmla="*/ 0 h 1690"/>
                      <a:gd name="T8" fmla="*/ 0 w 1027"/>
                      <a:gd name="T9" fmla="*/ 1 h 1690"/>
                      <a:gd name="T10" fmla="*/ 0 w 1027"/>
                      <a:gd name="T11" fmla="*/ 1 h 1690"/>
                      <a:gd name="T12" fmla="*/ 1 w 1027"/>
                      <a:gd name="T13" fmla="*/ 1 h 1690"/>
                      <a:gd name="T14" fmla="*/ 1 w 1027"/>
                      <a:gd name="T15" fmla="*/ 0 h 1690"/>
                      <a:gd name="T16" fmla="*/ 0 w 1027"/>
                      <a:gd name="T17" fmla="*/ 0 h 1690"/>
                      <a:gd name="T18" fmla="*/ 0 w 1027"/>
                      <a:gd name="T19" fmla="*/ 1 h 16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7"/>
                      <a:gd name="T31" fmla="*/ 0 h 1690"/>
                      <a:gd name="T32" fmla="*/ 1027 w 1027"/>
                      <a:gd name="T33" fmla="*/ 1690 h 16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7" h="1690">
                        <a:moveTo>
                          <a:pt x="0" y="1689"/>
                        </a:moveTo>
                        <a:lnTo>
                          <a:pt x="1026" y="1689"/>
                        </a:lnTo>
                        <a:lnTo>
                          <a:pt x="1026" y="0"/>
                        </a:lnTo>
                        <a:lnTo>
                          <a:pt x="0" y="0"/>
                        </a:lnTo>
                        <a:lnTo>
                          <a:pt x="0" y="1689"/>
                        </a:lnTo>
                        <a:close/>
                        <a:moveTo>
                          <a:pt x="13" y="1668"/>
                        </a:moveTo>
                        <a:lnTo>
                          <a:pt x="1014" y="1668"/>
                        </a:lnTo>
                        <a:lnTo>
                          <a:pt x="1014" y="17"/>
                        </a:lnTo>
                        <a:lnTo>
                          <a:pt x="13" y="17"/>
                        </a:lnTo>
                        <a:lnTo>
                          <a:pt x="13" y="16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407">
                    <a:extLst>
                      <a:ext uri="{FF2B5EF4-FFF2-40B4-BE49-F238E27FC236}">
                        <a16:creationId xmlns:a16="http://schemas.microsoft.com/office/drawing/2014/main" id="{45A94C33-272F-457A-9664-B77DC39D1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39"/>
                    <a:ext cx="226" cy="374"/>
                  </a:xfrm>
                  <a:custGeom>
                    <a:avLst/>
                    <a:gdLst>
                      <a:gd name="T0" fmla="*/ 0 w 1002"/>
                      <a:gd name="T1" fmla="*/ 1 h 1654"/>
                      <a:gd name="T2" fmla="*/ 1 w 1002"/>
                      <a:gd name="T3" fmla="*/ 1 h 1654"/>
                      <a:gd name="T4" fmla="*/ 1 w 1002"/>
                      <a:gd name="T5" fmla="*/ 0 h 1654"/>
                      <a:gd name="T6" fmla="*/ 0 w 1002"/>
                      <a:gd name="T7" fmla="*/ 0 h 1654"/>
                      <a:gd name="T8" fmla="*/ 0 w 1002"/>
                      <a:gd name="T9" fmla="*/ 1 h 1654"/>
                      <a:gd name="T10" fmla="*/ 0 w 1002"/>
                      <a:gd name="T11" fmla="*/ 1 h 1654"/>
                      <a:gd name="T12" fmla="*/ 0 w 1002"/>
                      <a:gd name="T13" fmla="*/ 1 h 1654"/>
                      <a:gd name="T14" fmla="*/ 0 w 1002"/>
                      <a:gd name="T15" fmla="*/ 0 h 1654"/>
                      <a:gd name="T16" fmla="*/ 0 w 1002"/>
                      <a:gd name="T17" fmla="*/ 0 h 1654"/>
                      <a:gd name="T18" fmla="*/ 0 w 1002"/>
                      <a:gd name="T19" fmla="*/ 1 h 16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2"/>
                      <a:gd name="T31" fmla="*/ 0 h 1654"/>
                      <a:gd name="T32" fmla="*/ 1002 w 1002"/>
                      <a:gd name="T33" fmla="*/ 1654 h 165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2" h="1654">
                        <a:moveTo>
                          <a:pt x="0" y="1653"/>
                        </a:moveTo>
                        <a:lnTo>
                          <a:pt x="1001" y="1653"/>
                        </a:lnTo>
                        <a:lnTo>
                          <a:pt x="1001" y="0"/>
                        </a:lnTo>
                        <a:lnTo>
                          <a:pt x="0" y="0"/>
                        </a:lnTo>
                        <a:lnTo>
                          <a:pt x="0" y="1653"/>
                        </a:lnTo>
                        <a:close/>
                        <a:moveTo>
                          <a:pt x="12" y="1630"/>
                        </a:moveTo>
                        <a:lnTo>
                          <a:pt x="988" y="1630"/>
                        </a:lnTo>
                        <a:lnTo>
                          <a:pt x="988" y="23"/>
                        </a:lnTo>
                        <a:lnTo>
                          <a:pt x="12" y="23"/>
                        </a:lnTo>
                        <a:lnTo>
                          <a:pt x="12" y="163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408">
                    <a:extLst>
                      <a:ext uri="{FF2B5EF4-FFF2-40B4-BE49-F238E27FC236}">
                        <a16:creationId xmlns:a16="http://schemas.microsoft.com/office/drawing/2014/main" id="{571EFB9D-4036-4FFE-AA43-C910790EF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44"/>
                    <a:ext cx="220" cy="363"/>
                  </a:xfrm>
                  <a:custGeom>
                    <a:avLst/>
                    <a:gdLst>
                      <a:gd name="T0" fmla="*/ 0 w 976"/>
                      <a:gd name="T1" fmla="*/ 1 h 1604"/>
                      <a:gd name="T2" fmla="*/ 0 w 976"/>
                      <a:gd name="T3" fmla="*/ 1 h 1604"/>
                      <a:gd name="T4" fmla="*/ 0 w 976"/>
                      <a:gd name="T5" fmla="*/ 0 h 1604"/>
                      <a:gd name="T6" fmla="*/ 0 w 976"/>
                      <a:gd name="T7" fmla="*/ 0 h 1604"/>
                      <a:gd name="T8" fmla="*/ 0 w 976"/>
                      <a:gd name="T9" fmla="*/ 1 h 1604"/>
                      <a:gd name="T10" fmla="*/ 0 w 976"/>
                      <a:gd name="T11" fmla="*/ 1 h 1604"/>
                      <a:gd name="T12" fmla="*/ 0 w 976"/>
                      <a:gd name="T13" fmla="*/ 1 h 1604"/>
                      <a:gd name="T14" fmla="*/ 0 w 976"/>
                      <a:gd name="T15" fmla="*/ 0 h 1604"/>
                      <a:gd name="T16" fmla="*/ 0 w 976"/>
                      <a:gd name="T17" fmla="*/ 0 h 1604"/>
                      <a:gd name="T18" fmla="*/ 0 w 976"/>
                      <a:gd name="T19" fmla="*/ 1 h 16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6"/>
                      <a:gd name="T31" fmla="*/ 0 h 1604"/>
                      <a:gd name="T32" fmla="*/ 976 w 976"/>
                      <a:gd name="T33" fmla="*/ 1604 h 16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6" h="1604">
                        <a:moveTo>
                          <a:pt x="0" y="1603"/>
                        </a:moveTo>
                        <a:lnTo>
                          <a:pt x="975" y="1603"/>
                        </a:lnTo>
                        <a:lnTo>
                          <a:pt x="975" y="0"/>
                        </a:lnTo>
                        <a:lnTo>
                          <a:pt x="0" y="0"/>
                        </a:lnTo>
                        <a:lnTo>
                          <a:pt x="0" y="1603"/>
                        </a:lnTo>
                        <a:close/>
                        <a:moveTo>
                          <a:pt x="13" y="1580"/>
                        </a:moveTo>
                        <a:lnTo>
                          <a:pt x="962" y="1580"/>
                        </a:lnTo>
                        <a:lnTo>
                          <a:pt x="962" y="22"/>
                        </a:lnTo>
                        <a:lnTo>
                          <a:pt x="13" y="22"/>
                        </a:lnTo>
                        <a:lnTo>
                          <a:pt x="13" y="158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409">
                    <a:extLst>
                      <a:ext uri="{FF2B5EF4-FFF2-40B4-BE49-F238E27FC236}">
                        <a16:creationId xmlns:a16="http://schemas.microsoft.com/office/drawing/2014/main" id="{DB5E3DE8-C2B5-42E2-9F23-4612AE4D0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49"/>
                    <a:ext cx="214" cy="353"/>
                  </a:xfrm>
                  <a:custGeom>
                    <a:avLst/>
                    <a:gdLst>
                      <a:gd name="T0" fmla="*/ 0 w 950"/>
                      <a:gd name="T1" fmla="*/ 1 h 1563"/>
                      <a:gd name="T2" fmla="*/ 0 w 950"/>
                      <a:gd name="T3" fmla="*/ 1 h 1563"/>
                      <a:gd name="T4" fmla="*/ 0 w 950"/>
                      <a:gd name="T5" fmla="*/ 0 h 1563"/>
                      <a:gd name="T6" fmla="*/ 0 w 950"/>
                      <a:gd name="T7" fmla="*/ 0 h 1563"/>
                      <a:gd name="T8" fmla="*/ 0 w 950"/>
                      <a:gd name="T9" fmla="*/ 1 h 1563"/>
                      <a:gd name="T10" fmla="*/ 0 w 950"/>
                      <a:gd name="T11" fmla="*/ 1 h 1563"/>
                      <a:gd name="T12" fmla="*/ 0 w 950"/>
                      <a:gd name="T13" fmla="*/ 1 h 1563"/>
                      <a:gd name="T14" fmla="*/ 0 w 950"/>
                      <a:gd name="T15" fmla="*/ 0 h 1563"/>
                      <a:gd name="T16" fmla="*/ 0 w 950"/>
                      <a:gd name="T17" fmla="*/ 0 h 1563"/>
                      <a:gd name="T18" fmla="*/ 0 w 950"/>
                      <a:gd name="T19" fmla="*/ 1 h 15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0"/>
                      <a:gd name="T31" fmla="*/ 0 h 1563"/>
                      <a:gd name="T32" fmla="*/ 950 w 950"/>
                      <a:gd name="T33" fmla="*/ 1563 h 15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0" h="1563">
                        <a:moveTo>
                          <a:pt x="0" y="1562"/>
                        </a:moveTo>
                        <a:lnTo>
                          <a:pt x="949" y="1562"/>
                        </a:lnTo>
                        <a:lnTo>
                          <a:pt x="949" y="0"/>
                        </a:lnTo>
                        <a:lnTo>
                          <a:pt x="0" y="0"/>
                        </a:lnTo>
                        <a:lnTo>
                          <a:pt x="0" y="1562"/>
                        </a:lnTo>
                        <a:close/>
                        <a:moveTo>
                          <a:pt x="14" y="1540"/>
                        </a:moveTo>
                        <a:lnTo>
                          <a:pt x="932" y="1540"/>
                        </a:lnTo>
                        <a:lnTo>
                          <a:pt x="932" y="25"/>
                        </a:lnTo>
                        <a:lnTo>
                          <a:pt x="14" y="25"/>
                        </a:lnTo>
                        <a:lnTo>
                          <a:pt x="14" y="1540"/>
                        </a:lnTo>
                        <a:close/>
                      </a:path>
                    </a:pathLst>
                  </a:custGeom>
                  <a:solidFill>
                    <a:srgbClr val="5C5C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410">
                    <a:extLst>
                      <a:ext uri="{FF2B5EF4-FFF2-40B4-BE49-F238E27FC236}">
                        <a16:creationId xmlns:a16="http://schemas.microsoft.com/office/drawing/2014/main" id="{1B9E98EF-1F56-434A-A192-AA52A854B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55"/>
                    <a:ext cx="207" cy="342"/>
                  </a:xfrm>
                  <a:custGeom>
                    <a:avLst/>
                    <a:gdLst>
                      <a:gd name="T0" fmla="*/ 0 w 917"/>
                      <a:gd name="T1" fmla="*/ 1 h 1513"/>
                      <a:gd name="T2" fmla="*/ 0 w 917"/>
                      <a:gd name="T3" fmla="*/ 1 h 1513"/>
                      <a:gd name="T4" fmla="*/ 0 w 917"/>
                      <a:gd name="T5" fmla="*/ 0 h 1513"/>
                      <a:gd name="T6" fmla="*/ 0 w 917"/>
                      <a:gd name="T7" fmla="*/ 0 h 1513"/>
                      <a:gd name="T8" fmla="*/ 0 w 917"/>
                      <a:gd name="T9" fmla="*/ 1 h 1513"/>
                      <a:gd name="T10" fmla="*/ 0 w 917"/>
                      <a:gd name="T11" fmla="*/ 1 h 1513"/>
                      <a:gd name="T12" fmla="*/ 0 w 917"/>
                      <a:gd name="T13" fmla="*/ 1 h 1513"/>
                      <a:gd name="T14" fmla="*/ 0 w 917"/>
                      <a:gd name="T15" fmla="*/ 0 h 1513"/>
                      <a:gd name="T16" fmla="*/ 0 w 917"/>
                      <a:gd name="T17" fmla="*/ 0 h 1513"/>
                      <a:gd name="T18" fmla="*/ 0 w 917"/>
                      <a:gd name="T19" fmla="*/ 1 h 15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7"/>
                      <a:gd name="T31" fmla="*/ 0 h 1513"/>
                      <a:gd name="T32" fmla="*/ 917 w 917"/>
                      <a:gd name="T33" fmla="*/ 1513 h 15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7" h="1513">
                        <a:moveTo>
                          <a:pt x="0" y="1512"/>
                        </a:moveTo>
                        <a:lnTo>
                          <a:pt x="916" y="1512"/>
                        </a:lnTo>
                        <a:lnTo>
                          <a:pt x="916" y="0"/>
                        </a:lnTo>
                        <a:lnTo>
                          <a:pt x="0" y="0"/>
                        </a:lnTo>
                        <a:lnTo>
                          <a:pt x="0" y="1512"/>
                        </a:lnTo>
                        <a:close/>
                        <a:moveTo>
                          <a:pt x="13" y="1490"/>
                        </a:moveTo>
                        <a:lnTo>
                          <a:pt x="903" y="1490"/>
                        </a:lnTo>
                        <a:lnTo>
                          <a:pt x="903" y="22"/>
                        </a:lnTo>
                        <a:lnTo>
                          <a:pt x="13" y="22"/>
                        </a:lnTo>
                        <a:lnTo>
                          <a:pt x="13" y="1490"/>
                        </a:lnTo>
                        <a:close/>
                      </a:path>
                    </a:pathLst>
                  </a:custGeom>
                  <a:solidFill>
                    <a:srgbClr val="6464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411">
                    <a:extLst>
                      <a:ext uri="{FF2B5EF4-FFF2-40B4-BE49-F238E27FC236}">
                        <a16:creationId xmlns:a16="http://schemas.microsoft.com/office/drawing/2014/main" id="{AACA570D-7C0F-458F-A942-4D2760A6F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59"/>
                    <a:ext cx="201" cy="333"/>
                  </a:xfrm>
                  <a:custGeom>
                    <a:avLst/>
                    <a:gdLst>
                      <a:gd name="T0" fmla="*/ 0 w 890"/>
                      <a:gd name="T1" fmla="*/ 1 h 1473"/>
                      <a:gd name="T2" fmla="*/ 0 w 890"/>
                      <a:gd name="T3" fmla="*/ 1 h 1473"/>
                      <a:gd name="T4" fmla="*/ 0 w 890"/>
                      <a:gd name="T5" fmla="*/ 0 h 1473"/>
                      <a:gd name="T6" fmla="*/ 0 w 890"/>
                      <a:gd name="T7" fmla="*/ 0 h 1473"/>
                      <a:gd name="T8" fmla="*/ 0 w 890"/>
                      <a:gd name="T9" fmla="*/ 1 h 1473"/>
                      <a:gd name="T10" fmla="*/ 0 w 890"/>
                      <a:gd name="T11" fmla="*/ 1 h 1473"/>
                      <a:gd name="T12" fmla="*/ 0 w 890"/>
                      <a:gd name="T13" fmla="*/ 1 h 1473"/>
                      <a:gd name="T14" fmla="*/ 0 w 890"/>
                      <a:gd name="T15" fmla="*/ 0 h 1473"/>
                      <a:gd name="T16" fmla="*/ 0 w 890"/>
                      <a:gd name="T17" fmla="*/ 0 h 1473"/>
                      <a:gd name="T18" fmla="*/ 0 w 890"/>
                      <a:gd name="T19" fmla="*/ 1 h 14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0"/>
                      <a:gd name="T31" fmla="*/ 0 h 1473"/>
                      <a:gd name="T32" fmla="*/ 890 w 890"/>
                      <a:gd name="T33" fmla="*/ 1473 h 14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0" h="1473">
                        <a:moveTo>
                          <a:pt x="0" y="1472"/>
                        </a:moveTo>
                        <a:lnTo>
                          <a:pt x="889" y="1472"/>
                        </a:lnTo>
                        <a:lnTo>
                          <a:pt x="889" y="0"/>
                        </a:lnTo>
                        <a:lnTo>
                          <a:pt x="0" y="0"/>
                        </a:lnTo>
                        <a:lnTo>
                          <a:pt x="0" y="1472"/>
                        </a:lnTo>
                        <a:close/>
                        <a:moveTo>
                          <a:pt x="16" y="1447"/>
                        </a:moveTo>
                        <a:lnTo>
                          <a:pt x="872" y="1447"/>
                        </a:lnTo>
                        <a:lnTo>
                          <a:pt x="872" y="25"/>
                        </a:lnTo>
                        <a:lnTo>
                          <a:pt x="16" y="25"/>
                        </a:lnTo>
                        <a:lnTo>
                          <a:pt x="16" y="144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412">
                    <a:extLst>
                      <a:ext uri="{FF2B5EF4-FFF2-40B4-BE49-F238E27FC236}">
                        <a16:creationId xmlns:a16="http://schemas.microsoft.com/office/drawing/2014/main" id="{443247C6-1390-4C8C-807A-B5668B58C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66"/>
                    <a:ext cx="193" cy="319"/>
                  </a:xfrm>
                  <a:custGeom>
                    <a:avLst/>
                    <a:gdLst>
                      <a:gd name="T0" fmla="*/ 0 w 857"/>
                      <a:gd name="T1" fmla="*/ 1 h 1413"/>
                      <a:gd name="T2" fmla="*/ 0 w 857"/>
                      <a:gd name="T3" fmla="*/ 1 h 1413"/>
                      <a:gd name="T4" fmla="*/ 0 w 857"/>
                      <a:gd name="T5" fmla="*/ 0 h 1413"/>
                      <a:gd name="T6" fmla="*/ 0 w 857"/>
                      <a:gd name="T7" fmla="*/ 0 h 1413"/>
                      <a:gd name="T8" fmla="*/ 0 w 857"/>
                      <a:gd name="T9" fmla="*/ 1 h 1413"/>
                      <a:gd name="T10" fmla="*/ 0 w 857"/>
                      <a:gd name="T11" fmla="*/ 1 h 1413"/>
                      <a:gd name="T12" fmla="*/ 0 w 857"/>
                      <a:gd name="T13" fmla="*/ 1 h 1413"/>
                      <a:gd name="T14" fmla="*/ 0 w 857"/>
                      <a:gd name="T15" fmla="*/ 0 h 1413"/>
                      <a:gd name="T16" fmla="*/ 0 w 857"/>
                      <a:gd name="T17" fmla="*/ 0 h 1413"/>
                      <a:gd name="T18" fmla="*/ 0 w 857"/>
                      <a:gd name="T19" fmla="*/ 1 h 14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413"/>
                      <a:gd name="T32" fmla="*/ 857 w 857"/>
                      <a:gd name="T33" fmla="*/ 1413 h 14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413">
                        <a:moveTo>
                          <a:pt x="0" y="1412"/>
                        </a:moveTo>
                        <a:lnTo>
                          <a:pt x="856" y="1412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412"/>
                        </a:lnTo>
                        <a:close/>
                        <a:moveTo>
                          <a:pt x="15" y="1385"/>
                        </a:moveTo>
                        <a:lnTo>
                          <a:pt x="840" y="1385"/>
                        </a:lnTo>
                        <a:lnTo>
                          <a:pt x="840" y="27"/>
                        </a:lnTo>
                        <a:lnTo>
                          <a:pt x="15" y="27"/>
                        </a:lnTo>
                        <a:lnTo>
                          <a:pt x="15" y="1385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413">
                    <a:extLst>
                      <a:ext uri="{FF2B5EF4-FFF2-40B4-BE49-F238E27FC236}">
                        <a16:creationId xmlns:a16="http://schemas.microsoft.com/office/drawing/2014/main" id="{73A3BB72-4522-4A4C-904A-9674C99274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72"/>
                    <a:ext cx="185" cy="308"/>
                  </a:xfrm>
                  <a:custGeom>
                    <a:avLst/>
                    <a:gdLst>
                      <a:gd name="T0" fmla="*/ 0 w 822"/>
                      <a:gd name="T1" fmla="*/ 1 h 1362"/>
                      <a:gd name="T2" fmla="*/ 0 w 822"/>
                      <a:gd name="T3" fmla="*/ 1 h 1362"/>
                      <a:gd name="T4" fmla="*/ 0 w 822"/>
                      <a:gd name="T5" fmla="*/ 0 h 1362"/>
                      <a:gd name="T6" fmla="*/ 0 w 822"/>
                      <a:gd name="T7" fmla="*/ 0 h 1362"/>
                      <a:gd name="T8" fmla="*/ 0 w 822"/>
                      <a:gd name="T9" fmla="*/ 1 h 1362"/>
                      <a:gd name="T10" fmla="*/ 0 w 822"/>
                      <a:gd name="T11" fmla="*/ 1 h 1362"/>
                      <a:gd name="T12" fmla="*/ 0 w 822"/>
                      <a:gd name="T13" fmla="*/ 1 h 1362"/>
                      <a:gd name="T14" fmla="*/ 0 w 822"/>
                      <a:gd name="T15" fmla="*/ 0 h 1362"/>
                      <a:gd name="T16" fmla="*/ 0 w 822"/>
                      <a:gd name="T17" fmla="*/ 0 h 1362"/>
                      <a:gd name="T18" fmla="*/ 0 w 822"/>
                      <a:gd name="T19" fmla="*/ 1 h 13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2"/>
                      <a:gd name="T31" fmla="*/ 0 h 1362"/>
                      <a:gd name="T32" fmla="*/ 822 w 822"/>
                      <a:gd name="T33" fmla="*/ 1362 h 13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2" h="1362">
                        <a:moveTo>
                          <a:pt x="0" y="1361"/>
                        </a:moveTo>
                        <a:lnTo>
                          <a:pt x="821" y="1361"/>
                        </a:lnTo>
                        <a:lnTo>
                          <a:pt x="821" y="0"/>
                        </a:lnTo>
                        <a:lnTo>
                          <a:pt x="0" y="0"/>
                        </a:lnTo>
                        <a:lnTo>
                          <a:pt x="0" y="1361"/>
                        </a:lnTo>
                        <a:close/>
                        <a:moveTo>
                          <a:pt x="16" y="1336"/>
                        </a:moveTo>
                        <a:lnTo>
                          <a:pt x="805" y="1336"/>
                        </a:lnTo>
                        <a:lnTo>
                          <a:pt x="805" y="25"/>
                        </a:lnTo>
                        <a:lnTo>
                          <a:pt x="16" y="25"/>
                        </a:lnTo>
                        <a:lnTo>
                          <a:pt x="16" y="133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414">
                    <a:extLst>
                      <a:ext uri="{FF2B5EF4-FFF2-40B4-BE49-F238E27FC236}">
                        <a16:creationId xmlns:a16="http://schemas.microsoft.com/office/drawing/2014/main" id="{0022971F-F649-49E8-A250-4477C3DAAE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77"/>
                    <a:ext cx="180" cy="297"/>
                  </a:xfrm>
                  <a:custGeom>
                    <a:avLst/>
                    <a:gdLst>
                      <a:gd name="T0" fmla="*/ 0 w 796"/>
                      <a:gd name="T1" fmla="*/ 1 h 1312"/>
                      <a:gd name="T2" fmla="*/ 0 w 796"/>
                      <a:gd name="T3" fmla="*/ 1 h 1312"/>
                      <a:gd name="T4" fmla="*/ 0 w 796"/>
                      <a:gd name="T5" fmla="*/ 0 h 1312"/>
                      <a:gd name="T6" fmla="*/ 0 w 796"/>
                      <a:gd name="T7" fmla="*/ 0 h 1312"/>
                      <a:gd name="T8" fmla="*/ 0 w 796"/>
                      <a:gd name="T9" fmla="*/ 1 h 1312"/>
                      <a:gd name="T10" fmla="*/ 0 w 796"/>
                      <a:gd name="T11" fmla="*/ 1 h 1312"/>
                      <a:gd name="T12" fmla="*/ 0 w 796"/>
                      <a:gd name="T13" fmla="*/ 1 h 1312"/>
                      <a:gd name="T14" fmla="*/ 0 w 796"/>
                      <a:gd name="T15" fmla="*/ 0 h 1312"/>
                      <a:gd name="T16" fmla="*/ 0 w 796"/>
                      <a:gd name="T17" fmla="*/ 0 h 1312"/>
                      <a:gd name="T18" fmla="*/ 0 w 796"/>
                      <a:gd name="T19" fmla="*/ 1 h 13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1312"/>
                      <a:gd name="T32" fmla="*/ 796 w 796"/>
                      <a:gd name="T33" fmla="*/ 1312 h 13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1312">
                        <a:moveTo>
                          <a:pt x="0" y="1311"/>
                        </a:moveTo>
                        <a:lnTo>
                          <a:pt x="795" y="1311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1311"/>
                        </a:lnTo>
                        <a:close/>
                        <a:moveTo>
                          <a:pt x="16" y="1284"/>
                        </a:moveTo>
                        <a:lnTo>
                          <a:pt x="779" y="1284"/>
                        </a:lnTo>
                        <a:lnTo>
                          <a:pt x="779" y="27"/>
                        </a:lnTo>
                        <a:lnTo>
                          <a:pt x="16" y="27"/>
                        </a:lnTo>
                        <a:lnTo>
                          <a:pt x="16" y="1284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415">
                    <a:extLst>
                      <a:ext uri="{FF2B5EF4-FFF2-40B4-BE49-F238E27FC236}">
                        <a16:creationId xmlns:a16="http://schemas.microsoft.com/office/drawing/2014/main" id="{716B9481-68DE-44BD-BF86-10E1A2AFF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83"/>
                    <a:ext cx="172" cy="284"/>
                  </a:xfrm>
                  <a:custGeom>
                    <a:avLst/>
                    <a:gdLst>
                      <a:gd name="T0" fmla="*/ 0 w 762"/>
                      <a:gd name="T1" fmla="*/ 1 h 1258"/>
                      <a:gd name="T2" fmla="*/ 0 w 762"/>
                      <a:gd name="T3" fmla="*/ 1 h 1258"/>
                      <a:gd name="T4" fmla="*/ 0 w 762"/>
                      <a:gd name="T5" fmla="*/ 0 h 1258"/>
                      <a:gd name="T6" fmla="*/ 0 w 762"/>
                      <a:gd name="T7" fmla="*/ 0 h 1258"/>
                      <a:gd name="T8" fmla="*/ 0 w 762"/>
                      <a:gd name="T9" fmla="*/ 1 h 1258"/>
                      <a:gd name="T10" fmla="*/ 0 w 762"/>
                      <a:gd name="T11" fmla="*/ 1 h 1258"/>
                      <a:gd name="T12" fmla="*/ 0 w 762"/>
                      <a:gd name="T13" fmla="*/ 1 h 1258"/>
                      <a:gd name="T14" fmla="*/ 0 w 762"/>
                      <a:gd name="T15" fmla="*/ 0 h 1258"/>
                      <a:gd name="T16" fmla="*/ 0 w 762"/>
                      <a:gd name="T17" fmla="*/ 0 h 1258"/>
                      <a:gd name="T18" fmla="*/ 0 w 762"/>
                      <a:gd name="T19" fmla="*/ 1 h 12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2"/>
                      <a:gd name="T31" fmla="*/ 0 h 1258"/>
                      <a:gd name="T32" fmla="*/ 762 w 762"/>
                      <a:gd name="T33" fmla="*/ 1258 h 12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2" h="1258">
                        <a:moveTo>
                          <a:pt x="0" y="1257"/>
                        </a:moveTo>
                        <a:lnTo>
                          <a:pt x="761" y="1257"/>
                        </a:lnTo>
                        <a:lnTo>
                          <a:pt x="761" y="0"/>
                        </a:lnTo>
                        <a:lnTo>
                          <a:pt x="0" y="0"/>
                        </a:lnTo>
                        <a:lnTo>
                          <a:pt x="0" y="1257"/>
                        </a:lnTo>
                        <a:close/>
                        <a:moveTo>
                          <a:pt x="15" y="1226"/>
                        </a:moveTo>
                        <a:lnTo>
                          <a:pt x="742" y="1226"/>
                        </a:lnTo>
                        <a:lnTo>
                          <a:pt x="742" y="29"/>
                        </a:lnTo>
                        <a:lnTo>
                          <a:pt x="15" y="29"/>
                        </a:lnTo>
                        <a:lnTo>
                          <a:pt x="15" y="1226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416">
                    <a:extLst>
                      <a:ext uri="{FF2B5EF4-FFF2-40B4-BE49-F238E27FC236}">
                        <a16:creationId xmlns:a16="http://schemas.microsoft.com/office/drawing/2014/main" id="{E6A232F6-FE05-4FC8-B73D-DDFCC46DF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90"/>
                    <a:ext cx="163" cy="270"/>
                  </a:xfrm>
                  <a:custGeom>
                    <a:avLst/>
                    <a:gdLst>
                      <a:gd name="T0" fmla="*/ 0 w 725"/>
                      <a:gd name="T1" fmla="*/ 1 h 1197"/>
                      <a:gd name="T2" fmla="*/ 0 w 725"/>
                      <a:gd name="T3" fmla="*/ 1 h 1197"/>
                      <a:gd name="T4" fmla="*/ 0 w 725"/>
                      <a:gd name="T5" fmla="*/ 0 h 1197"/>
                      <a:gd name="T6" fmla="*/ 0 w 725"/>
                      <a:gd name="T7" fmla="*/ 0 h 1197"/>
                      <a:gd name="T8" fmla="*/ 0 w 725"/>
                      <a:gd name="T9" fmla="*/ 1 h 1197"/>
                      <a:gd name="T10" fmla="*/ 0 w 725"/>
                      <a:gd name="T11" fmla="*/ 1 h 1197"/>
                      <a:gd name="T12" fmla="*/ 0 w 725"/>
                      <a:gd name="T13" fmla="*/ 1 h 1197"/>
                      <a:gd name="T14" fmla="*/ 0 w 725"/>
                      <a:gd name="T15" fmla="*/ 0 h 1197"/>
                      <a:gd name="T16" fmla="*/ 0 w 725"/>
                      <a:gd name="T17" fmla="*/ 0 h 1197"/>
                      <a:gd name="T18" fmla="*/ 0 w 725"/>
                      <a:gd name="T19" fmla="*/ 1 h 11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5"/>
                      <a:gd name="T31" fmla="*/ 0 h 1197"/>
                      <a:gd name="T32" fmla="*/ 725 w 725"/>
                      <a:gd name="T33" fmla="*/ 1197 h 11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5" h="1197">
                        <a:moveTo>
                          <a:pt x="0" y="1196"/>
                        </a:moveTo>
                        <a:lnTo>
                          <a:pt x="724" y="1196"/>
                        </a:lnTo>
                        <a:lnTo>
                          <a:pt x="724" y="0"/>
                        </a:lnTo>
                        <a:lnTo>
                          <a:pt x="0" y="0"/>
                        </a:lnTo>
                        <a:lnTo>
                          <a:pt x="0" y="1196"/>
                        </a:lnTo>
                        <a:close/>
                        <a:moveTo>
                          <a:pt x="19" y="1167"/>
                        </a:moveTo>
                        <a:lnTo>
                          <a:pt x="705" y="1167"/>
                        </a:lnTo>
                        <a:lnTo>
                          <a:pt x="705" y="30"/>
                        </a:lnTo>
                        <a:lnTo>
                          <a:pt x="19" y="30"/>
                        </a:lnTo>
                        <a:lnTo>
                          <a:pt x="19" y="116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417">
                    <a:extLst>
                      <a:ext uri="{FF2B5EF4-FFF2-40B4-BE49-F238E27FC236}">
                        <a16:creationId xmlns:a16="http://schemas.microsoft.com/office/drawing/2014/main" id="{2F41B36C-0893-437C-B9C4-8C738195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" y="97"/>
                    <a:ext cx="155" cy="257"/>
                  </a:xfrm>
                  <a:custGeom>
                    <a:avLst/>
                    <a:gdLst>
                      <a:gd name="T0" fmla="*/ 0 w 686"/>
                      <a:gd name="T1" fmla="*/ 1 h 1138"/>
                      <a:gd name="T2" fmla="*/ 0 w 686"/>
                      <a:gd name="T3" fmla="*/ 1 h 1138"/>
                      <a:gd name="T4" fmla="*/ 0 w 686"/>
                      <a:gd name="T5" fmla="*/ 0 h 1138"/>
                      <a:gd name="T6" fmla="*/ 0 w 686"/>
                      <a:gd name="T7" fmla="*/ 0 h 1138"/>
                      <a:gd name="T8" fmla="*/ 0 w 686"/>
                      <a:gd name="T9" fmla="*/ 1 h 1138"/>
                      <a:gd name="T10" fmla="*/ 0 w 686"/>
                      <a:gd name="T11" fmla="*/ 1 h 1138"/>
                      <a:gd name="T12" fmla="*/ 0 w 686"/>
                      <a:gd name="T13" fmla="*/ 1 h 1138"/>
                      <a:gd name="T14" fmla="*/ 0 w 686"/>
                      <a:gd name="T15" fmla="*/ 0 h 1138"/>
                      <a:gd name="T16" fmla="*/ 0 w 686"/>
                      <a:gd name="T17" fmla="*/ 0 h 1138"/>
                      <a:gd name="T18" fmla="*/ 0 w 686"/>
                      <a:gd name="T19" fmla="*/ 1 h 11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6"/>
                      <a:gd name="T31" fmla="*/ 0 h 1138"/>
                      <a:gd name="T32" fmla="*/ 686 w 686"/>
                      <a:gd name="T33" fmla="*/ 1138 h 11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6" h="1138">
                        <a:moveTo>
                          <a:pt x="0" y="1137"/>
                        </a:moveTo>
                        <a:lnTo>
                          <a:pt x="685" y="1137"/>
                        </a:lnTo>
                        <a:lnTo>
                          <a:pt x="685" y="0"/>
                        </a:lnTo>
                        <a:lnTo>
                          <a:pt x="0" y="0"/>
                        </a:lnTo>
                        <a:lnTo>
                          <a:pt x="0" y="1137"/>
                        </a:lnTo>
                        <a:close/>
                        <a:moveTo>
                          <a:pt x="18" y="1101"/>
                        </a:moveTo>
                        <a:lnTo>
                          <a:pt x="665" y="1101"/>
                        </a:lnTo>
                        <a:lnTo>
                          <a:pt x="665" y="35"/>
                        </a:lnTo>
                        <a:lnTo>
                          <a:pt x="18" y="35"/>
                        </a:lnTo>
                        <a:lnTo>
                          <a:pt x="18" y="1101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418">
                    <a:extLst>
                      <a:ext uri="{FF2B5EF4-FFF2-40B4-BE49-F238E27FC236}">
                        <a16:creationId xmlns:a16="http://schemas.microsoft.com/office/drawing/2014/main" id="{DAEC5AA3-1661-42D8-86E8-DCD4F9E46C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105"/>
                    <a:ext cx="146" cy="242"/>
                  </a:xfrm>
                  <a:custGeom>
                    <a:avLst/>
                    <a:gdLst>
                      <a:gd name="T0" fmla="*/ 0 w 647"/>
                      <a:gd name="T1" fmla="*/ 1 h 1073"/>
                      <a:gd name="T2" fmla="*/ 0 w 647"/>
                      <a:gd name="T3" fmla="*/ 1 h 1073"/>
                      <a:gd name="T4" fmla="*/ 0 w 647"/>
                      <a:gd name="T5" fmla="*/ 0 h 1073"/>
                      <a:gd name="T6" fmla="*/ 0 w 647"/>
                      <a:gd name="T7" fmla="*/ 0 h 1073"/>
                      <a:gd name="T8" fmla="*/ 0 w 647"/>
                      <a:gd name="T9" fmla="*/ 1 h 1073"/>
                      <a:gd name="T10" fmla="*/ 0 w 647"/>
                      <a:gd name="T11" fmla="*/ 1 h 1073"/>
                      <a:gd name="T12" fmla="*/ 0 w 647"/>
                      <a:gd name="T13" fmla="*/ 1 h 1073"/>
                      <a:gd name="T14" fmla="*/ 0 w 647"/>
                      <a:gd name="T15" fmla="*/ 0 h 1073"/>
                      <a:gd name="T16" fmla="*/ 0 w 647"/>
                      <a:gd name="T17" fmla="*/ 0 h 1073"/>
                      <a:gd name="T18" fmla="*/ 0 w 647"/>
                      <a:gd name="T19" fmla="*/ 1 h 10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47"/>
                      <a:gd name="T31" fmla="*/ 0 h 1073"/>
                      <a:gd name="T32" fmla="*/ 647 w 647"/>
                      <a:gd name="T33" fmla="*/ 1073 h 10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47" h="1073">
                        <a:moveTo>
                          <a:pt x="0" y="1072"/>
                        </a:moveTo>
                        <a:lnTo>
                          <a:pt x="646" y="1072"/>
                        </a:lnTo>
                        <a:lnTo>
                          <a:pt x="646" y="0"/>
                        </a:lnTo>
                        <a:lnTo>
                          <a:pt x="0" y="0"/>
                        </a:lnTo>
                        <a:lnTo>
                          <a:pt x="0" y="1072"/>
                        </a:lnTo>
                        <a:close/>
                        <a:moveTo>
                          <a:pt x="19" y="1039"/>
                        </a:moveTo>
                        <a:lnTo>
                          <a:pt x="627" y="1039"/>
                        </a:lnTo>
                        <a:lnTo>
                          <a:pt x="627" y="32"/>
                        </a:lnTo>
                        <a:lnTo>
                          <a:pt x="19" y="32"/>
                        </a:lnTo>
                        <a:lnTo>
                          <a:pt x="19" y="1039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419">
                    <a:extLst>
                      <a:ext uri="{FF2B5EF4-FFF2-40B4-BE49-F238E27FC236}">
                        <a16:creationId xmlns:a16="http://schemas.microsoft.com/office/drawing/2014/main" id="{59848E5A-A31F-468B-8732-23F50C54F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113"/>
                    <a:ext cx="137" cy="226"/>
                  </a:xfrm>
                  <a:custGeom>
                    <a:avLst/>
                    <a:gdLst>
                      <a:gd name="T0" fmla="*/ 0 w 608"/>
                      <a:gd name="T1" fmla="*/ 0 h 1003"/>
                      <a:gd name="T2" fmla="*/ 0 w 608"/>
                      <a:gd name="T3" fmla="*/ 0 h 1003"/>
                      <a:gd name="T4" fmla="*/ 0 w 608"/>
                      <a:gd name="T5" fmla="*/ 0 h 1003"/>
                      <a:gd name="T6" fmla="*/ 0 w 608"/>
                      <a:gd name="T7" fmla="*/ 0 h 1003"/>
                      <a:gd name="T8" fmla="*/ 0 w 608"/>
                      <a:gd name="T9" fmla="*/ 0 h 1003"/>
                      <a:gd name="T10" fmla="*/ 0 w 608"/>
                      <a:gd name="T11" fmla="*/ 0 h 1003"/>
                      <a:gd name="T12" fmla="*/ 0 w 608"/>
                      <a:gd name="T13" fmla="*/ 0 h 1003"/>
                      <a:gd name="T14" fmla="*/ 0 w 608"/>
                      <a:gd name="T15" fmla="*/ 0 h 1003"/>
                      <a:gd name="T16" fmla="*/ 0 w 608"/>
                      <a:gd name="T17" fmla="*/ 0 h 1003"/>
                      <a:gd name="T18" fmla="*/ 0 w 608"/>
                      <a:gd name="T19" fmla="*/ 0 h 10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8"/>
                      <a:gd name="T31" fmla="*/ 0 h 1003"/>
                      <a:gd name="T32" fmla="*/ 608 w 608"/>
                      <a:gd name="T33" fmla="*/ 1003 h 10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8" h="1003">
                        <a:moveTo>
                          <a:pt x="0" y="1002"/>
                        </a:moveTo>
                        <a:lnTo>
                          <a:pt x="607" y="1002"/>
                        </a:lnTo>
                        <a:lnTo>
                          <a:pt x="607" y="0"/>
                        </a:lnTo>
                        <a:lnTo>
                          <a:pt x="0" y="0"/>
                        </a:lnTo>
                        <a:lnTo>
                          <a:pt x="0" y="1002"/>
                        </a:lnTo>
                        <a:close/>
                        <a:moveTo>
                          <a:pt x="23" y="967"/>
                        </a:moveTo>
                        <a:lnTo>
                          <a:pt x="587" y="967"/>
                        </a:lnTo>
                        <a:lnTo>
                          <a:pt x="587" y="35"/>
                        </a:lnTo>
                        <a:lnTo>
                          <a:pt x="23" y="35"/>
                        </a:lnTo>
                        <a:lnTo>
                          <a:pt x="23" y="967"/>
                        </a:lnTo>
                        <a:close/>
                      </a:path>
                    </a:pathLst>
                  </a:custGeom>
                  <a:solidFill>
                    <a:srgbClr val="ADAD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420">
                    <a:extLst>
                      <a:ext uri="{FF2B5EF4-FFF2-40B4-BE49-F238E27FC236}">
                        <a16:creationId xmlns:a16="http://schemas.microsoft.com/office/drawing/2014/main" id="{D702185F-ADF7-4DF4-8CB2-B9108AD9CA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21"/>
                    <a:ext cx="127" cy="211"/>
                  </a:xfrm>
                  <a:custGeom>
                    <a:avLst/>
                    <a:gdLst>
                      <a:gd name="T0" fmla="*/ 0 w 565"/>
                      <a:gd name="T1" fmla="*/ 0 h 933"/>
                      <a:gd name="T2" fmla="*/ 0 w 565"/>
                      <a:gd name="T3" fmla="*/ 0 h 933"/>
                      <a:gd name="T4" fmla="*/ 0 w 565"/>
                      <a:gd name="T5" fmla="*/ 0 h 933"/>
                      <a:gd name="T6" fmla="*/ 0 w 565"/>
                      <a:gd name="T7" fmla="*/ 0 h 933"/>
                      <a:gd name="T8" fmla="*/ 0 w 565"/>
                      <a:gd name="T9" fmla="*/ 0 h 933"/>
                      <a:gd name="T10" fmla="*/ 0 w 565"/>
                      <a:gd name="T11" fmla="*/ 0 h 933"/>
                      <a:gd name="T12" fmla="*/ 0 w 565"/>
                      <a:gd name="T13" fmla="*/ 0 h 933"/>
                      <a:gd name="T14" fmla="*/ 0 w 565"/>
                      <a:gd name="T15" fmla="*/ 0 h 933"/>
                      <a:gd name="T16" fmla="*/ 0 w 565"/>
                      <a:gd name="T17" fmla="*/ 0 h 933"/>
                      <a:gd name="T18" fmla="*/ 0 w 565"/>
                      <a:gd name="T19" fmla="*/ 0 h 9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5"/>
                      <a:gd name="T31" fmla="*/ 0 h 933"/>
                      <a:gd name="T32" fmla="*/ 565 w 565"/>
                      <a:gd name="T33" fmla="*/ 933 h 9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5" h="933">
                        <a:moveTo>
                          <a:pt x="0" y="932"/>
                        </a:moveTo>
                        <a:lnTo>
                          <a:pt x="564" y="932"/>
                        </a:lnTo>
                        <a:lnTo>
                          <a:pt x="564" y="0"/>
                        </a:lnTo>
                        <a:lnTo>
                          <a:pt x="0" y="0"/>
                        </a:lnTo>
                        <a:lnTo>
                          <a:pt x="0" y="932"/>
                        </a:lnTo>
                        <a:close/>
                        <a:moveTo>
                          <a:pt x="20" y="894"/>
                        </a:moveTo>
                        <a:lnTo>
                          <a:pt x="541" y="894"/>
                        </a:lnTo>
                        <a:lnTo>
                          <a:pt x="541" y="38"/>
                        </a:lnTo>
                        <a:lnTo>
                          <a:pt x="20" y="38"/>
                        </a:lnTo>
                        <a:lnTo>
                          <a:pt x="20" y="894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421">
                    <a:extLst>
                      <a:ext uri="{FF2B5EF4-FFF2-40B4-BE49-F238E27FC236}">
                        <a16:creationId xmlns:a16="http://schemas.microsoft.com/office/drawing/2014/main" id="{F59FA413-234A-41FC-99D5-E12B8FECC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28"/>
                    <a:ext cx="118" cy="194"/>
                  </a:xfrm>
                  <a:custGeom>
                    <a:avLst/>
                    <a:gdLst>
                      <a:gd name="T0" fmla="*/ 0 w 523"/>
                      <a:gd name="T1" fmla="*/ 0 h 862"/>
                      <a:gd name="T2" fmla="*/ 0 w 523"/>
                      <a:gd name="T3" fmla="*/ 0 h 862"/>
                      <a:gd name="T4" fmla="*/ 0 w 523"/>
                      <a:gd name="T5" fmla="*/ 0 h 862"/>
                      <a:gd name="T6" fmla="*/ 0 w 523"/>
                      <a:gd name="T7" fmla="*/ 0 h 862"/>
                      <a:gd name="T8" fmla="*/ 0 w 523"/>
                      <a:gd name="T9" fmla="*/ 0 h 862"/>
                      <a:gd name="T10" fmla="*/ 0 w 523"/>
                      <a:gd name="T11" fmla="*/ 0 h 862"/>
                      <a:gd name="T12" fmla="*/ 0 w 523"/>
                      <a:gd name="T13" fmla="*/ 0 h 862"/>
                      <a:gd name="T14" fmla="*/ 0 w 523"/>
                      <a:gd name="T15" fmla="*/ 0 h 862"/>
                      <a:gd name="T16" fmla="*/ 0 w 523"/>
                      <a:gd name="T17" fmla="*/ 0 h 862"/>
                      <a:gd name="T18" fmla="*/ 0 w 523"/>
                      <a:gd name="T19" fmla="*/ 0 h 8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3"/>
                      <a:gd name="T31" fmla="*/ 0 h 862"/>
                      <a:gd name="T32" fmla="*/ 523 w 523"/>
                      <a:gd name="T33" fmla="*/ 862 h 8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3" h="862">
                        <a:moveTo>
                          <a:pt x="0" y="861"/>
                        </a:moveTo>
                        <a:lnTo>
                          <a:pt x="522" y="861"/>
                        </a:lnTo>
                        <a:lnTo>
                          <a:pt x="522" y="0"/>
                        </a:lnTo>
                        <a:lnTo>
                          <a:pt x="0" y="0"/>
                        </a:lnTo>
                        <a:lnTo>
                          <a:pt x="0" y="861"/>
                        </a:lnTo>
                        <a:close/>
                        <a:moveTo>
                          <a:pt x="24" y="824"/>
                        </a:moveTo>
                        <a:lnTo>
                          <a:pt x="496" y="824"/>
                        </a:lnTo>
                        <a:lnTo>
                          <a:pt x="496" y="37"/>
                        </a:lnTo>
                        <a:lnTo>
                          <a:pt x="24" y="37"/>
                        </a:lnTo>
                        <a:lnTo>
                          <a:pt x="24" y="824"/>
                        </a:lnTo>
                        <a:close/>
                      </a:path>
                    </a:pathLst>
                  </a:custGeom>
                  <a:solidFill>
                    <a:srgbClr val="BDB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422">
                    <a:extLst>
                      <a:ext uri="{FF2B5EF4-FFF2-40B4-BE49-F238E27FC236}">
                        <a16:creationId xmlns:a16="http://schemas.microsoft.com/office/drawing/2014/main" id="{477C78B7-C668-4E6D-B099-6FBEB8D4D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38"/>
                    <a:ext cx="107" cy="177"/>
                  </a:xfrm>
                  <a:custGeom>
                    <a:avLst/>
                    <a:gdLst>
                      <a:gd name="T0" fmla="*/ 0 w 476"/>
                      <a:gd name="T1" fmla="*/ 0 h 783"/>
                      <a:gd name="T2" fmla="*/ 0 w 476"/>
                      <a:gd name="T3" fmla="*/ 0 h 783"/>
                      <a:gd name="T4" fmla="*/ 0 w 476"/>
                      <a:gd name="T5" fmla="*/ 0 h 783"/>
                      <a:gd name="T6" fmla="*/ 0 w 476"/>
                      <a:gd name="T7" fmla="*/ 0 h 783"/>
                      <a:gd name="T8" fmla="*/ 0 w 476"/>
                      <a:gd name="T9" fmla="*/ 0 h 783"/>
                      <a:gd name="T10" fmla="*/ 0 w 476"/>
                      <a:gd name="T11" fmla="*/ 0 h 783"/>
                      <a:gd name="T12" fmla="*/ 0 w 476"/>
                      <a:gd name="T13" fmla="*/ 0 h 783"/>
                      <a:gd name="T14" fmla="*/ 0 w 476"/>
                      <a:gd name="T15" fmla="*/ 0 h 783"/>
                      <a:gd name="T16" fmla="*/ 0 w 476"/>
                      <a:gd name="T17" fmla="*/ 0 h 783"/>
                      <a:gd name="T18" fmla="*/ 0 w 476"/>
                      <a:gd name="T19" fmla="*/ 0 h 7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6"/>
                      <a:gd name="T31" fmla="*/ 0 h 783"/>
                      <a:gd name="T32" fmla="*/ 476 w 476"/>
                      <a:gd name="T33" fmla="*/ 783 h 7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6" h="783">
                        <a:moveTo>
                          <a:pt x="0" y="782"/>
                        </a:moveTo>
                        <a:lnTo>
                          <a:pt x="475" y="782"/>
                        </a:lnTo>
                        <a:lnTo>
                          <a:pt x="475" y="0"/>
                        </a:lnTo>
                        <a:lnTo>
                          <a:pt x="0" y="0"/>
                        </a:lnTo>
                        <a:lnTo>
                          <a:pt x="0" y="782"/>
                        </a:lnTo>
                        <a:close/>
                        <a:moveTo>
                          <a:pt x="21" y="744"/>
                        </a:moveTo>
                        <a:lnTo>
                          <a:pt x="453" y="744"/>
                        </a:lnTo>
                        <a:lnTo>
                          <a:pt x="453" y="38"/>
                        </a:lnTo>
                        <a:lnTo>
                          <a:pt x="21" y="38"/>
                        </a:lnTo>
                        <a:lnTo>
                          <a:pt x="21" y="744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423">
                    <a:extLst>
                      <a:ext uri="{FF2B5EF4-FFF2-40B4-BE49-F238E27FC236}">
                        <a16:creationId xmlns:a16="http://schemas.microsoft.com/office/drawing/2014/main" id="{48C5903A-81B0-4B8B-98EC-41E9E7DB70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146"/>
                    <a:ext cx="96" cy="159"/>
                  </a:xfrm>
                  <a:custGeom>
                    <a:avLst/>
                    <a:gdLst>
                      <a:gd name="T0" fmla="*/ 0 w 429"/>
                      <a:gd name="T1" fmla="*/ 0 h 706"/>
                      <a:gd name="T2" fmla="*/ 0 w 429"/>
                      <a:gd name="T3" fmla="*/ 0 h 706"/>
                      <a:gd name="T4" fmla="*/ 0 w 429"/>
                      <a:gd name="T5" fmla="*/ 0 h 706"/>
                      <a:gd name="T6" fmla="*/ 0 w 429"/>
                      <a:gd name="T7" fmla="*/ 0 h 706"/>
                      <a:gd name="T8" fmla="*/ 0 w 429"/>
                      <a:gd name="T9" fmla="*/ 0 h 706"/>
                      <a:gd name="T10" fmla="*/ 0 w 429"/>
                      <a:gd name="T11" fmla="*/ 0 h 706"/>
                      <a:gd name="T12" fmla="*/ 0 w 429"/>
                      <a:gd name="T13" fmla="*/ 0 h 706"/>
                      <a:gd name="T14" fmla="*/ 0 w 429"/>
                      <a:gd name="T15" fmla="*/ 0 h 706"/>
                      <a:gd name="T16" fmla="*/ 0 w 429"/>
                      <a:gd name="T17" fmla="*/ 0 h 706"/>
                      <a:gd name="T18" fmla="*/ 0 w 429"/>
                      <a:gd name="T19" fmla="*/ 0 h 70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706"/>
                      <a:gd name="T32" fmla="*/ 429 w 429"/>
                      <a:gd name="T33" fmla="*/ 706 h 70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706">
                        <a:moveTo>
                          <a:pt x="0" y="705"/>
                        </a:moveTo>
                        <a:lnTo>
                          <a:pt x="428" y="705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705"/>
                        </a:lnTo>
                        <a:close/>
                        <a:moveTo>
                          <a:pt x="25" y="663"/>
                        </a:moveTo>
                        <a:lnTo>
                          <a:pt x="402" y="663"/>
                        </a:lnTo>
                        <a:lnTo>
                          <a:pt x="402" y="39"/>
                        </a:lnTo>
                        <a:lnTo>
                          <a:pt x="25" y="39"/>
                        </a:lnTo>
                        <a:lnTo>
                          <a:pt x="25" y="663"/>
                        </a:lnTo>
                        <a:close/>
                      </a:path>
                    </a:pathLst>
                  </a:custGeom>
                  <a:solidFill>
                    <a:srgbClr val="CDCD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424">
                    <a:extLst>
                      <a:ext uri="{FF2B5EF4-FFF2-40B4-BE49-F238E27FC236}">
                        <a16:creationId xmlns:a16="http://schemas.microsoft.com/office/drawing/2014/main" id="{5C77B6CA-49AE-40FF-8DEF-2D8DC1DA71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" y="156"/>
                    <a:ext cx="84" cy="140"/>
                  </a:xfrm>
                  <a:custGeom>
                    <a:avLst/>
                    <a:gdLst>
                      <a:gd name="T0" fmla="*/ 0 w 377"/>
                      <a:gd name="T1" fmla="*/ 0 h 622"/>
                      <a:gd name="T2" fmla="*/ 0 w 377"/>
                      <a:gd name="T3" fmla="*/ 0 h 622"/>
                      <a:gd name="T4" fmla="*/ 0 w 377"/>
                      <a:gd name="T5" fmla="*/ 0 h 622"/>
                      <a:gd name="T6" fmla="*/ 0 w 377"/>
                      <a:gd name="T7" fmla="*/ 0 h 622"/>
                      <a:gd name="T8" fmla="*/ 0 w 377"/>
                      <a:gd name="T9" fmla="*/ 0 h 622"/>
                      <a:gd name="T10" fmla="*/ 0 w 377"/>
                      <a:gd name="T11" fmla="*/ 0 h 622"/>
                      <a:gd name="T12" fmla="*/ 0 w 377"/>
                      <a:gd name="T13" fmla="*/ 0 h 622"/>
                      <a:gd name="T14" fmla="*/ 0 w 377"/>
                      <a:gd name="T15" fmla="*/ 0 h 622"/>
                      <a:gd name="T16" fmla="*/ 0 w 377"/>
                      <a:gd name="T17" fmla="*/ 0 h 622"/>
                      <a:gd name="T18" fmla="*/ 0 w 377"/>
                      <a:gd name="T19" fmla="*/ 0 h 62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7"/>
                      <a:gd name="T31" fmla="*/ 0 h 622"/>
                      <a:gd name="T32" fmla="*/ 377 w 377"/>
                      <a:gd name="T33" fmla="*/ 622 h 62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7" h="622">
                        <a:moveTo>
                          <a:pt x="0" y="621"/>
                        </a:moveTo>
                        <a:lnTo>
                          <a:pt x="376" y="621"/>
                        </a:lnTo>
                        <a:lnTo>
                          <a:pt x="376" y="0"/>
                        </a:lnTo>
                        <a:lnTo>
                          <a:pt x="0" y="0"/>
                        </a:lnTo>
                        <a:lnTo>
                          <a:pt x="0" y="621"/>
                        </a:lnTo>
                        <a:close/>
                        <a:moveTo>
                          <a:pt x="29" y="577"/>
                        </a:moveTo>
                        <a:lnTo>
                          <a:pt x="348" y="577"/>
                        </a:lnTo>
                        <a:lnTo>
                          <a:pt x="348" y="46"/>
                        </a:lnTo>
                        <a:lnTo>
                          <a:pt x="29" y="46"/>
                        </a:lnTo>
                        <a:lnTo>
                          <a:pt x="29" y="577"/>
                        </a:lnTo>
                        <a:close/>
                      </a:path>
                    </a:pathLst>
                  </a:custGeom>
                  <a:solidFill>
                    <a:srgbClr val="D5D5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425">
                    <a:extLst>
                      <a:ext uri="{FF2B5EF4-FFF2-40B4-BE49-F238E27FC236}">
                        <a16:creationId xmlns:a16="http://schemas.microsoft.com/office/drawing/2014/main" id="{5DE19F21-CA3A-4E50-81FF-2CDCEBA7E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66"/>
                    <a:ext cx="73" cy="120"/>
                  </a:xfrm>
                  <a:custGeom>
                    <a:avLst/>
                    <a:gdLst>
                      <a:gd name="T0" fmla="*/ 0 w 326"/>
                      <a:gd name="T1" fmla="*/ 0 h 532"/>
                      <a:gd name="T2" fmla="*/ 0 w 326"/>
                      <a:gd name="T3" fmla="*/ 0 h 532"/>
                      <a:gd name="T4" fmla="*/ 0 w 326"/>
                      <a:gd name="T5" fmla="*/ 0 h 532"/>
                      <a:gd name="T6" fmla="*/ 0 w 326"/>
                      <a:gd name="T7" fmla="*/ 0 h 532"/>
                      <a:gd name="T8" fmla="*/ 0 w 326"/>
                      <a:gd name="T9" fmla="*/ 0 h 532"/>
                      <a:gd name="T10" fmla="*/ 0 w 326"/>
                      <a:gd name="T11" fmla="*/ 0 h 532"/>
                      <a:gd name="T12" fmla="*/ 0 w 326"/>
                      <a:gd name="T13" fmla="*/ 0 h 532"/>
                      <a:gd name="T14" fmla="*/ 0 w 326"/>
                      <a:gd name="T15" fmla="*/ 0 h 532"/>
                      <a:gd name="T16" fmla="*/ 0 w 326"/>
                      <a:gd name="T17" fmla="*/ 0 h 532"/>
                      <a:gd name="T18" fmla="*/ 0 w 326"/>
                      <a:gd name="T19" fmla="*/ 0 h 5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532"/>
                      <a:gd name="T32" fmla="*/ 326 w 326"/>
                      <a:gd name="T33" fmla="*/ 532 h 5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532">
                        <a:moveTo>
                          <a:pt x="0" y="531"/>
                        </a:moveTo>
                        <a:lnTo>
                          <a:pt x="325" y="531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531"/>
                        </a:lnTo>
                        <a:close/>
                        <a:moveTo>
                          <a:pt x="27" y="483"/>
                        </a:moveTo>
                        <a:lnTo>
                          <a:pt x="297" y="483"/>
                        </a:lnTo>
                        <a:lnTo>
                          <a:pt x="297" y="48"/>
                        </a:lnTo>
                        <a:lnTo>
                          <a:pt x="27" y="48"/>
                        </a:lnTo>
                        <a:lnTo>
                          <a:pt x="27" y="48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426">
                    <a:extLst>
                      <a:ext uri="{FF2B5EF4-FFF2-40B4-BE49-F238E27FC236}">
                        <a16:creationId xmlns:a16="http://schemas.microsoft.com/office/drawing/2014/main" id="{587B72E9-92A8-49FA-ACA4-B7F49C9F0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" y="177"/>
                    <a:ext cx="59" cy="97"/>
                  </a:xfrm>
                  <a:custGeom>
                    <a:avLst/>
                    <a:gdLst>
                      <a:gd name="T0" fmla="*/ 0 w 266"/>
                      <a:gd name="T1" fmla="*/ 0 h 432"/>
                      <a:gd name="T2" fmla="*/ 0 w 266"/>
                      <a:gd name="T3" fmla="*/ 0 h 432"/>
                      <a:gd name="T4" fmla="*/ 0 w 266"/>
                      <a:gd name="T5" fmla="*/ 0 h 432"/>
                      <a:gd name="T6" fmla="*/ 0 w 266"/>
                      <a:gd name="T7" fmla="*/ 0 h 432"/>
                      <a:gd name="T8" fmla="*/ 0 w 266"/>
                      <a:gd name="T9" fmla="*/ 0 h 432"/>
                      <a:gd name="T10" fmla="*/ 0 w 266"/>
                      <a:gd name="T11" fmla="*/ 0 h 432"/>
                      <a:gd name="T12" fmla="*/ 0 w 266"/>
                      <a:gd name="T13" fmla="*/ 0 h 432"/>
                      <a:gd name="T14" fmla="*/ 0 w 266"/>
                      <a:gd name="T15" fmla="*/ 0 h 432"/>
                      <a:gd name="T16" fmla="*/ 0 w 266"/>
                      <a:gd name="T17" fmla="*/ 0 h 432"/>
                      <a:gd name="T18" fmla="*/ 0 w 266"/>
                      <a:gd name="T19" fmla="*/ 0 h 4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32"/>
                      <a:gd name="T32" fmla="*/ 266 w 266"/>
                      <a:gd name="T33" fmla="*/ 432 h 4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32">
                        <a:moveTo>
                          <a:pt x="0" y="431"/>
                        </a:moveTo>
                        <a:lnTo>
                          <a:pt x="265" y="431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31"/>
                        </a:lnTo>
                        <a:close/>
                        <a:moveTo>
                          <a:pt x="30" y="381"/>
                        </a:moveTo>
                        <a:lnTo>
                          <a:pt x="233" y="381"/>
                        </a:lnTo>
                        <a:lnTo>
                          <a:pt x="233" y="49"/>
                        </a:lnTo>
                        <a:lnTo>
                          <a:pt x="30" y="49"/>
                        </a:lnTo>
                        <a:lnTo>
                          <a:pt x="30" y="38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1427">
                    <a:extLst>
                      <a:ext uri="{FF2B5EF4-FFF2-40B4-BE49-F238E27FC236}">
                        <a16:creationId xmlns:a16="http://schemas.microsoft.com/office/drawing/2014/main" id="{2A8DC9C8-556D-41BD-8AC2-9C66D486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188"/>
                    <a:ext cx="45" cy="76"/>
                  </a:xfrm>
                  <a:custGeom>
                    <a:avLst/>
                    <a:gdLst>
                      <a:gd name="T0" fmla="*/ 0 w 203"/>
                      <a:gd name="T1" fmla="*/ 0 h 341"/>
                      <a:gd name="T2" fmla="*/ 0 w 203"/>
                      <a:gd name="T3" fmla="*/ 0 h 341"/>
                      <a:gd name="T4" fmla="*/ 0 w 203"/>
                      <a:gd name="T5" fmla="*/ 0 h 341"/>
                      <a:gd name="T6" fmla="*/ 0 w 203"/>
                      <a:gd name="T7" fmla="*/ 0 h 341"/>
                      <a:gd name="T8" fmla="*/ 0 w 203"/>
                      <a:gd name="T9" fmla="*/ 0 h 341"/>
                      <a:gd name="T10" fmla="*/ 0 w 203"/>
                      <a:gd name="T11" fmla="*/ 0 h 341"/>
                      <a:gd name="T12" fmla="*/ 0 w 203"/>
                      <a:gd name="T13" fmla="*/ 0 h 341"/>
                      <a:gd name="T14" fmla="*/ 0 w 203"/>
                      <a:gd name="T15" fmla="*/ 0 h 341"/>
                      <a:gd name="T16" fmla="*/ 0 w 203"/>
                      <a:gd name="T17" fmla="*/ 0 h 341"/>
                      <a:gd name="T18" fmla="*/ 0 w 203"/>
                      <a:gd name="T19" fmla="*/ 0 h 3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3"/>
                      <a:gd name="T31" fmla="*/ 0 h 341"/>
                      <a:gd name="T32" fmla="*/ 203 w 203"/>
                      <a:gd name="T33" fmla="*/ 341 h 3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3" h="341">
                        <a:moveTo>
                          <a:pt x="0" y="340"/>
                        </a:moveTo>
                        <a:lnTo>
                          <a:pt x="202" y="340"/>
                        </a:lnTo>
                        <a:lnTo>
                          <a:pt x="202" y="0"/>
                        </a:lnTo>
                        <a:lnTo>
                          <a:pt x="0" y="0"/>
                        </a:lnTo>
                        <a:lnTo>
                          <a:pt x="0" y="340"/>
                        </a:lnTo>
                        <a:close/>
                        <a:moveTo>
                          <a:pt x="31" y="287"/>
                        </a:moveTo>
                        <a:lnTo>
                          <a:pt x="172" y="287"/>
                        </a:lnTo>
                        <a:lnTo>
                          <a:pt x="172" y="53"/>
                        </a:lnTo>
                        <a:lnTo>
                          <a:pt x="31" y="53"/>
                        </a:lnTo>
                        <a:lnTo>
                          <a:pt x="31" y="287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1428">
                    <a:extLst>
                      <a:ext uri="{FF2B5EF4-FFF2-40B4-BE49-F238E27FC236}">
                        <a16:creationId xmlns:a16="http://schemas.microsoft.com/office/drawing/2014/main" id="{E68CD9FD-96CF-4BE9-A553-F7533FF05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" y="200"/>
                    <a:ext cx="31" cy="52"/>
                  </a:xfrm>
                  <a:custGeom>
                    <a:avLst/>
                    <a:gdLst>
                      <a:gd name="T0" fmla="*/ 0 w 142"/>
                      <a:gd name="T1" fmla="*/ 0 h 232"/>
                      <a:gd name="T2" fmla="*/ 0 w 142"/>
                      <a:gd name="T3" fmla="*/ 0 h 232"/>
                      <a:gd name="T4" fmla="*/ 0 w 142"/>
                      <a:gd name="T5" fmla="*/ 0 h 232"/>
                      <a:gd name="T6" fmla="*/ 0 w 142"/>
                      <a:gd name="T7" fmla="*/ 0 h 232"/>
                      <a:gd name="T8" fmla="*/ 0 w 142"/>
                      <a:gd name="T9" fmla="*/ 0 h 232"/>
                      <a:gd name="T10" fmla="*/ 0 w 142"/>
                      <a:gd name="T11" fmla="*/ 0 h 232"/>
                      <a:gd name="T12" fmla="*/ 0 w 142"/>
                      <a:gd name="T13" fmla="*/ 0 h 232"/>
                      <a:gd name="T14" fmla="*/ 0 w 142"/>
                      <a:gd name="T15" fmla="*/ 0 h 232"/>
                      <a:gd name="T16" fmla="*/ 0 w 142"/>
                      <a:gd name="T17" fmla="*/ 0 h 232"/>
                      <a:gd name="T18" fmla="*/ 0 w 142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2"/>
                      <a:gd name="T31" fmla="*/ 0 h 232"/>
                      <a:gd name="T32" fmla="*/ 142 w 142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2" h="232">
                        <a:moveTo>
                          <a:pt x="0" y="231"/>
                        </a:moveTo>
                        <a:lnTo>
                          <a:pt x="141" y="231"/>
                        </a:lnTo>
                        <a:lnTo>
                          <a:pt x="141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32" y="177"/>
                        </a:moveTo>
                        <a:lnTo>
                          <a:pt x="107" y="177"/>
                        </a:lnTo>
                        <a:lnTo>
                          <a:pt x="107" y="52"/>
                        </a:lnTo>
                        <a:lnTo>
                          <a:pt x="32" y="52"/>
                        </a:lnTo>
                        <a:lnTo>
                          <a:pt x="32" y="177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1429">
                    <a:extLst>
                      <a:ext uri="{FF2B5EF4-FFF2-40B4-BE49-F238E27FC236}">
                        <a16:creationId xmlns:a16="http://schemas.microsoft.com/office/drawing/2014/main" id="{C16FE666-9048-4762-AB02-5C53A93856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213"/>
                    <a:ext cx="16" cy="26"/>
                  </a:xfrm>
                  <a:custGeom>
                    <a:avLst/>
                    <a:gdLst>
                      <a:gd name="T0" fmla="*/ 0 w 73"/>
                      <a:gd name="T1" fmla="*/ 0 h 121"/>
                      <a:gd name="T2" fmla="*/ 0 w 73"/>
                      <a:gd name="T3" fmla="*/ 0 h 121"/>
                      <a:gd name="T4" fmla="*/ 0 w 73"/>
                      <a:gd name="T5" fmla="*/ 0 h 121"/>
                      <a:gd name="T6" fmla="*/ 0 w 73"/>
                      <a:gd name="T7" fmla="*/ 0 h 121"/>
                      <a:gd name="T8" fmla="*/ 0 w 73"/>
                      <a:gd name="T9" fmla="*/ 0 h 121"/>
                      <a:gd name="T10" fmla="*/ 0 w 73"/>
                      <a:gd name="T11" fmla="*/ 0 h 121"/>
                      <a:gd name="T12" fmla="*/ 0 w 73"/>
                      <a:gd name="T13" fmla="*/ 0 h 121"/>
                      <a:gd name="T14" fmla="*/ 0 w 73"/>
                      <a:gd name="T15" fmla="*/ 0 h 121"/>
                      <a:gd name="T16" fmla="*/ 0 w 73"/>
                      <a:gd name="T17" fmla="*/ 0 h 121"/>
                      <a:gd name="T18" fmla="*/ 0 w 73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121"/>
                      <a:gd name="T32" fmla="*/ 73 w 73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121">
                        <a:moveTo>
                          <a:pt x="0" y="120"/>
                        </a:moveTo>
                        <a:lnTo>
                          <a:pt x="72" y="120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35" y="62"/>
                        </a:moveTo>
                        <a:lnTo>
                          <a:pt x="37" y="62"/>
                        </a:lnTo>
                        <a:lnTo>
                          <a:pt x="37" y="58"/>
                        </a:lnTo>
                        <a:lnTo>
                          <a:pt x="35" y="58"/>
                        </a:lnTo>
                        <a:lnTo>
                          <a:pt x="35" y="62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1430">
                    <a:extLst>
                      <a:ext uri="{FF2B5EF4-FFF2-40B4-BE49-F238E27FC236}">
                        <a16:creationId xmlns:a16="http://schemas.microsoft.com/office/drawing/2014/main" id="{FC4DD555-68C4-4E72-B7E2-575129D87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226"/>
                    <a:ext cx="0" cy="0"/>
                  </a:xfrm>
                  <a:custGeom>
                    <a:avLst/>
                    <a:gdLst>
                      <a:gd name="T0" fmla="*/ 0 w 5"/>
                      <a:gd name="T1" fmla="*/ 0 h 6"/>
                      <a:gd name="T2" fmla="*/ 0 w 5"/>
                      <a:gd name="T3" fmla="*/ 0 h 6"/>
                      <a:gd name="T4" fmla="*/ 0 w 5"/>
                      <a:gd name="T5" fmla="*/ 0 h 6"/>
                      <a:gd name="T6" fmla="*/ 0 w 5"/>
                      <a:gd name="T7" fmla="*/ 0 h 6"/>
                      <a:gd name="T8" fmla="*/ 0 w 5"/>
                      <a:gd name="T9" fmla="*/ 0 h 6"/>
                      <a:gd name="T10" fmla="*/ 0 w 5"/>
                      <a:gd name="T11" fmla="*/ 0 h 6"/>
                      <a:gd name="T12" fmla="*/ 0 w 5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6"/>
                      <a:gd name="T23" fmla="*/ 5 w 5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6">
                        <a:moveTo>
                          <a:pt x="0" y="5"/>
                        </a:moveTo>
                        <a:lnTo>
                          <a:pt x="4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4" y="5"/>
                        </a:moveTo>
                        <a:lnTo>
                          <a:pt x="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AutoShape 1431">
                    <a:extLst>
                      <a:ext uri="{FF2B5EF4-FFF2-40B4-BE49-F238E27FC236}">
                        <a16:creationId xmlns:a16="http://schemas.microsoft.com/office/drawing/2014/main" id="{80CA0EEE-B396-474D-A87C-F8989B310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prstGeom prst="roundRect">
                    <a:avLst>
                      <a:gd name="adj" fmla="val 361"/>
                    </a:avLst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8" name="Line 1432">
                    <a:extLst>
                      <a:ext uri="{FF2B5EF4-FFF2-40B4-BE49-F238E27FC236}">
                        <a16:creationId xmlns:a16="http://schemas.microsoft.com/office/drawing/2014/main" id="{4E36E9A6-31B2-4222-8105-5B7C453BF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" y="370"/>
                    <a:ext cx="101" cy="2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1433">
                    <a:extLst>
                      <a:ext uri="{FF2B5EF4-FFF2-40B4-BE49-F238E27FC236}">
                        <a16:creationId xmlns:a16="http://schemas.microsoft.com/office/drawing/2014/main" id="{83DBBDFC-688D-4274-979A-179C658B2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2" cy="4"/>
                  </a:xfrm>
                  <a:custGeom>
                    <a:avLst/>
                    <a:gdLst>
                      <a:gd name="T0" fmla="*/ 0 w 56"/>
                      <a:gd name="T1" fmla="*/ 0 h 20"/>
                      <a:gd name="T2" fmla="*/ 0 w 56"/>
                      <a:gd name="T3" fmla="*/ 0 h 20"/>
                      <a:gd name="T4" fmla="*/ 0 w 56"/>
                      <a:gd name="T5" fmla="*/ 0 h 20"/>
                      <a:gd name="T6" fmla="*/ 0 w 56"/>
                      <a:gd name="T7" fmla="*/ 0 h 20"/>
                      <a:gd name="T8" fmla="*/ 0 w 56"/>
                      <a:gd name="T9" fmla="*/ 0 h 20"/>
                      <a:gd name="T10" fmla="*/ 0 w 56"/>
                      <a:gd name="T11" fmla="*/ 0 h 20"/>
                      <a:gd name="T12" fmla="*/ 0 w 56"/>
                      <a:gd name="T13" fmla="*/ 0 h 20"/>
                      <a:gd name="T14" fmla="*/ 0 w 56"/>
                      <a:gd name="T15" fmla="*/ 0 h 20"/>
                      <a:gd name="T16" fmla="*/ 0 w 56"/>
                      <a:gd name="T17" fmla="*/ 0 h 20"/>
                      <a:gd name="T18" fmla="*/ 0 w 56"/>
                      <a:gd name="T19" fmla="*/ 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"/>
                      <a:gd name="T31" fmla="*/ 0 h 20"/>
                      <a:gd name="T32" fmla="*/ 56 w 56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" h="20">
                        <a:moveTo>
                          <a:pt x="0" y="19"/>
                        </a:moveTo>
                        <a:lnTo>
                          <a:pt x="55" y="19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  <a:moveTo>
                          <a:pt x="0" y="16"/>
                        </a:moveTo>
                        <a:lnTo>
                          <a:pt x="48" y="16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1434">
                    <a:extLst>
                      <a:ext uri="{FF2B5EF4-FFF2-40B4-BE49-F238E27FC236}">
                        <a16:creationId xmlns:a16="http://schemas.microsoft.com/office/drawing/2014/main" id="{00804465-E399-4D95-B0C9-B97ECEE03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0" cy="3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0 w 47"/>
                      <a:gd name="T3" fmla="*/ 0 h 16"/>
                      <a:gd name="T4" fmla="*/ 0 w 47"/>
                      <a:gd name="T5" fmla="*/ 0 h 16"/>
                      <a:gd name="T6" fmla="*/ 0 w 47"/>
                      <a:gd name="T7" fmla="*/ 0 h 16"/>
                      <a:gd name="T8" fmla="*/ 0 w 47"/>
                      <a:gd name="T9" fmla="*/ 0 h 16"/>
                      <a:gd name="T10" fmla="*/ 0 w 47"/>
                      <a:gd name="T11" fmla="*/ 0 h 16"/>
                      <a:gd name="T12" fmla="*/ 0 w 47"/>
                      <a:gd name="T13" fmla="*/ 0 h 16"/>
                      <a:gd name="T14" fmla="*/ 0 w 47"/>
                      <a:gd name="T15" fmla="*/ 0 h 16"/>
                      <a:gd name="T16" fmla="*/ 0 w 47"/>
                      <a:gd name="T17" fmla="*/ 0 h 16"/>
                      <a:gd name="T18" fmla="*/ 0 w 47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"/>
                      <a:gd name="T31" fmla="*/ 0 h 16"/>
                      <a:gd name="T32" fmla="*/ 47 w 47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" h="16">
                        <a:moveTo>
                          <a:pt x="0" y="15"/>
                        </a:moveTo>
                        <a:lnTo>
                          <a:pt x="46" y="15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43" y="15"/>
                        </a:lnTo>
                        <a:lnTo>
                          <a:pt x="43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1435">
                    <a:extLst>
                      <a:ext uri="{FF2B5EF4-FFF2-40B4-BE49-F238E27FC236}">
                        <a16:creationId xmlns:a16="http://schemas.microsoft.com/office/drawing/2014/main" id="{647C09C4-18DF-406C-AB50-8A874F972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" y="38"/>
                    <a:ext cx="9" cy="3"/>
                  </a:xfrm>
                  <a:custGeom>
                    <a:avLst/>
                    <a:gdLst>
                      <a:gd name="T0" fmla="*/ 0 w 43"/>
                      <a:gd name="T1" fmla="*/ 0 h 16"/>
                      <a:gd name="T2" fmla="*/ 0 w 43"/>
                      <a:gd name="T3" fmla="*/ 0 h 16"/>
                      <a:gd name="T4" fmla="*/ 0 w 43"/>
                      <a:gd name="T5" fmla="*/ 0 h 16"/>
                      <a:gd name="T6" fmla="*/ 0 w 43"/>
                      <a:gd name="T7" fmla="*/ 0 h 16"/>
                      <a:gd name="T8" fmla="*/ 0 w 43"/>
                      <a:gd name="T9" fmla="*/ 0 h 16"/>
                      <a:gd name="T10" fmla="*/ 0 w 43"/>
                      <a:gd name="T11" fmla="*/ 0 h 16"/>
                      <a:gd name="T12" fmla="*/ 0 w 43"/>
                      <a:gd name="T13" fmla="*/ 0 h 16"/>
                      <a:gd name="T14" fmla="*/ 0 w 43"/>
                      <a:gd name="T15" fmla="*/ 0 h 16"/>
                      <a:gd name="T16" fmla="*/ 0 w 43"/>
                      <a:gd name="T17" fmla="*/ 0 h 16"/>
                      <a:gd name="T18" fmla="*/ 0 w 43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6"/>
                      <a:gd name="T32" fmla="*/ 43 w 43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6">
                        <a:moveTo>
                          <a:pt x="0" y="15"/>
                        </a:moveTo>
                        <a:lnTo>
                          <a:pt x="42" y="15"/>
                        </a:lnTo>
                        <a:lnTo>
                          <a:pt x="42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0"/>
                        </a:moveTo>
                        <a:lnTo>
                          <a:pt x="40" y="10"/>
                        </a:lnTo>
                        <a:lnTo>
                          <a:pt x="40" y="0"/>
                        </a:lnTo>
                        <a:lnTo>
                          <a:pt x="2" y="0"/>
                        </a:lnTo>
                        <a:lnTo>
                          <a:pt x="2" y="10"/>
                        </a:lnTo>
                        <a:close/>
                      </a:path>
                    </a:pathLst>
                  </a:custGeom>
                  <a:solidFill>
                    <a:srgbClr val="6B6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1436">
                    <a:extLst>
                      <a:ext uri="{FF2B5EF4-FFF2-40B4-BE49-F238E27FC236}">
                        <a16:creationId xmlns:a16="http://schemas.microsoft.com/office/drawing/2014/main" id="{305E8E5D-2D34-4667-A422-771ECCBC2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7" cy="3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0 w 35"/>
                      <a:gd name="T3" fmla="*/ 0 h 16"/>
                      <a:gd name="T4" fmla="*/ 0 w 35"/>
                      <a:gd name="T5" fmla="*/ 0 h 16"/>
                      <a:gd name="T6" fmla="*/ 0 w 35"/>
                      <a:gd name="T7" fmla="*/ 0 h 16"/>
                      <a:gd name="T8" fmla="*/ 0 w 35"/>
                      <a:gd name="T9" fmla="*/ 0 h 16"/>
                      <a:gd name="T10" fmla="*/ 0 w 35"/>
                      <a:gd name="T11" fmla="*/ 0 h 16"/>
                      <a:gd name="T12" fmla="*/ 0 w 35"/>
                      <a:gd name="T13" fmla="*/ 0 h 16"/>
                      <a:gd name="T14" fmla="*/ 0 w 35"/>
                      <a:gd name="T15" fmla="*/ 0 h 16"/>
                      <a:gd name="T16" fmla="*/ 0 w 35"/>
                      <a:gd name="T17" fmla="*/ 0 h 16"/>
                      <a:gd name="T18" fmla="*/ 0 w 35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"/>
                      <a:gd name="T31" fmla="*/ 0 h 16"/>
                      <a:gd name="T32" fmla="*/ 35 w 35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" h="16">
                        <a:moveTo>
                          <a:pt x="0" y="15"/>
                        </a:moveTo>
                        <a:lnTo>
                          <a:pt x="34" y="15"/>
                        </a:ln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1437">
                    <a:extLst>
                      <a:ext uri="{FF2B5EF4-FFF2-40B4-BE49-F238E27FC236}">
                        <a16:creationId xmlns:a16="http://schemas.microsoft.com/office/drawing/2014/main" id="{3FB8F7C3-1E79-4132-81B7-3562D477A3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6" cy="3"/>
                  </a:xfrm>
                  <a:custGeom>
                    <a:avLst/>
                    <a:gdLst>
                      <a:gd name="T0" fmla="*/ 0 w 31"/>
                      <a:gd name="T1" fmla="*/ 0 h 16"/>
                      <a:gd name="T2" fmla="*/ 0 w 31"/>
                      <a:gd name="T3" fmla="*/ 0 h 16"/>
                      <a:gd name="T4" fmla="*/ 0 w 31"/>
                      <a:gd name="T5" fmla="*/ 0 h 16"/>
                      <a:gd name="T6" fmla="*/ 0 w 31"/>
                      <a:gd name="T7" fmla="*/ 0 h 16"/>
                      <a:gd name="T8" fmla="*/ 0 w 31"/>
                      <a:gd name="T9" fmla="*/ 0 h 16"/>
                      <a:gd name="T10" fmla="*/ 0 w 31"/>
                      <a:gd name="T11" fmla="*/ 0 h 16"/>
                      <a:gd name="T12" fmla="*/ 0 w 31"/>
                      <a:gd name="T13" fmla="*/ 0 h 16"/>
                      <a:gd name="T14" fmla="*/ 0 w 31"/>
                      <a:gd name="T15" fmla="*/ 0 h 16"/>
                      <a:gd name="T16" fmla="*/ 0 w 31"/>
                      <a:gd name="T17" fmla="*/ 0 h 16"/>
                      <a:gd name="T18" fmla="*/ 0 w 31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16"/>
                      <a:gd name="T32" fmla="*/ 31 w 31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16">
                        <a:moveTo>
                          <a:pt x="0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5"/>
                        </a:moveTo>
                        <a:lnTo>
                          <a:pt x="28" y="15"/>
                        </a:lnTo>
                        <a:lnTo>
                          <a:pt x="28" y="2"/>
                        </a:lnTo>
                        <a:lnTo>
                          <a:pt x="2" y="2"/>
                        </a:ln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1438">
                    <a:extLst>
                      <a:ext uri="{FF2B5EF4-FFF2-40B4-BE49-F238E27FC236}">
                        <a16:creationId xmlns:a16="http://schemas.microsoft.com/office/drawing/2014/main" id="{D31F1C13-3D65-4388-B28E-CB8FE98C3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" y="39"/>
                    <a:ext cx="4" cy="2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0 w 22"/>
                      <a:gd name="T3" fmla="*/ 0 h 12"/>
                      <a:gd name="T4" fmla="*/ 0 w 22"/>
                      <a:gd name="T5" fmla="*/ 0 h 12"/>
                      <a:gd name="T6" fmla="*/ 0 w 22"/>
                      <a:gd name="T7" fmla="*/ 0 h 12"/>
                      <a:gd name="T8" fmla="*/ 0 w 22"/>
                      <a:gd name="T9" fmla="*/ 0 h 12"/>
                      <a:gd name="T10" fmla="*/ 0 w 22"/>
                      <a:gd name="T11" fmla="*/ 0 h 12"/>
                      <a:gd name="T12" fmla="*/ 0 w 22"/>
                      <a:gd name="T13" fmla="*/ 0 h 12"/>
                      <a:gd name="T14" fmla="*/ 0 w 22"/>
                      <a:gd name="T15" fmla="*/ 0 h 12"/>
                      <a:gd name="T16" fmla="*/ 0 w 22"/>
                      <a:gd name="T17" fmla="*/ 0 h 12"/>
                      <a:gd name="T18" fmla="*/ 0 w 22"/>
                      <a:gd name="T19" fmla="*/ 0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2"/>
                      <a:gd name="T32" fmla="*/ 22 w 2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2">
                        <a:moveTo>
                          <a:pt x="0" y="11"/>
                        </a:moveTo>
                        <a:lnTo>
                          <a:pt x="21" y="11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0" y="11"/>
                        </a:lnTo>
                        <a:close/>
                        <a:moveTo>
                          <a:pt x="3" y="7"/>
                        </a:moveTo>
                        <a:lnTo>
                          <a:pt x="17" y="7"/>
                        </a:lnTo>
                        <a:lnTo>
                          <a:pt x="17" y="0"/>
                        </a:lnTo>
                        <a:lnTo>
                          <a:pt x="3" y="0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solidFill>
                    <a:srgbClr val="CACAC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1439">
                    <a:extLst>
                      <a:ext uri="{FF2B5EF4-FFF2-40B4-BE49-F238E27FC236}">
                        <a16:creationId xmlns:a16="http://schemas.microsoft.com/office/drawing/2014/main" id="{780AA629-A76D-4323-BD05-30FBE7F70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3" cy="1"/>
                  </a:xfrm>
                  <a:custGeom>
                    <a:avLst/>
                    <a:gdLst>
                      <a:gd name="T0" fmla="*/ 0 w 18"/>
                      <a:gd name="T1" fmla="*/ 0 h 7"/>
                      <a:gd name="T2" fmla="*/ 0 w 18"/>
                      <a:gd name="T3" fmla="*/ 0 h 7"/>
                      <a:gd name="T4" fmla="*/ 0 w 18"/>
                      <a:gd name="T5" fmla="*/ 0 h 7"/>
                      <a:gd name="T6" fmla="*/ 0 w 18"/>
                      <a:gd name="T7" fmla="*/ 0 h 7"/>
                      <a:gd name="T8" fmla="*/ 0 w 18"/>
                      <a:gd name="T9" fmla="*/ 0 h 7"/>
                      <a:gd name="T10" fmla="*/ 0 w 18"/>
                      <a:gd name="T11" fmla="*/ 0 h 7"/>
                      <a:gd name="T12" fmla="*/ 0 w 18"/>
                      <a:gd name="T13" fmla="*/ 0 h 7"/>
                      <a:gd name="T14" fmla="*/ 0 w 18"/>
                      <a:gd name="T15" fmla="*/ 0 h 7"/>
                      <a:gd name="T16" fmla="*/ 0 w 18"/>
                      <a:gd name="T17" fmla="*/ 0 h 7"/>
                      <a:gd name="T18" fmla="*/ 0 w 18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"/>
                      <a:gd name="T31" fmla="*/ 0 h 7"/>
                      <a:gd name="T32" fmla="*/ 18 w 18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" h="7">
                        <a:moveTo>
                          <a:pt x="0" y="6"/>
                        </a:moveTo>
                        <a:lnTo>
                          <a:pt x="17" y="6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2" y="6"/>
                        </a:moveTo>
                        <a:lnTo>
                          <a:pt x="14" y="6"/>
                        </a:lnTo>
                        <a:lnTo>
                          <a:pt x="14" y="0"/>
                        </a:lnTo>
                        <a:lnTo>
                          <a:pt x="2" y="0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1440">
                    <a:extLst>
                      <a:ext uri="{FF2B5EF4-FFF2-40B4-BE49-F238E27FC236}">
                        <a16:creationId xmlns:a16="http://schemas.microsoft.com/office/drawing/2014/main" id="{8D32D671-CE2D-441D-8A6D-E4E23B19D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1" cy="1"/>
                  </a:xfrm>
                  <a:custGeom>
                    <a:avLst/>
                    <a:gdLst>
                      <a:gd name="T0" fmla="*/ 0 w 10"/>
                      <a:gd name="T1" fmla="*/ 0 h 7"/>
                      <a:gd name="T2" fmla="*/ 0 w 10"/>
                      <a:gd name="T3" fmla="*/ 0 h 7"/>
                      <a:gd name="T4" fmla="*/ 0 w 10"/>
                      <a:gd name="T5" fmla="*/ 0 h 7"/>
                      <a:gd name="T6" fmla="*/ 0 w 10"/>
                      <a:gd name="T7" fmla="*/ 0 h 7"/>
                      <a:gd name="T8" fmla="*/ 0 w 10"/>
                      <a:gd name="T9" fmla="*/ 0 h 7"/>
                      <a:gd name="T10" fmla="*/ 0 w 10"/>
                      <a:gd name="T11" fmla="*/ 0 h 7"/>
                      <a:gd name="T12" fmla="*/ 0 w 10"/>
                      <a:gd name="T13" fmla="*/ 0 h 7"/>
                      <a:gd name="T14" fmla="*/ 0 w 10"/>
                      <a:gd name="T15" fmla="*/ 0 h 7"/>
                      <a:gd name="T16" fmla="*/ 0 w 10"/>
                      <a:gd name="T17" fmla="*/ 0 h 7"/>
                      <a:gd name="T18" fmla="*/ 0 w 10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"/>
                      <a:gd name="T31" fmla="*/ 0 h 7"/>
                      <a:gd name="T32" fmla="*/ 10 w 10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" h="7">
                        <a:moveTo>
                          <a:pt x="0" y="6"/>
                        </a:move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3" y="6"/>
                        </a:moveTo>
                        <a:lnTo>
                          <a:pt x="5" y="6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6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1441">
                    <a:extLst>
                      <a:ext uri="{FF2B5EF4-FFF2-40B4-BE49-F238E27FC236}">
                        <a16:creationId xmlns:a16="http://schemas.microsoft.com/office/drawing/2014/main" id="{99077ADD-0A6C-44A7-A535-6B81CF79E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0" cy="1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0 w 5"/>
                      <a:gd name="T3" fmla="*/ 0 h 7"/>
                      <a:gd name="T4" fmla="*/ 0 w 5"/>
                      <a:gd name="T5" fmla="*/ 0 h 7"/>
                      <a:gd name="T6" fmla="*/ 0 w 5"/>
                      <a:gd name="T7" fmla="*/ 0 h 7"/>
                      <a:gd name="T8" fmla="*/ 0 w 5"/>
                      <a:gd name="T9" fmla="*/ 0 h 7"/>
                      <a:gd name="T10" fmla="*/ 0 w 5"/>
                      <a:gd name="T11" fmla="*/ 0 h 7"/>
                      <a:gd name="T12" fmla="*/ 0 w 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7"/>
                      <a:gd name="T23" fmla="*/ 0 w 5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7">
                        <a:moveTo>
                          <a:pt x="0" y="6"/>
                        </a:moveTo>
                        <a:lnTo>
                          <a:pt x="4" y="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4" y="6"/>
                        </a:moveTo>
                        <a:lnTo>
                          <a:pt x="4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AutoShape 1442">
                    <a:extLst>
                      <a:ext uri="{FF2B5EF4-FFF2-40B4-BE49-F238E27FC236}">
                        <a16:creationId xmlns:a16="http://schemas.microsoft.com/office/drawing/2014/main" id="{AF37CCC8-A9FA-494A-AB4F-0553C2288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414"/>
                    <a:ext cx="274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29" name="AutoShape 1443">
                    <a:extLst>
                      <a:ext uri="{FF2B5EF4-FFF2-40B4-BE49-F238E27FC236}">
                        <a16:creationId xmlns:a16="http://schemas.microsoft.com/office/drawing/2014/main" id="{CA6E6B3E-BDA0-48DD-B9E8-ED85412A4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3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0" name="AutoShape 1444">
                    <a:extLst>
                      <a:ext uri="{FF2B5EF4-FFF2-40B4-BE49-F238E27FC236}">
                        <a16:creationId xmlns:a16="http://schemas.microsoft.com/office/drawing/2014/main" id="{C110EEF0-1E27-4EDF-8872-B2842CF40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63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1" name="AutoShape 1445">
                    <a:extLst>
                      <a:ext uri="{FF2B5EF4-FFF2-40B4-BE49-F238E27FC236}">
                        <a16:creationId xmlns:a16="http://schemas.microsoft.com/office/drawing/2014/main" id="{337B2649-2DCD-42EE-8DBD-B87CAD2E3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91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2" name="AutoShape 1446">
                    <a:extLst>
                      <a:ext uri="{FF2B5EF4-FFF2-40B4-BE49-F238E27FC236}">
                        <a16:creationId xmlns:a16="http://schemas.microsoft.com/office/drawing/2014/main" id="{52CADFA8-7772-4569-B087-15F0857D9C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1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3" name="AutoShape 1447">
                    <a:extLst>
                      <a:ext uri="{FF2B5EF4-FFF2-40B4-BE49-F238E27FC236}">
                        <a16:creationId xmlns:a16="http://schemas.microsoft.com/office/drawing/2014/main" id="{AF4FDE5D-0CB0-4B2B-A8D9-757707E93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47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4" name="AutoShape 1448">
                    <a:extLst>
                      <a:ext uri="{FF2B5EF4-FFF2-40B4-BE49-F238E27FC236}">
                        <a16:creationId xmlns:a16="http://schemas.microsoft.com/office/drawing/2014/main" id="{EB2CCA18-BF9B-472E-8CC1-C0D4B9819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74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5" name="AutoShape 1449">
                    <a:extLst>
                      <a:ext uri="{FF2B5EF4-FFF2-40B4-BE49-F238E27FC236}">
                        <a16:creationId xmlns:a16="http://schemas.microsoft.com/office/drawing/2014/main" id="{39B3BF10-5238-4D85-942B-CE5EF40DD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02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6" name="AutoShape 1450">
                    <a:extLst>
                      <a:ext uri="{FF2B5EF4-FFF2-40B4-BE49-F238E27FC236}">
                        <a16:creationId xmlns:a16="http://schemas.microsoft.com/office/drawing/2014/main" id="{BF16DEAB-3964-4E6D-817D-33216358A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29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7" name="AutoShape 1451">
                    <a:extLst>
                      <a:ext uri="{FF2B5EF4-FFF2-40B4-BE49-F238E27FC236}">
                        <a16:creationId xmlns:a16="http://schemas.microsoft.com/office/drawing/2014/main" id="{398CEAA4-4455-493B-997B-A1B78966D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5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8" name="AutoShape 1452">
                    <a:extLst>
                      <a:ext uri="{FF2B5EF4-FFF2-40B4-BE49-F238E27FC236}">
                        <a16:creationId xmlns:a16="http://schemas.microsoft.com/office/drawing/2014/main" id="{439D8DFA-4099-4B1E-B485-68D0720E23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8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9" name="Freeform 1453">
                    <a:extLst>
                      <a:ext uri="{FF2B5EF4-FFF2-40B4-BE49-F238E27FC236}">
                        <a16:creationId xmlns:a16="http://schemas.microsoft.com/office/drawing/2014/main" id="{3E3AC520-BD7D-4C7B-BD04-3C263553D2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7"/>
                    <a:ext cx="229" cy="353"/>
                  </a:xfrm>
                  <a:custGeom>
                    <a:avLst/>
                    <a:gdLst>
                      <a:gd name="T0" fmla="*/ 0 w 1014"/>
                      <a:gd name="T1" fmla="*/ 1 h 1562"/>
                      <a:gd name="T2" fmla="*/ 1 w 1014"/>
                      <a:gd name="T3" fmla="*/ 1 h 1562"/>
                      <a:gd name="T4" fmla="*/ 1 w 1014"/>
                      <a:gd name="T5" fmla="*/ 0 h 1562"/>
                      <a:gd name="T6" fmla="*/ 0 w 1014"/>
                      <a:gd name="T7" fmla="*/ 0 h 1562"/>
                      <a:gd name="T8" fmla="*/ 0 w 1014"/>
                      <a:gd name="T9" fmla="*/ 1 h 1562"/>
                      <a:gd name="T10" fmla="*/ 0 w 1014"/>
                      <a:gd name="T11" fmla="*/ 1 h 1562"/>
                      <a:gd name="T12" fmla="*/ 1 w 1014"/>
                      <a:gd name="T13" fmla="*/ 1 h 1562"/>
                      <a:gd name="T14" fmla="*/ 1 w 1014"/>
                      <a:gd name="T15" fmla="*/ 0 h 1562"/>
                      <a:gd name="T16" fmla="*/ 0 w 1014"/>
                      <a:gd name="T17" fmla="*/ 0 h 1562"/>
                      <a:gd name="T18" fmla="*/ 0 w 1014"/>
                      <a:gd name="T19" fmla="*/ 1 h 15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4"/>
                      <a:gd name="T31" fmla="*/ 0 h 1562"/>
                      <a:gd name="T32" fmla="*/ 1014 w 1014"/>
                      <a:gd name="T33" fmla="*/ 1562 h 15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4" h="1562">
                        <a:moveTo>
                          <a:pt x="0" y="1561"/>
                        </a:moveTo>
                        <a:lnTo>
                          <a:pt x="1013" y="1561"/>
                        </a:lnTo>
                        <a:lnTo>
                          <a:pt x="1013" y="0"/>
                        </a:lnTo>
                        <a:lnTo>
                          <a:pt x="0" y="0"/>
                        </a:lnTo>
                        <a:lnTo>
                          <a:pt x="0" y="1561"/>
                        </a:lnTo>
                        <a:close/>
                        <a:moveTo>
                          <a:pt x="9" y="1544"/>
                        </a:moveTo>
                        <a:lnTo>
                          <a:pt x="999" y="1544"/>
                        </a:lnTo>
                        <a:lnTo>
                          <a:pt x="999" y="13"/>
                        </a:lnTo>
                        <a:lnTo>
                          <a:pt x="9" y="13"/>
                        </a:lnTo>
                        <a:lnTo>
                          <a:pt x="9" y="15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1454">
                    <a:extLst>
                      <a:ext uri="{FF2B5EF4-FFF2-40B4-BE49-F238E27FC236}">
                        <a16:creationId xmlns:a16="http://schemas.microsoft.com/office/drawing/2014/main" id="{8F42EF0D-1295-40C9-AFA6-D590880F5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10"/>
                    <a:ext cx="224" cy="346"/>
                  </a:xfrm>
                  <a:custGeom>
                    <a:avLst/>
                    <a:gdLst>
                      <a:gd name="T0" fmla="*/ 0 w 994"/>
                      <a:gd name="T1" fmla="*/ 1 h 1529"/>
                      <a:gd name="T2" fmla="*/ 0 w 994"/>
                      <a:gd name="T3" fmla="*/ 1 h 1529"/>
                      <a:gd name="T4" fmla="*/ 0 w 994"/>
                      <a:gd name="T5" fmla="*/ 0 h 1529"/>
                      <a:gd name="T6" fmla="*/ 0 w 994"/>
                      <a:gd name="T7" fmla="*/ 0 h 1529"/>
                      <a:gd name="T8" fmla="*/ 0 w 994"/>
                      <a:gd name="T9" fmla="*/ 1 h 1529"/>
                      <a:gd name="T10" fmla="*/ 0 w 994"/>
                      <a:gd name="T11" fmla="*/ 1 h 1529"/>
                      <a:gd name="T12" fmla="*/ 0 w 994"/>
                      <a:gd name="T13" fmla="*/ 1 h 1529"/>
                      <a:gd name="T14" fmla="*/ 0 w 994"/>
                      <a:gd name="T15" fmla="*/ 0 h 1529"/>
                      <a:gd name="T16" fmla="*/ 0 w 994"/>
                      <a:gd name="T17" fmla="*/ 0 h 1529"/>
                      <a:gd name="T18" fmla="*/ 0 w 994"/>
                      <a:gd name="T19" fmla="*/ 1 h 15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4"/>
                      <a:gd name="T31" fmla="*/ 0 h 1529"/>
                      <a:gd name="T32" fmla="*/ 994 w 994"/>
                      <a:gd name="T33" fmla="*/ 1529 h 15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4" h="1529">
                        <a:moveTo>
                          <a:pt x="0" y="1528"/>
                        </a:moveTo>
                        <a:lnTo>
                          <a:pt x="993" y="1528"/>
                        </a:lnTo>
                        <a:lnTo>
                          <a:pt x="993" y="0"/>
                        </a:lnTo>
                        <a:lnTo>
                          <a:pt x="0" y="0"/>
                        </a:lnTo>
                        <a:lnTo>
                          <a:pt x="0" y="1528"/>
                        </a:lnTo>
                        <a:close/>
                        <a:moveTo>
                          <a:pt x="9" y="1513"/>
                        </a:moveTo>
                        <a:lnTo>
                          <a:pt x="984" y="1513"/>
                        </a:lnTo>
                        <a:lnTo>
                          <a:pt x="984" y="14"/>
                        </a:lnTo>
                        <a:lnTo>
                          <a:pt x="9" y="14"/>
                        </a:lnTo>
                        <a:lnTo>
                          <a:pt x="9" y="151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1455">
                    <a:extLst>
                      <a:ext uri="{FF2B5EF4-FFF2-40B4-BE49-F238E27FC236}">
                        <a16:creationId xmlns:a16="http://schemas.microsoft.com/office/drawing/2014/main" id="{B893406D-48A9-4D25-B48B-8BE9FDB27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14"/>
                    <a:ext cx="219" cy="339"/>
                  </a:xfrm>
                  <a:custGeom>
                    <a:avLst/>
                    <a:gdLst>
                      <a:gd name="T0" fmla="*/ 0 w 972"/>
                      <a:gd name="T1" fmla="*/ 1 h 1499"/>
                      <a:gd name="T2" fmla="*/ 0 w 972"/>
                      <a:gd name="T3" fmla="*/ 1 h 1499"/>
                      <a:gd name="T4" fmla="*/ 0 w 972"/>
                      <a:gd name="T5" fmla="*/ 0 h 1499"/>
                      <a:gd name="T6" fmla="*/ 0 w 972"/>
                      <a:gd name="T7" fmla="*/ 0 h 1499"/>
                      <a:gd name="T8" fmla="*/ 0 w 972"/>
                      <a:gd name="T9" fmla="*/ 1 h 1499"/>
                      <a:gd name="T10" fmla="*/ 0 w 972"/>
                      <a:gd name="T11" fmla="*/ 1 h 1499"/>
                      <a:gd name="T12" fmla="*/ 0 w 972"/>
                      <a:gd name="T13" fmla="*/ 1 h 1499"/>
                      <a:gd name="T14" fmla="*/ 0 w 972"/>
                      <a:gd name="T15" fmla="*/ 0 h 1499"/>
                      <a:gd name="T16" fmla="*/ 0 w 972"/>
                      <a:gd name="T17" fmla="*/ 0 h 1499"/>
                      <a:gd name="T18" fmla="*/ 0 w 972"/>
                      <a:gd name="T19" fmla="*/ 1 h 14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2"/>
                      <a:gd name="T31" fmla="*/ 0 h 1499"/>
                      <a:gd name="T32" fmla="*/ 972 w 972"/>
                      <a:gd name="T33" fmla="*/ 1499 h 14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2" h="1499">
                        <a:moveTo>
                          <a:pt x="0" y="1498"/>
                        </a:moveTo>
                        <a:lnTo>
                          <a:pt x="971" y="1498"/>
                        </a:lnTo>
                        <a:lnTo>
                          <a:pt x="971" y="0"/>
                        </a:lnTo>
                        <a:lnTo>
                          <a:pt x="0" y="0"/>
                        </a:lnTo>
                        <a:lnTo>
                          <a:pt x="0" y="1498"/>
                        </a:lnTo>
                        <a:close/>
                        <a:moveTo>
                          <a:pt x="10" y="1483"/>
                        </a:moveTo>
                        <a:lnTo>
                          <a:pt x="960" y="1483"/>
                        </a:lnTo>
                        <a:lnTo>
                          <a:pt x="960" y="14"/>
                        </a:lnTo>
                        <a:lnTo>
                          <a:pt x="10" y="14"/>
                        </a:lnTo>
                        <a:lnTo>
                          <a:pt x="10" y="1483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1456">
                    <a:extLst>
                      <a:ext uri="{FF2B5EF4-FFF2-40B4-BE49-F238E27FC236}">
                        <a16:creationId xmlns:a16="http://schemas.microsoft.com/office/drawing/2014/main" id="{C98C6A1E-073D-4C71-A988-DA2BAF5B4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7"/>
                    <a:ext cx="215" cy="332"/>
                  </a:xfrm>
                  <a:custGeom>
                    <a:avLst/>
                    <a:gdLst>
                      <a:gd name="T0" fmla="*/ 0 w 954"/>
                      <a:gd name="T1" fmla="*/ 1 h 1468"/>
                      <a:gd name="T2" fmla="*/ 0 w 954"/>
                      <a:gd name="T3" fmla="*/ 1 h 1468"/>
                      <a:gd name="T4" fmla="*/ 0 w 954"/>
                      <a:gd name="T5" fmla="*/ 0 h 1468"/>
                      <a:gd name="T6" fmla="*/ 0 w 954"/>
                      <a:gd name="T7" fmla="*/ 0 h 1468"/>
                      <a:gd name="T8" fmla="*/ 0 w 954"/>
                      <a:gd name="T9" fmla="*/ 1 h 1468"/>
                      <a:gd name="T10" fmla="*/ 0 w 954"/>
                      <a:gd name="T11" fmla="*/ 1 h 1468"/>
                      <a:gd name="T12" fmla="*/ 0 w 954"/>
                      <a:gd name="T13" fmla="*/ 1 h 1468"/>
                      <a:gd name="T14" fmla="*/ 0 w 954"/>
                      <a:gd name="T15" fmla="*/ 0 h 1468"/>
                      <a:gd name="T16" fmla="*/ 0 w 954"/>
                      <a:gd name="T17" fmla="*/ 0 h 1468"/>
                      <a:gd name="T18" fmla="*/ 0 w 954"/>
                      <a:gd name="T19" fmla="*/ 1 h 14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4"/>
                      <a:gd name="T31" fmla="*/ 0 h 1468"/>
                      <a:gd name="T32" fmla="*/ 954 w 954"/>
                      <a:gd name="T33" fmla="*/ 1468 h 14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4" h="1468">
                        <a:moveTo>
                          <a:pt x="0" y="1467"/>
                        </a:moveTo>
                        <a:lnTo>
                          <a:pt x="953" y="1467"/>
                        </a:lnTo>
                        <a:lnTo>
                          <a:pt x="953" y="0"/>
                        </a:lnTo>
                        <a:lnTo>
                          <a:pt x="0" y="0"/>
                        </a:lnTo>
                        <a:lnTo>
                          <a:pt x="0" y="1467"/>
                        </a:lnTo>
                        <a:close/>
                        <a:moveTo>
                          <a:pt x="9" y="1452"/>
                        </a:moveTo>
                        <a:lnTo>
                          <a:pt x="945" y="1452"/>
                        </a:lnTo>
                        <a:lnTo>
                          <a:pt x="945" y="14"/>
                        </a:lnTo>
                        <a:lnTo>
                          <a:pt x="9" y="14"/>
                        </a:lnTo>
                        <a:lnTo>
                          <a:pt x="9" y="1452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1457">
                    <a:extLst>
                      <a:ext uri="{FF2B5EF4-FFF2-40B4-BE49-F238E27FC236}">
                        <a16:creationId xmlns:a16="http://schemas.microsoft.com/office/drawing/2014/main" id="{D46935F0-A8D8-4685-B042-EC79608537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21"/>
                    <a:ext cx="211" cy="325"/>
                  </a:xfrm>
                  <a:custGeom>
                    <a:avLst/>
                    <a:gdLst>
                      <a:gd name="T0" fmla="*/ 0 w 933"/>
                      <a:gd name="T1" fmla="*/ 1 h 1437"/>
                      <a:gd name="T2" fmla="*/ 0 w 933"/>
                      <a:gd name="T3" fmla="*/ 1 h 1437"/>
                      <a:gd name="T4" fmla="*/ 0 w 933"/>
                      <a:gd name="T5" fmla="*/ 0 h 1437"/>
                      <a:gd name="T6" fmla="*/ 0 w 933"/>
                      <a:gd name="T7" fmla="*/ 0 h 1437"/>
                      <a:gd name="T8" fmla="*/ 0 w 933"/>
                      <a:gd name="T9" fmla="*/ 1 h 1437"/>
                      <a:gd name="T10" fmla="*/ 0 w 933"/>
                      <a:gd name="T11" fmla="*/ 1 h 1437"/>
                      <a:gd name="T12" fmla="*/ 0 w 933"/>
                      <a:gd name="T13" fmla="*/ 1 h 1437"/>
                      <a:gd name="T14" fmla="*/ 0 w 933"/>
                      <a:gd name="T15" fmla="*/ 0 h 1437"/>
                      <a:gd name="T16" fmla="*/ 0 w 933"/>
                      <a:gd name="T17" fmla="*/ 0 h 1437"/>
                      <a:gd name="T18" fmla="*/ 0 w 933"/>
                      <a:gd name="T19" fmla="*/ 1 h 1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437"/>
                      <a:gd name="T32" fmla="*/ 933 w 933"/>
                      <a:gd name="T33" fmla="*/ 1437 h 1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437">
                        <a:moveTo>
                          <a:pt x="0" y="1436"/>
                        </a:moveTo>
                        <a:lnTo>
                          <a:pt x="932" y="1436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436"/>
                        </a:lnTo>
                        <a:close/>
                        <a:moveTo>
                          <a:pt x="9" y="1422"/>
                        </a:moveTo>
                        <a:lnTo>
                          <a:pt x="921" y="1422"/>
                        </a:lnTo>
                        <a:lnTo>
                          <a:pt x="921" y="13"/>
                        </a:lnTo>
                        <a:lnTo>
                          <a:pt x="9" y="13"/>
                        </a:lnTo>
                        <a:lnTo>
                          <a:pt x="9" y="1422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1458">
                    <a:extLst>
                      <a:ext uri="{FF2B5EF4-FFF2-40B4-BE49-F238E27FC236}">
                        <a16:creationId xmlns:a16="http://schemas.microsoft.com/office/drawing/2014/main" id="{1D2B861C-AB6D-4C1C-AE1E-DB75A97D55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4"/>
                    <a:ext cx="207" cy="318"/>
                  </a:xfrm>
                  <a:custGeom>
                    <a:avLst/>
                    <a:gdLst>
                      <a:gd name="T0" fmla="*/ 0 w 916"/>
                      <a:gd name="T1" fmla="*/ 1 h 1408"/>
                      <a:gd name="T2" fmla="*/ 0 w 916"/>
                      <a:gd name="T3" fmla="*/ 1 h 1408"/>
                      <a:gd name="T4" fmla="*/ 0 w 916"/>
                      <a:gd name="T5" fmla="*/ 0 h 1408"/>
                      <a:gd name="T6" fmla="*/ 0 w 916"/>
                      <a:gd name="T7" fmla="*/ 0 h 1408"/>
                      <a:gd name="T8" fmla="*/ 0 w 916"/>
                      <a:gd name="T9" fmla="*/ 1 h 1408"/>
                      <a:gd name="T10" fmla="*/ 0 w 916"/>
                      <a:gd name="T11" fmla="*/ 1 h 1408"/>
                      <a:gd name="T12" fmla="*/ 0 w 916"/>
                      <a:gd name="T13" fmla="*/ 1 h 1408"/>
                      <a:gd name="T14" fmla="*/ 0 w 916"/>
                      <a:gd name="T15" fmla="*/ 0 h 1408"/>
                      <a:gd name="T16" fmla="*/ 0 w 916"/>
                      <a:gd name="T17" fmla="*/ 0 h 1408"/>
                      <a:gd name="T18" fmla="*/ 0 w 916"/>
                      <a:gd name="T19" fmla="*/ 1 h 14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6"/>
                      <a:gd name="T31" fmla="*/ 0 h 1408"/>
                      <a:gd name="T32" fmla="*/ 916 w 916"/>
                      <a:gd name="T33" fmla="*/ 1408 h 14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6" h="1408">
                        <a:moveTo>
                          <a:pt x="0" y="1407"/>
                        </a:moveTo>
                        <a:lnTo>
                          <a:pt x="915" y="1407"/>
                        </a:lnTo>
                        <a:lnTo>
                          <a:pt x="915" y="0"/>
                        </a:lnTo>
                        <a:lnTo>
                          <a:pt x="0" y="0"/>
                        </a:lnTo>
                        <a:lnTo>
                          <a:pt x="0" y="1407"/>
                        </a:lnTo>
                        <a:close/>
                        <a:moveTo>
                          <a:pt x="9" y="1392"/>
                        </a:moveTo>
                        <a:lnTo>
                          <a:pt x="906" y="1392"/>
                        </a:lnTo>
                        <a:lnTo>
                          <a:pt x="906" y="13"/>
                        </a:lnTo>
                        <a:lnTo>
                          <a:pt x="9" y="13"/>
                        </a:lnTo>
                        <a:lnTo>
                          <a:pt x="9" y="1392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1459">
                    <a:extLst>
                      <a:ext uri="{FF2B5EF4-FFF2-40B4-BE49-F238E27FC236}">
                        <a16:creationId xmlns:a16="http://schemas.microsoft.com/office/drawing/2014/main" id="{C824CAD6-65C7-4580-8867-0AACD34B7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27"/>
                    <a:ext cx="202" cy="312"/>
                  </a:xfrm>
                  <a:custGeom>
                    <a:avLst/>
                    <a:gdLst>
                      <a:gd name="T0" fmla="*/ 0 w 894"/>
                      <a:gd name="T1" fmla="*/ 1 h 1379"/>
                      <a:gd name="T2" fmla="*/ 0 w 894"/>
                      <a:gd name="T3" fmla="*/ 1 h 1379"/>
                      <a:gd name="T4" fmla="*/ 0 w 894"/>
                      <a:gd name="T5" fmla="*/ 0 h 1379"/>
                      <a:gd name="T6" fmla="*/ 0 w 894"/>
                      <a:gd name="T7" fmla="*/ 0 h 1379"/>
                      <a:gd name="T8" fmla="*/ 0 w 894"/>
                      <a:gd name="T9" fmla="*/ 1 h 1379"/>
                      <a:gd name="T10" fmla="*/ 0 w 894"/>
                      <a:gd name="T11" fmla="*/ 1 h 1379"/>
                      <a:gd name="T12" fmla="*/ 0 w 894"/>
                      <a:gd name="T13" fmla="*/ 1 h 1379"/>
                      <a:gd name="T14" fmla="*/ 0 w 894"/>
                      <a:gd name="T15" fmla="*/ 0 h 1379"/>
                      <a:gd name="T16" fmla="*/ 0 w 894"/>
                      <a:gd name="T17" fmla="*/ 0 h 1379"/>
                      <a:gd name="T18" fmla="*/ 0 w 894"/>
                      <a:gd name="T19" fmla="*/ 1 h 13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4"/>
                      <a:gd name="T31" fmla="*/ 0 h 1379"/>
                      <a:gd name="T32" fmla="*/ 894 w 894"/>
                      <a:gd name="T33" fmla="*/ 1379 h 13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4" h="1379">
                        <a:moveTo>
                          <a:pt x="0" y="1378"/>
                        </a:moveTo>
                        <a:lnTo>
                          <a:pt x="893" y="1378"/>
                        </a:lnTo>
                        <a:lnTo>
                          <a:pt x="893" y="0"/>
                        </a:lnTo>
                        <a:lnTo>
                          <a:pt x="0" y="0"/>
                        </a:lnTo>
                        <a:lnTo>
                          <a:pt x="0" y="1378"/>
                        </a:lnTo>
                        <a:close/>
                        <a:moveTo>
                          <a:pt x="10" y="1363"/>
                        </a:moveTo>
                        <a:lnTo>
                          <a:pt x="883" y="1363"/>
                        </a:lnTo>
                        <a:lnTo>
                          <a:pt x="883" y="14"/>
                        </a:lnTo>
                        <a:lnTo>
                          <a:pt x="10" y="14"/>
                        </a:lnTo>
                        <a:lnTo>
                          <a:pt x="10" y="1363"/>
                        </a:lnTo>
                        <a:close/>
                      </a:path>
                    </a:pathLst>
                  </a:custGeom>
                  <a:solidFill>
                    <a:srgbClr val="3636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1460">
                    <a:extLst>
                      <a:ext uri="{FF2B5EF4-FFF2-40B4-BE49-F238E27FC236}">
                        <a16:creationId xmlns:a16="http://schemas.microsoft.com/office/drawing/2014/main" id="{9579C3F1-2C27-4CC1-839A-40BE66380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31"/>
                    <a:ext cx="198" cy="305"/>
                  </a:xfrm>
                  <a:custGeom>
                    <a:avLst/>
                    <a:gdLst>
                      <a:gd name="T0" fmla="*/ 0 w 877"/>
                      <a:gd name="T1" fmla="*/ 1 h 1348"/>
                      <a:gd name="T2" fmla="*/ 0 w 877"/>
                      <a:gd name="T3" fmla="*/ 1 h 1348"/>
                      <a:gd name="T4" fmla="*/ 0 w 877"/>
                      <a:gd name="T5" fmla="*/ 0 h 1348"/>
                      <a:gd name="T6" fmla="*/ 0 w 877"/>
                      <a:gd name="T7" fmla="*/ 0 h 1348"/>
                      <a:gd name="T8" fmla="*/ 0 w 877"/>
                      <a:gd name="T9" fmla="*/ 1 h 1348"/>
                      <a:gd name="T10" fmla="*/ 0 w 877"/>
                      <a:gd name="T11" fmla="*/ 1 h 1348"/>
                      <a:gd name="T12" fmla="*/ 0 w 877"/>
                      <a:gd name="T13" fmla="*/ 1 h 1348"/>
                      <a:gd name="T14" fmla="*/ 0 w 877"/>
                      <a:gd name="T15" fmla="*/ 0 h 1348"/>
                      <a:gd name="T16" fmla="*/ 0 w 877"/>
                      <a:gd name="T17" fmla="*/ 0 h 1348"/>
                      <a:gd name="T18" fmla="*/ 0 w 877"/>
                      <a:gd name="T19" fmla="*/ 1 h 13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7"/>
                      <a:gd name="T31" fmla="*/ 0 h 1348"/>
                      <a:gd name="T32" fmla="*/ 877 w 877"/>
                      <a:gd name="T33" fmla="*/ 1348 h 13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7" h="1348">
                        <a:moveTo>
                          <a:pt x="0" y="1347"/>
                        </a:moveTo>
                        <a:lnTo>
                          <a:pt x="876" y="1347"/>
                        </a:lnTo>
                        <a:lnTo>
                          <a:pt x="876" y="0"/>
                        </a:lnTo>
                        <a:lnTo>
                          <a:pt x="0" y="0"/>
                        </a:lnTo>
                        <a:lnTo>
                          <a:pt x="0" y="1347"/>
                        </a:lnTo>
                        <a:close/>
                        <a:moveTo>
                          <a:pt x="8" y="1332"/>
                        </a:moveTo>
                        <a:lnTo>
                          <a:pt x="868" y="1332"/>
                        </a:lnTo>
                        <a:lnTo>
                          <a:pt x="868" y="14"/>
                        </a:lnTo>
                        <a:lnTo>
                          <a:pt x="8" y="14"/>
                        </a:lnTo>
                        <a:lnTo>
                          <a:pt x="8" y="1332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1461">
                    <a:extLst>
                      <a:ext uri="{FF2B5EF4-FFF2-40B4-BE49-F238E27FC236}">
                        <a16:creationId xmlns:a16="http://schemas.microsoft.com/office/drawing/2014/main" id="{C94368DA-14D7-4CAA-9FBA-B558413F0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4"/>
                    <a:ext cx="193" cy="298"/>
                  </a:xfrm>
                  <a:custGeom>
                    <a:avLst/>
                    <a:gdLst>
                      <a:gd name="T0" fmla="*/ 0 w 857"/>
                      <a:gd name="T1" fmla="*/ 1 h 1318"/>
                      <a:gd name="T2" fmla="*/ 0 w 857"/>
                      <a:gd name="T3" fmla="*/ 1 h 1318"/>
                      <a:gd name="T4" fmla="*/ 0 w 857"/>
                      <a:gd name="T5" fmla="*/ 0 h 1318"/>
                      <a:gd name="T6" fmla="*/ 0 w 857"/>
                      <a:gd name="T7" fmla="*/ 0 h 1318"/>
                      <a:gd name="T8" fmla="*/ 0 w 857"/>
                      <a:gd name="T9" fmla="*/ 1 h 1318"/>
                      <a:gd name="T10" fmla="*/ 0 w 857"/>
                      <a:gd name="T11" fmla="*/ 1 h 1318"/>
                      <a:gd name="T12" fmla="*/ 0 w 857"/>
                      <a:gd name="T13" fmla="*/ 1 h 1318"/>
                      <a:gd name="T14" fmla="*/ 0 w 857"/>
                      <a:gd name="T15" fmla="*/ 0 h 1318"/>
                      <a:gd name="T16" fmla="*/ 0 w 857"/>
                      <a:gd name="T17" fmla="*/ 0 h 1318"/>
                      <a:gd name="T18" fmla="*/ 0 w 857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318"/>
                      <a:gd name="T32" fmla="*/ 857 w 857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318">
                        <a:moveTo>
                          <a:pt x="0" y="1317"/>
                        </a:moveTo>
                        <a:lnTo>
                          <a:pt x="856" y="1317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0" y="1302"/>
                        </a:moveTo>
                        <a:lnTo>
                          <a:pt x="845" y="1302"/>
                        </a:lnTo>
                        <a:lnTo>
                          <a:pt x="845" y="14"/>
                        </a:lnTo>
                        <a:lnTo>
                          <a:pt x="10" y="14"/>
                        </a:lnTo>
                        <a:lnTo>
                          <a:pt x="10" y="1302"/>
                        </a:ln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1462">
                    <a:extLst>
                      <a:ext uri="{FF2B5EF4-FFF2-40B4-BE49-F238E27FC236}">
                        <a16:creationId xmlns:a16="http://schemas.microsoft.com/office/drawing/2014/main" id="{4B113996-4A58-4519-83E1-D48DE4BCFA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8"/>
                    <a:ext cx="189" cy="291"/>
                  </a:xfrm>
                  <a:custGeom>
                    <a:avLst/>
                    <a:gdLst>
                      <a:gd name="T0" fmla="*/ 0 w 840"/>
                      <a:gd name="T1" fmla="*/ 1 h 1287"/>
                      <a:gd name="T2" fmla="*/ 0 w 840"/>
                      <a:gd name="T3" fmla="*/ 1 h 1287"/>
                      <a:gd name="T4" fmla="*/ 0 w 840"/>
                      <a:gd name="T5" fmla="*/ 0 h 1287"/>
                      <a:gd name="T6" fmla="*/ 0 w 840"/>
                      <a:gd name="T7" fmla="*/ 0 h 1287"/>
                      <a:gd name="T8" fmla="*/ 0 w 840"/>
                      <a:gd name="T9" fmla="*/ 1 h 1287"/>
                      <a:gd name="T10" fmla="*/ 0 w 840"/>
                      <a:gd name="T11" fmla="*/ 1 h 1287"/>
                      <a:gd name="T12" fmla="*/ 0 w 840"/>
                      <a:gd name="T13" fmla="*/ 1 h 1287"/>
                      <a:gd name="T14" fmla="*/ 0 w 840"/>
                      <a:gd name="T15" fmla="*/ 0 h 1287"/>
                      <a:gd name="T16" fmla="*/ 0 w 840"/>
                      <a:gd name="T17" fmla="*/ 0 h 1287"/>
                      <a:gd name="T18" fmla="*/ 0 w 840"/>
                      <a:gd name="T19" fmla="*/ 1 h 12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0"/>
                      <a:gd name="T31" fmla="*/ 0 h 1287"/>
                      <a:gd name="T32" fmla="*/ 840 w 840"/>
                      <a:gd name="T33" fmla="*/ 1287 h 12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0" h="1287">
                        <a:moveTo>
                          <a:pt x="0" y="1286"/>
                        </a:moveTo>
                        <a:lnTo>
                          <a:pt x="839" y="1286"/>
                        </a:ln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1286"/>
                        </a:lnTo>
                        <a:close/>
                        <a:moveTo>
                          <a:pt x="13" y="1267"/>
                        </a:moveTo>
                        <a:lnTo>
                          <a:pt x="827" y="1267"/>
                        </a:lnTo>
                        <a:lnTo>
                          <a:pt x="827" y="19"/>
                        </a:lnTo>
                        <a:lnTo>
                          <a:pt x="13" y="19"/>
                        </a:lnTo>
                        <a:lnTo>
                          <a:pt x="13" y="1267"/>
                        </a:lnTo>
                        <a:close/>
                      </a:path>
                    </a:pathLst>
                  </a:custGeom>
                  <a:solidFill>
                    <a:srgbClr val="4E4E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1463">
                    <a:extLst>
                      <a:ext uri="{FF2B5EF4-FFF2-40B4-BE49-F238E27FC236}">
                        <a16:creationId xmlns:a16="http://schemas.microsoft.com/office/drawing/2014/main" id="{729E511A-5B7B-46F9-8B65-6CEBFFD38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1"/>
                    <a:ext cx="184" cy="283"/>
                  </a:xfrm>
                  <a:custGeom>
                    <a:avLst/>
                    <a:gdLst>
                      <a:gd name="T0" fmla="*/ 0 w 814"/>
                      <a:gd name="T1" fmla="*/ 1 h 1252"/>
                      <a:gd name="T2" fmla="*/ 0 w 814"/>
                      <a:gd name="T3" fmla="*/ 1 h 1252"/>
                      <a:gd name="T4" fmla="*/ 0 w 814"/>
                      <a:gd name="T5" fmla="*/ 0 h 1252"/>
                      <a:gd name="T6" fmla="*/ 0 w 814"/>
                      <a:gd name="T7" fmla="*/ 0 h 1252"/>
                      <a:gd name="T8" fmla="*/ 0 w 814"/>
                      <a:gd name="T9" fmla="*/ 1 h 1252"/>
                      <a:gd name="T10" fmla="*/ 0 w 814"/>
                      <a:gd name="T11" fmla="*/ 1 h 1252"/>
                      <a:gd name="T12" fmla="*/ 0 w 814"/>
                      <a:gd name="T13" fmla="*/ 1 h 1252"/>
                      <a:gd name="T14" fmla="*/ 0 w 814"/>
                      <a:gd name="T15" fmla="*/ 0 h 1252"/>
                      <a:gd name="T16" fmla="*/ 0 w 814"/>
                      <a:gd name="T17" fmla="*/ 0 h 1252"/>
                      <a:gd name="T18" fmla="*/ 0 w 814"/>
                      <a:gd name="T19" fmla="*/ 1 h 12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4"/>
                      <a:gd name="T31" fmla="*/ 0 h 1252"/>
                      <a:gd name="T32" fmla="*/ 814 w 814"/>
                      <a:gd name="T33" fmla="*/ 1252 h 12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4" h="1252">
                        <a:moveTo>
                          <a:pt x="0" y="1251"/>
                        </a:moveTo>
                        <a:lnTo>
                          <a:pt x="813" y="1251"/>
                        </a:lnTo>
                        <a:lnTo>
                          <a:pt x="813" y="0"/>
                        </a:lnTo>
                        <a:lnTo>
                          <a:pt x="0" y="0"/>
                        </a:lnTo>
                        <a:lnTo>
                          <a:pt x="0" y="1251"/>
                        </a:lnTo>
                        <a:close/>
                        <a:moveTo>
                          <a:pt x="8" y="1236"/>
                        </a:moveTo>
                        <a:lnTo>
                          <a:pt x="804" y="1236"/>
                        </a:lnTo>
                        <a:lnTo>
                          <a:pt x="804" y="14"/>
                        </a:lnTo>
                        <a:lnTo>
                          <a:pt x="8" y="14"/>
                        </a:lnTo>
                        <a:lnTo>
                          <a:pt x="8" y="1236"/>
                        </a:lnTo>
                        <a:close/>
                      </a:path>
                    </a:pathLst>
                  </a:custGeom>
                  <a:solidFill>
                    <a:srgbClr val="5656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1464">
                    <a:extLst>
                      <a:ext uri="{FF2B5EF4-FFF2-40B4-BE49-F238E27FC236}">
                        <a16:creationId xmlns:a16="http://schemas.microsoft.com/office/drawing/2014/main" id="{9BCA0FC3-CFCE-4574-B02E-0C128493B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4"/>
                    <a:ext cx="179" cy="276"/>
                  </a:xfrm>
                  <a:custGeom>
                    <a:avLst/>
                    <a:gdLst>
                      <a:gd name="T0" fmla="*/ 0 w 792"/>
                      <a:gd name="T1" fmla="*/ 1 h 1223"/>
                      <a:gd name="T2" fmla="*/ 0 w 792"/>
                      <a:gd name="T3" fmla="*/ 1 h 1223"/>
                      <a:gd name="T4" fmla="*/ 0 w 792"/>
                      <a:gd name="T5" fmla="*/ 0 h 1223"/>
                      <a:gd name="T6" fmla="*/ 0 w 792"/>
                      <a:gd name="T7" fmla="*/ 0 h 1223"/>
                      <a:gd name="T8" fmla="*/ 0 w 792"/>
                      <a:gd name="T9" fmla="*/ 1 h 1223"/>
                      <a:gd name="T10" fmla="*/ 0 w 792"/>
                      <a:gd name="T11" fmla="*/ 1 h 1223"/>
                      <a:gd name="T12" fmla="*/ 0 w 792"/>
                      <a:gd name="T13" fmla="*/ 1 h 1223"/>
                      <a:gd name="T14" fmla="*/ 0 w 792"/>
                      <a:gd name="T15" fmla="*/ 0 h 1223"/>
                      <a:gd name="T16" fmla="*/ 0 w 792"/>
                      <a:gd name="T17" fmla="*/ 0 h 1223"/>
                      <a:gd name="T18" fmla="*/ 0 w 792"/>
                      <a:gd name="T19" fmla="*/ 1 h 12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2"/>
                      <a:gd name="T31" fmla="*/ 0 h 1223"/>
                      <a:gd name="T32" fmla="*/ 792 w 792"/>
                      <a:gd name="T33" fmla="*/ 1223 h 12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2" h="1223">
                        <a:moveTo>
                          <a:pt x="0" y="1222"/>
                        </a:moveTo>
                        <a:lnTo>
                          <a:pt x="791" y="1222"/>
                        </a:lnTo>
                        <a:lnTo>
                          <a:pt x="791" y="0"/>
                        </a:lnTo>
                        <a:lnTo>
                          <a:pt x="0" y="0"/>
                        </a:lnTo>
                        <a:lnTo>
                          <a:pt x="0" y="1222"/>
                        </a:lnTo>
                        <a:close/>
                        <a:moveTo>
                          <a:pt x="12" y="1204"/>
                        </a:moveTo>
                        <a:lnTo>
                          <a:pt x="778" y="1204"/>
                        </a:lnTo>
                        <a:lnTo>
                          <a:pt x="778" y="17"/>
                        </a:lnTo>
                        <a:lnTo>
                          <a:pt x="12" y="17"/>
                        </a:lnTo>
                        <a:lnTo>
                          <a:pt x="12" y="1204"/>
                        </a:lnTo>
                        <a:close/>
                      </a:path>
                    </a:pathLst>
                  </a:custGeom>
                  <a:solidFill>
                    <a:srgbClr val="5E5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1465">
                    <a:extLst>
                      <a:ext uri="{FF2B5EF4-FFF2-40B4-BE49-F238E27FC236}">
                        <a16:creationId xmlns:a16="http://schemas.microsoft.com/office/drawing/2014/main" id="{C61D9794-5734-4E4B-8F5A-6546BCFD6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49"/>
                    <a:ext cx="173" cy="267"/>
                  </a:xfrm>
                  <a:custGeom>
                    <a:avLst/>
                    <a:gdLst>
                      <a:gd name="T0" fmla="*/ 0 w 766"/>
                      <a:gd name="T1" fmla="*/ 1 h 1183"/>
                      <a:gd name="T2" fmla="*/ 0 w 766"/>
                      <a:gd name="T3" fmla="*/ 1 h 1183"/>
                      <a:gd name="T4" fmla="*/ 0 w 766"/>
                      <a:gd name="T5" fmla="*/ 0 h 1183"/>
                      <a:gd name="T6" fmla="*/ 0 w 766"/>
                      <a:gd name="T7" fmla="*/ 0 h 1183"/>
                      <a:gd name="T8" fmla="*/ 0 w 766"/>
                      <a:gd name="T9" fmla="*/ 1 h 1183"/>
                      <a:gd name="T10" fmla="*/ 0 w 766"/>
                      <a:gd name="T11" fmla="*/ 1 h 1183"/>
                      <a:gd name="T12" fmla="*/ 0 w 766"/>
                      <a:gd name="T13" fmla="*/ 1 h 1183"/>
                      <a:gd name="T14" fmla="*/ 0 w 766"/>
                      <a:gd name="T15" fmla="*/ 0 h 1183"/>
                      <a:gd name="T16" fmla="*/ 0 w 766"/>
                      <a:gd name="T17" fmla="*/ 0 h 1183"/>
                      <a:gd name="T18" fmla="*/ 0 w 766"/>
                      <a:gd name="T19" fmla="*/ 1 h 11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1183"/>
                      <a:gd name="T32" fmla="*/ 766 w 766"/>
                      <a:gd name="T33" fmla="*/ 1183 h 11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1183">
                        <a:moveTo>
                          <a:pt x="0" y="1182"/>
                        </a:moveTo>
                        <a:lnTo>
                          <a:pt x="765" y="1182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1182"/>
                        </a:lnTo>
                        <a:close/>
                        <a:moveTo>
                          <a:pt x="12" y="1163"/>
                        </a:moveTo>
                        <a:lnTo>
                          <a:pt x="753" y="1163"/>
                        </a:lnTo>
                        <a:lnTo>
                          <a:pt x="753" y="19"/>
                        </a:lnTo>
                        <a:lnTo>
                          <a:pt x="12" y="19"/>
                        </a:lnTo>
                        <a:lnTo>
                          <a:pt x="12" y="1163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1466">
                    <a:extLst>
                      <a:ext uri="{FF2B5EF4-FFF2-40B4-BE49-F238E27FC236}">
                        <a16:creationId xmlns:a16="http://schemas.microsoft.com/office/drawing/2014/main" id="{5C9FAB8F-B9BE-426E-B90C-800F98444E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53"/>
                    <a:ext cx="167" cy="258"/>
                  </a:xfrm>
                  <a:custGeom>
                    <a:avLst/>
                    <a:gdLst>
                      <a:gd name="T0" fmla="*/ 0 w 741"/>
                      <a:gd name="T1" fmla="*/ 1 h 1143"/>
                      <a:gd name="T2" fmla="*/ 0 w 741"/>
                      <a:gd name="T3" fmla="*/ 1 h 1143"/>
                      <a:gd name="T4" fmla="*/ 0 w 741"/>
                      <a:gd name="T5" fmla="*/ 0 h 1143"/>
                      <a:gd name="T6" fmla="*/ 0 w 741"/>
                      <a:gd name="T7" fmla="*/ 0 h 1143"/>
                      <a:gd name="T8" fmla="*/ 0 w 741"/>
                      <a:gd name="T9" fmla="*/ 1 h 1143"/>
                      <a:gd name="T10" fmla="*/ 0 w 741"/>
                      <a:gd name="T11" fmla="*/ 1 h 1143"/>
                      <a:gd name="T12" fmla="*/ 0 w 741"/>
                      <a:gd name="T13" fmla="*/ 1 h 1143"/>
                      <a:gd name="T14" fmla="*/ 0 w 741"/>
                      <a:gd name="T15" fmla="*/ 0 h 1143"/>
                      <a:gd name="T16" fmla="*/ 0 w 741"/>
                      <a:gd name="T17" fmla="*/ 0 h 1143"/>
                      <a:gd name="T18" fmla="*/ 0 w 741"/>
                      <a:gd name="T19" fmla="*/ 1 h 11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143"/>
                      <a:gd name="T32" fmla="*/ 741 w 741"/>
                      <a:gd name="T33" fmla="*/ 1143 h 11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143">
                        <a:moveTo>
                          <a:pt x="0" y="1142"/>
                        </a:moveTo>
                        <a:lnTo>
                          <a:pt x="740" y="1142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142"/>
                        </a:lnTo>
                        <a:close/>
                        <a:moveTo>
                          <a:pt x="14" y="1123"/>
                        </a:moveTo>
                        <a:lnTo>
                          <a:pt x="727" y="1123"/>
                        </a:lnTo>
                        <a:lnTo>
                          <a:pt x="727" y="19"/>
                        </a:lnTo>
                        <a:lnTo>
                          <a:pt x="14" y="19"/>
                        </a:lnTo>
                        <a:lnTo>
                          <a:pt x="14" y="1123"/>
                        </a:lnTo>
                        <a:close/>
                      </a:path>
                    </a:pathLst>
                  </a:custGeom>
                  <a:solidFill>
                    <a:srgbClr val="6E6E6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1467">
                    <a:extLst>
                      <a:ext uri="{FF2B5EF4-FFF2-40B4-BE49-F238E27FC236}">
                        <a16:creationId xmlns:a16="http://schemas.microsoft.com/office/drawing/2014/main" id="{3A02C465-B3B6-4FB0-8C26-EDA5770F16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58"/>
                    <a:ext cx="161" cy="250"/>
                  </a:xfrm>
                  <a:custGeom>
                    <a:avLst/>
                    <a:gdLst>
                      <a:gd name="T0" fmla="*/ 0 w 716"/>
                      <a:gd name="T1" fmla="*/ 1 h 1108"/>
                      <a:gd name="T2" fmla="*/ 0 w 716"/>
                      <a:gd name="T3" fmla="*/ 1 h 1108"/>
                      <a:gd name="T4" fmla="*/ 0 w 716"/>
                      <a:gd name="T5" fmla="*/ 0 h 1108"/>
                      <a:gd name="T6" fmla="*/ 0 w 716"/>
                      <a:gd name="T7" fmla="*/ 0 h 1108"/>
                      <a:gd name="T8" fmla="*/ 0 w 716"/>
                      <a:gd name="T9" fmla="*/ 1 h 1108"/>
                      <a:gd name="T10" fmla="*/ 0 w 716"/>
                      <a:gd name="T11" fmla="*/ 1 h 1108"/>
                      <a:gd name="T12" fmla="*/ 0 w 716"/>
                      <a:gd name="T13" fmla="*/ 1 h 1108"/>
                      <a:gd name="T14" fmla="*/ 0 w 716"/>
                      <a:gd name="T15" fmla="*/ 0 h 1108"/>
                      <a:gd name="T16" fmla="*/ 0 w 716"/>
                      <a:gd name="T17" fmla="*/ 0 h 1108"/>
                      <a:gd name="T18" fmla="*/ 0 w 716"/>
                      <a:gd name="T19" fmla="*/ 1 h 1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108"/>
                      <a:gd name="T32" fmla="*/ 716 w 716"/>
                      <a:gd name="T33" fmla="*/ 1108 h 1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108">
                        <a:moveTo>
                          <a:pt x="0" y="1107"/>
                        </a:moveTo>
                        <a:lnTo>
                          <a:pt x="715" y="1107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107"/>
                        </a:lnTo>
                        <a:close/>
                        <a:moveTo>
                          <a:pt x="13" y="1084"/>
                        </a:moveTo>
                        <a:lnTo>
                          <a:pt x="701" y="1084"/>
                        </a:lnTo>
                        <a:lnTo>
                          <a:pt x="701" y="22"/>
                        </a:lnTo>
                        <a:lnTo>
                          <a:pt x="13" y="22"/>
                        </a:lnTo>
                        <a:lnTo>
                          <a:pt x="13" y="1084"/>
                        </a:ln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1468">
                    <a:extLst>
                      <a:ext uri="{FF2B5EF4-FFF2-40B4-BE49-F238E27FC236}">
                        <a16:creationId xmlns:a16="http://schemas.microsoft.com/office/drawing/2014/main" id="{BCDD62B6-A325-48BA-B3A0-935814B2E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3"/>
                    <a:ext cx="155" cy="240"/>
                  </a:xfrm>
                  <a:custGeom>
                    <a:avLst/>
                    <a:gdLst>
                      <a:gd name="T0" fmla="*/ 0 w 689"/>
                      <a:gd name="T1" fmla="*/ 1 h 1063"/>
                      <a:gd name="T2" fmla="*/ 0 w 689"/>
                      <a:gd name="T3" fmla="*/ 1 h 1063"/>
                      <a:gd name="T4" fmla="*/ 0 w 689"/>
                      <a:gd name="T5" fmla="*/ 0 h 1063"/>
                      <a:gd name="T6" fmla="*/ 0 w 689"/>
                      <a:gd name="T7" fmla="*/ 0 h 1063"/>
                      <a:gd name="T8" fmla="*/ 0 w 689"/>
                      <a:gd name="T9" fmla="*/ 1 h 1063"/>
                      <a:gd name="T10" fmla="*/ 0 w 689"/>
                      <a:gd name="T11" fmla="*/ 1 h 1063"/>
                      <a:gd name="T12" fmla="*/ 0 w 689"/>
                      <a:gd name="T13" fmla="*/ 1 h 1063"/>
                      <a:gd name="T14" fmla="*/ 0 w 689"/>
                      <a:gd name="T15" fmla="*/ 0 h 1063"/>
                      <a:gd name="T16" fmla="*/ 0 w 689"/>
                      <a:gd name="T17" fmla="*/ 0 h 1063"/>
                      <a:gd name="T18" fmla="*/ 0 w 689"/>
                      <a:gd name="T19" fmla="*/ 1 h 10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063"/>
                      <a:gd name="T32" fmla="*/ 689 w 689"/>
                      <a:gd name="T33" fmla="*/ 1063 h 10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063">
                        <a:moveTo>
                          <a:pt x="0" y="1062"/>
                        </a:moveTo>
                        <a:lnTo>
                          <a:pt x="688" y="106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062"/>
                        </a:lnTo>
                        <a:close/>
                        <a:moveTo>
                          <a:pt x="12" y="1044"/>
                        </a:moveTo>
                        <a:lnTo>
                          <a:pt x="675" y="1044"/>
                        </a:lnTo>
                        <a:lnTo>
                          <a:pt x="675" y="17"/>
                        </a:lnTo>
                        <a:lnTo>
                          <a:pt x="12" y="17"/>
                        </a:lnTo>
                        <a:lnTo>
                          <a:pt x="12" y="1044"/>
                        </a:lnTo>
                        <a:close/>
                      </a:path>
                    </a:pathLst>
                  </a:custGeom>
                  <a:solidFill>
                    <a:srgbClr val="7E7E7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1469">
                    <a:extLst>
                      <a:ext uri="{FF2B5EF4-FFF2-40B4-BE49-F238E27FC236}">
                        <a16:creationId xmlns:a16="http://schemas.microsoft.com/office/drawing/2014/main" id="{528C7DF2-9C22-4BD1-A6C0-F03A149FC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" y="67"/>
                    <a:ext cx="150" cy="231"/>
                  </a:xfrm>
                  <a:custGeom>
                    <a:avLst/>
                    <a:gdLst>
                      <a:gd name="T0" fmla="*/ 0 w 664"/>
                      <a:gd name="T1" fmla="*/ 1 h 1023"/>
                      <a:gd name="T2" fmla="*/ 0 w 664"/>
                      <a:gd name="T3" fmla="*/ 1 h 1023"/>
                      <a:gd name="T4" fmla="*/ 0 w 664"/>
                      <a:gd name="T5" fmla="*/ 0 h 1023"/>
                      <a:gd name="T6" fmla="*/ 0 w 664"/>
                      <a:gd name="T7" fmla="*/ 0 h 1023"/>
                      <a:gd name="T8" fmla="*/ 0 w 664"/>
                      <a:gd name="T9" fmla="*/ 1 h 1023"/>
                      <a:gd name="T10" fmla="*/ 0 w 664"/>
                      <a:gd name="T11" fmla="*/ 1 h 1023"/>
                      <a:gd name="T12" fmla="*/ 0 w 664"/>
                      <a:gd name="T13" fmla="*/ 1 h 1023"/>
                      <a:gd name="T14" fmla="*/ 0 w 664"/>
                      <a:gd name="T15" fmla="*/ 0 h 1023"/>
                      <a:gd name="T16" fmla="*/ 0 w 664"/>
                      <a:gd name="T17" fmla="*/ 0 h 1023"/>
                      <a:gd name="T18" fmla="*/ 0 w 664"/>
                      <a:gd name="T19" fmla="*/ 1 h 10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023"/>
                      <a:gd name="T32" fmla="*/ 664 w 664"/>
                      <a:gd name="T33" fmla="*/ 1023 h 10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023">
                        <a:moveTo>
                          <a:pt x="0" y="1022"/>
                        </a:moveTo>
                        <a:lnTo>
                          <a:pt x="663" y="1022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022"/>
                        </a:lnTo>
                        <a:close/>
                        <a:moveTo>
                          <a:pt x="13" y="1000"/>
                        </a:moveTo>
                        <a:lnTo>
                          <a:pt x="646" y="1000"/>
                        </a:lnTo>
                        <a:lnTo>
                          <a:pt x="646" y="22"/>
                        </a:lnTo>
                        <a:lnTo>
                          <a:pt x="13" y="22"/>
                        </a:lnTo>
                        <a:lnTo>
                          <a:pt x="13" y="1000"/>
                        </a:lnTo>
                        <a:close/>
                      </a:path>
                    </a:pathLst>
                  </a:custGeom>
                  <a:solidFill>
                    <a:srgbClr val="86868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1470">
                    <a:extLst>
                      <a:ext uri="{FF2B5EF4-FFF2-40B4-BE49-F238E27FC236}">
                        <a16:creationId xmlns:a16="http://schemas.microsoft.com/office/drawing/2014/main" id="{DEB6C967-437D-4297-860B-14AC9F26C7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73"/>
                    <a:ext cx="143" cy="221"/>
                  </a:xfrm>
                  <a:custGeom>
                    <a:avLst/>
                    <a:gdLst>
                      <a:gd name="T0" fmla="*/ 0 w 634"/>
                      <a:gd name="T1" fmla="*/ 0 h 978"/>
                      <a:gd name="T2" fmla="*/ 0 w 634"/>
                      <a:gd name="T3" fmla="*/ 0 h 978"/>
                      <a:gd name="T4" fmla="*/ 0 w 634"/>
                      <a:gd name="T5" fmla="*/ 0 h 978"/>
                      <a:gd name="T6" fmla="*/ 0 w 634"/>
                      <a:gd name="T7" fmla="*/ 0 h 978"/>
                      <a:gd name="T8" fmla="*/ 0 w 634"/>
                      <a:gd name="T9" fmla="*/ 0 h 978"/>
                      <a:gd name="T10" fmla="*/ 0 w 634"/>
                      <a:gd name="T11" fmla="*/ 0 h 978"/>
                      <a:gd name="T12" fmla="*/ 0 w 634"/>
                      <a:gd name="T13" fmla="*/ 0 h 978"/>
                      <a:gd name="T14" fmla="*/ 0 w 634"/>
                      <a:gd name="T15" fmla="*/ 0 h 978"/>
                      <a:gd name="T16" fmla="*/ 0 w 634"/>
                      <a:gd name="T17" fmla="*/ 0 h 978"/>
                      <a:gd name="T18" fmla="*/ 0 w 634"/>
                      <a:gd name="T19" fmla="*/ 0 h 9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978"/>
                      <a:gd name="T32" fmla="*/ 634 w 634"/>
                      <a:gd name="T33" fmla="*/ 978 h 9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978">
                        <a:moveTo>
                          <a:pt x="0" y="977"/>
                        </a:moveTo>
                        <a:lnTo>
                          <a:pt x="633" y="977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977"/>
                        </a:lnTo>
                        <a:close/>
                        <a:moveTo>
                          <a:pt x="14" y="955"/>
                        </a:moveTo>
                        <a:lnTo>
                          <a:pt x="621" y="955"/>
                        </a:lnTo>
                        <a:lnTo>
                          <a:pt x="621" y="22"/>
                        </a:lnTo>
                        <a:lnTo>
                          <a:pt x="14" y="22"/>
                        </a:lnTo>
                        <a:lnTo>
                          <a:pt x="14" y="955"/>
                        </a:ln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1471">
                    <a:extLst>
                      <a:ext uri="{FF2B5EF4-FFF2-40B4-BE49-F238E27FC236}">
                        <a16:creationId xmlns:a16="http://schemas.microsoft.com/office/drawing/2014/main" id="{F60A708B-EA4A-407F-AAFF-A2688A3B7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77"/>
                    <a:ext cx="136" cy="210"/>
                  </a:xfrm>
                  <a:custGeom>
                    <a:avLst/>
                    <a:gdLst>
                      <a:gd name="T0" fmla="*/ 0 w 604"/>
                      <a:gd name="T1" fmla="*/ 0 h 932"/>
                      <a:gd name="T2" fmla="*/ 0 w 604"/>
                      <a:gd name="T3" fmla="*/ 0 h 932"/>
                      <a:gd name="T4" fmla="*/ 0 w 604"/>
                      <a:gd name="T5" fmla="*/ 0 h 932"/>
                      <a:gd name="T6" fmla="*/ 0 w 604"/>
                      <a:gd name="T7" fmla="*/ 0 h 932"/>
                      <a:gd name="T8" fmla="*/ 0 w 604"/>
                      <a:gd name="T9" fmla="*/ 0 h 932"/>
                      <a:gd name="T10" fmla="*/ 0 w 604"/>
                      <a:gd name="T11" fmla="*/ 0 h 932"/>
                      <a:gd name="T12" fmla="*/ 0 w 604"/>
                      <a:gd name="T13" fmla="*/ 0 h 932"/>
                      <a:gd name="T14" fmla="*/ 0 w 604"/>
                      <a:gd name="T15" fmla="*/ 0 h 932"/>
                      <a:gd name="T16" fmla="*/ 0 w 604"/>
                      <a:gd name="T17" fmla="*/ 0 h 932"/>
                      <a:gd name="T18" fmla="*/ 0 w 604"/>
                      <a:gd name="T19" fmla="*/ 0 h 9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932"/>
                      <a:gd name="T32" fmla="*/ 604 w 604"/>
                      <a:gd name="T33" fmla="*/ 932 h 9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932">
                        <a:moveTo>
                          <a:pt x="0" y="931"/>
                        </a:moveTo>
                        <a:lnTo>
                          <a:pt x="603" y="931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931"/>
                        </a:lnTo>
                        <a:close/>
                        <a:moveTo>
                          <a:pt x="17" y="904"/>
                        </a:moveTo>
                        <a:lnTo>
                          <a:pt x="588" y="904"/>
                        </a:lnTo>
                        <a:lnTo>
                          <a:pt x="588" y="27"/>
                        </a:lnTo>
                        <a:lnTo>
                          <a:pt x="17" y="27"/>
                        </a:lnTo>
                        <a:lnTo>
                          <a:pt x="17" y="904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1472">
                    <a:extLst>
                      <a:ext uri="{FF2B5EF4-FFF2-40B4-BE49-F238E27FC236}">
                        <a16:creationId xmlns:a16="http://schemas.microsoft.com/office/drawing/2014/main" id="{55A571CC-4265-42F1-B468-370E53B3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83"/>
                    <a:ext cx="129" cy="199"/>
                  </a:xfrm>
                  <a:custGeom>
                    <a:avLst/>
                    <a:gdLst>
                      <a:gd name="T0" fmla="*/ 0 w 574"/>
                      <a:gd name="T1" fmla="*/ 0 h 882"/>
                      <a:gd name="T2" fmla="*/ 0 w 574"/>
                      <a:gd name="T3" fmla="*/ 0 h 882"/>
                      <a:gd name="T4" fmla="*/ 0 w 574"/>
                      <a:gd name="T5" fmla="*/ 0 h 882"/>
                      <a:gd name="T6" fmla="*/ 0 w 574"/>
                      <a:gd name="T7" fmla="*/ 0 h 882"/>
                      <a:gd name="T8" fmla="*/ 0 w 574"/>
                      <a:gd name="T9" fmla="*/ 0 h 882"/>
                      <a:gd name="T10" fmla="*/ 0 w 574"/>
                      <a:gd name="T11" fmla="*/ 0 h 882"/>
                      <a:gd name="T12" fmla="*/ 0 w 574"/>
                      <a:gd name="T13" fmla="*/ 0 h 882"/>
                      <a:gd name="T14" fmla="*/ 0 w 574"/>
                      <a:gd name="T15" fmla="*/ 0 h 882"/>
                      <a:gd name="T16" fmla="*/ 0 w 574"/>
                      <a:gd name="T17" fmla="*/ 0 h 882"/>
                      <a:gd name="T18" fmla="*/ 0 w 574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4"/>
                      <a:gd name="T31" fmla="*/ 0 h 882"/>
                      <a:gd name="T32" fmla="*/ 574 w 574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4" h="882">
                        <a:moveTo>
                          <a:pt x="0" y="881"/>
                        </a:moveTo>
                        <a:lnTo>
                          <a:pt x="573" y="881"/>
                        </a:lnTo>
                        <a:lnTo>
                          <a:pt x="573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15" y="858"/>
                        </a:moveTo>
                        <a:lnTo>
                          <a:pt x="556" y="858"/>
                        </a:lnTo>
                        <a:lnTo>
                          <a:pt x="556" y="22"/>
                        </a:lnTo>
                        <a:lnTo>
                          <a:pt x="15" y="22"/>
                        </a:lnTo>
                        <a:lnTo>
                          <a:pt x="15" y="858"/>
                        </a:lnTo>
                        <a:close/>
                      </a:path>
                    </a:pathLst>
                  </a:custGeom>
                  <a:solidFill>
                    <a:srgbClr val="9E9E9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1473">
                    <a:extLst>
                      <a:ext uri="{FF2B5EF4-FFF2-40B4-BE49-F238E27FC236}">
                        <a16:creationId xmlns:a16="http://schemas.microsoft.com/office/drawing/2014/main" id="{659BFB48-5201-47F6-97DA-27495D3BEE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89"/>
                    <a:ext cx="123" cy="189"/>
                  </a:xfrm>
                  <a:custGeom>
                    <a:avLst/>
                    <a:gdLst>
                      <a:gd name="T0" fmla="*/ 0 w 545"/>
                      <a:gd name="T1" fmla="*/ 0 h 838"/>
                      <a:gd name="T2" fmla="*/ 0 w 545"/>
                      <a:gd name="T3" fmla="*/ 0 h 838"/>
                      <a:gd name="T4" fmla="*/ 0 w 545"/>
                      <a:gd name="T5" fmla="*/ 0 h 838"/>
                      <a:gd name="T6" fmla="*/ 0 w 545"/>
                      <a:gd name="T7" fmla="*/ 0 h 838"/>
                      <a:gd name="T8" fmla="*/ 0 w 545"/>
                      <a:gd name="T9" fmla="*/ 0 h 838"/>
                      <a:gd name="T10" fmla="*/ 0 w 545"/>
                      <a:gd name="T11" fmla="*/ 0 h 838"/>
                      <a:gd name="T12" fmla="*/ 0 w 545"/>
                      <a:gd name="T13" fmla="*/ 0 h 838"/>
                      <a:gd name="T14" fmla="*/ 0 w 545"/>
                      <a:gd name="T15" fmla="*/ 0 h 838"/>
                      <a:gd name="T16" fmla="*/ 0 w 545"/>
                      <a:gd name="T17" fmla="*/ 0 h 838"/>
                      <a:gd name="T18" fmla="*/ 0 w 545"/>
                      <a:gd name="T19" fmla="*/ 0 h 8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838"/>
                      <a:gd name="T32" fmla="*/ 545 w 545"/>
                      <a:gd name="T33" fmla="*/ 838 h 8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838">
                        <a:moveTo>
                          <a:pt x="0" y="837"/>
                        </a:moveTo>
                        <a:lnTo>
                          <a:pt x="544" y="837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837"/>
                        </a:lnTo>
                        <a:close/>
                        <a:moveTo>
                          <a:pt x="17" y="812"/>
                        </a:moveTo>
                        <a:lnTo>
                          <a:pt x="524" y="812"/>
                        </a:lnTo>
                        <a:lnTo>
                          <a:pt x="524" y="25"/>
                        </a:lnTo>
                        <a:lnTo>
                          <a:pt x="17" y="25"/>
                        </a:lnTo>
                        <a:lnTo>
                          <a:pt x="17" y="81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1474">
                    <a:extLst>
                      <a:ext uri="{FF2B5EF4-FFF2-40B4-BE49-F238E27FC236}">
                        <a16:creationId xmlns:a16="http://schemas.microsoft.com/office/drawing/2014/main" id="{58A71F3C-67AB-44E2-B2D8-73A3CCE8D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94"/>
                    <a:ext cx="114" cy="176"/>
                  </a:xfrm>
                  <a:custGeom>
                    <a:avLst/>
                    <a:gdLst>
                      <a:gd name="T0" fmla="*/ 0 w 506"/>
                      <a:gd name="T1" fmla="*/ 0 h 782"/>
                      <a:gd name="T2" fmla="*/ 0 w 506"/>
                      <a:gd name="T3" fmla="*/ 0 h 782"/>
                      <a:gd name="T4" fmla="*/ 0 w 506"/>
                      <a:gd name="T5" fmla="*/ 0 h 782"/>
                      <a:gd name="T6" fmla="*/ 0 w 506"/>
                      <a:gd name="T7" fmla="*/ 0 h 782"/>
                      <a:gd name="T8" fmla="*/ 0 w 506"/>
                      <a:gd name="T9" fmla="*/ 0 h 782"/>
                      <a:gd name="T10" fmla="*/ 0 w 506"/>
                      <a:gd name="T11" fmla="*/ 0 h 782"/>
                      <a:gd name="T12" fmla="*/ 0 w 506"/>
                      <a:gd name="T13" fmla="*/ 0 h 782"/>
                      <a:gd name="T14" fmla="*/ 0 w 506"/>
                      <a:gd name="T15" fmla="*/ 0 h 782"/>
                      <a:gd name="T16" fmla="*/ 0 w 506"/>
                      <a:gd name="T17" fmla="*/ 0 h 782"/>
                      <a:gd name="T18" fmla="*/ 0 w 506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782"/>
                      <a:gd name="T32" fmla="*/ 506 w 506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782">
                        <a:moveTo>
                          <a:pt x="0" y="781"/>
                        </a:moveTo>
                        <a:lnTo>
                          <a:pt x="505" y="781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4"/>
                        </a:moveTo>
                        <a:lnTo>
                          <a:pt x="490" y="754"/>
                        </a:lnTo>
                        <a:lnTo>
                          <a:pt x="490" y="27"/>
                        </a:lnTo>
                        <a:lnTo>
                          <a:pt x="19" y="27"/>
                        </a:lnTo>
                        <a:lnTo>
                          <a:pt x="19" y="754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1475">
                    <a:extLst>
                      <a:ext uri="{FF2B5EF4-FFF2-40B4-BE49-F238E27FC236}">
                        <a16:creationId xmlns:a16="http://schemas.microsoft.com/office/drawing/2014/main" id="{E5E74654-7AB1-4203-B649-8CF440E9F0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00"/>
                    <a:ext cx="106" cy="165"/>
                  </a:xfrm>
                  <a:custGeom>
                    <a:avLst/>
                    <a:gdLst>
                      <a:gd name="T0" fmla="*/ 0 w 472"/>
                      <a:gd name="T1" fmla="*/ 0 h 732"/>
                      <a:gd name="T2" fmla="*/ 0 w 472"/>
                      <a:gd name="T3" fmla="*/ 0 h 732"/>
                      <a:gd name="T4" fmla="*/ 0 w 472"/>
                      <a:gd name="T5" fmla="*/ 0 h 732"/>
                      <a:gd name="T6" fmla="*/ 0 w 472"/>
                      <a:gd name="T7" fmla="*/ 0 h 732"/>
                      <a:gd name="T8" fmla="*/ 0 w 472"/>
                      <a:gd name="T9" fmla="*/ 0 h 732"/>
                      <a:gd name="T10" fmla="*/ 0 w 472"/>
                      <a:gd name="T11" fmla="*/ 0 h 732"/>
                      <a:gd name="T12" fmla="*/ 0 w 472"/>
                      <a:gd name="T13" fmla="*/ 0 h 732"/>
                      <a:gd name="T14" fmla="*/ 0 w 472"/>
                      <a:gd name="T15" fmla="*/ 0 h 732"/>
                      <a:gd name="T16" fmla="*/ 0 w 472"/>
                      <a:gd name="T17" fmla="*/ 0 h 732"/>
                      <a:gd name="T18" fmla="*/ 0 w 472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2"/>
                      <a:gd name="T31" fmla="*/ 0 h 732"/>
                      <a:gd name="T32" fmla="*/ 472 w 472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2" h="732">
                        <a:moveTo>
                          <a:pt x="0" y="731"/>
                        </a:moveTo>
                        <a:lnTo>
                          <a:pt x="471" y="731"/>
                        </a:lnTo>
                        <a:lnTo>
                          <a:pt x="471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5" y="700"/>
                        </a:moveTo>
                        <a:lnTo>
                          <a:pt x="451" y="700"/>
                        </a:lnTo>
                        <a:lnTo>
                          <a:pt x="451" y="29"/>
                        </a:lnTo>
                        <a:lnTo>
                          <a:pt x="15" y="29"/>
                        </a:lnTo>
                        <a:lnTo>
                          <a:pt x="15" y="700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1476">
                    <a:extLst>
                      <a:ext uri="{FF2B5EF4-FFF2-40B4-BE49-F238E27FC236}">
                        <a16:creationId xmlns:a16="http://schemas.microsoft.com/office/drawing/2014/main" id="{42B613C8-0AF8-461C-94E6-E8DF58AD7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108"/>
                    <a:ext cx="98" cy="150"/>
                  </a:xfrm>
                  <a:custGeom>
                    <a:avLst/>
                    <a:gdLst>
                      <a:gd name="T0" fmla="*/ 0 w 437"/>
                      <a:gd name="T1" fmla="*/ 0 h 667"/>
                      <a:gd name="T2" fmla="*/ 0 w 437"/>
                      <a:gd name="T3" fmla="*/ 0 h 667"/>
                      <a:gd name="T4" fmla="*/ 0 w 437"/>
                      <a:gd name="T5" fmla="*/ 0 h 667"/>
                      <a:gd name="T6" fmla="*/ 0 w 437"/>
                      <a:gd name="T7" fmla="*/ 0 h 667"/>
                      <a:gd name="T8" fmla="*/ 0 w 437"/>
                      <a:gd name="T9" fmla="*/ 0 h 667"/>
                      <a:gd name="T10" fmla="*/ 0 w 437"/>
                      <a:gd name="T11" fmla="*/ 0 h 667"/>
                      <a:gd name="T12" fmla="*/ 0 w 437"/>
                      <a:gd name="T13" fmla="*/ 0 h 667"/>
                      <a:gd name="T14" fmla="*/ 0 w 437"/>
                      <a:gd name="T15" fmla="*/ 0 h 667"/>
                      <a:gd name="T16" fmla="*/ 0 w 437"/>
                      <a:gd name="T17" fmla="*/ 0 h 667"/>
                      <a:gd name="T18" fmla="*/ 0 w 437"/>
                      <a:gd name="T19" fmla="*/ 0 h 6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7"/>
                      <a:gd name="T31" fmla="*/ 0 h 667"/>
                      <a:gd name="T32" fmla="*/ 437 w 437"/>
                      <a:gd name="T33" fmla="*/ 667 h 6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7" h="667">
                        <a:moveTo>
                          <a:pt x="0" y="666"/>
                        </a:moveTo>
                        <a:lnTo>
                          <a:pt x="436" y="666"/>
                        </a:lnTo>
                        <a:lnTo>
                          <a:pt x="436" y="0"/>
                        </a:lnTo>
                        <a:lnTo>
                          <a:pt x="0" y="0"/>
                        </a:lnTo>
                        <a:lnTo>
                          <a:pt x="0" y="666"/>
                        </a:lnTo>
                        <a:close/>
                        <a:moveTo>
                          <a:pt x="23" y="637"/>
                        </a:moveTo>
                        <a:lnTo>
                          <a:pt x="414" y="637"/>
                        </a:lnTo>
                        <a:lnTo>
                          <a:pt x="414" y="29"/>
                        </a:lnTo>
                        <a:lnTo>
                          <a:pt x="23" y="29"/>
                        </a:lnTo>
                        <a:lnTo>
                          <a:pt x="23" y="637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1477">
                    <a:extLst>
                      <a:ext uri="{FF2B5EF4-FFF2-40B4-BE49-F238E27FC236}">
                        <a16:creationId xmlns:a16="http://schemas.microsoft.com/office/drawing/2014/main" id="{A5B79F42-67C7-4914-992C-7B667F559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115"/>
                    <a:ext cx="88" cy="137"/>
                  </a:xfrm>
                  <a:custGeom>
                    <a:avLst/>
                    <a:gdLst>
                      <a:gd name="T0" fmla="*/ 0 w 394"/>
                      <a:gd name="T1" fmla="*/ 0 h 607"/>
                      <a:gd name="T2" fmla="*/ 0 w 394"/>
                      <a:gd name="T3" fmla="*/ 0 h 607"/>
                      <a:gd name="T4" fmla="*/ 0 w 394"/>
                      <a:gd name="T5" fmla="*/ 0 h 607"/>
                      <a:gd name="T6" fmla="*/ 0 w 394"/>
                      <a:gd name="T7" fmla="*/ 0 h 607"/>
                      <a:gd name="T8" fmla="*/ 0 w 394"/>
                      <a:gd name="T9" fmla="*/ 0 h 607"/>
                      <a:gd name="T10" fmla="*/ 0 w 394"/>
                      <a:gd name="T11" fmla="*/ 0 h 607"/>
                      <a:gd name="T12" fmla="*/ 0 w 394"/>
                      <a:gd name="T13" fmla="*/ 0 h 607"/>
                      <a:gd name="T14" fmla="*/ 0 w 394"/>
                      <a:gd name="T15" fmla="*/ 0 h 607"/>
                      <a:gd name="T16" fmla="*/ 0 w 394"/>
                      <a:gd name="T17" fmla="*/ 0 h 607"/>
                      <a:gd name="T18" fmla="*/ 0 w 394"/>
                      <a:gd name="T19" fmla="*/ 0 h 6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4"/>
                      <a:gd name="T31" fmla="*/ 0 h 607"/>
                      <a:gd name="T32" fmla="*/ 394 w 394"/>
                      <a:gd name="T33" fmla="*/ 607 h 6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4" h="607">
                        <a:moveTo>
                          <a:pt x="0" y="606"/>
                        </a:moveTo>
                        <a:lnTo>
                          <a:pt x="393" y="606"/>
                        </a:lnTo>
                        <a:lnTo>
                          <a:pt x="393" y="0"/>
                        </a:lnTo>
                        <a:lnTo>
                          <a:pt x="0" y="0"/>
                        </a:lnTo>
                        <a:lnTo>
                          <a:pt x="0" y="606"/>
                        </a:lnTo>
                        <a:close/>
                        <a:moveTo>
                          <a:pt x="20" y="571"/>
                        </a:moveTo>
                        <a:lnTo>
                          <a:pt x="372" y="571"/>
                        </a:lnTo>
                        <a:lnTo>
                          <a:pt x="372" y="35"/>
                        </a:lnTo>
                        <a:lnTo>
                          <a:pt x="20" y="35"/>
                        </a:lnTo>
                        <a:lnTo>
                          <a:pt x="20" y="571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1478">
                    <a:extLst>
                      <a:ext uri="{FF2B5EF4-FFF2-40B4-BE49-F238E27FC236}">
                        <a16:creationId xmlns:a16="http://schemas.microsoft.com/office/drawing/2014/main" id="{8FF4BBFC-EA1B-4FC2-A2A0-700A38D3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22"/>
                    <a:ext cx="79" cy="122"/>
                  </a:xfrm>
                  <a:custGeom>
                    <a:avLst/>
                    <a:gdLst>
                      <a:gd name="T0" fmla="*/ 0 w 351"/>
                      <a:gd name="T1" fmla="*/ 0 h 542"/>
                      <a:gd name="T2" fmla="*/ 0 w 351"/>
                      <a:gd name="T3" fmla="*/ 0 h 542"/>
                      <a:gd name="T4" fmla="*/ 0 w 351"/>
                      <a:gd name="T5" fmla="*/ 0 h 542"/>
                      <a:gd name="T6" fmla="*/ 0 w 351"/>
                      <a:gd name="T7" fmla="*/ 0 h 542"/>
                      <a:gd name="T8" fmla="*/ 0 w 351"/>
                      <a:gd name="T9" fmla="*/ 0 h 542"/>
                      <a:gd name="T10" fmla="*/ 0 w 351"/>
                      <a:gd name="T11" fmla="*/ 0 h 542"/>
                      <a:gd name="T12" fmla="*/ 0 w 351"/>
                      <a:gd name="T13" fmla="*/ 0 h 542"/>
                      <a:gd name="T14" fmla="*/ 0 w 351"/>
                      <a:gd name="T15" fmla="*/ 0 h 542"/>
                      <a:gd name="T16" fmla="*/ 0 w 351"/>
                      <a:gd name="T17" fmla="*/ 0 h 542"/>
                      <a:gd name="T18" fmla="*/ 0 w 351"/>
                      <a:gd name="T19" fmla="*/ 0 h 54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542"/>
                      <a:gd name="T32" fmla="*/ 351 w 351"/>
                      <a:gd name="T33" fmla="*/ 542 h 54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542">
                        <a:moveTo>
                          <a:pt x="0" y="541"/>
                        </a:moveTo>
                        <a:lnTo>
                          <a:pt x="350" y="541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541"/>
                        </a:lnTo>
                        <a:close/>
                        <a:moveTo>
                          <a:pt x="21" y="510"/>
                        </a:moveTo>
                        <a:lnTo>
                          <a:pt x="331" y="510"/>
                        </a:lnTo>
                        <a:lnTo>
                          <a:pt x="331" y="30"/>
                        </a:lnTo>
                        <a:lnTo>
                          <a:pt x="21" y="30"/>
                        </a:lnTo>
                        <a:lnTo>
                          <a:pt x="21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1479">
                    <a:extLst>
                      <a:ext uri="{FF2B5EF4-FFF2-40B4-BE49-F238E27FC236}">
                        <a16:creationId xmlns:a16="http://schemas.microsoft.com/office/drawing/2014/main" id="{EA96E0AA-A3C3-4702-8C6A-75A7BD1AF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28"/>
                    <a:ext cx="69" cy="108"/>
                  </a:xfrm>
                  <a:custGeom>
                    <a:avLst/>
                    <a:gdLst>
                      <a:gd name="T0" fmla="*/ 0 w 308"/>
                      <a:gd name="T1" fmla="*/ 0 h 482"/>
                      <a:gd name="T2" fmla="*/ 0 w 308"/>
                      <a:gd name="T3" fmla="*/ 0 h 482"/>
                      <a:gd name="T4" fmla="*/ 0 w 308"/>
                      <a:gd name="T5" fmla="*/ 0 h 482"/>
                      <a:gd name="T6" fmla="*/ 0 w 308"/>
                      <a:gd name="T7" fmla="*/ 0 h 482"/>
                      <a:gd name="T8" fmla="*/ 0 w 308"/>
                      <a:gd name="T9" fmla="*/ 0 h 482"/>
                      <a:gd name="T10" fmla="*/ 0 w 308"/>
                      <a:gd name="T11" fmla="*/ 0 h 482"/>
                      <a:gd name="T12" fmla="*/ 0 w 308"/>
                      <a:gd name="T13" fmla="*/ 0 h 482"/>
                      <a:gd name="T14" fmla="*/ 0 w 308"/>
                      <a:gd name="T15" fmla="*/ 0 h 482"/>
                      <a:gd name="T16" fmla="*/ 0 w 308"/>
                      <a:gd name="T17" fmla="*/ 0 h 482"/>
                      <a:gd name="T18" fmla="*/ 0 w 308"/>
                      <a:gd name="T19" fmla="*/ 0 h 4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8"/>
                      <a:gd name="T31" fmla="*/ 0 h 482"/>
                      <a:gd name="T32" fmla="*/ 308 w 308"/>
                      <a:gd name="T33" fmla="*/ 482 h 4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8" h="482">
                        <a:moveTo>
                          <a:pt x="0" y="481"/>
                        </a:moveTo>
                        <a:lnTo>
                          <a:pt x="307" y="481"/>
                        </a:lnTo>
                        <a:lnTo>
                          <a:pt x="307" y="0"/>
                        </a:lnTo>
                        <a:lnTo>
                          <a:pt x="0" y="0"/>
                        </a:lnTo>
                        <a:lnTo>
                          <a:pt x="0" y="481"/>
                        </a:lnTo>
                        <a:close/>
                        <a:moveTo>
                          <a:pt x="23" y="444"/>
                        </a:moveTo>
                        <a:lnTo>
                          <a:pt x="284" y="444"/>
                        </a:lnTo>
                        <a:lnTo>
                          <a:pt x="284" y="37"/>
                        </a:lnTo>
                        <a:lnTo>
                          <a:pt x="23" y="37"/>
                        </a:lnTo>
                        <a:lnTo>
                          <a:pt x="23" y="444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1480">
                    <a:extLst>
                      <a:ext uri="{FF2B5EF4-FFF2-40B4-BE49-F238E27FC236}">
                        <a16:creationId xmlns:a16="http://schemas.microsoft.com/office/drawing/2014/main" id="{0BD8A425-EA68-431E-BFE0-23A75B811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8"/>
                    <a:ext cx="59" cy="91"/>
                  </a:xfrm>
                  <a:custGeom>
                    <a:avLst/>
                    <a:gdLst>
                      <a:gd name="T0" fmla="*/ 0 w 266"/>
                      <a:gd name="T1" fmla="*/ 0 h 407"/>
                      <a:gd name="T2" fmla="*/ 0 w 266"/>
                      <a:gd name="T3" fmla="*/ 0 h 407"/>
                      <a:gd name="T4" fmla="*/ 0 w 266"/>
                      <a:gd name="T5" fmla="*/ 0 h 407"/>
                      <a:gd name="T6" fmla="*/ 0 w 266"/>
                      <a:gd name="T7" fmla="*/ 0 h 407"/>
                      <a:gd name="T8" fmla="*/ 0 w 266"/>
                      <a:gd name="T9" fmla="*/ 0 h 407"/>
                      <a:gd name="T10" fmla="*/ 0 w 266"/>
                      <a:gd name="T11" fmla="*/ 0 h 407"/>
                      <a:gd name="T12" fmla="*/ 0 w 266"/>
                      <a:gd name="T13" fmla="*/ 0 h 407"/>
                      <a:gd name="T14" fmla="*/ 0 w 266"/>
                      <a:gd name="T15" fmla="*/ 0 h 407"/>
                      <a:gd name="T16" fmla="*/ 0 w 266"/>
                      <a:gd name="T17" fmla="*/ 0 h 407"/>
                      <a:gd name="T18" fmla="*/ 0 w 266"/>
                      <a:gd name="T19" fmla="*/ 0 h 4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07"/>
                      <a:gd name="T32" fmla="*/ 266 w 266"/>
                      <a:gd name="T33" fmla="*/ 407 h 4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07">
                        <a:moveTo>
                          <a:pt x="0" y="406"/>
                        </a:moveTo>
                        <a:lnTo>
                          <a:pt x="265" y="406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06"/>
                        </a:lnTo>
                        <a:close/>
                        <a:moveTo>
                          <a:pt x="22" y="373"/>
                        </a:moveTo>
                        <a:lnTo>
                          <a:pt x="239" y="373"/>
                        </a:lnTo>
                        <a:lnTo>
                          <a:pt x="239" y="32"/>
                        </a:lnTo>
                        <a:lnTo>
                          <a:pt x="22" y="32"/>
                        </a:lnTo>
                        <a:lnTo>
                          <a:pt x="22" y="373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1481">
                    <a:extLst>
                      <a:ext uri="{FF2B5EF4-FFF2-40B4-BE49-F238E27FC236}">
                        <a16:creationId xmlns:a16="http://schemas.microsoft.com/office/drawing/2014/main" id="{5377F3E0-97F4-48B8-AAEE-FD76A9C20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" y="146"/>
                    <a:ext cx="48" cy="75"/>
                  </a:xfrm>
                  <a:custGeom>
                    <a:avLst/>
                    <a:gdLst>
                      <a:gd name="T0" fmla="*/ 0 w 216"/>
                      <a:gd name="T1" fmla="*/ 0 h 336"/>
                      <a:gd name="T2" fmla="*/ 0 w 216"/>
                      <a:gd name="T3" fmla="*/ 0 h 336"/>
                      <a:gd name="T4" fmla="*/ 0 w 216"/>
                      <a:gd name="T5" fmla="*/ 0 h 336"/>
                      <a:gd name="T6" fmla="*/ 0 w 216"/>
                      <a:gd name="T7" fmla="*/ 0 h 336"/>
                      <a:gd name="T8" fmla="*/ 0 w 216"/>
                      <a:gd name="T9" fmla="*/ 0 h 336"/>
                      <a:gd name="T10" fmla="*/ 0 w 216"/>
                      <a:gd name="T11" fmla="*/ 0 h 336"/>
                      <a:gd name="T12" fmla="*/ 0 w 216"/>
                      <a:gd name="T13" fmla="*/ 0 h 336"/>
                      <a:gd name="T14" fmla="*/ 0 w 216"/>
                      <a:gd name="T15" fmla="*/ 0 h 336"/>
                      <a:gd name="T16" fmla="*/ 0 w 216"/>
                      <a:gd name="T17" fmla="*/ 0 h 336"/>
                      <a:gd name="T18" fmla="*/ 0 w 216"/>
                      <a:gd name="T19" fmla="*/ 0 h 3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336"/>
                      <a:gd name="T32" fmla="*/ 216 w 216"/>
                      <a:gd name="T33" fmla="*/ 336 h 3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336">
                        <a:moveTo>
                          <a:pt x="0" y="335"/>
                        </a:moveTo>
                        <a:lnTo>
                          <a:pt x="215" y="335"/>
                        </a:lnTo>
                        <a:lnTo>
                          <a:pt x="215" y="0"/>
                        </a:lnTo>
                        <a:lnTo>
                          <a:pt x="0" y="0"/>
                        </a:lnTo>
                        <a:lnTo>
                          <a:pt x="0" y="335"/>
                        </a:lnTo>
                        <a:close/>
                        <a:moveTo>
                          <a:pt x="26" y="293"/>
                        </a:moveTo>
                        <a:lnTo>
                          <a:pt x="190" y="293"/>
                        </a:lnTo>
                        <a:lnTo>
                          <a:pt x="190" y="42"/>
                        </a:lnTo>
                        <a:lnTo>
                          <a:pt x="26" y="42"/>
                        </a:lnTo>
                        <a:lnTo>
                          <a:pt x="26" y="293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1482">
                    <a:extLst>
                      <a:ext uri="{FF2B5EF4-FFF2-40B4-BE49-F238E27FC236}">
                        <a16:creationId xmlns:a16="http://schemas.microsoft.com/office/drawing/2014/main" id="{E9BFE748-C1EF-444C-BC32-1B3F0E91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" y="155"/>
                    <a:ext cx="36" cy="57"/>
                  </a:xfrm>
                  <a:custGeom>
                    <a:avLst/>
                    <a:gdLst>
                      <a:gd name="T0" fmla="*/ 0 w 163"/>
                      <a:gd name="T1" fmla="*/ 0 h 257"/>
                      <a:gd name="T2" fmla="*/ 0 w 163"/>
                      <a:gd name="T3" fmla="*/ 0 h 257"/>
                      <a:gd name="T4" fmla="*/ 0 w 163"/>
                      <a:gd name="T5" fmla="*/ 0 h 257"/>
                      <a:gd name="T6" fmla="*/ 0 w 163"/>
                      <a:gd name="T7" fmla="*/ 0 h 257"/>
                      <a:gd name="T8" fmla="*/ 0 w 163"/>
                      <a:gd name="T9" fmla="*/ 0 h 257"/>
                      <a:gd name="T10" fmla="*/ 0 w 163"/>
                      <a:gd name="T11" fmla="*/ 0 h 257"/>
                      <a:gd name="T12" fmla="*/ 0 w 163"/>
                      <a:gd name="T13" fmla="*/ 0 h 257"/>
                      <a:gd name="T14" fmla="*/ 0 w 163"/>
                      <a:gd name="T15" fmla="*/ 0 h 257"/>
                      <a:gd name="T16" fmla="*/ 0 w 163"/>
                      <a:gd name="T17" fmla="*/ 0 h 257"/>
                      <a:gd name="T18" fmla="*/ 0 w 163"/>
                      <a:gd name="T19" fmla="*/ 0 h 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3"/>
                      <a:gd name="T31" fmla="*/ 0 h 257"/>
                      <a:gd name="T32" fmla="*/ 163 w 163"/>
                      <a:gd name="T33" fmla="*/ 257 h 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3" h="257">
                        <a:moveTo>
                          <a:pt x="0" y="256"/>
                        </a:moveTo>
                        <a:lnTo>
                          <a:pt x="162" y="256"/>
                        </a:lnTo>
                        <a:lnTo>
                          <a:pt x="162" y="0"/>
                        </a:lnTo>
                        <a:lnTo>
                          <a:pt x="0" y="0"/>
                        </a:lnTo>
                        <a:lnTo>
                          <a:pt x="0" y="256"/>
                        </a:lnTo>
                        <a:close/>
                        <a:moveTo>
                          <a:pt x="27" y="213"/>
                        </a:moveTo>
                        <a:lnTo>
                          <a:pt x="136" y="213"/>
                        </a:lnTo>
                        <a:lnTo>
                          <a:pt x="136" y="44"/>
                        </a:lnTo>
                        <a:lnTo>
                          <a:pt x="27" y="44"/>
                        </a:lnTo>
                        <a:lnTo>
                          <a:pt x="27" y="213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1483">
                    <a:extLst>
                      <a:ext uri="{FF2B5EF4-FFF2-40B4-BE49-F238E27FC236}">
                        <a16:creationId xmlns:a16="http://schemas.microsoft.com/office/drawing/2014/main" id="{E2617C45-32E0-4E2C-B8E7-D66D3D7A79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" y="164"/>
                    <a:ext cx="24" cy="38"/>
                  </a:xfrm>
                  <a:custGeom>
                    <a:avLst/>
                    <a:gdLst>
                      <a:gd name="T0" fmla="*/ 0 w 112"/>
                      <a:gd name="T1" fmla="*/ 0 h 171"/>
                      <a:gd name="T2" fmla="*/ 0 w 112"/>
                      <a:gd name="T3" fmla="*/ 0 h 171"/>
                      <a:gd name="T4" fmla="*/ 0 w 112"/>
                      <a:gd name="T5" fmla="*/ 0 h 171"/>
                      <a:gd name="T6" fmla="*/ 0 w 112"/>
                      <a:gd name="T7" fmla="*/ 0 h 171"/>
                      <a:gd name="T8" fmla="*/ 0 w 112"/>
                      <a:gd name="T9" fmla="*/ 0 h 171"/>
                      <a:gd name="T10" fmla="*/ 0 w 112"/>
                      <a:gd name="T11" fmla="*/ 0 h 171"/>
                      <a:gd name="T12" fmla="*/ 0 w 112"/>
                      <a:gd name="T13" fmla="*/ 0 h 171"/>
                      <a:gd name="T14" fmla="*/ 0 w 112"/>
                      <a:gd name="T15" fmla="*/ 0 h 171"/>
                      <a:gd name="T16" fmla="*/ 0 w 112"/>
                      <a:gd name="T17" fmla="*/ 0 h 171"/>
                      <a:gd name="T18" fmla="*/ 0 w 112"/>
                      <a:gd name="T19" fmla="*/ 0 h 1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71"/>
                      <a:gd name="T32" fmla="*/ 112 w 112"/>
                      <a:gd name="T33" fmla="*/ 171 h 17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71">
                        <a:moveTo>
                          <a:pt x="0" y="170"/>
                        </a:moveTo>
                        <a:lnTo>
                          <a:pt x="111" y="17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70"/>
                        </a:lnTo>
                        <a:close/>
                        <a:moveTo>
                          <a:pt x="27" y="130"/>
                        </a:moveTo>
                        <a:lnTo>
                          <a:pt x="83" y="130"/>
                        </a:lnTo>
                        <a:lnTo>
                          <a:pt x="83" y="41"/>
                        </a:lnTo>
                        <a:lnTo>
                          <a:pt x="27" y="41"/>
                        </a:lnTo>
                        <a:lnTo>
                          <a:pt x="27" y="13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1484">
                    <a:extLst>
                      <a:ext uri="{FF2B5EF4-FFF2-40B4-BE49-F238E27FC236}">
                        <a16:creationId xmlns:a16="http://schemas.microsoft.com/office/drawing/2014/main" id="{7AD21AE7-9B27-4818-929E-760E2C39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74"/>
                    <a:ext cx="11" cy="19"/>
                  </a:xfrm>
                  <a:custGeom>
                    <a:avLst/>
                    <a:gdLst>
                      <a:gd name="T0" fmla="*/ 0 w 52"/>
                      <a:gd name="T1" fmla="*/ 0 h 86"/>
                      <a:gd name="T2" fmla="*/ 0 w 52"/>
                      <a:gd name="T3" fmla="*/ 0 h 86"/>
                      <a:gd name="T4" fmla="*/ 0 w 52"/>
                      <a:gd name="T5" fmla="*/ 0 h 86"/>
                      <a:gd name="T6" fmla="*/ 0 w 52"/>
                      <a:gd name="T7" fmla="*/ 0 h 86"/>
                      <a:gd name="T8" fmla="*/ 0 w 52"/>
                      <a:gd name="T9" fmla="*/ 0 h 86"/>
                      <a:gd name="T10" fmla="*/ 0 w 52"/>
                      <a:gd name="T11" fmla="*/ 0 h 86"/>
                      <a:gd name="T12" fmla="*/ 0 w 52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2"/>
                      <a:gd name="T22" fmla="*/ 0 h 86"/>
                      <a:gd name="T23" fmla="*/ 52 w 52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2" h="86">
                        <a:moveTo>
                          <a:pt x="0" y="85"/>
                        </a:moveTo>
                        <a:lnTo>
                          <a:pt x="51" y="85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7" y="43"/>
                        </a:moveTo>
                        <a:lnTo>
                          <a:pt x="27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1485">
                    <a:extLst>
                      <a:ext uri="{FF2B5EF4-FFF2-40B4-BE49-F238E27FC236}">
                        <a16:creationId xmlns:a16="http://schemas.microsoft.com/office/drawing/2014/main" id="{927E38A2-1D12-4C92-9A0B-73A4786E55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4" y="108"/>
                    <a:ext cx="9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1486">
                    <a:extLst>
                      <a:ext uri="{FF2B5EF4-FFF2-40B4-BE49-F238E27FC236}">
                        <a16:creationId xmlns:a16="http://schemas.microsoft.com/office/drawing/2014/main" id="{64FB1D16-EEAE-49B3-94FB-5DE2C819B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1487">
                    <a:extLst>
                      <a:ext uri="{FF2B5EF4-FFF2-40B4-BE49-F238E27FC236}">
                        <a16:creationId xmlns:a16="http://schemas.microsoft.com/office/drawing/2014/main" id="{90619A30-1CB0-4E99-A849-B17FA77153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1488">
                    <a:extLst>
                      <a:ext uri="{FF2B5EF4-FFF2-40B4-BE49-F238E27FC236}">
                        <a16:creationId xmlns:a16="http://schemas.microsoft.com/office/drawing/2014/main" id="{F7E94485-484F-469E-9541-6DB00AA0A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36"/>
                    <a:ext cx="193" cy="52"/>
                  </a:xfrm>
                  <a:custGeom>
                    <a:avLst/>
                    <a:gdLst>
                      <a:gd name="T0" fmla="*/ 0 w 856"/>
                      <a:gd name="T1" fmla="*/ 0 h 232"/>
                      <a:gd name="T2" fmla="*/ 0 w 856"/>
                      <a:gd name="T3" fmla="*/ 0 h 232"/>
                      <a:gd name="T4" fmla="*/ 0 w 856"/>
                      <a:gd name="T5" fmla="*/ 0 h 232"/>
                      <a:gd name="T6" fmla="*/ 0 w 856"/>
                      <a:gd name="T7" fmla="*/ 0 h 232"/>
                      <a:gd name="T8" fmla="*/ 0 w 856"/>
                      <a:gd name="T9" fmla="*/ 0 h 232"/>
                      <a:gd name="T10" fmla="*/ 0 w 856"/>
                      <a:gd name="T11" fmla="*/ 0 h 232"/>
                      <a:gd name="T12" fmla="*/ 0 w 856"/>
                      <a:gd name="T13" fmla="*/ 0 h 232"/>
                      <a:gd name="T14" fmla="*/ 0 w 856"/>
                      <a:gd name="T15" fmla="*/ 0 h 232"/>
                      <a:gd name="T16" fmla="*/ 0 w 856"/>
                      <a:gd name="T17" fmla="*/ 0 h 232"/>
                      <a:gd name="T18" fmla="*/ 0 w 856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6"/>
                      <a:gd name="T31" fmla="*/ 0 h 232"/>
                      <a:gd name="T32" fmla="*/ 856 w 856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6" h="232">
                        <a:moveTo>
                          <a:pt x="0" y="231"/>
                        </a:moveTo>
                        <a:lnTo>
                          <a:pt x="855" y="231"/>
                        </a:lnTo>
                        <a:lnTo>
                          <a:pt x="855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5" y="227"/>
                        </a:moveTo>
                        <a:lnTo>
                          <a:pt x="843" y="227"/>
                        </a:lnTo>
                        <a:lnTo>
                          <a:pt x="843" y="0"/>
                        </a:lnTo>
                        <a:lnTo>
                          <a:pt x="5" y="0"/>
                        </a:lnTo>
                        <a:lnTo>
                          <a:pt x="5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1489">
                    <a:extLst>
                      <a:ext uri="{FF2B5EF4-FFF2-40B4-BE49-F238E27FC236}">
                        <a16:creationId xmlns:a16="http://schemas.microsoft.com/office/drawing/2014/main" id="{CE542D3D-92E1-4FF8-9C65-03A4D4154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36"/>
                    <a:ext cx="188" cy="50"/>
                  </a:xfrm>
                  <a:custGeom>
                    <a:avLst/>
                    <a:gdLst>
                      <a:gd name="T0" fmla="*/ 0 w 835"/>
                      <a:gd name="T1" fmla="*/ 0 h 227"/>
                      <a:gd name="T2" fmla="*/ 0 w 835"/>
                      <a:gd name="T3" fmla="*/ 0 h 227"/>
                      <a:gd name="T4" fmla="*/ 0 w 835"/>
                      <a:gd name="T5" fmla="*/ 0 h 227"/>
                      <a:gd name="T6" fmla="*/ 0 w 835"/>
                      <a:gd name="T7" fmla="*/ 0 h 227"/>
                      <a:gd name="T8" fmla="*/ 0 w 835"/>
                      <a:gd name="T9" fmla="*/ 0 h 227"/>
                      <a:gd name="T10" fmla="*/ 0 w 835"/>
                      <a:gd name="T11" fmla="*/ 0 h 227"/>
                      <a:gd name="T12" fmla="*/ 0 w 835"/>
                      <a:gd name="T13" fmla="*/ 0 h 227"/>
                      <a:gd name="T14" fmla="*/ 0 w 835"/>
                      <a:gd name="T15" fmla="*/ 0 h 227"/>
                      <a:gd name="T16" fmla="*/ 0 w 835"/>
                      <a:gd name="T17" fmla="*/ 0 h 227"/>
                      <a:gd name="T18" fmla="*/ 0 w 835"/>
                      <a:gd name="T19" fmla="*/ 0 h 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5"/>
                      <a:gd name="T31" fmla="*/ 0 h 227"/>
                      <a:gd name="T32" fmla="*/ 835 w 835"/>
                      <a:gd name="T33" fmla="*/ 227 h 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5" h="227">
                        <a:moveTo>
                          <a:pt x="0" y="226"/>
                        </a:moveTo>
                        <a:lnTo>
                          <a:pt x="834" y="226"/>
                        </a:lnTo>
                        <a:lnTo>
                          <a:pt x="834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  <a:moveTo>
                          <a:pt x="8" y="222"/>
                        </a:moveTo>
                        <a:lnTo>
                          <a:pt x="823" y="222"/>
                        </a:lnTo>
                        <a:lnTo>
                          <a:pt x="823" y="5"/>
                        </a:lnTo>
                        <a:lnTo>
                          <a:pt x="8" y="5"/>
                        </a:lnTo>
                        <a:lnTo>
                          <a:pt x="8" y="222"/>
                        </a:lnTo>
                        <a:close/>
                      </a:path>
                    </a:pathLst>
                  </a:custGeom>
                  <a:solidFill>
                    <a:srgbClr val="0B0B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1490">
                    <a:extLst>
                      <a:ext uri="{FF2B5EF4-FFF2-40B4-BE49-F238E27FC236}">
                        <a16:creationId xmlns:a16="http://schemas.microsoft.com/office/drawing/2014/main" id="{C05397FE-E986-4A88-A27C-3515C5B64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36"/>
                    <a:ext cx="185" cy="49"/>
                  </a:xfrm>
                  <a:custGeom>
                    <a:avLst/>
                    <a:gdLst>
                      <a:gd name="T0" fmla="*/ 0 w 819"/>
                      <a:gd name="T1" fmla="*/ 0 h 221"/>
                      <a:gd name="T2" fmla="*/ 0 w 819"/>
                      <a:gd name="T3" fmla="*/ 0 h 221"/>
                      <a:gd name="T4" fmla="*/ 0 w 819"/>
                      <a:gd name="T5" fmla="*/ 0 h 221"/>
                      <a:gd name="T6" fmla="*/ 0 w 819"/>
                      <a:gd name="T7" fmla="*/ 0 h 221"/>
                      <a:gd name="T8" fmla="*/ 0 w 819"/>
                      <a:gd name="T9" fmla="*/ 0 h 221"/>
                      <a:gd name="T10" fmla="*/ 0 w 819"/>
                      <a:gd name="T11" fmla="*/ 0 h 221"/>
                      <a:gd name="T12" fmla="*/ 0 w 819"/>
                      <a:gd name="T13" fmla="*/ 0 h 221"/>
                      <a:gd name="T14" fmla="*/ 0 w 819"/>
                      <a:gd name="T15" fmla="*/ 0 h 221"/>
                      <a:gd name="T16" fmla="*/ 0 w 819"/>
                      <a:gd name="T17" fmla="*/ 0 h 221"/>
                      <a:gd name="T18" fmla="*/ 0 w 819"/>
                      <a:gd name="T19" fmla="*/ 0 h 2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9"/>
                      <a:gd name="T31" fmla="*/ 0 h 221"/>
                      <a:gd name="T32" fmla="*/ 819 w 819"/>
                      <a:gd name="T33" fmla="*/ 221 h 2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9" h="221">
                        <a:moveTo>
                          <a:pt x="0" y="220"/>
                        </a:moveTo>
                        <a:lnTo>
                          <a:pt x="818" y="220"/>
                        </a:lnTo>
                        <a:lnTo>
                          <a:pt x="818" y="0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  <a:close/>
                        <a:moveTo>
                          <a:pt x="11" y="217"/>
                        </a:moveTo>
                        <a:lnTo>
                          <a:pt x="809" y="217"/>
                        </a:lnTo>
                        <a:lnTo>
                          <a:pt x="809" y="2"/>
                        </a:lnTo>
                        <a:lnTo>
                          <a:pt x="11" y="2"/>
                        </a:lnTo>
                        <a:lnTo>
                          <a:pt x="11" y="217"/>
                        </a:lnTo>
                        <a:close/>
                      </a:path>
                    </a:pathLst>
                  </a:custGeom>
                  <a:solidFill>
                    <a:srgbClr val="1616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1491">
                    <a:extLst>
                      <a:ext uri="{FF2B5EF4-FFF2-40B4-BE49-F238E27FC236}">
                        <a16:creationId xmlns:a16="http://schemas.microsoft.com/office/drawing/2014/main" id="{1D8AC06B-C90C-416E-AAE3-3531404500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38"/>
                    <a:ext cx="180" cy="47"/>
                  </a:xfrm>
                  <a:custGeom>
                    <a:avLst/>
                    <a:gdLst>
                      <a:gd name="T0" fmla="*/ 0 w 796"/>
                      <a:gd name="T1" fmla="*/ 0 h 211"/>
                      <a:gd name="T2" fmla="*/ 0 w 796"/>
                      <a:gd name="T3" fmla="*/ 0 h 211"/>
                      <a:gd name="T4" fmla="*/ 0 w 796"/>
                      <a:gd name="T5" fmla="*/ 0 h 211"/>
                      <a:gd name="T6" fmla="*/ 0 w 796"/>
                      <a:gd name="T7" fmla="*/ 0 h 211"/>
                      <a:gd name="T8" fmla="*/ 0 w 796"/>
                      <a:gd name="T9" fmla="*/ 0 h 211"/>
                      <a:gd name="T10" fmla="*/ 0 w 796"/>
                      <a:gd name="T11" fmla="*/ 0 h 211"/>
                      <a:gd name="T12" fmla="*/ 0 w 796"/>
                      <a:gd name="T13" fmla="*/ 0 h 211"/>
                      <a:gd name="T14" fmla="*/ 0 w 796"/>
                      <a:gd name="T15" fmla="*/ 0 h 211"/>
                      <a:gd name="T16" fmla="*/ 0 w 796"/>
                      <a:gd name="T17" fmla="*/ 0 h 211"/>
                      <a:gd name="T18" fmla="*/ 0 w 79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211"/>
                      <a:gd name="T32" fmla="*/ 796 w 79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211">
                        <a:moveTo>
                          <a:pt x="0" y="210"/>
                        </a:moveTo>
                        <a:lnTo>
                          <a:pt x="795" y="210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9" y="210"/>
                        </a:moveTo>
                        <a:lnTo>
                          <a:pt x="785" y="210"/>
                        </a:lnTo>
                        <a:lnTo>
                          <a:pt x="785" y="0"/>
                        </a:lnTo>
                        <a:lnTo>
                          <a:pt x="9" y="0"/>
                        </a:lnTo>
                        <a:lnTo>
                          <a:pt x="9" y="21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1492">
                    <a:extLst>
                      <a:ext uri="{FF2B5EF4-FFF2-40B4-BE49-F238E27FC236}">
                        <a16:creationId xmlns:a16="http://schemas.microsoft.com/office/drawing/2014/main" id="{3BB3DCD8-94F8-4848-A08C-3517A1CED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38"/>
                    <a:ext cx="175" cy="47"/>
                  </a:xfrm>
                  <a:custGeom>
                    <a:avLst/>
                    <a:gdLst>
                      <a:gd name="T0" fmla="*/ 0 w 776"/>
                      <a:gd name="T1" fmla="*/ 0 h 211"/>
                      <a:gd name="T2" fmla="*/ 0 w 776"/>
                      <a:gd name="T3" fmla="*/ 0 h 211"/>
                      <a:gd name="T4" fmla="*/ 0 w 776"/>
                      <a:gd name="T5" fmla="*/ 0 h 211"/>
                      <a:gd name="T6" fmla="*/ 0 w 776"/>
                      <a:gd name="T7" fmla="*/ 0 h 211"/>
                      <a:gd name="T8" fmla="*/ 0 w 776"/>
                      <a:gd name="T9" fmla="*/ 0 h 211"/>
                      <a:gd name="T10" fmla="*/ 0 w 776"/>
                      <a:gd name="T11" fmla="*/ 0 h 211"/>
                      <a:gd name="T12" fmla="*/ 0 w 776"/>
                      <a:gd name="T13" fmla="*/ 0 h 211"/>
                      <a:gd name="T14" fmla="*/ 0 w 776"/>
                      <a:gd name="T15" fmla="*/ 0 h 211"/>
                      <a:gd name="T16" fmla="*/ 0 w 776"/>
                      <a:gd name="T17" fmla="*/ 0 h 211"/>
                      <a:gd name="T18" fmla="*/ 0 w 77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6"/>
                      <a:gd name="T31" fmla="*/ 0 h 211"/>
                      <a:gd name="T32" fmla="*/ 776 w 77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6" h="211">
                        <a:moveTo>
                          <a:pt x="0" y="210"/>
                        </a:moveTo>
                        <a:lnTo>
                          <a:pt x="775" y="210"/>
                        </a:lnTo>
                        <a:lnTo>
                          <a:pt x="77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10" y="205"/>
                        </a:moveTo>
                        <a:lnTo>
                          <a:pt x="767" y="205"/>
                        </a:lnTo>
                        <a:lnTo>
                          <a:pt x="767" y="4"/>
                        </a:lnTo>
                        <a:lnTo>
                          <a:pt x="10" y="4"/>
                        </a:lnTo>
                        <a:lnTo>
                          <a:pt x="10" y="205"/>
                        </a:lnTo>
                        <a:close/>
                      </a:path>
                    </a:pathLst>
                  </a:custGeom>
                  <a:solidFill>
                    <a:srgbClr val="2B2B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1493">
                    <a:extLst>
                      <a:ext uri="{FF2B5EF4-FFF2-40B4-BE49-F238E27FC236}">
                        <a16:creationId xmlns:a16="http://schemas.microsoft.com/office/drawing/2014/main" id="{91BC6B12-D118-463B-A905-48BC68AC39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39"/>
                    <a:ext cx="171" cy="46"/>
                  </a:xfrm>
                  <a:custGeom>
                    <a:avLst/>
                    <a:gdLst>
                      <a:gd name="T0" fmla="*/ 0 w 759"/>
                      <a:gd name="T1" fmla="*/ 0 h 207"/>
                      <a:gd name="T2" fmla="*/ 0 w 759"/>
                      <a:gd name="T3" fmla="*/ 0 h 207"/>
                      <a:gd name="T4" fmla="*/ 0 w 759"/>
                      <a:gd name="T5" fmla="*/ 0 h 207"/>
                      <a:gd name="T6" fmla="*/ 0 w 759"/>
                      <a:gd name="T7" fmla="*/ 0 h 207"/>
                      <a:gd name="T8" fmla="*/ 0 w 759"/>
                      <a:gd name="T9" fmla="*/ 0 h 207"/>
                      <a:gd name="T10" fmla="*/ 0 w 759"/>
                      <a:gd name="T11" fmla="*/ 0 h 207"/>
                      <a:gd name="T12" fmla="*/ 0 w 759"/>
                      <a:gd name="T13" fmla="*/ 0 h 207"/>
                      <a:gd name="T14" fmla="*/ 0 w 759"/>
                      <a:gd name="T15" fmla="*/ 0 h 207"/>
                      <a:gd name="T16" fmla="*/ 0 w 759"/>
                      <a:gd name="T17" fmla="*/ 0 h 207"/>
                      <a:gd name="T18" fmla="*/ 0 w 759"/>
                      <a:gd name="T19" fmla="*/ 0 h 2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9"/>
                      <a:gd name="T31" fmla="*/ 0 h 207"/>
                      <a:gd name="T32" fmla="*/ 759 w 759"/>
                      <a:gd name="T33" fmla="*/ 207 h 2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9" h="207">
                        <a:moveTo>
                          <a:pt x="0" y="206"/>
                        </a:moveTo>
                        <a:lnTo>
                          <a:pt x="758" y="206"/>
                        </a:lnTo>
                        <a:lnTo>
                          <a:pt x="758" y="0"/>
                        </a:lnTo>
                        <a:lnTo>
                          <a:pt x="0" y="0"/>
                        </a:lnTo>
                        <a:lnTo>
                          <a:pt x="0" y="206"/>
                        </a:lnTo>
                        <a:close/>
                        <a:moveTo>
                          <a:pt x="11" y="204"/>
                        </a:moveTo>
                        <a:lnTo>
                          <a:pt x="747" y="204"/>
                        </a:lnTo>
                        <a:lnTo>
                          <a:pt x="747" y="3"/>
                        </a:lnTo>
                        <a:lnTo>
                          <a:pt x="11" y="3"/>
                        </a:lnTo>
                        <a:lnTo>
                          <a:pt x="11" y="204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1494">
                    <a:extLst>
                      <a:ext uri="{FF2B5EF4-FFF2-40B4-BE49-F238E27FC236}">
                        <a16:creationId xmlns:a16="http://schemas.microsoft.com/office/drawing/2014/main" id="{E90DFAB1-E795-4093-ABCB-D891E985C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0"/>
                    <a:ext cx="167" cy="43"/>
                  </a:xfrm>
                  <a:custGeom>
                    <a:avLst/>
                    <a:gdLst>
                      <a:gd name="T0" fmla="*/ 0 w 741"/>
                      <a:gd name="T1" fmla="*/ 0 h 196"/>
                      <a:gd name="T2" fmla="*/ 0 w 741"/>
                      <a:gd name="T3" fmla="*/ 0 h 196"/>
                      <a:gd name="T4" fmla="*/ 0 w 741"/>
                      <a:gd name="T5" fmla="*/ 0 h 196"/>
                      <a:gd name="T6" fmla="*/ 0 w 741"/>
                      <a:gd name="T7" fmla="*/ 0 h 196"/>
                      <a:gd name="T8" fmla="*/ 0 w 741"/>
                      <a:gd name="T9" fmla="*/ 0 h 196"/>
                      <a:gd name="T10" fmla="*/ 0 w 741"/>
                      <a:gd name="T11" fmla="*/ 0 h 196"/>
                      <a:gd name="T12" fmla="*/ 0 w 741"/>
                      <a:gd name="T13" fmla="*/ 0 h 196"/>
                      <a:gd name="T14" fmla="*/ 0 w 741"/>
                      <a:gd name="T15" fmla="*/ 0 h 196"/>
                      <a:gd name="T16" fmla="*/ 0 w 741"/>
                      <a:gd name="T17" fmla="*/ 0 h 196"/>
                      <a:gd name="T18" fmla="*/ 0 w 741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96"/>
                      <a:gd name="T32" fmla="*/ 741 w 741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96">
                        <a:moveTo>
                          <a:pt x="0" y="195"/>
                        </a:moveTo>
                        <a:lnTo>
                          <a:pt x="740" y="195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5"/>
                        </a:moveTo>
                        <a:lnTo>
                          <a:pt x="731" y="195"/>
                        </a:lnTo>
                        <a:lnTo>
                          <a:pt x="731" y="0"/>
                        </a:lnTo>
                        <a:lnTo>
                          <a:pt x="9" y="0"/>
                        </a:lnTo>
                        <a:lnTo>
                          <a:pt x="9" y="19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1495">
                    <a:extLst>
                      <a:ext uri="{FF2B5EF4-FFF2-40B4-BE49-F238E27FC236}">
                        <a16:creationId xmlns:a16="http://schemas.microsoft.com/office/drawing/2014/main" id="{EC4E8BBA-B9A1-4F83-9FFF-D7D84063F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" y="40"/>
                    <a:ext cx="161" cy="43"/>
                  </a:xfrm>
                  <a:custGeom>
                    <a:avLst/>
                    <a:gdLst>
                      <a:gd name="T0" fmla="*/ 0 w 715"/>
                      <a:gd name="T1" fmla="*/ 0 h 196"/>
                      <a:gd name="T2" fmla="*/ 0 w 715"/>
                      <a:gd name="T3" fmla="*/ 0 h 196"/>
                      <a:gd name="T4" fmla="*/ 0 w 715"/>
                      <a:gd name="T5" fmla="*/ 0 h 196"/>
                      <a:gd name="T6" fmla="*/ 0 w 715"/>
                      <a:gd name="T7" fmla="*/ 0 h 196"/>
                      <a:gd name="T8" fmla="*/ 0 w 715"/>
                      <a:gd name="T9" fmla="*/ 0 h 196"/>
                      <a:gd name="T10" fmla="*/ 0 w 715"/>
                      <a:gd name="T11" fmla="*/ 0 h 196"/>
                      <a:gd name="T12" fmla="*/ 0 w 715"/>
                      <a:gd name="T13" fmla="*/ 0 h 196"/>
                      <a:gd name="T14" fmla="*/ 0 w 715"/>
                      <a:gd name="T15" fmla="*/ 0 h 196"/>
                      <a:gd name="T16" fmla="*/ 0 w 715"/>
                      <a:gd name="T17" fmla="*/ 0 h 196"/>
                      <a:gd name="T18" fmla="*/ 0 w 715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5"/>
                      <a:gd name="T31" fmla="*/ 0 h 196"/>
                      <a:gd name="T32" fmla="*/ 715 w 715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5" h="196">
                        <a:moveTo>
                          <a:pt x="0" y="195"/>
                        </a:moveTo>
                        <a:lnTo>
                          <a:pt x="714" y="195"/>
                        </a:lnTo>
                        <a:lnTo>
                          <a:pt x="714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1"/>
                        </a:moveTo>
                        <a:lnTo>
                          <a:pt x="704" y="191"/>
                        </a:lnTo>
                        <a:lnTo>
                          <a:pt x="704" y="5"/>
                        </a:lnTo>
                        <a:lnTo>
                          <a:pt x="9" y="5"/>
                        </a:lnTo>
                        <a:lnTo>
                          <a:pt x="9" y="191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1496">
                    <a:extLst>
                      <a:ext uri="{FF2B5EF4-FFF2-40B4-BE49-F238E27FC236}">
                        <a16:creationId xmlns:a16="http://schemas.microsoft.com/office/drawing/2014/main" id="{FF27CD3B-B594-4032-8333-E36EAA06F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0"/>
                    <a:ext cx="158" cy="42"/>
                  </a:xfrm>
                  <a:custGeom>
                    <a:avLst/>
                    <a:gdLst>
                      <a:gd name="T0" fmla="*/ 0 w 699"/>
                      <a:gd name="T1" fmla="*/ 0 h 191"/>
                      <a:gd name="T2" fmla="*/ 0 w 699"/>
                      <a:gd name="T3" fmla="*/ 0 h 191"/>
                      <a:gd name="T4" fmla="*/ 0 w 699"/>
                      <a:gd name="T5" fmla="*/ 0 h 191"/>
                      <a:gd name="T6" fmla="*/ 0 w 699"/>
                      <a:gd name="T7" fmla="*/ 0 h 191"/>
                      <a:gd name="T8" fmla="*/ 0 w 699"/>
                      <a:gd name="T9" fmla="*/ 0 h 191"/>
                      <a:gd name="T10" fmla="*/ 0 w 699"/>
                      <a:gd name="T11" fmla="*/ 0 h 191"/>
                      <a:gd name="T12" fmla="*/ 0 w 699"/>
                      <a:gd name="T13" fmla="*/ 0 h 191"/>
                      <a:gd name="T14" fmla="*/ 0 w 699"/>
                      <a:gd name="T15" fmla="*/ 0 h 191"/>
                      <a:gd name="T16" fmla="*/ 0 w 699"/>
                      <a:gd name="T17" fmla="*/ 0 h 191"/>
                      <a:gd name="T18" fmla="*/ 0 w 699"/>
                      <a:gd name="T19" fmla="*/ 0 h 1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9"/>
                      <a:gd name="T31" fmla="*/ 0 h 191"/>
                      <a:gd name="T32" fmla="*/ 699 w 699"/>
                      <a:gd name="T33" fmla="*/ 191 h 1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9" h="191">
                        <a:moveTo>
                          <a:pt x="0" y="190"/>
                        </a:moveTo>
                        <a:lnTo>
                          <a:pt x="698" y="190"/>
                        </a:lnTo>
                        <a:lnTo>
                          <a:pt x="698" y="0"/>
                        </a:lnTo>
                        <a:lnTo>
                          <a:pt x="0" y="0"/>
                        </a:lnTo>
                        <a:lnTo>
                          <a:pt x="0" y="190"/>
                        </a:lnTo>
                        <a:close/>
                        <a:moveTo>
                          <a:pt x="9" y="186"/>
                        </a:moveTo>
                        <a:lnTo>
                          <a:pt x="689" y="186"/>
                        </a:lnTo>
                        <a:lnTo>
                          <a:pt x="689" y="2"/>
                        </a:lnTo>
                        <a:lnTo>
                          <a:pt x="9" y="2"/>
                        </a:lnTo>
                        <a:lnTo>
                          <a:pt x="9" y="186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1497">
                    <a:extLst>
                      <a:ext uri="{FF2B5EF4-FFF2-40B4-BE49-F238E27FC236}">
                        <a16:creationId xmlns:a16="http://schemas.microsoft.com/office/drawing/2014/main" id="{85A41E34-3626-40BB-A503-371C21E620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41"/>
                    <a:ext cx="153" cy="40"/>
                  </a:xfrm>
                  <a:custGeom>
                    <a:avLst/>
                    <a:gdLst>
                      <a:gd name="T0" fmla="*/ 0 w 681"/>
                      <a:gd name="T1" fmla="*/ 0 h 181"/>
                      <a:gd name="T2" fmla="*/ 0 w 681"/>
                      <a:gd name="T3" fmla="*/ 0 h 181"/>
                      <a:gd name="T4" fmla="*/ 0 w 681"/>
                      <a:gd name="T5" fmla="*/ 0 h 181"/>
                      <a:gd name="T6" fmla="*/ 0 w 681"/>
                      <a:gd name="T7" fmla="*/ 0 h 181"/>
                      <a:gd name="T8" fmla="*/ 0 w 681"/>
                      <a:gd name="T9" fmla="*/ 0 h 181"/>
                      <a:gd name="T10" fmla="*/ 0 w 681"/>
                      <a:gd name="T11" fmla="*/ 0 h 181"/>
                      <a:gd name="T12" fmla="*/ 0 w 681"/>
                      <a:gd name="T13" fmla="*/ 0 h 181"/>
                      <a:gd name="T14" fmla="*/ 0 w 681"/>
                      <a:gd name="T15" fmla="*/ 0 h 181"/>
                      <a:gd name="T16" fmla="*/ 0 w 681"/>
                      <a:gd name="T17" fmla="*/ 0 h 181"/>
                      <a:gd name="T18" fmla="*/ 0 w 681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181"/>
                      <a:gd name="T32" fmla="*/ 681 w 681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181">
                        <a:moveTo>
                          <a:pt x="0" y="180"/>
                        </a:moveTo>
                        <a:lnTo>
                          <a:pt x="680" y="18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11" y="176"/>
                        </a:moveTo>
                        <a:lnTo>
                          <a:pt x="669" y="176"/>
                        </a:lnTo>
                        <a:lnTo>
                          <a:pt x="669" y="0"/>
                        </a:lnTo>
                        <a:lnTo>
                          <a:pt x="11" y="0"/>
                        </a:lnTo>
                        <a:lnTo>
                          <a:pt x="11" y="176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1498">
                    <a:extLst>
                      <a:ext uri="{FF2B5EF4-FFF2-40B4-BE49-F238E27FC236}">
                        <a16:creationId xmlns:a16="http://schemas.microsoft.com/office/drawing/2014/main" id="{354BDF03-4B15-42D0-8942-1687D920F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41"/>
                    <a:ext cx="149" cy="40"/>
                  </a:xfrm>
                  <a:custGeom>
                    <a:avLst/>
                    <a:gdLst>
                      <a:gd name="T0" fmla="*/ 0 w 663"/>
                      <a:gd name="T1" fmla="*/ 0 h 181"/>
                      <a:gd name="T2" fmla="*/ 0 w 663"/>
                      <a:gd name="T3" fmla="*/ 0 h 181"/>
                      <a:gd name="T4" fmla="*/ 0 w 663"/>
                      <a:gd name="T5" fmla="*/ 0 h 181"/>
                      <a:gd name="T6" fmla="*/ 0 w 663"/>
                      <a:gd name="T7" fmla="*/ 0 h 181"/>
                      <a:gd name="T8" fmla="*/ 0 w 663"/>
                      <a:gd name="T9" fmla="*/ 0 h 181"/>
                      <a:gd name="T10" fmla="*/ 0 w 663"/>
                      <a:gd name="T11" fmla="*/ 0 h 181"/>
                      <a:gd name="T12" fmla="*/ 0 w 663"/>
                      <a:gd name="T13" fmla="*/ 0 h 181"/>
                      <a:gd name="T14" fmla="*/ 0 w 663"/>
                      <a:gd name="T15" fmla="*/ 0 h 181"/>
                      <a:gd name="T16" fmla="*/ 0 w 663"/>
                      <a:gd name="T17" fmla="*/ 0 h 181"/>
                      <a:gd name="T18" fmla="*/ 0 w 663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3"/>
                      <a:gd name="T31" fmla="*/ 0 h 181"/>
                      <a:gd name="T32" fmla="*/ 663 w 663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3" h="181">
                        <a:moveTo>
                          <a:pt x="0" y="180"/>
                        </a:moveTo>
                        <a:lnTo>
                          <a:pt x="662" y="180"/>
                        </a:lnTo>
                        <a:lnTo>
                          <a:pt x="662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8" y="180"/>
                        </a:moveTo>
                        <a:lnTo>
                          <a:pt x="653" y="180"/>
                        </a:lnTo>
                        <a:lnTo>
                          <a:pt x="653" y="4"/>
                        </a:lnTo>
                        <a:lnTo>
                          <a:pt x="8" y="4"/>
                        </a:lnTo>
                        <a:lnTo>
                          <a:pt x="8" y="18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1499">
                    <a:extLst>
                      <a:ext uri="{FF2B5EF4-FFF2-40B4-BE49-F238E27FC236}">
                        <a16:creationId xmlns:a16="http://schemas.microsoft.com/office/drawing/2014/main" id="{0D09A260-FC6B-4A7C-83C7-803DB5A2D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42"/>
                    <a:ext cx="144" cy="39"/>
                  </a:xfrm>
                  <a:custGeom>
                    <a:avLst/>
                    <a:gdLst>
                      <a:gd name="T0" fmla="*/ 0 w 639"/>
                      <a:gd name="T1" fmla="*/ 0 h 177"/>
                      <a:gd name="T2" fmla="*/ 0 w 639"/>
                      <a:gd name="T3" fmla="*/ 0 h 177"/>
                      <a:gd name="T4" fmla="*/ 0 w 639"/>
                      <a:gd name="T5" fmla="*/ 0 h 177"/>
                      <a:gd name="T6" fmla="*/ 0 w 639"/>
                      <a:gd name="T7" fmla="*/ 0 h 177"/>
                      <a:gd name="T8" fmla="*/ 0 w 639"/>
                      <a:gd name="T9" fmla="*/ 0 h 177"/>
                      <a:gd name="T10" fmla="*/ 0 w 639"/>
                      <a:gd name="T11" fmla="*/ 0 h 177"/>
                      <a:gd name="T12" fmla="*/ 0 w 639"/>
                      <a:gd name="T13" fmla="*/ 0 h 177"/>
                      <a:gd name="T14" fmla="*/ 0 w 639"/>
                      <a:gd name="T15" fmla="*/ 0 h 177"/>
                      <a:gd name="T16" fmla="*/ 0 w 639"/>
                      <a:gd name="T17" fmla="*/ 0 h 177"/>
                      <a:gd name="T18" fmla="*/ 0 w 639"/>
                      <a:gd name="T19" fmla="*/ 0 h 1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9"/>
                      <a:gd name="T31" fmla="*/ 0 h 177"/>
                      <a:gd name="T32" fmla="*/ 639 w 639"/>
                      <a:gd name="T33" fmla="*/ 177 h 1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9" h="177">
                        <a:moveTo>
                          <a:pt x="0" y="176"/>
                        </a:moveTo>
                        <a:lnTo>
                          <a:pt x="638" y="176"/>
                        </a:lnTo>
                        <a:lnTo>
                          <a:pt x="638" y="0"/>
                        </a:lnTo>
                        <a:lnTo>
                          <a:pt x="0" y="0"/>
                        </a:lnTo>
                        <a:lnTo>
                          <a:pt x="0" y="176"/>
                        </a:lnTo>
                        <a:close/>
                        <a:moveTo>
                          <a:pt x="12" y="174"/>
                        </a:moveTo>
                        <a:lnTo>
                          <a:pt x="627" y="174"/>
                        </a:lnTo>
                        <a:lnTo>
                          <a:pt x="627" y="2"/>
                        </a:lnTo>
                        <a:lnTo>
                          <a:pt x="12" y="2"/>
                        </a:lnTo>
                        <a:lnTo>
                          <a:pt x="12" y="174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1500">
                    <a:extLst>
                      <a:ext uri="{FF2B5EF4-FFF2-40B4-BE49-F238E27FC236}">
                        <a16:creationId xmlns:a16="http://schemas.microsoft.com/office/drawing/2014/main" id="{A8E464B4-EE91-4CE1-AB3B-3F9024EC9E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"/>
                    <a:ext cx="139" cy="36"/>
                  </a:xfrm>
                  <a:custGeom>
                    <a:avLst/>
                    <a:gdLst>
                      <a:gd name="T0" fmla="*/ 0 w 617"/>
                      <a:gd name="T1" fmla="*/ 0 h 165"/>
                      <a:gd name="T2" fmla="*/ 0 w 617"/>
                      <a:gd name="T3" fmla="*/ 0 h 165"/>
                      <a:gd name="T4" fmla="*/ 0 w 617"/>
                      <a:gd name="T5" fmla="*/ 0 h 165"/>
                      <a:gd name="T6" fmla="*/ 0 w 617"/>
                      <a:gd name="T7" fmla="*/ 0 h 165"/>
                      <a:gd name="T8" fmla="*/ 0 w 617"/>
                      <a:gd name="T9" fmla="*/ 0 h 165"/>
                      <a:gd name="T10" fmla="*/ 0 w 617"/>
                      <a:gd name="T11" fmla="*/ 0 h 165"/>
                      <a:gd name="T12" fmla="*/ 0 w 617"/>
                      <a:gd name="T13" fmla="*/ 0 h 165"/>
                      <a:gd name="T14" fmla="*/ 0 w 617"/>
                      <a:gd name="T15" fmla="*/ 0 h 165"/>
                      <a:gd name="T16" fmla="*/ 0 w 617"/>
                      <a:gd name="T17" fmla="*/ 0 h 165"/>
                      <a:gd name="T18" fmla="*/ 0 w 617"/>
                      <a:gd name="T19" fmla="*/ 0 h 1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17"/>
                      <a:gd name="T31" fmla="*/ 0 h 165"/>
                      <a:gd name="T32" fmla="*/ 617 w 617"/>
                      <a:gd name="T33" fmla="*/ 165 h 1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17" h="165">
                        <a:moveTo>
                          <a:pt x="0" y="164"/>
                        </a:moveTo>
                        <a:lnTo>
                          <a:pt x="616" y="164"/>
                        </a:lnTo>
                        <a:lnTo>
                          <a:pt x="616" y="0"/>
                        </a:lnTo>
                        <a:lnTo>
                          <a:pt x="0" y="0"/>
                        </a:lnTo>
                        <a:lnTo>
                          <a:pt x="0" y="164"/>
                        </a:lnTo>
                        <a:close/>
                        <a:moveTo>
                          <a:pt x="10" y="160"/>
                        </a:moveTo>
                        <a:lnTo>
                          <a:pt x="608" y="160"/>
                        </a:lnTo>
                        <a:lnTo>
                          <a:pt x="608" y="0"/>
                        </a:lnTo>
                        <a:lnTo>
                          <a:pt x="10" y="0"/>
                        </a:lnTo>
                        <a:lnTo>
                          <a:pt x="10" y="16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1501">
                    <a:extLst>
                      <a:ext uri="{FF2B5EF4-FFF2-40B4-BE49-F238E27FC236}">
                        <a16:creationId xmlns:a16="http://schemas.microsoft.com/office/drawing/2014/main" id="{18F01081-AFDB-4BEA-9269-56B606C63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" y="43"/>
                    <a:ext cx="135" cy="36"/>
                  </a:xfrm>
                  <a:custGeom>
                    <a:avLst/>
                    <a:gdLst>
                      <a:gd name="T0" fmla="*/ 0 w 599"/>
                      <a:gd name="T1" fmla="*/ 0 h 161"/>
                      <a:gd name="T2" fmla="*/ 0 w 599"/>
                      <a:gd name="T3" fmla="*/ 0 h 161"/>
                      <a:gd name="T4" fmla="*/ 0 w 599"/>
                      <a:gd name="T5" fmla="*/ 0 h 161"/>
                      <a:gd name="T6" fmla="*/ 0 w 599"/>
                      <a:gd name="T7" fmla="*/ 0 h 161"/>
                      <a:gd name="T8" fmla="*/ 0 w 599"/>
                      <a:gd name="T9" fmla="*/ 0 h 161"/>
                      <a:gd name="T10" fmla="*/ 0 w 599"/>
                      <a:gd name="T11" fmla="*/ 0 h 161"/>
                      <a:gd name="T12" fmla="*/ 0 w 599"/>
                      <a:gd name="T13" fmla="*/ 0 h 161"/>
                      <a:gd name="T14" fmla="*/ 0 w 599"/>
                      <a:gd name="T15" fmla="*/ 0 h 161"/>
                      <a:gd name="T16" fmla="*/ 0 w 599"/>
                      <a:gd name="T17" fmla="*/ 0 h 161"/>
                      <a:gd name="T18" fmla="*/ 0 w 599"/>
                      <a:gd name="T19" fmla="*/ 0 h 1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9"/>
                      <a:gd name="T31" fmla="*/ 0 h 161"/>
                      <a:gd name="T32" fmla="*/ 599 w 599"/>
                      <a:gd name="T33" fmla="*/ 161 h 1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9" h="161">
                        <a:moveTo>
                          <a:pt x="0" y="160"/>
                        </a:moveTo>
                        <a:lnTo>
                          <a:pt x="598" y="160"/>
                        </a:lnTo>
                        <a:lnTo>
                          <a:pt x="598" y="0"/>
                        </a:lnTo>
                        <a:lnTo>
                          <a:pt x="0" y="0"/>
                        </a:lnTo>
                        <a:lnTo>
                          <a:pt x="0" y="160"/>
                        </a:lnTo>
                        <a:close/>
                        <a:moveTo>
                          <a:pt x="8" y="158"/>
                        </a:moveTo>
                        <a:lnTo>
                          <a:pt x="586" y="158"/>
                        </a:lnTo>
                        <a:lnTo>
                          <a:pt x="586" y="4"/>
                        </a:lnTo>
                        <a:lnTo>
                          <a:pt x="8" y="4"/>
                        </a:lnTo>
                        <a:lnTo>
                          <a:pt x="8" y="158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1502">
                    <a:extLst>
                      <a:ext uri="{FF2B5EF4-FFF2-40B4-BE49-F238E27FC236}">
                        <a16:creationId xmlns:a16="http://schemas.microsoft.com/office/drawing/2014/main" id="{3FC4477F-43C3-4DDF-AE25-AFCE4CE913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43"/>
                    <a:ext cx="130" cy="34"/>
                  </a:xfrm>
                  <a:custGeom>
                    <a:avLst/>
                    <a:gdLst>
                      <a:gd name="T0" fmla="*/ 0 w 579"/>
                      <a:gd name="T1" fmla="*/ 0 h 155"/>
                      <a:gd name="T2" fmla="*/ 0 w 579"/>
                      <a:gd name="T3" fmla="*/ 0 h 155"/>
                      <a:gd name="T4" fmla="*/ 0 w 579"/>
                      <a:gd name="T5" fmla="*/ 0 h 155"/>
                      <a:gd name="T6" fmla="*/ 0 w 579"/>
                      <a:gd name="T7" fmla="*/ 0 h 155"/>
                      <a:gd name="T8" fmla="*/ 0 w 579"/>
                      <a:gd name="T9" fmla="*/ 0 h 155"/>
                      <a:gd name="T10" fmla="*/ 0 w 579"/>
                      <a:gd name="T11" fmla="*/ 0 h 155"/>
                      <a:gd name="T12" fmla="*/ 0 w 579"/>
                      <a:gd name="T13" fmla="*/ 0 h 155"/>
                      <a:gd name="T14" fmla="*/ 0 w 579"/>
                      <a:gd name="T15" fmla="*/ 0 h 155"/>
                      <a:gd name="T16" fmla="*/ 0 w 579"/>
                      <a:gd name="T17" fmla="*/ 0 h 155"/>
                      <a:gd name="T18" fmla="*/ 0 w 579"/>
                      <a:gd name="T19" fmla="*/ 0 h 1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9"/>
                      <a:gd name="T31" fmla="*/ 0 h 155"/>
                      <a:gd name="T32" fmla="*/ 579 w 579"/>
                      <a:gd name="T33" fmla="*/ 155 h 15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9" h="155">
                        <a:moveTo>
                          <a:pt x="0" y="154"/>
                        </a:moveTo>
                        <a:lnTo>
                          <a:pt x="578" y="154"/>
                        </a:lnTo>
                        <a:lnTo>
                          <a:pt x="578" y="0"/>
                        </a:lnTo>
                        <a:lnTo>
                          <a:pt x="0" y="0"/>
                        </a:lnTo>
                        <a:lnTo>
                          <a:pt x="0" y="154"/>
                        </a:lnTo>
                        <a:close/>
                        <a:moveTo>
                          <a:pt x="13" y="154"/>
                        </a:moveTo>
                        <a:lnTo>
                          <a:pt x="567" y="154"/>
                        </a:lnTo>
                        <a:lnTo>
                          <a:pt x="567" y="2"/>
                        </a:lnTo>
                        <a:lnTo>
                          <a:pt x="13" y="2"/>
                        </a:lnTo>
                        <a:lnTo>
                          <a:pt x="13" y="15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1503">
                    <a:extLst>
                      <a:ext uri="{FF2B5EF4-FFF2-40B4-BE49-F238E27FC236}">
                        <a16:creationId xmlns:a16="http://schemas.microsoft.com/office/drawing/2014/main" id="{1F1B811E-2870-4763-9930-F3C08BC27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44"/>
                    <a:ext cx="125" cy="33"/>
                  </a:xfrm>
                  <a:custGeom>
                    <a:avLst/>
                    <a:gdLst>
                      <a:gd name="T0" fmla="*/ 0 w 557"/>
                      <a:gd name="T1" fmla="*/ 0 h 151"/>
                      <a:gd name="T2" fmla="*/ 0 w 557"/>
                      <a:gd name="T3" fmla="*/ 0 h 151"/>
                      <a:gd name="T4" fmla="*/ 0 w 557"/>
                      <a:gd name="T5" fmla="*/ 0 h 151"/>
                      <a:gd name="T6" fmla="*/ 0 w 557"/>
                      <a:gd name="T7" fmla="*/ 0 h 151"/>
                      <a:gd name="T8" fmla="*/ 0 w 557"/>
                      <a:gd name="T9" fmla="*/ 0 h 151"/>
                      <a:gd name="T10" fmla="*/ 0 w 557"/>
                      <a:gd name="T11" fmla="*/ 0 h 151"/>
                      <a:gd name="T12" fmla="*/ 0 w 557"/>
                      <a:gd name="T13" fmla="*/ 0 h 151"/>
                      <a:gd name="T14" fmla="*/ 0 w 557"/>
                      <a:gd name="T15" fmla="*/ 0 h 151"/>
                      <a:gd name="T16" fmla="*/ 0 w 557"/>
                      <a:gd name="T17" fmla="*/ 0 h 151"/>
                      <a:gd name="T18" fmla="*/ 0 w 557"/>
                      <a:gd name="T19" fmla="*/ 0 h 1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7"/>
                      <a:gd name="T31" fmla="*/ 0 h 151"/>
                      <a:gd name="T32" fmla="*/ 557 w 557"/>
                      <a:gd name="T33" fmla="*/ 151 h 1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7" h="151">
                        <a:moveTo>
                          <a:pt x="0" y="150"/>
                        </a:moveTo>
                        <a:lnTo>
                          <a:pt x="556" y="150"/>
                        </a:lnTo>
                        <a:lnTo>
                          <a:pt x="556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close/>
                        <a:moveTo>
                          <a:pt x="13" y="146"/>
                        </a:moveTo>
                        <a:lnTo>
                          <a:pt x="543" y="146"/>
                        </a:lnTo>
                        <a:lnTo>
                          <a:pt x="543" y="5"/>
                        </a:lnTo>
                        <a:lnTo>
                          <a:pt x="13" y="5"/>
                        </a:lnTo>
                        <a:lnTo>
                          <a:pt x="13" y="146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1504">
                    <a:extLst>
                      <a:ext uri="{FF2B5EF4-FFF2-40B4-BE49-F238E27FC236}">
                        <a16:creationId xmlns:a16="http://schemas.microsoft.com/office/drawing/2014/main" id="{E54B4612-D4CA-4401-8A64-FE7DC36B0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46"/>
                    <a:ext cx="119" cy="32"/>
                  </a:xfrm>
                  <a:custGeom>
                    <a:avLst/>
                    <a:gdLst>
                      <a:gd name="T0" fmla="*/ 0 w 531"/>
                      <a:gd name="T1" fmla="*/ 0 h 145"/>
                      <a:gd name="T2" fmla="*/ 0 w 531"/>
                      <a:gd name="T3" fmla="*/ 0 h 145"/>
                      <a:gd name="T4" fmla="*/ 0 w 531"/>
                      <a:gd name="T5" fmla="*/ 0 h 145"/>
                      <a:gd name="T6" fmla="*/ 0 w 531"/>
                      <a:gd name="T7" fmla="*/ 0 h 145"/>
                      <a:gd name="T8" fmla="*/ 0 w 531"/>
                      <a:gd name="T9" fmla="*/ 0 h 145"/>
                      <a:gd name="T10" fmla="*/ 0 w 531"/>
                      <a:gd name="T11" fmla="*/ 0 h 145"/>
                      <a:gd name="T12" fmla="*/ 0 w 531"/>
                      <a:gd name="T13" fmla="*/ 0 h 145"/>
                      <a:gd name="T14" fmla="*/ 0 w 531"/>
                      <a:gd name="T15" fmla="*/ 0 h 145"/>
                      <a:gd name="T16" fmla="*/ 0 w 531"/>
                      <a:gd name="T17" fmla="*/ 0 h 145"/>
                      <a:gd name="T18" fmla="*/ 0 w 531"/>
                      <a:gd name="T19" fmla="*/ 0 h 1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31"/>
                      <a:gd name="T31" fmla="*/ 0 h 145"/>
                      <a:gd name="T32" fmla="*/ 531 w 531"/>
                      <a:gd name="T33" fmla="*/ 145 h 14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31" h="145">
                        <a:moveTo>
                          <a:pt x="0" y="144"/>
                        </a:moveTo>
                        <a:lnTo>
                          <a:pt x="530" y="144"/>
                        </a:lnTo>
                        <a:lnTo>
                          <a:pt x="530" y="0"/>
                        </a:lnTo>
                        <a:lnTo>
                          <a:pt x="0" y="0"/>
                        </a:lnTo>
                        <a:lnTo>
                          <a:pt x="0" y="144"/>
                        </a:lnTo>
                        <a:close/>
                        <a:moveTo>
                          <a:pt x="12" y="142"/>
                        </a:moveTo>
                        <a:lnTo>
                          <a:pt x="518" y="142"/>
                        </a:lnTo>
                        <a:lnTo>
                          <a:pt x="518" y="2"/>
                        </a:lnTo>
                        <a:lnTo>
                          <a:pt x="12" y="2"/>
                        </a:lnTo>
                        <a:lnTo>
                          <a:pt x="12" y="142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1505">
                    <a:extLst>
                      <a:ext uri="{FF2B5EF4-FFF2-40B4-BE49-F238E27FC236}">
                        <a16:creationId xmlns:a16="http://schemas.microsoft.com/office/drawing/2014/main" id="{2F62A397-A451-42FC-B3D9-60579368A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47"/>
                    <a:ext cx="114" cy="30"/>
                  </a:xfrm>
                  <a:custGeom>
                    <a:avLst/>
                    <a:gdLst>
                      <a:gd name="T0" fmla="*/ 0 w 506"/>
                      <a:gd name="T1" fmla="*/ 0 h 136"/>
                      <a:gd name="T2" fmla="*/ 0 w 506"/>
                      <a:gd name="T3" fmla="*/ 0 h 136"/>
                      <a:gd name="T4" fmla="*/ 0 w 506"/>
                      <a:gd name="T5" fmla="*/ 0 h 136"/>
                      <a:gd name="T6" fmla="*/ 0 w 506"/>
                      <a:gd name="T7" fmla="*/ 0 h 136"/>
                      <a:gd name="T8" fmla="*/ 0 w 506"/>
                      <a:gd name="T9" fmla="*/ 0 h 136"/>
                      <a:gd name="T10" fmla="*/ 0 w 506"/>
                      <a:gd name="T11" fmla="*/ 0 h 136"/>
                      <a:gd name="T12" fmla="*/ 0 w 506"/>
                      <a:gd name="T13" fmla="*/ 0 h 136"/>
                      <a:gd name="T14" fmla="*/ 0 w 506"/>
                      <a:gd name="T15" fmla="*/ 0 h 136"/>
                      <a:gd name="T16" fmla="*/ 0 w 506"/>
                      <a:gd name="T17" fmla="*/ 0 h 136"/>
                      <a:gd name="T18" fmla="*/ 0 w 506"/>
                      <a:gd name="T19" fmla="*/ 0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136"/>
                      <a:gd name="T32" fmla="*/ 506 w 506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136">
                        <a:moveTo>
                          <a:pt x="0" y="135"/>
                        </a:moveTo>
                        <a:lnTo>
                          <a:pt x="505" y="135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135"/>
                        </a:lnTo>
                        <a:close/>
                        <a:moveTo>
                          <a:pt x="13" y="130"/>
                        </a:moveTo>
                        <a:lnTo>
                          <a:pt x="492" y="130"/>
                        </a:lnTo>
                        <a:lnTo>
                          <a:pt x="492" y="4"/>
                        </a:lnTo>
                        <a:lnTo>
                          <a:pt x="13" y="4"/>
                        </a:lnTo>
                        <a:lnTo>
                          <a:pt x="13" y="13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1506">
                    <a:extLst>
                      <a:ext uri="{FF2B5EF4-FFF2-40B4-BE49-F238E27FC236}">
                        <a16:creationId xmlns:a16="http://schemas.microsoft.com/office/drawing/2014/main" id="{8EFDE227-33C3-46B9-AF0F-0E7F3D1918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47"/>
                    <a:ext cx="108" cy="29"/>
                  </a:xfrm>
                  <a:custGeom>
                    <a:avLst/>
                    <a:gdLst>
                      <a:gd name="T0" fmla="*/ 0 w 480"/>
                      <a:gd name="T1" fmla="*/ 0 h 131"/>
                      <a:gd name="T2" fmla="*/ 0 w 480"/>
                      <a:gd name="T3" fmla="*/ 0 h 131"/>
                      <a:gd name="T4" fmla="*/ 0 w 480"/>
                      <a:gd name="T5" fmla="*/ 0 h 131"/>
                      <a:gd name="T6" fmla="*/ 0 w 480"/>
                      <a:gd name="T7" fmla="*/ 0 h 131"/>
                      <a:gd name="T8" fmla="*/ 0 w 480"/>
                      <a:gd name="T9" fmla="*/ 0 h 131"/>
                      <a:gd name="T10" fmla="*/ 0 w 480"/>
                      <a:gd name="T11" fmla="*/ 0 h 131"/>
                      <a:gd name="T12" fmla="*/ 0 w 480"/>
                      <a:gd name="T13" fmla="*/ 0 h 131"/>
                      <a:gd name="T14" fmla="*/ 0 w 480"/>
                      <a:gd name="T15" fmla="*/ 0 h 131"/>
                      <a:gd name="T16" fmla="*/ 0 w 480"/>
                      <a:gd name="T17" fmla="*/ 0 h 131"/>
                      <a:gd name="T18" fmla="*/ 0 w 480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0"/>
                      <a:gd name="T31" fmla="*/ 0 h 131"/>
                      <a:gd name="T32" fmla="*/ 480 w 480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0" h="131">
                        <a:moveTo>
                          <a:pt x="0" y="130"/>
                        </a:moveTo>
                        <a:lnTo>
                          <a:pt x="479" y="130"/>
                        </a:lnTo>
                        <a:lnTo>
                          <a:pt x="479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  <a:moveTo>
                          <a:pt x="12" y="127"/>
                        </a:moveTo>
                        <a:lnTo>
                          <a:pt x="464" y="127"/>
                        </a:lnTo>
                        <a:lnTo>
                          <a:pt x="464" y="2"/>
                        </a:lnTo>
                        <a:lnTo>
                          <a:pt x="12" y="2"/>
                        </a:lnTo>
                        <a:lnTo>
                          <a:pt x="12" y="1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1507">
                    <a:extLst>
                      <a:ext uri="{FF2B5EF4-FFF2-40B4-BE49-F238E27FC236}">
                        <a16:creationId xmlns:a16="http://schemas.microsoft.com/office/drawing/2014/main" id="{23C0CDF9-326E-450B-9940-BEDC185FB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" y="48"/>
                    <a:ext cx="101" cy="26"/>
                  </a:xfrm>
                  <a:custGeom>
                    <a:avLst/>
                    <a:gdLst>
                      <a:gd name="T0" fmla="*/ 0 w 451"/>
                      <a:gd name="T1" fmla="*/ 0 h 121"/>
                      <a:gd name="T2" fmla="*/ 0 w 451"/>
                      <a:gd name="T3" fmla="*/ 0 h 121"/>
                      <a:gd name="T4" fmla="*/ 0 w 451"/>
                      <a:gd name="T5" fmla="*/ 0 h 121"/>
                      <a:gd name="T6" fmla="*/ 0 w 451"/>
                      <a:gd name="T7" fmla="*/ 0 h 121"/>
                      <a:gd name="T8" fmla="*/ 0 w 451"/>
                      <a:gd name="T9" fmla="*/ 0 h 121"/>
                      <a:gd name="T10" fmla="*/ 0 w 451"/>
                      <a:gd name="T11" fmla="*/ 0 h 121"/>
                      <a:gd name="T12" fmla="*/ 0 w 451"/>
                      <a:gd name="T13" fmla="*/ 0 h 121"/>
                      <a:gd name="T14" fmla="*/ 0 w 451"/>
                      <a:gd name="T15" fmla="*/ 0 h 121"/>
                      <a:gd name="T16" fmla="*/ 0 w 451"/>
                      <a:gd name="T17" fmla="*/ 0 h 121"/>
                      <a:gd name="T18" fmla="*/ 0 w 451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1"/>
                      <a:gd name="T31" fmla="*/ 0 h 121"/>
                      <a:gd name="T32" fmla="*/ 451 w 451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1" h="121">
                        <a:moveTo>
                          <a:pt x="0" y="120"/>
                        </a:moveTo>
                        <a:lnTo>
                          <a:pt x="450" y="120"/>
                        </a:lnTo>
                        <a:lnTo>
                          <a:pt x="450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17" y="116"/>
                        </a:moveTo>
                        <a:lnTo>
                          <a:pt x="437" y="116"/>
                        </a:lnTo>
                        <a:lnTo>
                          <a:pt x="437" y="5"/>
                        </a:lnTo>
                        <a:lnTo>
                          <a:pt x="17" y="5"/>
                        </a:lnTo>
                        <a:lnTo>
                          <a:pt x="17" y="11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1508">
                    <a:extLst>
                      <a:ext uri="{FF2B5EF4-FFF2-40B4-BE49-F238E27FC236}">
                        <a16:creationId xmlns:a16="http://schemas.microsoft.com/office/drawing/2014/main" id="{0C44B6C5-B455-48C3-8EFC-46D4CD532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9"/>
                    <a:ext cx="94" cy="25"/>
                  </a:xfrm>
                  <a:custGeom>
                    <a:avLst/>
                    <a:gdLst>
                      <a:gd name="T0" fmla="*/ 0 w 420"/>
                      <a:gd name="T1" fmla="*/ 0 h 115"/>
                      <a:gd name="T2" fmla="*/ 0 w 420"/>
                      <a:gd name="T3" fmla="*/ 0 h 115"/>
                      <a:gd name="T4" fmla="*/ 0 w 420"/>
                      <a:gd name="T5" fmla="*/ 0 h 115"/>
                      <a:gd name="T6" fmla="*/ 0 w 420"/>
                      <a:gd name="T7" fmla="*/ 0 h 115"/>
                      <a:gd name="T8" fmla="*/ 0 w 420"/>
                      <a:gd name="T9" fmla="*/ 0 h 115"/>
                      <a:gd name="T10" fmla="*/ 0 w 420"/>
                      <a:gd name="T11" fmla="*/ 0 h 115"/>
                      <a:gd name="T12" fmla="*/ 0 w 420"/>
                      <a:gd name="T13" fmla="*/ 0 h 115"/>
                      <a:gd name="T14" fmla="*/ 0 w 420"/>
                      <a:gd name="T15" fmla="*/ 0 h 115"/>
                      <a:gd name="T16" fmla="*/ 0 w 420"/>
                      <a:gd name="T17" fmla="*/ 0 h 115"/>
                      <a:gd name="T18" fmla="*/ 0 w 420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0"/>
                      <a:gd name="T31" fmla="*/ 0 h 115"/>
                      <a:gd name="T32" fmla="*/ 420 w 420"/>
                      <a:gd name="T33" fmla="*/ 115 h 11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0" h="115">
                        <a:moveTo>
                          <a:pt x="0" y="114"/>
                        </a:moveTo>
                        <a:lnTo>
                          <a:pt x="419" y="114"/>
                        </a:lnTo>
                        <a:lnTo>
                          <a:pt x="419" y="0"/>
                        </a:lnTo>
                        <a:lnTo>
                          <a:pt x="0" y="0"/>
                        </a:lnTo>
                        <a:lnTo>
                          <a:pt x="0" y="114"/>
                        </a:lnTo>
                        <a:close/>
                        <a:moveTo>
                          <a:pt x="12" y="112"/>
                        </a:moveTo>
                        <a:lnTo>
                          <a:pt x="401" y="112"/>
                        </a:lnTo>
                        <a:lnTo>
                          <a:pt x="401" y="4"/>
                        </a:lnTo>
                        <a:lnTo>
                          <a:pt x="12" y="4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1509">
                    <a:extLst>
                      <a:ext uri="{FF2B5EF4-FFF2-40B4-BE49-F238E27FC236}">
                        <a16:creationId xmlns:a16="http://schemas.microsoft.com/office/drawing/2014/main" id="{5BB68B45-B90B-4C63-9841-AA22F65259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" y="50"/>
                    <a:ext cx="87" cy="23"/>
                  </a:xfrm>
                  <a:custGeom>
                    <a:avLst/>
                    <a:gdLst>
                      <a:gd name="T0" fmla="*/ 0 w 390"/>
                      <a:gd name="T1" fmla="*/ 0 h 107"/>
                      <a:gd name="T2" fmla="*/ 0 w 390"/>
                      <a:gd name="T3" fmla="*/ 0 h 107"/>
                      <a:gd name="T4" fmla="*/ 0 w 390"/>
                      <a:gd name="T5" fmla="*/ 0 h 107"/>
                      <a:gd name="T6" fmla="*/ 0 w 390"/>
                      <a:gd name="T7" fmla="*/ 0 h 107"/>
                      <a:gd name="T8" fmla="*/ 0 w 390"/>
                      <a:gd name="T9" fmla="*/ 0 h 107"/>
                      <a:gd name="T10" fmla="*/ 0 w 390"/>
                      <a:gd name="T11" fmla="*/ 0 h 107"/>
                      <a:gd name="T12" fmla="*/ 0 w 390"/>
                      <a:gd name="T13" fmla="*/ 0 h 107"/>
                      <a:gd name="T14" fmla="*/ 0 w 390"/>
                      <a:gd name="T15" fmla="*/ 0 h 107"/>
                      <a:gd name="T16" fmla="*/ 0 w 390"/>
                      <a:gd name="T17" fmla="*/ 0 h 107"/>
                      <a:gd name="T18" fmla="*/ 0 w 390"/>
                      <a:gd name="T19" fmla="*/ 0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107"/>
                      <a:gd name="T32" fmla="*/ 390 w 390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107">
                        <a:moveTo>
                          <a:pt x="0" y="106"/>
                        </a:moveTo>
                        <a:lnTo>
                          <a:pt x="389" y="10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15" y="98"/>
                        </a:moveTo>
                        <a:lnTo>
                          <a:pt x="372" y="98"/>
                        </a:lnTo>
                        <a:lnTo>
                          <a:pt x="372" y="3"/>
                        </a:lnTo>
                        <a:lnTo>
                          <a:pt x="15" y="3"/>
                        </a:lnTo>
                        <a:lnTo>
                          <a:pt x="15" y="98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1510">
                    <a:extLst>
                      <a:ext uri="{FF2B5EF4-FFF2-40B4-BE49-F238E27FC236}">
                        <a16:creationId xmlns:a16="http://schemas.microsoft.com/office/drawing/2014/main" id="{9312594B-6DED-4D4D-AC76-AD882D66B1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51"/>
                    <a:ext cx="80" cy="20"/>
                  </a:xfrm>
                  <a:custGeom>
                    <a:avLst/>
                    <a:gdLst>
                      <a:gd name="T0" fmla="*/ 0 w 356"/>
                      <a:gd name="T1" fmla="*/ 0 h 91"/>
                      <a:gd name="T2" fmla="*/ 0 w 356"/>
                      <a:gd name="T3" fmla="*/ 0 h 91"/>
                      <a:gd name="T4" fmla="*/ 0 w 356"/>
                      <a:gd name="T5" fmla="*/ 0 h 91"/>
                      <a:gd name="T6" fmla="*/ 0 w 356"/>
                      <a:gd name="T7" fmla="*/ 0 h 91"/>
                      <a:gd name="T8" fmla="*/ 0 w 356"/>
                      <a:gd name="T9" fmla="*/ 0 h 91"/>
                      <a:gd name="T10" fmla="*/ 0 w 356"/>
                      <a:gd name="T11" fmla="*/ 0 h 91"/>
                      <a:gd name="T12" fmla="*/ 0 w 356"/>
                      <a:gd name="T13" fmla="*/ 0 h 91"/>
                      <a:gd name="T14" fmla="*/ 0 w 356"/>
                      <a:gd name="T15" fmla="*/ 0 h 91"/>
                      <a:gd name="T16" fmla="*/ 0 w 356"/>
                      <a:gd name="T17" fmla="*/ 0 h 91"/>
                      <a:gd name="T18" fmla="*/ 0 w 356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91"/>
                      <a:gd name="T32" fmla="*/ 356 w 356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91">
                        <a:moveTo>
                          <a:pt x="0" y="90"/>
                        </a:moveTo>
                        <a:lnTo>
                          <a:pt x="355" y="90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6" y="85"/>
                        </a:moveTo>
                        <a:lnTo>
                          <a:pt x="340" y="85"/>
                        </a:lnTo>
                        <a:lnTo>
                          <a:pt x="340" y="5"/>
                        </a:lnTo>
                        <a:lnTo>
                          <a:pt x="16" y="5"/>
                        </a:lnTo>
                        <a:lnTo>
                          <a:pt x="16" y="8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1511">
                    <a:extLst>
                      <a:ext uri="{FF2B5EF4-FFF2-40B4-BE49-F238E27FC236}">
                        <a16:creationId xmlns:a16="http://schemas.microsoft.com/office/drawing/2014/main" id="{A520514B-6F2A-4C12-BC9A-3C2AC93B4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51"/>
                    <a:ext cx="73" cy="20"/>
                  </a:xfrm>
                  <a:custGeom>
                    <a:avLst/>
                    <a:gdLst>
                      <a:gd name="T0" fmla="*/ 0 w 325"/>
                      <a:gd name="T1" fmla="*/ 0 h 91"/>
                      <a:gd name="T2" fmla="*/ 0 w 325"/>
                      <a:gd name="T3" fmla="*/ 0 h 91"/>
                      <a:gd name="T4" fmla="*/ 0 w 325"/>
                      <a:gd name="T5" fmla="*/ 0 h 91"/>
                      <a:gd name="T6" fmla="*/ 0 w 325"/>
                      <a:gd name="T7" fmla="*/ 0 h 91"/>
                      <a:gd name="T8" fmla="*/ 0 w 325"/>
                      <a:gd name="T9" fmla="*/ 0 h 91"/>
                      <a:gd name="T10" fmla="*/ 0 w 325"/>
                      <a:gd name="T11" fmla="*/ 0 h 91"/>
                      <a:gd name="T12" fmla="*/ 0 w 325"/>
                      <a:gd name="T13" fmla="*/ 0 h 91"/>
                      <a:gd name="T14" fmla="*/ 0 w 325"/>
                      <a:gd name="T15" fmla="*/ 0 h 91"/>
                      <a:gd name="T16" fmla="*/ 0 w 325"/>
                      <a:gd name="T17" fmla="*/ 0 h 91"/>
                      <a:gd name="T18" fmla="*/ 0 w 325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5"/>
                      <a:gd name="T31" fmla="*/ 0 h 91"/>
                      <a:gd name="T32" fmla="*/ 325 w 325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5" h="91">
                        <a:moveTo>
                          <a:pt x="0" y="90"/>
                        </a:moveTo>
                        <a:lnTo>
                          <a:pt x="324" y="90"/>
                        </a:lnTo>
                        <a:lnTo>
                          <a:pt x="324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9" y="87"/>
                        </a:moveTo>
                        <a:lnTo>
                          <a:pt x="305" y="87"/>
                        </a:lnTo>
                        <a:lnTo>
                          <a:pt x="305" y="2"/>
                        </a:lnTo>
                        <a:lnTo>
                          <a:pt x="19" y="2"/>
                        </a:lnTo>
                        <a:lnTo>
                          <a:pt x="19" y="87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1512">
                    <a:extLst>
                      <a:ext uri="{FF2B5EF4-FFF2-40B4-BE49-F238E27FC236}">
                        <a16:creationId xmlns:a16="http://schemas.microsoft.com/office/drawing/2014/main" id="{C961ACE2-290B-4C80-A261-43D69B397C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" y="52"/>
                    <a:ext cx="64" cy="17"/>
                  </a:xfrm>
                  <a:custGeom>
                    <a:avLst/>
                    <a:gdLst>
                      <a:gd name="T0" fmla="*/ 0 w 287"/>
                      <a:gd name="T1" fmla="*/ 0 h 81"/>
                      <a:gd name="T2" fmla="*/ 0 w 287"/>
                      <a:gd name="T3" fmla="*/ 0 h 81"/>
                      <a:gd name="T4" fmla="*/ 0 w 287"/>
                      <a:gd name="T5" fmla="*/ 0 h 81"/>
                      <a:gd name="T6" fmla="*/ 0 w 287"/>
                      <a:gd name="T7" fmla="*/ 0 h 81"/>
                      <a:gd name="T8" fmla="*/ 0 w 287"/>
                      <a:gd name="T9" fmla="*/ 0 h 81"/>
                      <a:gd name="T10" fmla="*/ 0 w 287"/>
                      <a:gd name="T11" fmla="*/ 0 h 81"/>
                      <a:gd name="T12" fmla="*/ 0 w 287"/>
                      <a:gd name="T13" fmla="*/ 0 h 81"/>
                      <a:gd name="T14" fmla="*/ 0 w 287"/>
                      <a:gd name="T15" fmla="*/ 0 h 81"/>
                      <a:gd name="T16" fmla="*/ 0 w 287"/>
                      <a:gd name="T17" fmla="*/ 0 h 81"/>
                      <a:gd name="T18" fmla="*/ 0 w 287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7"/>
                      <a:gd name="T31" fmla="*/ 0 h 81"/>
                      <a:gd name="T32" fmla="*/ 287 w 287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7" h="81">
                        <a:moveTo>
                          <a:pt x="0" y="80"/>
                        </a:moveTo>
                        <a:lnTo>
                          <a:pt x="286" y="80"/>
                        </a:lnTo>
                        <a:lnTo>
                          <a:pt x="286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9" y="74"/>
                        </a:moveTo>
                        <a:lnTo>
                          <a:pt x="270" y="74"/>
                        </a:lnTo>
                        <a:lnTo>
                          <a:pt x="270" y="6"/>
                        </a:lnTo>
                        <a:lnTo>
                          <a:pt x="19" y="6"/>
                        </a:lnTo>
                        <a:lnTo>
                          <a:pt x="19" y="74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1513">
                    <a:extLst>
                      <a:ext uri="{FF2B5EF4-FFF2-40B4-BE49-F238E27FC236}">
                        <a16:creationId xmlns:a16="http://schemas.microsoft.com/office/drawing/2014/main" id="{2656EA78-A220-471B-8D12-8E08E18598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55"/>
                    <a:ext cx="57" cy="14"/>
                  </a:xfrm>
                  <a:custGeom>
                    <a:avLst/>
                    <a:gdLst>
                      <a:gd name="T0" fmla="*/ 0 w 255"/>
                      <a:gd name="T1" fmla="*/ 0 h 65"/>
                      <a:gd name="T2" fmla="*/ 0 w 255"/>
                      <a:gd name="T3" fmla="*/ 0 h 65"/>
                      <a:gd name="T4" fmla="*/ 0 w 255"/>
                      <a:gd name="T5" fmla="*/ 0 h 65"/>
                      <a:gd name="T6" fmla="*/ 0 w 255"/>
                      <a:gd name="T7" fmla="*/ 0 h 65"/>
                      <a:gd name="T8" fmla="*/ 0 w 255"/>
                      <a:gd name="T9" fmla="*/ 0 h 65"/>
                      <a:gd name="T10" fmla="*/ 0 w 255"/>
                      <a:gd name="T11" fmla="*/ 0 h 65"/>
                      <a:gd name="T12" fmla="*/ 0 w 255"/>
                      <a:gd name="T13" fmla="*/ 0 h 65"/>
                      <a:gd name="T14" fmla="*/ 0 w 255"/>
                      <a:gd name="T15" fmla="*/ 0 h 65"/>
                      <a:gd name="T16" fmla="*/ 0 w 255"/>
                      <a:gd name="T17" fmla="*/ 0 h 65"/>
                      <a:gd name="T18" fmla="*/ 0 w 255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5"/>
                      <a:gd name="T31" fmla="*/ 0 h 65"/>
                      <a:gd name="T32" fmla="*/ 255 w 255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5" h="65">
                        <a:moveTo>
                          <a:pt x="0" y="64"/>
                        </a:moveTo>
                        <a:lnTo>
                          <a:pt x="254" y="64"/>
                        </a:lnTo>
                        <a:lnTo>
                          <a:pt x="25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20" y="58"/>
                        </a:moveTo>
                        <a:lnTo>
                          <a:pt x="234" y="58"/>
                        </a:lnTo>
                        <a:lnTo>
                          <a:pt x="234" y="4"/>
                        </a:lnTo>
                        <a:lnTo>
                          <a:pt x="20" y="4"/>
                        </a:lnTo>
                        <a:lnTo>
                          <a:pt x="20" y="5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1514">
                    <a:extLst>
                      <a:ext uri="{FF2B5EF4-FFF2-40B4-BE49-F238E27FC236}">
                        <a16:creationId xmlns:a16="http://schemas.microsoft.com/office/drawing/2014/main" id="{F3C48D64-D17A-43D9-9ECA-B6AFF6E7D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" y="55"/>
                    <a:ext cx="48" cy="13"/>
                  </a:xfrm>
                  <a:custGeom>
                    <a:avLst/>
                    <a:gdLst>
                      <a:gd name="T0" fmla="*/ 0 w 215"/>
                      <a:gd name="T1" fmla="*/ 0 h 61"/>
                      <a:gd name="T2" fmla="*/ 0 w 215"/>
                      <a:gd name="T3" fmla="*/ 0 h 61"/>
                      <a:gd name="T4" fmla="*/ 0 w 215"/>
                      <a:gd name="T5" fmla="*/ 0 h 61"/>
                      <a:gd name="T6" fmla="*/ 0 w 215"/>
                      <a:gd name="T7" fmla="*/ 0 h 61"/>
                      <a:gd name="T8" fmla="*/ 0 w 215"/>
                      <a:gd name="T9" fmla="*/ 0 h 61"/>
                      <a:gd name="T10" fmla="*/ 0 w 215"/>
                      <a:gd name="T11" fmla="*/ 0 h 61"/>
                      <a:gd name="T12" fmla="*/ 0 w 215"/>
                      <a:gd name="T13" fmla="*/ 0 h 61"/>
                      <a:gd name="T14" fmla="*/ 0 w 215"/>
                      <a:gd name="T15" fmla="*/ 0 h 61"/>
                      <a:gd name="T16" fmla="*/ 0 w 215"/>
                      <a:gd name="T17" fmla="*/ 0 h 61"/>
                      <a:gd name="T18" fmla="*/ 0 w 215"/>
                      <a:gd name="T19" fmla="*/ 0 h 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5"/>
                      <a:gd name="T31" fmla="*/ 0 h 61"/>
                      <a:gd name="T32" fmla="*/ 215 w 215"/>
                      <a:gd name="T33" fmla="*/ 61 h 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5" h="61">
                        <a:moveTo>
                          <a:pt x="0" y="60"/>
                        </a:moveTo>
                        <a:lnTo>
                          <a:pt x="214" y="60"/>
                        </a:lnTo>
                        <a:lnTo>
                          <a:pt x="214" y="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close/>
                        <a:moveTo>
                          <a:pt x="19" y="58"/>
                        </a:moveTo>
                        <a:lnTo>
                          <a:pt x="192" y="58"/>
                        </a:lnTo>
                        <a:lnTo>
                          <a:pt x="192" y="2"/>
                        </a:lnTo>
                        <a:lnTo>
                          <a:pt x="19" y="2"/>
                        </a:lnTo>
                        <a:lnTo>
                          <a:pt x="19" y="5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1515">
                    <a:extLst>
                      <a:ext uri="{FF2B5EF4-FFF2-40B4-BE49-F238E27FC236}">
                        <a16:creationId xmlns:a16="http://schemas.microsoft.com/office/drawing/2014/main" id="{CA2B4725-4B17-4A43-8C47-5AD653948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56"/>
                    <a:ext cx="37" cy="11"/>
                  </a:xfrm>
                  <a:custGeom>
                    <a:avLst/>
                    <a:gdLst>
                      <a:gd name="T0" fmla="*/ 0 w 168"/>
                      <a:gd name="T1" fmla="*/ 0 h 51"/>
                      <a:gd name="T2" fmla="*/ 0 w 168"/>
                      <a:gd name="T3" fmla="*/ 0 h 51"/>
                      <a:gd name="T4" fmla="*/ 0 w 168"/>
                      <a:gd name="T5" fmla="*/ 0 h 51"/>
                      <a:gd name="T6" fmla="*/ 0 w 168"/>
                      <a:gd name="T7" fmla="*/ 0 h 51"/>
                      <a:gd name="T8" fmla="*/ 0 w 168"/>
                      <a:gd name="T9" fmla="*/ 0 h 51"/>
                      <a:gd name="T10" fmla="*/ 0 w 168"/>
                      <a:gd name="T11" fmla="*/ 0 h 51"/>
                      <a:gd name="T12" fmla="*/ 0 w 168"/>
                      <a:gd name="T13" fmla="*/ 0 h 51"/>
                      <a:gd name="T14" fmla="*/ 0 w 168"/>
                      <a:gd name="T15" fmla="*/ 0 h 51"/>
                      <a:gd name="T16" fmla="*/ 0 w 168"/>
                      <a:gd name="T17" fmla="*/ 0 h 51"/>
                      <a:gd name="T18" fmla="*/ 0 w 168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8"/>
                      <a:gd name="T31" fmla="*/ 0 h 51"/>
                      <a:gd name="T32" fmla="*/ 168 w 168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8" h="51">
                        <a:moveTo>
                          <a:pt x="0" y="50"/>
                        </a:moveTo>
                        <a:lnTo>
                          <a:pt x="167" y="50"/>
                        </a:lnTo>
                        <a:lnTo>
                          <a:pt x="167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2"/>
                        </a:moveTo>
                        <a:lnTo>
                          <a:pt x="147" y="42"/>
                        </a:lnTo>
                        <a:lnTo>
                          <a:pt x="147" y="7"/>
                        </a:lnTo>
                        <a:lnTo>
                          <a:pt x="22" y="7"/>
                        </a:lnTo>
                        <a:lnTo>
                          <a:pt x="22" y="42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1516">
                    <a:extLst>
                      <a:ext uri="{FF2B5EF4-FFF2-40B4-BE49-F238E27FC236}">
                        <a16:creationId xmlns:a16="http://schemas.microsoft.com/office/drawing/2014/main" id="{CA6966A9-2228-4CB6-B6DF-FCD2BDEAA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58"/>
                    <a:ext cx="28" cy="6"/>
                  </a:xfrm>
                  <a:custGeom>
                    <a:avLst/>
                    <a:gdLst>
                      <a:gd name="T0" fmla="*/ 0 w 129"/>
                      <a:gd name="T1" fmla="*/ 0 h 31"/>
                      <a:gd name="T2" fmla="*/ 0 w 129"/>
                      <a:gd name="T3" fmla="*/ 0 h 31"/>
                      <a:gd name="T4" fmla="*/ 0 w 129"/>
                      <a:gd name="T5" fmla="*/ 0 h 31"/>
                      <a:gd name="T6" fmla="*/ 0 w 129"/>
                      <a:gd name="T7" fmla="*/ 0 h 31"/>
                      <a:gd name="T8" fmla="*/ 0 w 129"/>
                      <a:gd name="T9" fmla="*/ 0 h 31"/>
                      <a:gd name="T10" fmla="*/ 0 w 129"/>
                      <a:gd name="T11" fmla="*/ 0 h 31"/>
                      <a:gd name="T12" fmla="*/ 0 w 129"/>
                      <a:gd name="T13" fmla="*/ 0 h 31"/>
                      <a:gd name="T14" fmla="*/ 0 w 129"/>
                      <a:gd name="T15" fmla="*/ 0 h 31"/>
                      <a:gd name="T16" fmla="*/ 0 w 129"/>
                      <a:gd name="T17" fmla="*/ 0 h 31"/>
                      <a:gd name="T18" fmla="*/ 0 w 129"/>
                      <a:gd name="T19" fmla="*/ 0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"/>
                      <a:gd name="T31" fmla="*/ 0 h 31"/>
                      <a:gd name="T32" fmla="*/ 129 w 129"/>
                      <a:gd name="T33" fmla="*/ 31 h 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" h="31">
                        <a:moveTo>
                          <a:pt x="0" y="30"/>
                        </a:moveTo>
                        <a:lnTo>
                          <a:pt x="128" y="30"/>
                        </a:lnTo>
                        <a:lnTo>
                          <a:pt x="128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close/>
                        <a:moveTo>
                          <a:pt x="22" y="26"/>
                        </a:moveTo>
                        <a:lnTo>
                          <a:pt x="103" y="26"/>
                        </a:lnTo>
                        <a:lnTo>
                          <a:pt x="103" y="5"/>
                        </a:lnTo>
                        <a:lnTo>
                          <a:pt x="22" y="5"/>
                        </a:lnTo>
                        <a:lnTo>
                          <a:pt x="22" y="2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1517">
                    <a:extLst>
                      <a:ext uri="{FF2B5EF4-FFF2-40B4-BE49-F238E27FC236}">
                        <a16:creationId xmlns:a16="http://schemas.microsoft.com/office/drawing/2014/main" id="{3372A139-31D6-491C-8185-ACE78DFC8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" y="59"/>
                    <a:ext cx="17" cy="5"/>
                  </a:xfrm>
                  <a:custGeom>
                    <a:avLst/>
                    <a:gdLst>
                      <a:gd name="T0" fmla="*/ 0 w 81"/>
                      <a:gd name="T1" fmla="*/ 0 h 26"/>
                      <a:gd name="T2" fmla="*/ 0 w 81"/>
                      <a:gd name="T3" fmla="*/ 0 h 26"/>
                      <a:gd name="T4" fmla="*/ 0 w 81"/>
                      <a:gd name="T5" fmla="*/ 0 h 26"/>
                      <a:gd name="T6" fmla="*/ 0 w 81"/>
                      <a:gd name="T7" fmla="*/ 0 h 26"/>
                      <a:gd name="T8" fmla="*/ 0 w 81"/>
                      <a:gd name="T9" fmla="*/ 0 h 26"/>
                      <a:gd name="T10" fmla="*/ 0 w 81"/>
                      <a:gd name="T11" fmla="*/ 0 h 26"/>
                      <a:gd name="T12" fmla="*/ 0 w 81"/>
                      <a:gd name="T13" fmla="*/ 0 h 26"/>
                      <a:gd name="T14" fmla="*/ 0 w 81"/>
                      <a:gd name="T15" fmla="*/ 0 h 26"/>
                      <a:gd name="T16" fmla="*/ 0 w 81"/>
                      <a:gd name="T17" fmla="*/ 0 h 26"/>
                      <a:gd name="T18" fmla="*/ 0 w 8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"/>
                      <a:gd name="T31" fmla="*/ 0 h 26"/>
                      <a:gd name="T32" fmla="*/ 81 w 8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" h="26">
                        <a:moveTo>
                          <a:pt x="0" y="25"/>
                        </a:moveTo>
                        <a:lnTo>
                          <a:pt x="80" y="25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3" y="16"/>
                        </a:moveTo>
                        <a:lnTo>
                          <a:pt x="57" y="16"/>
                        </a:lnTo>
                        <a:lnTo>
                          <a:pt x="57" y="6"/>
                        </a:lnTo>
                        <a:lnTo>
                          <a:pt x="23" y="6"/>
                        </a:lnTo>
                        <a:lnTo>
                          <a:pt x="23" y="16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1518">
                    <a:extLst>
                      <a:ext uri="{FF2B5EF4-FFF2-40B4-BE49-F238E27FC236}">
                        <a16:creationId xmlns:a16="http://schemas.microsoft.com/office/drawing/2014/main" id="{AE640CC8-B6D7-44BB-86A1-5C4C3647E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60"/>
                    <a:ext cx="8" cy="1"/>
                  </a:xfrm>
                  <a:custGeom>
                    <a:avLst/>
                    <a:gdLst>
                      <a:gd name="T0" fmla="*/ 0 w 39"/>
                      <a:gd name="T1" fmla="*/ 0 h 11"/>
                      <a:gd name="T2" fmla="*/ 0 w 39"/>
                      <a:gd name="T3" fmla="*/ 0 h 11"/>
                      <a:gd name="T4" fmla="*/ 0 w 39"/>
                      <a:gd name="T5" fmla="*/ 0 h 11"/>
                      <a:gd name="T6" fmla="*/ 0 w 39"/>
                      <a:gd name="T7" fmla="*/ 0 h 11"/>
                      <a:gd name="T8" fmla="*/ 0 w 39"/>
                      <a:gd name="T9" fmla="*/ 0 h 11"/>
                      <a:gd name="T10" fmla="*/ 0 w 39"/>
                      <a:gd name="T11" fmla="*/ 0 h 11"/>
                      <a:gd name="T12" fmla="*/ 0 w 39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"/>
                      <a:gd name="T22" fmla="*/ 0 h 11"/>
                      <a:gd name="T23" fmla="*/ 39 w 39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" h="11">
                        <a:moveTo>
                          <a:pt x="0" y="10"/>
                        </a:moveTo>
                        <a:lnTo>
                          <a:pt x="38" y="1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21" y="7"/>
                        </a:moveTo>
                        <a:lnTo>
                          <a:pt x="2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1519">
                    <a:extLst>
                      <a:ext uri="{FF2B5EF4-FFF2-40B4-BE49-F238E27FC236}">
                        <a16:creationId xmlns:a16="http://schemas.microsoft.com/office/drawing/2014/main" id="{C637B843-8A20-46FE-AF39-5E8434AAFE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0"/>
                    <a:ext cx="274" cy="338"/>
                  </a:xfrm>
                  <a:custGeom>
                    <a:avLst/>
                    <a:gdLst>
                      <a:gd name="T0" fmla="*/ 0 w 1211"/>
                      <a:gd name="T1" fmla="*/ 1 h 1494"/>
                      <a:gd name="T2" fmla="*/ 1 w 1211"/>
                      <a:gd name="T3" fmla="*/ 1 h 1494"/>
                      <a:gd name="T4" fmla="*/ 1 w 1211"/>
                      <a:gd name="T5" fmla="*/ 0 h 1494"/>
                      <a:gd name="T6" fmla="*/ 0 w 1211"/>
                      <a:gd name="T7" fmla="*/ 0 h 1494"/>
                      <a:gd name="T8" fmla="*/ 0 w 1211"/>
                      <a:gd name="T9" fmla="*/ 1 h 1494"/>
                      <a:gd name="T10" fmla="*/ 0 w 1211"/>
                      <a:gd name="T11" fmla="*/ 1 h 1494"/>
                      <a:gd name="T12" fmla="*/ 1 w 1211"/>
                      <a:gd name="T13" fmla="*/ 1 h 1494"/>
                      <a:gd name="T14" fmla="*/ 1 w 1211"/>
                      <a:gd name="T15" fmla="*/ 0 h 1494"/>
                      <a:gd name="T16" fmla="*/ 0 w 1211"/>
                      <a:gd name="T17" fmla="*/ 0 h 1494"/>
                      <a:gd name="T18" fmla="*/ 0 w 1211"/>
                      <a:gd name="T19" fmla="*/ 1 h 14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494"/>
                      <a:gd name="T32" fmla="*/ 1211 w 1211"/>
                      <a:gd name="T33" fmla="*/ 1494 h 14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494">
                        <a:moveTo>
                          <a:pt x="0" y="1493"/>
                        </a:moveTo>
                        <a:lnTo>
                          <a:pt x="1210" y="14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493"/>
                        </a:lnTo>
                        <a:close/>
                        <a:moveTo>
                          <a:pt x="9" y="1472"/>
                        </a:moveTo>
                        <a:lnTo>
                          <a:pt x="1198" y="1472"/>
                        </a:lnTo>
                        <a:lnTo>
                          <a:pt x="1198" y="14"/>
                        </a:lnTo>
                        <a:lnTo>
                          <a:pt x="9" y="14"/>
                        </a:lnTo>
                        <a:lnTo>
                          <a:pt x="9" y="14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1520">
                    <a:extLst>
                      <a:ext uri="{FF2B5EF4-FFF2-40B4-BE49-F238E27FC236}">
                        <a16:creationId xmlns:a16="http://schemas.microsoft.com/office/drawing/2014/main" id="{A97F0B8C-B23B-4906-9468-F56D8CC62E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53"/>
                    <a:ext cx="268" cy="331"/>
                  </a:xfrm>
                  <a:custGeom>
                    <a:avLst/>
                    <a:gdLst>
                      <a:gd name="T0" fmla="*/ 0 w 1186"/>
                      <a:gd name="T1" fmla="*/ 1 h 1464"/>
                      <a:gd name="T2" fmla="*/ 1 w 1186"/>
                      <a:gd name="T3" fmla="*/ 1 h 1464"/>
                      <a:gd name="T4" fmla="*/ 1 w 1186"/>
                      <a:gd name="T5" fmla="*/ 0 h 1464"/>
                      <a:gd name="T6" fmla="*/ 0 w 1186"/>
                      <a:gd name="T7" fmla="*/ 0 h 1464"/>
                      <a:gd name="T8" fmla="*/ 0 w 1186"/>
                      <a:gd name="T9" fmla="*/ 1 h 1464"/>
                      <a:gd name="T10" fmla="*/ 0 w 1186"/>
                      <a:gd name="T11" fmla="*/ 1 h 1464"/>
                      <a:gd name="T12" fmla="*/ 1 w 1186"/>
                      <a:gd name="T13" fmla="*/ 1 h 1464"/>
                      <a:gd name="T14" fmla="*/ 1 w 1186"/>
                      <a:gd name="T15" fmla="*/ 0 h 1464"/>
                      <a:gd name="T16" fmla="*/ 0 w 1186"/>
                      <a:gd name="T17" fmla="*/ 0 h 1464"/>
                      <a:gd name="T18" fmla="*/ 0 w 1186"/>
                      <a:gd name="T19" fmla="*/ 1 h 14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464"/>
                      <a:gd name="T32" fmla="*/ 1186 w 1186"/>
                      <a:gd name="T33" fmla="*/ 1464 h 14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464">
                        <a:moveTo>
                          <a:pt x="0" y="1463"/>
                        </a:moveTo>
                        <a:lnTo>
                          <a:pt x="1185" y="14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463"/>
                        </a:lnTo>
                        <a:close/>
                        <a:moveTo>
                          <a:pt x="13" y="1447"/>
                        </a:moveTo>
                        <a:lnTo>
                          <a:pt x="1172" y="1447"/>
                        </a:lnTo>
                        <a:lnTo>
                          <a:pt x="1172" y="15"/>
                        </a:lnTo>
                        <a:lnTo>
                          <a:pt x="13" y="15"/>
                        </a:lnTo>
                        <a:lnTo>
                          <a:pt x="13" y="1447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1521">
                    <a:extLst>
                      <a:ext uri="{FF2B5EF4-FFF2-40B4-BE49-F238E27FC236}">
                        <a16:creationId xmlns:a16="http://schemas.microsoft.com/office/drawing/2014/main" id="{0BDF88A1-3218-460F-8A2A-7579367339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" y="57"/>
                    <a:ext cx="262" cy="324"/>
                  </a:xfrm>
                  <a:custGeom>
                    <a:avLst/>
                    <a:gdLst>
                      <a:gd name="T0" fmla="*/ 0 w 1160"/>
                      <a:gd name="T1" fmla="*/ 1 h 1433"/>
                      <a:gd name="T2" fmla="*/ 1 w 1160"/>
                      <a:gd name="T3" fmla="*/ 1 h 1433"/>
                      <a:gd name="T4" fmla="*/ 1 w 1160"/>
                      <a:gd name="T5" fmla="*/ 0 h 1433"/>
                      <a:gd name="T6" fmla="*/ 0 w 1160"/>
                      <a:gd name="T7" fmla="*/ 0 h 1433"/>
                      <a:gd name="T8" fmla="*/ 0 w 1160"/>
                      <a:gd name="T9" fmla="*/ 1 h 1433"/>
                      <a:gd name="T10" fmla="*/ 0 w 1160"/>
                      <a:gd name="T11" fmla="*/ 1 h 1433"/>
                      <a:gd name="T12" fmla="*/ 1 w 1160"/>
                      <a:gd name="T13" fmla="*/ 1 h 1433"/>
                      <a:gd name="T14" fmla="*/ 1 w 1160"/>
                      <a:gd name="T15" fmla="*/ 0 h 1433"/>
                      <a:gd name="T16" fmla="*/ 0 w 1160"/>
                      <a:gd name="T17" fmla="*/ 0 h 1433"/>
                      <a:gd name="T18" fmla="*/ 0 w 1160"/>
                      <a:gd name="T19" fmla="*/ 1 h 14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433"/>
                      <a:gd name="T32" fmla="*/ 1160 w 1160"/>
                      <a:gd name="T33" fmla="*/ 1433 h 14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433">
                        <a:moveTo>
                          <a:pt x="0" y="1432"/>
                        </a:moveTo>
                        <a:lnTo>
                          <a:pt x="1159" y="1432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432"/>
                        </a:lnTo>
                        <a:close/>
                        <a:moveTo>
                          <a:pt x="13" y="1416"/>
                        </a:moveTo>
                        <a:lnTo>
                          <a:pt x="1147" y="1416"/>
                        </a:lnTo>
                        <a:lnTo>
                          <a:pt x="1147" y="15"/>
                        </a:lnTo>
                        <a:lnTo>
                          <a:pt x="13" y="15"/>
                        </a:lnTo>
                        <a:lnTo>
                          <a:pt x="13" y="1416"/>
                        </a:lnTo>
                        <a:close/>
                      </a:path>
                    </a:pathLst>
                  </a:custGeom>
                  <a:solidFill>
                    <a:srgbClr val="14141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1522">
                    <a:extLst>
                      <a:ext uri="{FF2B5EF4-FFF2-40B4-BE49-F238E27FC236}">
                        <a16:creationId xmlns:a16="http://schemas.microsoft.com/office/drawing/2014/main" id="{302D758F-EC20-4C65-8EC4-55F156BB5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60"/>
                    <a:ext cx="256" cy="317"/>
                  </a:xfrm>
                  <a:custGeom>
                    <a:avLst/>
                    <a:gdLst>
                      <a:gd name="T0" fmla="*/ 0 w 1135"/>
                      <a:gd name="T1" fmla="*/ 1 h 1403"/>
                      <a:gd name="T2" fmla="*/ 1 w 1135"/>
                      <a:gd name="T3" fmla="*/ 1 h 1403"/>
                      <a:gd name="T4" fmla="*/ 1 w 1135"/>
                      <a:gd name="T5" fmla="*/ 0 h 1403"/>
                      <a:gd name="T6" fmla="*/ 0 w 1135"/>
                      <a:gd name="T7" fmla="*/ 0 h 1403"/>
                      <a:gd name="T8" fmla="*/ 0 w 1135"/>
                      <a:gd name="T9" fmla="*/ 1 h 1403"/>
                      <a:gd name="T10" fmla="*/ 0 w 1135"/>
                      <a:gd name="T11" fmla="*/ 1 h 1403"/>
                      <a:gd name="T12" fmla="*/ 1 w 1135"/>
                      <a:gd name="T13" fmla="*/ 1 h 1403"/>
                      <a:gd name="T14" fmla="*/ 1 w 1135"/>
                      <a:gd name="T15" fmla="*/ 0 h 1403"/>
                      <a:gd name="T16" fmla="*/ 0 w 1135"/>
                      <a:gd name="T17" fmla="*/ 0 h 1403"/>
                      <a:gd name="T18" fmla="*/ 0 w 1135"/>
                      <a:gd name="T19" fmla="*/ 1 h 14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5"/>
                      <a:gd name="T31" fmla="*/ 0 h 1403"/>
                      <a:gd name="T32" fmla="*/ 1135 w 1135"/>
                      <a:gd name="T33" fmla="*/ 1403 h 14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5" h="1403">
                        <a:moveTo>
                          <a:pt x="0" y="1402"/>
                        </a:moveTo>
                        <a:lnTo>
                          <a:pt x="1134" y="1402"/>
                        </a:lnTo>
                        <a:lnTo>
                          <a:pt x="1134" y="0"/>
                        </a:lnTo>
                        <a:lnTo>
                          <a:pt x="0" y="0"/>
                        </a:lnTo>
                        <a:lnTo>
                          <a:pt x="0" y="1402"/>
                        </a:lnTo>
                        <a:close/>
                        <a:moveTo>
                          <a:pt x="12" y="1387"/>
                        </a:moveTo>
                        <a:lnTo>
                          <a:pt x="1121" y="1387"/>
                        </a:lnTo>
                        <a:lnTo>
                          <a:pt x="1121" y="14"/>
                        </a:lnTo>
                        <a:lnTo>
                          <a:pt x="12" y="14"/>
                        </a:lnTo>
                        <a:lnTo>
                          <a:pt x="12" y="1387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1523">
                    <a:extLst>
                      <a:ext uri="{FF2B5EF4-FFF2-40B4-BE49-F238E27FC236}">
                        <a16:creationId xmlns:a16="http://schemas.microsoft.com/office/drawing/2014/main" id="{3B7D3BDD-970B-4C82-B4AA-64CF83D62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" y="64"/>
                    <a:ext cx="250" cy="310"/>
                  </a:xfrm>
                  <a:custGeom>
                    <a:avLst/>
                    <a:gdLst>
                      <a:gd name="T0" fmla="*/ 0 w 1109"/>
                      <a:gd name="T1" fmla="*/ 1 h 1373"/>
                      <a:gd name="T2" fmla="*/ 1 w 1109"/>
                      <a:gd name="T3" fmla="*/ 1 h 1373"/>
                      <a:gd name="T4" fmla="*/ 1 w 1109"/>
                      <a:gd name="T5" fmla="*/ 0 h 1373"/>
                      <a:gd name="T6" fmla="*/ 0 w 1109"/>
                      <a:gd name="T7" fmla="*/ 0 h 1373"/>
                      <a:gd name="T8" fmla="*/ 0 w 1109"/>
                      <a:gd name="T9" fmla="*/ 1 h 1373"/>
                      <a:gd name="T10" fmla="*/ 0 w 1109"/>
                      <a:gd name="T11" fmla="*/ 1 h 1373"/>
                      <a:gd name="T12" fmla="*/ 1 w 1109"/>
                      <a:gd name="T13" fmla="*/ 1 h 1373"/>
                      <a:gd name="T14" fmla="*/ 1 w 1109"/>
                      <a:gd name="T15" fmla="*/ 0 h 1373"/>
                      <a:gd name="T16" fmla="*/ 0 w 1109"/>
                      <a:gd name="T17" fmla="*/ 0 h 1373"/>
                      <a:gd name="T18" fmla="*/ 0 w 1109"/>
                      <a:gd name="T19" fmla="*/ 1 h 13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09"/>
                      <a:gd name="T31" fmla="*/ 0 h 1373"/>
                      <a:gd name="T32" fmla="*/ 1109 w 1109"/>
                      <a:gd name="T33" fmla="*/ 1373 h 13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09" h="1373">
                        <a:moveTo>
                          <a:pt x="0" y="1372"/>
                        </a:moveTo>
                        <a:lnTo>
                          <a:pt x="1108" y="1372"/>
                        </a:lnTo>
                        <a:lnTo>
                          <a:pt x="1108" y="0"/>
                        </a:lnTo>
                        <a:lnTo>
                          <a:pt x="0" y="0"/>
                        </a:lnTo>
                        <a:lnTo>
                          <a:pt x="0" y="1372"/>
                        </a:lnTo>
                        <a:close/>
                        <a:moveTo>
                          <a:pt x="11" y="1358"/>
                        </a:moveTo>
                        <a:lnTo>
                          <a:pt x="1099" y="1358"/>
                        </a:lnTo>
                        <a:lnTo>
                          <a:pt x="1099" y="15"/>
                        </a:lnTo>
                        <a:lnTo>
                          <a:pt x="11" y="15"/>
                        </a:lnTo>
                        <a:lnTo>
                          <a:pt x="11" y="1358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1524">
                    <a:extLst>
                      <a:ext uri="{FF2B5EF4-FFF2-40B4-BE49-F238E27FC236}">
                        <a16:creationId xmlns:a16="http://schemas.microsoft.com/office/drawing/2014/main" id="{273A19F7-1CEB-40AA-A1AF-352FA12828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" y="67"/>
                    <a:ext cx="246" cy="304"/>
                  </a:xfrm>
                  <a:custGeom>
                    <a:avLst/>
                    <a:gdLst>
                      <a:gd name="T0" fmla="*/ 0 w 1088"/>
                      <a:gd name="T1" fmla="*/ 1 h 1344"/>
                      <a:gd name="T2" fmla="*/ 1 w 1088"/>
                      <a:gd name="T3" fmla="*/ 1 h 1344"/>
                      <a:gd name="T4" fmla="*/ 1 w 1088"/>
                      <a:gd name="T5" fmla="*/ 0 h 1344"/>
                      <a:gd name="T6" fmla="*/ 0 w 1088"/>
                      <a:gd name="T7" fmla="*/ 0 h 1344"/>
                      <a:gd name="T8" fmla="*/ 0 w 1088"/>
                      <a:gd name="T9" fmla="*/ 1 h 1344"/>
                      <a:gd name="T10" fmla="*/ 0 w 1088"/>
                      <a:gd name="T11" fmla="*/ 1 h 1344"/>
                      <a:gd name="T12" fmla="*/ 1 w 1088"/>
                      <a:gd name="T13" fmla="*/ 1 h 1344"/>
                      <a:gd name="T14" fmla="*/ 1 w 1088"/>
                      <a:gd name="T15" fmla="*/ 0 h 1344"/>
                      <a:gd name="T16" fmla="*/ 0 w 1088"/>
                      <a:gd name="T17" fmla="*/ 0 h 1344"/>
                      <a:gd name="T18" fmla="*/ 0 w 1088"/>
                      <a:gd name="T19" fmla="*/ 1 h 13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8"/>
                      <a:gd name="T31" fmla="*/ 0 h 1344"/>
                      <a:gd name="T32" fmla="*/ 1088 w 1088"/>
                      <a:gd name="T33" fmla="*/ 1344 h 13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8" h="1344">
                        <a:moveTo>
                          <a:pt x="0" y="1343"/>
                        </a:moveTo>
                        <a:lnTo>
                          <a:pt x="1087" y="1343"/>
                        </a:lnTo>
                        <a:lnTo>
                          <a:pt x="1087" y="0"/>
                        </a:lnTo>
                        <a:lnTo>
                          <a:pt x="0" y="0"/>
                        </a:lnTo>
                        <a:lnTo>
                          <a:pt x="0" y="1343"/>
                        </a:lnTo>
                        <a:close/>
                        <a:moveTo>
                          <a:pt x="12" y="1328"/>
                        </a:moveTo>
                        <a:lnTo>
                          <a:pt x="1075" y="1328"/>
                        </a:lnTo>
                        <a:lnTo>
                          <a:pt x="1075" y="15"/>
                        </a:lnTo>
                        <a:lnTo>
                          <a:pt x="12" y="15"/>
                        </a:lnTo>
                        <a:lnTo>
                          <a:pt x="12" y="1328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1525">
                    <a:extLst>
                      <a:ext uri="{FF2B5EF4-FFF2-40B4-BE49-F238E27FC236}">
                        <a16:creationId xmlns:a16="http://schemas.microsoft.com/office/drawing/2014/main" id="{AFFC8233-BB90-471A-93ED-1327E98C1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71"/>
                    <a:ext cx="240" cy="296"/>
                  </a:xfrm>
                  <a:custGeom>
                    <a:avLst/>
                    <a:gdLst>
                      <a:gd name="T0" fmla="*/ 0 w 1061"/>
                      <a:gd name="T1" fmla="*/ 1 h 1308"/>
                      <a:gd name="T2" fmla="*/ 1 w 1061"/>
                      <a:gd name="T3" fmla="*/ 1 h 1308"/>
                      <a:gd name="T4" fmla="*/ 1 w 1061"/>
                      <a:gd name="T5" fmla="*/ 0 h 1308"/>
                      <a:gd name="T6" fmla="*/ 0 w 1061"/>
                      <a:gd name="T7" fmla="*/ 0 h 1308"/>
                      <a:gd name="T8" fmla="*/ 0 w 1061"/>
                      <a:gd name="T9" fmla="*/ 1 h 1308"/>
                      <a:gd name="T10" fmla="*/ 0 w 1061"/>
                      <a:gd name="T11" fmla="*/ 1 h 1308"/>
                      <a:gd name="T12" fmla="*/ 1 w 1061"/>
                      <a:gd name="T13" fmla="*/ 1 h 1308"/>
                      <a:gd name="T14" fmla="*/ 1 w 1061"/>
                      <a:gd name="T15" fmla="*/ 0 h 1308"/>
                      <a:gd name="T16" fmla="*/ 0 w 1061"/>
                      <a:gd name="T17" fmla="*/ 0 h 1308"/>
                      <a:gd name="T18" fmla="*/ 0 w 1061"/>
                      <a:gd name="T19" fmla="*/ 1 h 13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308"/>
                      <a:gd name="T32" fmla="*/ 1061 w 1061"/>
                      <a:gd name="T33" fmla="*/ 1308 h 13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308">
                        <a:moveTo>
                          <a:pt x="0" y="1307"/>
                        </a:moveTo>
                        <a:lnTo>
                          <a:pt x="1060" y="1307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307"/>
                        </a:lnTo>
                        <a:close/>
                        <a:moveTo>
                          <a:pt x="11" y="1292"/>
                        </a:moveTo>
                        <a:lnTo>
                          <a:pt x="1047" y="1292"/>
                        </a:lnTo>
                        <a:lnTo>
                          <a:pt x="1047" y="14"/>
                        </a:lnTo>
                        <a:lnTo>
                          <a:pt x="11" y="14"/>
                        </a:lnTo>
                        <a:lnTo>
                          <a:pt x="11" y="1292"/>
                        </a:lnTo>
                        <a:close/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1526">
                    <a:extLst>
                      <a:ext uri="{FF2B5EF4-FFF2-40B4-BE49-F238E27FC236}">
                        <a16:creationId xmlns:a16="http://schemas.microsoft.com/office/drawing/2014/main" id="{98A07912-9456-4C3F-9C21-9B03AA3AD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" y="74"/>
                    <a:ext cx="234" cy="289"/>
                  </a:xfrm>
                  <a:custGeom>
                    <a:avLst/>
                    <a:gdLst>
                      <a:gd name="T0" fmla="*/ 0 w 1036"/>
                      <a:gd name="T1" fmla="*/ 1 h 1277"/>
                      <a:gd name="T2" fmla="*/ 1 w 1036"/>
                      <a:gd name="T3" fmla="*/ 1 h 1277"/>
                      <a:gd name="T4" fmla="*/ 1 w 1036"/>
                      <a:gd name="T5" fmla="*/ 0 h 1277"/>
                      <a:gd name="T6" fmla="*/ 0 w 1036"/>
                      <a:gd name="T7" fmla="*/ 0 h 1277"/>
                      <a:gd name="T8" fmla="*/ 0 w 1036"/>
                      <a:gd name="T9" fmla="*/ 1 h 1277"/>
                      <a:gd name="T10" fmla="*/ 0 w 1036"/>
                      <a:gd name="T11" fmla="*/ 1 h 1277"/>
                      <a:gd name="T12" fmla="*/ 1 w 1036"/>
                      <a:gd name="T13" fmla="*/ 1 h 1277"/>
                      <a:gd name="T14" fmla="*/ 1 w 1036"/>
                      <a:gd name="T15" fmla="*/ 0 h 1277"/>
                      <a:gd name="T16" fmla="*/ 0 w 1036"/>
                      <a:gd name="T17" fmla="*/ 0 h 1277"/>
                      <a:gd name="T18" fmla="*/ 0 w 1036"/>
                      <a:gd name="T19" fmla="*/ 1 h 12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6"/>
                      <a:gd name="T31" fmla="*/ 0 h 1277"/>
                      <a:gd name="T32" fmla="*/ 1036 w 1036"/>
                      <a:gd name="T33" fmla="*/ 1277 h 12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6" h="1277">
                        <a:moveTo>
                          <a:pt x="0" y="1276"/>
                        </a:moveTo>
                        <a:lnTo>
                          <a:pt x="1035" y="1276"/>
                        </a:lnTo>
                        <a:lnTo>
                          <a:pt x="1035" y="0"/>
                        </a:lnTo>
                        <a:lnTo>
                          <a:pt x="0" y="0"/>
                        </a:lnTo>
                        <a:lnTo>
                          <a:pt x="0" y="1276"/>
                        </a:lnTo>
                        <a:close/>
                        <a:moveTo>
                          <a:pt x="12" y="1262"/>
                        </a:moveTo>
                        <a:lnTo>
                          <a:pt x="1023" y="1262"/>
                        </a:lnTo>
                        <a:lnTo>
                          <a:pt x="1023" y="14"/>
                        </a:lnTo>
                        <a:lnTo>
                          <a:pt x="12" y="14"/>
                        </a:lnTo>
                        <a:lnTo>
                          <a:pt x="12" y="12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1527">
                    <a:extLst>
                      <a:ext uri="{FF2B5EF4-FFF2-40B4-BE49-F238E27FC236}">
                        <a16:creationId xmlns:a16="http://schemas.microsoft.com/office/drawing/2014/main" id="{263AECEC-2B46-49D5-8770-6831AD6EC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77"/>
                    <a:ext cx="228" cy="282"/>
                  </a:xfrm>
                  <a:custGeom>
                    <a:avLst/>
                    <a:gdLst>
                      <a:gd name="T0" fmla="*/ 0 w 1011"/>
                      <a:gd name="T1" fmla="*/ 1 h 1248"/>
                      <a:gd name="T2" fmla="*/ 1 w 1011"/>
                      <a:gd name="T3" fmla="*/ 1 h 1248"/>
                      <a:gd name="T4" fmla="*/ 1 w 1011"/>
                      <a:gd name="T5" fmla="*/ 0 h 1248"/>
                      <a:gd name="T6" fmla="*/ 0 w 1011"/>
                      <a:gd name="T7" fmla="*/ 0 h 1248"/>
                      <a:gd name="T8" fmla="*/ 0 w 1011"/>
                      <a:gd name="T9" fmla="*/ 1 h 1248"/>
                      <a:gd name="T10" fmla="*/ 0 w 1011"/>
                      <a:gd name="T11" fmla="*/ 1 h 1248"/>
                      <a:gd name="T12" fmla="*/ 1 w 1011"/>
                      <a:gd name="T13" fmla="*/ 1 h 1248"/>
                      <a:gd name="T14" fmla="*/ 1 w 1011"/>
                      <a:gd name="T15" fmla="*/ 0 h 1248"/>
                      <a:gd name="T16" fmla="*/ 0 w 1011"/>
                      <a:gd name="T17" fmla="*/ 0 h 1248"/>
                      <a:gd name="T18" fmla="*/ 0 w 1011"/>
                      <a:gd name="T19" fmla="*/ 1 h 12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1"/>
                      <a:gd name="T31" fmla="*/ 0 h 1248"/>
                      <a:gd name="T32" fmla="*/ 1011 w 1011"/>
                      <a:gd name="T33" fmla="*/ 1248 h 12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1" h="1248">
                        <a:moveTo>
                          <a:pt x="0" y="1247"/>
                        </a:moveTo>
                        <a:lnTo>
                          <a:pt x="1010" y="1247"/>
                        </a:lnTo>
                        <a:lnTo>
                          <a:pt x="1010" y="0"/>
                        </a:lnTo>
                        <a:lnTo>
                          <a:pt x="0" y="0"/>
                        </a:lnTo>
                        <a:lnTo>
                          <a:pt x="0" y="1247"/>
                        </a:lnTo>
                        <a:close/>
                        <a:moveTo>
                          <a:pt x="11" y="1232"/>
                        </a:moveTo>
                        <a:lnTo>
                          <a:pt x="997" y="1232"/>
                        </a:lnTo>
                        <a:lnTo>
                          <a:pt x="997" y="13"/>
                        </a:lnTo>
                        <a:lnTo>
                          <a:pt x="11" y="13"/>
                        </a:lnTo>
                        <a:lnTo>
                          <a:pt x="11" y="1232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1528">
                    <a:extLst>
                      <a:ext uri="{FF2B5EF4-FFF2-40B4-BE49-F238E27FC236}">
                        <a16:creationId xmlns:a16="http://schemas.microsoft.com/office/drawing/2014/main" id="{6AF04687-8BAB-4BFE-86E6-3D28BB2CE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81"/>
                    <a:ext cx="223" cy="275"/>
                  </a:xfrm>
                  <a:custGeom>
                    <a:avLst/>
                    <a:gdLst>
                      <a:gd name="T0" fmla="*/ 0 w 986"/>
                      <a:gd name="T1" fmla="*/ 1 h 1219"/>
                      <a:gd name="T2" fmla="*/ 0 w 986"/>
                      <a:gd name="T3" fmla="*/ 1 h 1219"/>
                      <a:gd name="T4" fmla="*/ 0 w 986"/>
                      <a:gd name="T5" fmla="*/ 0 h 1219"/>
                      <a:gd name="T6" fmla="*/ 0 w 986"/>
                      <a:gd name="T7" fmla="*/ 0 h 1219"/>
                      <a:gd name="T8" fmla="*/ 0 w 986"/>
                      <a:gd name="T9" fmla="*/ 1 h 1219"/>
                      <a:gd name="T10" fmla="*/ 0 w 986"/>
                      <a:gd name="T11" fmla="*/ 1 h 1219"/>
                      <a:gd name="T12" fmla="*/ 0 w 986"/>
                      <a:gd name="T13" fmla="*/ 1 h 1219"/>
                      <a:gd name="T14" fmla="*/ 0 w 986"/>
                      <a:gd name="T15" fmla="*/ 0 h 1219"/>
                      <a:gd name="T16" fmla="*/ 0 w 986"/>
                      <a:gd name="T17" fmla="*/ 0 h 1219"/>
                      <a:gd name="T18" fmla="*/ 0 w 986"/>
                      <a:gd name="T19" fmla="*/ 1 h 1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219"/>
                      <a:gd name="T32" fmla="*/ 986 w 986"/>
                      <a:gd name="T33" fmla="*/ 1219 h 12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219">
                        <a:moveTo>
                          <a:pt x="0" y="1218"/>
                        </a:moveTo>
                        <a:lnTo>
                          <a:pt x="985" y="121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218"/>
                        </a:lnTo>
                        <a:close/>
                        <a:moveTo>
                          <a:pt x="12" y="1203"/>
                        </a:moveTo>
                        <a:lnTo>
                          <a:pt x="972" y="1203"/>
                        </a:lnTo>
                        <a:lnTo>
                          <a:pt x="972" y="14"/>
                        </a:lnTo>
                        <a:lnTo>
                          <a:pt x="12" y="14"/>
                        </a:lnTo>
                        <a:lnTo>
                          <a:pt x="12" y="1203"/>
                        </a:lnTo>
                        <a:close/>
                      </a:path>
                    </a:pathLst>
                  </a:custGeom>
                  <a:solidFill>
                    <a:srgbClr val="505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1529">
                    <a:extLst>
                      <a:ext uri="{FF2B5EF4-FFF2-40B4-BE49-F238E27FC236}">
                        <a16:creationId xmlns:a16="http://schemas.microsoft.com/office/drawing/2014/main" id="{9AAD539C-D577-4CD3-B74F-994A8B95E4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84"/>
                    <a:ext cx="216" cy="268"/>
                  </a:xfrm>
                  <a:custGeom>
                    <a:avLst/>
                    <a:gdLst>
                      <a:gd name="T0" fmla="*/ 0 w 958"/>
                      <a:gd name="T1" fmla="*/ 1 h 1188"/>
                      <a:gd name="T2" fmla="*/ 0 w 958"/>
                      <a:gd name="T3" fmla="*/ 1 h 1188"/>
                      <a:gd name="T4" fmla="*/ 0 w 958"/>
                      <a:gd name="T5" fmla="*/ 0 h 1188"/>
                      <a:gd name="T6" fmla="*/ 0 w 958"/>
                      <a:gd name="T7" fmla="*/ 0 h 1188"/>
                      <a:gd name="T8" fmla="*/ 0 w 958"/>
                      <a:gd name="T9" fmla="*/ 1 h 1188"/>
                      <a:gd name="T10" fmla="*/ 0 w 958"/>
                      <a:gd name="T11" fmla="*/ 1 h 1188"/>
                      <a:gd name="T12" fmla="*/ 0 w 958"/>
                      <a:gd name="T13" fmla="*/ 1 h 1188"/>
                      <a:gd name="T14" fmla="*/ 0 w 958"/>
                      <a:gd name="T15" fmla="*/ 0 h 1188"/>
                      <a:gd name="T16" fmla="*/ 0 w 958"/>
                      <a:gd name="T17" fmla="*/ 0 h 1188"/>
                      <a:gd name="T18" fmla="*/ 0 w 958"/>
                      <a:gd name="T19" fmla="*/ 1 h 11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8"/>
                      <a:gd name="T31" fmla="*/ 0 h 1188"/>
                      <a:gd name="T32" fmla="*/ 958 w 958"/>
                      <a:gd name="T33" fmla="*/ 1188 h 11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8" h="1188">
                        <a:moveTo>
                          <a:pt x="0" y="1187"/>
                        </a:moveTo>
                        <a:lnTo>
                          <a:pt x="957" y="1187"/>
                        </a:lnTo>
                        <a:lnTo>
                          <a:pt x="957" y="0"/>
                        </a:lnTo>
                        <a:lnTo>
                          <a:pt x="0" y="0"/>
                        </a:lnTo>
                        <a:lnTo>
                          <a:pt x="0" y="1187"/>
                        </a:lnTo>
                        <a:close/>
                        <a:moveTo>
                          <a:pt x="12" y="1167"/>
                        </a:moveTo>
                        <a:lnTo>
                          <a:pt x="943" y="1167"/>
                        </a:lnTo>
                        <a:lnTo>
                          <a:pt x="943" y="17"/>
                        </a:lnTo>
                        <a:lnTo>
                          <a:pt x="12" y="17"/>
                        </a:lnTo>
                        <a:lnTo>
                          <a:pt x="12" y="1167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1530">
                    <a:extLst>
                      <a:ext uri="{FF2B5EF4-FFF2-40B4-BE49-F238E27FC236}">
                        <a16:creationId xmlns:a16="http://schemas.microsoft.com/office/drawing/2014/main" id="{9E2CB3E1-15D0-4BF9-BFBC-C553D52A8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89"/>
                    <a:ext cx="211" cy="260"/>
                  </a:xfrm>
                  <a:custGeom>
                    <a:avLst/>
                    <a:gdLst>
                      <a:gd name="T0" fmla="*/ 0 w 933"/>
                      <a:gd name="T1" fmla="*/ 1 h 1152"/>
                      <a:gd name="T2" fmla="*/ 0 w 933"/>
                      <a:gd name="T3" fmla="*/ 1 h 1152"/>
                      <a:gd name="T4" fmla="*/ 0 w 933"/>
                      <a:gd name="T5" fmla="*/ 0 h 1152"/>
                      <a:gd name="T6" fmla="*/ 0 w 933"/>
                      <a:gd name="T7" fmla="*/ 0 h 1152"/>
                      <a:gd name="T8" fmla="*/ 0 w 933"/>
                      <a:gd name="T9" fmla="*/ 1 h 1152"/>
                      <a:gd name="T10" fmla="*/ 0 w 933"/>
                      <a:gd name="T11" fmla="*/ 1 h 1152"/>
                      <a:gd name="T12" fmla="*/ 0 w 933"/>
                      <a:gd name="T13" fmla="*/ 1 h 1152"/>
                      <a:gd name="T14" fmla="*/ 0 w 933"/>
                      <a:gd name="T15" fmla="*/ 0 h 1152"/>
                      <a:gd name="T16" fmla="*/ 0 w 933"/>
                      <a:gd name="T17" fmla="*/ 0 h 1152"/>
                      <a:gd name="T18" fmla="*/ 0 w 933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152"/>
                      <a:gd name="T32" fmla="*/ 933 w 933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152">
                        <a:moveTo>
                          <a:pt x="0" y="1151"/>
                        </a:moveTo>
                        <a:lnTo>
                          <a:pt x="932" y="1151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12" y="1136"/>
                        </a:moveTo>
                        <a:lnTo>
                          <a:pt x="917" y="1136"/>
                        </a:lnTo>
                        <a:lnTo>
                          <a:pt x="917" y="14"/>
                        </a:lnTo>
                        <a:lnTo>
                          <a:pt x="12" y="14"/>
                        </a:lnTo>
                        <a:lnTo>
                          <a:pt x="12" y="1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1531">
                    <a:extLst>
                      <a:ext uri="{FF2B5EF4-FFF2-40B4-BE49-F238E27FC236}">
                        <a16:creationId xmlns:a16="http://schemas.microsoft.com/office/drawing/2014/main" id="{9E41A485-B347-4C66-8FE6-24B60A437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92"/>
                    <a:ext cx="204" cy="254"/>
                  </a:xfrm>
                  <a:custGeom>
                    <a:avLst/>
                    <a:gdLst>
                      <a:gd name="T0" fmla="*/ 0 w 904"/>
                      <a:gd name="T1" fmla="*/ 1 h 1123"/>
                      <a:gd name="T2" fmla="*/ 0 w 904"/>
                      <a:gd name="T3" fmla="*/ 1 h 1123"/>
                      <a:gd name="T4" fmla="*/ 0 w 904"/>
                      <a:gd name="T5" fmla="*/ 0 h 1123"/>
                      <a:gd name="T6" fmla="*/ 0 w 904"/>
                      <a:gd name="T7" fmla="*/ 0 h 1123"/>
                      <a:gd name="T8" fmla="*/ 0 w 904"/>
                      <a:gd name="T9" fmla="*/ 1 h 1123"/>
                      <a:gd name="T10" fmla="*/ 0 w 904"/>
                      <a:gd name="T11" fmla="*/ 1 h 1123"/>
                      <a:gd name="T12" fmla="*/ 0 w 904"/>
                      <a:gd name="T13" fmla="*/ 1 h 1123"/>
                      <a:gd name="T14" fmla="*/ 0 w 904"/>
                      <a:gd name="T15" fmla="*/ 0 h 1123"/>
                      <a:gd name="T16" fmla="*/ 0 w 904"/>
                      <a:gd name="T17" fmla="*/ 0 h 1123"/>
                      <a:gd name="T18" fmla="*/ 0 w 904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4"/>
                      <a:gd name="T31" fmla="*/ 0 h 1123"/>
                      <a:gd name="T32" fmla="*/ 904 w 904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4" h="1123">
                        <a:moveTo>
                          <a:pt x="0" y="1122"/>
                        </a:moveTo>
                        <a:lnTo>
                          <a:pt x="903" y="1122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5" y="1104"/>
                        </a:moveTo>
                        <a:lnTo>
                          <a:pt x="891" y="1104"/>
                        </a:lnTo>
                        <a:lnTo>
                          <a:pt x="891" y="20"/>
                        </a:lnTo>
                        <a:lnTo>
                          <a:pt x="15" y="20"/>
                        </a:lnTo>
                        <a:lnTo>
                          <a:pt x="15" y="1104"/>
                        </a:lnTo>
                        <a:close/>
                      </a:path>
                    </a:pathLst>
                  </a:custGeom>
                  <a:solidFill>
                    <a:srgbClr val="6868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1532">
                    <a:extLst>
                      <a:ext uri="{FF2B5EF4-FFF2-40B4-BE49-F238E27FC236}">
                        <a16:creationId xmlns:a16="http://schemas.microsoft.com/office/drawing/2014/main" id="{7937E85F-67A0-41E1-9CEF-172C68958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96"/>
                    <a:ext cx="197" cy="246"/>
                  </a:xfrm>
                  <a:custGeom>
                    <a:avLst/>
                    <a:gdLst>
                      <a:gd name="T0" fmla="*/ 0 w 873"/>
                      <a:gd name="T1" fmla="*/ 1 h 1088"/>
                      <a:gd name="T2" fmla="*/ 0 w 873"/>
                      <a:gd name="T3" fmla="*/ 1 h 1088"/>
                      <a:gd name="T4" fmla="*/ 0 w 873"/>
                      <a:gd name="T5" fmla="*/ 0 h 1088"/>
                      <a:gd name="T6" fmla="*/ 0 w 873"/>
                      <a:gd name="T7" fmla="*/ 0 h 1088"/>
                      <a:gd name="T8" fmla="*/ 0 w 873"/>
                      <a:gd name="T9" fmla="*/ 1 h 1088"/>
                      <a:gd name="T10" fmla="*/ 0 w 873"/>
                      <a:gd name="T11" fmla="*/ 1 h 1088"/>
                      <a:gd name="T12" fmla="*/ 0 w 873"/>
                      <a:gd name="T13" fmla="*/ 1 h 1088"/>
                      <a:gd name="T14" fmla="*/ 0 w 873"/>
                      <a:gd name="T15" fmla="*/ 0 h 1088"/>
                      <a:gd name="T16" fmla="*/ 0 w 873"/>
                      <a:gd name="T17" fmla="*/ 0 h 1088"/>
                      <a:gd name="T18" fmla="*/ 0 w 873"/>
                      <a:gd name="T19" fmla="*/ 1 h 10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088"/>
                      <a:gd name="T32" fmla="*/ 873 w 873"/>
                      <a:gd name="T33" fmla="*/ 1088 h 10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088">
                        <a:moveTo>
                          <a:pt x="0" y="1087"/>
                        </a:moveTo>
                        <a:lnTo>
                          <a:pt x="872" y="108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087"/>
                        </a:lnTo>
                        <a:close/>
                        <a:moveTo>
                          <a:pt x="16" y="1067"/>
                        </a:moveTo>
                        <a:lnTo>
                          <a:pt x="855" y="1067"/>
                        </a:lnTo>
                        <a:lnTo>
                          <a:pt x="855" y="17"/>
                        </a:lnTo>
                        <a:lnTo>
                          <a:pt x="16" y="17"/>
                        </a:lnTo>
                        <a:lnTo>
                          <a:pt x="16" y="1067"/>
                        </a:ln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1533">
                    <a:extLst>
                      <a:ext uri="{FF2B5EF4-FFF2-40B4-BE49-F238E27FC236}">
                        <a16:creationId xmlns:a16="http://schemas.microsoft.com/office/drawing/2014/main" id="{77D7B4D3-A771-4A69-A9B1-EC3906B07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100"/>
                    <a:ext cx="191" cy="237"/>
                  </a:xfrm>
                  <a:custGeom>
                    <a:avLst/>
                    <a:gdLst>
                      <a:gd name="T0" fmla="*/ 0 w 848"/>
                      <a:gd name="T1" fmla="*/ 1 h 1048"/>
                      <a:gd name="T2" fmla="*/ 0 w 848"/>
                      <a:gd name="T3" fmla="*/ 1 h 1048"/>
                      <a:gd name="T4" fmla="*/ 0 w 848"/>
                      <a:gd name="T5" fmla="*/ 0 h 1048"/>
                      <a:gd name="T6" fmla="*/ 0 w 848"/>
                      <a:gd name="T7" fmla="*/ 0 h 1048"/>
                      <a:gd name="T8" fmla="*/ 0 w 848"/>
                      <a:gd name="T9" fmla="*/ 1 h 1048"/>
                      <a:gd name="T10" fmla="*/ 0 w 848"/>
                      <a:gd name="T11" fmla="*/ 1 h 1048"/>
                      <a:gd name="T12" fmla="*/ 0 w 848"/>
                      <a:gd name="T13" fmla="*/ 1 h 1048"/>
                      <a:gd name="T14" fmla="*/ 0 w 848"/>
                      <a:gd name="T15" fmla="*/ 0 h 1048"/>
                      <a:gd name="T16" fmla="*/ 0 w 848"/>
                      <a:gd name="T17" fmla="*/ 0 h 1048"/>
                      <a:gd name="T18" fmla="*/ 0 w 848"/>
                      <a:gd name="T19" fmla="*/ 1 h 10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048"/>
                      <a:gd name="T32" fmla="*/ 848 w 848"/>
                      <a:gd name="T33" fmla="*/ 1048 h 10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048">
                        <a:moveTo>
                          <a:pt x="0" y="1047"/>
                        </a:moveTo>
                        <a:lnTo>
                          <a:pt x="847" y="1047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047"/>
                        </a:lnTo>
                        <a:close/>
                        <a:moveTo>
                          <a:pt x="15" y="1028"/>
                        </a:moveTo>
                        <a:lnTo>
                          <a:pt x="832" y="1028"/>
                        </a:lnTo>
                        <a:lnTo>
                          <a:pt x="832" y="19"/>
                        </a:lnTo>
                        <a:lnTo>
                          <a:pt x="15" y="19"/>
                        </a:lnTo>
                        <a:lnTo>
                          <a:pt x="15" y="1028"/>
                        </a:lnTo>
                        <a:close/>
                      </a:path>
                    </a:pathLst>
                  </a:custGeom>
                  <a:solidFill>
                    <a:srgbClr val="7878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1534">
                    <a:extLst>
                      <a:ext uri="{FF2B5EF4-FFF2-40B4-BE49-F238E27FC236}">
                        <a16:creationId xmlns:a16="http://schemas.microsoft.com/office/drawing/2014/main" id="{416889E1-7403-42D2-9048-C1569875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105"/>
                    <a:ext cx="183" cy="227"/>
                  </a:xfrm>
                  <a:custGeom>
                    <a:avLst/>
                    <a:gdLst>
                      <a:gd name="T0" fmla="*/ 0 w 813"/>
                      <a:gd name="T1" fmla="*/ 0 h 1007"/>
                      <a:gd name="T2" fmla="*/ 0 w 813"/>
                      <a:gd name="T3" fmla="*/ 0 h 1007"/>
                      <a:gd name="T4" fmla="*/ 0 w 813"/>
                      <a:gd name="T5" fmla="*/ 0 h 1007"/>
                      <a:gd name="T6" fmla="*/ 0 w 813"/>
                      <a:gd name="T7" fmla="*/ 0 h 1007"/>
                      <a:gd name="T8" fmla="*/ 0 w 813"/>
                      <a:gd name="T9" fmla="*/ 0 h 1007"/>
                      <a:gd name="T10" fmla="*/ 0 w 813"/>
                      <a:gd name="T11" fmla="*/ 0 h 1007"/>
                      <a:gd name="T12" fmla="*/ 0 w 813"/>
                      <a:gd name="T13" fmla="*/ 0 h 1007"/>
                      <a:gd name="T14" fmla="*/ 0 w 813"/>
                      <a:gd name="T15" fmla="*/ 0 h 1007"/>
                      <a:gd name="T16" fmla="*/ 0 w 813"/>
                      <a:gd name="T17" fmla="*/ 0 h 1007"/>
                      <a:gd name="T18" fmla="*/ 0 w 813"/>
                      <a:gd name="T19" fmla="*/ 0 h 10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3"/>
                      <a:gd name="T31" fmla="*/ 0 h 1007"/>
                      <a:gd name="T32" fmla="*/ 813 w 813"/>
                      <a:gd name="T33" fmla="*/ 1007 h 10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3" h="1007">
                        <a:moveTo>
                          <a:pt x="0" y="1006"/>
                        </a:moveTo>
                        <a:lnTo>
                          <a:pt x="812" y="1006"/>
                        </a:lnTo>
                        <a:lnTo>
                          <a:pt x="812" y="0"/>
                        </a:lnTo>
                        <a:lnTo>
                          <a:pt x="0" y="0"/>
                        </a:lnTo>
                        <a:lnTo>
                          <a:pt x="0" y="1006"/>
                        </a:lnTo>
                        <a:close/>
                        <a:moveTo>
                          <a:pt x="16" y="983"/>
                        </a:moveTo>
                        <a:lnTo>
                          <a:pt x="794" y="983"/>
                        </a:lnTo>
                        <a:lnTo>
                          <a:pt x="794" y="22"/>
                        </a:lnTo>
                        <a:lnTo>
                          <a:pt x="16" y="22"/>
                        </a:lnTo>
                        <a:lnTo>
                          <a:pt x="16" y="98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1535">
                    <a:extLst>
                      <a:ext uri="{FF2B5EF4-FFF2-40B4-BE49-F238E27FC236}">
                        <a16:creationId xmlns:a16="http://schemas.microsoft.com/office/drawing/2014/main" id="{3D577654-6CA7-4631-9A5F-F309AFCE8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110"/>
                    <a:ext cx="176" cy="217"/>
                  </a:xfrm>
                  <a:custGeom>
                    <a:avLst/>
                    <a:gdLst>
                      <a:gd name="T0" fmla="*/ 0 w 780"/>
                      <a:gd name="T1" fmla="*/ 0 h 963"/>
                      <a:gd name="T2" fmla="*/ 0 w 780"/>
                      <a:gd name="T3" fmla="*/ 0 h 963"/>
                      <a:gd name="T4" fmla="*/ 0 w 780"/>
                      <a:gd name="T5" fmla="*/ 0 h 963"/>
                      <a:gd name="T6" fmla="*/ 0 w 780"/>
                      <a:gd name="T7" fmla="*/ 0 h 963"/>
                      <a:gd name="T8" fmla="*/ 0 w 780"/>
                      <a:gd name="T9" fmla="*/ 0 h 963"/>
                      <a:gd name="T10" fmla="*/ 0 w 780"/>
                      <a:gd name="T11" fmla="*/ 0 h 963"/>
                      <a:gd name="T12" fmla="*/ 0 w 780"/>
                      <a:gd name="T13" fmla="*/ 0 h 963"/>
                      <a:gd name="T14" fmla="*/ 0 w 780"/>
                      <a:gd name="T15" fmla="*/ 0 h 963"/>
                      <a:gd name="T16" fmla="*/ 0 w 780"/>
                      <a:gd name="T17" fmla="*/ 0 h 963"/>
                      <a:gd name="T18" fmla="*/ 0 w 780"/>
                      <a:gd name="T19" fmla="*/ 0 h 9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80"/>
                      <a:gd name="T31" fmla="*/ 0 h 963"/>
                      <a:gd name="T32" fmla="*/ 780 w 780"/>
                      <a:gd name="T33" fmla="*/ 963 h 9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80" h="963">
                        <a:moveTo>
                          <a:pt x="0" y="962"/>
                        </a:moveTo>
                        <a:lnTo>
                          <a:pt x="779" y="962"/>
                        </a:lnTo>
                        <a:lnTo>
                          <a:pt x="779" y="0"/>
                        </a:lnTo>
                        <a:lnTo>
                          <a:pt x="0" y="0"/>
                        </a:lnTo>
                        <a:lnTo>
                          <a:pt x="0" y="962"/>
                        </a:lnTo>
                        <a:close/>
                        <a:moveTo>
                          <a:pt x="17" y="941"/>
                        </a:moveTo>
                        <a:lnTo>
                          <a:pt x="760" y="941"/>
                        </a:lnTo>
                        <a:lnTo>
                          <a:pt x="760" y="19"/>
                        </a:lnTo>
                        <a:lnTo>
                          <a:pt x="17" y="19"/>
                        </a:lnTo>
                        <a:lnTo>
                          <a:pt x="17" y="941"/>
                        </a:lnTo>
                        <a:close/>
                      </a:path>
                    </a:pathLst>
                  </a:custGeom>
                  <a:solidFill>
                    <a:srgbClr val="8888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1536">
                    <a:extLst>
                      <a:ext uri="{FF2B5EF4-FFF2-40B4-BE49-F238E27FC236}">
                        <a16:creationId xmlns:a16="http://schemas.microsoft.com/office/drawing/2014/main" id="{49185C78-B309-4A8C-8364-8BF5278EE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114"/>
                    <a:ext cx="168" cy="209"/>
                  </a:xfrm>
                  <a:custGeom>
                    <a:avLst/>
                    <a:gdLst>
                      <a:gd name="T0" fmla="*/ 0 w 745"/>
                      <a:gd name="T1" fmla="*/ 0 h 927"/>
                      <a:gd name="T2" fmla="*/ 0 w 745"/>
                      <a:gd name="T3" fmla="*/ 0 h 927"/>
                      <a:gd name="T4" fmla="*/ 0 w 745"/>
                      <a:gd name="T5" fmla="*/ 0 h 927"/>
                      <a:gd name="T6" fmla="*/ 0 w 745"/>
                      <a:gd name="T7" fmla="*/ 0 h 927"/>
                      <a:gd name="T8" fmla="*/ 0 w 745"/>
                      <a:gd name="T9" fmla="*/ 0 h 927"/>
                      <a:gd name="T10" fmla="*/ 0 w 745"/>
                      <a:gd name="T11" fmla="*/ 0 h 927"/>
                      <a:gd name="T12" fmla="*/ 0 w 745"/>
                      <a:gd name="T13" fmla="*/ 0 h 927"/>
                      <a:gd name="T14" fmla="*/ 0 w 745"/>
                      <a:gd name="T15" fmla="*/ 0 h 927"/>
                      <a:gd name="T16" fmla="*/ 0 w 745"/>
                      <a:gd name="T17" fmla="*/ 0 h 927"/>
                      <a:gd name="T18" fmla="*/ 0 w 745"/>
                      <a:gd name="T19" fmla="*/ 0 h 9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927"/>
                      <a:gd name="T32" fmla="*/ 745 w 745"/>
                      <a:gd name="T33" fmla="*/ 927 h 9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927">
                        <a:moveTo>
                          <a:pt x="0" y="926"/>
                        </a:moveTo>
                        <a:lnTo>
                          <a:pt x="744" y="926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926"/>
                        </a:lnTo>
                        <a:close/>
                        <a:moveTo>
                          <a:pt x="19" y="904"/>
                        </a:moveTo>
                        <a:lnTo>
                          <a:pt x="728" y="904"/>
                        </a:lnTo>
                        <a:lnTo>
                          <a:pt x="728" y="23"/>
                        </a:lnTo>
                        <a:lnTo>
                          <a:pt x="19" y="23"/>
                        </a:lnTo>
                        <a:lnTo>
                          <a:pt x="19" y="904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1537">
                    <a:extLst>
                      <a:ext uri="{FF2B5EF4-FFF2-40B4-BE49-F238E27FC236}">
                        <a16:creationId xmlns:a16="http://schemas.microsoft.com/office/drawing/2014/main" id="{015445CE-BA21-424B-A5FF-B45655225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119"/>
                    <a:ext cx="160" cy="199"/>
                  </a:xfrm>
                  <a:custGeom>
                    <a:avLst/>
                    <a:gdLst>
                      <a:gd name="T0" fmla="*/ 0 w 712"/>
                      <a:gd name="T1" fmla="*/ 0 h 882"/>
                      <a:gd name="T2" fmla="*/ 0 w 712"/>
                      <a:gd name="T3" fmla="*/ 0 h 882"/>
                      <a:gd name="T4" fmla="*/ 0 w 712"/>
                      <a:gd name="T5" fmla="*/ 0 h 882"/>
                      <a:gd name="T6" fmla="*/ 0 w 712"/>
                      <a:gd name="T7" fmla="*/ 0 h 882"/>
                      <a:gd name="T8" fmla="*/ 0 w 712"/>
                      <a:gd name="T9" fmla="*/ 0 h 882"/>
                      <a:gd name="T10" fmla="*/ 0 w 712"/>
                      <a:gd name="T11" fmla="*/ 0 h 882"/>
                      <a:gd name="T12" fmla="*/ 0 w 712"/>
                      <a:gd name="T13" fmla="*/ 0 h 882"/>
                      <a:gd name="T14" fmla="*/ 0 w 712"/>
                      <a:gd name="T15" fmla="*/ 0 h 882"/>
                      <a:gd name="T16" fmla="*/ 0 w 712"/>
                      <a:gd name="T17" fmla="*/ 0 h 882"/>
                      <a:gd name="T18" fmla="*/ 0 w 712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882"/>
                      <a:gd name="T32" fmla="*/ 712 w 712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882">
                        <a:moveTo>
                          <a:pt x="0" y="881"/>
                        </a:moveTo>
                        <a:lnTo>
                          <a:pt x="711" y="881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20" y="853"/>
                        </a:moveTo>
                        <a:lnTo>
                          <a:pt x="692" y="853"/>
                        </a:lnTo>
                        <a:lnTo>
                          <a:pt x="692" y="25"/>
                        </a:lnTo>
                        <a:lnTo>
                          <a:pt x="20" y="25"/>
                        </a:lnTo>
                        <a:lnTo>
                          <a:pt x="20" y="853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1538">
                    <a:extLst>
                      <a:ext uri="{FF2B5EF4-FFF2-40B4-BE49-F238E27FC236}">
                        <a16:creationId xmlns:a16="http://schemas.microsoft.com/office/drawing/2014/main" id="{D6F77A98-BA6F-444B-9DC7-732777335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125"/>
                    <a:ext cx="150" cy="187"/>
                  </a:xfrm>
                  <a:custGeom>
                    <a:avLst/>
                    <a:gdLst>
                      <a:gd name="T0" fmla="*/ 0 w 668"/>
                      <a:gd name="T1" fmla="*/ 0 h 827"/>
                      <a:gd name="T2" fmla="*/ 0 w 668"/>
                      <a:gd name="T3" fmla="*/ 0 h 827"/>
                      <a:gd name="T4" fmla="*/ 0 w 668"/>
                      <a:gd name="T5" fmla="*/ 0 h 827"/>
                      <a:gd name="T6" fmla="*/ 0 w 668"/>
                      <a:gd name="T7" fmla="*/ 0 h 827"/>
                      <a:gd name="T8" fmla="*/ 0 w 668"/>
                      <a:gd name="T9" fmla="*/ 0 h 827"/>
                      <a:gd name="T10" fmla="*/ 0 w 668"/>
                      <a:gd name="T11" fmla="*/ 0 h 827"/>
                      <a:gd name="T12" fmla="*/ 0 w 668"/>
                      <a:gd name="T13" fmla="*/ 0 h 827"/>
                      <a:gd name="T14" fmla="*/ 0 w 668"/>
                      <a:gd name="T15" fmla="*/ 0 h 827"/>
                      <a:gd name="T16" fmla="*/ 0 w 668"/>
                      <a:gd name="T17" fmla="*/ 0 h 827"/>
                      <a:gd name="T18" fmla="*/ 0 w 668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8"/>
                      <a:gd name="T31" fmla="*/ 0 h 827"/>
                      <a:gd name="T32" fmla="*/ 668 w 668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8" h="827">
                        <a:moveTo>
                          <a:pt x="0" y="826"/>
                        </a:moveTo>
                        <a:lnTo>
                          <a:pt x="667" y="826"/>
                        </a:lnTo>
                        <a:lnTo>
                          <a:pt x="667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4"/>
                        </a:moveTo>
                        <a:lnTo>
                          <a:pt x="648" y="804"/>
                        </a:lnTo>
                        <a:lnTo>
                          <a:pt x="648" y="22"/>
                        </a:lnTo>
                        <a:lnTo>
                          <a:pt x="19" y="22"/>
                        </a:lnTo>
                        <a:lnTo>
                          <a:pt x="19" y="80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1539">
                    <a:extLst>
                      <a:ext uri="{FF2B5EF4-FFF2-40B4-BE49-F238E27FC236}">
                        <a16:creationId xmlns:a16="http://schemas.microsoft.com/office/drawing/2014/main" id="{52143A15-751E-4843-9140-B5B1242936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31"/>
                    <a:ext cx="143" cy="176"/>
                  </a:xfrm>
                  <a:custGeom>
                    <a:avLst/>
                    <a:gdLst>
                      <a:gd name="T0" fmla="*/ 0 w 634"/>
                      <a:gd name="T1" fmla="*/ 0 h 782"/>
                      <a:gd name="T2" fmla="*/ 0 w 634"/>
                      <a:gd name="T3" fmla="*/ 0 h 782"/>
                      <a:gd name="T4" fmla="*/ 0 w 634"/>
                      <a:gd name="T5" fmla="*/ 0 h 782"/>
                      <a:gd name="T6" fmla="*/ 0 w 634"/>
                      <a:gd name="T7" fmla="*/ 0 h 782"/>
                      <a:gd name="T8" fmla="*/ 0 w 634"/>
                      <a:gd name="T9" fmla="*/ 0 h 782"/>
                      <a:gd name="T10" fmla="*/ 0 w 634"/>
                      <a:gd name="T11" fmla="*/ 0 h 782"/>
                      <a:gd name="T12" fmla="*/ 0 w 634"/>
                      <a:gd name="T13" fmla="*/ 0 h 782"/>
                      <a:gd name="T14" fmla="*/ 0 w 634"/>
                      <a:gd name="T15" fmla="*/ 0 h 782"/>
                      <a:gd name="T16" fmla="*/ 0 w 634"/>
                      <a:gd name="T17" fmla="*/ 0 h 782"/>
                      <a:gd name="T18" fmla="*/ 0 w 634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782"/>
                      <a:gd name="T32" fmla="*/ 634 w 634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782">
                        <a:moveTo>
                          <a:pt x="0" y="781"/>
                        </a:moveTo>
                        <a:lnTo>
                          <a:pt x="633" y="781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6"/>
                        </a:moveTo>
                        <a:lnTo>
                          <a:pt x="609" y="756"/>
                        </a:lnTo>
                        <a:lnTo>
                          <a:pt x="609" y="27"/>
                        </a:lnTo>
                        <a:lnTo>
                          <a:pt x="19" y="27"/>
                        </a:lnTo>
                        <a:lnTo>
                          <a:pt x="19" y="75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1540">
                    <a:extLst>
                      <a:ext uri="{FF2B5EF4-FFF2-40B4-BE49-F238E27FC236}">
                        <a16:creationId xmlns:a16="http://schemas.microsoft.com/office/drawing/2014/main" id="{F47758E8-0957-4046-A0AB-723AF752D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36"/>
                    <a:ext cx="133" cy="164"/>
                  </a:xfrm>
                  <a:custGeom>
                    <a:avLst/>
                    <a:gdLst>
                      <a:gd name="T0" fmla="*/ 0 w 592"/>
                      <a:gd name="T1" fmla="*/ 0 h 728"/>
                      <a:gd name="T2" fmla="*/ 0 w 592"/>
                      <a:gd name="T3" fmla="*/ 0 h 728"/>
                      <a:gd name="T4" fmla="*/ 0 w 592"/>
                      <a:gd name="T5" fmla="*/ 0 h 728"/>
                      <a:gd name="T6" fmla="*/ 0 w 592"/>
                      <a:gd name="T7" fmla="*/ 0 h 728"/>
                      <a:gd name="T8" fmla="*/ 0 w 592"/>
                      <a:gd name="T9" fmla="*/ 0 h 728"/>
                      <a:gd name="T10" fmla="*/ 0 w 592"/>
                      <a:gd name="T11" fmla="*/ 0 h 728"/>
                      <a:gd name="T12" fmla="*/ 0 w 592"/>
                      <a:gd name="T13" fmla="*/ 0 h 728"/>
                      <a:gd name="T14" fmla="*/ 0 w 592"/>
                      <a:gd name="T15" fmla="*/ 0 h 728"/>
                      <a:gd name="T16" fmla="*/ 0 w 592"/>
                      <a:gd name="T17" fmla="*/ 0 h 728"/>
                      <a:gd name="T18" fmla="*/ 0 w 592"/>
                      <a:gd name="T19" fmla="*/ 0 h 7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2"/>
                      <a:gd name="T31" fmla="*/ 0 h 728"/>
                      <a:gd name="T32" fmla="*/ 592 w 592"/>
                      <a:gd name="T33" fmla="*/ 728 h 7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2" h="728">
                        <a:moveTo>
                          <a:pt x="0" y="727"/>
                        </a:moveTo>
                        <a:lnTo>
                          <a:pt x="591" y="727"/>
                        </a:lnTo>
                        <a:lnTo>
                          <a:pt x="591" y="0"/>
                        </a:lnTo>
                        <a:lnTo>
                          <a:pt x="0" y="0"/>
                        </a:lnTo>
                        <a:lnTo>
                          <a:pt x="0" y="727"/>
                        </a:lnTo>
                        <a:close/>
                        <a:moveTo>
                          <a:pt x="22" y="699"/>
                        </a:moveTo>
                        <a:lnTo>
                          <a:pt x="572" y="699"/>
                        </a:lnTo>
                        <a:lnTo>
                          <a:pt x="572" y="24"/>
                        </a:lnTo>
                        <a:lnTo>
                          <a:pt x="22" y="24"/>
                        </a:lnTo>
                        <a:lnTo>
                          <a:pt x="22" y="699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1541">
                    <a:extLst>
                      <a:ext uri="{FF2B5EF4-FFF2-40B4-BE49-F238E27FC236}">
                        <a16:creationId xmlns:a16="http://schemas.microsoft.com/office/drawing/2014/main" id="{9412B56A-5CD3-4844-88B0-6C5CCE4EB2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42"/>
                    <a:ext cx="123" cy="153"/>
                  </a:xfrm>
                  <a:custGeom>
                    <a:avLst/>
                    <a:gdLst>
                      <a:gd name="T0" fmla="*/ 0 w 549"/>
                      <a:gd name="T1" fmla="*/ 0 h 678"/>
                      <a:gd name="T2" fmla="*/ 0 w 549"/>
                      <a:gd name="T3" fmla="*/ 0 h 678"/>
                      <a:gd name="T4" fmla="*/ 0 w 549"/>
                      <a:gd name="T5" fmla="*/ 0 h 678"/>
                      <a:gd name="T6" fmla="*/ 0 w 549"/>
                      <a:gd name="T7" fmla="*/ 0 h 678"/>
                      <a:gd name="T8" fmla="*/ 0 w 549"/>
                      <a:gd name="T9" fmla="*/ 0 h 678"/>
                      <a:gd name="T10" fmla="*/ 0 w 549"/>
                      <a:gd name="T11" fmla="*/ 0 h 678"/>
                      <a:gd name="T12" fmla="*/ 0 w 549"/>
                      <a:gd name="T13" fmla="*/ 0 h 678"/>
                      <a:gd name="T14" fmla="*/ 0 w 549"/>
                      <a:gd name="T15" fmla="*/ 0 h 678"/>
                      <a:gd name="T16" fmla="*/ 0 w 549"/>
                      <a:gd name="T17" fmla="*/ 0 h 678"/>
                      <a:gd name="T18" fmla="*/ 0 w 549"/>
                      <a:gd name="T19" fmla="*/ 0 h 6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678"/>
                      <a:gd name="T32" fmla="*/ 549 w 549"/>
                      <a:gd name="T33" fmla="*/ 678 h 6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678">
                        <a:moveTo>
                          <a:pt x="0" y="677"/>
                        </a:moveTo>
                        <a:lnTo>
                          <a:pt x="548" y="677"/>
                        </a:lnTo>
                        <a:lnTo>
                          <a:pt x="548" y="0"/>
                        </a:lnTo>
                        <a:lnTo>
                          <a:pt x="0" y="0"/>
                        </a:lnTo>
                        <a:lnTo>
                          <a:pt x="0" y="677"/>
                        </a:lnTo>
                        <a:close/>
                        <a:moveTo>
                          <a:pt x="23" y="652"/>
                        </a:moveTo>
                        <a:lnTo>
                          <a:pt x="526" y="652"/>
                        </a:lnTo>
                        <a:lnTo>
                          <a:pt x="526" y="27"/>
                        </a:lnTo>
                        <a:lnTo>
                          <a:pt x="23" y="27"/>
                        </a:lnTo>
                        <a:lnTo>
                          <a:pt x="23" y="652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1542">
                    <a:extLst>
                      <a:ext uri="{FF2B5EF4-FFF2-40B4-BE49-F238E27FC236}">
                        <a16:creationId xmlns:a16="http://schemas.microsoft.com/office/drawing/2014/main" id="{AE4123EE-99C2-4940-B0EA-7FD7314AE7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" y="148"/>
                    <a:ext cx="114" cy="141"/>
                  </a:xfrm>
                  <a:custGeom>
                    <a:avLst/>
                    <a:gdLst>
                      <a:gd name="T0" fmla="*/ 0 w 506"/>
                      <a:gd name="T1" fmla="*/ 0 h 628"/>
                      <a:gd name="T2" fmla="*/ 0 w 506"/>
                      <a:gd name="T3" fmla="*/ 0 h 628"/>
                      <a:gd name="T4" fmla="*/ 0 w 506"/>
                      <a:gd name="T5" fmla="*/ 0 h 628"/>
                      <a:gd name="T6" fmla="*/ 0 w 506"/>
                      <a:gd name="T7" fmla="*/ 0 h 628"/>
                      <a:gd name="T8" fmla="*/ 0 w 506"/>
                      <a:gd name="T9" fmla="*/ 0 h 628"/>
                      <a:gd name="T10" fmla="*/ 0 w 506"/>
                      <a:gd name="T11" fmla="*/ 0 h 628"/>
                      <a:gd name="T12" fmla="*/ 0 w 506"/>
                      <a:gd name="T13" fmla="*/ 0 h 628"/>
                      <a:gd name="T14" fmla="*/ 0 w 506"/>
                      <a:gd name="T15" fmla="*/ 0 h 628"/>
                      <a:gd name="T16" fmla="*/ 0 w 506"/>
                      <a:gd name="T17" fmla="*/ 0 h 628"/>
                      <a:gd name="T18" fmla="*/ 0 w 506"/>
                      <a:gd name="T19" fmla="*/ 0 h 6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628"/>
                      <a:gd name="T32" fmla="*/ 506 w 506"/>
                      <a:gd name="T33" fmla="*/ 628 h 6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628">
                        <a:moveTo>
                          <a:pt x="0" y="627"/>
                        </a:moveTo>
                        <a:lnTo>
                          <a:pt x="505" y="627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627"/>
                        </a:lnTo>
                        <a:close/>
                        <a:moveTo>
                          <a:pt x="21" y="596"/>
                        </a:moveTo>
                        <a:lnTo>
                          <a:pt x="479" y="596"/>
                        </a:lnTo>
                        <a:lnTo>
                          <a:pt x="479" y="29"/>
                        </a:lnTo>
                        <a:lnTo>
                          <a:pt x="21" y="29"/>
                        </a:lnTo>
                        <a:lnTo>
                          <a:pt x="21" y="59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1543">
                    <a:extLst>
                      <a:ext uri="{FF2B5EF4-FFF2-40B4-BE49-F238E27FC236}">
                        <a16:creationId xmlns:a16="http://schemas.microsoft.com/office/drawing/2014/main" id="{7C2661ED-B44E-4B1F-83FD-DCBA23150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" y="155"/>
                    <a:ext cx="102" cy="128"/>
                  </a:xfrm>
                  <a:custGeom>
                    <a:avLst/>
                    <a:gdLst>
                      <a:gd name="T0" fmla="*/ 0 w 454"/>
                      <a:gd name="T1" fmla="*/ 0 h 567"/>
                      <a:gd name="T2" fmla="*/ 0 w 454"/>
                      <a:gd name="T3" fmla="*/ 0 h 567"/>
                      <a:gd name="T4" fmla="*/ 0 w 454"/>
                      <a:gd name="T5" fmla="*/ 0 h 567"/>
                      <a:gd name="T6" fmla="*/ 0 w 454"/>
                      <a:gd name="T7" fmla="*/ 0 h 567"/>
                      <a:gd name="T8" fmla="*/ 0 w 454"/>
                      <a:gd name="T9" fmla="*/ 0 h 567"/>
                      <a:gd name="T10" fmla="*/ 0 w 454"/>
                      <a:gd name="T11" fmla="*/ 0 h 567"/>
                      <a:gd name="T12" fmla="*/ 0 w 454"/>
                      <a:gd name="T13" fmla="*/ 0 h 567"/>
                      <a:gd name="T14" fmla="*/ 0 w 454"/>
                      <a:gd name="T15" fmla="*/ 0 h 567"/>
                      <a:gd name="T16" fmla="*/ 0 w 454"/>
                      <a:gd name="T17" fmla="*/ 0 h 567"/>
                      <a:gd name="T18" fmla="*/ 0 w 454"/>
                      <a:gd name="T19" fmla="*/ 0 h 5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4"/>
                      <a:gd name="T31" fmla="*/ 0 h 567"/>
                      <a:gd name="T32" fmla="*/ 454 w 454"/>
                      <a:gd name="T33" fmla="*/ 567 h 5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4" h="567">
                        <a:moveTo>
                          <a:pt x="0" y="566"/>
                        </a:moveTo>
                        <a:lnTo>
                          <a:pt x="453" y="566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566"/>
                        </a:lnTo>
                        <a:close/>
                        <a:moveTo>
                          <a:pt x="25" y="535"/>
                        </a:moveTo>
                        <a:lnTo>
                          <a:pt x="430" y="535"/>
                        </a:lnTo>
                        <a:lnTo>
                          <a:pt x="430" y="30"/>
                        </a:lnTo>
                        <a:lnTo>
                          <a:pt x="25" y="30"/>
                        </a:lnTo>
                        <a:lnTo>
                          <a:pt x="25" y="535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1544">
                    <a:extLst>
                      <a:ext uri="{FF2B5EF4-FFF2-40B4-BE49-F238E27FC236}">
                        <a16:creationId xmlns:a16="http://schemas.microsoft.com/office/drawing/2014/main" id="{C6CDCE8F-94E0-4A10-8A32-D8B4A1A50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92" cy="113"/>
                  </a:xfrm>
                  <a:custGeom>
                    <a:avLst/>
                    <a:gdLst>
                      <a:gd name="T0" fmla="*/ 0 w 408"/>
                      <a:gd name="T1" fmla="*/ 0 h 501"/>
                      <a:gd name="T2" fmla="*/ 0 w 408"/>
                      <a:gd name="T3" fmla="*/ 0 h 501"/>
                      <a:gd name="T4" fmla="*/ 0 w 408"/>
                      <a:gd name="T5" fmla="*/ 0 h 501"/>
                      <a:gd name="T6" fmla="*/ 0 w 408"/>
                      <a:gd name="T7" fmla="*/ 0 h 501"/>
                      <a:gd name="T8" fmla="*/ 0 w 408"/>
                      <a:gd name="T9" fmla="*/ 0 h 501"/>
                      <a:gd name="T10" fmla="*/ 0 w 408"/>
                      <a:gd name="T11" fmla="*/ 0 h 501"/>
                      <a:gd name="T12" fmla="*/ 0 w 408"/>
                      <a:gd name="T13" fmla="*/ 0 h 501"/>
                      <a:gd name="T14" fmla="*/ 0 w 408"/>
                      <a:gd name="T15" fmla="*/ 0 h 501"/>
                      <a:gd name="T16" fmla="*/ 0 w 408"/>
                      <a:gd name="T17" fmla="*/ 0 h 501"/>
                      <a:gd name="T18" fmla="*/ 0 w 408"/>
                      <a:gd name="T19" fmla="*/ 0 h 5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8"/>
                      <a:gd name="T31" fmla="*/ 0 h 501"/>
                      <a:gd name="T32" fmla="*/ 408 w 408"/>
                      <a:gd name="T33" fmla="*/ 501 h 5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8" h="501">
                        <a:moveTo>
                          <a:pt x="0" y="500"/>
                        </a:moveTo>
                        <a:lnTo>
                          <a:pt x="407" y="500"/>
                        </a:lnTo>
                        <a:lnTo>
                          <a:pt x="407" y="0"/>
                        </a:lnTo>
                        <a:lnTo>
                          <a:pt x="0" y="0"/>
                        </a:lnTo>
                        <a:lnTo>
                          <a:pt x="0" y="500"/>
                        </a:lnTo>
                        <a:close/>
                        <a:moveTo>
                          <a:pt x="26" y="466"/>
                        </a:moveTo>
                        <a:lnTo>
                          <a:pt x="377" y="466"/>
                        </a:lnTo>
                        <a:lnTo>
                          <a:pt x="377" y="34"/>
                        </a:lnTo>
                        <a:lnTo>
                          <a:pt x="26" y="34"/>
                        </a:lnTo>
                        <a:lnTo>
                          <a:pt x="26" y="466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1545">
                    <a:extLst>
                      <a:ext uri="{FF2B5EF4-FFF2-40B4-BE49-F238E27FC236}">
                        <a16:creationId xmlns:a16="http://schemas.microsoft.com/office/drawing/2014/main" id="{1A953AC5-1E03-4ED0-B3E2-433F21E7B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69"/>
                    <a:ext cx="79" cy="98"/>
                  </a:xfrm>
                  <a:custGeom>
                    <a:avLst/>
                    <a:gdLst>
                      <a:gd name="T0" fmla="*/ 0 w 351"/>
                      <a:gd name="T1" fmla="*/ 0 h 437"/>
                      <a:gd name="T2" fmla="*/ 0 w 351"/>
                      <a:gd name="T3" fmla="*/ 0 h 437"/>
                      <a:gd name="T4" fmla="*/ 0 w 351"/>
                      <a:gd name="T5" fmla="*/ 0 h 437"/>
                      <a:gd name="T6" fmla="*/ 0 w 351"/>
                      <a:gd name="T7" fmla="*/ 0 h 437"/>
                      <a:gd name="T8" fmla="*/ 0 w 351"/>
                      <a:gd name="T9" fmla="*/ 0 h 437"/>
                      <a:gd name="T10" fmla="*/ 0 w 351"/>
                      <a:gd name="T11" fmla="*/ 0 h 437"/>
                      <a:gd name="T12" fmla="*/ 0 w 351"/>
                      <a:gd name="T13" fmla="*/ 0 h 437"/>
                      <a:gd name="T14" fmla="*/ 0 w 351"/>
                      <a:gd name="T15" fmla="*/ 0 h 437"/>
                      <a:gd name="T16" fmla="*/ 0 w 351"/>
                      <a:gd name="T17" fmla="*/ 0 h 437"/>
                      <a:gd name="T18" fmla="*/ 0 w 351"/>
                      <a:gd name="T19" fmla="*/ 0 h 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437"/>
                      <a:gd name="T32" fmla="*/ 351 w 351"/>
                      <a:gd name="T33" fmla="*/ 437 h 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437">
                        <a:moveTo>
                          <a:pt x="0" y="436"/>
                        </a:moveTo>
                        <a:lnTo>
                          <a:pt x="350" y="436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436"/>
                        </a:lnTo>
                        <a:close/>
                        <a:moveTo>
                          <a:pt x="25" y="401"/>
                        </a:moveTo>
                        <a:lnTo>
                          <a:pt x="324" y="401"/>
                        </a:lnTo>
                        <a:lnTo>
                          <a:pt x="324" y="32"/>
                        </a:lnTo>
                        <a:lnTo>
                          <a:pt x="25" y="32"/>
                        </a:lnTo>
                        <a:lnTo>
                          <a:pt x="25" y="40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1546">
                    <a:extLst>
                      <a:ext uri="{FF2B5EF4-FFF2-40B4-BE49-F238E27FC236}">
                        <a16:creationId xmlns:a16="http://schemas.microsoft.com/office/drawing/2014/main" id="{F636AD21-F113-4CD6-8554-9DB55A095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77"/>
                    <a:ext cx="67" cy="82"/>
                  </a:xfrm>
                  <a:custGeom>
                    <a:avLst/>
                    <a:gdLst>
                      <a:gd name="T0" fmla="*/ 0 w 300"/>
                      <a:gd name="T1" fmla="*/ 0 h 367"/>
                      <a:gd name="T2" fmla="*/ 0 w 300"/>
                      <a:gd name="T3" fmla="*/ 0 h 367"/>
                      <a:gd name="T4" fmla="*/ 0 w 300"/>
                      <a:gd name="T5" fmla="*/ 0 h 367"/>
                      <a:gd name="T6" fmla="*/ 0 w 300"/>
                      <a:gd name="T7" fmla="*/ 0 h 367"/>
                      <a:gd name="T8" fmla="*/ 0 w 300"/>
                      <a:gd name="T9" fmla="*/ 0 h 367"/>
                      <a:gd name="T10" fmla="*/ 0 w 300"/>
                      <a:gd name="T11" fmla="*/ 0 h 367"/>
                      <a:gd name="T12" fmla="*/ 0 w 300"/>
                      <a:gd name="T13" fmla="*/ 0 h 367"/>
                      <a:gd name="T14" fmla="*/ 0 w 300"/>
                      <a:gd name="T15" fmla="*/ 0 h 367"/>
                      <a:gd name="T16" fmla="*/ 0 w 300"/>
                      <a:gd name="T17" fmla="*/ 0 h 367"/>
                      <a:gd name="T18" fmla="*/ 0 w 300"/>
                      <a:gd name="T19" fmla="*/ 0 h 3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367"/>
                      <a:gd name="T32" fmla="*/ 300 w 300"/>
                      <a:gd name="T33" fmla="*/ 367 h 3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367">
                        <a:moveTo>
                          <a:pt x="0" y="366"/>
                        </a:moveTo>
                        <a:lnTo>
                          <a:pt x="299" y="36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366"/>
                        </a:lnTo>
                        <a:close/>
                        <a:moveTo>
                          <a:pt x="30" y="333"/>
                        </a:moveTo>
                        <a:lnTo>
                          <a:pt x="271" y="333"/>
                        </a:lnTo>
                        <a:lnTo>
                          <a:pt x="271" y="36"/>
                        </a:lnTo>
                        <a:lnTo>
                          <a:pt x="30" y="36"/>
                        </a:lnTo>
                        <a:lnTo>
                          <a:pt x="30" y="333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1547">
                    <a:extLst>
                      <a:ext uri="{FF2B5EF4-FFF2-40B4-BE49-F238E27FC236}">
                        <a16:creationId xmlns:a16="http://schemas.microsoft.com/office/drawing/2014/main" id="{0647D8EA-A4CA-4C08-9551-0CAE3D762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85"/>
                    <a:ext cx="54" cy="66"/>
                  </a:xfrm>
                  <a:custGeom>
                    <a:avLst/>
                    <a:gdLst>
                      <a:gd name="T0" fmla="*/ 0 w 244"/>
                      <a:gd name="T1" fmla="*/ 0 h 296"/>
                      <a:gd name="T2" fmla="*/ 0 w 244"/>
                      <a:gd name="T3" fmla="*/ 0 h 296"/>
                      <a:gd name="T4" fmla="*/ 0 w 244"/>
                      <a:gd name="T5" fmla="*/ 0 h 296"/>
                      <a:gd name="T6" fmla="*/ 0 w 244"/>
                      <a:gd name="T7" fmla="*/ 0 h 296"/>
                      <a:gd name="T8" fmla="*/ 0 w 244"/>
                      <a:gd name="T9" fmla="*/ 0 h 296"/>
                      <a:gd name="T10" fmla="*/ 0 w 244"/>
                      <a:gd name="T11" fmla="*/ 0 h 296"/>
                      <a:gd name="T12" fmla="*/ 0 w 244"/>
                      <a:gd name="T13" fmla="*/ 0 h 296"/>
                      <a:gd name="T14" fmla="*/ 0 w 244"/>
                      <a:gd name="T15" fmla="*/ 0 h 296"/>
                      <a:gd name="T16" fmla="*/ 0 w 244"/>
                      <a:gd name="T17" fmla="*/ 0 h 296"/>
                      <a:gd name="T18" fmla="*/ 0 w 244"/>
                      <a:gd name="T19" fmla="*/ 0 h 2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296"/>
                      <a:gd name="T32" fmla="*/ 244 w 244"/>
                      <a:gd name="T33" fmla="*/ 296 h 2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296">
                        <a:moveTo>
                          <a:pt x="0" y="295"/>
                        </a:moveTo>
                        <a:lnTo>
                          <a:pt x="243" y="29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295"/>
                        </a:lnTo>
                        <a:close/>
                        <a:moveTo>
                          <a:pt x="32" y="257"/>
                        </a:moveTo>
                        <a:lnTo>
                          <a:pt x="211" y="257"/>
                        </a:lnTo>
                        <a:lnTo>
                          <a:pt x="211" y="36"/>
                        </a:lnTo>
                        <a:lnTo>
                          <a:pt x="32" y="36"/>
                        </a:lnTo>
                        <a:lnTo>
                          <a:pt x="32" y="257"/>
                        </a:lnTo>
                        <a:close/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1548">
                    <a:extLst>
                      <a:ext uri="{FF2B5EF4-FFF2-40B4-BE49-F238E27FC236}">
                        <a16:creationId xmlns:a16="http://schemas.microsoft.com/office/drawing/2014/main" id="{3FC99BB8-5D1A-4966-A556-4A56C47F7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93"/>
                    <a:ext cx="39" cy="50"/>
                  </a:xfrm>
                  <a:custGeom>
                    <a:avLst/>
                    <a:gdLst>
                      <a:gd name="T0" fmla="*/ 0 w 176"/>
                      <a:gd name="T1" fmla="*/ 0 h 226"/>
                      <a:gd name="T2" fmla="*/ 0 w 176"/>
                      <a:gd name="T3" fmla="*/ 0 h 226"/>
                      <a:gd name="T4" fmla="*/ 0 w 176"/>
                      <a:gd name="T5" fmla="*/ 0 h 226"/>
                      <a:gd name="T6" fmla="*/ 0 w 176"/>
                      <a:gd name="T7" fmla="*/ 0 h 226"/>
                      <a:gd name="T8" fmla="*/ 0 w 176"/>
                      <a:gd name="T9" fmla="*/ 0 h 226"/>
                      <a:gd name="T10" fmla="*/ 0 w 176"/>
                      <a:gd name="T11" fmla="*/ 0 h 226"/>
                      <a:gd name="T12" fmla="*/ 0 w 176"/>
                      <a:gd name="T13" fmla="*/ 0 h 226"/>
                      <a:gd name="T14" fmla="*/ 0 w 176"/>
                      <a:gd name="T15" fmla="*/ 0 h 226"/>
                      <a:gd name="T16" fmla="*/ 0 w 176"/>
                      <a:gd name="T17" fmla="*/ 0 h 226"/>
                      <a:gd name="T18" fmla="*/ 0 w 176"/>
                      <a:gd name="T19" fmla="*/ 0 h 2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6"/>
                      <a:gd name="T31" fmla="*/ 0 h 226"/>
                      <a:gd name="T32" fmla="*/ 176 w 176"/>
                      <a:gd name="T33" fmla="*/ 226 h 2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6" h="226">
                        <a:moveTo>
                          <a:pt x="0" y="225"/>
                        </a:moveTo>
                        <a:lnTo>
                          <a:pt x="175" y="225"/>
                        </a:lnTo>
                        <a:lnTo>
                          <a:pt x="175" y="0"/>
                        </a:lnTo>
                        <a:lnTo>
                          <a:pt x="0" y="0"/>
                        </a:lnTo>
                        <a:lnTo>
                          <a:pt x="0" y="225"/>
                        </a:lnTo>
                        <a:close/>
                        <a:moveTo>
                          <a:pt x="31" y="183"/>
                        </a:moveTo>
                        <a:lnTo>
                          <a:pt x="143" y="183"/>
                        </a:lnTo>
                        <a:lnTo>
                          <a:pt x="143" y="39"/>
                        </a:lnTo>
                        <a:lnTo>
                          <a:pt x="31" y="39"/>
                        </a:lnTo>
                        <a:lnTo>
                          <a:pt x="31" y="183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1549">
                    <a:extLst>
                      <a:ext uri="{FF2B5EF4-FFF2-40B4-BE49-F238E27FC236}">
                        <a16:creationId xmlns:a16="http://schemas.microsoft.com/office/drawing/2014/main" id="{1E5F2C9D-B561-4F08-B9C6-411506BD0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" y="204"/>
                    <a:ext cx="24" cy="31"/>
                  </a:xfrm>
                  <a:custGeom>
                    <a:avLst/>
                    <a:gdLst>
                      <a:gd name="T0" fmla="*/ 0 w 112"/>
                      <a:gd name="T1" fmla="*/ 0 h 141"/>
                      <a:gd name="T2" fmla="*/ 0 w 112"/>
                      <a:gd name="T3" fmla="*/ 0 h 141"/>
                      <a:gd name="T4" fmla="*/ 0 w 112"/>
                      <a:gd name="T5" fmla="*/ 0 h 141"/>
                      <a:gd name="T6" fmla="*/ 0 w 112"/>
                      <a:gd name="T7" fmla="*/ 0 h 141"/>
                      <a:gd name="T8" fmla="*/ 0 w 112"/>
                      <a:gd name="T9" fmla="*/ 0 h 141"/>
                      <a:gd name="T10" fmla="*/ 0 w 112"/>
                      <a:gd name="T11" fmla="*/ 0 h 141"/>
                      <a:gd name="T12" fmla="*/ 0 w 112"/>
                      <a:gd name="T13" fmla="*/ 0 h 141"/>
                      <a:gd name="T14" fmla="*/ 0 w 112"/>
                      <a:gd name="T15" fmla="*/ 0 h 141"/>
                      <a:gd name="T16" fmla="*/ 0 w 112"/>
                      <a:gd name="T17" fmla="*/ 0 h 141"/>
                      <a:gd name="T18" fmla="*/ 0 w 112"/>
                      <a:gd name="T19" fmla="*/ 0 h 1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41"/>
                      <a:gd name="T32" fmla="*/ 112 w 112"/>
                      <a:gd name="T33" fmla="*/ 141 h 1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41">
                        <a:moveTo>
                          <a:pt x="0" y="140"/>
                        </a:moveTo>
                        <a:lnTo>
                          <a:pt x="111" y="14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40"/>
                        </a:lnTo>
                        <a:close/>
                        <a:moveTo>
                          <a:pt x="36" y="100"/>
                        </a:moveTo>
                        <a:lnTo>
                          <a:pt x="76" y="100"/>
                        </a:lnTo>
                        <a:lnTo>
                          <a:pt x="76" y="42"/>
                        </a:lnTo>
                        <a:lnTo>
                          <a:pt x="36" y="42"/>
                        </a:lnTo>
                        <a:lnTo>
                          <a:pt x="36" y="100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1550">
                    <a:extLst>
                      <a:ext uri="{FF2B5EF4-FFF2-40B4-BE49-F238E27FC236}">
                        <a16:creationId xmlns:a16="http://schemas.microsoft.com/office/drawing/2014/main" id="{8F4D95C9-0E75-4535-ACB4-83BD5594F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" y="213"/>
                    <a:ext cx="9" cy="11"/>
                  </a:xfrm>
                  <a:custGeom>
                    <a:avLst/>
                    <a:gdLst>
                      <a:gd name="T0" fmla="*/ 0 w 44"/>
                      <a:gd name="T1" fmla="*/ 0 h 55"/>
                      <a:gd name="T2" fmla="*/ 0 w 44"/>
                      <a:gd name="T3" fmla="*/ 0 h 55"/>
                      <a:gd name="T4" fmla="*/ 0 w 44"/>
                      <a:gd name="T5" fmla="*/ 0 h 55"/>
                      <a:gd name="T6" fmla="*/ 0 w 44"/>
                      <a:gd name="T7" fmla="*/ 0 h 55"/>
                      <a:gd name="T8" fmla="*/ 0 w 44"/>
                      <a:gd name="T9" fmla="*/ 0 h 55"/>
                      <a:gd name="T10" fmla="*/ 0 w 44"/>
                      <a:gd name="T11" fmla="*/ 0 h 55"/>
                      <a:gd name="T12" fmla="*/ 0 w 44"/>
                      <a:gd name="T13" fmla="*/ 0 h 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5"/>
                      <a:gd name="T23" fmla="*/ 44 w 44"/>
                      <a:gd name="T24" fmla="*/ 55 h 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5">
                        <a:moveTo>
                          <a:pt x="0" y="54"/>
                        </a:moveTo>
                        <a:lnTo>
                          <a:pt x="43" y="54"/>
                        </a:ln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close/>
                        <a:moveTo>
                          <a:pt x="22" y="28"/>
                        </a:moveTo>
                        <a:lnTo>
                          <a:pt x="22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AutoShape 1551">
                    <a:extLst>
                      <a:ext uri="{FF2B5EF4-FFF2-40B4-BE49-F238E27FC236}">
                        <a16:creationId xmlns:a16="http://schemas.microsoft.com/office/drawing/2014/main" id="{1EAF210D-0D0C-46C1-AA68-483621D13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" y="50"/>
                    <a:ext cx="100" cy="14"/>
                  </a:xfrm>
                  <a:prstGeom prst="roundRect">
                    <a:avLst>
                      <a:gd name="adj" fmla="val 7139"/>
                    </a:avLst>
                  </a:prstGeom>
                  <a:noFill/>
                  <a:ln w="14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8" name="Freeform 1552">
                    <a:extLst>
                      <a:ext uri="{FF2B5EF4-FFF2-40B4-BE49-F238E27FC236}">
                        <a16:creationId xmlns:a16="http://schemas.microsoft.com/office/drawing/2014/main" id="{DD8E1B41-76EC-4794-832D-A526396491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9"/>
                    <a:ext cx="274" cy="328"/>
                  </a:xfrm>
                  <a:custGeom>
                    <a:avLst/>
                    <a:gdLst>
                      <a:gd name="T0" fmla="*/ 0 w 1211"/>
                      <a:gd name="T1" fmla="*/ 0 h 1453"/>
                      <a:gd name="T2" fmla="*/ 0 w 1211"/>
                      <a:gd name="T3" fmla="*/ 0 h 1453"/>
                      <a:gd name="T4" fmla="*/ 0 w 1211"/>
                      <a:gd name="T5" fmla="*/ 1 h 1453"/>
                      <a:gd name="T6" fmla="*/ 1 w 1211"/>
                      <a:gd name="T7" fmla="*/ 1 h 1453"/>
                      <a:gd name="T8" fmla="*/ 0 w 1211"/>
                      <a:gd name="T9" fmla="*/ 0 h 1453"/>
                      <a:gd name="T10" fmla="*/ 0 w 1211"/>
                      <a:gd name="T11" fmla="*/ 0 h 1453"/>
                      <a:gd name="T12" fmla="*/ 0 w 1211"/>
                      <a:gd name="T13" fmla="*/ 0 h 1453"/>
                      <a:gd name="T14" fmla="*/ 0 w 1211"/>
                      <a:gd name="T15" fmla="*/ 0 h 1453"/>
                      <a:gd name="T16" fmla="*/ 0 w 1211"/>
                      <a:gd name="T17" fmla="*/ 0 h 1453"/>
                      <a:gd name="T18" fmla="*/ 1 w 1211"/>
                      <a:gd name="T19" fmla="*/ 0 h 1453"/>
                      <a:gd name="T20" fmla="*/ 0 w 1211"/>
                      <a:gd name="T21" fmla="*/ 0 h 1453"/>
                      <a:gd name="T22" fmla="*/ 0 w 1211"/>
                      <a:gd name="T23" fmla="*/ 0 h 1453"/>
                      <a:gd name="T24" fmla="*/ 1 w 1211"/>
                      <a:gd name="T25" fmla="*/ 0 h 1453"/>
                      <a:gd name="T26" fmla="*/ 0 w 1211"/>
                      <a:gd name="T27" fmla="*/ 0 h 1453"/>
                      <a:gd name="T28" fmla="*/ 0 w 1211"/>
                      <a:gd name="T29" fmla="*/ 0 h 1453"/>
                      <a:gd name="T30" fmla="*/ 1 w 1211"/>
                      <a:gd name="T31" fmla="*/ 0 h 1453"/>
                      <a:gd name="T32" fmla="*/ 0 w 1211"/>
                      <a:gd name="T33" fmla="*/ 0 h 1453"/>
                      <a:gd name="T34" fmla="*/ 0 w 1211"/>
                      <a:gd name="T35" fmla="*/ 0 h 1453"/>
                      <a:gd name="T36" fmla="*/ 1 w 1211"/>
                      <a:gd name="T37" fmla="*/ 0 h 1453"/>
                      <a:gd name="T38" fmla="*/ 0 w 1211"/>
                      <a:gd name="T39" fmla="*/ 0 h 1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211"/>
                      <a:gd name="T61" fmla="*/ 0 h 1453"/>
                      <a:gd name="T62" fmla="*/ 1211 w 1211"/>
                      <a:gd name="T63" fmla="*/ 1453 h 145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211" h="1453">
                        <a:moveTo>
                          <a:pt x="0" y="180"/>
                        </a:moveTo>
                        <a:lnTo>
                          <a:pt x="561" y="180"/>
                        </a:lnTo>
                        <a:lnTo>
                          <a:pt x="561" y="1452"/>
                        </a:lnTo>
                        <a:lnTo>
                          <a:pt x="1210" y="1452"/>
                        </a:lnTo>
                        <a:lnTo>
                          <a:pt x="0" y="180"/>
                        </a:lnTo>
                        <a:close/>
                        <a:moveTo>
                          <a:pt x="0" y="230"/>
                        </a:moveTo>
                        <a:lnTo>
                          <a:pt x="561" y="230"/>
                        </a:lnTo>
                        <a:lnTo>
                          <a:pt x="0" y="230"/>
                        </a:lnTo>
                        <a:close/>
                        <a:moveTo>
                          <a:pt x="665" y="0"/>
                        </a:moveTo>
                        <a:lnTo>
                          <a:pt x="1108" y="0"/>
                        </a:lnTo>
                        <a:lnTo>
                          <a:pt x="665" y="0"/>
                        </a:lnTo>
                        <a:close/>
                        <a:moveTo>
                          <a:pt x="751" y="163"/>
                        </a:moveTo>
                        <a:lnTo>
                          <a:pt x="1019" y="163"/>
                        </a:lnTo>
                        <a:lnTo>
                          <a:pt x="751" y="163"/>
                        </a:lnTo>
                        <a:close/>
                        <a:moveTo>
                          <a:pt x="751" y="140"/>
                        </a:moveTo>
                        <a:lnTo>
                          <a:pt x="1019" y="140"/>
                        </a:lnTo>
                        <a:lnTo>
                          <a:pt x="751" y="140"/>
                        </a:lnTo>
                        <a:close/>
                        <a:moveTo>
                          <a:pt x="751" y="150"/>
                        </a:moveTo>
                        <a:lnTo>
                          <a:pt x="1019" y="150"/>
                        </a:lnTo>
                        <a:lnTo>
                          <a:pt x="751" y="150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1553">
                    <a:extLst>
                      <a:ext uri="{FF2B5EF4-FFF2-40B4-BE49-F238E27FC236}">
                        <a16:creationId xmlns:a16="http://schemas.microsoft.com/office/drawing/2014/main" id="{CB0B06BB-942D-49D1-8A0F-D81852037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30"/>
                    <a:ext cx="153" cy="306"/>
                  </a:xfrm>
                  <a:custGeom>
                    <a:avLst/>
                    <a:gdLst>
                      <a:gd name="T0" fmla="*/ 0 w 681"/>
                      <a:gd name="T1" fmla="*/ 0 h 1352"/>
                      <a:gd name="T2" fmla="*/ 0 w 681"/>
                      <a:gd name="T3" fmla="*/ 0 h 1352"/>
                      <a:gd name="T4" fmla="*/ 0 w 681"/>
                      <a:gd name="T5" fmla="*/ 0 h 1352"/>
                      <a:gd name="T6" fmla="*/ 0 w 681"/>
                      <a:gd name="T7" fmla="*/ 0 h 1352"/>
                      <a:gd name="T8" fmla="*/ 0 w 681"/>
                      <a:gd name="T9" fmla="*/ 0 h 1352"/>
                      <a:gd name="T10" fmla="*/ 0 w 681"/>
                      <a:gd name="T11" fmla="*/ 0 h 1352"/>
                      <a:gd name="T12" fmla="*/ 0 w 681"/>
                      <a:gd name="T13" fmla="*/ 0 h 1352"/>
                      <a:gd name="T14" fmla="*/ 0 w 681"/>
                      <a:gd name="T15" fmla="*/ 0 h 1352"/>
                      <a:gd name="T16" fmla="*/ 0 w 681"/>
                      <a:gd name="T17" fmla="*/ 0 h 1352"/>
                      <a:gd name="T18" fmla="*/ 0 w 681"/>
                      <a:gd name="T19" fmla="*/ 0 h 1352"/>
                      <a:gd name="T20" fmla="*/ 0 w 681"/>
                      <a:gd name="T21" fmla="*/ 0 h 1352"/>
                      <a:gd name="T22" fmla="*/ 0 w 681"/>
                      <a:gd name="T23" fmla="*/ 0 h 1352"/>
                      <a:gd name="T24" fmla="*/ 0 w 681"/>
                      <a:gd name="T25" fmla="*/ 0 h 1352"/>
                      <a:gd name="T26" fmla="*/ 0 w 681"/>
                      <a:gd name="T27" fmla="*/ 0 h 1352"/>
                      <a:gd name="T28" fmla="*/ 0 w 681"/>
                      <a:gd name="T29" fmla="*/ 0 h 1352"/>
                      <a:gd name="T30" fmla="*/ 0 w 681"/>
                      <a:gd name="T31" fmla="*/ 1 h 1352"/>
                      <a:gd name="T32" fmla="*/ 0 w 681"/>
                      <a:gd name="T33" fmla="*/ 1 h 1352"/>
                      <a:gd name="T34" fmla="*/ 0 w 681"/>
                      <a:gd name="T35" fmla="*/ 1 h 1352"/>
                      <a:gd name="T36" fmla="*/ 0 w 681"/>
                      <a:gd name="T37" fmla="*/ 1 h 1352"/>
                      <a:gd name="T38" fmla="*/ 0 w 681"/>
                      <a:gd name="T39" fmla="*/ 1 h 1352"/>
                      <a:gd name="T40" fmla="*/ 0 w 681"/>
                      <a:gd name="T41" fmla="*/ 1 h 1352"/>
                      <a:gd name="T42" fmla="*/ 0 w 681"/>
                      <a:gd name="T43" fmla="*/ 0 h 1352"/>
                      <a:gd name="T44" fmla="*/ 0 w 681"/>
                      <a:gd name="T45" fmla="*/ 0 h 1352"/>
                      <a:gd name="T46" fmla="*/ 0 w 681"/>
                      <a:gd name="T47" fmla="*/ 0 h 1352"/>
                      <a:gd name="T48" fmla="*/ 0 w 681"/>
                      <a:gd name="T49" fmla="*/ 0 h 1352"/>
                      <a:gd name="T50" fmla="*/ 0 w 681"/>
                      <a:gd name="T51" fmla="*/ 0 h 1352"/>
                      <a:gd name="T52" fmla="*/ 0 w 681"/>
                      <a:gd name="T53" fmla="*/ 0 h 1352"/>
                      <a:gd name="T54" fmla="*/ 0 w 681"/>
                      <a:gd name="T55" fmla="*/ 0 h 1352"/>
                      <a:gd name="T56" fmla="*/ 0 w 681"/>
                      <a:gd name="T57" fmla="*/ 0 h 1352"/>
                      <a:gd name="T58" fmla="*/ 0 w 681"/>
                      <a:gd name="T59" fmla="*/ 0 h 1352"/>
                      <a:gd name="T60" fmla="*/ 0 w 681"/>
                      <a:gd name="T61" fmla="*/ 0 h 1352"/>
                      <a:gd name="T62" fmla="*/ 0 w 681"/>
                      <a:gd name="T63" fmla="*/ 0 h 1352"/>
                      <a:gd name="T64" fmla="*/ 0 w 681"/>
                      <a:gd name="T65" fmla="*/ 0 h 1352"/>
                      <a:gd name="T66" fmla="*/ 0 w 681"/>
                      <a:gd name="T67" fmla="*/ 0 h 1352"/>
                      <a:gd name="T68" fmla="*/ 0 w 681"/>
                      <a:gd name="T69" fmla="*/ 0 h 1352"/>
                      <a:gd name="T70" fmla="*/ 0 w 681"/>
                      <a:gd name="T71" fmla="*/ 0 h 13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81"/>
                      <a:gd name="T109" fmla="*/ 0 h 1352"/>
                      <a:gd name="T110" fmla="*/ 681 w 681"/>
                      <a:gd name="T111" fmla="*/ 1352 h 135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81" h="1352">
                        <a:moveTo>
                          <a:pt x="533" y="340"/>
                        </a:moveTo>
                        <a:lnTo>
                          <a:pt x="509" y="340"/>
                        </a:lnTo>
                        <a:lnTo>
                          <a:pt x="533" y="340"/>
                        </a:lnTo>
                        <a:close/>
                        <a:moveTo>
                          <a:pt x="490" y="340"/>
                        </a:moveTo>
                        <a:lnTo>
                          <a:pt x="467" y="340"/>
                        </a:lnTo>
                        <a:lnTo>
                          <a:pt x="490" y="340"/>
                        </a:lnTo>
                        <a:close/>
                        <a:moveTo>
                          <a:pt x="401" y="525"/>
                        </a:moveTo>
                        <a:lnTo>
                          <a:pt x="428" y="525"/>
                        </a:lnTo>
                        <a:lnTo>
                          <a:pt x="401" y="525"/>
                        </a:lnTo>
                        <a:close/>
                        <a:moveTo>
                          <a:pt x="401" y="733"/>
                        </a:moveTo>
                        <a:lnTo>
                          <a:pt x="428" y="733"/>
                        </a:lnTo>
                        <a:lnTo>
                          <a:pt x="401" y="733"/>
                        </a:lnTo>
                        <a:close/>
                        <a:moveTo>
                          <a:pt x="401" y="941"/>
                        </a:moveTo>
                        <a:lnTo>
                          <a:pt x="428" y="941"/>
                        </a:lnTo>
                        <a:lnTo>
                          <a:pt x="401" y="941"/>
                        </a:lnTo>
                        <a:close/>
                        <a:moveTo>
                          <a:pt x="401" y="1143"/>
                        </a:moveTo>
                        <a:lnTo>
                          <a:pt x="428" y="1143"/>
                        </a:lnTo>
                        <a:lnTo>
                          <a:pt x="401" y="1143"/>
                        </a:lnTo>
                        <a:close/>
                        <a:moveTo>
                          <a:pt x="401" y="1351"/>
                        </a:moveTo>
                        <a:lnTo>
                          <a:pt x="428" y="1351"/>
                        </a:lnTo>
                        <a:lnTo>
                          <a:pt x="401" y="1351"/>
                        </a:lnTo>
                        <a:close/>
                        <a:moveTo>
                          <a:pt x="426" y="50"/>
                        </a:moveTo>
                        <a:lnTo>
                          <a:pt x="447" y="50"/>
                        </a:lnTo>
                        <a:lnTo>
                          <a:pt x="426" y="50"/>
                        </a:lnTo>
                        <a:close/>
                        <a:moveTo>
                          <a:pt x="669" y="145"/>
                        </a:moveTo>
                        <a:lnTo>
                          <a:pt x="680" y="145"/>
                        </a:lnTo>
                        <a:lnTo>
                          <a:pt x="669" y="145"/>
                        </a:lnTo>
                        <a:close/>
                        <a:moveTo>
                          <a:pt x="117" y="0"/>
                        </a:moveTo>
                        <a:lnTo>
                          <a:pt x="143" y="0"/>
                        </a:lnTo>
                        <a:lnTo>
                          <a:pt x="117" y="0"/>
                        </a:lnTo>
                        <a:close/>
                        <a:moveTo>
                          <a:pt x="50" y="0"/>
                        </a:moveTo>
                        <a:lnTo>
                          <a:pt x="89" y="0"/>
                        </a:lnTo>
                        <a:lnTo>
                          <a:pt x="50" y="0"/>
                        </a:lnTo>
                        <a:close/>
                        <a:moveTo>
                          <a:pt x="0" y="0"/>
                        </a:moveTo>
                        <a:lnTo>
                          <a:pt x="3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1554">
                    <a:extLst>
                      <a:ext uri="{FF2B5EF4-FFF2-40B4-BE49-F238E27FC236}">
                        <a16:creationId xmlns:a16="http://schemas.microsoft.com/office/drawing/2014/main" id="{13C17FEF-59D4-48F0-BFC5-144D7C4EE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1 h 1569"/>
                      <a:gd name="T2" fmla="*/ 0 w 771"/>
                      <a:gd name="T3" fmla="*/ 1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1 h 1569"/>
                      <a:gd name="T10" fmla="*/ 0 w 771"/>
                      <a:gd name="T11" fmla="*/ 1 h 1569"/>
                      <a:gd name="T12" fmla="*/ 0 w 771"/>
                      <a:gd name="T13" fmla="*/ 1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1 h 15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1"/>
                      <a:gd name="T31" fmla="*/ 0 h 1569"/>
                      <a:gd name="T32" fmla="*/ 771 w 771"/>
                      <a:gd name="T33" fmla="*/ 1569 h 15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1" h="1569">
                        <a:moveTo>
                          <a:pt x="0" y="1568"/>
                        </a:moveTo>
                        <a:lnTo>
                          <a:pt x="770" y="1568"/>
                        </a:lnTo>
                        <a:lnTo>
                          <a:pt x="770" y="0"/>
                        </a:lnTo>
                        <a:lnTo>
                          <a:pt x="0" y="0"/>
                        </a:lnTo>
                        <a:lnTo>
                          <a:pt x="0" y="1568"/>
                        </a:lnTo>
                        <a:close/>
                        <a:moveTo>
                          <a:pt x="6" y="1553"/>
                        </a:moveTo>
                        <a:lnTo>
                          <a:pt x="759" y="1553"/>
                        </a:lnTo>
                        <a:lnTo>
                          <a:pt x="759" y="10"/>
                        </a:lnTo>
                        <a:lnTo>
                          <a:pt x="6" y="10"/>
                        </a:lnTo>
                        <a:lnTo>
                          <a:pt x="6" y="15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1555">
                    <a:extLst>
                      <a:ext uri="{FF2B5EF4-FFF2-40B4-BE49-F238E27FC236}">
                        <a16:creationId xmlns:a16="http://schemas.microsoft.com/office/drawing/2014/main" id="{7121D384-570C-4F46-B208-6118585F08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7"/>
                    <a:ext cx="171" cy="349"/>
                  </a:xfrm>
                  <a:custGeom>
                    <a:avLst/>
                    <a:gdLst>
                      <a:gd name="T0" fmla="*/ 0 w 758"/>
                      <a:gd name="T1" fmla="*/ 1 h 1543"/>
                      <a:gd name="T2" fmla="*/ 0 w 758"/>
                      <a:gd name="T3" fmla="*/ 1 h 1543"/>
                      <a:gd name="T4" fmla="*/ 0 w 758"/>
                      <a:gd name="T5" fmla="*/ 0 h 1543"/>
                      <a:gd name="T6" fmla="*/ 0 w 758"/>
                      <a:gd name="T7" fmla="*/ 0 h 1543"/>
                      <a:gd name="T8" fmla="*/ 0 w 758"/>
                      <a:gd name="T9" fmla="*/ 1 h 1543"/>
                      <a:gd name="T10" fmla="*/ 0 w 758"/>
                      <a:gd name="T11" fmla="*/ 1 h 1543"/>
                      <a:gd name="T12" fmla="*/ 0 w 758"/>
                      <a:gd name="T13" fmla="*/ 1 h 1543"/>
                      <a:gd name="T14" fmla="*/ 0 w 758"/>
                      <a:gd name="T15" fmla="*/ 0 h 1543"/>
                      <a:gd name="T16" fmla="*/ 0 w 758"/>
                      <a:gd name="T17" fmla="*/ 0 h 1543"/>
                      <a:gd name="T18" fmla="*/ 0 w 758"/>
                      <a:gd name="T19" fmla="*/ 1 h 15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8"/>
                      <a:gd name="T31" fmla="*/ 0 h 1543"/>
                      <a:gd name="T32" fmla="*/ 758 w 758"/>
                      <a:gd name="T33" fmla="*/ 1543 h 15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8" h="1543">
                        <a:moveTo>
                          <a:pt x="0" y="1542"/>
                        </a:moveTo>
                        <a:lnTo>
                          <a:pt x="757" y="1542"/>
                        </a:lnTo>
                        <a:lnTo>
                          <a:pt x="757" y="0"/>
                        </a:lnTo>
                        <a:lnTo>
                          <a:pt x="0" y="0"/>
                        </a:lnTo>
                        <a:lnTo>
                          <a:pt x="0" y="1542"/>
                        </a:lnTo>
                        <a:close/>
                        <a:moveTo>
                          <a:pt x="6" y="1527"/>
                        </a:moveTo>
                        <a:lnTo>
                          <a:pt x="750" y="1527"/>
                        </a:lnTo>
                        <a:lnTo>
                          <a:pt x="750" y="13"/>
                        </a:lnTo>
                        <a:lnTo>
                          <a:pt x="6" y="13"/>
                        </a:lnTo>
                        <a:lnTo>
                          <a:pt x="6" y="1527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1556">
                    <a:extLst>
                      <a:ext uri="{FF2B5EF4-FFF2-40B4-BE49-F238E27FC236}">
                        <a16:creationId xmlns:a16="http://schemas.microsoft.com/office/drawing/2014/main" id="{FD9E8D1E-3EBD-4962-99A0-77EB2A26A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10"/>
                    <a:ext cx="168" cy="342"/>
                  </a:xfrm>
                  <a:custGeom>
                    <a:avLst/>
                    <a:gdLst>
                      <a:gd name="T0" fmla="*/ 0 w 745"/>
                      <a:gd name="T1" fmla="*/ 1 h 1514"/>
                      <a:gd name="T2" fmla="*/ 0 w 745"/>
                      <a:gd name="T3" fmla="*/ 1 h 1514"/>
                      <a:gd name="T4" fmla="*/ 0 w 745"/>
                      <a:gd name="T5" fmla="*/ 0 h 1514"/>
                      <a:gd name="T6" fmla="*/ 0 w 745"/>
                      <a:gd name="T7" fmla="*/ 0 h 1514"/>
                      <a:gd name="T8" fmla="*/ 0 w 745"/>
                      <a:gd name="T9" fmla="*/ 1 h 1514"/>
                      <a:gd name="T10" fmla="*/ 0 w 745"/>
                      <a:gd name="T11" fmla="*/ 1 h 1514"/>
                      <a:gd name="T12" fmla="*/ 0 w 745"/>
                      <a:gd name="T13" fmla="*/ 1 h 1514"/>
                      <a:gd name="T14" fmla="*/ 0 w 745"/>
                      <a:gd name="T15" fmla="*/ 0 h 1514"/>
                      <a:gd name="T16" fmla="*/ 0 w 745"/>
                      <a:gd name="T17" fmla="*/ 0 h 1514"/>
                      <a:gd name="T18" fmla="*/ 0 w 745"/>
                      <a:gd name="T19" fmla="*/ 1 h 15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514"/>
                      <a:gd name="T32" fmla="*/ 745 w 745"/>
                      <a:gd name="T33" fmla="*/ 1514 h 15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514">
                        <a:moveTo>
                          <a:pt x="0" y="1513"/>
                        </a:moveTo>
                        <a:lnTo>
                          <a:pt x="744" y="1513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513"/>
                        </a:lnTo>
                        <a:close/>
                        <a:moveTo>
                          <a:pt x="6" y="1498"/>
                        </a:moveTo>
                        <a:lnTo>
                          <a:pt x="738" y="1498"/>
                        </a:lnTo>
                        <a:lnTo>
                          <a:pt x="738" y="14"/>
                        </a:lnTo>
                        <a:lnTo>
                          <a:pt x="6" y="14"/>
                        </a:lnTo>
                        <a:lnTo>
                          <a:pt x="6" y="1498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1557">
                    <a:extLst>
                      <a:ext uri="{FF2B5EF4-FFF2-40B4-BE49-F238E27FC236}">
                        <a16:creationId xmlns:a16="http://schemas.microsoft.com/office/drawing/2014/main" id="{3955088F-8274-48F7-A221-98C670DD2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14"/>
                    <a:ext cx="165" cy="335"/>
                  </a:xfrm>
                  <a:custGeom>
                    <a:avLst/>
                    <a:gdLst>
                      <a:gd name="T0" fmla="*/ 0 w 733"/>
                      <a:gd name="T1" fmla="*/ 1 h 1483"/>
                      <a:gd name="T2" fmla="*/ 0 w 733"/>
                      <a:gd name="T3" fmla="*/ 1 h 1483"/>
                      <a:gd name="T4" fmla="*/ 0 w 733"/>
                      <a:gd name="T5" fmla="*/ 0 h 1483"/>
                      <a:gd name="T6" fmla="*/ 0 w 733"/>
                      <a:gd name="T7" fmla="*/ 0 h 1483"/>
                      <a:gd name="T8" fmla="*/ 0 w 733"/>
                      <a:gd name="T9" fmla="*/ 1 h 1483"/>
                      <a:gd name="T10" fmla="*/ 0 w 733"/>
                      <a:gd name="T11" fmla="*/ 1 h 1483"/>
                      <a:gd name="T12" fmla="*/ 0 w 733"/>
                      <a:gd name="T13" fmla="*/ 1 h 1483"/>
                      <a:gd name="T14" fmla="*/ 0 w 733"/>
                      <a:gd name="T15" fmla="*/ 0 h 1483"/>
                      <a:gd name="T16" fmla="*/ 0 w 733"/>
                      <a:gd name="T17" fmla="*/ 0 h 1483"/>
                      <a:gd name="T18" fmla="*/ 0 w 733"/>
                      <a:gd name="T19" fmla="*/ 1 h 14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3"/>
                      <a:gd name="T31" fmla="*/ 0 h 1483"/>
                      <a:gd name="T32" fmla="*/ 733 w 733"/>
                      <a:gd name="T33" fmla="*/ 1483 h 14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3" h="1483">
                        <a:moveTo>
                          <a:pt x="0" y="1482"/>
                        </a:moveTo>
                        <a:lnTo>
                          <a:pt x="732" y="1482"/>
                        </a:lnTo>
                        <a:lnTo>
                          <a:pt x="732" y="0"/>
                        </a:lnTo>
                        <a:lnTo>
                          <a:pt x="0" y="0"/>
                        </a:lnTo>
                        <a:lnTo>
                          <a:pt x="0" y="1482"/>
                        </a:lnTo>
                        <a:close/>
                        <a:moveTo>
                          <a:pt x="11" y="1467"/>
                        </a:moveTo>
                        <a:lnTo>
                          <a:pt x="723" y="1467"/>
                        </a:lnTo>
                        <a:lnTo>
                          <a:pt x="723" y="14"/>
                        </a:lnTo>
                        <a:lnTo>
                          <a:pt x="11" y="14"/>
                        </a:lnTo>
                        <a:lnTo>
                          <a:pt x="11" y="1467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1558">
                    <a:extLst>
                      <a:ext uri="{FF2B5EF4-FFF2-40B4-BE49-F238E27FC236}">
                        <a16:creationId xmlns:a16="http://schemas.microsoft.com/office/drawing/2014/main" id="{03513457-E1BA-4DC3-98AE-6133C65D7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17"/>
                    <a:ext cx="161" cy="328"/>
                  </a:xfrm>
                  <a:custGeom>
                    <a:avLst/>
                    <a:gdLst>
                      <a:gd name="T0" fmla="*/ 0 w 716"/>
                      <a:gd name="T1" fmla="*/ 1 h 1453"/>
                      <a:gd name="T2" fmla="*/ 0 w 716"/>
                      <a:gd name="T3" fmla="*/ 1 h 1453"/>
                      <a:gd name="T4" fmla="*/ 0 w 716"/>
                      <a:gd name="T5" fmla="*/ 0 h 1453"/>
                      <a:gd name="T6" fmla="*/ 0 w 716"/>
                      <a:gd name="T7" fmla="*/ 0 h 1453"/>
                      <a:gd name="T8" fmla="*/ 0 w 716"/>
                      <a:gd name="T9" fmla="*/ 1 h 1453"/>
                      <a:gd name="T10" fmla="*/ 0 w 716"/>
                      <a:gd name="T11" fmla="*/ 1 h 1453"/>
                      <a:gd name="T12" fmla="*/ 0 w 716"/>
                      <a:gd name="T13" fmla="*/ 1 h 1453"/>
                      <a:gd name="T14" fmla="*/ 0 w 716"/>
                      <a:gd name="T15" fmla="*/ 0 h 1453"/>
                      <a:gd name="T16" fmla="*/ 0 w 716"/>
                      <a:gd name="T17" fmla="*/ 0 h 1453"/>
                      <a:gd name="T18" fmla="*/ 0 w 716"/>
                      <a:gd name="T19" fmla="*/ 1 h 14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453"/>
                      <a:gd name="T32" fmla="*/ 716 w 716"/>
                      <a:gd name="T33" fmla="*/ 1453 h 145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453">
                        <a:moveTo>
                          <a:pt x="0" y="1452"/>
                        </a:moveTo>
                        <a:lnTo>
                          <a:pt x="715" y="1452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452"/>
                        </a:lnTo>
                        <a:close/>
                        <a:moveTo>
                          <a:pt x="6" y="1438"/>
                        </a:moveTo>
                        <a:lnTo>
                          <a:pt x="708" y="1438"/>
                        </a:lnTo>
                        <a:lnTo>
                          <a:pt x="708" y="14"/>
                        </a:lnTo>
                        <a:lnTo>
                          <a:pt x="6" y="14"/>
                        </a:lnTo>
                        <a:lnTo>
                          <a:pt x="6" y="1438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1559">
                    <a:extLst>
                      <a:ext uri="{FF2B5EF4-FFF2-40B4-BE49-F238E27FC236}">
                        <a16:creationId xmlns:a16="http://schemas.microsoft.com/office/drawing/2014/main" id="{D36BB6DC-325D-4BE6-98BA-B5759D331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21"/>
                    <a:ext cx="157" cy="322"/>
                  </a:xfrm>
                  <a:custGeom>
                    <a:avLst/>
                    <a:gdLst>
                      <a:gd name="T0" fmla="*/ 0 w 698"/>
                      <a:gd name="T1" fmla="*/ 1 h 1423"/>
                      <a:gd name="T2" fmla="*/ 0 w 698"/>
                      <a:gd name="T3" fmla="*/ 1 h 1423"/>
                      <a:gd name="T4" fmla="*/ 0 w 698"/>
                      <a:gd name="T5" fmla="*/ 0 h 1423"/>
                      <a:gd name="T6" fmla="*/ 0 w 698"/>
                      <a:gd name="T7" fmla="*/ 0 h 1423"/>
                      <a:gd name="T8" fmla="*/ 0 w 698"/>
                      <a:gd name="T9" fmla="*/ 1 h 1423"/>
                      <a:gd name="T10" fmla="*/ 0 w 698"/>
                      <a:gd name="T11" fmla="*/ 1 h 1423"/>
                      <a:gd name="T12" fmla="*/ 0 w 698"/>
                      <a:gd name="T13" fmla="*/ 1 h 1423"/>
                      <a:gd name="T14" fmla="*/ 0 w 698"/>
                      <a:gd name="T15" fmla="*/ 0 h 1423"/>
                      <a:gd name="T16" fmla="*/ 0 w 698"/>
                      <a:gd name="T17" fmla="*/ 0 h 1423"/>
                      <a:gd name="T18" fmla="*/ 0 w 698"/>
                      <a:gd name="T19" fmla="*/ 1 h 14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8"/>
                      <a:gd name="T31" fmla="*/ 0 h 1423"/>
                      <a:gd name="T32" fmla="*/ 698 w 698"/>
                      <a:gd name="T33" fmla="*/ 1423 h 14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8" h="1423">
                        <a:moveTo>
                          <a:pt x="0" y="1422"/>
                        </a:moveTo>
                        <a:lnTo>
                          <a:pt x="697" y="1422"/>
                        </a:lnTo>
                        <a:lnTo>
                          <a:pt x="697" y="0"/>
                        </a:lnTo>
                        <a:lnTo>
                          <a:pt x="0" y="0"/>
                        </a:lnTo>
                        <a:lnTo>
                          <a:pt x="0" y="1422"/>
                        </a:lnTo>
                        <a:close/>
                        <a:moveTo>
                          <a:pt x="6" y="1407"/>
                        </a:moveTo>
                        <a:lnTo>
                          <a:pt x="691" y="1407"/>
                        </a:lnTo>
                        <a:lnTo>
                          <a:pt x="691" y="13"/>
                        </a:lnTo>
                        <a:lnTo>
                          <a:pt x="6" y="13"/>
                        </a:lnTo>
                        <a:lnTo>
                          <a:pt x="6" y="1407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1560">
                    <a:extLst>
                      <a:ext uri="{FF2B5EF4-FFF2-40B4-BE49-F238E27FC236}">
                        <a16:creationId xmlns:a16="http://schemas.microsoft.com/office/drawing/2014/main" id="{66FCA66E-BDC3-467B-9290-5BD19FE90C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4"/>
                    <a:ext cx="155" cy="315"/>
                  </a:xfrm>
                  <a:custGeom>
                    <a:avLst/>
                    <a:gdLst>
                      <a:gd name="T0" fmla="*/ 0 w 689"/>
                      <a:gd name="T1" fmla="*/ 1 h 1393"/>
                      <a:gd name="T2" fmla="*/ 0 w 689"/>
                      <a:gd name="T3" fmla="*/ 1 h 1393"/>
                      <a:gd name="T4" fmla="*/ 0 w 689"/>
                      <a:gd name="T5" fmla="*/ 0 h 1393"/>
                      <a:gd name="T6" fmla="*/ 0 w 689"/>
                      <a:gd name="T7" fmla="*/ 0 h 1393"/>
                      <a:gd name="T8" fmla="*/ 0 w 689"/>
                      <a:gd name="T9" fmla="*/ 1 h 1393"/>
                      <a:gd name="T10" fmla="*/ 0 w 689"/>
                      <a:gd name="T11" fmla="*/ 1 h 1393"/>
                      <a:gd name="T12" fmla="*/ 0 w 689"/>
                      <a:gd name="T13" fmla="*/ 1 h 1393"/>
                      <a:gd name="T14" fmla="*/ 0 w 689"/>
                      <a:gd name="T15" fmla="*/ 0 h 1393"/>
                      <a:gd name="T16" fmla="*/ 0 w 689"/>
                      <a:gd name="T17" fmla="*/ 0 h 1393"/>
                      <a:gd name="T18" fmla="*/ 0 w 689"/>
                      <a:gd name="T19" fmla="*/ 1 h 13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393"/>
                      <a:gd name="T32" fmla="*/ 689 w 689"/>
                      <a:gd name="T33" fmla="*/ 1393 h 13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393">
                        <a:moveTo>
                          <a:pt x="0" y="1392"/>
                        </a:moveTo>
                        <a:lnTo>
                          <a:pt x="688" y="139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392"/>
                        </a:lnTo>
                        <a:close/>
                        <a:moveTo>
                          <a:pt x="8" y="1373"/>
                        </a:moveTo>
                        <a:lnTo>
                          <a:pt x="677" y="1373"/>
                        </a:lnTo>
                        <a:lnTo>
                          <a:pt x="677" y="19"/>
                        </a:lnTo>
                        <a:lnTo>
                          <a:pt x="8" y="19"/>
                        </a:lnTo>
                        <a:lnTo>
                          <a:pt x="8" y="1373"/>
                        </a:lnTo>
                        <a:close/>
                      </a:path>
                    </a:pathLst>
                  </a:custGeom>
                  <a:solidFill>
                    <a:srgbClr val="3535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1561">
                    <a:extLst>
                      <a:ext uri="{FF2B5EF4-FFF2-40B4-BE49-F238E27FC236}">
                        <a16:creationId xmlns:a16="http://schemas.microsoft.com/office/drawing/2014/main" id="{023CCFCB-5638-402A-AEB1-747BFC8CA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28"/>
                    <a:ext cx="150" cy="307"/>
                  </a:xfrm>
                  <a:custGeom>
                    <a:avLst/>
                    <a:gdLst>
                      <a:gd name="T0" fmla="*/ 0 w 664"/>
                      <a:gd name="T1" fmla="*/ 1 h 1358"/>
                      <a:gd name="T2" fmla="*/ 0 w 664"/>
                      <a:gd name="T3" fmla="*/ 1 h 1358"/>
                      <a:gd name="T4" fmla="*/ 0 w 664"/>
                      <a:gd name="T5" fmla="*/ 0 h 1358"/>
                      <a:gd name="T6" fmla="*/ 0 w 664"/>
                      <a:gd name="T7" fmla="*/ 0 h 1358"/>
                      <a:gd name="T8" fmla="*/ 0 w 664"/>
                      <a:gd name="T9" fmla="*/ 1 h 1358"/>
                      <a:gd name="T10" fmla="*/ 0 w 664"/>
                      <a:gd name="T11" fmla="*/ 1 h 1358"/>
                      <a:gd name="T12" fmla="*/ 0 w 664"/>
                      <a:gd name="T13" fmla="*/ 1 h 1358"/>
                      <a:gd name="T14" fmla="*/ 0 w 664"/>
                      <a:gd name="T15" fmla="*/ 0 h 1358"/>
                      <a:gd name="T16" fmla="*/ 0 w 664"/>
                      <a:gd name="T17" fmla="*/ 0 h 1358"/>
                      <a:gd name="T18" fmla="*/ 0 w 664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358"/>
                      <a:gd name="T32" fmla="*/ 664 w 664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358">
                        <a:moveTo>
                          <a:pt x="0" y="1357"/>
                        </a:moveTo>
                        <a:lnTo>
                          <a:pt x="663" y="1357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6" y="1341"/>
                        </a:moveTo>
                        <a:lnTo>
                          <a:pt x="657" y="1341"/>
                        </a:lnTo>
                        <a:lnTo>
                          <a:pt x="657" y="15"/>
                        </a:lnTo>
                        <a:lnTo>
                          <a:pt x="6" y="15"/>
                        </a:lnTo>
                        <a:lnTo>
                          <a:pt x="6" y="1341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1562">
                    <a:extLst>
                      <a:ext uri="{FF2B5EF4-FFF2-40B4-BE49-F238E27FC236}">
                        <a16:creationId xmlns:a16="http://schemas.microsoft.com/office/drawing/2014/main" id="{017C39DD-EF97-4512-B452-329719FA78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2"/>
                    <a:ext cx="148" cy="300"/>
                  </a:xfrm>
                  <a:custGeom>
                    <a:avLst/>
                    <a:gdLst>
                      <a:gd name="T0" fmla="*/ 0 w 656"/>
                      <a:gd name="T1" fmla="*/ 1 h 1327"/>
                      <a:gd name="T2" fmla="*/ 0 w 656"/>
                      <a:gd name="T3" fmla="*/ 1 h 1327"/>
                      <a:gd name="T4" fmla="*/ 0 w 656"/>
                      <a:gd name="T5" fmla="*/ 0 h 1327"/>
                      <a:gd name="T6" fmla="*/ 0 w 656"/>
                      <a:gd name="T7" fmla="*/ 0 h 1327"/>
                      <a:gd name="T8" fmla="*/ 0 w 656"/>
                      <a:gd name="T9" fmla="*/ 1 h 1327"/>
                      <a:gd name="T10" fmla="*/ 0 w 656"/>
                      <a:gd name="T11" fmla="*/ 1 h 1327"/>
                      <a:gd name="T12" fmla="*/ 0 w 656"/>
                      <a:gd name="T13" fmla="*/ 1 h 1327"/>
                      <a:gd name="T14" fmla="*/ 0 w 656"/>
                      <a:gd name="T15" fmla="*/ 0 h 1327"/>
                      <a:gd name="T16" fmla="*/ 0 w 656"/>
                      <a:gd name="T17" fmla="*/ 0 h 1327"/>
                      <a:gd name="T18" fmla="*/ 0 w 656"/>
                      <a:gd name="T19" fmla="*/ 1 h 13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1327"/>
                      <a:gd name="T32" fmla="*/ 656 w 656"/>
                      <a:gd name="T33" fmla="*/ 1327 h 13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1327">
                        <a:moveTo>
                          <a:pt x="0" y="1326"/>
                        </a:moveTo>
                        <a:lnTo>
                          <a:pt x="655" y="1326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1326"/>
                        </a:lnTo>
                        <a:close/>
                        <a:moveTo>
                          <a:pt x="11" y="1310"/>
                        </a:moveTo>
                        <a:lnTo>
                          <a:pt x="644" y="1310"/>
                        </a:lnTo>
                        <a:lnTo>
                          <a:pt x="644" y="15"/>
                        </a:lnTo>
                        <a:lnTo>
                          <a:pt x="11" y="15"/>
                        </a:lnTo>
                        <a:lnTo>
                          <a:pt x="11" y="1310"/>
                        </a:lnTo>
                        <a:close/>
                      </a:path>
                    </a:pathLst>
                  </a:cu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1563">
                    <a:extLst>
                      <a:ext uri="{FF2B5EF4-FFF2-40B4-BE49-F238E27FC236}">
                        <a16:creationId xmlns:a16="http://schemas.microsoft.com/office/drawing/2014/main" id="{19D465B3-ED28-4387-89F2-555BE44E0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5"/>
                    <a:ext cx="144" cy="293"/>
                  </a:xfrm>
                  <a:custGeom>
                    <a:avLst/>
                    <a:gdLst>
                      <a:gd name="T0" fmla="*/ 0 w 638"/>
                      <a:gd name="T1" fmla="*/ 1 h 1297"/>
                      <a:gd name="T2" fmla="*/ 0 w 638"/>
                      <a:gd name="T3" fmla="*/ 1 h 1297"/>
                      <a:gd name="T4" fmla="*/ 0 w 638"/>
                      <a:gd name="T5" fmla="*/ 0 h 1297"/>
                      <a:gd name="T6" fmla="*/ 0 w 638"/>
                      <a:gd name="T7" fmla="*/ 0 h 1297"/>
                      <a:gd name="T8" fmla="*/ 0 w 638"/>
                      <a:gd name="T9" fmla="*/ 1 h 1297"/>
                      <a:gd name="T10" fmla="*/ 0 w 638"/>
                      <a:gd name="T11" fmla="*/ 1 h 1297"/>
                      <a:gd name="T12" fmla="*/ 0 w 638"/>
                      <a:gd name="T13" fmla="*/ 1 h 1297"/>
                      <a:gd name="T14" fmla="*/ 0 w 638"/>
                      <a:gd name="T15" fmla="*/ 0 h 1297"/>
                      <a:gd name="T16" fmla="*/ 0 w 638"/>
                      <a:gd name="T17" fmla="*/ 0 h 1297"/>
                      <a:gd name="T18" fmla="*/ 0 w 638"/>
                      <a:gd name="T19" fmla="*/ 1 h 12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1297"/>
                      <a:gd name="T32" fmla="*/ 638 w 638"/>
                      <a:gd name="T33" fmla="*/ 1297 h 12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1297">
                        <a:moveTo>
                          <a:pt x="0" y="1296"/>
                        </a:moveTo>
                        <a:lnTo>
                          <a:pt x="637" y="1296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1296"/>
                        </a:lnTo>
                        <a:close/>
                        <a:moveTo>
                          <a:pt x="6" y="1278"/>
                        </a:moveTo>
                        <a:lnTo>
                          <a:pt x="630" y="1278"/>
                        </a:lnTo>
                        <a:lnTo>
                          <a:pt x="630" y="17"/>
                        </a:lnTo>
                        <a:lnTo>
                          <a:pt x="6" y="17"/>
                        </a:lnTo>
                        <a:lnTo>
                          <a:pt x="6" y="127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1564">
                    <a:extLst>
                      <a:ext uri="{FF2B5EF4-FFF2-40B4-BE49-F238E27FC236}">
                        <a16:creationId xmlns:a16="http://schemas.microsoft.com/office/drawing/2014/main" id="{44D2EBFE-4448-46E8-ACEE-F1C5505482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40"/>
                    <a:ext cx="140" cy="284"/>
                  </a:xfrm>
                  <a:custGeom>
                    <a:avLst/>
                    <a:gdLst>
                      <a:gd name="T0" fmla="*/ 0 w 620"/>
                      <a:gd name="T1" fmla="*/ 1 h 1257"/>
                      <a:gd name="T2" fmla="*/ 0 w 620"/>
                      <a:gd name="T3" fmla="*/ 1 h 1257"/>
                      <a:gd name="T4" fmla="*/ 0 w 620"/>
                      <a:gd name="T5" fmla="*/ 0 h 1257"/>
                      <a:gd name="T6" fmla="*/ 0 w 620"/>
                      <a:gd name="T7" fmla="*/ 0 h 1257"/>
                      <a:gd name="T8" fmla="*/ 0 w 620"/>
                      <a:gd name="T9" fmla="*/ 1 h 1257"/>
                      <a:gd name="T10" fmla="*/ 0 w 620"/>
                      <a:gd name="T11" fmla="*/ 1 h 1257"/>
                      <a:gd name="T12" fmla="*/ 0 w 620"/>
                      <a:gd name="T13" fmla="*/ 1 h 1257"/>
                      <a:gd name="T14" fmla="*/ 0 w 620"/>
                      <a:gd name="T15" fmla="*/ 0 h 1257"/>
                      <a:gd name="T16" fmla="*/ 0 w 620"/>
                      <a:gd name="T17" fmla="*/ 0 h 1257"/>
                      <a:gd name="T18" fmla="*/ 0 w 620"/>
                      <a:gd name="T19" fmla="*/ 1 h 1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0"/>
                      <a:gd name="T31" fmla="*/ 0 h 1257"/>
                      <a:gd name="T32" fmla="*/ 620 w 620"/>
                      <a:gd name="T33" fmla="*/ 1257 h 1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0" h="1257">
                        <a:moveTo>
                          <a:pt x="0" y="1256"/>
                        </a:moveTo>
                        <a:lnTo>
                          <a:pt x="619" y="1256"/>
                        </a:lnTo>
                        <a:lnTo>
                          <a:pt x="619" y="0"/>
                        </a:lnTo>
                        <a:lnTo>
                          <a:pt x="0" y="0"/>
                        </a:lnTo>
                        <a:lnTo>
                          <a:pt x="0" y="1256"/>
                        </a:lnTo>
                        <a:close/>
                        <a:moveTo>
                          <a:pt x="8" y="1241"/>
                        </a:moveTo>
                        <a:lnTo>
                          <a:pt x="611" y="1241"/>
                        </a:lnTo>
                        <a:lnTo>
                          <a:pt x="611" y="14"/>
                        </a:lnTo>
                        <a:lnTo>
                          <a:pt x="8" y="14"/>
                        </a:lnTo>
                        <a:lnTo>
                          <a:pt x="8" y="1241"/>
                        </a:lnTo>
                        <a:close/>
                      </a:path>
                    </a:pathLst>
                  </a:custGeom>
                  <a:solidFill>
                    <a:srgbClr val="5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1565">
                    <a:extLst>
                      <a:ext uri="{FF2B5EF4-FFF2-40B4-BE49-F238E27FC236}">
                        <a16:creationId xmlns:a16="http://schemas.microsoft.com/office/drawing/2014/main" id="{5C3D2A42-260D-44D9-98C8-AB534CB7AA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3"/>
                    <a:ext cx="136" cy="277"/>
                  </a:xfrm>
                  <a:custGeom>
                    <a:avLst/>
                    <a:gdLst>
                      <a:gd name="T0" fmla="*/ 0 w 604"/>
                      <a:gd name="T1" fmla="*/ 1 h 1227"/>
                      <a:gd name="T2" fmla="*/ 0 w 604"/>
                      <a:gd name="T3" fmla="*/ 1 h 1227"/>
                      <a:gd name="T4" fmla="*/ 0 w 604"/>
                      <a:gd name="T5" fmla="*/ 0 h 1227"/>
                      <a:gd name="T6" fmla="*/ 0 w 604"/>
                      <a:gd name="T7" fmla="*/ 0 h 1227"/>
                      <a:gd name="T8" fmla="*/ 0 w 604"/>
                      <a:gd name="T9" fmla="*/ 1 h 1227"/>
                      <a:gd name="T10" fmla="*/ 0 w 604"/>
                      <a:gd name="T11" fmla="*/ 1 h 1227"/>
                      <a:gd name="T12" fmla="*/ 0 w 604"/>
                      <a:gd name="T13" fmla="*/ 1 h 1227"/>
                      <a:gd name="T14" fmla="*/ 0 w 604"/>
                      <a:gd name="T15" fmla="*/ 0 h 1227"/>
                      <a:gd name="T16" fmla="*/ 0 w 604"/>
                      <a:gd name="T17" fmla="*/ 0 h 1227"/>
                      <a:gd name="T18" fmla="*/ 0 w 604"/>
                      <a:gd name="T19" fmla="*/ 1 h 1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1227"/>
                      <a:gd name="T32" fmla="*/ 604 w 604"/>
                      <a:gd name="T33" fmla="*/ 1227 h 1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1227">
                        <a:moveTo>
                          <a:pt x="0" y="1226"/>
                        </a:moveTo>
                        <a:lnTo>
                          <a:pt x="603" y="1226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1226"/>
                        </a:lnTo>
                        <a:close/>
                        <a:moveTo>
                          <a:pt x="10" y="1207"/>
                        </a:moveTo>
                        <a:lnTo>
                          <a:pt x="592" y="1207"/>
                        </a:lnTo>
                        <a:lnTo>
                          <a:pt x="592" y="19"/>
                        </a:lnTo>
                        <a:lnTo>
                          <a:pt x="10" y="19"/>
                        </a:lnTo>
                        <a:lnTo>
                          <a:pt x="10" y="1207"/>
                        </a:lnTo>
                        <a:close/>
                      </a:path>
                    </a:pathLst>
                  </a:custGeom>
                  <a:solidFill>
                    <a:srgbClr val="5D5D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1566">
                    <a:extLst>
                      <a:ext uri="{FF2B5EF4-FFF2-40B4-BE49-F238E27FC236}">
                        <a16:creationId xmlns:a16="http://schemas.microsoft.com/office/drawing/2014/main" id="{F0D63830-8D91-4784-B408-1897C37FD8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7"/>
                    <a:ext cx="132" cy="270"/>
                  </a:xfrm>
                  <a:custGeom>
                    <a:avLst/>
                    <a:gdLst>
                      <a:gd name="T0" fmla="*/ 0 w 588"/>
                      <a:gd name="T1" fmla="*/ 1 h 1193"/>
                      <a:gd name="T2" fmla="*/ 0 w 588"/>
                      <a:gd name="T3" fmla="*/ 1 h 1193"/>
                      <a:gd name="T4" fmla="*/ 0 w 588"/>
                      <a:gd name="T5" fmla="*/ 0 h 1193"/>
                      <a:gd name="T6" fmla="*/ 0 w 588"/>
                      <a:gd name="T7" fmla="*/ 0 h 1193"/>
                      <a:gd name="T8" fmla="*/ 0 w 588"/>
                      <a:gd name="T9" fmla="*/ 1 h 1193"/>
                      <a:gd name="T10" fmla="*/ 0 w 588"/>
                      <a:gd name="T11" fmla="*/ 1 h 1193"/>
                      <a:gd name="T12" fmla="*/ 0 w 588"/>
                      <a:gd name="T13" fmla="*/ 1 h 1193"/>
                      <a:gd name="T14" fmla="*/ 0 w 588"/>
                      <a:gd name="T15" fmla="*/ 0 h 1193"/>
                      <a:gd name="T16" fmla="*/ 0 w 588"/>
                      <a:gd name="T17" fmla="*/ 0 h 1193"/>
                      <a:gd name="T18" fmla="*/ 0 w 588"/>
                      <a:gd name="T19" fmla="*/ 1 h 11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8"/>
                      <a:gd name="T31" fmla="*/ 0 h 1193"/>
                      <a:gd name="T32" fmla="*/ 588 w 588"/>
                      <a:gd name="T33" fmla="*/ 1193 h 11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8" h="1193">
                        <a:moveTo>
                          <a:pt x="0" y="1192"/>
                        </a:moveTo>
                        <a:lnTo>
                          <a:pt x="587" y="1192"/>
                        </a:lnTo>
                        <a:lnTo>
                          <a:pt x="587" y="0"/>
                        </a:lnTo>
                        <a:lnTo>
                          <a:pt x="0" y="0"/>
                        </a:lnTo>
                        <a:lnTo>
                          <a:pt x="0" y="1192"/>
                        </a:lnTo>
                        <a:close/>
                        <a:moveTo>
                          <a:pt x="9" y="1171"/>
                        </a:moveTo>
                        <a:lnTo>
                          <a:pt x="578" y="1171"/>
                        </a:lnTo>
                        <a:lnTo>
                          <a:pt x="578" y="19"/>
                        </a:lnTo>
                        <a:lnTo>
                          <a:pt x="9" y="19"/>
                        </a:lnTo>
                        <a:lnTo>
                          <a:pt x="9" y="1171"/>
                        </a:lnTo>
                        <a:close/>
                      </a:path>
                    </a:pathLst>
                  </a:custGeom>
                  <a:solidFill>
                    <a:srgbClr val="65656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1567">
                    <a:extLst>
                      <a:ext uri="{FF2B5EF4-FFF2-40B4-BE49-F238E27FC236}">
                        <a16:creationId xmlns:a16="http://schemas.microsoft.com/office/drawing/2014/main" id="{BA6DE48D-1DB1-4154-894C-2BEF37F03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51"/>
                    <a:ext cx="126" cy="260"/>
                  </a:xfrm>
                  <a:custGeom>
                    <a:avLst/>
                    <a:gdLst>
                      <a:gd name="T0" fmla="*/ 0 w 560"/>
                      <a:gd name="T1" fmla="*/ 1 h 1152"/>
                      <a:gd name="T2" fmla="*/ 0 w 560"/>
                      <a:gd name="T3" fmla="*/ 1 h 1152"/>
                      <a:gd name="T4" fmla="*/ 0 w 560"/>
                      <a:gd name="T5" fmla="*/ 0 h 1152"/>
                      <a:gd name="T6" fmla="*/ 0 w 560"/>
                      <a:gd name="T7" fmla="*/ 0 h 1152"/>
                      <a:gd name="T8" fmla="*/ 0 w 560"/>
                      <a:gd name="T9" fmla="*/ 1 h 1152"/>
                      <a:gd name="T10" fmla="*/ 0 w 560"/>
                      <a:gd name="T11" fmla="*/ 1 h 1152"/>
                      <a:gd name="T12" fmla="*/ 0 w 560"/>
                      <a:gd name="T13" fmla="*/ 1 h 1152"/>
                      <a:gd name="T14" fmla="*/ 0 w 560"/>
                      <a:gd name="T15" fmla="*/ 0 h 1152"/>
                      <a:gd name="T16" fmla="*/ 0 w 560"/>
                      <a:gd name="T17" fmla="*/ 0 h 1152"/>
                      <a:gd name="T18" fmla="*/ 0 w 560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0"/>
                      <a:gd name="T31" fmla="*/ 0 h 1152"/>
                      <a:gd name="T32" fmla="*/ 560 w 560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0" h="1152">
                        <a:moveTo>
                          <a:pt x="0" y="1151"/>
                        </a:moveTo>
                        <a:lnTo>
                          <a:pt x="559" y="1151"/>
                        </a:lnTo>
                        <a:lnTo>
                          <a:pt x="559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9" y="1133"/>
                        </a:moveTo>
                        <a:lnTo>
                          <a:pt x="549" y="1133"/>
                        </a:lnTo>
                        <a:lnTo>
                          <a:pt x="549" y="17"/>
                        </a:lnTo>
                        <a:lnTo>
                          <a:pt x="9" y="17"/>
                        </a:lnTo>
                        <a:lnTo>
                          <a:pt x="9" y="1133"/>
                        </a:lnTo>
                        <a:close/>
                      </a:path>
                    </a:pathLst>
                  </a:custGeom>
                  <a:solidFill>
                    <a:srgbClr val="6D6D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1568">
                    <a:extLst>
                      <a:ext uri="{FF2B5EF4-FFF2-40B4-BE49-F238E27FC236}">
                        <a16:creationId xmlns:a16="http://schemas.microsoft.com/office/drawing/2014/main" id="{3C6EE8F9-776C-45FB-8EDE-6E88EA394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6"/>
                    <a:ext cx="123" cy="251"/>
                  </a:xfrm>
                  <a:custGeom>
                    <a:avLst/>
                    <a:gdLst>
                      <a:gd name="T0" fmla="*/ 0 w 545"/>
                      <a:gd name="T1" fmla="*/ 1 h 1113"/>
                      <a:gd name="T2" fmla="*/ 0 w 545"/>
                      <a:gd name="T3" fmla="*/ 1 h 1113"/>
                      <a:gd name="T4" fmla="*/ 0 w 545"/>
                      <a:gd name="T5" fmla="*/ 0 h 1113"/>
                      <a:gd name="T6" fmla="*/ 0 w 545"/>
                      <a:gd name="T7" fmla="*/ 0 h 1113"/>
                      <a:gd name="T8" fmla="*/ 0 w 545"/>
                      <a:gd name="T9" fmla="*/ 1 h 1113"/>
                      <a:gd name="T10" fmla="*/ 0 w 545"/>
                      <a:gd name="T11" fmla="*/ 1 h 1113"/>
                      <a:gd name="T12" fmla="*/ 0 w 545"/>
                      <a:gd name="T13" fmla="*/ 1 h 1113"/>
                      <a:gd name="T14" fmla="*/ 0 w 545"/>
                      <a:gd name="T15" fmla="*/ 0 h 1113"/>
                      <a:gd name="T16" fmla="*/ 0 w 545"/>
                      <a:gd name="T17" fmla="*/ 0 h 1113"/>
                      <a:gd name="T18" fmla="*/ 0 w 545"/>
                      <a:gd name="T19" fmla="*/ 1 h 11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1113"/>
                      <a:gd name="T32" fmla="*/ 545 w 545"/>
                      <a:gd name="T33" fmla="*/ 1113 h 11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1113">
                        <a:moveTo>
                          <a:pt x="0" y="1112"/>
                        </a:moveTo>
                        <a:lnTo>
                          <a:pt x="544" y="1112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1112"/>
                        </a:lnTo>
                        <a:close/>
                        <a:moveTo>
                          <a:pt x="9" y="1090"/>
                        </a:moveTo>
                        <a:lnTo>
                          <a:pt x="535" y="1090"/>
                        </a:lnTo>
                        <a:lnTo>
                          <a:pt x="535" y="22"/>
                        </a:lnTo>
                        <a:lnTo>
                          <a:pt x="9" y="22"/>
                        </a:lnTo>
                        <a:lnTo>
                          <a:pt x="9" y="1090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1569">
                    <a:extLst>
                      <a:ext uri="{FF2B5EF4-FFF2-40B4-BE49-F238E27FC236}">
                        <a16:creationId xmlns:a16="http://schemas.microsoft.com/office/drawing/2014/main" id="{6476FAE9-AFB6-4404-8F47-12ABC3FDAE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61"/>
                    <a:ext cx="119" cy="241"/>
                  </a:xfrm>
                  <a:custGeom>
                    <a:avLst/>
                    <a:gdLst>
                      <a:gd name="T0" fmla="*/ 0 w 528"/>
                      <a:gd name="T1" fmla="*/ 1 h 1069"/>
                      <a:gd name="T2" fmla="*/ 0 w 528"/>
                      <a:gd name="T3" fmla="*/ 1 h 1069"/>
                      <a:gd name="T4" fmla="*/ 0 w 528"/>
                      <a:gd name="T5" fmla="*/ 0 h 1069"/>
                      <a:gd name="T6" fmla="*/ 0 w 528"/>
                      <a:gd name="T7" fmla="*/ 0 h 1069"/>
                      <a:gd name="T8" fmla="*/ 0 w 528"/>
                      <a:gd name="T9" fmla="*/ 1 h 1069"/>
                      <a:gd name="T10" fmla="*/ 0 w 528"/>
                      <a:gd name="T11" fmla="*/ 1 h 1069"/>
                      <a:gd name="T12" fmla="*/ 0 w 528"/>
                      <a:gd name="T13" fmla="*/ 1 h 1069"/>
                      <a:gd name="T14" fmla="*/ 0 w 528"/>
                      <a:gd name="T15" fmla="*/ 0 h 1069"/>
                      <a:gd name="T16" fmla="*/ 0 w 528"/>
                      <a:gd name="T17" fmla="*/ 0 h 1069"/>
                      <a:gd name="T18" fmla="*/ 0 w 528"/>
                      <a:gd name="T19" fmla="*/ 1 h 10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8"/>
                      <a:gd name="T31" fmla="*/ 0 h 1069"/>
                      <a:gd name="T32" fmla="*/ 528 w 528"/>
                      <a:gd name="T33" fmla="*/ 1069 h 10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8" h="1069">
                        <a:moveTo>
                          <a:pt x="0" y="1068"/>
                        </a:moveTo>
                        <a:lnTo>
                          <a:pt x="527" y="1068"/>
                        </a:lnTo>
                        <a:lnTo>
                          <a:pt x="527" y="0"/>
                        </a:lnTo>
                        <a:lnTo>
                          <a:pt x="0" y="0"/>
                        </a:lnTo>
                        <a:lnTo>
                          <a:pt x="0" y="1068"/>
                        </a:lnTo>
                        <a:close/>
                        <a:moveTo>
                          <a:pt x="11" y="1048"/>
                        </a:moveTo>
                        <a:lnTo>
                          <a:pt x="516" y="1048"/>
                        </a:lnTo>
                        <a:lnTo>
                          <a:pt x="516" y="20"/>
                        </a:lnTo>
                        <a:lnTo>
                          <a:pt x="11" y="20"/>
                        </a:lnTo>
                        <a:lnTo>
                          <a:pt x="11" y="1048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1570">
                    <a:extLst>
                      <a:ext uri="{FF2B5EF4-FFF2-40B4-BE49-F238E27FC236}">
                        <a16:creationId xmlns:a16="http://schemas.microsoft.com/office/drawing/2014/main" id="{DB5DC9CD-6094-4A70-88D0-E76D486B2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65"/>
                    <a:ext cx="115" cy="233"/>
                  </a:xfrm>
                  <a:custGeom>
                    <a:avLst/>
                    <a:gdLst>
                      <a:gd name="T0" fmla="*/ 0 w 510"/>
                      <a:gd name="T1" fmla="*/ 1 h 1032"/>
                      <a:gd name="T2" fmla="*/ 0 w 510"/>
                      <a:gd name="T3" fmla="*/ 1 h 1032"/>
                      <a:gd name="T4" fmla="*/ 0 w 510"/>
                      <a:gd name="T5" fmla="*/ 0 h 1032"/>
                      <a:gd name="T6" fmla="*/ 0 w 510"/>
                      <a:gd name="T7" fmla="*/ 0 h 1032"/>
                      <a:gd name="T8" fmla="*/ 0 w 510"/>
                      <a:gd name="T9" fmla="*/ 1 h 1032"/>
                      <a:gd name="T10" fmla="*/ 0 w 510"/>
                      <a:gd name="T11" fmla="*/ 1 h 1032"/>
                      <a:gd name="T12" fmla="*/ 0 w 510"/>
                      <a:gd name="T13" fmla="*/ 1 h 1032"/>
                      <a:gd name="T14" fmla="*/ 0 w 510"/>
                      <a:gd name="T15" fmla="*/ 0 h 1032"/>
                      <a:gd name="T16" fmla="*/ 0 w 510"/>
                      <a:gd name="T17" fmla="*/ 0 h 1032"/>
                      <a:gd name="T18" fmla="*/ 0 w 510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0"/>
                      <a:gd name="T31" fmla="*/ 0 h 1032"/>
                      <a:gd name="T32" fmla="*/ 510 w 510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0" h="1032">
                        <a:moveTo>
                          <a:pt x="0" y="1031"/>
                        </a:moveTo>
                        <a:lnTo>
                          <a:pt x="509" y="1031"/>
                        </a:lnTo>
                        <a:lnTo>
                          <a:pt x="509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9" y="1009"/>
                        </a:moveTo>
                        <a:lnTo>
                          <a:pt x="500" y="1009"/>
                        </a:lnTo>
                        <a:lnTo>
                          <a:pt x="500" y="23"/>
                        </a:lnTo>
                        <a:lnTo>
                          <a:pt x="9" y="23"/>
                        </a:lnTo>
                        <a:lnTo>
                          <a:pt x="9" y="1009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1571">
                    <a:extLst>
                      <a:ext uri="{FF2B5EF4-FFF2-40B4-BE49-F238E27FC236}">
                        <a16:creationId xmlns:a16="http://schemas.microsoft.com/office/drawing/2014/main" id="{33CEC45C-E24F-4412-852D-3872F5678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71"/>
                    <a:ext cx="109" cy="223"/>
                  </a:xfrm>
                  <a:custGeom>
                    <a:avLst/>
                    <a:gdLst>
                      <a:gd name="T0" fmla="*/ 0 w 485"/>
                      <a:gd name="T1" fmla="*/ 0 h 987"/>
                      <a:gd name="T2" fmla="*/ 0 w 485"/>
                      <a:gd name="T3" fmla="*/ 0 h 987"/>
                      <a:gd name="T4" fmla="*/ 0 w 485"/>
                      <a:gd name="T5" fmla="*/ 0 h 987"/>
                      <a:gd name="T6" fmla="*/ 0 w 485"/>
                      <a:gd name="T7" fmla="*/ 0 h 987"/>
                      <a:gd name="T8" fmla="*/ 0 w 485"/>
                      <a:gd name="T9" fmla="*/ 0 h 987"/>
                      <a:gd name="T10" fmla="*/ 0 w 485"/>
                      <a:gd name="T11" fmla="*/ 0 h 987"/>
                      <a:gd name="T12" fmla="*/ 0 w 485"/>
                      <a:gd name="T13" fmla="*/ 0 h 987"/>
                      <a:gd name="T14" fmla="*/ 0 w 485"/>
                      <a:gd name="T15" fmla="*/ 0 h 987"/>
                      <a:gd name="T16" fmla="*/ 0 w 485"/>
                      <a:gd name="T17" fmla="*/ 0 h 987"/>
                      <a:gd name="T18" fmla="*/ 0 w 485"/>
                      <a:gd name="T19" fmla="*/ 0 h 9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5"/>
                      <a:gd name="T31" fmla="*/ 0 h 987"/>
                      <a:gd name="T32" fmla="*/ 485 w 485"/>
                      <a:gd name="T33" fmla="*/ 987 h 9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5" h="987">
                        <a:moveTo>
                          <a:pt x="0" y="986"/>
                        </a:moveTo>
                        <a:lnTo>
                          <a:pt x="484" y="986"/>
                        </a:lnTo>
                        <a:lnTo>
                          <a:pt x="484" y="0"/>
                        </a:lnTo>
                        <a:lnTo>
                          <a:pt x="0" y="0"/>
                        </a:lnTo>
                        <a:lnTo>
                          <a:pt x="0" y="986"/>
                        </a:lnTo>
                        <a:close/>
                        <a:moveTo>
                          <a:pt x="15" y="963"/>
                        </a:moveTo>
                        <a:lnTo>
                          <a:pt x="472" y="963"/>
                        </a:lnTo>
                        <a:lnTo>
                          <a:pt x="472" y="23"/>
                        </a:lnTo>
                        <a:lnTo>
                          <a:pt x="15" y="23"/>
                        </a:lnTo>
                        <a:lnTo>
                          <a:pt x="15" y="963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1572">
                    <a:extLst>
                      <a:ext uri="{FF2B5EF4-FFF2-40B4-BE49-F238E27FC236}">
                        <a16:creationId xmlns:a16="http://schemas.microsoft.com/office/drawing/2014/main" id="{A1C2FE20-A756-471D-87B0-F4281A227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75"/>
                    <a:ext cx="103" cy="213"/>
                  </a:xfrm>
                  <a:custGeom>
                    <a:avLst/>
                    <a:gdLst>
                      <a:gd name="T0" fmla="*/ 0 w 458"/>
                      <a:gd name="T1" fmla="*/ 0 h 943"/>
                      <a:gd name="T2" fmla="*/ 0 w 458"/>
                      <a:gd name="T3" fmla="*/ 0 h 943"/>
                      <a:gd name="T4" fmla="*/ 0 w 458"/>
                      <a:gd name="T5" fmla="*/ 0 h 943"/>
                      <a:gd name="T6" fmla="*/ 0 w 458"/>
                      <a:gd name="T7" fmla="*/ 0 h 943"/>
                      <a:gd name="T8" fmla="*/ 0 w 458"/>
                      <a:gd name="T9" fmla="*/ 0 h 943"/>
                      <a:gd name="T10" fmla="*/ 0 w 458"/>
                      <a:gd name="T11" fmla="*/ 0 h 943"/>
                      <a:gd name="T12" fmla="*/ 0 w 458"/>
                      <a:gd name="T13" fmla="*/ 0 h 943"/>
                      <a:gd name="T14" fmla="*/ 0 w 458"/>
                      <a:gd name="T15" fmla="*/ 0 h 943"/>
                      <a:gd name="T16" fmla="*/ 0 w 458"/>
                      <a:gd name="T17" fmla="*/ 0 h 943"/>
                      <a:gd name="T18" fmla="*/ 0 w 458"/>
                      <a:gd name="T19" fmla="*/ 0 h 9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8"/>
                      <a:gd name="T31" fmla="*/ 0 h 943"/>
                      <a:gd name="T32" fmla="*/ 458 w 458"/>
                      <a:gd name="T33" fmla="*/ 943 h 9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8" h="943">
                        <a:moveTo>
                          <a:pt x="0" y="942"/>
                        </a:moveTo>
                        <a:lnTo>
                          <a:pt x="457" y="942"/>
                        </a:lnTo>
                        <a:lnTo>
                          <a:pt x="457" y="0"/>
                        </a:lnTo>
                        <a:lnTo>
                          <a:pt x="0" y="0"/>
                        </a:lnTo>
                        <a:lnTo>
                          <a:pt x="0" y="942"/>
                        </a:lnTo>
                        <a:close/>
                        <a:moveTo>
                          <a:pt x="12" y="917"/>
                        </a:moveTo>
                        <a:lnTo>
                          <a:pt x="444" y="917"/>
                        </a:lnTo>
                        <a:lnTo>
                          <a:pt x="444" y="25"/>
                        </a:lnTo>
                        <a:lnTo>
                          <a:pt x="12" y="25"/>
                        </a:lnTo>
                        <a:lnTo>
                          <a:pt x="12" y="91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1573">
                    <a:extLst>
                      <a:ext uri="{FF2B5EF4-FFF2-40B4-BE49-F238E27FC236}">
                        <a16:creationId xmlns:a16="http://schemas.microsoft.com/office/drawing/2014/main" id="{ADEEC42C-2B83-447D-8AEC-4BB7D44D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82"/>
                    <a:ext cx="97" cy="200"/>
                  </a:xfrm>
                  <a:custGeom>
                    <a:avLst/>
                    <a:gdLst>
                      <a:gd name="T0" fmla="*/ 0 w 432"/>
                      <a:gd name="T1" fmla="*/ 0 h 887"/>
                      <a:gd name="T2" fmla="*/ 0 w 432"/>
                      <a:gd name="T3" fmla="*/ 0 h 887"/>
                      <a:gd name="T4" fmla="*/ 0 w 432"/>
                      <a:gd name="T5" fmla="*/ 0 h 887"/>
                      <a:gd name="T6" fmla="*/ 0 w 432"/>
                      <a:gd name="T7" fmla="*/ 0 h 887"/>
                      <a:gd name="T8" fmla="*/ 0 w 432"/>
                      <a:gd name="T9" fmla="*/ 0 h 887"/>
                      <a:gd name="T10" fmla="*/ 0 w 432"/>
                      <a:gd name="T11" fmla="*/ 0 h 887"/>
                      <a:gd name="T12" fmla="*/ 0 w 432"/>
                      <a:gd name="T13" fmla="*/ 0 h 887"/>
                      <a:gd name="T14" fmla="*/ 0 w 432"/>
                      <a:gd name="T15" fmla="*/ 0 h 887"/>
                      <a:gd name="T16" fmla="*/ 0 w 432"/>
                      <a:gd name="T17" fmla="*/ 0 h 887"/>
                      <a:gd name="T18" fmla="*/ 0 w 432"/>
                      <a:gd name="T19" fmla="*/ 0 h 8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2"/>
                      <a:gd name="T31" fmla="*/ 0 h 887"/>
                      <a:gd name="T32" fmla="*/ 432 w 432"/>
                      <a:gd name="T33" fmla="*/ 887 h 8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2" h="887">
                        <a:moveTo>
                          <a:pt x="0" y="886"/>
                        </a:moveTo>
                        <a:lnTo>
                          <a:pt x="431" y="886"/>
                        </a:lnTo>
                        <a:lnTo>
                          <a:pt x="431" y="0"/>
                        </a:lnTo>
                        <a:lnTo>
                          <a:pt x="0" y="0"/>
                        </a:lnTo>
                        <a:lnTo>
                          <a:pt x="0" y="886"/>
                        </a:lnTo>
                        <a:close/>
                        <a:moveTo>
                          <a:pt x="7" y="864"/>
                        </a:moveTo>
                        <a:lnTo>
                          <a:pt x="421" y="864"/>
                        </a:lnTo>
                        <a:lnTo>
                          <a:pt x="421" y="22"/>
                        </a:lnTo>
                        <a:lnTo>
                          <a:pt x="7" y="22"/>
                        </a:lnTo>
                        <a:lnTo>
                          <a:pt x="7" y="864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1574">
                    <a:extLst>
                      <a:ext uri="{FF2B5EF4-FFF2-40B4-BE49-F238E27FC236}">
                        <a16:creationId xmlns:a16="http://schemas.microsoft.com/office/drawing/2014/main" id="{D9CF64E3-A2BF-45DB-98C5-2FF96C02AC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86"/>
                    <a:ext cx="93" cy="190"/>
                  </a:xfrm>
                  <a:custGeom>
                    <a:avLst/>
                    <a:gdLst>
                      <a:gd name="T0" fmla="*/ 0 w 416"/>
                      <a:gd name="T1" fmla="*/ 0 h 843"/>
                      <a:gd name="T2" fmla="*/ 0 w 416"/>
                      <a:gd name="T3" fmla="*/ 0 h 843"/>
                      <a:gd name="T4" fmla="*/ 0 w 416"/>
                      <a:gd name="T5" fmla="*/ 0 h 843"/>
                      <a:gd name="T6" fmla="*/ 0 w 416"/>
                      <a:gd name="T7" fmla="*/ 0 h 843"/>
                      <a:gd name="T8" fmla="*/ 0 w 416"/>
                      <a:gd name="T9" fmla="*/ 0 h 843"/>
                      <a:gd name="T10" fmla="*/ 0 w 416"/>
                      <a:gd name="T11" fmla="*/ 0 h 843"/>
                      <a:gd name="T12" fmla="*/ 0 w 416"/>
                      <a:gd name="T13" fmla="*/ 0 h 843"/>
                      <a:gd name="T14" fmla="*/ 0 w 416"/>
                      <a:gd name="T15" fmla="*/ 0 h 843"/>
                      <a:gd name="T16" fmla="*/ 0 w 416"/>
                      <a:gd name="T17" fmla="*/ 0 h 843"/>
                      <a:gd name="T18" fmla="*/ 0 w 416"/>
                      <a:gd name="T19" fmla="*/ 0 h 8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6"/>
                      <a:gd name="T31" fmla="*/ 0 h 843"/>
                      <a:gd name="T32" fmla="*/ 416 w 416"/>
                      <a:gd name="T33" fmla="*/ 843 h 8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6" h="843">
                        <a:moveTo>
                          <a:pt x="0" y="842"/>
                        </a:moveTo>
                        <a:lnTo>
                          <a:pt x="415" y="842"/>
                        </a:lnTo>
                        <a:lnTo>
                          <a:pt x="415" y="0"/>
                        </a:lnTo>
                        <a:lnTo>
                          <a:pt x="0" y="0"/>
                        </a:lnTo>
                        <a:lnTo>
                          <a:pt x="0" y="842"/>
                        </a:lnTo>
                        <a:close/>
                        <a:moveTo>
                          <a:pt x="13" y="815"/>
                        </a:moveTo>
                        <a:lnTo>
                          <a:pt x="402" y="815"/>
                        </a:lnTo>
                        <a:lnTo>
                          <a:pt x="402" y="28"/>
                        </a:lnTo>
                        <a:lnTo>
                          <a:pt x="13" y="28"/>
                        </a:lnTo>
                        <a:lnTo>
                          <a:pt x="13" y="8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1575">
                    <a:extLst>
                      <a:ext uri="{FF2B5EF4-FFF2-40B4-BE49-F238E27FC236}">
                        <a16:creationId xmlns:a16="http://schemas.microsoft.com/office/drawing/2014/main" id="{CD8C8F65-B4EC-4377-B5B8-93BB275A0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92"/>
                    <a:ext cx="87" cy="179"/>
                  </a:xfrm>
                  <a:custGeom>
                    <a:avLst/>
                    <a:gdLst>
                      <a:gd name="T0" fmla="*/ 0 w 390"/>
                      <a:gd name="T1" fmla="*/ 0 h 793"/>
                      <a:gd name="T2" fmla="*/ 0 w 390"/>
                      <a:gd name="T3" fmla="*/ 0 h 793"/>
                      <a:gd name="T4" fmla="*/ 0 w 390"/>
                      <a:gd name="T5" fmla="*/ 0 h 793"/>
                      <a:gd name="T6" fmla="*/ 0 w 390"/>
                      <a:gd name="T7" fmla="*/ 0 h 793"/>
                      <a:gd name="T8" fmla="*/ 0 w 390"/>
                      <a:gd name="T9" fmla="*/ 0 h 793"/>
                      <a:gd name="T10" fmla="*/ 0 w 390"/>
                      <a:gd name="T11" fmla="*/ 0 h 793"/>
                      <a:gd name="T12" fmla="*/ 0 w 390"/>
                      <a:gd name="T13" fmla="*/ 0 h 793"/>
                      <a:gd name="T14" fmla="*/ 0 w 390"/>
                      <a:gd name="T15" fmla="*/ 0 h 793"/>
                      <a:gd name="T16" fmla="*/ 0 w 390"/>
                      <a:gd name="T17" fmla="*/ 0 h 793"/>
                      <a:gd name="T18" fmla="*/ 0 w 390"/>
                      <a:gd name="T19" fmla="*/ 0 h 7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793"/>
                      <a:gd name="T32" fmla="*/ 390 w 390"/>
                      <a:gd name="T33" fmla="*/ 793 h 7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793">
                        <a:moveTo>
                          <a:pt x="0" y="792"/>
                        </a:moveTo>
                        <a:lnTo>
                          <a:pt x="389" y="792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792"/>
                        </a:lnTo>
                        <a:close/>
                        <a:moveTo>
                          <a:pt x="16" y="761"/>
                        </a:moveTo>
                        <a:lnTo>
                          <a:pt x="374" y="761"/>
                        </a:lnTo>
                        <a:lnTo>
                          <a:pt x="374" y="30"/>
                        </a:lnTo>
                        <a:lnTo>
                          <a:pt x="16" y="30"/>
                        </a:lnTo>
                        <a:lnTo>
                          <a:pt x="16" y="761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1576">
                    <a:extLst>
                      <a:ext uri="{FF2B5EF4-FFF2-40B4-BE49-F238E27FC236}">
                        <a16:creationId xmlns:a16="http://schemas.microsoft.com/office/drawing/2014/main" id="{5426D8BF-E4F0-4CA8-8D04-677A3D093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99"/>
                    <a:ext cx="80" cy="165"/>
                  </a:xfrm>
                  <a:custGeom>
                    <a:avLst/>
                    <a:gdLst>
                      <a:gd name="T0" fmla="*/ 0 w 356"/>
                      <a:gd name="T1" fmla="*/ 0 h 732"/>
                      <a:gd name="T2" fmla="*/ 0 w 356"/>
                      <a:gd name="T3" fmla="*/ 0 h 732"/>
                      <a:gd name="T4" fmla="*/ 0 w 356"/>
                      <a:gd name="T5" fmla="*/ 0 h 732"/>
                      <a:gd name="T6" fmla="*/ 0 w 356"/>
                      <a:gd name="T7" fmla="*/ 0 h 732"/>
                      <a:gd name="T8" fmla="*/ 0 w 356"/>
                      <a:gd name="T9" fmla="*/ 0 h 732"/>
                      <a:gd name="T10" fmla="*/ 0 w 356"/>
                      <a:gd name="T11" fmla="*/ 0 h 732"/>
                      <a:gd name="T12" fmla="*/ 0 w 356"/>
                      <a:gd name="T13" fmla="*/ 0 h 732"/>
                      <a:gd name="T14" fmla="*/ 0 w 356"/>
                      <a:gd name="T15" fmla="*/ 0 h 732"/>
                      <a:gd name="T16" fmla="*/ 0 w 356"/>
                      <a:gd name="T17" fmla="*/ 0 h 732"/>
                      <a:gd name="T18" fmla="*/ 0 w 356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732"/>
                      <a:gd name="T32" fmla="*/ 356 w 356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732">
                        <a:moveTo>
                          <a:pt x="0" y="731"/>
                        </a:moveTo>
                        <a:lnTo>
                          <a:pt x="355" y="731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2" y="704"/>
                        </a:moveTo>
                        <a:lnTo>
                          <a:pt x="343" y="704"/>
                        </a:lnTo>
                        <a:lnTo>
                          <a:pt x="343" y="27"/>
                        </a:lnTo>
                        <a:lnTo>
                          <a:pt x="12" y="27"/>
                        </a:lnTo>
                        <a:lnTo>
                          <a:pt x="12" y="704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1577">
                    <a:extLst>
                      <a:ext uri="{FF2B5EF4-FFF2-40B4-BE49-F238E27FC236}">
                        <a16:creationId xmlns:a16="http://schemas.microsoft.com/office/drawing/2014/main" id="{E5F01696-3482-4259-B621-D32F01EC3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106"/>
                    <a:ext cx="74" cy="153"/>
                  </a:xfrm>
                  <a:custGeom>
                    <a:avLst/>
                    <a:gdLst>
                      <a:gd name="T0" fmla="*/ 0 w 330"/>
                      <a:gd name="T1" fmla="*/ 0 h 677"/>
                      <a:gd name="T2" fmla="*/ 0 w 330"/>
                      <a:gd name="T3" fmla="*/ 0 h 677"/>
                      <a:gd name="T4" fmla="*/ 0 w 330"/>
                      <a:gd name="T5" fmla="*/ 0 h 677"/>
                      <a:gd name="T6" fmla="*/ 0 w 330"/>
                      <a:gd name="T7" fmla="*/ 0 h 677"/>
                      <a:gd name="T8" fmla="*/ 0 w 330"/>
                      <a:gd name="T9" fmla="*/ 0 h 677"/>
                      <a:gd name="T10" fmla="*/ 0 w 330"/>
                      <a:gd name="T11" fmla="*/ 0 h 677"/>
                      <a:gd name="T12" fmla="*/ 0 w 330"/>
                      <a:gd name="T13" fmla="*/ 0 h 677"/>
                      <a:gd name="T14" fmla="*/ 0 w 330"/>
                      <a:gd name="T15" fmla="*/ 0 h 677"/>
                      <a:gd name="T16" fmla="*/ 0 w 330"/>
                      <a:gd name="T17" fmla="*/ 0 h 677"/>
                      <a:gd name="T18" fmla="*/ 0 w 330"/>
                      <a:gd name="T19" fmla="*/ 0 h 6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30"/>
                      <a:gd name="T31" fmla="*/ 0 h 677"/>
                      <a:gd name="T32" fmla="*/ 330 w 330"/>
                      <a:gd name="T33" fmla="*/ 677 h 6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30" h="677">
                        <a:moveTo>
                          <a:pt x="0" y="676"/>
                        </a:moveTo>
                        <a:lnTo>
                          <a:pt x="329" y="676"/>
                        </a:lnTo>
                        <a:lnTo>
                          <a:pt x="329" y="0"/>
                        </a:lnTo>
                        <a:lnTo>
                          <a:pt x="0" y="0"/>
                        </a:lnTo>
                        <a:lnTo>
                          <a:pt x="0" y="676"/>
                        </a:lnTo>
                        <a:close/>
                        <a:moveTo>
                          <a:pt x="15" y="646"/>
                        </a:moveTo>
                        <a:lnTo>
                          <a:pt x="311" y="646"/>
                        </a:lnTo>
                        <a:lnTo>
                          <a:pt x="311" y="29"/>
                        </a:lnTo>
                        <a:lnTo>
                          <a:pt x="15" y="29"/>
                        </a:lnTo>
                        <a:lnTo>
                          <a:pt x="15" y="646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1578">
                    <a:extLst>
                      <a:ext uri="{FF2B5EF4-FFF2-40B4-BE49-F238E27FC236}">
                        <a16:creationId xmlns:a16="http://schemas.microsoft.com/office/drawing/2014/main" id="{58074F5E-D061-427E-ACCC-D371479BD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" y="113"/>
                    <a:ext cx="67" cy="139"/>
                  </a:xfrm>
                  <a:custGeom>
                    <a:avLst/>
                    <a:gdLst>
                      <a:gd name="T0" fmla="*/ 0 w 300"/>
                      <a:gd name="T1" fmla="*/ 0 h 617"/>
                      <a:gd name="T2" fmla="*/ 0 w 300"/>
                      <a:gd name="T3" fmla="*/ 0 h 617"/>
                      <a:gd name="T4" fmla="*/ 0 w 300"/>
                      <a:gd name="T5" fmla="*/ 0 h 617"/>
                      <a:gd name="T6" fmla="*/ 0 w 300"/>
                      <a:gd name="T7" fmla="*/ 0 h 617"/>
                      <a:gd name="T8" fmla="*/ 0 w 300"/>
                      <a:gd name="T9" fmla="*/ 0 h 617"/>
                      <a:gd name="T10" fmla="*/ 0 w 300"/>
                      <a:gd name="T11" fmla="*/ 0 h 617"/>
                      <a:gd name="T12" fmla="*/ 0 w 300"/>
                      <a:gd name="T13" fmla="*/ 0 h 617"/>
                      <a:gd name="T14" fmla="*/ 0 w 300"/>
                      <a:gd name="T15" fmla="*/ 0 h 617"/>
                      <a:gd name="T16" fmla="*/ 0 w 300"/>
                      <a:gd name="T17" fmla="*/ 0 h 617"/>
                      <a:gd name="T18" fmla="*/ 0 w 300"/>
                      <a:gd name="T19" fmla="*/ 0 h 6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617"/>
                      <a:gd name="T32" fmla="*/ 300 w 300"/>
                      <a:gd name="T33" fmla="*/ 617 h 6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617">
                        <a:moveTo>
                          <a:pt x="0" y="616"/>
                        </a:moveTo>
                        <a:lnTo>
                          <a:pt x="299" y="61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616"/>
                        </a:lnTo>
                        <a:close/>
                        <a:moveTo>
                          <a:pt x="16" y="583"/>
                        </a:moveTo>
                        <a:lnTo>
                          <a:pt x="284" y="583"/>
                        </a:lnTo>
                        <a:lnTo>
                          <a:pt x="284" y="32"/>
                        </a:lnTo>
                        <a:lnTo>
                          <a:pt x="16" y="32"/>
                        </a:lnTo>
                        <a:lnTo>
                          <a:pt x="16" y="583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1579">
                    <a:extLst>
                      <a:ext uri="{FF2B5EF4-FFF2-40B4-BE49-F238E27FC236}">
                        <a16:creationId xmlns:a16="http://schemas.microsoft.com/office/drawing/2014/main" id="{3F3EC25B-F9C6-4123-AAA7-D5428EC9E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121"/>
                    <a:ext cx="60" cy="123"/>
                  </a:xfrm>
                  <a:custGeom>
                    <a:avLst/>
                    <a:gdLst>
                      <a:gd name="T0" fmla="*/ 0 w 270"/>
                      <a:gd name="T1" fmla="*/ 0 h 547"/>
                      <a:gd name="T2" fmla="*/ 0 w 270"/>
                      <a:gd name="T3" fmla="*/ 0 h 547"/>
                      <a:gd name="T4" fmla="*/ 0 w 270"/>
                      <a:gd name="T5" fmla="*/ 0 h 547"/>
                      <a:gd name="T6" fmla="*/ 0 w 270"/>
                      <a:gd name="T7" fmla="*/ 0 h 547"/>
                      <a:gd name="T8" fmla="*/ 0 w 270"/>
                      <a:gd name="T9" fmla="*/ 0 h 547"/>
                      <a:gd name="T10" fmla="*/ 0 w 270"/>
                      <a:gd name="T11" fmla="*/ 0 h 547"/>
                      <a:gd name="T12" fmla="*/ 0 w 270"/>
                      <a:gd name="T13" fmla="*/ 0 h 547"/>
                      <a:gd name="T14" fmla="*/ 0 w 270"/>
                      <a:gd name="T15" fmla="*/ 0 h 547"/>
                      <a:gd name="T16" fmla="*/ 0 w 270"/>
                      <a:gd name="T17" fmla="*/ 0 h 547"/>
                      <a:gd name="T18" fmla="*/ 0 w 270"/>
                      <a:gd name="T19" fmla="*/ 0 h 5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0"/>
                      <a:gd name="T31" fmla="*/ 0 h 547"/>
                      <a:gd name="T32" fmla="*/ 270 w 270"/>
                      <a:gd name="T33" fmla="*/ 547 h 5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0" h="547">
                        <a:moveTo>
                          <a:pt x="0" y="546"/>
                        </a:moveTo>
                        <a:lnTo>
                          <a:pt x="269" y="546"/>
                        </a:lnTo>
                        <a:lnTo>
                          <a:pt x="269" y="0"/>
                        </a:lnTo>
                        <a:lnTo>
                          <a:pt x="0" y="0"/>
                        </a:lnTo>
                        <a:lnTo>
                          <a:pt x="0" y="546"/>
                        </a:lnTo>
                        <a:close/>
                        <a:moveTo>
                          <a:pt x="15" y="510"/>
                        </a:moveTo>
                        <a:lnTo>
                          <a:pt x="251" y="510"/>
                        </a:lnTo>
                        <a:lnTo>
                          <a:pt x="251" y="35"/>
                        </a:lnTo>
                        <a:lnTo>
                          <a:pt x="15" y="35"/>
                        </a:lnTo>
                        <a:lnTo>
                          <a:pt x="15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1580">
                    <a:extLst>
                      <a:ext uri="{FF2B5EF4-FFF2-40B4-BE49-F238E27FC236}">
                        <a16:creationId xmlns:a16="http://schemas.microsoft.com/office/drawing/2014/main" id="{46F04690-BB4F-46A2-B49D-C7CE029B0F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27"/>
                    <a:ext cx="53" cy="108"/>
                  </a:xfrm>
                  <a:custGeom>
                    <a:avLst/>
                    <a:gdLst>
                      <a:gd name="T0" fmla="*/ 0 w 236"/>
                      <a:gd name="T1" fmla="*/ 0 h 481"/>
                      <a:gd name="T2" fmla="*/ 0 w 236"/>
                      <a:gd name="T3" fmla="*/ 0 h 481"/>
                      <a:gd name="T4" fmla="*/ 0 w 236"/>
                      <a:gd name="T5" fmla="*/ 0 h 481"/>
                      <a:gd name="T6" fmla="*/ 0 w 236"/>
                      <a:gd name="T7" fmla="*/ 0 h 481"/>
                      <a:gd name="T8" fmla="*/ 0 w 236"/>
                      <a:gd name="T9" fmla="*/ 0 h 481"/>
                      <a:gd name="T10" fmla="*/ 0 w 236"/>
                      <a:gd name="T11" fmla="*/ 0 h 481"/>
                      <a:gd name="T12" fmla="*/ 0 w 236"/>
                      <a:gd name="T13" fmla="*/ 0 h 481"/>
                      <a:gd name="T14" fmla="*/ 0 w 236"/>
                      <a:gd name="T15" fmla="*/ 0 h 481"/>
                      <a:gd name="T16" fmla="*/ 0 w 236"/>
                      <a:gd name="T17" fmla="*/ 0 h 481"/>
                      <a:gd name="T18" fmla="*/ 0 w 236"/>
                      <a:gd name="T19" fmla="*/ 0 h 4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6"/>
                      <a:gd name="T31" fmla="*/ 0 h 481"/>
                      <a:gd name="T32" fmla="*/ 236 w 236"/>
                      <a:gd name="T33" fmla="*/ 481 h 4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6" h="481">
                        <a:moveTo>
                          <a:pt x="0" y="480"/>
                        </a:moveTo>
                        <a:lnTo>
                          <a:pt x="235" y="480"/>
                        </a:lnTo>
                        <a:lnTo>
                          <a:pt x="235" y="0"/>
                        </a:lnTo>
                        <a:lnTo>
                          <a:pt x="0" y="0"/>
                        </a:lnTo>
                        <a:lnTo>
                          <a:pt x="0" y="480"/>
                        </a:lnTo>
                        <a:close/>
                        <a:moveTo>
                          <a:pt x="16" y="447"/>
                        </a:moveTo>
                        <a:lnTo>
                          <a:pt x="220" y="447"/>
                        </a:lnTo>
                        <a:lnTo>
                          <a:pt x="220" y="32"/>
                        </a:lnTo>
                        <a:lnTo>
                          <a:pt x="16" y="32"/>
                        </a:lnTo>
                        <a:lnTo>
                          <a:pt x="16" y="447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1581">
                    <a:extLst>
                      <a:ext uri="{FF2B5EF4-FFF2-40B4-BE49-F238E27FC236}">
                        <a16:creationId xmlns:a16="http://schemas.microsoft.com/office/drawing/2014/main" id="{7F446FBB-AF65-4B44-AD81-89F6D40EA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35"/>
                    <a:ext cx="45" cy="92"/>
                  </a:xfrm>
                  <a:custGeom>
                    <a:avLst/>
                    <a:gdLst>
                      <a:gd name="T0" fmla="*/ 0 w 202"/>
                      <a:gd name="T1" fmla="*/ 0 h 412"/>
                      <a:gd name="T2" fmla="*/ 0 w 202"/>
                      <a:gd name="T3" fmla="*/ 0 h 412"/>
                      <a:gd name="T4" fmla="*/ 0 w 202"/>
                      <a:gd name="T5" fmla="*/ 0 h 412"/>
                      <a:gd name="T6" fmla="*/ 0 w 202"/>
                      <a:gd name="T7" fmla="*/ 0 h 412"/>
                      <a:gd name="T8" fmla="*/ 0 w 202"/>
                      <a:gd name="T9" fmla="*/ 0 h 412"/>
                      <a:gd name="T10" fmla="*/ 0 w 202"/>
                      <a:gd name="T11" fmla="*/ 0 h 412"/>
                      <a:gd name="T12" fmla="*/ 0 w 202"/>
                      <a:gd name="T13" fmla="*/ 0 h 412"/>
                      <a:gd name="T14" fmla="*/ 0 w 202"/>
                      <a:gd name="T15" fmla="*/ 0 h 412"/>
                      <a:gd name="T16" fmla="*/ 0 w 202"/>
                      <a:gd name="T17" fmla="*/ 0 h 412"/>
                      <a:gd name="T18" fmla="*/ 0 w 202"/>
                      <a:gd name="T19" fmla="*/ 0 h 4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2"/>
                      <a:gd name="T31" fmla="*/ 0 h 412"/>
                      <a:gd name="T32" fmla="*/ 202 w 202"/>
                      <a:gd name="T33" fmla="*/ 412 h 4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2" h="412">
                        <a:moveTo>
                          <a:pt x="0" y="411"/>
                        </a:moveTo>
                        <a:lnTo>
                          <a:pt x="201" y="411"/>
                        </a:lnTo>
                        <a:lnTo>
                          <a:pt x="201" y="0"/>
                        </a:lnTo>
                        <a:lnTo>
                          <a:pt x="0" y="0"/>
                        </a:lnTo>
                        <a:lnTo>
                          <a:pt x="0" y="411"/>
                        </a:lnTo>
                        <a:close/>
                        <a:moveTo>
                          <a:pt x="19" y="374"/>
                        </a:moveTo>
                        <a:lnTo>
                          <a:pt x="181" y="374"/>
                        </a:lnTo>
                        <a:lnTo>
                          <a:pt x="181" y="37"/>
                        </a:lnTo>
                        <a:lnTo>
                          <a:pt x="19" y="37"/>
                        </a:lnTo>
                        <a:lnTo>
                          <a:pt x="19" y="374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1582">
                    <a:extLst>
                      <a:ext uri="{FF2B5EF4-FFF2-40B4-BE49-F238E27FC236}">
                        <a16:creationId xmlns:a16="http://schemas.microsoft.com/office/drawing/2014/main" id="{9BBCFA2E-665F-41A4-B349-B08C2634B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44"/>
                    <a:ext cx="37" cy="75"/>
                  </a:xfrm>
                  <a:custGeom>
                    <a:avLst/>
                    <a:gdLst>
                      <a:gd name="T0" fmla="*/ 0 w 167"/>
                      <a:gd name="T1" fmla="*/ 0 h 337"/>
                      <a:gd name="T2" fmla="*/ 0 w 167"/>
                      <a:gd name="T3" fmla="*/ 0 h 337"/>
                      <a:gd name="T4" fmla="*/ 0 w 167"/>
                      <a:gd name="T5" fmla="*/ 0 h 337"/>
                      <a:gd name="T6" fmla="*/ 0 w 167"/>
                      <a:gd name="T7" fmla="*/ 0 h 337"/>
                      <a:gd name="T8" fmla="*/ 0 w 167"/>
                      <a:gd name="T9" fmla="*/ 0 h 337"/>
                      <a:gd name="T10" fmla="*/ 0 w 167"/>
                      <a:gd name="T11" fmla="*/ 0 h 337"/>
                      <a:gd name="T12" fmla="*/ 0 w 167"/>
                      <a:gd name="T13" fmla="*/ 0 h 337"/>
                      <a:gd name="T14" fmla="*/ 0 w 167"/>
                      <a:gd name="T15" fmla="*/ 0 h 337"/>
                      <a:gd name="T16" fmla="*/ 0 w 167"/>
                      <a:gd name="T17" fmla="*/ 0 h 337"/>
                      <a:gd name="T18" fmla="*/ 0 w 167"/>
                      <a:gd name="T19" fmla="*/ 0 h 3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7"/>
                      <a:gd name="T31" fmla="*/ 0 h 337"/>
                      <a:gd name="T32" fmla="*/ 167 w 167"/>
                      <a:gd name="T33" fmla="*/ 337 h 3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7" h="337">
                        <a:moveTo>
                          <a:pt x="0" y="336"/>
                        </a:moveTo>
                        <a:lnTo>
                          <a:pt x="166" y="336"/>
                        </a:lnTo>
                        <a:lnTo>
                          <a:pt x="166" y="0"/>
                        </a:lnTo>
                        <a:lnTo>
                          <a:pt x="0" y="0"/>
                        </a:lnTo>
                        <a:lnTo>
                          <a:pt x="0" y="336"/>
                        </a:lnTo>
                        <a:close/>
                        <a:moveTo>
                          <a:pt x="19" y="299"/>
                        </a:moveTo>
                        <a:lnTo>
                          <a:pt x="147" y="299"/>
                        </a:lnTo>
                        <a:lnTo>
                          <a:pt x="147" y="36"/>
                        </a:lnTo>
                        <a:lnTo>
                          <a:pt x="19" y="36"/>
                        </a:lnTo>
                        <a:lnTo>
                          <a:pt x="19" y="299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1583">
                    <a:extLst>
                      <a:ext uri="{FF2B5EF4-FFF2-40B4-BE49-F238E27FC236}">
                        <a16:creationId xmlns:a16="http://schemas.microsoft.com/office/drawing/2014/main" id="{4950505C-6A77-4C3E-920A-634BCCBDB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52"/>
                    <a:ext cx="27" cy="58"/>
                  </a:xfrm>
                  <a:custGeom>
                    <a:avLst/>
                    <a:gdLst>
                      <a:gd name="T0" fmla="*/ 0 w 124"/>
                      <a:gd name="T1" fmla="*/ 0 h 261"/>
                      <a:gd name="T2" fmla="*/ 0 w 124"/>
                      <a:gd name="T3" fmla="*/ 0 h 261"/>
                      <a:gd name="T4" fmla="*/ 0 w 124"/>
                      <a:gd name="T5" fmla="*/ 0 h 261"/>
                      <a:gd name="T6" fmla="*/ 0 w 124"/>
                      <a:gd name="T7" fmla="*/ 0 h 261"/>
                      <a:gd name="T8" fmla="*/ 0 w 124"/>
                      <a:gd name="T9" fmla="*/ 0 h 261"/>
                      <a:gd name="T10" fmla="*/ 0 w 124"/>
                      <a:gd name="T11" fmla="*/ 0 h 261"/>
                      <a:gd name="T12" fmla="*/ 0 w 124"/>
                      <a:gd name="T13" fmla="*/ 0 h 261"/>
                      <a:gd name="T14" fmla="*/ 0 w 124"/>
                      <a:gd name="T15" fmla="*/ 0 h 261"/>
                      <a:gd name="T16" fmla="*/ 0 w 124"/>
                      <a:gd name="T17" fmla="*/ 0 h 261"/>
                      <a:gd name="T18" fmla="*/ 0 w 124"/>
                      <a:gd name="T19" fmla="*/ 0 h 2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"/>
                      <a:gd name="T31" fmla="*/ 0 h 261"/>
                      <a:gd name="T32" fmla="*/ 124 w 124"/>
                      <a:gd name="T33" fmla="*/ 261 h 2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" h="261">
                        <a:moveTo>
                          <a:pt x="0" y="260"/>
                        </a:moveTo>
                        <a:lnTo>
                          <a:pt x="123" y="260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lnTo>
                          <a:pt x="0" y="260"/>
                        </a:lnTo>
                        <a:close/>
                        <a:moveTo>
                          <a:pt x="18" y="218"/>
                        </a:moveTo>
                        <a:lnTo>
                          <a:pt x="102" y="218"/>
                        </a:lnTo>
                        <a:lnTo>
                          <a:pt x="102" y="42"/>
                        </a:lnTo>
                        <a:lnTo>
                          <a:pt x="18" y="42"/>
                        </a:lnTo>
                        <a:lnTo>
                          <a:pt x="18" y="218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1584">
                    <a:extLst>
                      <a:ext uri="{FF2B5EF4-FFF2-40B4-BE49-F238E27FC236}">
                        <a16:creationId xmlns:a16="http://schemas.microsoft.com/office/drawing/2014/main" id="{51BBA754-819B-4F5D-B273-DCB7C0A2F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20" cy="39"/>
                  </a:xfrm>
                  <a:custGeom>
                    <a:avLst/>
                    <a:gdLst>
                      <a:gd name="T0" fmla="*/ 0 w 92"/>
                      <a:gd name="T1" fmla="*/ 0 h 175"/>
                      <a:gd name="T2" fmla="*/ 0 w 92"/>
                      <a:gd name="T3" fmla="*/ 0 h 175"/>
                      <a:gd name="T4" fmla="*/ 0 w 92"/>
                      <a:gd name="T5" fmla="*/ 0 h 175"/>
                      <a:gd name="T6" fmla="*/ 0 w 92"/>
                      <a:gd name="T7" fmla="*/ 0 h 175"/>
                      <a:gd name="T8" fmla="*/ 0 w 92"/>
                      <a:gd name="T9" fmla="*/ 0 h 175"/>
                      <a:gd name="T10" fmla="*/ 0 w 92"/>
                      <a:gd name="T11" fmla="*/ 0 h 175"/>
                      <a:gd name="T12" fmla="*/ 0 w 92"/>
                      <a:gd name="T13" fmla="*/ 0 h 175"/>
                      <a:gd name="T14" fmla="*/ 0 w 92"/>
                      <a:gd name="T15" fmla="*/ 0 h 175"/>
                      <a:gd name="T16" fmla="*/ 0 w 92"/>
                      <a:gd name="T17" fmla="*/ 0 h 175"/>
                      <a:gd name="T18" fmla="*/ 0 w 92"/>
                      <a:gd name="T19" fmla="*/ 0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"/>
                      <a:gd name="T31" fmla="*/ 0 h 175"/>
                      <a:gd name="T32" fmla="*/ 92 w 92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" h="175">
                        <a:moveTo>
                          <a:pt x="0" y="174"/>
                        </a:moveTo>
                        <a:lnTo>
                          <a:pt x="91" y="174"/>
                        </a:lnTo>
                        <a:lnTo>
                          <a:pt x="91" y="0"/>
                        </a:lnTo>
                        <a:lnTo>
                          <a:pt x="0" y="0"/>
                        </a:lnTo>
                        <a:lnTo>
                          <a:pt x="0" y="174"/>
                        </a:lnTo>
                        <a:close/>
                        <a:moveTo>
                          <a:pt x="23" y="130"/>
                        </a:moveTo>
                        <a:lnTo>
                          <a:pt x="68" y="130"/>
                        </a:lnTo>
                        <a:lnTo>
                          <a:pt x="68" y="43"/>
                        </a:lnTo>
                        <a:lnTo>
                          <a:pt x="23" y="43"/>
                        </a:lnTo>
                        <a:lnTo>
                          <a:pt x="23" y="130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1585">
                    <a:extLst>
                      <a:ext uri="{FF2B5EF4-FFF2-40B4-BE49-F238E27FC236}">
                        <a16:creationId xmlns:a16="http://schemas.microsoft.com/office/drawing/2014/main" id="{D2EAAEEB-F0B9-416C-A3AD-E36EF3B906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73"/>
                    <a:ext cx="8" cy="19"/>
                  </a:xfrm>
                  <a:custGeom>
                    <a:avLst/>
                    <a:gdLst>
                      <a:gd name="T0" fmla="*/ 0 w 38"/>
                      <a:gd name="T1" fmla="*/ 0 h 86"/>
                      <a:gd name="T2" fmla="*/ 0 w 38"/>
                      <a:gd name="T3" fmla="*/ 0 h 86"/>
                      <a:gd name="T4" fmla="*/ 0 w 38"/>
                      <a:gd name="T5" fmla="*/ 0 h 86"/>
                      <a:gd name="T6" fmla="*/ 0 w 38"/>
                      <a:gd name="T7" fmla="*/ 0 h 86"/>
                      <a:gd name="T8" fmla="*/ 0 w 38"/>
                      <a:gd name="T9" fmla="*/ 0 h 86"/>
                      <a:gd name="T10" fmla="*/ 0 w 38"/>
                      <a:gd name="T11" fmla="*/ 0 h 86"/>
                      <a:gd name="T12" fmla="*/ 0 w 38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"/>
                      <a:gd name="T22" fmla="*/ 0 h 86"/>
                      <a:gd name="T23" fmla="*/ 38 w 38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" h="86">
                        <a:moveTo>
                          <a:pt x="0" y="85"/>
                        </a:moveTo>
                        <a:lnTo>
                          <a:pt x="37" y="85"/>
                        </a:lnTo>
                        <a:lnTo>
                          <a:pt x="37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1" y="43"/>
                        </a:move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1586">
                    <a:extLst>
                      <a:ext uri="{FF2B5EF4-FFF2-40B4-BE49-F238E27FC236}">
                        <a16:creationId xmlns:a16="http://schemas.microsoft.com/office/drawing/2014/main" id="{6ACBFC5D-AFB1-48E2-8C67-D3375E71F0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0 h 1569"/>
                      <a:gd name="T2" fmla="*/ 0 w 771"/>
                      <a:gd name="T3" fmla="*/ 0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0 h 1569"/>
                      <a:gd name="T10" fmla="*/ 0 w 771"/>
                      <a:gd name="T11" fmla="*/ 0 h 1569"/>
                      <a:gd name="T12" fmla="*/ 0 w 771"/>
                      <a:gd name="T13" fmla="*/ 0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0 h 1569"/>
                      <a:gd name="T20" fmla="*/ 0 w 771"/>
                      <a:gd name="T21" fmla="*/ 0 h 1569"/>
                      <a:gd name="T22" fmla="*/ 0 w 771"/>
                      <a:gd name="T23" fmla="*/ 0 h 1569"/>
                      <a:gd name="T24" fmla="*/ 0 w 771"/>
                      <a:gd name="T25" fmla="*/ 0 h 1569"/>
                      <a:gd name="T26" fmla="*/ 0 w 771"/>
                      <a:gd name="T27" fmla="*/ 0 h 1569"/>
                      <a:gd name="T28" fmla="*/ 0 w 771"/>
                      <a:gd name="T29" fmla="*/ 0 h 1569"/>
                      <a:gd name="T30" fmla="*/ 0 w 771"/>
                      <a:gd name="T31" fmla="*/ 1 h 1569"/>
                      <a:gd name="T32" fmla="*/ 0 w 771"/>
                      <a:gd name="T33" fmla="*/ 1 h 1569"/>
                      <a:gd name="T34" fmla="*/ 0 w 771"/>
                      <a:gd name="T35" fmla="*/ 1 h 1569"/>
                      <a:gd name="T36" fmla="*/ 0 w 771"/>
                      <a:gd name="T37" fmla="*/ 1 h 1569"/>
                      <a:gd name="T38" fmla="*/ 0 w 771"/>
                      <a:gd name="T39" fmla="*/ 1 h 1569"/>
                      <a:gd name="T40" fmla="*/ 0 w 771"/>
                      <a:gd name="T41" fmla="*/ 1 h 1569"/>
                      <a:gd name="T42" fmla="*/ 0 w 771"/>
                      <a:gd name="T43" fmla="*/ 1 h 1569"/>
                      <a:gd name="T44" fmla="*/ 0 w 771"/>
                      <a:gd name="T45" fmla="*/ 1 h 1569"/>
                      <a:gd name="T46" fmla="*/ 0 w 771"/>
                      <a:gd name="T47" fmla="*/ 1 h 1569"/>
                      <a:gd name="T48" fmla="*/ 0 w 771"/>
                      <a:gd name="T49" fmla="*/ 1 h 1569"/>
                      <a:gd name="T50" fmla="*/ 0 w 771"/>
                      <a:gd name="T51" fmla="*/ 1 h 1569"/>
                      <a:gd name="T52" fmla="*/ 0 w 771"/>
                      <a:gd name="T53" fmla="*/ 1 h 1569"/>
                      <a:gd name="T54" fmla="*/ 0 w 771"/>
                      <a:gd name="T55" fmla="*/ 1 h 1569"/>
                      <a:gd name="T56" fmla="*/ 0 w 771"/>
                      <a:gd name="T57" fmla="*/ 1 h 1569"/>
                      <a:gd name="T58" fmla="*/ 0 w 771"/>
                      <a:gd name="T59" fmla="*/ 1 h 156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771"/>
                      <a:gd name="T91" fmla="*/ 0 h 1569"/>
                      <a:gd name="T92" fmla="*/ 771 w 771"/>
                      <a:gd name="T93" fmla="*/ 1569 h 1569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771" h="1569">
                        <a:moveTo>
                          <a:pt x="0" y="40"/>
                        </a:moveTo>
                        <a:lnTo>
                          <a:pt x="440" y="40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615" y="743"/>
                        </a:moveTo>
                        <a:lnTo>
                          <a:pt x="770" y="743"/>
                        </a:lnTo>
                        <a:lnTo>
                          <a:pt x="770" y="708"/>
                        </a:lnTo>
                        <a:lnTo>
                          <a:pt x="615" y="708"/>
                        </a:lnTo>
                        <a:lnTo>
                          <a:pt x="615" y="743"/>
                        </a:lnTo>
                        <a:close/>
                        <a:moveTo>
                          <a:pt x="615" y="950"/>
                        </a:moveTo>
                        <a:lnTo>
                          <a:pt x="770" y="950"/>
                        </a:lnTo>
                        <a:lnTo>
                          <a:pt x="770" y="915"/>
                        </a:lnTo>
                        <a:lnTo>
                          <a:pt x="615" y="915"/>
                        </a:lnTo>
                        <a:lnTo>
                          <a:pt x="615" y="950"/>
                        </a:lnTo>
                        <a:close/>
                        <a:moveTo>
                          <a:pt x="615" y="1158"/>
                        </a:moveTo>
                        <a:lnTo>
                          <a:pt x="770" y="1158"/>
                        </a:lnTo>
                        <a:lnTo>
                          <a:pt x="770" y="1122"/>
                        </a:lnTo>
                        <a:lnTo>
                          <a:pt x="615" y="1122"/>
                        </a:lnTo>
                        <a:lnTo>
                          <a:pt x="615" y="1158"/>
                        </a:lnTo>
                        <a:close/>
                        <a:moveTo>
                          <a:pt x="615" y="1360"/>
                        </a:moveTo>
                        <a:lnTo>
                          <a:pt x="770" y="1360"/>
                        </a:lnTo>
                        <a:lnTo>
                          <a:pt x="770" y="1325"/>
                        </a:lnTo>
                        <a:lnTo>
                          <a:pt x="615" y="1325"/>
                        </a:lnTo>
                        <a:lnTo>
                          <a:pt x="615" y="1360"/>
                        </a:lnTo>
                        <a:close/>
                        <a:moveTo>
                          <a:pt x="615" y="1568"/>
                        </a:moveTo>
                        <a:lnTo>
                          <a:pt x="770" y="1568"/>
                        </a:lnTo>
                        <a:lnTo>
                          <a:pt x="770" y="1532"/>
                        </a:lnTo>
                        <a:lnTo>
                          <a:pt x="615" y="1532"/>
                        </a:lnTo>
                        <a:lnTo>
                          <a:pt x="615" y="1568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1587">
                    <a:extLst>
                      <a:ext uri="{FF2B5EF4-FFF2-40B4-BE49-F238E27FC236}">
                        <a16:creationId xmlns:a16="http://schemas.microsoft.com/office/drawing/2014/main" id="{4E9C0519-3CB3-4543-AFF4-EFF68DD71D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0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0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1 w 1293"/>
                      <a:gd name="T13" fmla="*/ 0 h 81"/>
                      <a:gd name="T14" fmla="*/ 1 w 1293"/>
                      <a:gd name="T15" fmla="*/ 0 h 81"/>
                      <a:gd name="T16" fmla="*/ 0 w 1293"/>
                      <a:gd name="T17" fmla="*/ 0 h 81"/>
                      <a:gd name="T18" fmla="*/ 0 w 129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3"/>
                      <a:gd name="T31" fmla="*/ 0 h 81"/>
                      <a:gd name="T32" fmla="*/ 1293 w 1293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3" h="81">
                        <a:moveTo>
                          <a:pt x="0" y="80"/>
                        </a:moveTo>
                        <a:lnTo>
                          <a:pt x="1292" y="80"/>
                        </a:lnTo>
                        <a:lnTo>
                          <a:pt x="1292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0" y="76"/>
                        </a:moveTo>
                        <a:lnTo>
                          <a:pt x="1279" y="76"/>
                        </a:lnTo>
                        <a:lnTo>
                          <a:pt x="1279" y="0"/>
                        </a:lnTo>
                        <a:lnTo>
                          <a:pt x="10" y="0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1588">
                    <a:extLst>
                      <a:ext uri="{FF2B5EF4-FFF2-40B4-BE49-F238E27FC236}">
                        <a16:creationId xmlns:a16="http://schemas.microsoft.com/office/drawing/2014/main" id="{8DA580EB-1EA4-430E-94B5-212F15CDE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" y="433"/>
                    <a:ext cx="287" cy="17"/>
                  </a:xfrm>
                  <a:custGeom>
                    <a:avLst/>
                    <a:gdLst>
                      <a:gd name="T0" fmla="*/ 0 w 1271"/>
                      <a:gd name="T1" fmla="*/ 0 h 81"/>
                      <a:gd name="T2" fmla="*/ 1 w 1271"/>
                      <a:gd name="T3" fmla="*/ 0 h 81"/>
                      <a:gd name="T4" fmla="*/ 1 w 1271"/>
                      <a:gd name="T5" fmla="*/ 0 h 81"/>
                      <a:gd name="T6" fmla="*/ 0 w 1271"/>
                      <a:gd name="T7" fmla="*/ 0 h 81"/>
                      <a:gd name="T8" fmla="*/ 0 w 1271"/>
                      <a:gd name="T9" fmla="*/ 0 h 81"/>
                      <a:gd name="T10" fmla="*/ 0 w 1271"/>
                      <a:gd name="T11" fmla="*/ 0 h 81"/>
                      <a:gd name="T12" fmla="*/ 1 w 1271"/>
                      <a:gd name="T13" fmla="*/ 0 h 81"/>
                      <a:gd name="T14" fmla="*/ 1 w 1271"/>
                      <a:gd name="T15" fmla="*/ 0 h 81"/>
                      <a:gd name="T16" fmla="*/ 0 w 1271"/>
                      <a:gd name="T17" fmla="*/ 0 h 81"/>
                      <a:gd name="T18" fmla="*/ 0 w 1271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71"/>
                      <a:gd name="T31" fmla="*/ 0 h 81"/>
                      <a:gd name="T32" fmla="*/ 1271 w 1271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71" h="81">
                        <a:moveTo>
                          <a:pt x="0" y="80"/>
                        </a:moveTo>
                        <a:lnTo>
                          <a:pt x="1270" y="80"/>
                        </a:lnTo>
                        <a:lnTo>
                          <a:pt x="1270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80"/>
                        </a:moveTo>
                        <a:lnTo>
                          <a:pt x="1258" y="80"/>
                        </a:lnTo>
                        <a:lnTo>
                          <a:pt x="1258" y="0"/>
                        </a:lnTo>
                        <a:lnTo>
                          <a:pt x="12" y="0"/>
                        </a:lnTo>
                        <a:lnTo>
                          <a:pt x="12" y="80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1589">
                    <a:extLst>
                      <a:ext uri="{FF2B5EF4-FFF2-40B4-BE49-F238E27FC236}">
                        <a16:creationId xmlns:a16="http://schemas.microsoft.com/office/drawing/2014/main" id="{513D54CD-F787-4C30-9CB4-E1D2689FAD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" y="433"/>
                    <a:ext cx="282" cy="17"/>
                  </a:xfrm>
                  <a:custGeom>
                    <a:avLst/>
                    <a:gdLst>
                      <a:gd name="T0" fmla="*/ 0 w 1246"/>
                      <a:gd name="T1" fmla="*/ 0 h 81"/>
                      <a:gd name="T2" fmla="*/ 1 w 1246"/>
                      <a:gd name="T3" fmla="*/ 0 h 81"/>
                      <a:gd name="T4" fmla="*/ 1 w 1246"/>
                      <a:gd name="T5" fmla="*/ 0 h 81"/>
                      <a:gd name="T6" fmla="*/ 0 w 1246"/>
                      <a:gd name="T7" fmla="*/ 0 h 81"/>
                      <a:gd name="T8" fmla="*/ 0 w 1246"/>
                      <a:gd name="T9" fmla="*/ 0 h 81"/>
                      <a:gd name="T10" fmla="*/ 0 w 1246"/>
                      <a:gd name="T11" fmla="*/ 0 h 81"/>
                      <a:gd name="T12" fmla="*/ 1 w 1246"/>
                      <a:gd name="T13" fmla="*/ 0 h 81"/>
                      <a:gd name="T14" fmla="*/ 1 w 1246"/>
                      <a:gd name="T15" fmla="*/ 0 h 81"/>
                      <a:gd name="T16" fmla="*/ 0 w 1246"/>
                      <a:gd name="T17" fmla="*/ 0 h 81"/>
                      <a:gd name="T18" fmla="*/ 0 w 1246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6"/>
                      <a:gd name="T31" fmla="*/ 0 h 81"/>
                      <a:gd name="T32" fmla="*/ 1246 w 1246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6" h="81">
                        <a:moveTo>
                          <a:pt x="0" y="80"/>
                        </a:moveTo>
                        <a:lnTo>
                          <a:pt x="1245" y="80"/>
                        </a:lnTo>
                        <a:lnTo>
                          <a:pt x="1245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32" y="80"/>
                        </a:lnTo>
                        <a:lnTo>
                          <a:pt x="1232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1590">
                    <a:extLst>
                      <a:ext uri="{FF2B5EF4-FFF2-40B4-BE49-F238E27FC236}">
                        <a16:creationId xmlns:a16="http://schemas.microsoft.com/office/drawing/2014/main" id="{44DA5BF5-4BD7-4C6C-98C7-3980CD3E81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" y="433"/>
                    <a:ext cx="276" cy="17"/>
                  </a:xfrm>
                  <a:custGeom>
                    <a:avLst/>
                    <a:gdLst>
                      <a:gd name="T0" fmla="*/ 0 w 1220"/>
                      <a:gd name="T1" fmla="*/ 0 h 81"/>
                      <a:gd name="T2" fmla="*/ 1 w 1220"/>
                      <a:gd name="T3" fmla="*/ 0 h 81"/>
                      <a:gd name="T4" fmla="*/ 1 w 1220"/>
                      <a:gd name="T5" fmla="*/ 0 h 81"/>
                      <a:gd name="T6" fmla="*/ 0 w 1220"/>
                      <a:gd name="T7" fmla="*/ 0 h 81"/>
                      <a:gd name="T8" fmla="*/ 0 w 1220"/>
                      <a:gd name="T9" fmla="*/ 0 h 81"/>
                      <a:gd name="T10" fmla="*/ 0 w 1220"/>
                      <a:gd name="T11" fmla="*/ 0 h 81"/>
                      <a:gd name="T12" fmla="*/ 1 w 1220"/>
                      <a:gd name="T13" fmla="*/ 0 h 81"/>
                      <a:gd name="T14" fmla="*/ 1 w 1220"/>
                      <a:gd name="T15" fmla="*/ 0 h 81"/>
                      <a:gd name="T16" fmla="*/ 0 w 1220"/>
                      <a:gd name="T17" fmla="*/ 0 h 81"/>
                      <a:gd name="T18" fmla="*/ 0 w 1220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20"/>
                      <a:gd name="T31" fmla="*/ 0 h 81"/>
                      <a:gd name="T32" fmla="*/ 1220 w 1220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20" h="81">
                        <a:moveTo>
                          <a:pt x="0" y="80"/>
                        </a:moveTo>
                        <a:lnTo>
                          <a:pt x="1219" y="80"/>
                        </a:lnTo>
                        <a:lnTo>
                          <a:pt x="1219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06" y="80"/>
                        </a:lnTo>
                        <a:lnTo>
                          <a:pt x="1206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1591">
                    <a:extLst>
                      <a:ext uri="{FF2B5EF4-FFF2-40B4-BE49-F238E27FC236}">
                        <a16:creationId xmlns:a16="http://schemas.microsoft.com/office/drawing/2014/main" id="{B83A799D-1256-4980-8F9A-45E9DFA4D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" y="433"/>
                    <a:ext cx="270" cy="17"/>
                  </a:xfrm>
                  <a:custGeom>
                    <a:avLst/>
                    <a:gdLst>
                      <a:gd name="T0" fmla="*/ 0 w 1194"/>
                      <a:gd name="T1" fmla="*/ 0 h 81"/>
                      <a:gd name="T2" fmla="*/ 1 w 1194"/>
                      <a:gd name="T3" fmla="*/ 0 h 81"/>
                      <a:gd name="T4" fmla="*/ 1 w 1194"/>
                      <a:gd name="T5" fmla="*/ 0 h 81"/>
                      <a:gd name="T6" fmla="*/ 0 w 1194"/>
                      <a:gd name="T7" fmla="*/ 0 h 81"/>
                      <a:gd name="T8" fmla="*/ 0 w 1194"/>
                      <a:gd name="T9" fmla="*/ 0 h 81"/>
                      <a:gd name="T10" fmla="*/ 0 w 1194"/>
                      <a:gd name="T11" fmla="*/ 0 h 81"/>
                      <a:gd name="T12" fmla="*/ 1 w 1194"/>
                      <a:gd name="T13" fmla="*/ 0 h 81"/>
                      <a:gd name="T14" fmla="*/ 1 w 1194"/>
                      <a:gd name="T15" fmla="*/ 0 h 81"/>
                      <a:gd name="T16" fmla="*/ 0 w 1194"/>
                      <a:gd name="T17" fmla="*/ 0 h 81"/>
                      <a:gd name="T18" fmla="*/ 0 w 1194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94"/>
                      <a:gd name="T31" fmla="*/ 0 h 81"/>
                      <a:gd name="T32" fmla="*/ 1194 w 1194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94" h="81">
                        <a:moveTo>
                          <a:pt x="0" y="80"/>
                        </a:moveTo>
                        <a:lnTo>
                          <a:pt x="1193" y="80"/>
                        </a:lnTo>
                        <a:lnTo>
                          <a:pt x="1193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77"/>
                        </a:moveTo>
                        <a:lnTo>
                          <a:pt x="1180" y="77"/>
                        </a:lnTo>
                        <a:lnTo>
                          <a:pt x="1180" y="2"/>
                        </a:lnTo>
                        <a:lnTo>
                          <a:pt x="12" y="2"/>
                        </a:lnTo>
                        <a:lnTo>
                          <a:pt x="12" y="77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1592">
                    <a:extLst>
                      <a:ext uri="{FF2B5EF4-FFF2-40B4-BE49-F238E27FC236}">
                        <a16:creationId xmlns:a16="http://schemas.microsoft.com/office/drawing/2014/main" id="{3E5E8892-6B8B-41BA-8A2F-B21F0B65C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434"/>
                    <a:ext cx="264" cy="15"/>
                  </a:xfrm>
                  <a:custGeom>
                    <a:avLst/>
                    <a:gdLst>
                      <a:gd name="T0" fmla="*/ 0 w 1169"/>
                      <a:gd name="T1" fmla="*/ 0 h 70"/>
                      <a:gd name="T2" fmla="*/ 1 w 1169"/>
                      <a:gd name="T3" fmla="*/ 0 h 70"/>
                      <a:gd name="T4" fmla="*/ 1 w 1169"/>
                      <a:gd name="T5" fmla="*/ 0 h 70"/>
                      <a:gd name="T6" fmla="*/ 0 w 1169"/>
                      <a:gd name="T7" fmla="*/ 0 h 70"/>
                      <a:gd name="T8" fmla="*/ 0 w 1169"/>
                      <a:gd name="T9" fmla="*/ 0 h 70"/>
                      <a:gd name="T10" fmla="*/ 0 w 1169"/>
                      <a:gd name="T11" fmla="*/ 0 h 70"/>
                      <a:gd name="T12" fmla="*/ 1 w 1169"/>
                      <a:gd name="T13" fmla="*/ 0 h 70"/>
                      <a:gd name="T14" fmla="*/ 1 w 1169"/>
                      <a:gd name="T15" fmla="*/ 0 h 70"/>
                      <a:gd name="T16" fmla="*/ 0 w 1169"/>
                      <a:gd name="T17" fmla="*/ 0 h 70"/>
                      <a:gd name="T18" fmla="*/ 0 w 1169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9"/>
                      <a:gd name="T31" fmla="*/ 0 h 70"/>
                      <a:gd name="T32" fmla="*/ 1169 w 1169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9" h="70">
                        <a:moveTo>
                          <a:pt x="0" y="69"/>
                        </a:moveTo>
                        <a:lnTo>
                          <a:pt x="1168" y="69"/>
                        </a:lnTo>
                        <a:lnTo>
                          <a:pt x="1168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3" y="69"/>
                        </a:moveTo>
                        <a:lnTo>
                          <a:pt x="1154" y="69"/>
                        </a:lnTo>
                        <a:lnTo>
                          <a:pt x="1154" y="0"/>
                        </a:lnTo>
                        <a:lnTo>
                          <a:pt x="13" y="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1593">
                    <a:extLst>
                      <a:ext uri="{FF2B5EF4-FFF2-40B4-BE49-F238E27FC236}">
                        <a16:creationId xmlns:a16="http://schemas.microsoft.com/office/drawing/2014/main" id="{F03E8605-396B-4CEB-B27E-90022D1770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434"/>
                    <a:ext cx="258" cy="15"/>
                  </a:xfrm>
                  <a:custGeom>
                    <a:avLst/>
                    <a:gdLst>
                      <a:gd name="T0" fmla="*/ 0 w 1142"/>
                      <a:gd name="T1" fmla="*/ 0 h 70"/>
                      <a:gd name="T2" fmla="*/ 1 w 1142"/>
                      <a:gd name="T3" fmla="*/ 0 h 70"/>
                      <a:gd name="T4" fmla="*/ 1 w 1142"/>
                      <a:gd name="T5" fmla="*/ 0 h 70"/>
                      <a:gd name="T6" fmla="*/ 0 w 1142"/>
                      <a:gd name="T7" fmla="*/ 0 h 70"/>
                      <a:gd name="T8" fmla="*/ 0 w 1142"/>
                      <a:gd name="T9" fmla="*/ 0 h 70"/>
                      <a:gd name="T10" fmla="*/ 0 w 1142"/>
                      <a:gd name="T11" fmla="*/ 0 h 70"/>
                      <a:gd name="T12" fmla="*/ 1 w 1142"/>
                      <a:gd name="T13" fmla="*/ 0 h 70"/>
                      <a:gd name="T14" fmla="*/ 1 w 1142"/>
                      <a:gd name="T15" fmla="*/ 0 h 70"/>
                      <a:gd name="T16" fmla="*/ 0 w 1142"/>
                      <a:gd name="T17" fmla="*/ 0 h 70"/>
                      <a:gd name="T18" fmla="*/ 0 w 1142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42"/>
                      <a:gd name="T31" fmla="*/ 0 h 70"/>
                      <a:gd name="T32" fmla="*/ 1142 w 1142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42" h="70">
                        <a:moveTo>
                          <a:pt x="0" y="69"/>
                        </a:moveTo>
                        <a:lnTo>
                          <a:pt x="1141" y="69"/>
                        </a:lnTo>
                        <a:lnTo>
                          <a:pt x="1141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9"/>
                        </a:moveTo>
                        <a:lnTo>
                          <a:pt x="1129" y="69"/>
                        </a:lnTo>
                        <a:lnTo>
                          <a:pt x="1129" y="0"/>
                        </a:lnTo>
                        <a:lnTo>
                          <a:pt x="12" y="0"/>
                        </a:lnTo>
                        <a:lnTo>
                          <a:pt x="12" y="69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1594">
                    <a:extLst>
                      <a:ext uri="{FF2B5EF4-FFF2-40B4-BE49-F238E27FC236}">
                        <a16:creationId xmlns:a16="http://schemas.microsoft.com/office/drawing/2014/main" id="{A27BCA98-9F94-4B79-B57F-58B8AFBFE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" y="434"/>
                    <a:ext cx="253" cy="15"/>
                  </a:xfrm>
                  <a:custGeom>
                    <a:avLst/>
                    <a:gdLst>
                      <a:gd name="T0" fmla="*/ 0 w 1118"/>
                      <a:gd name="T1" fmla="*/ 0 h 70"/>
                      <a:gd name="T2" fmla="*/ 1 w 1118"/>
                      <a:gd name="T3" fmla="*/ 0 h 70"/>
                      <a:gd name="T4" fmla="*/ 1 w 1118"/>
                      <a:gd name="T5" fmla="*/ 0 h 70"/>
                      <a:gd name="T6" fmla="*/ 0 w 1118"/>
                      <a:gd name="T7" fmla="*/ 0 h 70"/>
                      <a:gd name="T8" fmla="*/ 0 w 1118"/>
                      <a:gd name="T9" fmla="*/ 0 h 70"/>
                      <a:gd name="T10" fmla="*/ 0 w 1118"/>
                      <a:gd name="T11" fmla="*/ 0 h 70"/>
                      <a:gd name="T12" fmla="*/ 1 w 1118"/>
                      <a:gd name="T13" fmla="*/ 0 h 70"/>
                      <a:gd name="T14" fmla="*/ 1 w 1118"/>
                      <a:gd name="T15" fmla="*/ 0 h 70"/>
                      <a:gd name="T16" fmla="*/ 0 w 1118"/>
                      <a:gd name="T17" fmla="*/ 0 h 70"/>
                      <a:gd name="T18" fmla="*/ 0 w 111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8"/>
                      <a:gd name="T31" fmla="*/ 0 h 70"/>
                      <a:gd name="T32" fmla="*/ 1118 w 111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8" h="70">
                        <a:moveTo>
                          <a:pt x="0" y="69"/>
                        </a:moveTo>
                        <a:lnTo>
                          <a:pt x="1117" y="69"/>
                        </a:lnTo>
                        <a:lnTo>
                          <a:pt x="111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5" y="69"/>
                        </a:moveTo>
                        <a:lnTo>
                          <a:pt x="1101" y="69"/>
                        </a:lnTo>
                        <a:lnTo>
                          <a:pt x="1101" y="0"/>
                        </a:lnTo>
                        <a:lnTo>
                          <a:pt x="15" y="0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1595">
                    <a:extLst>
                      <a:ext uri="{FF2B5EF4-FFF2-40B4-BE49-F238E27FC236}">
                        <a16:creationId xmlns:a16="http://schemas.microsoft.com/office/drawing/2014/main" id="{89BA2B5B-B489-4FD0-BB31-CF31D3E19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434"/>
                    <a:ext cx="245" cy="15"/>
                  </a:xfrm>
                  <a:custGeom>
                    <a:avLst/>
                    <a:gdLst>
                      <a:gd name="T0" fmla="*/ 0 w 1083"/>
                      <a:gd name="T1" fmla="*/ 0 h 70"/>
                      <a:gd name="T2" fmla="*/ 1 w 1083"/>
                      <a:gd name="T3" fmla="*/ 0 h 70"/>
                      <a:gd name="T4" fmla="*/ 1 w 1083"/>
                      <a:gd name="T5" fmla="*/ 0 h 70"/>
                      <a:gd name="T6" fmla="*/ 0 w 1083"/>
                      <a:gd name="T7" fmla="*/ 0 h 70"/>
                      <a:gd name="T8" fmla="*/ 0 w 1083"/>
                      <a:gd name="T9" fmla="*/ 0 h 70"/>
                      <a:gd name="T10" fmla="*/ 0 w 1083"/>
                      <a:gd name="T11" fmla="*/ 0 h 70"/>
                      <a:gd name="T12" fmla="*/ 1 w 1083"/>
                      <a:gd name="T13" fmla="*/ 0 h 70"/>
                      <a:gd name="T14" fmla="*/ 1 w 1083"/>
                      <a:gd name="T15" fmla="*/ 0 h 70"/>
                      <a:gd name="T16" fmla="*/ 0 w 1083"/>
                      <a:gd name="T17" fmla="*/ 0 h 70"/>
                      <a:gd name="T18" fmla="*/ 0 w 1083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70"/>
                      <a:gd name="T32" fmla="*/ 1083 w 1083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70">
                        <a:moveTo>
                          <a:pt x="0" y="69"/>
                        </a:moveTo>
                        <a:lnTo>
                          <a:pt x="1082" y="69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1" y="69"/>
                        </a:moveTo>
                        <a:lnTo>
                          <a:pt x="1070" y="69"/>
                        </a:lnTo>
                        <a:lnTo>
                          <a:pt x="1070" y="0"/>
                        </a:lnTo>
                        <a:lnTo>
                          <a:pt x="11" y="0"/>
                        </a:lnTo>
                        <a:lnTo>
                          <a:pt x="11" y="69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1596">
                    <a:extLst>
                      <a:ext uri="{FF2B5EF4-FFF2-40B4-BE49-F238E27FC236}">
                        <a16:creationId xmlns:a16="http://schemas.microsoft.com/office/drawing/2014/main" id="{12B775E0-9FC7-4351-8407-44B75F193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434"/>
                    <a:ext cx="239" cy="15"/>
                  </a:xfrm>
                  <a:custGeom>
                    <a:avLst/>
                    <a:gdLst>
                      <a:gd name="T0" fmla="*/ 0 w 1058"/>
                      <a:gd name="T1" fmla="*/ 0 h 70"/>
                      <a:gd name="T2" fmla="*/ 1 w 1058"/>
                      <a:gd name="T3" fmla="*/ 0 h 70"/>
                      <a:gd name="T4" fmla="*/ 1 w 1058"/>
                      <a:gd name="T5" fmla="*/ 0 h 70"/>
                      <a:gd name="T6" fmla="*/ 0 w 1058"/>
                      <a:gd name="T7" fmla="*/ 0 h 70"/>
                      <a:gd name="T8" fmla="*/ 0 w 1058"/>
                      <a:gd name="T9" fmla="*/ 0 h 70"/>
                      <a:gd name="T10" fmla="*/ 0 w 1058"/>
                      <a:gd name="T11" fmla="*/ 0 h 70"/>
                      <a:gd name="T12" fmla="*/ 1 w 1058"/>
                      <a:gd name="T13" fmla="*/ 0 h 70"/>
                      <a:gd name="T14" fmla="*/ 1 w 1058"/>
                      <a:gd name="T15" fmla="*/ 0 h 70"/>
                      <a:gd name="T16" fmla="*/ 0 w 1058"/>
                      <a:gd name="T17" fmla="*/ 0 h 70"/>
                      <a:gd name="T18" fmla="*/ 0 w 105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8"/>
                      <a:gd name="T31" fmla="*/ 0 h 70"/>
                      <a:gd name="T32" fmla="*/ 1058 w 105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8" h="70">
                        <a:moveTo>
                          <a:pt x="0" y="69"/>
                        </a:moveTo>
                        <a:lnTo>
                          <a:pt x="1057" y="69"/>
                        </a:lnTo>
                        <a:lnTo>
                          <a:pt x="105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4"/>
                        </a:moveTo>
                        <a:lnTo>
                          <a:pt x="1044" y="64"/>
                        </a:lnTo>
                        <a:lnTo>
                          <a:pt x="1044" y="4"/>
                        </a:lnTo>
                        <a:lnTo>
                          <a:pt x="12" y="4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1597">
                    <a:extLst>
                      <a:ext uri="{FF2B5EF4-FFF2-40B4-BE49-F238E27FC236}">
                        <a16:creationId xmlns:a16="http://schemas.microsoft.com/office/drawing/2014/main" id="{D660FBBB-A30A-4448-A0F8-1C3667D68A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434"/>
                    <a:ext cx="233" cy="14"/>
                  </a:xfrm>
                  <a:custGeom>
                    <a:avLst/>
                    <a:gdLst>
                      <a:gd name="T0" fmla="*/ 0 w 1032"/>
                      <a:gd name="T1" fmla="*/ 0 h 65"/>
                      <a:gd name="T2" fmla="*/ 1 w 1032"/>
                      <a:gd name="T3" fmla="*/ 0 h 65"/>
                      <a:gd name="T4" fmla="*/ 1 w 1032"/>
                      <a:gd name="T5" fmla="*/ 0 h 65"/>
                      <a:gd name="T6" fmla="*/ 0 w 1032"/>
                      <a:gd name="T7" fmla="*/ 0 h 65"/>
                      <a:gd name="T8" fmla="*/ 0 w 1032"/>
                      <a:gd name="T9" fmla="*/ 0 h 65"/>
                      <a:gd name="T10" fmla="*/ 0 w 1032"/>
                      <a:gd name="T11" fmla="*/ 0 h 65"/>
                      <a:gd name="T12" fmla="*/ 1 w 1032"/>
                      <a:gd name="T13" fmla="*/ 0 h 65"/>
                      <a:gd name="T14" fmla="*/ 1 w 1032"/>
                      <a:gd name="T15" fmla="*/ 0 h 65"/>
                      <a:gd name="T16" fmla="*/ 0 w 1032"/>
                      <a:gd name="T17" fmla="*/ 0 h 65"/>
                      <a:gd name="T18" fmla="*/ 0 w 1032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2"/>
                      <a:gd name="T31" fmla="*/ 0 h 65"/>
                      <a:gd name="T32" fmla="*/ 1032 w 1032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2" h="65">
                        <a:moveTo>
                          <a:pt x="0" y="64"/>
                        </a:moveTo>
                        <a:lnTo>
                          <a:pt x="1031" y="64"/>
                        </a:lnTo>
                        <a:lnTo>
                          <a:pt x="1031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7" y="64"/>
                        </a:moveTo>
                        <a:lnTo>
                          <a:pt x="1015" y="64"/>
                        </a:lnTo>
                        <a:lnTo>
                          <a:pt x="1015" y="0"/>
                        </a:lnTo>
                        <a:lnTo>
                          <a:pt x="17" y="0"/>
                        </a:lnTo>
                        <a:lnTo>
                          <a:pt x="17" y="64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1598">
                    <a:extLst>
                      <a:ext uri="{FF2B5EF4-FFF2-40B4-BE49-F238E27FC236}">
                        <a16:creationId xmlns:a16="http://schemas.microsoft.com/office/drawing/2014/main" id="{037CB499-66CA-4BF0-AE2A-5BEC9919B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434"/>
                    <a:ext cx="227" cy="14"/>
                  </a:xfrm>
                  <a:custGeom>
                    <a:avLst/>
                    <a:gdLst>
                      <a:gd name="T0" fmla="*/ 0 w 1006"/>
                      <a:gd name="T1" fmla="*/ 0 h 65"/>
                      <a:gd name="T2" fmla="*/ 1 w 1006"/>
                      <a:gd name="T3" fmla="*/ 0 h 65"/>
                      <a:gd name="T4" fmla="*/ 1 w 1006"/>
                      <a:gd name="T5" fmla="*/ 0 h 65"/>
                      <a:gd name="T6" fmla="*/ 0 w 1006"/>
                      <a:gd name="T7" fmla="*/ 0 h 65"/>
                      <a:gd name="T8" fmla="*/ 0 w 1006"/>
                      <a:gd name="T9" fmla="*/ 0 h 65"/>
                      <a:gd name="T10" fmla="*/ 0 w 1006"/>
                      <a:gd name="T11" fmla="*/ 0 h 65"/>
                      <a:gd name="T12" fmla="*/ 1 w 1006"/>
                      <a:gd name="T13" fmla="*/ 0 h 65"/>
                      <a:gd name="T14" fmla="*/ 1 w 1006"/>
                      <a:gd name="T15" fmla="*/ 0 h 65"/>
                      <a:gd name="T16" fmla="*/ 0 w 1006"/>
                      <a:gd name="T17" fmla="*/ 0 h 65"/>
                      <a:gd name="T18" fmla="*/ 0 w 1006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6"/>
                      <a:gd name="T31" fmla="*/ 0 h 65"/>
                      <a:gd name="T32" fmla="*/ 1006 w 1006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6" h="65">
                        <a:moveTo>
                          <a:pt x="0" y="64"/>
                        </a:moveTo>
                        <a:lnTo>
                          <a:pt x="1005" y="64"/>
                        </a:lnTo>
                        <a:lnTo>
                          <a:pt x="1005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2" y="64"/>
                        </a:moveTo>
                        <a:lnTo>
                          <a:pt x="991" y="64"/>
                        </a:lnTo>
                        <a:lnTo>
                          <a:pt x="991" y="0"/>
                        </a:lnTo>
                        <a:lnTo>
                          <a:pt x="12" y="0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1599">
                    <a:extLst>
                      <a:ext uri="{FF2B5EF4-FFF2-40B4-BE49-F238E27FC236}">
                        <a16:creationId xmlns:a16="http://schemas.microsoft.com/office/drawing/2014/main" id="{229718FE-6F23-45F1-B056-20D9E8847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434"/>
                    <a:ext cx="221" cy="14"/>
                  </a:xfrm>
                  <a:custGeom>
                    <a:avLst/>
                    <a:gdLst>
                      <a:gd name="T0" fmla="*/ 0 w 981"/>
                      <a:gd name="T1" fmla="*/ 0 h 65"/>
                      <a:gd name="T2" fmla="*/ 0 w 981"/>
                      <a:gd name="T3" fmla="*/ 0 h 65"/>
                      <a:gd name="T4" fmla="*/ 0 w 981"/>
                      <a:gd name="T5" fmla="*/ 0 h 65"/>
                      <a:gd name="T6" fmla="*/ 0 w 981"/>
                      <a:gd name="T7" fmla="*/ 0 h 65"/>
                      <a:gd name="T8" fmla="*/ 0 w 981"/>
                      <a:gd name="T9" fmla="*/ 0 h 65"/>
                      <a:gd name="T10" fmla="*/ 0 w 981"/>
                      <a:gd name="T11" fmla="*/ 0 h 65"/>
                      <a:gd name="T12" fmla="*/ 0 w 981"/>
                      <a:gd name="T13" fmla="*/ 0 h 65"/>
                      <a:gd name="T14" fmla="*/ 0 w 981"/>
                      <a:gd name="T15" fmla="*/ 0 h 65"/>
                      <a:gd name="T16" fmla="*/ 0 w 981"/>
                      <a:gd name="T17" fmla="*/ 0 h 65"/>
                      <a:gd name="T18" fmla="*/ 0 w 981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1"/>
                      <a:gd name="T31" fmla="*/ 0 h 65"/>
                      <a:gd name="T32" fmla="*/ 981 w 981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1" h="65">
                        <a:moveTo>
                          <a:pt x="0" y="64"/>
                        </a:moveTo>
                        <a:lnTo>
                          <a:pt x="980" y="64"/>
                        </a:lnTo>
                        <a:lnTo>
                          <a:pt x="980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5" y="62"/>
                        </a:moveTo>
                        <a:lnTo>
                          <a:pt x="964" y="62"/>
                        </a:lnTo>
                        <a:lnTo>
                          <a:pt x="964" y="2"/>
                        </a:lnTo>
                        <a:lnTo>
                          <a:pt x="15" y="2"/>
                        </a:lnTo>
                        <a:lnTo>
                          <a:pt x="15" y="62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1600">
                    <a:extLst>
                      <a:ext uri="{FF2B5EF4-FFF2-40B4-BE49-F238E27FC236}">
                        <a16:creationId xmlns:a16="http://schemas.microsoft.com/office/drawing/2014/main" id="{D598ACAB-EFD4-47C3-9E1D-D45511A9C1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35"/>
                    <a:ext cx="214" cy="12"/>
                  </a:xfrm>
                  <a:custGeom>
                    <a:avLst/>
                    <a:gdLst>
                      <a:gd name="T0" fmla="*/ 0 w 946"/>
                      <a:gd name="T1" fmla="*/ 0 h 57"/>
                      <a:gd name="T2" fmla="*/ 0 w 946"/>
                      <a:gd name="T3" fmla="*/ 0 h 57"/>
                      <a:gd name="T4" fmla="*/ 0 w 946"/>
                      <a:gd name="T5" fmla="*/ 0 h 57"/>
                      <a:gd name="T6" fmla="*/ 0 w 946"/>
                      <a:gd name="T7" fmla="*/ 0 h 57"/>
                      <a:gd name="T8" fmla="*/ 0 w 946"/>
                      <a:gd name="T9" fmla="*/ 0 h 57"/>
                      <a:gd name="T10" fmla="*/ 0 w 946"/>
                      <a:gd name="T11" fmla="*/ 0 h 57"/>
                      <a:gd name="T12" fmla="*/ 0 w 946"/>
                      <a:gd name="T13" fmla="*/ 0 h 57"/>
                      <a:gd name="T14" fmla="*/ 0 w 946"/>
                      <a:gd name="T15" fmla="*/ 0 h 57"/>
                      <a:gd name="T16" fmla="*/ 0 w 946"/>
                      <a:gd name="T17" fmla="*/ 0 h 57"/>
                      <a:gd name="T18" fmla="*/ 0 w 946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6"/>
                      <a:gd name="T31" fmla="*/ 0 h 57"/>
                      <a:gd name="T32" fmla="*/ 946 w 946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6" h="57">
                        <a:moveTo>
                          <a:pt x="0" y="56"/>
                        </a:moveTo>
                        <a:lnTo>
                          <a:pt x="945" y="56"/>
                        </a:lnTo>
                        <a:lnTo>
                          <a:pt x="945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6" y="56"/>
                        </a:moveTo>
                        <a:lnTo>
                          <a:pt x="928" y="56"/>
                        </a:lnTo>
                        <a:lnTo>
                          <a:pt x="928" y="0"/>
                        </a:lnTo>
                        <a:lnTo>
                          <a:pt x="16" y="0"/>
                        </a:lnTo>
                        <a:lnTo>
                          <a:pt x="16" y="56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1601">
                    <a:extLst>
                      <a:ext uri="{FF2B5EF4-FFF2-40B4-BE49-F238E27FC236}">
                        <a16:creationId xmlns:a16="http://schemas.microsoft.com/office/drawing/2014/main" id="{F61E899F-EAF9-42A8-BBF6-BE74D390DE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435"/>
                    <a:ext cx="206" cy="12"/>
                  </a:xfrm>
                  <a:custGeom>
                    <a:avLst/>
                    <a:gdLst>
                      <a:gd name="T0" fmla="*/ 0 w 912"/>
                      <a:gd name="T1" fmla="*/ 0 h 57"/>
                      <a:gd name="T2" fmla="*/ 0 w 912"/>
                      <a:gd name="T3" fmla="*/ 0 h 57"/>
                      <a:gd name="T4" fmla="*/ 0 w 912"/>
                      <a:gd name="T5" fmla="*/ 0 h 57"/>
                      <a:gd name="T6" fmla="*/ 0 w 912"/>
                      <a:gd name="T7" fmla="*/ 0 h 57"/>
                      <a:gd name="T8" fmla="*/ 0 w 912"/>
                      <a:gd name="T9" fmla="*/ 0 h 57"/>
                      <a:gd name="T10" fmla="*/ 0 w 912"/>
                      <a:gd name="T11" fmla="*/ 0 h 57"/>
                      <a:gd name="T12" fmla="*/ 0 w 912"/>
                      <a:gd name="T13" fmla="*/ 0 h 57"/>
                      <a:gd name="T14" fmla="*/ 0 w 912"/>
                      <a:gd name="T15" fmla="*/ 0 h 57"/>
                      <a:gd name="T16" fmla="*/ 0 w 912"/>
                      <a:gd name="T17" fmla="*/ 0 h 57"/>
                      <a:gd name="T18" fmla="*/ 0 w 912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2"/>
                      <a:gd name="T31" fmla="*/ 0 h 57"/>
                      <a:gd name="T32" fmla="*/ 912 w 912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2" h="57">
                        <a:moveTo>
                          <a:pt x="0" y="56"/>
                        </a:moveTo>
                        <a:lnTo>
                          <a:pt x="911" y="56"/>
                        </a:lnTo>
                        <a:lnTo>
                          <a:pt x="911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6"/>
                        </a:moveTo>
                        <a:lnTo>
                          <a:pt x="892" y="56"/>
                        </a:lnTo>
                        <a:lnTo>
                          <a:pt x="892" y="0"/>
                        </a:lnTo>
                        <a:lnTo>
                          <a:pt x="20" y="0"/>
                        </a:lnTo>
                        <a:lnTo>
                          <a:pt x="20" y="56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1602">
                    <a:extLst>
                      <a:ext uri="{FF2B5EF4-FFF2-40B4-BE49-F238E27FC236}">
                        <a16:creationId xmlns:a16="http://schemas.microsoft.com/office/drawing/2014/main" id="{DECCB974-863C-48F3-B8F2-E939A17D07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35"/>
                    <a:ext cx="197" cy="12"/>
                  </a:xfrm>
                  <a:custGeom>
                    <a:avLst/>
                    <a:gdLst>
                      <a:gd name="T0" fmla="*/ 0 w 873"/>
                      <a:gd name="T1" fmla="*/ 0 h 57"/>
                      <a:gd name="T2" fmla="*/ 0 w 873"/>
                      <a:gd name="T3" fmla="*/ 0 h 57"/>
                      <a:gd name="T4" fmla="*/ 0 w 873"/>
                      <a:gd name="T5" fmla="*/ 0 h 57"/>
                      <a:gd name="T6" fmla="*/ 0 w 873"/>
                      <a:gd name="T7" fmla="*/ 0 h 57"/>
                      <a:gd name="T8" fmla="*/ 0 w 873"/>
                      <a:gd name="T9" fmla="*/ 0 h 57"/>
                      <a:gd name="T10" fmla="*/ 0 w 873"/>
                      <a:gd name="T11" fmla="*/ 0 h 57"/>
                      <a:gd name="T12" fmla="*/ 0 w 873"/>
                      <a:gd name="T13" fmla="*/ 0 h 57"/>
                      <a:gd name="T14" fmla="*/ 0 w 873"/>
                      <a:gd name="T15" fmla="*/ 0 h 57"/>
                      <a:gd name="T16" fmla="*/ 0 w 873"/>
                      <a:gd name="T17" fmla="*/ 0 h 57"/>
                      <a:gd name="T18" fmla="*/ 0 w 873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57"/>
                      <a:gd name="T32" fmla="*/ 873 w 873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57">
                        <a:moveTo>
                          <a:pt x="0" y="56"/>
                        </a:moveTo>
                        <a:lnTo>
                          <a:pt x="872" y="56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4" y="56"/>
                        </a:moveTo>
                        <a:lnTo>
                          <a:pt x="855" y="56"/>
                        </a:lnTo>
                        <a:lnTo>
                          <a:pt x="855" y="0"/>
                        </a:lnTo>
                        <a:lnTo>
                          <a:pt x="14" y="0"/>
                        </a:lnTo>
                        <a:lnTo>
                          <a:pt x="14" y="56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1603">
                    <a:extLst>
                      <a:ext uri="{FF2B5EF4-FFF2-40B4-BE49-F238E27FC236}">
                        <a16:creationId xmlns:a16="http://schemas.microsoft.com/office/drawing/2014/main" id="{FA43051E-BCEC-4635-BA35-75929F5F0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435"/>
                    <a:ext cx="190" cy="12"/>
                  </a:xfrm>
                  <a:custGeom>
                    <a:avLst/>
                    <a:gdLst>
                      <a:gd name="T0" fmla="*/ 0 w 844"/>
                      <a:gd name="T1" fmla="*/ 0 h 57"/>
                      <a:gd name="T2" fmla="*/ 0 w 844"/>
                      <a:gd name="T3" fmla="*/ 0 h 57"/>
                      <a:gd name="T4" fmla="*/ 0 w 844"/>
                      <a:gd name="T5" fmla="*/ 0 h 57"/>
                      <a:gd name="T6" fmla="*/ 0 w 844"/>
                      <a:gd name="T7" fmla="*/ 0 h 57"/>
                      <a:gd name="T8" fmla="*/ 0 w 844"/>
                      <a:gd name="T9" fmla="*/ 0 h 57"/>
                      <a:gd name="T10" fmla="*/ 0 w 844"/>
                      <a:gd name="T11" fmla="*/ 0 h 57"/>
                      <a:gd name="T12" fmla="*/ 0 w 844"/>
                      <a:gd name="T13" fmla="*/ 0 h 57"/>
                      <a:gd name="T14" fmla="*/ 0 w 844"/>
                      <a:gd name="T15" fmla="*/ 0 h 57"/>
                      <a:gd name="T16" fmla="*/ 0 w 844"/>
                      <a:gd name="T17" fmla="*/ 0 h 57"/>
                      <a:gd name="T18" fmla="*/ 0 w 844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4"/>
                      <a:gd name="T31" fmla="*/ 0 h 57"/>
                      <a:gd name="T32" fmla="*/ 844 w 844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4" h="57">
                        <a:moveTo>
                          <a:pt x="0" y="56"/>
                        </a:moveTo>
                        <a:lnTo>
                          <a:pt x="843" y="56"/>
                        </a:lnTo>
                        <a:lnTo>
                          <a:pt x="843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1"/>
                        </a:moveTo>
                        <a:lnTo>
                          <a:pt x="824" y="51"/>
                        </a:lnTo>
                        <a:lnTo>
                          <a:pt x="824" y="5"/>
                        </a:lnTo>
                        <a:lnTo>
                          <a:pt x="20" y="5"/>
                        </a:lnTo>
                        <a:lnTo>
                          <a:pt x="20" y="51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1604">
                    <a:extLst>
                      <a:ext uri="{FF2B5EF4-FFF2-40B4-BE49-F238E27FC236}">
                        <a16:creationId xmlns:a16="http://schemas.microsoft.com/office/drawing/2014/main" id="{DACF5087-CE96-413C-9CC5-C47FD883E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436"/>
                    <a:ext cx="181" cy="11"/>
                  </a:xfrm>
                  <a:custGeom>
                    <a:avLst/>
                    <a:gdLst>
                      <a:gd name="T0" fmla="*/ 0 w 802"/>
                      <a:gd name="T1" fmla="*/ 0 h 51"/>
                      <a:gd name="T2" fmla="*/ 0 w 802"/>
                      <a:gd name="T3" fmla="*/ 0 h 51"/>
                      <a:gd name="T4" fmla="*/ 0 w 802"/>
                      <a:gd name="T5" fmla="*/ 0 h 51"/>
                      <a:gd name="T6" fmla="*/ 0 w 802"/>
                      <a:gd name="T7" fmla="*/ 0 h 51"/>
                      <a:gd name="T8" fmla="*/ 0 w 802"/>
                      <a:gd name="T9" fmla="*/ 0 h 51"/>
                      <a:gd name="T10" fmla="*/ 0 w 802"/>
                      <a:gd name="T11" fmla="*/ 0 h 51"/>
                      <a:gd name="T12" fmla="*/ 0 w 802"/>
                      <a:gd name="T13" fmla="*/ 0 h 51"/>
                      <a:gd name="T14" fmla="*/ 0 w 802"/>
                      <a:gd name="T15" fmla="*/ 0 h 51"/>
                      <a:gd name="T16" fmla="*/ 0 w 802"/>
                      <a:gd name="T17" fmla="*/ 0 h 51"/>
                      <a:gd name="T18" fmla="*/ 0 w 802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2"/>
                      <a:gd name="T31" fmla="*/ 0 h 51"/>
                      <a:gd name="T32" fmla="*/ 802 w 802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2" h="51">
                        <a:moveTo>
                          <a:pt x="0" y="50"/>
                        </a:moveTo>
                        <a:lnTo>
                          <a:pt x="801" y="50"/>
                        </a:lnTo>
                        <a:lnTo>
                          <a:pt x="801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1" y="50"/>
                        </a:moveTo>
                        <a:lnTo>
                          <a:pt x="781" y="50"/>
                        </a:lnTo>
                        <a:lnTo>
                          <a:pt x="781" y="0"/>
                        </a:lnTo>
                        <a:lnTo>
                          <a:pt x="21" y="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1605">
                    <a:extLst>
                      <a:ext uri="{FF2B5EF4-FFF2-40B4-BE49-F238E27FC236}">
                        <a16:creationId xmlns:a16="http://schemas.microsoft.com/office/drawing/2014/main" id="{B2FDF503-A770-4F3F-A779-B2D2066D3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36"/>
                    <a:ext cx="173" cy="11"/>
                  </a:xfrm>
                  <a:custGeom>
                    <a:avLst/>
                    <a:gdLst>
                      <a:gd name="T0" fmla="*/ 0 w 766"/>
                      <a:gd name="T1" fmla="*/ 0 h 51"/>
                      <a:gd name="T2" fmla="*/ 0 w 766"/>
                      <a:gd name="T3" fmla="*/ 0 h 51"/>
                      <a:gd name="T4" fmla="*/ 0 w 766"/>
                      <a:gd name="T5" fmla="*/ 0 h 51"/>
                      <a:gd name="T6" fmla="*/ 0 w 766"/>
                      <a:gd name="T7" fmla="*/ 0 h 51"/>
                      <a:gd name="T8" fmla="*/ 0 w 766"/>
                      <a:gd name="T9" fmla="*/ 0 h 51"/>
                      <a:gd name="T10" fmla="*/ 0 w 766"/>
                      <a:gd name="T11" fmla="*/ 0 h 51"/>
                      <a:gd name="T12" fmla="*/ 0 w 766"/>
                      <a:gd name="T13" fmla="*/ 0 h 51"/>
                      <a:gd name="T14" fmla="*/ 0 w 766"/>
                      <a:gd name="T15" fmla="*/ 0 h 51"/>
                      <a:gd name="T16" fmla="*/ 0 w 766"/>
                      <a:gd name="T17" fmla="*/ 0 h 51"/>
                      <a:gd name="T18" fmla="*/ 0 w 766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51"/>
                      <a:gd name="T32" fmla="*/ 766 w 766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51">
                        <a:moveTo>
                          <a:pt x="0" y="50"/>
                        </a:moveTo>
                        <a:lnTo>
                          <a:pt x="765" y="50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19" y="50"/>
                        </a:moveTo>
                        <a:lnTo>
                          <a:pt x="746" y="50"/>
                        </a:lnTo>
                        <a:lnTo>
                          <a:pt x="746" y="0"/>
                        </a:lnTo>
                        <a:lnTo>
                          <a:pt x="19" y="0"/>
                        </a:lnTo>
                        <a:lnTo>
                          <a:pt x="19" y="50"/>
                        </a:lnTo>
                        <a:close/>
                      </a:path>
                    </a:pathLst>
                  </a:custGeom>
                  <a:solidFill>
                    <a:srgbClr val="9797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1606">
                    <a:extLst>
                      <a:ext uri="{FF2B5EF4-FFF2-40B4-BE49-F238E27FC236}">
                        <a16:creationId xmlns:a16="http://schemas.microsoft.com/office/drawing/2014/main" id="{7D9F804C-7E5A-4B7A-8D05-4E01E07A3D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36"/>
                    <a:ext cx="163" cy="11"/>
                  </a:xfrm>
                  <a:custGeom>
                    <a:avLst/>
                    <a:gdLst>
                      <a:gd name="T0" fmla="*/ 0 w 724"/>
                      <a:gd name="T1" fmla="*/ 0 h 51"/>
                      <a:gd name="T2" fmla="*/ 0 w 724"/>
                      <a:gd name="T3" fmla="*/ 0 h 51"/>
                      <a:gd name="T4" fmla="*/ 0 w 724"/>
                      <a:gd name="T5" fmla="*/ 0 h 51"/>
                      <a:gd name="T6" fmla="*/ 0 w 724"/>
                      <a:gd name="T7" fmla="*/ 0 h 51"/>
                      <a:gd name="T8" fmla="*/ 0 w 724"/>
                      <a:gd name="T9" fmla="*/ 0 h 51"/>
                      <a:gd name="T10" fmla="*/ 0 w 724"/>
                      <a:gd name="T11" fmla="*/ 0 h 51"/>
                      <a:gd name="T12" fmla="*/ 0 w 724"/>
                      <a:gd name="T13" fmla="*/ 0 h 51"/>
                      <a:gd name="T14" fmla="*/ 0 w 724"/>
                      <a:gd name="T15" fmla="*/ 0 h 51"/>
                      <a:gd name="T16" fmla="*/ 0 w 724"/>
                      <a:gd name="T17" fmla="*/ 0 h 51"/>
                      <a:gd name="T18" fmla="*/ 0 w 724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4"/>
                      <a:gd name="T31" fmla="*/ 0 h 51"/>
                      <a:gd name="T32" fmla="*/ 724 w 724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4" h="51">
                        <a:moveTo>
                          <a:pt x="0" y="50"/>
                        </a:moveTo>
                        <a:lnTo>
                          <a:pt x="723" y="50"/>
                        </a:lnTo>
                        <a:lnTo>
                          <a:pt x="72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6"/>
                        </a:moveTo>
                        <a:lnTo>
                          <a:pt x="702" y="46"/>
                        </a:lnTo>
                        <a:lnTo>
                          <a:pt x="702" y="2"/>
                        </a:lnTo>
                        <a:lnTo>
                          <a:pt x="22" y="2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1607">
                    <a:extLst>
                      <a:ext uri="{FF2B5EF4-FFF2-40B4-BE49-F238E27FC236}">
                        <a16:creationId xmlns:a16="http://schemas.microsoft.com/office/drawing/2014/main" id="{25916F22-554C-48A1-8893-AF6775DDC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437"/>
                    <a:ext cx="153" cy="8"/>
                  </a:xfrm>
                  <a:custGeom>
                    <a:avLst/>
                    <a:gdLst>
                      <a:gd name="T0" fmla="*/ 0 w 681"/>
                      <a:gd name="T1" fmla="*/ 0 h 41"/>
                      <a:gd name="T2" fmla="*/ 0 w 681"/>
                      <a:gd name="T3" fmla="*/ 0 h 41"/>
                      <a:gd name="T4" fmla="*/ 0 w 681"/>
                      <a:gd name="T5" fmla="*/ 0 h 41"/>
                      <a:gd name="T6" fmla="*/ 0 w 681"/>
                      <a:gd name="T7" fmla="*/ 0 h 41"/>
                      <a:gd name="T8" fmla="*/ 0 w 681"/>
                      <a:gd name="T9" fmla="*/ 0 h 41"/>
                      <a:gd name="T10" fmla="*/ 0 w 681"/>
                      <a:gd name="T11" fmla="*/ 0 h 41"/>
                      <a:gd name="T12" fmla="*/ 0 w 681"/>
                      <a:gd name="T13" fmla="*/ 0 h 41"/>
                      <a:gd name="T14" fmla="*/ 0 w 681"/>
                      <a:gd name="T15" fmla="*/ 0 h 41"/>
                      <a:gd name="T16" fmla="*/ 0 w 681"/>
                      <a:gd name="T17" fmla="*/ 0 h 41"/>
                      <a:gd name="T18" fmla="*/ 0 w 681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41"/>
                      <a:gd name="T32" fmla="*/ 681 w 681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41">
                        <a:moveTo>
                          <a:pt x="0" y="40"/>
                        </a:moveTo>
                        <a:lnTo>
                          <a:pt x="680" y="4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40"/>
                        </a:moveTo>
                        <a:lnTo>
                          <a:pt x="656" y="40"/>
                        </a:lnTo>
                        <a:lnTo>
                          <a:pt x="656" y="0"/>
                        </a:lnTo>
                        <a:lnTo>
                          <a:pt x="23" y="0"/>
                        </a:lnTo>
                        <a:lnTo>
                          <a:pt x="23" y="40"/>
                        </a:lnTo>
                        <a:close/>
                      </a:path>
                    </a:pathLst>
                  </a:custGeom>
                  <a:solidFill>
                    <a:srgbClr val="A7A7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1608">
                    <a:extLst>
                      <a:ext uri="{FF2B5EF4-FFF2-40B4-BE49-F238E27FC236}">
                        <a16:creationId xmlns:a16="http://schemas.microsoft.com/office/drawing/2014/main" id="{46C734A6-A068-46E1-85BB-1A8C5CD179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7"/>
                    <a:ext cx="144" cy="8"/>
                  </a:xfrm>
                  <a:custGeom>
                    <a:avLst/>
                    <a:gdLst>
                      <a:gd name="T0" fmla="*/ 0 w 638"/>
                      <a:gd name="T1" fmla="*/ 0 h 41"/>
                      <a:gd name="T2" fmla="*/ 0 w 638"/>
                      <a:gd name="T3" fmla="*/ 0 h 41"/>
                      <a:gd name="T4" fmla="*/ 0 w 638"/>
                      <a:gd name="T5" fmla="*/ 0 h 41"/>
                      <a:gd name="T6" fmla="*/ 0 w 638"/>
                      <a:gd name="T7" fmla="*/ 0 h 41"/>
                      <a:gd name="T8" fmla="*/ 0 w 638"/>
                      <a:gd name="T9" fmla="*/ 0 h 41"/>
                      <a:gd name="T10" fmla="*/ 0 w 638"/>
                      <a:gd name="T11" fmla="*/ 0 h 41"/>
                      <a:gd name="T12" fmla="*/ 0 w 638"/>
                      <a:gd name="T13" fmla="*/ 0 h 41"/>
                      <a:gd name="T14" fmla="*/ 0 w 638"/>
                      <a:gd name="T15" fmla="*/ 0 h 41"/>
                      <a:gd name="T16" fmla="*/ 0 w 638"/>
                      <a:gd name="T17" fmla="*/ 0 h 41"/>
                      <a:gd name="T18" fmla="*/ 0 w 638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41"/>
                      <a:gd name="T32" fmla="*/ 638 w 638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41">
                        <a:moveTo>
                          <a:pt x="0" y="40"/>
                        </a:moveTo>
                        <a:lnTo>
                          <a:pt x="637" y="40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1" y="40"/>
                        </a:moveTo>
                        <a:lnTo>
                          <a:pt x="616" y="40"/>
                        </a:lnTo>
                        <a:lnTo>
                          <a:pt x="616" y="0"/>
                        </a:lnTo>
                        <a:lnTo>
                          <a:pt x="21" y="0"/>
                        </a:lnTo>
                        <a:lnTo>
                          <a:pt x="21" y="40"/>
                        </a:ln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1609">
                    <a:extLst>
                      <a:ext uri="{FF2B5EF4-FFF2-40B4-BE49-F238E27FC236}">
                        <a16:creationId xmlns:a16="http://schemas.microsoft.com/office/drawing/2014/main" id="{411F06AE-B066-4BD3-9CF6-E3A4E8BFCC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437"/>
                    <a:ext cx="132" cy="8"/>
                  </a:xfrm>
                  <a:custGeom>
                    <a:avLst/>
                    <a:gdLst>
                      <a:gd name="T0" fmla="*/ 0 w 587"/>
                      <a:gd name="T1" fmla="*/ 0 h 41"/>
                      <a:gd name="T2" fmla="*/ 0 w 587"/>
                      <a:gd name="T3" fmla="*/ 0 h 41"/>
                      <a:gd name="T4" fmla="*/ 0 w 587"/>
                      <a:gd name="T5" fmla="*/ 0 h 41"/>
                      <a:gd name="T6" fmla="*/ 0 w 587"/>
                      <a:gd name="T7" fmla="*/ 0 h 41"/>
                      <a:gd name="T8" fmla="*/ 0 w 587"/>
                      <a:gd name="T9" fmla="*/ 0 h 41"/>
                      <a:gd name="T10" fmla="*/ 0 w 587"/>
                      <a:gd name="T11" fmla="*/ 0 h 41"/>
                      <a:gd name="T12" fmla="*/ 0 w 587"/>
                      <a:gd name="T13" fmla="*/ 0 h 41"/>
                      <a:gd name="T14" fmla="*/ 0 w 587"/>
                      <a:gd name="T15" fmla="*/ 0 h 41"/>
                      <a:gd name="T16" fmla="*/ 0 w 587"/>
                      <a:gd name="T17" fmla="*/ 0 h 41"/>
                      <a:gd name="T18" fmla="*/ 0 w 587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7"/>
                      <a:gd name="T31" fmla="*/ 0 h 41"/>
                      <a:gd name="T32" fmla="*/ 587 w 587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7" h="41">
                        <a:moveTo>
                          <a:pt x="0" y="40"/>
                        </a:moveTo>
                        <a:lnTo>
                          <a:pt x="586" y="40"/>
                        </a:lnTo>
                        <a:lnTo>
                          <a:pt x="586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35"/>
                        </a:moveTo>
                        <a:lnTo>
                          <a:pt x="563" y="35"/>
                        </a:lnTo>
                        <a:lnTo>
                          <a:pt x="563" y="5"/>
                        </a:lnTo>
                        <a:lnTo>
                          <a:pt x="23" y="5"/>
                        </a:lnTo>
                        <a:lnTo>
                          <a:pt x="23" y="35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1610">
                    <a:extLst>
                      <a:ext uri="{FF2B5EF4-FFF2-40B4-BE49-F238E27FC236}">
                        <a16:creationId xmlns:a16="http://schemas.microsoft.com/office/drawing/2014/main" id="{56D25A8A-2769-4E68-9A30-3C2B843C6B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" y="437"/>
                    <a:ext cx="123" cy="7"/>
                  </a:xfrm>
                  <a:custGeom>
                    <a:avLst/>
                    <a:gdLst>
                      <a:gd name="T0" fmla="*/ 0 w 545"/>
                      <a:gd name="T1" fmla="*/ 0 h 36"/>
                      <a:gd name="T2" fmla="*/ 0 w 545"/>
                      <a:gd name="T3" fmla="*/ 0 h 36"/>
                      <a:gd name="T4" fmla="*/ 0 w 545"/>
                      <a:gd name="T5" fmla="*/ 0 h 36"/>
                      <a:gd name="T6" fmla="*/ 0 w 545"/>
                      <a:gd name="T7" fmla="*/ 0 h 36"/>
                      <a:gd name="T8" fmla="*/ 0 w 545"/>
                      <a:gd name="T9" fmla="*/ 0 h 36"/>
                      <a:gd name="T10" fmla="*/ 0 w 545"/>
                      <a:gd name="T11" fmla="*/ 0 h 36"/>
                      <a:gd name="T12" fmla="*/ 0 w 545"/>
                      <a:gd name="T13" fmla="*/ 0 h 36"/>
                      <a:gd name="T14" fmla="*/ 0 w 545"/>
                      <a:gd name="T15" fmla="*/ 0 h 36"/>
                      <a:gd name="T16" fmla="*/ 0 w 545"/>
                      <a:gd name="T17" fmla="*/ 0 h 36"/>
                      <a:gd name="T18" fmla="*/ 0 w 545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36"/>
                      <a:gd name="T32" fmla="*/ 545 w 545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36">
                        <a:moveTo>
                          <a:pt x="0" y="35"/>
                        </a:moveTo>
                        <a:lnTo>
                          <a:pt x="544" y="35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6" y="35"/>
                        </a:moveTo>
                        <a:lnTo>
                          <a:pt x="517" y="35"/>
                        </a:lnTo>
                        <a:lnTo>
                          <a:pt x="517" y="0"/>
                        </a:lnTo>
                        <a:lnTo>
                          <a:pt x="26" y="0"/>
                        </a:lnTo>
                        <a:lnTo>
                          <a:pt x="26" y="3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1611">
                    <a:extLst>
                      <a:ext uri="{FF2B5EF4-FFF2-40B4-BE49-F238E27FC236}">
                        <a16:creationId xmlns:a16="http://schemas.microsoft.com/office/drawing/2014/main" id="{8FDE0661-E45D-4D68-AFBA-E84842701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" y="437"/>
                    <a:ext cx="111" cy="7"/>
                  </a:xfrm>
                  <a:custGeom>
                    <a:avLst/>
                    <a:gdLst>
                      <a:gd name="T0" fmla="*/ 0 w 492"/>
                      <a:gd name="T1" fmla="*/ 0 h 36"/>
                      <a:gd name="T2" fmla="*/ 0 w 492"/>
                      <a:gd name="T3" fmla="*/ 0 h 36"/>
                      <a:gd name="T4" fmla="*/ 0 w 492"/>
                      <a:gd name="T5" fmla="*/ 0 h 36"/>
                      <a:gd name="T6" fmla="*/ 0 w 492"/>
                      <a:gd name="T7" fmla="*/ 0 h 36"/>
                      <a:gd name="T8" fmla="*/ 0 w 492"/>
                      <a:gd name="T9" fmla="*/ 0 h 36"/>
                      <a:gd name="T10" fmla="*/ 0 w 492"/>
                      <a:gd name="T11" fmla="*/ 0 h 36"/>
                      <a:gd name="T12" fmla="*/ 0 w 492"/>
                      <a:gd name="T13" fmla="*/ 0 h 36"/>
                      <a:gd name="T14" fmla="*/ 0 w 492"/>
                      <a:gd name="T15" fmla="*/ 0 h 36"/>
                      <a:gd name="T16" fmla="*/ 0 w 492"/>
                      <a:gd name="T17" fmla="*/ 0 h 36"/>
                      <a:gd name="T18" fmla="*/ 0 w 492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92"/>
                      <a:gd name="T31" fmla="*/ 0 h 36"/>
                      <a:gd name="T32" fmla="*/ 492 w 492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92" h="36">
                        <a:moveTo>
                          <a:pt x="0" y="35"/>
                        </a:moveTo>
                        <a:lnTo>
                          <a:pt x="491" y="35"/>
                        </a:lnTo>
                        <a:lnTo>
                          <a:pt x="49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5" y="33"/>
                        </a:moveTo>
                        <a:lnTo>
                          <a:pt x="465" y="33"/>
                        </a:lnTo>
                        <a:lnTo>
                          <a:pt x="465" y="3"/>
                        </a:lnTo>
                        <a:lnTo>
                          <a:pt x="25" y="3"/>
                        </a:lnTo>
                        <a:lnTo>
                          <a:pt x="25" y="33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1612">
                    <a:extLst>
                      <a:ext uri="{FF2B5EF4-FFF2-40B4-BE49-F238E27FC236}">
                        <a16:creationId xmlns:a16="http://schemas.microsoft.com/office/drawing/2014/main" id="{A2EE26B7-EEB1-4770-97C0-7843AE2AF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38"/>
                    <a:ext cx="99" cy="5"/>
                  </a:xfrm>
                  <a:custGeom>
                    <a:avLst/>
                    <a:gdLst>
                      <a:gd name="T0" fmla="*/ 0 w 441"/>
                      <a:gd name="T1" fmla="*/ 0 h 26"/>
                      <a:gd name="T2" fmla="*/ 0 w 441"/>
                      <a:gd name="T3" fmla="*/ 0 h 26"/>
                      <a:gd name="T4" fmla="*/ 0 w 441"/>
                      <a:gd name="T5" fmla="*/ 0 h 26"/>
                      <a:gd name="T6" fmla="*/ 0 w 441"/>
                      <a:gd name="T7" fmla="*/ 0 h 26"/>
                      <a:gd name="T8" fmla="*/ 0 w 441"/>
                      <a:gd name="T9" fmla="*/ 0 h 26"/>
                      <a:gd name="T10" fmla="*/ 0 w 441"/>
                      <a:gd name="T11" fmla="*/ 0 h 26"/>
                      <a:gd name="T12" fmla="*/ 0 w 441"/>
                      <a:gd name="T13" fmla="*/ 0 h 26"/>
                      <a:gd name="T14" fmla="*/ 0 w 441"/>
                      <a:gd name="T15" fmla="*/ 0 h 26"/>
                      <a:gd name="T16" fmla="*/ 0 w 441"/>
                      <a:gd name="T17" fmla="*/ 0 h 26"/>
                      <a:gd name="T18" fmla="*/ 0 w 44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1"/>
                      <a:gd name="T31" fmla="*/ 0 h 26"/>
                      <a:gd name="T32" fmla="*/ 441 w 44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1" h="26">
                        <a:moveTo>
                          <a:pt x="0" y="25"/>
                        </a:moveTo>
                        <a:lnTo>
                          <a:pt x="440" y="25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7" y="25"/>
                        </a:moveTo>
                        <a:lnTo>
                          <a:pt x="412" y="25"/>
                        </a:lnTo>
                        <a:lnTo>
                          <a:pt x="412" y="0"/>
                        </a:lnTo>
                        <a:lnTo>
                          <a:pt x="27" y="0"/>
                        </a:lnTo>
                        <a:lnTo>
                          <a:pt x="27" y="25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1613">
                    <a:extLst>
                      <a:ext uri="{FF2B5EF4-FFF2-40B4-BE49-F238E27FC236}">
                        <a16:creationId xmlns:a16="http://schemas.microsoft.com/office/drawing/2014/main" id="{9624F1B1-9FE0-4041-AA70-9ED053CD75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438"/>
                    <a:ext cx="86" cy="5"/>
                  </a:xfrm>
                  <a:custGeom>
                    <a:avLst/>
                    <a:gdLst>
                      <a:gd name="T0" fmla="*/ 0 w 382"/>
                      <a:gd name="T1" fmla="*/ 0 h 26"/>
                      <a:gd name="T2" fmla="*/ 0 w 382"/>
                      <a:gd name="T3" fmla="*/ 0 h 26"/>
                      <a:gd name="T4" fmla="*/ 0 w 382"/>
                      <a:gd name="T5" fmla="*/ 0 h 26"/>
                      <a:gd name="T6" fmla="*/ 0 w 382"/>
                      <a:gd name="T7" fmla="*/ 0 h 26"/>
                      <a:gd name="T8" fmla="*/ 0 w 382"/>
                      <a:gd name="T9" fmla="*/ 0 h 26"/>
                      <a:gd name="T10" fmla="*/ 0 w 382"/>
                      <a:gd name="T11" fmla="*/ 0 h 26"/>
                      <a:gd name="T12" fmla="*/ 0 w 382"/>
                      <a:gd name="T13" fmla="*/ 0 h 26"/>
                      <a:gd name="T14" fmla="*/ 0 w 382"/>
                      <a:gd name="T15" fmla="*/ 0 h 26"/>
                      <a:gd name="T16" fmla="*/ 0 w 382"/>
                      <a:gd name="T17" fmla="*/ 0 h 26"/>
                      <a:gd name="T18" fmla="*/ 0 w 382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2"/>
                      <a:gd name="T31" fmla="*/ 0 h 26"/>
                      <a:gd name="T32" fmla="*/ 382 w 382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2" h="26">
                        <a:moveTo>
                          <a:pt x="0" y="25"/>
                        </a:moveTo>
                        <a:lnTo>
                          <a:pt x="381" y="25"/>
                        </a:lnTo>
                        <a:lnTo>
                          <a:pt x="381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9" y="20"/>
                        </a:moveTo>
                        <a:lnTo>
                          <a:pt x="351" y="20"/>
                        </a:lnTo>
                        <a:lnTo>
                          <a:pt x="351" y="4"/>
                        </a:lnTo>
                        <a:lnTo>
                          <a:pt x="29" y="4"/>
                        </a:lnTo>
                        <a:lnTo>
                          <a:pt x="29" y="2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1614">
                    <a:extLst>
                      <a:ext uri="{FF2B5EF4-FFF2-40B4-BE49-F238E27FC236}">
                        <a16:creationId xmlns:a16="http://schemas.microsoft.com/office/drawing/2014/main" id="{08B40054-459A-41AA-B69B-544F61B579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" y="440"/>
                    <a:ext cx="73" cy="4"/>
                  </a:xfrm>
                  <a:custGeom>
                    <a:avLst/>
                    <a:gdLst>
                      <a:gd name="T0" fmla="*/ 0 w 326"/>
                      <a:gd name="T1" fmla="*/ 0 h 21"/>
                      <a:gd name="T2" fmla="*/ 0 w 326"/>
                      <a:gd name="T3" fmla="*/ 0 h 21"/>
                      <a:gd name="T4" fmla="*/ 0 w 326"/>
                      <a:gd name="T5" fmla="*/ 0 h 21"/>
                      <a:gd name="T6" fmla="*/ 0 w 326"/>
                      <a:gd name="T7" fmla="*/ 0 h 21"/>
                      <a:gd name="T8" fmla="*/ 0 w 326"/>
                      <a:gd name="T9" fmla="*/ 0 h 21"/>
                      <a:gd name="T10" fmla="*/ 0 w 326"/>
                      <a:gd name="T11" fmla="*/ 0 h 21"/>
                      <a:gd name="T12" fmla="*/ 0 w 326"/>
                      <a:gd name="T13" fmla="*/ 0 h 21"/>
                      <a:gd name="T14" fmla="*/ 0 w 326"/>
                      <a:gd name="T15" fmla="*/ 0 h 21"/>
                      <a:gd name="T16" fmla="*/ 0 w 326"/>
                      <a:gd name="T17" fmla="*/ 0 h 21"/>
                      <a:gd name="T18" fmla="*/ 0 w 326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21"/>
                      <a:gd name="T32" fmla="*/ 326 w 326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21">
                        <a:moveTo>
                          <a:pt x="0" y="20"/>
                        </a:moveTo>
                        <a:lnTo>
                          <a:pt x="325" y="20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20"/>
                        </a:moveTo>
                        <a:lnTo>
                          <a:pt x="293" y="20"/>
                        </a:lnTo>
                        <a:lnTo>
                          <a:pt x="293" y="0"/>
                        </a:lnTo>
                        <a:lnTo>
                          <a:pt x="32" y="0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1615">
                    <a:extLst>
                      <a:ext uri="{FF2B5EF4-FFF2-40B4-BE49-F238E27FC236}">
                        <a16:creationId xmlns:a16="http://schemas.microsoft.com/office/drawing/2014/main" id="{BB0940EA-58F3-4C36-9613-34976EA84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" y="440"/>
                    <a:ext cx="58" cy="4"/>
                  </a:xfrm>
                  <a:custGeom>
                    <a:avLst/>
                    <a:gdLst>
                      <a:gd name="T0" fmla="*/ 0 w 262"/>
                      <a:gd name="T1" fmla="*/ 0 h 21"/>
                      <a:gd name="T2" fmla="*/ 0 w 262"/>
                      <a:gd name="T3" fmla="*/ 0 h 21"/>
                      <a:gd name="T4" fmla="*/ 0 w 262"/>
                      <a:gd name="T5" fmla="*/ 0 h 21"/>
                      <a:gd name="T6" fmla="*/ 0 w 262"/>
                      <a:gd name="T7" fmla="*/ 0 h 21"/>
                      <a:gd name="T8" fmla="*/ 0 w 262"/>
                      <a:gd name="T9" fmla="*/ 0 h 21"/>
                      <a:gd name="T10" fmla="*/ 0 w 262"/>
                      <a:gd name="T11" fmla="*/ 0 h 21"/>
                      <a:gd name="T12" fmla="*/ 0 w 262"/>
                      <a:gd name="T13" fmla="*/ 0 h 21"/>
                      <a:gd name="T14" fmla="*/ 0 w 262"/>
                      <a:gd name="T15" fmla="*/ 0 h 21"/>
                      <a:gd name="T16" fmla="*/ 0 w 262"/>
                      <a:gd name="T17" fmla="*/ 0 h 21"/>
                      <a:gd name="T18" fmla="*/ 0 w 262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2"/>
                      <a:gd name="T31" fmla="*/ 0 h 21"/>
                      <a:gd name="T32" fmla="*/ 262 w 262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2" h="21">
                        <a:moveTo>
                          <a:pt x="0" y="20"/>
                        </a:moveTo>
                        <a:lnTo>
                          <a:pt x="261" y="20"/>
                        </a:lnTo>
                        <a:lnTo>
                          <a:pt x="26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16"/>
                        </a:moveTo>
                        <a:lnTo>
                          <a:pt x="229" y="16"/>
                        </a:lnTo>
                        <a:lnTo>
                          <a:pt x="229" y="3"/>
                        </a:lnTo>
                        <a:lnTo>
                          <a:pt x="32" y="3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1616">
                    <a:extLst>
                      <a:ext uri="{FF2B5EF4-FFF2-40B4-BE49-F238E27FC236}">
                        <a16:creationId xmlns:a16="http://schemas.microsoft.com/office/drawing/2014/main" id="{97473F47-A1E7-4E70-A8D2-DDA07B0E6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441"/>
                    <a:ext cx="43" cy="1"/>
                  </a:xfrm>
                  <a:custGeom>
                    <a:avLst/>
                    <a:gdLst>
                      <a:gd name="T0" fmla="*/ 0 w 194"/>
                      <a:gd name="T1" fmla="*/ 0 h 11"/>
                      <a:gd name="T2" fmla="*/ 0 w 194"/>
                      <a:gd name="T3" fmla="*/ 0 h 11"/>
                      <a:gd name="T4" fmla="*/ 0 w 194"/>
                      <a:gd name="T5" fmla="*/ 0 h 11"/>
                      <a:gd name="T6" fmla="*/ 0 w 194"/>
                      <a:gd name="T7" fmla="*/ 0 h 11"/>
                      <a:gd name="T8" fmla="*/ 0 w 194"/>
                      <a:gd name="T9" fmla="*/ 0 h 11"/>
                      <a:gd name="T10" fmla="*/ 0 w 194"/>
                      <a:gd name="T11" fmla="*/ 0 h 11"/>
                      <a:gd name="T12" fmla="*/ 0 w 194"/>
                      <a:gd name="T13" fmla="*/ 0 h 11"/>
                      <a:gd name="T14" fmla="*/ 0 w 194"/>
                      <a:gd name="T15" fmla="*/ 0 h 11"/>
                      <a:gd name="T16" fmla="*/ 0 w 194"/>
                      <a:gd name="T17" fmla="*/ 0 h 11"/>
                      <a:gd name="T18" fmla="*/ 0 w 19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1"/>
                      <a:gd name="T32" fmla="*/ 194 w 19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1">
                        <a:moveTo>
                          <a:pt x="0" y="10"/>
                        </a:moveTo>
                        <a:lnTo>
                          <a:pt x="193" y="10"/>
                        </a:lnTo>
                        <a:lnTo>
                          <a:pt x="19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1" y="10"/>
                        </a:moveTo>
                        <a:lnTo>
                          <a:pt x="162" y="10"/>
                        </a:lnTo>
                        <a:lnTo>
                          <a:pt x="162" y="0"/>
                        </a:lnTo>
                        <a:lnTo>
                          <a:pt x="31" y="0"/>
                        </a:lnTo>
                        <a:lnTo>
                          <a:pt x="31" y="10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1617">
                    <a:extLst>
                      <a:ext uri="{FF2B5EF4-FFF2-40B4-BE49-F238E27FC236}">
                        <a16:creationId xmlns:a16="http://schemas.microsoft.com/office/drawing/2014/main" id="{4EDDC28E-840D-4255-BEBF-D34F5C01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" y="441"/>
                    <a:ext cx="29" cy="1"/>
                  </a:xfrm>
                  <a:custGeom>
                    <a:avLst/>
                    <a:gdLst>
                      <a:gd name="T0" fmla="*/ 0 w 134"/>
                      <a:gd name="T1" fmla="*/ 0 h 11"/>
                      <a:gd name="T2" fmla="*/ 0 w 134"/>
                      <a:gd name="T3" fmla="*/ 0 h 11"/>
                      <a:gd name="T4" fmla="*/ 0 w 134"/>
                      <a:gd name="T5" fmla="*/ 0 h 11"/>
                      <a:gd name="T6" fmla="*/ 0 w 134"/>
                      <a:gd name="T7" fmla="*/ 0 h 11"/>
                      <a:gd name="T8" fmla="*/ 0 w 134"/>
                      <a:gd name="T9" fmla="*/ 0 h 11"/>
                      <a:gd name="T10" fmla="*/ 0 w 134"/>
                      <a:gd name="T11" fmla="*/ 0 h 11"/>
                      <a:gd name="T12" fmla="*/ 0 w 134"/>
                      <a:gd name="T13" fmla="*/ 0 h 11"/>
                      <a:gd name="T14" fmla="*/ 0 w 134"/>
                      <a:gd name="T15" fmla="*/ 0 h 11"/>
                      <a:gd name="T16" fmla="*/ 0 w 134"/>
                      <a:gd name="T17" fmla="*/ 0 h 11"/>
                      <a:gd name="T18" fmla="*/ 0 w 13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11"/>
                      <a:gd name="T32" fmla="*/ 134 w 13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11">
                        <a:moveTo>
                          <a:pt x="0" y="10"/>
                        </a:moveTo>
                        <a:lnTo>
                          <a:pt x="133" y="1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8" y="6"/>
                        </a:moveTo>
                        <a:lnTo>
                          <a:pt x="94" y="6"/>
                        </a:lnTo>
                        <a:lnTo>
                          <a:pt x="94" y="3"/>
                        </a:lnTo>
                        <a:lnTo>
                          <a:pt x="38" y="3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1618">
                    <a:extLst>
                      <a:ext uri="{FF2B5EF4-FFF2-40B4-BE49-F238E27FC236}">
                        <a16:creationId xmlns:a16="http://schemas.microsoft.com/office/drawing/2014/main" id="{B0015DED-D2F2-489E-B7A6-9D80171E6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441"/>
                    <a:ext cx="12" cy="0"/>
                  </a:xfrm>
                  <a:custGeom>
                    <a:avLst/>
                    <a:gdLst>
                      <a:gd name="T0" fmla="*/ 0 w 56"/>
                      <a:gd name="T1" fmla="*/ 0 h 6"/>
                      <a:gd name="T2" fmla="*/ 0 w 56"/>
                      <a:gd name="T3" fmla="*/ 0 h 6"/>
                      <a:gd name="T4" fmla="*/ 0 w 56"/>
                      <a:gd name="T5" fmla="*/ 0 h 6"/>
                      <a:gd name="T6" fmla="*/ 0 w 56"/>
                      <a:gd name="T7" fmla="*/ 0 h 6"/>
                      <a:gd name="T8" fmla="*/ 0 w 56"/>
                      <a:gd name="T9" fmla="*/ 0 h 6"/>
                      <a:gd name="T10" fmla="*/ 0 w 56"/>
                      <a:gd name="T11" fmla="*/ 0 h 6"/>
                      <a:gd name="T12" fmla="*/ 0 w 56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6"/>
                      <a:gd name="T23" fmla="*/ 56 w 56"/>
                      <a:gd name="T24" fmla="*/ 0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6">
                        <a:moveTo>
                          <a:pt x="0" y="5"/>
                        </a:moveTo>
                        <a:lnTo>
                          <a:pt x="55" y="5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30" y="5"/>
                        </a:moveTo>
                        <a:lnTo>
                          <a:pt x="3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1619">
                    <a:extLst>
                      <a:ext uri="{FF2B5EF4-FFF2-40B4-BE49-F238E27FC236}">
                        <a16:creationId xmlns:a16="http://schemas.microsoft.com/office/drawing/2014/main" id="{1CD7B09B-79D4-45A4-88AC-D4D3C2C034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1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1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0 w 1293"/>
                      <a:gd name="T13" fmla="*/ 0 h 81"/>
                      <a:gd name="T14" fmla="*/ 0 w 1293"/>
                      <a:gd name="T15" fmla="*/ 0 h 81"/>
                      <a:gd name="T16" fmla="*/ 1 w 1293"/>
                      <a:gd name="T17" fmla="*/ 0 h 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3"/>
                      <a:gd name="T28" fmla="*/ 0 h 81"/>
                      <a:gd name="T29" fmla="*/ 1293 w 1293"/>
                      <a:gd name="T30" fmla="*/ 81 h 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3" h="81">
                        <a:moveTo>
                          <a:pt x="1247" y="0"/>
                        </a:moveTo>
                        <a:lnTo>
                          <a:pt x="1247" y="43"/>
                        </a:lnTo>
                        <a:lnTo>
                          <a:pt x="1292" y="43"/>
                        </a:lnTo>
                        <a:lnTo>
                          <a:pt x="1292" y="80"/>
                        </a:lnTo>
                        <a:lnTo>
                          <a:pt x="0" y="80"/>
                        </a:lnTo>
                        <a:lnTo>
                          <a:pt x="0" y="43"/>
                        </a:lnTo>
                        <a:lnTo>
                          <a:pt x="42" y="43"/>
                        </a:lnTo>
                        <a:lnTo>
                          <a:pt x="42" y="0"/>
                        </a:lnTo>
                        <a:lnTo>
                          <a:pt x="1247" y="0"/>
                        </a:lnTo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Line 1620">
                    <a:extLst>
                      <a:ext uri="{FF2B5EF4-FFF2-40B4-BE49-F238E27FC236}">
                        <a16:creationId xmlns:a16="http://schemas.microsoft.com/office/drawing/2014/main" id="{5E881531-2567-4A9C-8964-6E76CEFEDE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" y="443"/>
                    <a:ext cx="274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1621">
                    <a:extLst>
                      <a:ext uri="{FF2B5EF4-FFF2-40B4-BE49-F238E27FC236}">
                        <a16:creationId xmlns:a16="http://schemas.microsoft.com/office/drawing/2014/main" id="{8B1AFDB5-0DDD-4538-B639-BBFC62FDC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1 h 1634"/>
                      <a:gd name="T2" fmla="*/ 1 w 1083"/>
                      <a:gd name="T3" fmla="*/ 1 h 1634"/>
                      <a:gd name="T4" fmla="*/ 1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1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1634"/>
                      <a:gd name="T32" fmla="*/ 1083 w 1083"/>
                      <a:gd name="T33" fmla="*/ 1634 h 16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1634">
                        <a:moveTo>
                          <a:pt x="0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1633"/>
                        </a:lnTo>
                        <a:close/>
                        <a:moveTo>
                          <a:pt x="10" y="1613"/>
                        </a:moveTo>
                        <a:lnTo>
                          <a:pt x="1070" y="1613"/>
                        </a:lnTo>
                        <a:lnTo>
                          <a:pt x="1070" y="15"/>
                        </a:lnTo>
                        <a:lnTo>
                          <a:pt x="10" y="15"/>
                        </a:lnTo>
                        <a:lnTo>
                          <a:pt x="10" y="16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1622">
                    <a:extLst>
                      <a:ext uri="{FF2B5EF4-FFF2-40B4-BE49-F238E27FC236}">
                        <a16:creationId xmlns:a16="http://schemas.microsoft.com/office/drawing/2014/main" id="{86F4CAF2-9506-4697-B2D5-691D06E250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17"/>
                    <a:ext cx="240" cy="362"/>
                  </a:xfrm>
                  <a:custGeom>
                    <a:avLst/>
                    <a:gdLst>
                      <a:gd name="T0" fmla="*/ 0 w 1061"/>
                      <a:gd name="T1" fmla="*/ 1 h 1599"/>
                      <a:gd name="T2" fmla="*/ 1 w 1061"/>
                      <a:gd name="T3" fmla="*/ 1 h 1599"/>
                      <a:gd name="T4" fmla="*/ 1 w 1061"/>
                      <a:gd name="T5" fmla="*/ 0 h 1599"/>
                      <a:gd name="T6" fmla="*/ 0 w 1061"/>
                      <a:gd name="T7" fmla="*/ 0 h 1599"/>
                      <a:gd name="T8" fmla="*/ 0 w 1061"/>
                      <a:gd name="T9" fmla="*/ 1 h 1599"/>
                      <a:gd name="T10" fmla="*/ 0 w 1061"/>
                      <a:gd name="T11" fmla="*/ 1 h 1599"/>
                      <a:gd name="T12" fmla="*/ 1 w 1061"/>
                      <a:gd name="T13" fmla="*/ 1 h 1599"/>
                      <a:gd name="T14" fmla="*/ 1 w 1061"/>
                      <a:gd name="T15" fmla="*/ 0 h 1599"/>
                      <a:gd name="T16" fmla="*/ 0 w 1061"/>
                      <a:gd name="T17" fmla="*/ 0 h 1599"/>
                      <a:gd name="T18" fmla="*/ 0 w 1061"/>
                      <a:gd name="T19" fmla="*/ 1 h 15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599"/>
                      <a:gd name="T32" fmla="*/ 1061 w 1061"/>
                      <a:gd name="T33" fmla="*/ 1599 h 15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599">
                        <a:moveTo>
                          <a:pt x="0" y="1598"/>
                        </a:moveTo>
                        <a:lnTo>
                          <a:pt x="1060" y="1598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598"/>
                        </a:lnTo>
                        <a:close/>
                        <a:moveTo>
                          <a:pt x="8" y="1583"/>
                        </a:moveTo>
                        <a:lnTo>
                          <a:pt x="1051" y="1583"/>
                        </a:lnTo>
                        <a:lnTo>
                          <a:pt x="1051" y="15"/>
                        </a:lnTo>
                        <a:lnTo>
                          <a:pt x="8" y="15"/>
                        </a:lnTo>
                        <a:lnTo>
                          <a:pt x="8" y="158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1623">
                    <a:extLst>
                      <a:ext uri="{FF2B5EF4-FFF2-40B4-BE49-F238E27FC236}">
                        <a16:creationId xmlns:a16="http://schemas.microsoft.com/office/drawing/2014/main" id="{21A8AC36-3226-4F85-A621-980DC167C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1"/>
                    <a:ext cx="235" cy="355"/>
                  </a:xfrm>
                  <a:custGeom>
                    <a:avLst/>
                    <a:gdLst>
                      <a:gd name="T0" fmla="*/ 0 w 1040"/>
                      <a:gd name="T1" fmla="*/ 1 h 1568"/>
                      <a:gd name="T2" fmla="*/ 1 w 1040"/>
                      <a:gd name="T3" fmla="*/ 1 h 1568"/>
                      <a:gd name="T4" fmla="*/ 1 w 1040"/>
                      <a:gd name="T5" fmla="*/ 0 h 1568"/>
                      <a:gd name="T6" fmla="*/ 0 w 1040"/>
                      <a:gd name="T7" fmla="*/ 0 h 1568"/>
                      <a:gd name="T8" fmla="*/ 0 w 1040"/>
                      <a:gd name="T9" fmla="*/ 1 h 1568"/>
                      <a:gd name="T10" fmla="*/ 0 w 1040"/>
                      <a:gd name="T11" fmla="*/ 1 h 1568"/>
                      <a:gd name="T12" fmla="*/ 1 w 1040"/>
                      <a:gd name="T13" fmla="*/ 1 h 1568"/>
                      <a:gd name="T14" fmla="*/ 1 w 1040"/>
                      <a:gd name="T15" fmla="*/ 0 h 1568"/>
                      <a:gd name="T16" fmla="*/ 0 w 1040"/>
                      <a:gd name="T17" fmla="*/ 0 h 1568"/>
                      <a:gd name="T18" fmla="*/ 0 w 1040"/>
                      <a:gd name="T19" fmla="*/ 1 h 15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40"/>
                      <a:gd name="T31" fmla="*/ 0 h 1568"/>
                      <a:gd name="T32" fmla="*/ 1040 w 1040"/>
                      <a:gd name="T33" fmla="*/ 1568 h 15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40" h="1568">
                        <a:moveTo>
                          <a:pt x="0" y="1567"/>
                        </a:moveTo>
                        <a:lnTo>
                          <a:pt x="1039" y="1567"/>
                        </a:lnTo>
                        <a:lnTo>
                          <a:pt x="1039" y="0"/>
                        </a:lnTo>
                        <a:lnTo>
                          <a:pt x="0" y="0"/>
                        </a:lnTo>
                        <a:lnTo>
                          <a:pt x="0" y="1567"/>
                        </a:lnTo>
                        <a:close/>
                        <a:moveTo>
                          <a:pt x="10" y="1552"/>
                        </a:moveTo>
                        <a:lnTo>
                          <a:pt x="1028" y="1552"/>
                        </a:lnTo>
                        <a:lnTo>
                          <a:pt x="1028" y="15"/>
                        </a:lnTo>
                        <a:lnTo>
                          <a:pt x="10" y="15"/>
                        </a:lnTo>
                        <a:lnTo>
                          <a:pt x="10" y="1552"/>
                        </a:lnTo>
                        <a:close/>
                      </a:path>
                    </a:pathLst>
                  </a:custGeom>
                  <a:solidFill>
                    <a:srgbClr val="12121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1624">
                    <a:extLst>
                      <a:ext uri="{FF2B5EF4-FFF2-40B4-BE49-F238E27FC236}">
                        <a16:creationId xmlns:a16="http://schemas.microsoft.com/office/drawing/2014/main" id="{9D586D85-BB17-4012-B991-0453777CA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24"/>
                    <a:ext cx="231" cy="348"/>
                  </a:xfrm>
                  <a:custGeom>
                    <a:avLst/>
                    <a:gdLst>
                      <a:gd name="T0" fmla="*/ 0 w 1023"/>
                      <a:gd name="T1" fmla="*/ 1 h 1538"/>
                      <a:gd name="T2" fmla="*/ 1 w 1023"/>
                      <a:gd name="T3" fmla="*/ 1 h 1538"/>
                      <a:gd name="T4" fmla="*/ 1 w 1023"/>
                      <a:gd name="T5" fmla="*/ 0 h 1538"/>
                      <a:gd name="T6" fmla="*/ 0 w 1023"/>
                      <a:gd name="T7" fmla="*/ 0 h 1538"/>
                      <a:gd name="T8" fmla="*/ 0 w 1023"/>
                      <a:gd name="T9" fmla="*/ 1 h 1538"/>
                      <a:gd name="T10" fmla="*/ 0 w 1023"/>
                      <a:gd name="T11" fmla="*/ 1 h 1538"/>
                      <a:gd name="T12" fmla="*/ 1 w 1023"/>
                      <a:gd name="T13" fmla="*/ 1 h 1538"/>
                      <a:gd name="T14" fmla="*/ 1 w 1023"/>
                      <a:gd name="T15" fmla="*/ 0 h 1538"/>
                      <a:gd name="T16" fmla="*/ 0 w 1023"/>
                      <a:gd name="T17" fmla="*/ 0 h 1538"/>
                      <a:gd name="T18" fmla="*/ 0 w 1023"/>
                      <a:gd name="T19" fmla="*/ 1 h 15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3"/>
                      <a:gd name="T31" fmla="*/ 0 h 1538"/>
                      <a:gd name="T32" fmla="*/ 1023 w 1023"/>
                      <a:gd name="T33" fmla="*/ 1538 h 15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3" h="1538">
                        <a:moveTo>
                          <a:pt x="0" y="1537"/>
                        </a:moveTo>
                        <a:lnTo>
                          <a:pt x="1022" y="1537"/>
                        </a:lnTo>
                        <a:lnTo>
                          <a:pt x="1022" y="0"/>
                        </a:lnTo>
                        <a:lnTo>
                          <a:pt x="0" y="0"/>
                        </a:lnTo>
                        <a:lnTo>
                          <a:pt x="0" y="1537"/>
                        </a:lnTo>
                        <a:close/>
                        <a:moveTo>
                          <a:pt x="9" y="1521"/>
                        </a:moveTo>
                        <a:lnTo>
                          <a:pt x="1014" y="1521"/>
                        </a:lnTo>
                        <a:lnTo>
                          <a:pt x="1014" y="14"/>
                        </a:lnTo>
                        <a:lnTo>
                          <a:pt x="9" y="14"/>
                        </a:lnTo>
                        <a:lnTo>
                          <a:pt x="9" y="1521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1625">
                    <a:extLst>
                      <a:ext uri="{FF2B5EF4-FFF2-40B4-BE49-F238E27FC236}">
                        <a16:creationId xmlns:a16="http://schemas.microsoft.com/office/drawing/2014/main" id="{7474F456-1538-4305-A829-055416694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7"/>
                    <a:ext cx="226" cy="341"/>
                  </a:xfrm>
                  <a:custGeom>
                    <a:avLst/>
                    <a:gdLst>
                      <a:gd name="T0" fmla="*/ 0 w 1001"/>
                      <a:gd name="T1" fmla="*/ 1 h 1508"/>
                      <a:gd name="T2" fmla="*/ 1 w 1001"/>
                      <a:gd name="T3" fmla="*/ 1 h 1508"/>
                      <a:gd name="T4" fmla="*/ 1 w 1001"/>
                      <a:gd name="T5" fmla="*/ 0 h 1508"/>
                      <a:gd name="T6" fmla="*/ 0 w 1001"/>
                      <a:gd name="T7" fmla="*/ 0 h 1508"/>
                      <a:gd name="T8" fmla="*/ 0 w 1001"/>
                      <a:gd name="T9" fmla="*/ 1 h 1508"/>
                      <a:gd name="T10" fmla="*/ 0 w 1001"/>
                      <a:gd name="T11" fmla="*/ 1 h 1508"/>
                      <a:gd name="T12" fmla="*/ 0 w 1001"/>
                      <a:gd name="T13" fmla="*/ 1 h 1508"/>
                      <a:gd name="T14" fmla="*/ 0 w 1001"/>
                      <a:gd name="T15" fmla="*/ 0 h 1508"/>
                      <a:gd name="T16" fmla="*/ 0 w 1001"/>
                      <a:gd name="T17" fmla="*/ 0 h 1508"/>
                      <a:gd name="T18" fmla="*/ 0 w 1001"/>
                      <a:gd name="T19" fmla="*/ 1 h 15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1"/>
                      <a:gd name="T31" fmla="*/ 0 h 1508"/>
                      <a:gd name="T32" fmla="*/ 1001 w 1001"/>
                      <a:gd name="T33" fmla="*/ 1508 h 15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1" h="1508">
                        <a:moveTo>
                          <a:pt x="0" y="1507"/>
                        </a:moveTo>
                        <a:lnTo>
                          <a:pt x="1000" y="1507"/>
                        </a:lnTo>
                        <a:lnTo>
                          <a:pt x="1000" y="0"/>
                        </a:lnTo>
                        <a:lnTo>
                          <a:pt x="0" y="0"/>
                        </a:lnTo>
                        <a:lnTo>
                          <a:pt x="0" y="1507"/>
                        </a:lnTo>
                        <a:close/>
                        <a:moveTo>
                          <a:pt x="9" y="1493"/>
                        </a:moveTo>
                        <a:lnTo>
                          <a:pt x="989" y="1493"/>
                        </a:lnTo>
                        <a:lnTo>
                          <a:pt x="989" y="15"/>
                        </a:lnTo>
                        <a:lnTo>
                          <a:pt x="9" y="15"/>
                        </a:lnTo>
                        <a:lnTo>
                          <a:pt x="9" y="1493"/>
                        </a:lnTo>
                        <a:close/>
                      </a:path>
                    </a:pathLst>
                  </a:custGeom>
                  <a:solidFill>
                    <a:srgbClr val="2323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1626">
                    <a:extLst>
                      <a:ext uri="{FF2B5EF4-FFF2-40B4-BE49-F238E27FC236}">
                        <a16:creationId xmlns:a16="http://schemas.microsoft.com/office/drawing/2014/main" id="{882B76CC-5D03-4299-9801-5C1BE233E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1"/>
                    <a:ext cx="223" cy="334"/>
                  </a:xfrm>
                  <a:custGeom>
                    <a:avLst/>
                    <a:gdLst>
                      <a:gd name="T0" fmla="*/ 0 w 986"/>
                      <a:gd name="T1" fmla="*/ 1 h 1479"/>
                      <a:gd name="T2" fmla="*/ 0 w 986"/>
                      <a:gd name="T3" fmla="*/ 1 h 1479"/>
                      <a:gd name="T4" fmla="*/ 0 w 986"/>
                      <a:gd name="T5" fmla="*/ 0 h 1479"/>
                      <a:gd name="T6" fmla="*/ 0 w 986"/>
                      <a:gd name="T7" fmla="*/ 0 h 1479"/>
                      <a:gd name="T8" fmla="*/ 0 w 986"/>
                      <a:gd name="T9" fmla="*/ 1 h 1479"/>
                      <a:gd name="T10" fmla="*/ 0 w 986"/>
                      <a:gd name="T11" fmla="*/ 1 h 1479"/>
                      <a:gd name="T12" fmla="*/ 0 w 986"/>
                      <a:gd name="T13" fmla="*/ 1 h 1479"/>
                      <a:gd name="T14" fmla="*/ 0 w 986"/>
                      <a:gd name="T15" fmla="*/ 0 h 1479"/>
                      <a:gd name="T16" fmla="*/ 0 w 986"/>
                      <a:gd name="T17" fmla="*/ 0 h 1479"/>
                      <a:gd name="T18" fmla="*/ 0 w 986"/>
                      <a:gd name="T19" fmla="*/ 1 h 14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479"/>
                      <a:gd name="T32" fmla="*/ 986 w 986"/>
                      <a:gd name="T33" fmla="*/ 1479 h 14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479">
                        <a:moveTo>
                          <a:pt x="0" y="1478"/>
                        </a:moveTo>
                        <a:lnTo>
                          <a:pt x="985" y="147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478"/>
                        </a:lnTo>
                        <a:close/>
                        <a:moveTo>
                          <a:pt x="9" y="1462"/>
                        </a:moveTo>
                        <a:lnTo>
                          <a:pt x="976" y="1462"/>
                        </a:lnTo>
                        <a:lnTo>
                          <a:pt x="976" y="15"/>
                        </a:lnTo>
                        <a:lnTo>
                          <a:pt x="9" y="15"/>
                        </a:lnTo>
                        <a:lnTo>
                          <a:pt x="9" y="1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1627">
                    <a:extLst>
                      <a:ext uri="{FF2B5EF4-FFF2-40B4-BE49-F238E27FC236}">
                        <a16:creationId xmlns:a16="http://schemas.microsoft.com/office/drawing/2014/main" id="{684621AD-C5FD-4E7E-AD5C-25653856C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4"/>
                    <a:ext cx="217" cy="328"/>
                  </a:xfrm>
                  <a:custGeom>
                    <a:avLst/>
                    <a:gdLst>
                      <a:gd name="T0" fmla="*/ 0 w 963"/>
                      <a:gd name="T1" fmla="*/ 1 h 1449"/>
                      <a:gd name="T2" fmla="*/ 0 w 963"/>
                      <a:gd name="T3" fmla="*/ 1 h 1449"/>
                      <a:gd name="T4" fmla="*/ 0 w 963"/>
                      <a:gd name="T5" fmla="*/ 0 h 1449"/>
                      <a:gd name="T6" fmla="*/ 0 w 963"/>
                      <a:gd name="T7" fmla="*/ 0 h 1449"/>
                      <a:gd name="T8" fmla="*/ 0 w 963"/>
                      <a:gd name="T9" fmla="*/ 1 h 1449"/>
                      <a:gd name="T10" fmla="*/ 0 w 963"/>
                      <a:gd name="T11" fmla="*/ 1 h 1449"/>
                      <a:gd name="T12" fmla="*/ 0 w 963"/>
                      <a:gd name="T13" fmla="*/ 1 h 1449"/>
                      <a:gd name="T14" fmla="*/ 0 w 963"/>
                      <a:gd name="T15" fmla="*/ 0 h 1449"/>
                      <a:gd name="T16" fmla="*/ 0 w 963"/>
                      <a:gd name="T17" fmla="*/ 0 h 1449"/>
                      <a:gd name="T18" fmla="*/ 0 w 963"/>
                      <a:gd name="T19" fmla="*/ 1 h 144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63"/>
                      <a:gd name="T31" fmla="*/ 0 h 1449"/>
                      <a:gd name="T32" fmla="*/ 963 w 963"/>
                      <a:gd name="T33" fmla="*/ 1449 h 144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63" h="1449">
                        <a:moveTo>
                          <a:pt x="0" y="1448"/>
                        </a:moveTo>
                        <a:lnTo>
                          <a:pt x="962" y="1448"/>
                        </a:lnTo>
                        <a:lnTo>
                          <a:pt x="962" y="0"/>
                        </a:lnTo>
                        <a:lnTo>
                          <a:pt x="0" y="0"/>
                        </a:lnTo>
                        <a:lnTo>
                          <a:pt x="0" y="1448"/>
                        </a:lnTo>
                        <a:close/>
                        <a:moveTo>
                          <a:pt x="10" y="1432"/>
                        </a:moveTo>
                        <a:lnTo>
                          <a:pt x="952" y="1432"/>
                        </a:lnTo>
                        <a:lnTo>
                          <a:pt x="952" y="15"/>
                        </a:lnTo>
                        <a:lnTo>
                          <a:pt x="10" y="15"/>
                        </a:lnTo>
                        <a:lnTo>
                          <a:pt x="10" y="1432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1628">
                    <a:extLst>
                      <a:ext uri="{FF2B5EF4-FFF2-40B4-BE49-F238E27FC236}">
                        <a16:creationId xmlns:a16="http://schemas.microsoft.com/office/drawing/2014/main" id="{690DFEA7-0014-46D9-BAC1-8ACABA9B6B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8"/>
                    <a:ext cx="214" cy="321"/>
                  </a:xfrm>
                  <a:custGeom>
                    <a:avLst/>
                    <a:gdLst>
                      <a:gd name="T0" fmla="*/ 0 w 947"/>
                      <a:gd name="T1" fmla="*/ 1 h 1418"/>
                      <a:gd name="T2" fmla="*/ 0 w 947"/>
                      <a:gd name="T3" fmla="*/ 1 h 1418"/>
                      <a:gd name="T4" fmla="*/ 0 w 947"/>
                      <a:gd name="T5" fmla="*/ 0 h 1418"/>
                      <a:gd name="T6" fmla="*/ 0 w 947"/>
                      <a:gd name="T7" fmla="*/ 0 h 1418"/>
                      <a:gd name="T8" fmla="*/ 0 w 947"/>
                      <a:gd name="T9" fmla="*/ 1 h 1418"/>
                      <a:gd name="T10" fmla="*/ 0 w 947"/>
                      <a:gd name="T11" fmla="*/ 1 h 1418"/>
                      <a:gd name="T12" fmla="*/ 0 w 947"/>
                      <a:gd name="T13" fmla="*/ 1 h 1418"/>
                      <a:gd name="T14" fmla="*/ 0 w 947"/>
                      <a:gd name="T15" fmla="*/ 0 h 1418"/>
                      <a:gd name="T16" fmla="*/ 0 w 947"/>
                      <a:gd name="T17" fmla="*/ 0 h 1418"/>
                      <a:gd name="T18" fmla="*/ 0 w 947"/>
                      <a:gd name="T19" fmla="*/ 1 h 14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7"/>
                      <a:gd name="T31" fmla="*/ 0 h 1418"/>
                      <a:gd name="T32" fmla="*/ 947 w 947"/>
                      <a:gd name="T33" fmla="*/ 1418 h 14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7" h="1418">
                        <a:moveTo>
                          <a:pt x="0" y="1417"/>
                        </a:moveTo>
                        <a:lnTo>
                          <a:pt x="946" y="1417"/>
                        </a:lnTo>
                        <a:lnTo>
                          <a:pt x="946" y="0"/>
                        </a:lnTo>
                        <a:lnTo>
                          <a:pt x="0" y="0"/>
                        </a:lnTo>
                        <a:lnTo>
                          <a:pt x="0" y="1417"/>
                        </a:lnTo>
                        <a:close/>
                        <a:moveTo>
                          <a:pt x="12" y="1401"/>
                        </a:moveTo>
                        <a:lnTo>
                          <a:pt x="932" y="1401"/>
                        </a:lnTo>
                        <a:lnTo>
                          <a:pt x="932" y="15"/>
                        </a:lnTo>
                        <a:lnTo>
                          <a:pt x="12" y="15"/>
                        </a:lnTo>
                        <a:lnTo>
                          <a:pt x="12" y="1401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1629">
                    <a:extLst>
                      <a:ext uri="{FF2B5EF4-FFF2-40B4-BE49-F238E27FC236}">
                        <a16:creationId xmlns:a16="http://schemas.microsoft.com/office/drawing/2014/main" id="{25006479-5442-4711-9C83-CE422A0EA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41"/>
                    <a:ext cx="208" cy="314"/>
                  </a:xfrm>
                  <a:custGeom>
                    <a:avLst/>
                    <a:gdLst>
                      <a:gd name="T0" fmla="*/ 0 w 921"/>
                      <a:gd name="T1" fmla="*/ 1 h 1387"/>
                      <a:gd name="T2" fmla="*/ 0 w 921"/>
                      <a:gd name="T3" fmla="*/ 1 h 1387"/>
                      <a:gd name="T4" fmla="*/ 0 w 921"/>
                      <a:gd name="T5" fmla="*/ 0 h 1387"/>
                      <a:gd name="T6" fmla="*/ 0 w 921"/>
                      <a:gd name="T7" fmla="*/ 0 h 1387"/>
                      <a:gd name="T8" fmla="*/ 0 w 921"/>
                      <a:gd name="T9" fmla="*/ 1 h 1387"/>
                      <a:gd name="T10" fmla="*/ 0 w 921"/>
                      <a:gd name="T11" fmla="*/ 1 h 1387"/>
                      <a:gd name="T12" fmla="*/ 0 w 921"/>
                      <a:gd name="T13" fmla="*/ 1 h 1387"/>
                      <a:gd name="T14" fmla="*/ 0 w 921"/>
                      <a:gd name="T15" fmla="*/ 0 h 1387"/>
                      <a:gd name="T16" fmla="*/ 0 w 921"/>
                      <a:gd name="T17" fmla="*/ 0 h 1387"/>
                      <a:gd name="T18" fmla="*/ 0 w 921"/>
                      <a:gd name="T19" fmla="*/ 1 h 13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1"/>
                      <a:gd name="T31" fmla="*/ 0 h 1387"/>
                      <a:gd name="T32" fmla="*/ 921 w 921"/>
                      <a:gd name="T33" fmla="*/ 1387 h 13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1" h="1387">
                        <a:moveTo>
                          <a:pt x="0" y="1386"/>
                        </a:moveTo>
                        <a:lnTo>
                          <a:pt x="920" y="1386"/>
                        </a:lnTo>
                        <a:lnTo>
                          <a:pt x="920" y="0"/>
                        </a:lnTo>
                        <a:lnTo>
                          <a:pt x="0" y="0"/>
                        </a:lnTo>
                        <a:lnTo>
                          <a:pt x="0" y="1386"/>
                        </a:lnTo>
                        <a:close/>
                        <a:moveTo>
                          <a:pt x="9" y="1371"/>
                        </a:moveTo>
                        <a:lnTo>
                          <a:pt x="909" y="1371"/>
                        </a:lnTo>
                        <a:lnTo>
                          <a:pt x="909" y="14"/>
                        </a:lnTo>
                        <a:lnTo>
                          <a:pt x="9" y="14"/>
                        </a:lnTo>
                        <a:lnTo>
                          <a:pt x="9" y="137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1630">
                    <a:extLst>
                      <a:ext uri="{FF2B5EF4-FFF2-40B4-BE49-F238E27FC236}">
                        <a16:creationId xmlns:a16="http://schemas.microsoft.com/office/drawing/2014/main" id="{99FB311D-CAAF-4DA0-BD7B-A87C707C61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4"/>
                    <a:ext cx="203" cy="307"/>
                  </a:xfrm>
                  <a:custGeom>
                    <a:avLst/>
                    <a:gdLst>
                      <a:gd name="T0" fmla="*/ 0 w 900"/>
                      <a:gd name="T1" fmla="*/ 1 h 1358"/>
                      <a:gd name="T2" fmla="*/ 0 w 900"/>
                      <a:gd name="T3" fmla="*/ 1 h 1358"/>
                      <a:gd name="T4" fmla="*/ 0 w 900"/>
                      <a:gd name="T5" fmla="*/ 0 h 1358"/>
                      <a:gd name="T6" fmla="*/ 0 w 900"/>
                      <a:gd name="T7" fmla="*/ 0 h 1358"/>
                      <a:gd name="T8" fmla="*/ 0 w 900"/>
                      <a:gd name="T9" fmla="*/ 1 h 1358"/>
                      <a:gd name="T10" fmla="*/ 0 w 900"/>
                      <a:gd name="T11" fmla="*/ 1 h 1358"/>
                      <a:gd name="T12" fmla="*/ 0 w 900"/>
                      <a:gd name="T13" fmla="*/ 1 h 1358"/>
                      <a:gd name="T14" fmla="*/ 0 w 900"/>
                      <a:gd name="T15" fmla="*/ 0 h 1358"/>
                      <a:gd name="T16" fmla="*/ 0 w 900"/>
                      <a:gd name="T17" fmla="*/ 0 h 1358"/>
                      <a:gd name="T18" fmla="*/ 0 w 900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0"/>
                      <a:gd name="T31" fmla="*/ 0 h 1358"/>
                      <a:gd name="T32" fmla="*/ 900 w 900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0" h="1358">
                        <a:moveTo>
                          <a:pt x="0" y="1357"/>
                        </a:moveTo>
                        <a:lnTo>
                          <a:pt x="899" y="1357"/>
                        </a:lnTo>
                        <a:lnTo>
                          <a:pt x="899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13" y="1337"/>
                        </a:moveTo>
                        <a:lnTo>
                          <a:pt x="887" y="1337"/>
                        </a:lnTo>
                        <a:lnTo>
                          <a:pt x="887" y="20"/>
                        </a:lnTo>
                        <a:lnTo>
                          <a:pt x="13" y="20"/>
                        </a:lnTo>
                        <a:lnTo>
                          <a:pt x="13" y="1337"/>
                        </a:lnTo>
                        <a:close/>
                      </a:path>
                    </a:pathLst>
                  </a:custGeom>
                  <a:solidFill>
                    <a:srgbClr val="4B4B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1631">
                    <a:extLst>
                      <a:ext uri="{FF2B5EF4-FFF2-40B4-BE49-F238E27FC236}">
                        <a16:creationId xmlns:a16="http://schemas.microsoft.com/office/drawing/2014/main" id="{D8D00C0A-AEAD-4514-9BD8-2EE12FEAD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9"/>
                    <a:ext cx="197" cy="298"/>
                  </a:xfrm>
                  <a:custGeom>
                    <a:avLst/>
                    <a:gdLst>
                      <a:gd name="T0" fmla="*/ 0 w 873"/>
                      <a:gd name="T1" fmla="*/ 1 h 1318"/>
                      <a:gd name="T2" fmla="*/ 0 w 873"/>
                      <a:gd name="T3" fmla="*/ 1 h 1318"/>
                      <a:gd name="T4" fmla="*/ 0 w 873"/>
                      <a:gd name="T5" fmla="*/ 0 h 1318"/>
                      <a:gd name="T6" fmla="*/ 0 w 873"/>
                      <a:gd name="T7" fmla="*/ 0 h 1318"/>
                      <a:gd name="T8" fmla="*/ 0 w 873"/>
                      <a:gd name="T9" fmla="*/ 1 h 1318"/>
                      <a:gd name="T10" fmla="*/ 0 w 873"/>
                      <a:gd name="T11" fmla="*/ 1 h 1318"/>
                      <a:gd name="T12" fmla="*/ 0 w 873"/>
                      <a:gd name="T13" fmla="*/ 1 h 1318"/>
                      <a:gd name="T14" fmla="*/ 0 w 873"/>
                      <a:gd name="T15" fmla="*/ 0 h 1318"/>
                      <a:gd name="T16" fmla="*/ 0 w 873"/>
                      <a:gd name="T17" fmla="*/ 0 h 1318"/>
                      <a:gd name="T18" fmla="*/ 0 w 873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318"/>
                      <a:gd name="T32" fmla="*/ 873 w 873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318">
                        <a:moveTo>
                          <a:pt x="0" y="1317"/>
                        </a:moveTo>
                        <a:lnTo>
                          <a:pt x="872" y="131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2" y="1299"/>
                        </a:moveTo>
                        <a:lnTo>
                          <a:pt x="859" y="1299"/>
                        </a:lnTo>
                        <a:lnTo>
                          <a:pt x="859" y="19"/>
                        </a:lnTo>
                        <a:lnTo>
                          <a:pt x="12" y="19"/>
                        </a:lnTo>
                        <a:lnTo>
                          <a:pt x="12" y="1299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1632">
                    <a:extLst>
                      <a:ext uri="{FF2B5EF4-FFF2-40B4-BE49-F238E27FC236}">
                        <a16:creationId xmlns:a16="http://schemas.microsoft.com/office/drawing/2014/main" id="{1755BDD1-6610-4735-9130-74647A00E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3"/>
                    <a:ext cx="191" cy="289"/>
                  </a:xfrm>
                  <a:custGeom>
                    <a:avLst/>
                    <a:gdLst>
                      <a:gd name="T0" fmla="*/ 0 w 848"/>
                      <a:gd name="T1" fmla="*/ 1 h 1279"/>
                      <a:gd name="T2" fmla="*/ 0 w 848"/>
                      <a:gd name="T3" fmla="*/ 1 h 1279"/>
                      <a:gd name="T4" fmla="*/ 0 w 848"/>
                      <a:gd name="T5" fmla="*/ 0 h 1279"/>
                      <a:gd name="T6" fmla="*/ 0 w 848"/>
                      <a:gd name="T7" fmla="*/ 0 h 1279"/>
                      <a:gd name="T8" fmla="*/ 0 w 848"/>
                      <a:gd name="T9" fmla="*/ 1 h 1279"/>
                      <a:gd name="T10" fmla="*/ 0 w 848"/>
                      <a:gd name="T11" fmla="*/ 1 h 1279"/>
                      <a:gd name="T12" fmla="*/ 0 w 848"/>
                      <a:gd name="T13" fmla="*/ 1 h 1279"/>
                      <a:gd name="T14" fmla="*/ 0 w 848"/>
                      <a:gd name="T15" fmla="*/ 0 h 1279"/>
                      <a:gd name="T16" fmla="*/ 0 w 848"/>
                      <a:gd name="T17" fmla="*/ 0 h 1279"/>
                      <a:gd name="T18" fmla="*/ 0 w 848"/>
                      <a:gd name="T19" fmla="*/ 1 h 12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279"/>
                      <a:gd name="T32" fmla="*/ 848 w 848"/>
                      <a:gd name="T33" fmla="*/ 1279 h 12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279">
                        <a:moveTo>
                          <a:pt x="0" y="1278"/>
                        </a:moveTo>
                        <a:lnTo>
                          <a:pt x="847" y="1278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278"/>
                        </a:lnTo>
                        <a:close/>
                        <a:moveTo>
                          <a:pt x="11" y="1258"/>
                        </a:moveTo>
                        <a:lnTo>
                          <a:pt x="838" y="1258"/>
                        </a:lnTo>
                        <a:lnTo>
                          <a:pt x="838" y="17"/>
                        </a:lnTo>
                        <a:lnTo>
                          <a:pt x="11" y="17"/>
                        </a:lnTo>
                        <a:lnTo>
                          <a:pt x="11" y="1258"/>
                        </a:lnTo>
                        <a:close/>
                      </a:path>
                    </a:pathLst>
                  </a:custGeom>
                  <a:solidFill>
                    <a:srgbClr val="5B5B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1633">
                    <a:extLst>
                      <a:ext uri="{FF2B5EF4-FFF2-40B4-BE49-F238E27FC236}">
                        <a16:creationId xmlns:a16="http://schemas.microsoft.com/office/drawing/2014/main" id="{9011A518-A20C-4F06-9090-F88B1F9C73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58"/>
                    <a:ext cx="186" cy="281"/>
                  </a:xfrm>
                  <a:custGeom>
                    <a:avLst/>
                    <a:gdLst>
                      <a:gd name="T0" fmla="*/ 0 w 826"/>
                      <a:gd name="T1" fmla="*/ 1 h 1243"/>
                      <a:gd name="T2" fmla="*/ 0 w 826"/>
                      <a:gd name="T3" fmla="*/ 1 h 1243"/>
                      <a:gd name="T4" fmla="*/ 0 w 826"/>
                      <a:gd name="T5" fmla="*/ 0 h 1243"/>
                      <a:gd name="T6" fmla="*/ 0 w 826"/>
                      <a:gd name="T7" fmla="*/ 0 h 1243"/>
                      <a:gd name="T8" fmla="*/ 0 w 826"/>
                      <a:gd name="T9" fmla="*/ 1 h 1243"/>
                      <a:gd name="T10" fmla="*/ 0 w 826"/>
                      <a:gd name="T11" fmla="*/ 1 h 1243"/>
                      <a:gd name="T12" fmla="*/ 0 w 826"/>
                      <a:gd name="T13" fmla="*/ 1 h 1243"/>
                      <a:gd name="T14" fmla="*/ 0 w 826"/>
                      <a:gd name="T15" fmla="*/ 0 h 1243"/>
                      <a:gd name="T16" fmla="*/ 0 w 826"/>
                      <a:gd name="T17" fmla="*/ 0 h 1243"/>
                      <a:gd name="T18" fmla="*/ 0 w 826"/>
                      <a:gd name="T19" fmla="*/ 1 h 12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6"/>
                      <a:gd name="T31" fmla="*/ 0 h 1243"/>
                      <a:gd name="T32" fmla="*/ 826 w 826"/>
                      <a:gd name="T33" fmla="*/ 1243 h 12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6" h="1243">
                        <a:moveTo>
                          <a:pt x="0" y="1242"/>
                        </a:moveTo>
                        <a:lnTo>
                          <a:pt x="825" y="1242"/>
                        </a:lnTo>
                        <a:lnTo>
                          <a:pt x="825" y="0"/>
                        </a:lnTo>
                        <a:lnTo>
                          <a:pt x="0" y="0"/>
                        </a:lnTo>
                        <a:lnTo>
                          <a:pt x="0" y="1242"/>
                        </a:lnTo>
                        <a:close/>
                        <a:moveTo>
                          <a:pt x="12" y="1224"/>
                        </a:moveTo>
                        <a:lnTo>
                          <a:pt x="813" y="1224"/>
                        </a:lnTo>
                        <a:lnTo>
                          <a:pt x="813" y="19"/>
                        </a:lnTo>
                        <a:lnTo>
                          <a:pt x="12" y="19"/>
                        </a:lnTo>
                        <a:lnTo>
                          <a:pt x="12" y="1224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1634">
                    <a:extLst>
                      <a:ext uri="{FF2B5EF4-FFF2-40B4-BE49-F238E27FC236}">
                        <a16:creationId xmlns:a16="http://schemas.microsoft.com/office/drawing/2014/main" id="{963E32CE-00EB-4EBF-ADF4-ACB7B3724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1"/>
                    <a:ext cx="181" cy="273"/>
                  </a:xfrm>
                  <a:custGeom>
                    <a:avLst/>
                    <a:gdLst>
                      <a:gd name="T0" fmla="*/ 0 w 801"/>
                      <a:gd name="T1" fmla="*/ 1 h 1208"/>
                      <a:gd name="T2" fmla="*/ 0 w 801"/>
                      <a:gd name="T3" fmla="*/ 1 h 1208"/>
                      <a:gd name="T4" fmla="*/ 0 w 801"/>
                      <a:gd name="T5" fmla="*/ 0 h 1208"/>
                      <a:gd name="T6" fmla="*/ 0 w 801"/>
                      <a:gd name="T7" fmla="*/ 0 h 1208"/>
                      <a:gd name="T8" fmla="*/ 0 w 801"/>
                      <a:gd name="T9" fmla="*/ 1 h 1208"/>
                      <a:gd name="T10" fmla="*/ 0 w 801"/>
                      <a:gd name="T11" fmla="*/ 1 h 1208"/>
                      <a:gd name="T12" fmla="*/ 0 w 801"/>
                      <a:gd name="T13" fmla="*/ 1 h 1208"/>
                      <a:gd name="T14" fmla="*/ 0 w 801"/>
                      <a:gd name="T15" fmla="*/ 0 h 1208"/>
                      <a:gd name="T16" fmla="*/ 0 w 801"/>
                      <a:gd name="T17" fmla="*/ 0 h 1208"/>
                      <a:gd name="T18" fmla="*/ 0 w 801"/>
                      <a:gd name="T19" fmla="*/ 1 h 1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1"/>
                      <a:gd name="T31" fmla="*/ 0 h 1208"/>
                      <a:gd name="T32" fmla="*/ 801 w 801"/>
                      <a:gd name="T33" fmla="*/ 1208 h 12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1" h="1208">
                        <a:moveTo>
                          <a:pt x="0" y="1207"/>
                        </a:moveTo>
                        <a:lnTo>
                          <a:pt x="800" y="1207"/>
                        </a:lnTo>
                        <a:lnTo>
                          <a:pt x="800" y="0"/>
                        </a:lnTo>
                        <a:lnTo>
                          <a:pt x="0" y="0"/>
                        </a:lnTo>
                        <a:lnTo>
                          <a:pt x="0" y="1207"/>
                        </a:lnTo>
                        <a:close/>
                        <a:moveTo>
                          <a:pt x="16" y="1187"/>
                        </a:moveTo>
                        <a:lnTo>
                          <a:pt x="782" y="1187"/>
                        </a:lnTo>
                        <a:lnTo>
                          <a:pt x="782" y="17"/>
                        </a:lnTo>
                        <a:lnTo>
                          <a:pt x="16" y="17"/>
                        </a:lnTo>
                        <a:lnTo>
                          <a:pt x="16" y="118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1635">
                    <a:extLst>
                      <a:ext uri="{FF2B5EF4-FFF2-40B4-BE49-F238E27FC236}">
                        <a16:creationId xmlns:a16="http://schemas.microsoft.com/office/drawing/2014/main" id="{43ECB5C8-8D7E-445E-8FD5-0C71A2B70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66"/>
                    <a:ext cx="174" cy="264"/>
                  </a:xfrm>
                  <a:custGeom>
                    <a:avLst/>
                    <a:gdLst>
                      <a:gd name="T0" fmla="*/ 0 w 770"/>
                      <a:gd name="T1" fmla="*/ 1 h 1167"/>
                      <a:gd name="T2" fmla="*/ 0 w 770"/>
                      <a:gd name="T3" fmla="*/ 1 h 1167"/>
                      <a:gd name="T4" fmla="*/ 0 w 770"/>
                      <a:gd name="T5" fmla="*/ 0 h 1167"/>
                      <a:gd name="T6" fmla="*/ 0 w 770"/>
                      <a:gd name="T7" fmla="*/ 0 h 1167"/>
                      <a:gd name="T8" fmla="*/ 0 w 770"/>
                      <a:gd name="T9" fmla="*/ 1 h 1167"/>
                      <a:gd name="T10" fmla="*/ 0 w 770"/>
                      <a:gd name="T11" fmla="*/ 1 h 1167"/>
                      <a:gd name="T12" fmla="*/ 0 w 770"/>
                      <a:gd name="T13" fmla="*/ 1 h 1167"/>
                      <a:gd name="T14" fmla="*/ 0 w 770"/>
                      <a:gd name="T15" fmla="*/ 0 h 1167"/>
                      <a:gd name="T16" fmla="*/ 0 w 770"/>
                      <a:gd name="T17" fmla="*/ 0 h 1167"/>
                      <a:gd name="T18" fmla="*/ 0 w 770"/>
                      <a:gd name="T19" fmla="*/ 1 h 11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0"/>
                      <a:gd name="T31" fmla="*/ 0 h 1167"/>
                      <a:gd name="T32" fmla="*/ 770 w 770"/>
                      <a:gd name="T33" fmla="*/ 1167 h 11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0" h="1167">
                        <a:moveTo>
                          <a:pt x="0" y="1166"/>
                        </a:moveTo>
                        <a:lnTo>
                          <a:pt x="769" y="1166"/>
                        </a:lnTo>
                        <a:lnTo>
                          <a:pt x="769" y="0"/>
                        </a:lnTo>
                        <a:lnTo>
                          <a:pt x="0" y="0"/>
                        </a:lnTo>
                        <a:lnTo>
                          <a:pt x="0" y="1166"/>
                        </a:lnTo>
                        <a:close/>
                        <a:moveTo>
                          <a:pt x="13" y="1143"/>
                        </a:moveTo>
                        <a:lnTo>
                          <a:pt x="757" y="1143"/>
                        </a:lnTo>
                        <a:lnTo>
                          <a:pt x="757" y="22"/>
                        </a:lnTo>
                        <a:lnTo>
                          <a:pt x="13" y="22"/>
                        </a:lnTo>
                        <a:lnTo>
                          <a:pt x="13" y="1143"/>
                        </a:lnTo>
                        <a:close/>
                      </a:path>
                    </a:pathLst>
                  </a:custGeom>
                  <a:solidFill>
                    <a:srgbClr val="7474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1636">
                    <a:extLst>
                      <a:ext uri="{FF2B5EF4-FFF2-40B4-BE49-F238E27FC236}">
                        <a16:creationId xmlns:a16="http://schemas.microsoft.com/office/drawing/2014/main" id="{782DB08C-D55B-42D1-86BF-F5FC6317D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72"/>
                    <a:ext cx="168" cy="254"/>
                  </a:xfrm>
                  <a:custGeom>
                    <a:avLst/>
                    <a:gdLst>
                      <a:gd name="T0" fmla="*/ 0 w 745"/>
                      <a:gd name="T1" fmla="*/ 1 h 1123"/>
                      <a:gd name="T2" fmla="*/ 0 w 745"/>
                      <a:gd name="T3" fmla="*/ 1 h 1123"/>
                      <a:gd name="T4" fmla="*/ 0 w 745"/>
                      <a:gd name="T5" fmla="*/ 0 h 1123"/>
                      <a:gd name="T6" fmla="*/ 0 w 745"/>
                      <a:gd name="T7" fmla="*/ 0 h 1123"/>
                      <a:gd name="T8" fmla="*/ 0 w 745"/>
                      <a:gd name="T9" fmla="*/ 1 h 1123"/>
                      <a:gd name="T10" fmla="*/ 0 w 745"/>
                      <a:gd name="T11" fmla="*/ 1 h 1123"/>
                      <a:gd name="T12" fmla="*/ 0 w 745"/>
                      <a:gd name="T13" fmla="*/ 1 h 1123"/>
                      <a:gd name="T14" fmla="*/ 0 w 745"/>
                      <a:gd name="T15" fmla="*/ 0 h 1123"/>
                      <a:gd name="T16" fmla="*/ 0 w 745"/>
                      <a:gd name="T17" fmla="*/ 0 h 1123"/>
                      <a:gd name="T18" fmla="*/ 0 w 745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123"/>
                      <a:gd name="T32" fmla="*/ 745 w 745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123">
                        <a:moveTo>
                          <a:pt x="0" y="1122"/>
                        </a:moveTo>
                        <a:lnTo>
                          <a:pt x="744" y="1122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4" y="1099"/>
                        </a:moveTo>
                        <a:lnTo>
                          <a:pt x="728" y="1099"/>
                        </a:lnTo>
                        <a:lnTo>
                          <a:pt x="728" y="22"/>
                        </a:lnTo>
                        <a:lnTo>
                          <a:pt x="14" y="22"/>
                        </a:lnTo>
                        <a:lnTo>
                          <a:pt x="14" y="1099"/>
                        </a:ln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1637">
                    <a:extLst>
                      <a:ext uri="{FF2B5EF4-FFF2-40B4-BE49-F238E27FC236}">
                        <a16:creationId xmlns:a16="http://schemas.microsoft.com/office/drawing/2014/main" id="{D2E9A002-2A20-4897-82CD-01B8C7C64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76"/>
                    <a:ext cx="160" cy="243"/>
                  </a:xfrm>
                  <a:custGeom>
                    <a:avLst/>
                    <a:gdLst>
                      <a:gd name="T0" fmla="*/ 0 w 712"/>
                      <a:gd name="T1" fmla="*/ 1 h 1078"/>
                      <a:gd name="T2" fmla="*/ 0 w 712"/>
                      <a:gd name="T3" fmla="*/ 1 h 1078"/>
                      <a:gd name="T4" fmla="*/ 0 w 712"/>
                      <a:gd name="T5" fmla="*/ 0 h 1078"/>
                      <a:gd name="T6" fmla="*/ 0 w 712"/>
                      <a:gd name="T7" fmla="*/ 0 h 1078"/>
                      <a:gd name="T8" fmla="*/ 0 w 712"/>
                      <a:gd name="T9" fmla="*/ 1 h 1078"/>
                      <a:gd name="T10" fmla="*/ 0 w 712"/>
                      <a:gd name="T11" fmla="*/ 1 h 1078"/>
                      <a:gd name="T12" fmla="*/ 0 w 712"/>
                      <a:gd name="T13" fmla="*/ 1 h 1078"/>
                      <a:gd name="T14" fmla="*/ 0 w 712"/>
                      <a:gd name="T15" fmla="*/ 0 h 1078"/>
                      <a:gd name="T16" fmla="*/ 0 w 712"/>
                      <a:gd name="T17" fmla="*/ 0 h 1078"/>
                      <a:gd name="T18" fmla="*/ 0 w 712"/>
                      <a:gd name="T19" fmla="*/ 1 h 10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1078"/>
                      <a:gd name="T32" fmla="*/ 712 w 712"/>
                      <a:gd name="T33" fmla="*/ 1078 h 10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1078">
                        <a:moveTo>
                          <a:pt x="0" y="1077"/>
                        </a:moveTo>
                        <a:lnTo>
                          <a:pt x="711" y="1077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1077"/>
                        </a:lnTo>
                        <a:close/>
                        <a:moveTo>
                          <a:pt x="12" y="1054"/>
                        </a:moveTo>
                        <a:lnTo>
                          <a:pt x="699" y="1054"/>
                        </a:lnTo>
                        <a:lnTo>
                          <a:pt x="699" y="23"/>
                        </a:lnTo>
                        <a:lnTo>
                          <a:pt x="12" y="23"/>
                        </a:lnTo>
                        <a:lnTo>
                          <a:pt x="12" y="105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1638">
                    <a:extLst>
                      <a:ext uri="{FF2B5EF4-FFF2-40B4-BE49-F238E27FC236}">
                        <a16:creationId xmlns:a16="http://schemas.microsoft.com/office/drawing/2014/main" id="{0338BDBD-B4D5-433B-8F89-9F2B050CB5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82"/>
                    <a:ext cx="154" cy="233"/>
                  </a:xfrm>
                  <a:custGeom>
                    <a:avLst/>
                    <a:gdLst>
                      <a:gd name="T0" fmla="*/ 0 w 685"/>
                      <a:gd name="T1" fmla="*/ 1 h 1032"/>
                      <a:gd name="T2" fmla="*/ 0 w 685"/>
                      <a:gd name="T3" fmla="*/ 1 h 1032"/>
                      <a:gd name="T4" fmla="*/ 0 w 685"/>
                      <a:gd name="T5" fmla="*/ 0 h 1032"/>
                      <a:gd name="T6" fmla="*/ 0 w 685"/>
                      <a:gd name="T7" fmla="*/ 0 h 1032"/>
                      <a:gd name="T8" fmla="*/ 0 w 685"/>
                      <a:gd name="T9" fmla="*/ 1 h 1032"/>
                      <a:gd name="T10" fmla="*/ 0 w 685"/>
                      <a:gd name="T11" fmla="*/ 1 h 1032"/>
                      <a:gd name="T12" fmla="*/ 0 w 685"/>
                      <a:gd name="T13" fmla="*/ 1 h 1032"/>
                      <a:gd name="T14" fmla="*/ 0 w 685"/>
                      <a:gd name="T15" fmla="*/ 0 h 1032"/>
                      <a:gd name="T16" fmla="*/ 0 w 685"/>
                      <a:gd name="T17" fmla="*/ 0 h 1032"/>
                      <a:gd name="T18" fmla="*/ 0 w 685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5"/>
                      <a:gd name="T31" fmla="*/ 0 h 1032"/>
                      <a:gd name="T32" fmla="*/ 685 w 685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5" h="1032">
                        <a:moveTo>
                          <a:pt x="0" y="1031"/>
                        </a:moveTo>
                        <a:lnTo>
                          <a:pt x="684" y="1031"/>
                        </a:lnTo>
                        <a:lnTo>
                          <a:pt x="684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16" y="1009"/>
                        </a:moveTo>
                        <a:lnTo>
                          <a:pt x="666" y="1009"/>
                        </a:lnTo>
                        <a:lnTo>
                          <a:pt x="666" y="23"/>
                        </a:lnTo>
                        <a:lnTo>
                          <a:pt x="16" y="23"/>
                        </a:lnTo>
                        <a:lnTo>
                          <a:pt x="16" y="1009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1639">
                    <a:extLst>
                      <a:ext uri="{FF2B5EF4-FFF2-40B4-BE49-F238E27FC236}">
                        <a16:creationId xmlns:a16="http://schemas.microsoft.com/office/drawing/2014/main" id="{04EED2E0-A8FE-4F35-BA25-6AD24BF18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86"/>
                    <a:ext cx="148" cy="223"/>
                  </a:xfrm>
                  <a:custGeom>
                    <a:avLst/>
                    <a:gdLst>
                      <a:gd name="T0" fmla="*/ 0 w 656"/>
                      <a:gd name="T1" fmla="*/ 0 h 988"/>
                      <a:gd name="T2" fmla="*/ 0 w 656"/>
                      <a:gd name="T3" fmla="*/ 0 h 988"/>
                      <a:gd name="T4" fmla="*/ 0 w 656"/>
                      <a:gd name="T5" fmla="*/ 0 h 988"/>
                      <a:gd name="T6" fmla="*/ 0 w 656"/>
                      <a:gd name="T7" fmla="*/ 0 h 988"/>
                      <a:gd name="T8" fmla="*/ 0 w 656"/>
                      <a:gd name="T9" fmla="*/ 0 h 988"/>
                      <a:gd name="T10" fmla="*/ 0 w 656"/>
                      <a:gd name="T11" fmla="*/ 0 h 988"/>
                      <a:gd name="T12" fmla="*/ 0 w 656"/>
                      <a:gd name="T13" fmla="*/ 0 h 988"/>
                      <a:gd name="T14" fmla="*/ 0 w 656"/>
                      <a:gd name="T15" fmla="*/ 0 h 988"/>
                      <a:gd name="T16" fmla="*/ 0 w 656"/>
                      <a:gd name="T17" fmla="*/ 0 h 988"/>
                      <a:gd name="T18" fmla="*/ 0 w 656"/>
                      <a:gd name="T19" fmla="*/ 0 h 9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988"/>
                      <a:gd name="T32" fmla="*/ 656 w 656"/>
                      <a:gd name="T33" fmla="*/ 988 h 9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988">
                        <a:moveTo>
                          <a:pt x="0" y="987"/>
                        </a:moveTo>
                        <a:lnTo>
                          <a:pt x="655" y="987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987"/>
                        </a:lnTo>
                        <a:close/>
                        <a:moveTo>
                          <a:pt x="15" y="960"/>
                        </a:moveTo>
                        <a:lnTo>
                          <a:pt x="640" y="960"/>
                        </a:lnTo>
                        <a:lnTo>
                          <a:pt x="640" y="28"/>
                        </a:lnTo>
                        <a:lnTo>
                          <a:pt x="15" y="28"/>
                        </a:lnTo>
                        <a:lnTo>
                          <a:pt x="15" y="96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1640">
                    <a:extLst>
                      <a:ext uri="{FF2B5EF4-FFF2-40B4-BE49-F238E27FC236}">
                        <a16:creationId xmlns:a16="http://schemas.microsoft.com/office/drawing/2014/main" id="{A095D18D-E52F-42A6-989B-191DF63D7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" y="92"/>
                    <a:ext cx="140" cy="212"/>
                  </a:xfrm>
                  <a:custGeom>
                    <a:avLst/>
                    <a:gdLst>
                      <a:gd name="T0" fmla="*/ 0 w 621"/>
                      <a:gd name="T1" fmla="*/ 0 h 938"/>
                      <a:gd name="T2" fmla="*/ 0 w 621"/>
                      <a:gd name="T3" fmla="*/ 0 h 938"/>
                      <a:gd name="T4" fmla="*/ 0 w 621"/>
                      <a:gd name="T5" fmla="*/ 0 h 938"/>
                      <a:gd name="T6" fmla="*/ 0 w 621"/>
                      <a:gd name="T7" fmla="*/ 0 h 938"/>
                      <a:gd name="T8" fmla="*/ 0 w 621"/>
                      <a:gd name="T9" fmla="*/ 0 h 938"/>
                      <a:gd name="T10" fmla="*/ 0 w 621"/>
                      <a:gd name="T11" fmla="*/ 0 h 938"/>
                      <a:gd name="T12" fmla="*/ 0 w 621"/>
                      <a:gd name="T13" fmla="*/ 0 h 938"/>
                      <a:gd name="T14" fmla="*/ 0 w 621"/>
                      <a:gd name="T15" fmla="*/ 0 h 938"/>
                      <a:gd name="T16" fmla="*/ 0 w 621"/>
                      <a:gd name="T17" fmla="*/ 0 h 938"/>
                      <a:gd name="T18" fmla="*/ 0 w 621"/>
                      <a:gd name="T19" fmla="*/ 0 h 9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1"/>
                      <a:gd name="T31" fmla="*/ 0 h 938"/>
                      <a:gd name="T32" fmla="*/ 621 w 621"/>
                      <a:gd name="T33" fmla="*/ 938 h 9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1" h="938">
                        <a:moveTo>
                          <a:pt x="0" y="937"/>
                        </a:moveTo>
                        <a:lnTo>
                          <a:pt x="620" y="937"/>
                        </a:lnTo>
                        <a:lnTo>
                          <a:pt x="620" y="0"/>
                        </a:lnTo>
                        <a:lnTo>
                          <a:pt x="0" y="0"/>
                        </a:lnTo>
                        <a:lnTo>
                          <a:pt x="0" y="937"/>
                        </a:lnTo>
                        <a:close/>
                        <a:moveTo>
                          <a:pt x="18" y="912"/>
                        </a:moveTo>
                        <a:lnTo>
                          <a:pt x="601" y="912"/>
                        </a:lnTo>
                        <a:lnTo>
                          <a:pt x="601" y="25"/>
                        </a:lnTo>
                        <a:lnTo>
                          <a:pt x="18" y="25"/>
                        </a:lnTo>
                        <a:lnTo>
                          <a:pt x="18" y="912"/>
                        </a:lnTo>
                        <a:close/>
                      </a:path>
                    </a:pathLst>
                  </a:custGeom>
                  <a:solidFill>
                    <a:srgbClr val="9C9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1641">
                    <a:extLst>
                      <a:ext uri="{FF2B5EF4-FFF2-40B4-BE49-F238E27FC236}">
                        <a16:creationId xmlns:a16="http://schemas.microsoft.com/office/drawing/2014/main" id="{EFCAAD8E-BD47-425E-B874-C496FB017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99"/>
                    <a:ext cx="131" cy="198"/>
                  </a:xfrm>
                  <a:custGeom>
                    <a:avLst/>
                    <a:gdLst>
                      <a:gd name="T0" fmla="*/ 0 w 582"/>
                      <a:gd name="T1" fmla="*/ 0 h 878"/>
                      <a:gd name="T2" fmla="*/ 0 w 582"/>
                      <a:gd name="T3" fmla="*/ 0 h 878"/>
                      <a:gd name="T4" fmla="*/ 0 w 582"/>
                      <a:gd name="T5" fmla="*/ 0 h 878"/>
                      <a:gd name="T6" fmla="*/ 0 w 582"/>
                      <a:gd name="T7" fmla="*/ 0 h 878"/>
                      <a:gd name="T8" fmla="*/ 0 w 582"/>
                      <a:gd name="T9" fmla="*/ 0 h 878"/>
                      <a:gd name="T10" fmla="*/ 0 w 582"/>
                      <a:gd name="T11" fmla="*/ 0 h 878"/>
                      <a:gd name="T12" fmla="*/ 0 w 582"/>
                      <a:gd name="T13" fmla="*/ 0 h 878"/>
                      <a:gd name="T14" fmla="*/ 0 w 582"/>
                      <a:gd name="T15" fmla="*/ 0 h 878"/>
                      <a:gd name="T16" fmla="*/ 0 w 582"/>
                      <a:gd name="T17" fmla="*/ 0 h 878"/>
                      <a:gd name="T18" fmla="*/ 0 w 582"/>
                      <a:gd name="T19" fmla="*/ 0 h 8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2"/>
                      <a:gd name="T31" fmla="*/ 0 h 878"/>
                      <a:gd name="T32" fmla="*/ 582 w 582"/>
                      <a:gd name="T33" fmla="*/ 878 h 8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2" h="878">
                        <a:moveTo>
                          <a:pt x="0" y="877"/>
                        </a:moveTo>
                        <a:lnTo>
                          <a:pt x="581" y="877"/>
                        </a:lnTo>
                        <a:lnTo>
                          <a:pt x="581" y="0"/>
                        </a:lnTo>
                        <a:lnTo>
                          <a:pt x="0" y="0"/>
                        </a:lnTo>
                        <a:lnTo>
                          <a:pt x="0" y="877"/>
                        </a:lnTo>
                        <a:close/>
                        <a:moveTo>
                          <a:pt x="17" y="850"/>
                        </a:moveTo>
                        <a:lnTo>
                          <a:pt x="565" y="850"/>
                        </a:lnTo>
                        <a:lnTo>
                          <a:pt x="565" y="27"/>
                        </a:lnTo>
                        <a:lnTo>
                          <a:pt x="17" y="27"/>
                        </a:lnTo>
                        <a:lnTo>
                          <a:pt x="17" y="850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1642">
                    <a:extLst>
                      <a:ext uri="{FF2B5EF4-FFF2-40B4-BE49-F238E27FC236}">
                        <a16:creationId xmlns:a16="http://schemas.microsoft.com/office/drawing/2014/main" id="{50602602-D5E0-4F66-8286-405EE5B10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05"/>
                    <a:ext cx="124" cy="187"/>
                  </a:xfrm>
                  <a:custGeom>
                    <a:avLst/>
                    <a:gdLst>
                      <a:gd name="T0" fmla="*/ 0 w 553"/>
                      <a:gd name="T1" fmla="*/ 0 h 827"/>
                      <a:gd name="T2" fmla="*/ 0 w 553"/>
                      <a:gd name="T3" fmla="*/ 0 h 827"/>
                      <a:gd name="T4" fmla="*/ 0 w 553"/>
                      <a:gd name="T5" fmla="*/ 0 h 827"/>
                      <a:gd name="T6" fmla="*/ 0 w 553"/>
                      <a:gd name="T7" fmla="*/ 0 h 827"/>
                      <a:gd name="T8" fmla="*/ 0 w 553"/>
                      <a:gd name="T9" fmla="*/ 0 h 827"/>
                      <a:gd name="T10" fmla="*/ 0 w 553"/>
                      <a:gd name="T11" fmla="*/ 0 h 827"/>
                      <a:gd name="T12" fmla="*/ 0 w 553"/>
                      <a:gd name="T13" fmla="*/ 0 h 827"/>
                      <a:gd name="T14" fmla="*/ 0 w 553"/>
                      <a:gd name="T15" fmla="*/ 0 h 827"/>
                      <a:gd name="T16" fmla="*/ 0 w 553"/>
                      <a:gd name="T17" fmla="*/ 0 h 827"/>
                      <a:gd name="T18" fmla="*/ 0 w 553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3"/>
                      <a:gd name="T31" fmla="*/ 0 h 827"/>
                      <a:gd name="T32" fmla="*/ 553 w 553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3" h="827">
                        <a:moveTo>
                          <a:pt x="0" y="826"/>
                        </a:moveTo>
                        <a:lnTo>
                          <a:pt x="552" y="826"/>
                        </a:lnTo>
                        <a:lnTo>
                          <a:pt x="552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1"/>
                        </a:moveTo>
                        <a:lnTo>
                          <a:pt x="532" y="801"/>
                        </a:lnTo>
                        <a:lnTo>
                          <a:pt x="532" y="27"/>
                        </a:lnTo>
                        <a:lnTo>
                          <a:pt x="19" y="27"/>
                        </a:lnTo>
                        <a:lnTo>
                          <a:pt x="19" y="801"/>
                        </a:lnTo>
                        <a:close/>
                      </a:path>
                    </a:pathLst>
                  </a:custGeom>
                  <a:solidFill>
                    <a:srgbClr val="ACAC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1643">
                    <a:extLst>
                      <a:ext uri="{FF2B5EF4-FFF2-40B4-BE49-F238E27FC236}">
                        <a16:creationId xmlns:a16="http://schemas.microsoft.com/office/drawing/2014/main" id="{0D629131-77C8-41B4-896F-800FD3B00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10"/>
                    <a:ext cx="116" cy="175"/>
                  </a:xfrm>
                  <a:custGeom>
                    <a:avLst/>
                    <a:gdLst>
                      <a:gd name="T0" fmla="*/ 0 w 514"/>
                      <a:gd name="T1" fmla="*/ 0 h 777"/>
                      <a:gd name="T2" fmla="*/ 0 w 514"/>
                      <a:gd name="T3" fmla="*/ 0 h 777"/>
                      <a:gd name="T4" fmla="*/ 0 w 514"/>
                      <a:gd name="T5" fmla="*/ 0 h 777"/>
                      <a:gd name="T6" fmla="*/ 0 w 514"/>
                      <a:gd name="T7" fmla="*/ 0 h 777"/>
                      <a:gd name="T8" fmla="*/ 0 w 514"/>
                      <a:gd name="T9" fmla="*/ 0 h 777"/>
                      <a:gd name="T10" fmla="*/ 0 w 514"/>
                      <a:gd name="T11" fmla="*/ 0 h 777"/>
                      <a:gd name="T12" fmla="*/ 0 w 514"/>
                      <a:gd name="T13" fmla="*/ 0 h 777"/>
                      <a:gd name="T14" fmla="*/ 0 w 514"/>
                      <a:gd name="T15" fmla="*/ 0 h 777"/>
                      <a:gd name="T16" fmla="*/ 0 w 514"/>
                      <a:gd name="T17" fmla="*/ 0 h 777"/>
                      <a:gd name="T18" fmla="*/ 0 w 514"/>
                      <a:gd name="T19" fmla="*/ 0 h 7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4"/>
                      <a:gd name="T31" fmla="*/ 0 h 777"/>
                      <a:gd name="T32" fmla="*/ 514 w 514"/>
                      <a:gd name="T33" fmla="*/ 777 h 7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4" h="777">
                        <a:moveTo>
                          <a:pt x="0" y="776"/>
                        </a:moveTo>
                        <a:lnTo>
                          <a:pt x="513" y="776"/>
                        </a:lnTo>
                        <a:lnTo>
                          <a:pt x="513" y="0"/>
                        </a:lnTo>
                        <a:lnTo>
                          <a:pt x="0" y="0"/>
                        </a:lnTo>
                        <a:lnTo>
                          <a:pt x="0" y="776"/>
                        </a:lnTo>
                        <a:close/>
                        <a:moveTo>
                          <a:pt x="19" y="745"/>
                        </a:moveTo>
                        <a:lnTo>
                          <a:pt x="494" y="745"/>
                        </a:lnTo>
                        <a:lnTo>
                          <a:pt x="494" y="30"/>
                        </a:lnTo>
                        <a:lnTo>
                          <a:pt x="19" y="30"/>
                        </a:lnTo>
                        <a:lnTo>
                          <a:pt x="19" y="745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1644">
                    <a:extLst>
                      <a:ext uri="{FF2B5EF4-FFF2-40B4-BE49-F238E27FC236}">
                        <a16:creationId xmlns:a16="http://schemas.microsoft.com/office/drawing/2014/main" id="{194D52A0-7C7E-4B11-B17E-3F4426751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17"/>
                    <a:ext cx="107" cy="162"/>
                  </a:xfrm>
                  <a:custGeom>
                    <a:avLst/>
                    <a:gdLst>
                      <a:gd name="T0" fmla="*/ 0 w 475"/>
                      <a:gd name="T1" fmla="*/ 0 h 717"/>
                      <a:gd name="T2" fmla="*/ 0 w 475"/>
                      <a:gd name="T3" fmla="*/ 0 h 717"/>
                      <a:gd name="T4" fmla="*/ 0 w 475"/>
                      <a:gd name="T5" fmla="*/ 0 h 717"/>
                      <a:gd name="T6" fmla="*/ 0 w 475"/>
                      <a:gd name="T7" fmla="*/ 0 h 717"/>
                      <a:gd name="T8" fmla="*/ 0 w 475"/>
                      <a:gd name="T9" fmla="*/ 0 h 717"/>
                      <a:gd name="T10" fmla="*/ 0 w 475"/>
                      <a:gd name="T11" fmla="*/ 0 h 717"/>
                      <a:gd name="T12" fmla="*/ 0 w 475"/>
                      <a:gd name="T13" fmla="*/ 0 h 717"/>
                      <a:gd name="T14" fmla="*/ 0 w 475"/>
                      <a:gd name="T15" fmla="*/ 0 h 717"/>
                      <a:gd name="T16" fmla="*/ 0 w 475"/>
                      <a:gd name="T17" fmla="*/ 0 h 717"/>
                      <a:gd name="T18" fmla="*/ 0 w 475"/>
                      <a:gd name="T19" fmla="*/ 0 h 7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5"/>
                      <a:gd name="T31" fmla="*/ 0 h 717"/>
                      <a:gd name="T32" fmla="*/ 475 w 475"/>
                      <a:gd name="T33" fmla="*/ 717 h 7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5" h="717">
                        <a:moveTo>
                          <a:pt x="0" y="716"/>
                        </a:moveTo>
                        <a:lnTo>
                          <a:pt x="474" y="716"/>
                        </a:lnTo>
                        <a:lnTo>
                          <a:pt x="474" y="0"/>
                        </a:lnTo>
                        <a:lnTo>
                          <a:pt x="0" y="0"/>
                        </a:lnTo>
                        <a:lnTo>
                          <a:pt x="0" y="716"/>
                        </a:lnTo>
                        <a:close/>
                        <a:moveTo>
                          <a:pt x="21" y="685"/>
                        </a:moveTo>
                        <a:lnTo>
                          <a:pt x="452" y="685"/>
                        </a:lnTo>
                        <a:lnTo>
                          <a:pt x="452" y="29"/>
                        </a:lnTo>
                        <a:lnTo>
                          <a:pt x="21" y="29"/>
                        </a:lnTo>
                        <a:lnTo>
                          <a:pt x="21" y="685"/>
                        </a:lnTo>
                        <a:close/>
                      </a:path>
                    </a:pathLst>
                  </a:custGeom>
                  <a:solidFill>
                    <a:srgbClr val="BCBCB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1645">
                    <a:extLst>
                      <a:ext uri="{FF2B5EF4-FFF2-40B4-BE49-F238E27FC236}">
                        <a16:creationId xmlns:a16="http://schemas.microsoft.com/office/drawing/2014/main" id="{6B9054C0-9AAD-42FF-A1E7-B8D128F6C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" y="124"/>
                    <a:ext cx="96" cy="148"/>
                  </a:xfrm>
                  <a:custGeom>
                    <a:avLst/>
                    <a:gdLst>
                      <a:gd name="T0" fmla="*/ 0 w 429"/>
                      <a:gd name="T1" fmla="*/ 0 h 658"/>
                      <a:gd name="T2" fmla="*/ 0 w 429"/>
                      <a:gd name="T3" fmla="*/ 0 h 658"/>
                      <a:gd name="T4" fmla="*/ 0 w 429"/>
                      <a:gd name="T5" fmla="*/ 0 h 658"/>
                      <a:gd name="T6" fmla="*/ 0 w 429"/>
                      <a:gd name="T7" fmla="*/ 0 h 658"/>
                      <a:gd name="T8" fmla="*/ 0 w 429"/>
                      <a:gd name="T9" fmla="*/ 0 h 658"/>
                      <a:gd name="T10" fmla="*/ 0 w 429"/>
                      <a:gd name="T11" fmla="*/ 0 h 658"/>
                      <a:gd name="T12" fmla="*/ 0 w 429"/>
                      <a:gd name="T13" fmla="*/ 0 h 658"/>
                      <a:gd name="T14" fmla="*/ 0 w 429"/>
                      <a:gd name="T15" fmla="*/ 0 h 658"/>
                      <a:gd name="T16" fmla="*/ 0 w 429"/>
                      <a:gd name="T17" fmla="*/ 0 h 658"/>
                      <a:gd name="T18" fmla="*/ 0 w 429"/>
                      <a:gd name="T19" fmla="*/ 0 h 6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658"/>
                      <a:gd name="T32" fmla="*/ 429 w 429"/>
                      <a:gd name="T33" fmla="*/ 658 h 6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658">
                        <a:moveTo>
                          <a:pt x="0" y="657"/>
                        </a:moveTo>
                        <a:lnTo>
                          <a:pt x="428" y="657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657"/>
                        </a:lnTo>
                        <a:close/>
                        <a:moveTo>
                          <a:pt x="18" y="621"/>
                        </a:moveTo>
                        <a:lnTo>
                          <a:pt x="409" y="621"/>
                        </a:lnTo>
                        <a:lnTo>
                          <a:pt x="409" y="32"/>
                        </a:lnTo>
                        <a:lnTo>
                          <a:pt x="18" y="32"/>
                        </a:lnTo>
                        <a:lnTo>
                          <a:pt x="18" y="621"/>
                        </a:lnTo>
                        <a:close/>
                      </a:path>
                    </a:pathLst>
                  </a:custGeom>
                  <a:solidFill>
                    <a:srgbClr val="C4C4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1646">
                    <a:extLst>
                      <a:ext uri="{FF2B5EF4-FFF2-40B4-BE49-F238E27FC236}">
                        <a16:creationId xmlns:a16="http://schemas.microsoft.com/office/drawing/2014/main" id="{54657748-6A8C-4771-A6B7-A370C968F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2"/>
                    <a:ext cx="87" cy="132"/>
                  </a:xfrm>
                  <a:custGeom>
                    <a:avLst/>
                    <a:gdLst>
                      <a:gd name="T0" fmla="*/ 0 w 390"/>
                      <a:gd name="T1" fmla="*/ 0 h 587"/>
                      <a:gd name="T2" fmla="*/ 0 w 390"/>
                      <a:gd name="T3" fmla="*/ 0 h 587"/>
                      <a:gd name="T4" fmla="*/ 0 w 390"/>
                      <a:gd name="T5" fmla="*/ 0 h 587"/>
                      <a:gd name="T6" fmla="*/ 0 w 390"/>
                      <a:gd name="T7" fmla="*/ 0 h 587"/>
                      <a:gd name="T8" fmla="*/ 0 w 390"/>
                      <a:gd name="T9" fmla="*/ 0 h 587"/>
                      <a:gd name="T10" fmla="*/ 0 w 390"/>
                      <a:gd name="T11" fmla="*/ 0 h 587"/>
                      <a:gd name="T12" fmla="*/ 0 w 390"/>
                      <a:gd name="T13" fmla="*/ 0 h 587"/>
                      <a:gd name="T14" fmla="*/ 0 w 390"/>
                      <a:gd name="T15" fmla="*/ 0 h 587"/>
                      <a:gd name="T16" fmla="*/ 0 w 390"/>
                      <a:gd name="T17" fmla="*/ 0 h 587"/>
                      <a:gd name="T18" fmla="*/ 0 w 390"/>
                      <a:gd name="T19" fmla="*/ 0 h 5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587"/>
                      <a:gd name="T32" fmla="*/ 390 w 390"/>
                      <a:gd name="T33" fmla="*/ 587 h 5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587">
                        <a:moveTo>
                          <a:pt x="0" y="586"/>
                        </a:moveTo>
                        <a:lnTo>
                          <a:pt x="389" y="58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586"/>
                        </a:lnTo>
                        <a:close/>
                        <a:moveTo>
                          <a:pt x="23" y="551"/>
                        </a:moveTo>
                        <a:lnTo>
                          <a:pt x="366" y="551"/>
                        </a:lnTo>
                        <a:lnTo>
                          <a:pt x="366" y="36"/>
                        </a:lnTo>
                        <a:lnTo>
                          <a:pt x="23" y="36"/>
                        </a:lnTo>
                        <a:lnTo>
                          <a:pt x="23" y="55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1647">
                    <a:extLst>
                      <a:ext uri="{FF2B5EF4-FFF2-40B4-BE49-F238E27FC236}">
                        <a16:creationId xmlns:a16="http://schemas.microsoft.com/office/drawing/2014/main" id="{72D202B1-4C36-4E07-8A43-5FED370B3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40"/>
                    <a:ext cx="78" cy="116"/>
                  </a:xfrm>
                  <a:custGeom>
                    <a:avLst/>
                    <a:gdLst>
                      <a:gd name="T0" fmla="*/ 0 w 347"/>
                      <a:gd name="T1" fmla="*/ 0 h 516"/>
                      <a:gd name="T2" fmla="*/ 0 w 347"/>
                      <a:gd name="T3" fmla="*/ 0 h 516"/>
                      <a:gd name="T4" fmla="*/ 0 w 347"/>
                      <a:gd name="T5" fmla="*/ 0 h 516"/>
                      <a:gd name="T6" fmla="*/ 0 w 347"/>
                      <a:gd name="T7" fmla="*/ 0 h 516"/>
                      <a:gd name="T8" fmla="*/ 0 w 347"/>
                      <a:gd name="T9" fmla="*/ 0 h 516"/>
                      <a:gd name="T10" fmla="*/ 0 w 347"/>
                      <a:gd name="T11" fmla="*/ 0 h 516"/>
                      <a:gd name="T12" fmla="*/ 0 w 347"/>
                      <a:gd name="T13" fmla="*/ 0 h 516"/>
                      <a:gd name="T14" fmla="*/ 0 w 347"/>
                      <a:gd name="T15" fmla="*/ 0 h 516"/>
                      <a:gd name="T16" fmla="*/ 0 w 347"/>
                      <a:gd name="T17" fmla="*/ 0 h 516"/>
                      <a:gd name="T18" fmla="*/ 0 w 347"/>
                      <a:gd name="T19" fmla="*/ 0 h 5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7"/>
                      <a:gd name="T31" fmla="*/ 0 h 516"/>
                      <a:gd name="T32" fmla="*/ 347 w 347"/>
                      <a:gd name="T33" fmla="*/ 516 h 5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7" h="516">
                        <a:moveTo>
                          <a:pt x="0" y="515"/>
                        </a:moveTo>
                        <a:lnTo>
                          <a:pt x="346" y="515"/>
                        </a:lnTo>
                        <a:lnTo>
                          <a:pt x="346" y="0"/>
                        </a:lnTo>
                        <a:lnTo>
                          <a:pt x="0" y="0"/>
                        </a:lnTo>
                        <a:lnTo>
                          <a:pt x="0" y="515"/>
                        </a:lnTo>
                        <a:close/>
                        <a:moveTo>
                          <a:pt x="25" y="478"/>
                        </a:moveTo>
                        <a:lnTo>
                          <a:pt x="320" y="478"/>
                        </a:lnTo>
                        <a:lnTo>
                          <a:pt x="320" y="37"/>
                        </a:lnTo>
                        <a:lnTo>
                          <a:pt x="25" y="37"/>
                        </a:lnTo>
                        <a:lnTo>
                          <a:pt x="25" y="478"/>
                        </a:lnTo>
                        <a:close/>
                      </a:path>
                    </a:pathLst>
                  </a:custGeom>
                  <a:solidFill>
                    <a:srgbClr val="D4D4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1648">
                    <a:extLst>
                      <a:ext uri="{FF2B5EF4-FFF2-40B4-BE49-F238E27FC236}">
                        <a16:creationId xmlns:a16="http://schemas.microsoft.com/office/drawing/2014/main" id="{DBA67257-38C1-4CA5-9D8B-977935613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48"/>
                    <a:ext cx="66" cy="100"/>
                  </a:xfrm>
                  <a:custGeom>
                    <a:avLst/>
                    <a:gdLst>
                      <a:gd name="T0" fmla="*/ 0 w 296"/>
                      <a:gd name="T1" fmla="*/ 0 h 447"/>
                      <a:gd name="T2" fmla="*/ 0 w 296"/>
                      <a:gd name="T3" fmla="*/ 0 h 447"/>
                      <a:gd name="T4" fmla="*/ 0 w 296"/>
                      <a:gd name="T5" fmla="*/ 0 h 447"/>
                      <a:gd name="T6" fmla="*/ 0 w 296"/>
                      <a:gd name="T7" fmla="*/ 0 h 447"/>
                      <a:gd name="T8" fmla="*/ 0 w 296"/>
                      <a:gd name="T9" fmla="*/ 0 h 447"/>
                      <a:gd name="T10" fmla="*/ 0 w 296"/>
                      <a:gd name="T11" fmla="*/ 0 h 447"/>
                      <a:gd name="T12" fmla="*/ 0 w 296"/>
                      <a:gd name="T13" fmla="*/ 0 h 447"/>
                      <a:gd name="T14" fmla="*/ 0 w 296"/>
                      <a:gd name="T15" fmla="*/ 0 h 447"/>
                      <a:gd name="T16" fmla="*/ 0 w 296"/>
                      <a:gd name="T17" fmla="*/ 0 h 447"/>
                      <a:gd name="T18" fmla="*/ 0 w 296"/>
                      <a:gd name="T19" fmla="*/ 0 h 4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96"/>
                      <a:gd name="T31" fmla="*/ 0 h 447"/>
                      <a:gd name="T32" fmla="*/ 296 w 296"/>
                      <a:gd name="T33" fmla="*/ 447 h 4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96" h="447">
                        <a:moveTo>
                          <a:pt x="0" y="446"/>
                        </a:moveTo>
                        <a:lnTo>
                          <a:pt x="295" y="446"/>
                        </a:lnTo>
                        <a:lnTo>
                          <a:pt x="295" y="0"/>
                        </a:lnTo>
                        <a:lnTo>
                          <a:pt x="0" y="0"/>
                        </a:lnTo>
                        <a:lnTo>
                          <a:pt x="0" y="446"/>
                        </a:lnTo>
                        <a:close/>
                        <a:moveTo>
                          <a:pt x="25" y="409"/>
                        </a:moveTo>
                        <a:lnTo>
                          <a:pt x="268" y="409"/>
                        </a:lnTo>
                        <a:lnTo>
                          <a:pt x="268" y="37"/>
                        </a:lnTo>
                        <a:lnTo>
                          <a:pt x="25" y="37"/>
                        </a:lnTo>
                        <a:lnTo>
                          <a:pt x="25" y="409"/>
                        </a:lnTo>
                        <a:close/>
                      </a:path>
                    </a:pathLst>
                  </a:custGeom>
                  <a:solidFill>
                    <a:srgbClr val="DC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1649">
                    <a:extLst>
                      <a:ext uri="{FF2B5EF4-FFF2-40B4-BE49-F238E27FC236}">
                        <a16:creationId xmlns:a16="http://schemas.microsoft.com/office/drawing/2014/main" id="{9BE7DE3D-7361-4857-BB5E-49289EB88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57"/>
                    <a:ext cx="54" cy="82"/>
                  </a:xfrm>
                  <a:custGeom>
                    <a:avLst/>
                    <a:gdLst>
                      <a:gd name="T0" fmla="*/ 0 w 244"/>
                      <a:gd name="T1" fmla="*/ 0 h 366"/>
                      <a:gd name="T2" fmla="*/ 0 w 244"/>
                      <a:gd name="T3" fmla="*/ 0 h 366"/>
                      <a:gd name="T4" fmla="*/ 0 w 244"/>
                      <a:gd name="T5" fmla="*/ 0 h 366"/>
                      <a:gd name="T6" fmla="*/ 0 w 244"/>
                      <a:gd name="T7" fmla="*/ 0 h 366"/>
                      <a:gd name="T8" fmla="*/ 0 w 244"/>
                      <a:gd name="T9" fmla="*/ 0 h 366"/>
                      <a:gd name="T10" fmla="*/ 0 w 244"/>
                      <a:gd name="T11" fmla="*/ 0 h 366"/>
                      <a:gd name="T12" fmla="*/ 0 w 244"/>
                      <a:gd name="T13" fmla="*/ 0 h 366"/>
                      <a:gd name="T14" fmla="*/ 0 w 244"/>
                      <a:gd name="T15" fmla="*/ 0 h 366"/>
                      <a:gd name="T16" fmla="*/ 0 w 244"/>
                      <a:gd name="T17" fmla="*/ 0 h 366"/>
                      <a:gd name="T18" fmla="*/ 0 w 244"/>
                      <a:gd name="T19" fmla="*/ 0 h 36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366"/>
                      <a:gd name="T32" fmla="*/ 244 w 244"/>
                      <a:gd name="T33" fmla="*/ 366 h 36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366">
                        <a:moveTo>
                          <a:pt x="0" y="365"/>
                        </a:moveTo>
                        <a:lnTo>
                          <a:pt x="243" y="36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365"/>
                        </a:lnTo>
                        <a:close/>
                        <a:moveTo>
                          <a:pt x="25" y="324"/>
                        </a:moveTo>
                        <a:lnTo>
                          <a:pt x="217" y="324"/>
                        </a:lnTo>
                        <a:lnTo>
                          <a:pt x="217" y="42"/>
                        </a:lnTo>
                        <a:lnTo>
                          <a:pt x="25" y="42"/>
                        </a:lnTo>
                        <a:lnTo>
                          <a:pt x="25" y="324"/>
                        </a:lnTo>
                        <a:close/>
                      </a:path>
                    </a:pathLst>
                  </a:custGeom>
                  <a:solidFill>
                    <a:srgbClr val="E4E4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1650">
                    <a:extLst>
                      <a:ext uri="{FF2B5EF4-FFF2-40B4-BE49-F238E27FC236}">
                        <a16:creationId xmlns:a16="http://schemas.microsoft.com/office/drawing/2014/main" id="{F6449250-238F-4907-9A76-2AD5CE5E1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166"/>
                    <a:ext cx="42" cy="64"/>
                  </a:xfrm>
                  <a:custGeom>
                    <a:avLst/>
                    <a:gdLst>
                      <a:gd name="T0" fmla="*/ 0 w 190"/>
                      <a:gd name="T1" fmla="*/ 0 h 286"/>
                      <a:gd name="T2" fmla="*/ 0 w 190"/>
                      <a:gd name="T3" fmla="*/ 0 h 286"/>
                      <a:gd name="T4" fmla="*/ 0 w 190"/>
                      <a:gd name="T5" fmla="*/ 0 h 286"/>
                      <a:gd name="T6" fmla="*/ 0 w 190"/>
                      <a:gd name="T7" fmla="*/ 0 h 286"/>
                      <a:gd name="T8" fmla="*/ 0 w 190"/>
                      <a:gd name="T9" fmla="*/ 0 h 286"/>
                      <a:gd name="T10" fmla="*/ 0 w 190"/>
                      <a:gd name="T11" fmla="*/ 0 h 286"/>
                      <a:gd name="T12" fmla="*/ 0 w 190"/>
                      <a:gd name="T13" fmla="*/ 0 h 286"/>
                      <a:gd name="T14" fmla="*/ 0 w 190"/>
                      <a:gd name="T15" fmla="*/ 0 h 286"/>
                      <a:gd name="T16" fmla="*/ 0 w 190"/>
                      <a:gd name="T17" fmla="*/ 0 h 286"/>
                      <a:gd name="T18" fmla="*/ 0 w 190"/>
                      <a:gd name="T19" fmla="*/ 0 h 2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0"/>
                      <a:gd name="T31" fmla="*/ 0 h 286"/>
                      <a:gd name="T32" fmla="*/ 190 w 190"/>
                      <a:gd name="T33" fmla="*/ 286 h 2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0" h="286">
                        <a:moveTo>
                          <a:pt x="0" y="285"/>
                        </a:moveTo>
                        <a:lnTo>
                          <a:pt x="189" y="285"/>
                        </a:lnTo>
                        <a:lnTo>
                          <a:pt x="189" y="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close/>
                        <a:moveTo>
                          <a:pt x="29" y="242"/>
                        </a:moveTo>
                        <a:lnTo>
                          <a:pt x="160" y="242"/>
                        </a:lnTo>
                        <a:lnTo>
                          <a:pt x="160" y="40"/>
                        </a:lnTo>
                        <a:lnTo>
                          <a:pt x="29" y="40"/>
                        </a:lnTo>
                        <a:lnTo>
                          <a:pt x="29" y="242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1651">
                    <a:extLst>
                      <a:ext uri="{FF2B5EF4-FFF2-40B4-BE49-F238E27FC236}">
                        <a16:creationId xmlns:a16="http://schemas.microsoft.com/office/drawing/2014/main" id="{A806ED55-BDDC-4085-853A-C736039D6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" y="176"/>
                    <a:ext cx="29" cy="45"/>
                  </a:xfrm>
                  <a:custGeom>
                    <a:avLst/>
                    <a:gdLst>
                      <a:gd name="T0" fmla="*/ 0 w 134"/>
                      <a:gd name="T1" fmla="*/ 0 h 201"/>
                      <a:gd name="T2" fmla="*/ 0 w 134"/>
                      <a:gd name="T3" fmla="*/ 0 h 201"/>
                      <a:gd name="T4" fmla="*/ 0 w 134"/>
                      <a:gd name="T5" fmla="*/ 0 h 201"/>
                      <a:gd name="T6" fmla="*/ 0 w 134"/>
                      <a:gd name="T7" fmla="*/ 0 h 201"/>
                      <a:gd name="T8" fmla="*/ 0 w 134"/>
                      <a:gd name="T9" fmla="*/ 0 h 201"/>
                      <a:gd name="T10" fmla="*/ 0 w 134"/>
                      <a:gd name="T11" fmla="*/ 0 h 201"/>
                      <a:gd name="T12" fmla="*/ 0 w 134"/>
                      <a:gd name="T13" fmla="*/ 0 h 201"/>
                      <a:gd name="T14" fmla="*/ 0 w 134"/>
                      <a:gd name="T15" fmla="*/ 0 h 201"/>
                      <a:gd name="T16" fmla="*/ 0 w 134"/>
                      <a:gd name="T17" fmla="*/ 0 h 201"/>
                      <a:gd name="T18" fmla="*/ 0 w 134"/>
                      <a:gd name="T19" fmla="*/ 0 h 2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201"/>
                      <a:gd name="T32" fmla="*/ 134 w 134"/>
                      <a:gd name="T33" fmla="*/ 201 h 2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201">
                        <a:moveTo>
                          <a:pt x="0" y="200"/>
                        </a:moveTo>
                        <a:lnTo>
                          <a:pt x="133" y="20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200"/>
                        </a:lnTo>
                        <a:close/>
                        <a:moveTo>
                          <a:pt x="28" y="154"/>
                        </a:moveTo>
                        <a:lnTo>
                          <a:pt x="105" y="154"/>
                        </a:lnTo>
                        <a:lnTo>
                          <a:pt x="105" y="44"/>
                        </a:lnTo>
                        <a:lnTo>
                          <a:pt x="28" y="44"/>
                        </a:lnTo>
                        <a:lnTo>
                          <a:pt x="28" y="154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1652">
                    <a:extLst>
                      <a:ext uri="{FF2B5EF4-FFF2-40B4-BE49-F238E27FC236}">
                        <a16:creationId xmlns:a16="http://schemas.microsoft.com/office/drawing/2014/main" id="{286D565E-CAB4-43E0-83F1-8DD75B1CE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186"/>
                    <a:ext cx="16" cy="24"/>
                  </a:xfrm>
                  <a:custGeom>
                    <a:avLst/>
                    <a:gdLst>
                      <a:gd name="T0" fmla="*/ 0 w 74"/>
                      <a:gd name="T1" fmla="*/ 0 h 111"/>
                      <a:gd name="T2" fmla="*/ 0 w 74"/>
                      <a:gd name="T3" fmla="*/ 0 h 111"/>
                      <a:gd name="T4" fmla="*/ 0 w 74"/>
                      <a:gd name="T5" fmla="*/ 0 h 111"/>
                      <a:gd name="T6" fmla="*/ 0 w 74"/>
                      <a:gd name="T7" fmla="*/ 0 h 111"/>
                      <a:gd name="T8" fmla="*/ 0 w 74"/>
                      <a:gd name="T9" fmla="*/ 0 h 111"/>
                      <a:gd name="T10" fmla="*/ 0 w 74"/>
                      <a:gd name="T11" fmla="*/ 0 h 111"/>
                      <a:gd name="T12" fmla="*/ 0 w 74"/>
                      <a:gd name="T13" fmla="*/ 0 h 111"/>
                      <a:gd name="T14" fmla="*/ 0 w 74"/>
                      <a:gd name="T15" fmla="*/ 0 h 111"/>
                      <a:gd name="T16" fmla="*/ 0 w 74"/>
                      <a:gd name="T17" fmla="*/ 0 h 111"/>
                      <a:gd name="T18" fmla="*/ 0 w 74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"/>
                      <a:gd name="T31" fmla="*/ 0 h 111"/>
                      <a:gd name="T32" fmla="*/ 74 w 74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" h="111">
                        <a:moveTo>
                          <a:pt x="0" y="110"/>
                        </a:moveTo>
                        <a:lnTo>
                          <a:pt x="73" y="110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10"/>
                        </a:lnTo>
                        <a:close/>
                        <a:moveTo>
                          <a:pt x="31" y="65"/>
                        </a:moveTo>
                        <a:lnTo>
                          <a:pt x="42" y="65"/>
                        </a:lnTo>
                        <a:lnTo>
                          <a:pt x="42" y="44"/>
                        </a:lnTo>
                        <a:lnTo>
                          <a:pt x="31" y="44"/>
                        </a:lnTo>
                        <a:lnTo>
                          <a:pt x="31" y="65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1653">
                    <a:extLst>
                      <a:ext uri="{FF2B5EF4-FFF2-40B4-BE49-F238E27FC236}">
                        <a16:creationId xmlns:a16="http://schemas.microsoft.com/office/drawing/2014/main" id="{78A7E3F1-0543-460E-9F4F-BD3DA59139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4" y="196"/>
                    <a:ext cx="1" cy="3"/>
                  </a:xfrm>
                  <a:custGeom>
                    <a:avLst/>
                    <a:gdLst>
                      <a:gd name="T0" fmla="*/ 0 w 10"/>
                      <a:gd name="T1" fmla="*/ 0 h 16"/>
                      <a:gd name="T2" fmla="*/ 0 w 10"/>
                      <a:gd name="T3" fmla="*/ 0 h 16"/>
                      <a:gd name="T4" fmla="*/ 0 w 10"/>
                      <a:gd name="T5" fmla="*/ 0 h 16"/>
                      <a:gd name="T6" fmla="*/ 0 w 10"/>
                      <a:gd name="T7" fmla="*/ 0 h 16"/>
                      <a:gd name="T8" fmla="*/ 0 w 10"/>
                      <a:gd name="T9" fmla="*/ 0 h 16"/>
                      <a:gd name="T10" fmla="*/ 0 w 10"/>
                      <a:gd name="T11" fmla="*/ 0 h 16"/>
                      <a:gd name="T12" fmla="*/ 0 w 10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6"/>
                      <a:gd name="T23" fmla="*/ 10 w 10"/>
                      <a:gd name="T24" fmla="*/ 16 h 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6">
                        <a:moveTo>
                          <a:pt x="0" y="15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5" y="10"/>
                        </a:move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1654">
                    <a:extLst>
                      <a:ext uri="{FF2B5EF4-FFF2-40B4-BE49-F238E27FC236}">
                        <a16:creationId xmlns:a16="http://schemas.microsoft.com/office/drawing/2014/main" id="{8CE09AFF-47F3-42F7-8E86-B96DEC776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0 h 1634"/>
                      <a:gd name="T2" fmla="*/ 0 w 1083"/>
                      <a:gd name="T3" fmla="*/ 0 h 1634"/>
                      <a:gd name="T4" fmla="*/ 0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0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w 1083"/>
                      <a:gd name="T21" fmla="*/ 0 h 1634"/>
                      <a:gd name="T22" fmla="*/ 1 w 1083"/>
                      <a:gd name="T23" fmla="*/ 0 h 1634"/>
                      <a:gd name="T24" fmla="*/ 1 w 1083"/>
                      <a:gd name="T25" fmla="*/ 0 h 1634"/>
                      <a:gd name="T26" fmla="*/ 0 w 1083"/>
                      <a:gd name="T27" fmla="*/ 0 h 1634"/>
                      <a:gd name="T28" fmla="*/ 0 w 1083"/>
                      <a:gd name="T29" fmla="*/ 0 h 1634"/>
                      <a:gd name="T30" fmla="*/ 0 w 1083"/>
                      <a:gd name="T31" fmla="*/ 1 h 1634"/>
                      <a:gd name="T32" fmla="*/ 1 w 1083"/>
                      <a:gd name="T33" fmla="*/ 1 h 1634"/>
                      <a:gd name="T34" fmla="*/ 1 w 1083"/>
                      <a:gd name="T35" fmla="*/ 0 h 1634"/>
                      <a:gd name="T36" fmla="*/ 0 w 1083"/>
                      <a:gd name="T37" fmla="*/ 0 h 1634"/>
                      <a:gd name="T38" fmla="*/ 0 w 1083"/>
                      <a:gd name="T39" fmla="*/ 1 h 163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83"/>
                      <a:gd name="T61" fmla="*/ 0 h 1634"/>
                      <a:gd name="T62" fmla="*/ 1083 w 1083"/>
                      <a:gd name="T63" fmla="*/ 1634 h 163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83" h="1634">
                        <a:moveTo>
                          <a:pt x="0" y="298"/>
                        </a:moveTo>
                        <a:lnTo>
                          <a:pt x="442" y="298"/>
                        </a:lnTo>
                        <a:lnTo>
                          <a:pt x="442" y="27"/>
                        </a:lnTo>
                        <a:lnTo>
                          <a:pt x="0" y="27"/>
                        </a:lnTo>
                        <a:lnTo>
                          <a:pt x="0" y="298"/>
                        </a:lnTo>
                        <a:close/>
                        <a:moveTo>
                          <a:pt x="564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564" y="0"/>
                        </a:lnTo>
                        <a:lnTo>
                          <a:pt x="564" y="1633"/>
                        </a:lnTo>
                        <a:close/>
                        <a:moveTo>
                          <a:pt x="580" y="551"/>
                        </a:moveTo>
                        <a:lnTo>
                          <a:pt x="1067" y="551"/>
                        </a:lnTo>
                        <a:lnTo>
                          <a:pt x="1067" y="44"/>
                        </a:lnTo>
                        <a:lnTo>
                          <a:pt x="580" y="44"/>
                        </a:lnTo>
                        <a:lnTo>
                          <a:pt x="580" y="551"/>
                        </a:lnTo>
                        <a:close/>
                        <a:moveTo>
                          <a:pt x="603" y="1588"/>
                        </a:moveTo>
                        <a:lnTo>
                          <a:pt x="1044" y="1588"/>
                        </a:lnTo>
                        <a:lnTo>
                          <a:pt x="1044" y="551"/>
                        </a:lnTo>
                        <a:lnTo>
                          <a:pt x="603" y="551"/>
                        </a:lnTo>
                        <a:lnTo>
                          <a:pt x="603" y="1588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1655">
                    <a:extLst>
                      <a:ext uri="{FF2B5EF4-FFF2-40B4-BE49-F238E27FC236}">
                        <a16:creationId xmlns:a16="http://schemas.microsoft.com/office/drawing/2014/main" id="{20C69D21-AAD6-4B82-84C0-E491AD4F5E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24"/>
                    <a:ext cx="241" cy="321"/>
                  </a:xfrm>
                  <a:custGeom>
                    <a:avLst/>
                    <a:gdLst>
                      <a:gd name="T0" fmla="*/ 0 w 1066"/>
                      <a:gd name="T1" fmla="*/ 0 h 1418"/>
                      <a:gd name="T2" fmla="*/ 0 w 1066"/>
                      <a:gd name="T3" fmla="*/ 0 h 1418"/>
                      <a:gd name="T4" fmla="*/ 0 w 1066"/>
                      <a:gd name="T5" fmla="*/ 0 h 1418"/>
                      <a:gd name="T6" fmla="*/ 0 w 1066"/>
                      <a:gd name="T7" fmla="*/ 0 h 1418"/>
                      <a:gd name="T8" fmla="*/ 0 w 1066"/>
                      <a:gd name="T9" fmla="*/ 0 h 1418"/>
                      <a:gd name="T10" fmla="*/ 0 w 1066"/>
                      <a:gd name="T11" fmla="*/ 0 h 1418"/>
                      <a:gd name="T12" fmla="*/ 0 w 1066"/>
                      <a:gd name="T13" fmla="*/ 0 h 1418"/>
                      <a:gd name="T14" fmla="*/ 1 w 1066"/>
                      <a:gd name="T15" fmla="*/ 0 h 1418"/>
                      <a:gd name="T16" fmla="*/ 0 w 1066"/>
                      <a:gd name="T17" fmla="*/ 0 h 1418"/>
                      <a:gd name="T18" fmla="*/ 0 w 1066"/>
                      <a:gd name="T19" fmla="*/ 0 h 1418"/>
                      <a:gd name="T20" fmla="*/ 1 w 1066"/>
                      <a:gd name="T21" fmla="*/ 0 h 1418"/>
                      <a:gd name="T22" fmla="*/ 0 w 1066"/>
                      <a:gd name="T23" fmla="*/ 0 h 1418"/>
                      <a:gd name="T24" fmla="*/ 0 w 1066"/>
                      <a:gd name="T25" fmla="*/ 1 h 1418"/>
                      <a:gd name="T26" fmla="*/ 1 w 1066"/>
                      <a:gd name="T27" fmla="*/ 1 h 1418"/>
                      <a:gd name="T28" fmla="*/ 0 w 1066"/>
                      <a:gd name="T29" fmla="*/ 1 h 1418"/>
                      <a:gd name="T30" fmla="*/ 0 w 1066"/>
                      <a:gd name="T31" fmla="*/ 1 h 1418"/>
                      <a:gd name="T32" fmla="*/ 1 w 1066"/>
                      <a:gd name="T33" fmla="*/ 1 h 1418"/>
                      <a:gd name="T34" fmla="*/ 0 w 1066"/>
                      <a:gd name="T35" fmla="*/ 1 h 1418"/>
                      <a:gd name="T36" fmla="*/ 0 w 1066"/>
                      <a:gd name="T37" fmla="*/ 0 h 1418"/>
                      <a:gd name="T38" fmla="*/ 1 w 1066"/>
                      <a:gd name="T39" fmla="*/ 0 h 1418"/>
                      <a:gd name="T40" fmla="*/ 0 w 1066"/>
                      <a:gd name="T41" fmla="*/ 0 h 1418"/>
                      <a:gd name="T42" fmla="*/ 0 w 1066"/>
                      <a:gd name="T43" fmla="*/ 0 h 1418"/>
                      <a:gd name="T44" fmla="*/ 1 w 1066"/>
                      <a:gd name="T45" fmla="*/ 0 h 1418"/>
                      <a:gd name="T46" fmla="*/ 0 w 1066"/>
                      <a:gd name="T47" fmla="*/ 0 h 1418"/>
                      <a:gd name="T48" fmla="*/ 0 w 1066"/>
                      <a:gd name="T49" fmla="*/ 0 h 1418"/>
                      <a:gd name="T50" fmla="*/ 1 w 1066"/>
                      <a:gd name="T51" fmla="*/ 0 h 1418"/>
                      <a:gd name="T52" fmla="*/ 0 w 1066"/>
                      <a:gd name="T53" fmla="*/ 0 h 1418"/>
                      <a:gd name="T54" fmla="*/ 0 w 1066"/>
                      <a:gd name="T55" fmla="*/ 0 h 1418"/>
                      <a:gd name="T56" fmla="*/ 1 w 1066"/>
                      <a:gd name="T57" fmla="*/ 0 h 1418"/>
                      <a:gd name="T58" fmla="*/ 0 w 1066"/>
                      <a:gd name="T59" fmla="*/ 0 h 1418"/>
                      <a:gd name="T60" fmla="*/ 0 w 1066"/>
                      <a:gd name="T61" fmla="*/ 0 h 1418"/>
                      <a:gd name="T62" fmla="*/ 1 w 1066"/>
                      <a:gd name="T63" fmla="*/ 0 h 1418"/>
                      <a:gd name="T64" fmla="*/ 0 w 1066"/>
                      <a:gd name="T65" fmla="*/ 0 h 1418"/>
                      <a:gd name="T66" fmla="*/ 0 w 1066"/>
                      <a:gd name="T67" fmla="*/ 0 h 1418"/>
                      <a:gd name="T68" fmla="*/ 1 w 1066"/>
                      <a:gd name="T69" fmla="*/ 0 h 1418"/>
                      <a:gd name="T70" fmla="*/ 0 w 1066"/>
                      <a:gd name="T71" fmla="*/ 0 h 1418"/>
                      <a:gd name="T72" fmla="*/ 0 w 1066"/>
                      <a:gd name="T73" fmla="*/ 1 h 1418"/>
                      <a:gd name="T74" fmla="*/ 1 w 1066"/>
                      <a:gd name="T75" fmla="*/ 1 h 1418"/>
                      <a:gd name="T76" fmla="*/ 0 w 1066"/>
                      <a:gd name="T77" fmla="*/ 1 h 1418"/>
                      <a:gd name="T78" fmla="*/ 0 w 1066"/>
                      <a:gd name="T79" fmla="*/ 1 h 1418"/>
                      <a:gd name="T80" fmla="*/ 1 w 1066"/>
                      <a:gd name="T81" fmla="*/ 1 h 1418"/>
                      <a:gd name="T82" fmla="*/ 0 w 1066"/>
                      <a:gd name="T83" fmla="*/ 1 h 1418"/>
                      <a:gd name="T84" fmla="*/ 0 w 1066"/>
                      <a:gd name="T85" fmla="*/ 1 h 1418"/>
                      <a:gd name="T86" fmla="*/ 1 w 1066"/>
                      <a:gd name="T87" fmla="*/ 1 h 1418"/>
                      <a:gd name="T88" fmla="*/ 0 w 1066"/>
                      <a:gd name="T89" fmla="*/ 1 h 1418"/>
                      <a:gd name="T90" fmla="*/ 0 w 1066"/>
                      <a:gd name="T91" fmla="*/ 1 h 1418"/>
                      <a:gd name="T92" fmla="*/ 1 w 1066"/>
                      <a:gd name="T93" fmla="*/ 1 h 1418"/>
                      <a:gd name="T94" fmla="*/ 0 w 1066"/>
                      <a:gd name="T95" fmla="*/ 1 h 1418"/>
                      <a:gd name="T96" fmla="*/ 0 w 1066"/>
                      <a:gd name="T97" fmla="*/ 1 h 1418"/>
                      <a:gd name="T98" fmla="*/ 1 w 1066"/>
                      <a:gd name="T99" fmla="*/ 1 h 1418"/>
                      <a:gd name="T100" fmla="*/ 0 w 1066"/>
                      <a:gd name="T101" fmla="*/ 1 h 141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1066"/>
                      <a:gd name="T154" fmla="*/ 0 h 1418"/>
                      <a:gd name="T155" fmla="*/ 1066 w 1066"/>
                      <a:gd name="T156" fmla="*/ 1418 h 141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1066" h="1418">
                        <a:moveTo>
                          <a:pt x="0" y="129"/>
                        </a:moveTo>
                        <a:lnTo>
                          <a:pt x="441" y="129"/>
                        </a:lnTo>
                        <a:lnTo>
                          <a:pt x="0" y="129"/>
                        </a:lnTo>
                        <a:close/>
                        <a:moveTo>
                          <a:pt x="933" y="0"/>
                        </a:moveTo>
                        <a:lnTo>
                          <a:pt x="933" y="97"/>
                        </a:lnTo>
                        <a:lnTo>
                          <a:pt x="933" y="0"/>
                        </a:lnTo>
                        <a:close/>
                        <a:moveTo>
                          <a:pt x="578" y="102"/>
                        </a:moveTo>
                        <a:lnTo>
                          <a:pt x="1061" y="102"/>
                        </a:lnTo>
                        <a:lnTo>
                          <a:pt x="578" y="102"/>
                        </a:lnTo>
                        <a:close/>
                        <a:moveTo>
                          <a:pt x="583" y="205"/>
                        </a:moveTo>
                        <a:lnTo>
                          <a:pt x="1065" y="205"/>
                        </a:lnTo>
                        <a:lnTo>
                          <a:pt x="583" y="205"/>
                        </a:lnTo>
                        <a:close/>
                        <a:moveTo>
                          <a:pt x="602" y="1334"/>
                        </a:moveTo>
                        <a:lnTo>
                          <a:pt x="1042" y="1334"/>
                        </a:lnTo>
                        <a:lnTo>
                          <a:pt x="602" y="1334"/>
                        </a:lnTo>
                        <a:close/>
                        <a:moveTo>
                          <a:pt x="602" y="1126"/>
                        </a:moveTo>
                        <a:lnTo>
                          <a:pt x="1042" y="1126"/>
                        </a:lnTo>
                        <a:lnTo>
                          <a:pt x="602" y="1126"/>
                        </a:lnTo>
                        <a:close/>
                        <a:moveTo>
                          <a:pt x="602" y="918"/>
                        </a:moveTo>
                        <a:lnTo>
                          <a:pt x="1042" y="918"/>
                        </a:lnTo>
                        <a:lnTo>
                          <a:pt x="602" y="918"/>
                        </a:lnTo>
                        <a:close/>
                        <a:moveTo>
                          <a:pt x="602" y="713"/>
                        </a:moveTo>
                        <a:lnTo>
                          <a:pt x="1042" y="713"/>
                        </a:lnTo>
                        <a:lnTo>
                          <a:pt x="602" y="713"/>
                        </a:lnTo>
                        <a:close/>
                        <a:moveTo>
                          <a:pt x="602" y="590"/>
                        </a:moveTo>
                        <a:lnTo>
                          <a:pt x="1042" y="590"/>
                        </a:lnTo>
                        <a:lnTo>
                          <a:pt x="602" y="590"/>
                        </a:lnTo>
                        <a:close/>
                        <a:moveTo>
                          <a:pt x="602" y="696"/>
                        </a:moveTo>
                        <a:lnTo>
                          <a:pt x="1042" y="696"/>
                        </a:lnTo>
                        <a:lnTo>
                          <a:pt x="602" y="696"/>
                        </a:lnTo>
                        <a:close/>
                        <a:moveTo>
                          <a:pt x="602" y="796"/>
                        </a:moveTo>
                        <a:lnTo>
                          <a:pt x="1042" y="796"/>
                        </a:lnTo>
                        <a:lnTo>
                          <a:pt x="602" y="796"/>
                        </a:lnTo>
                        <a:close/>
                        <a:moveTo>
                          <a:pt x="602" y="898"/>
                        </a:moveTo>
                        <a:lnTo>
                          <a:pt x="1042" y="898"/>
                        </a:lnTo>
                        <a:lnTo>
                          <a:pt x="602" y="898"/>
                        </a:lnTo>
                        <a:close/>
                        <a:moveTo>
                          <a:pt x="602" y="1003"/>
                        </a:moveTo>
                        <a:lnTo>
                          <a:pt x="1042" y="1003"/>
                        </a:lnTo>
                        <a:lnTo>
                          <a:pt x="602" y="1003"/>
                        </a:lnTo>
                        <a:close/>
                        <a:moveTo>
                          <a:pt x="602" y="1106"/>
                        </a:moveTo>
                        <a:lnTo>
                          <a:pt x="1042" y="1106"/>
                        </a:lnTo>
                        <a:lnTo>
                          <a:pt x="602" y="1106"/>
                        </a:lnTo>
                        <a:close/>
                        <a:moveTo>
                          <a:pt x="602" y="1209"/>
                        </a:moveTo>
                        <a:lnTo>
                          <a:pt x="1042" y="1209"/>
                        </a:lnTo>
                        <a:lnTo>
                          <a:pt x="602" y="1209"/>
                        </a:lnTo>
                        <a:close/>
                        <a:moveTo>
                          <a:pt x="602" y="1314"/>
                        </a:moveTo>
                        <a:lnTo>
                          <a:pt x="1042" y="1314"/>
                        </a:lnTo>
                        <a:lnTo>
                          <a:pt x="602" y="1314"/>
                        </a:lnTo>
                        <a:close/>
                        <a:moveTo>
                          <a:pt x="602" y="1417"/>
                        </a:moveTo>
                        <a:lnTo>
                          <a:pt x="1042" y="1417"/>
                        </a:lnTo>
                        <a:lnTo>
                          <a:pt x="602" y="1417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右箭头 1822">
                  <a:extLst>
                    <a:ext uri="{FF2B5EF4-FFF2-40B4-BE49-F238E27FC236}">
                      <a16:creationId xmlns:a16="http://schemas.microsoft.com/office/drawing/2014/main" id="{8B24CA80-AC30-4229-A433-6D41706BD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9645" y="4065313"/>
                  <a:ext cx="269875" cy="3016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35" name="直接连接符 1770">
                  <a:extLst>
                    <a:ext uri="{FF2B5EF4-FFF2-40B4-BE49-F238E27FC236}">
                      <a16:creationId xmlns:a16="http://schemas.microsoft.com/office/drawing/2014/main" id="{FE45FF53-1BDF-4AA8-B080-C0086692261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65052" y="1194973"/>
                  <a:ext cx="14572" cy="5104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" name="右箭头 1534">
                  <a:extLst>
                    <a:ext uri="{FF2B5EF4-FFF2-40B4-BE49-F238E27FC236}">
                      <a16:creationId xmlns:a16="http://schemas.microsoft.com/office/drawing/2014/main" id="{54FE80AE-E32D-447F-B51B-80D3CEC8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0831" y="4019277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右箭头 1534">
                  <a:extLst>
                    <a:ext uri="{FF2B5EF4-FFF2-40B4-BE49-F238E27FC236}">
                      <a16:creationId xmlns:a16="http://schemas.microsoft.com/office/drawing/2014/main" id="{0E6DCC01-4E5C-48A3-9E8D-7F2DA895F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91" y="4042945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8" name="Group 705">
                  <a:extLst>
                    <a:ext uri="{FF2B5EF4-FFF2-40B4-BE49-F238E27FC236}">
                      <a16:creationId xmlns:a16="http://schemas.microsoft.com/office/drawing/2014/main" id="{CC5F8D6B-BD4B-46E5-8D0D-14371E92C4A6}"/>
                    </a:ext>
                  </a:extLst>
                </p:cNvPr>
                <p:cNvGrpSpPr/>
                <p:nvPr/>
              </p:nvGrpSpPr>
              <p:grpSpPr>
                <a:xfrm>
                  <a:off x="813447" y="4291181"/>
                  <a:ext cx="715084" cy="2265077"/>
                  <a:chOff x="813447" y="4291181"/>
                  <a:chExt cx="715084" cy="2265077"/>
                </a:xfrm>
              </p:grpSpPr>
              <p:sp>
                <p:nvSpPr>
                  <p:cNvPr id="176" name="流程图: 磁盘 197">
                    <a:extLst>
                      <a:ext uri="{FF2B5EF4-FFF2-40B4-BE49-F238E27FC236}">
                        <a16:creationId xmlns:a16="http://schemas.microsoft.com/office/drawing/2014/main" id="{639DE7A1-EFB7-40B9-8AE2-48B0F69F39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4291181"/>
                    <a:ext cx="704178" cy="662712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过程数据</a:t>
                    </a:r>
                  </a:p>
                </p:txBody>
              </p:sp>
              <p:sp>
                <p:nvSpPr>
                  <p:cNvPr id="177" name="流程图: 磁盘 197">
                    <a:extLst>
                      <a:ext uri="{FF2B5EF4-FFF2-40B4-BE49-F238E27FC236}">
                        <a16:creationId xmlns:a16="http://schemas.microsoft.com/office/drawing/2014/main" id="{E6FBDEC1-B99F-4310-9A84-C21272351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5101843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非结构化数据</a:t>
                    </a:r>
                  </a:p>
                </p:txBody>
              </p:sp>
              <p:sp>
                <p:nvSpPr>
                  <p:cNvPr id="178" name="流程图: 磁盘 197">
                    <a:extLst>
                      <a:ext uri="{FF2B5EF4-FFF2-40B4-BE49-F238E27FC236}">
                        <a16:creationId xmlns:a16="http://schemas.microsoft.com/office/drawing/2014/main" id="{4FD7A1CB-FE13-4E6E-8691-C45DA3381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3447" y="5903025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监控数据</a:t>
                    </a:r>
                  </a:p>
                </p:txBody>
              </p:sp>
            </p:grpSp>
            <p:sp>
              <p:nvSpPr>
                <p:cNvPr id="39" name="矩形 1467">
                  <a:extLst>
                    <a:ext uri="{FF2B5EF4-FFF2-40B4-BE49-F238E27FC236}">
                      <a16:creationId xmlns:a16="http://schemas.microsoft.com/office/drawing/2014/main" id="{3CE6EFB6-60B7-45B0-BA8E-1CFEA64C2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356" y="1483205"/>
                  <a:ext cx="1074599" cy="265102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Text Box 1121">
                  <a:extLst>
                    <a:ext uri="{FF2B5EF4-FFF2-40B4-BE49-F238E27FC236}">
                      <a16:creationId xmlns:a16="http://schemas.microsoft.com/office/drawing/2014/main" id="{AEA2F8DF-FA94-4351-94E0-CC5C246C93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501" y="1144965"/>
                  <a:ext cx="1006851" cy="33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157" tIns="46078" rIns="92157" bIns="46078" anchor="ctr" anchorCtr="1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buSzPct val="99000"/>
                  </a:pPr>
                  <a:r>
                    <a:rPr lang="zh-CN" altLang="en-US" sz="1600" dirty="0">
                      <a:latin typeface="微软雅黑" pitchFamily="34" charset="-122"/>
                      <a:ea typeface="微软雅黑" pitchFamily="34" charset="-122"/>
                    </a:rPr>
                    <a:t>源数据层</a:t>
                  </a:r>
                </a:p>
              </p:txBody>
            </p:sp>
            <p:grpSp>
              <p:nvGrpSpPr>
                <p:cNvPr id="41" name="Group 704">
                  <a:extLst>
                    <a:ext uri="{FF2B5EF4-FFF2-40B4-BE49-F238E27FC236}">
                      <a16:creationId xmlns:a16="http://schemas.microsoft.com/office/drawing/2014/main" id="{0D571886-D681-4CC2-9F15-3098498269B7}"/>
                    </a:ext>
                  </a:extLst>
                </p:cNvPr>
                <p:cNvGrpSpPr/>
                <p:nvPr/>
              </p:nvGrpSpPr>
              <p:grpSpPr>
                <a:xfrm>
                  <a:off x="756590" y="1597795"/>
                  <a:ext cx="832671" cy="2447381"/>
                  <a:chOff x="788643" y="1934765"/>
                  <a:chExt cx="832671" cy="244738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71" name="流程图: 磁盘 197">
                    <a:extLst>
                      <a:ext uri="{FF2B5EF4-FFF2-40B4-BE49-F238E27FC236}">
                        <a16:creationId xmlns:a16="http://schemas.microsoft.com/office/drawing/2014/main" id="{B2B1CFB6-3C73-4521-ADF4-64F3B85AE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1934765"/>
                    <a:ext cx="823686" cy="391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财务</a:t>
                    </a:r>
                  </a:p>
                </p:txBody>
              </p:sp>
              <p:sp>
                <p:nvSpPr>
                  <p:cNvPr id="172" name="流程图: 磁盘 197">
                    <a:extLst>
                      <a:ext uri="{FF2B5EF4-FFF2-40B4-BE49-F238E27FC236}">
                        <a16:creationId xmlns:a16="http://schemas.microsoft.com/office/drawing/2014/main" id="{0B3DECB0-68D5-4019-BB08-CED579212E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705" y="2439672"/>
                    <a:ext cx="832609" cy="401852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生产</a:t>
                    </a:r>
                  </a:p>
                </p:txBody>
              </p:sp>
              <p:sp>
                <p:nvSpPr>
                  <p:cNvPr id="173" name="流程图: 磁盘 197">
                    <a:extLst>
                      <a:ext uri="{FF2B5EF4-FFF2-40B4-BE49-F238E27FC236}">
                        <a16:creationId xmlns:a16="http://schemas.microsoft.com/office/drawing/2014/main" id="{98F64DA4-6AE1-46BF-B7AB-67482652CF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4" y="2955960"/>
                    <a:ext cx="823686" cy="399830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采购</a:t>
                    </a:r>
                  </a:p>
                </p:txBody>
              </p:sp>
              <p:sp>
                <p:nvSpPr>
                  <p:cNvPr id="174" name="流程图: 磁盘 197">
                    <a:extLst>
                      <a:ext uri="{FF2B5EF4-FFF2-40B4-BE49-F238E27FC236}">
                        <a16:creationId xmlns:a16="http://schemas.microsoft.com/office/drawing/2014/main" id="{86598A94-DE4D-417A-9B7F-FF0E9C3D87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3470812"/>
                    <a:ext cx="823686" cy="398147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销售</a:t>
                    </a:r>
                  </a:p>
                </p:txBody>
              </p:sp>
              <p:sp>
                <p:nvSpPr>
                  <p:cNvPr id="175" name="流程图: 磁盘 197">
                    <a:extLst>
                      <a:ext uri="{FF2B5EF4-FFF2-40B4-BE49-F238E27FC236}">
                        <a16:creationId xmlns:a16="http://schemas.microsoft.com/office/drawing/2014/main" id="{FD49B499-2D81-4150-AE3C-BF87960AAA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748" y="3983971"/>
                    <a:ext cx="818431" cy="398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其他</a:t>
                    </a:r>
                  </a:p>
                </p:txBody>
              </p:sp>
            </p:grpSp>
            <p:grpSp>
              <p:nvGrpSpPr>
                <p:cNvPr id="42" name="Group 717">
                  <a:extLst>
                    <a:ext uri="{FF2B5EF4-FFF2-40B4-BE49-F238E27FC236}">
                      <a16:creationId xmlns:a16="http://schemas.microsoft.com/office/drawing/2014/main" id="{9535FFBD-ADF1-4DEC-8D52-7A653E373AD8}"/>
                    </a:ext>
                  </a:extLst>
                </p:cNvPr>
                <p:cNvGrpSpPr/>
                <p:nvPr/>
              </p:nvGrpSpPr>
              <p:grpSpPr>
                <a:xfrm>
                  <a:off x="6128132" y="1173328"/>
                  <a:ext cx="2600237" cy="5368045"/>
                  <a:chOff x="4545875" y="1267641"/>
                  <a:chExt cx="2600237" cy="5368045"/>
                </a:xfrm>
              </p:grpSpPr>
              <p:sp>
                <p:nvSpPr>
                  <p:cNvPr id="124" name="矩形 1821">
                    <a:extLst>
                      <a:ext uri="{FF2B5EF4-FFF2-40B4-BE49-F238E27FC236}">
                        <a16:creationId xmlns:a16="http://schemas.microsoft.com/office/drawing/2014/main" id="{C6C70E4E-F4E1-4506-B680-D9DB3068B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5875" y="1606420"/>
                    <a:ext cx="2600237" cy="5029266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25" name="Text Box 1121">
                    <a:extLst>
                      <a:ext uri="{FF2B5EF4-FFF2-40B4-BE49-F238E27FC236}">
                        <a16:creationId xmlns:a16="http://schemas.microsoft.com/office/drawing/2014/main" id="{376CB57C-414B-4B28-B10A-EFD0841270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472" y="1267641"/>
                    <a:ext cx="2032773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数据分析挖掘与应用</a:t>
                    </a:r>
                  </a:p>
                </p:txBody>
              </p:sp>
              <p:grpSp>
                <p:nvGrpSpPr>
                  <p:cNvPr id="126" name="Group 720">
                    <a:extLst>
                      <a:ext uri="{FF2B5EF4-FFF2-40B4-BE49-F238E27FC236}">
                        <a16:creationId xmlns:a16="http://schemas.microsoft.com/office/drawing/2014/main" id="{1729463F-6236-4AB8-A0FC-DD05CBC15A1D}"/>
                      </a:ext>
                    </a:extLst>
                  </p:cNvPr>
                  <p:cNvGrpSpPr/>
                  <p:nvPr/>
                </p:nvGrpSpPr>
                <p:grpSpPr>
                  <a:xfrm>
                    <a:off x="4576685" y="1902353"/>
                    <a:ext cx="2462113" cy="4602736"/>
                    <a:chOff x="4458126" y="1107254"/>
                    <a:chExt cx="2580673" cy="5397835"/>
                  </a:xfrm>
                </p:grpSpPr>
                <p:grpSp>
                  <p:nvGrpSpPr>
                    <p:cNvPr id="127" name="Group 721">
                      <a:extLst>
                        <a:ext uri="{FF2B5EF4-FFF2-40B4-BE49-F238E27FC236}">
                          <a16:creationId xmlns:a16="http://schemas.microsoft.com/office/drawing/2014/main" id="{FD761783-991E-43CC-B08A-E7DEB62D2B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1107254"/>
                      <a:ext cx="2462357" cy="1307893"/>
                      <a:chOff x="1424911" y="1404266"/>
                      <a:chExt cx="2462357" cy="1307893"/>
                    </a:xfrm>
                  </p:grpSpPr>
                  <p:sp>
                    <p:nvSpPr>
                      <p:cNvPr id="157" name="矩形 1821">
                        <a:extLst>
                          <a:ext uri="{FF2B5EF4-FFF2-40B4-BE49-F238E27FC236}">
                            <a16:creationId xmlns:a16="http://schemas.microsoft.com/office/drawing/2014/main" id="{BBE023DB-F1FF-49E4-99C3-0E81203B26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4911" y="1404266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成本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8" name="Group 760">
                        <a:extLst>
                          <a:ext uri="{FF2B5EF4-FFF2-40B4-BE49-F238E27FC236}">
                            <a16:creationId xmlns:a16="http://schemas.microsoft.com/office/drawing/2014/main" id="{B65E43C8-FC3F-4618-B6AD-CB43E98D05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1761" y="1739086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65" name="Rectangle 767">
                          <a:extLst>
                            <a:ext uri="{FF2B5EF4-FFF2-40B4-BE49-F238E27FC236}">
                              <a16:creationId xmlns:a16="http://schemas.microsoft.com/office/drawing/2014/main" id="{D9148B1E-C325-4091-878D-D452BAFDF1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66" name="Group 574">
                          <a:extLst>
                            <a:ext uri="{FF2B5EF4-FFF2-40B4-BE49-F238E27FC236}">
                              <a16:creationId xmlns:a16="http://schemas.microsoft.com/office/drawing/2014/main" id="{148C82E6-11E7-4F09-ADEF-8B56058401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67" name="Line 53">
                            <a:extLst>
                              <a:ext uri="{FF2B5EF4-FFF2-40B4-BE49-F238E27FC236}">
                                <a16:creationId xmlns:a16="http://schemas.microsoft.com/office/drawing/2014/main" id="{8CCA3525-66E6-4AA9-816E-7F4B4BD0CBA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54">
                            <a:extLst>
                              <a:ext uri="{FF2B5EF4-FFF2-40B4-BE49-F238E27FC236}">
                                <a16:creationId xmlns:a16="http://schemas.microsoft.com/office/drawing/2014/main" id="{B7C175FD-3B7F-4CEF-ADB1-DFDAB35AAE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69" name="图片 73" descr="cube.png">
                            <a:extLst>
                              <a:ext uri="{FF2B5EF4-FFF2-40B4-BE49-F238E27FC236}">
                                <a16:creationId xmlns:a16="http://schemas.microsoft.com/office/drawing/2014/main" id="{393D410D-0BA3-4FD3-9399-C0BED8FC5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70" name="Line 52">
                            <a:extLst>
                              <a:ext uri="{FF2B5EF4-FFF2-40B4-BE49-F238E27FC236}">
                                <a16:creationId xmlns:a16="http://schemas.microsoft.com/office/drawing/2014/main" id="{68B87E49-3318-4651-BD0C-BEE8848B41E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59" name="Group 761">
                        <a:extLst>
                          <a:ext uri="{FF2B5EF4-FFF2-40B4-BE49-F238E27FC236}">
                            <a16:creationId xmlns:a16="http://schemas.microsoft.com/office/drawing/2014/main" id="{21050D16-A6DD-4E2A-B965-885E3C2FA3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3064" y="1815527"/>
                        <a:ext cx="800219" cy="814878"/>
                        <a:chOff x="2204148" y="1815527"/>
                        <a:chExt cx="800219" cy="814878"/>
                      </a:xfrm>
                    </p:grpSpPr>
                    <p:sp>
                      <p:nvSpPr>
                        <p:cNvPr id="163" name="Rectangle 765">
                          <a:extLst>
                            <a:ext uri="{FF2B5EF4-FFF2-40B4-BE49-F238E27FC236}">
                              <a16:creationId xmlns:a16="http://schemas.microsoft.com/office/drawing/2014/main" id="{FCD33FC3-22F2-4E13-8C67-97E459B57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4148" y="235340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64" name="Freeform 766">
                          <a:extLst>
                            <a:ext uri="{FF2B5EF4-FFF2-40B4-BE49-F238E27FC236}">
                              <a16:creationId xmlns:a16="http://schemas.microsoft.com/office/drawing/2014/main" id="{68C97B4E-380E-49EB-8ED3-601424EF146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2638" y="1815527"/>
                          <a:ext cx="503238" cy="350838"/>
                        </a:xfrm>
                        <a:custGeom>
                          <a:avLst/>
                          <a:gdLst>
                            <a:gd name="T0" fmla="*/ 0 w 4247"/>
                            <a:gd name="T1" fmla="*/ 761 h 1028"/>
                            <a:gd name="T2" fmla="*/ 1543 w 4247"/>
                            <a:gd name="T3" fmla="*/ 312 h 1028"/>
                            <a:gd name="T4" fmla="*/ 1543 w 4247"/>
                            <a:gd name="T5" fmla="*/ 579 h 1028"/>
                            <a:gd name="T6" fmla="*/ 2777 w 4247"/>
                            <a:gd name="T7" fmla="*/ 242 h 1028"/>
                            <a:gd name="T8" fmla="*/ 2771 w 4247"/>
                            <a:gd name="T9" fmla="*/ 492 h 1028"/>
                            <a:gd name="T10" fmla="*/ 3815 w 4247"/>
                            <a:gd name="T11" fmla="*/ 228 h 1028"/>
                            <a:gd name="T12" fmla="*/ 3815 w 4247"/>
                            <a:gd name="T13" fmla="*/ 0 h 1028"/>
                            <a:gd name="T14" fmla="*/ 4247 w 4247"/>
                            <a:gd name="T15" fmla="*/ 306 h 1028"/>
                            <a:gd name="T16" fmla="*/ 3822 w 4247"/>
                            <a:gd name="T17" fmla="*/ 735 h 1028"/>
                            <a:gd name="T18" fmla="*/ 3816 w 4247"/>
                            <a:gd name="T19" fmla="*/ 492 h 1028"/>
                            <a:gd name="T20" fmla="*/ 2519 w 4247"/>
                            <a:gd name="T21" fmla="*/ 884 h 1028"/>
                            <a:gd name="T22" fmla="*/ 2528 w 4247"/>
                            <a:gd name="T23" fmla="*/ 581 h 1028"/>
                            <a:gd name="T24" fmla="*/ 1277 w 4247"/>
                            <a:gd name="T25" fmla="*/ 930 h 1028"/>
                            <a:gd name="T26" fmla="*/ 1277 w 4247"/>
                            <a:gd name="T27" fmla="*/ 654 h 1028"/>
                            <a:gd name="T28" fmla="*/ 0 w 4247"/>
                            <a:gd name="T29" fmla="*/ 1028 h 1028"/>
                            <a:gd name="T30" fmla="*/ 0 w 4247"/>
                            <a:gd name="T31" fmla="*/ 761 h 102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247"/>
                            <a:gd name="T49" fmla="*/ 0 h 1028"/>
                            <a:gd name="T50" fmla="*/ 4247 w 4247"/>
                            <a:gd name="T51" fmla="*/ 1028 h 102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247" h="1028">
                              <a:moveTo>
                                <a:pt x="0" y="761"/>
                              </a:moveTo>
                              <a:lnTo>
                                <a:pt x="1543" y="312"/>
                              </a:lnTo>
                              <a:lnTo>
                                <a:pt x="1543" y="579"/>
                              </a:lnTo>
                              <a:lnTo>
                                <a:pt x="2777" y="242"/>
                              </a:lnTo>
                              <a:lnTo>
                                <a:pt x="2771" y="492"/>
                              </a:lnTo>
                              <a:lnTo>
                                <a:pt x="3815" y="228"/>
                              </a:lnTo>
                              <a:lnTo>
                                <a:pt x="3815" y="0"/>
                              </a:lnTo>
                              <a:lnTo>
                                <a:pt x="4247" y="306"/>
                              </a:lnTo>
                              <a:lnTo>
                                <a:pt x="3822" y="735"/>
                              </a:lnTo>
                              <a:lnTo>
                                <a:pt x="3816" y="492"/>
                              </a:lnTo>
                              <a:lnTo>
                                <a:pt x="2519" y="884"/>
                              </a:lnTo>
                              <a:lnTo>
                                <a:pt x="2528" y="581"/>
                              </a:lnTo>
                              <a:lnTo>
                                <a:pt x="1277" y="930"/>
                              </a:lnTo>
                              <a:lnTo>
                                <a:pt x="1277" y="654"/>
                              </a:lnTo>
                              <a:lnTo>
                                <a:pt x="0" y="1028"/>
                              </a:lnTo>
                              <a:lnTo>
                                <a:pt x="0" y="761"/>
                              </a:lnTo>
                              <a:close/>
                            </a:path>
                          </a:pathLst>
                        </a:custGeom>
                        <a:gradFill rotWithShape="1">
                          <a:gsLst>
                            <a:gs pos="0">
                              <a:srgbClr val="49C349"/>
                            </a:gs>
                            <a:gs pos="100000">
                              <a:srgbClr val="3399FF"/>
                            </a:gs>
                          </a:gsLst>
                          <a:lin ang="0" scaled="1"/>
                        </a:gradFill>
                        <a:ln w="9525">
                          <a:noFill/>
                          <a:round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0" name="Group 762">
                        <a:extLst>
                          <a:ext uri="{FF2B5EF4-FFF2-40B4-BE49-F238E27FC236}">
                            <a16:creationId xmlns:a16="http://schemas.microsoft.com/office/drawing/2014/main" id="{2F25216F-642E-40BD-AEB9-58F236C2C5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4367" y="1790904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161" name="Rectangle 763">
                          <a:extLst>
                            <a:ext uri="{FF2B5EF4-FFF2-40B4-BE49-F238E27FC236}">
                              <a16:creationId xmlns:a16="http://schemas.microsoft.com/office/drawing/2014/main" id="{405894B9-FDE0-4D15-8D8A-0E9C54F5D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</a:p>
                      </p:txBody>
                    </p:sp>
                    <p:pic>
                      <p:nvPicPr>
                        <p:cNvPr id="162" name="Picture 40" descr="screen-capture-3.jpg">
                          <a:extLst>
                            <a:ext uri="{FF2B5EF4-FFF2-40B4-BE49-F238E27FC236}">
                              <a16:creationId xmlns:a16="http://schemas.microsoft.com/office/drawing/2014/main" id="{C49B7118-B905-47FB-A2A2-3BAABCD5DA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8" name="Group 722">
                      <a:extLst>
                        <a:ext uri="{FF2B5EF4-FFF2-40B4-BE49-F238E27FC236}">
                          <a16:creationId xmlns:a16="http://schemas.microsoft.com/office/drawing/2014/main" id="{362D9BEA-2141-42F6-A705-E010502FD7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58126" y="3650204"/>
                      <a:ext cx="2497998" cy="1392958"/>
                      <a:chOff x="1283678" y="2783113"/>
                      <a:chExt cx="2497998" cy="1392958"/>
                    </a:xfrm>
                  </p:grpSpPr>
                  <p:sp>
                    <p:nvSpPr>
                      <p:cNvPr id="151" name="矩形 1821">
                        <a:extLst>
                          <a:ext uri="{FF2B5EF4-FFF2-40B4-BE49-F238E27FC236}">
                            <a16:creationId xmlns:a16="http://schemas.microsoft.com/office/drawing/2014/main" id="{3FAD0349-36F9-448D-BD92-3FA9D89A21D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3678" y="278311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服务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2" name="Rectangle 757">
                        <a:extLst>
                          <a:ext uri="{FF2B5EF4-FFF2-40B4-BE49-F238E27FC236}">
                            <a16:creationId xmlns:a16="http://schemas.microsoft.com/office/drawing/2014/main" id="{6E093AC2-8376-4E70-A614-3F0CCED4F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9578" y="3850713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销售分析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3" name="Rectangle 755">
                        <a:extLst>
                          <a:ext uri="{FF2B5EF4-FFF2-40B4-BE49-F238E27FC236}">
                            <a16:creationId xmlns:a16="http://schemas.microsoft.com/office/drawing/2014/main" id="{539DE2EE-AE96-4874-B0BB-75245DB19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0882" y="3851222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客户评级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4" name="Group 752">
                        <a:extLst>
                          <a:ext uri="{FF2B5EF4-FFF2-40B4-BE49-F238E27FC236}">
                            <a16:creationId xmlns:a16="http://schemas.microsoft.com/office/drawing/2014/main" id="{E8CB1B75-13BC-4523-B009-0292CE3A15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1457" y="3165735"/>
                        <a:ext cx="800219" cy="950728"/>
                        <a:chOff x="2981457" y="3165735"/>
                        <a:chExt cx="800219" cy="950728"/>
                      </a:xfrm>
                    </p:grpSpPr>
                    <p:sp>
                      <p:nvSpPr>
                        <p:cNvPr id="155" name="Rectangle 753">
                          <a:extLst>
                            <a:ext uri="{FF2B5EF4-FFF2-40B4-BE49-F238E27FC236}">
                              <a16:creationId xmlns:a16="http://schemas.microsoft.com/office/drawing/2014/main" id="{297FD360-CB54-4271-9725-80C1777F1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81457" y="3839464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订单排程</a:t>
                          </a:r>
                        </a:p>
                      </p:txBody>
                    </p:sp>
                    <p:pic>
                      <p:nvPicPr>
                        <p:cNvPr id="156" name="Picture 79">
                          <a:extLst>
                            <a:ext uri="{FF2B5EF4-FFF2-40B4-BE49-F238E27FC236}">
                              <a16:creationId xmlns:a16="http://schemas.microsoft.com/office/drawing/2014/main" id="{01AD89C8-B44D-491F-A902-44EB71E442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686" y="3165735"/>
                          <a:ext cx="617538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9" name="Group 723">
                      <a:extLst>
                        <a:ext uri="{FF2B5EF4-FFF2-40B4-BE49-F238E27FC236}">
                          <a16:creationId xmlns:a16="http://schemas.microsoft.com/office/drawing/2014/main" id="{A24C0F2B-C9AC-48B0-A824-6003C77446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5197196"/>
                      <a:ext cx="2462357" cy="1307893"/>
                      <a:chOff x="4023590" y="2924578"/>
                      <a:chExt cx="2462357" cy="1307893"/>
                    </a:xfrm>
                  </p:grpSpPr>
                  <p:sp>
                    <p:nvSpPr>
                      <p:cNvPr id="141" name="矩形 1821">
                        <a:extLst>
                          <a:ext uri="{FF2B5EF4-FFF2-40B4-BE49-F238E27FC236}">
                            <a16:creationId xmlns:a16="http://schemas.microsoft.com/office/drawing/2014/main" id="{26AB0105-167A-409C-BA4C-6ECF4C269C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3590" y="2924578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绩效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42" name="Group 736">
                        <a:extLst>
                          <a:ext uri="{FF2B5EF4-FFF2-40B4-BE49-F238E27FC236}">
                            <a16:creationId xmlns:a16="http://schemas.microsoft.com/office/drawing/2014/main" id="{30C6F26C-C170-4844-9F64-A9F3FE63E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60440" y="3259398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45" name="Rectangle 743">
                          <a:extLst>
                            <a:ext uri="{FF2B5EF4-FFF2-40B4-BE49-F238E27FC236}">
                              <a16:creationId xmlns:a16="http://schemas.microsoft.com/office/drawing/2014/main" id="{E26614C4-464A-4C13-8530-1E7C73E3D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46" name="Group 574">
                          <a:extLst>
                            <a:ext uri="{FF2B5EF4-FFF2-40B4-BE49-F238E27FC236}">
                              <a16:creationId xmlns:a16="http://schemas.microsoft.com/office/drawing/2014/main" id="{8B1A1DBC-642F-4C41-B63D-303244546BE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47" name="Line 53">
                            <a:extLst>
                              <a:ext uri="{FF2B5EF4-FFF2-40B4-BE49-F238E27FC236}">
                                <a16:creationId xmlns:a16="http://schemas.microsoft.com/office/drawing/2014/main" id="{E351131A-D074-47DA-8802-1AE2C47D203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8" name="Line 54">
                            <a:extLst>
                              <a:ext uri="{FF2B5EF4-FFF2-40B4-BE49-F238E27FC236}">
                                <a16:creationId xmlns:a16="http://schemas.microsoft.com/office/drawing/2014/main" id="{7B9000D8-D3E3-4C58-B588-2E9C45DF087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49" name="图片 73" descr="cube.png">
                            <a:extLst>
                              <a:ext uri="{FF2B5EF4-FFF2-40B4-BE49-F238E27FC236}">
                                <a16:creationId xmlns:a16="http://schemas.microsoft.com/office/drawing/2014/main" id="{DA3D8F6B-F5E8-4538-AE02-E3B502AE12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50" name="Line 52">
                            <a:extLst>
                              <a:ext uri="{FF2B5EF4-FFF2-40B4-BE49-F238E27FC236}">
                                <a16:creationId xmlns:a16="http://schemas.microsoft.com/office/drawing/2014/main" id="{789F5FBD-FC85-43A6-8848-8172A7F7F1E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143" name="Rectangle 741">
                        <a:extLst>
                          <a:ext uri="{FF2B5EF4-FFF2-40B4-BE49-F238E27FC236}">
                            <a16:creationId xmlns:a16="http://schemas.microsoft.com/office/drawing/2014/main" id="{F112B903-2A13-4540-B29B-0AA492E3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3779" y="3861960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自定分析</a:t>
                        </a:r>
                      </a:p>
                    </p:txBody>
                  </p:sp>
                  <p:sp>
                    <p:nvSpPr>
                      <p:cNvPr id="144" name="Rectangle 739">
                        <a:extLst>
                          <a:ext uri="{FF2B5EF4-FFF2-40B4-BE49-F238E27FC236}">
                            <a16:creationId xmlns:a16="http://schemas.microsoft.com/office/drawing/2014/main" id="{4FA13D60-F2B4-44BD-A661-33D0E374F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2475" y="3873718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安全评估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130" name="Group 724">
                      <a:extLst>
                        <a:ext uri="{FF2B5EF4-FFF2-40B4-BE49-F238E27FC236}">
                          <a16:creationId xmlns:a16="http://schemas.microsoft.com/office/drawing/2014/main" id="{30820C27-557A-4094-8E01-7F6EF3B426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9746" y="2535278"/>
                      <a:ext cx="2469053" cy="1120491"/>
                      <a:chOff x="4025790" y="1422033"/>
                      <a:chExt cx="2469053" cy="1315792"/>
                    </a:xfrm>
                  </p:grpSpPr>
                  <p:sp>
                    <p:nvSpPr>
                      <p:cNvPr id="131" name="矩形 1821">
                        <a:extLst>
                          <a:ext uri="{FF2B5EF4-FFF2-40B4-BE49-F238E27FC236}">
                            <a16:creationId xmlns:a16="http://schemas.microsoft.com/office/drawing/2014/main" id="{BBA4F8C5-5976-475F-A6FD-AB97FEE32D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486" y="142203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32" name="Group 726">
                        <a:extLst>
                          <a:ext uri="{FF2B5EF4-FFF2-40B4-BE49-F238E27FC236}">
                            <a16:creationId xmlns:a16="http://schemas.microsoft.com/office/drawing/2014/main" id="{BDF4826A-F20F-46DF-8708-4CF0B67169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2535" y="1806960"/>
                        <a:ext cx="838753" cy="930865"/>
                        <a:chOff x="6023014" y="737337"/>
                        <a:chExt cx="838753" cy="930865"/>
                      </a:xfrm>
                    </p:grpSpPr>
                    <p:sp>
                      <p:nvSpPr>
                        <p:cNvPr id="139" name="Rectangle 733">
                          <a:extLst>
                            <a:ext uri="{FF2B5EF4-FFF2-40B4-BE49-F238E27FC236}">
                              <a16:creationId xmlns:a16="http://schemas.microsoft.com/office/drawing/2014/main" id="{D28D67CE-060B-4861-8518-4314BEDE2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3014" y="1286732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指标预测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140" name="Picture 125" descr="AnalyticApps_computer-wcharts_icon.png">
                          <a:extLst>
                            <a:ext uri="{FF2B5EF4-FFF2-40B4-BE49-F238E27FC236}">
                              <a16:creationId xmlns:a16="http://schemas.microsoft.com/office/drawing/2014/main" id="{4D6C151F-8C24-4655-8776-496D611E44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204" y="737337"/>
                          <a:ext cx="549275" cy="527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133" name="Group 727">
                        <a:extLst>
                          <a:ext uri="{FF2B5EF4-FFF2-40B4-BE49-F238E27FC236}">
                            <a16:creationId xmlns:a16="http://schemas.microsoft.com/office/drawing/2014/main" id="{5F13743B-8A19-4ED1-8243-EBE4AFFA5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8431" y="1840612"/>
                        <a:ext cx="800219" cy="789073"/>
                        <a:chOff x="5628431" y="1840612"/>
                        <a:chExt cx="800219" cy="789073"/>
                      </a:xfrm>
                    </p:grpSpPr>
                    <p:sp>
                      <p:nvSpPr>
                        <p:cNvPr id="137" name="Rectangle 731">
                          <a:extLst>
                            <a:ext uri="{FF2B5EF4-FFF2-40B4-BE49-F238E27FC236}">
                              <a16:creationId xmlns:a16="http://schemas.microsoft.com/office/drawing/2014/main" id="{C180B27D-70E8-4F95-A501-E87A24159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28431" y="235268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质量归档</a:t>
                          </a:r>
                        </a:p>
                      </p:txBody>
                    </p:sp>
                    <p:pic>
                      <p:nvPicPr>
                        <p:cNvPr id="138" name="图片 75" descr="notepad.png">
                          <a:extLst>
                            <a:ext uri="{FF2B5EF4-FFF2-40B4-BE49-F238E27FC236}">
                              <a16:creationId xmlns:a16="http://schemas.microsoft.com/office/drawing/2014/main" id="{FC91CD98-0376-4D88-8BDC-4A13FF557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161" y="1840612"/>
                          <a:ext cx="614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grpSp>
                    <p:nvGrpSpPr>
                      <p:cNvPr id="134" name="Group 728">
                        <a:extLst>
                          <a:ext uri="{FF2B5EF4-FFF2-40B4-BE49-F238E27FC236}">
                            <a16:creationId xmlns:a16="http://schemas.microsoft.com/office/drawing/2014/main" id="{0DCAC278-9F96-4972-865F-80576E420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25790" y="1789196"/>
                        <a:ext cx="838753" cy="945170"/>
                        <a:chOff x="4025790" y="1789196"/>
                        <a:chExt cx="838753" cy="945170"/>
                      </a:xfrm>
                    </p:grpSpPr>
                    <p:pic>
                      <p:nvPicPr>
                        <p:cNvPr id="135" name="Picture 10">
                          <a:extLst>
                            <a:ext uri="{FF2B5EF4-FFF2-40B4-BE49-F238E27FC236}">
                              <a16:creationId xmlns:a16="http://schemas.microsoft.com/office/drawing/2014/main" id="{C0C38769-151E-4C38-95F8-DD5DAF047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47" y="1789196"/>
                          <a:ext cx="664696" cy="511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reflection blurRad="6350" stA="52000" endA="300" endPos="35000" dir="5400000" sy="-100000" algn="bl" rotWithShape="0"/>
                        </a:effectLst>
                      </p:spPr>
                    </p:pic>
                    <p:sp>
                      <p:nvSpPr>
                        <p:cNvPr id="136" name="Rectangle 730">
                          <a:extLst>
                            <a:ext uri="{FF2B5EF4-FFF2-40B4-BE49-F238E27FC236}">
                              <a16:creationId xmlns:a16="http://schemas.microsoft.com/office/drawing/2014/main" id="{A7FDBB78-A821-4E89-B290-527820E97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25790" y="2352896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趋势分析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" name="Group 773">
                  <a:extLst>
                    <a:ext uri="{FF2B5EF4-FFF2-40B4-BE49-F238E27FC236}">
                      <a16:creationId xmlns:a16="http://schemas.microsoft.com/office/drawing/2014/main" id="{B56C6462-8B73-4F2D-8E09-343F7F5A82C8}"/>
                    </a:ext>
                  </a:extLst>
                </p:cNvPr>
                <p:cNvGrpSpPr/>
                <p:nvPr/>
              </p:nvGrpSpPr>
              <p:grpSpPr>
                <a:xfrm>
                  <a:off x="3175981" y="1172830"/>
                  <a:ext cx="2569613" cy="5356341"/>
                  <a:chOff x="2927028" y="571755"/>
                  <a:chExt cx="2569613" cy="5356341"/>
                </a:xfrm>
              </p:grpSpPr>
              <p:sp>
                <p:nvSpPr>
                  <p:cNvPr id="98" name="矩形 1821">
                    <a:extLst>
                      <a:ext uri="{FF2B5EF4-FFF2-40B4-BE49-F238E27FC236}">
                        <a16:creationId xmlns:a16="http://schemas.microsoft.com/office/drawing/2014/main" id="{B1B4105F-38A3-4648-9957-3DCFB807EB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028" y="931414"/>
                    <a:ext cx="2569613" cy="4996682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9" name="右箭头 1533">
                    <a:extLst>
                      <a:ext uri="{FF2B5EF4-FFF2-40B4-BE49-F238E27FC236}">
                        <a16:creationId xmlns:a16="http://schemas.microsoft.com/office/drawing/2014/main" id="{56701E07-379D-475A-B368-6373DBB7E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3650" y="2355426"/>
                    <a:ext cx="268287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00" name="Text Box 1121">
                    <a:extLst>
                      <a:ext uri="{FF2B5EF4-FFF2-40B4-BE49-F238E27FC236}">
                        <a16:creationId xmlns:a16="http://schemas.microsoft.com/office/drawing/2014/main" id="{E851CA81-CBB7-4FEF-8BF6-C83F448CCD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0714" y="571755"/>
                    <a:ext cx="1622405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数据转换与存储</a:t>
                    </a:r>
                  </a:p>
                </p:txBody>
              </p:sp>
              <p:grpSp>
                <p:nvGrpSpPr>
                  <p:cNvPr id="101" name="Group 777">
                    <a:extLst>
                      <a:ext uri="{FF2B5EF4-FFF2-40B4-BE49-F238E27FC236}">
                        <a16:creationId xmlns:a16="http://schemas.microsoft.com/office/drawing/2014/main" id="{FCB7DBDB-1F71-4E8B-A5A1-C25335ECB69A}"/>
                      </a:ext>
                    </a:extLst>
                  </p:cNvPr>
                  <p:cNvGrpSpPr/>
                  <p:nvPr/>
                </p:nvGrpSpPr>
                <p:grpSpPr>
                  <a:xfrm>
                    <a:off x="3014187" y="986271"/>
                    <a:ext cx="2395294" cy="2876066"/>
                    <a:chOff x="3027250" y="1695039"/>
                    <a:chExt cx="2441749" cy="4357718"/>
                  </a:xfrm>
                </p:grpSpPr>
                <p:sp>
                  <p:nvSpPr>
                    <p:cNvPr id="107" name="矩形 1467">
                      <a:extLst>
                        <a:ext uri="{FF2B5EF4-FFF2-40B4-BE49-F238E27FC236}">
                          <a16:creationId xmlns:a16="http://schemas.microsoft.com/office/drawing/2014/main" id="{2DFDF925-4FCA-4AFA-968F-528BFC4A30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7250" y="2161460"/>
                      <a:ext cx="1074599" cy="3292773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ODS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存储</a:t>
                      </a:r>
                    </a:p>
                  </p:txBody>
                </p:sp>
                <p:sp>
                  <p:nvSpPr>
                    <p:cNvPr id="108" name="矩形 1468">
                      <a:extLst>
                        <a:ext uri="{FF2B5EF4-FFF2-40B4-BE49-F238E27FC236}">
                          <a16:creationId xmlns:a16="http://schemas.microsoft.com/office/drawing/2014/main" id="{D54B7ADB-64C6-4B13-AB30-4B2D784154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9881" y="2161460"/>
                      <a:ext cx="1079118" cy="3317379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主题数据库</a:t>
                      </a:r>
                    </a:p>
                  </p:txBody>
                </p:sp>
                <p:sp>
                  <p:nvSpPr>
                    <p:cNvPr id="109" name="流程图: 磁盘 197">
                      <a:extLst>
                        <a:ext uri="{FF2B5EF4-FFF2-40B4-BE49-F238E27FC236}">
                          <a16:creationId xmlns:a16="http://schemas.microsoft.com/office/drawing/2014/main" id="{67900C0D-37C0-4AD3-AC22-A273AA3CD0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2576646"/>
                      <a:ext cx="805906" cy="46536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110" name="流程图: 磁盘 197">
                      <a:extLst>
                        <a:ext uri="{FF2B5EF4-FFF2-40B4-BE49-F238E27FC236}">
                          <a16:creationId xmlns:a16="http://schemas.microsoft.com/office/drawing/2014/main" id="{E2F12D87-3ADF-4E74-80A6-FF4261EFB7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3152183"/>
                      <a:ext cx="814637" cy="478066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111" name="流程图: 磁盘 197">
                      <a:extLst>
                        <a:ext uri="{FF2B5EF4-FFF2-40B4-BE49-F238E27FC236}">
                          <a16:creationId xmlns:a16="http://schemas.microsoft.com/office/drawing/2014/main" id="{34BA3130-1ABE-47A5-B91E-E939389ED3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8" y="3724839"/>
                      <a:ext cx="805906" cy="475660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p:txBody>
                </p:sp>
                <p:sp>
                  <p:nvSpPr>
                    <p:cNvPr id="112" name="流程图: 磁盘 197">
                      <a:extLst>
                        <a:ext uri="{FF2B5EF4-FFF2-40B4-BE49-F238E27FC236}">
                          <a16:creationId xmlns:a16="http://schemas.microsoft.com/office/drawing/2014/main" id="{4E593BF5-34BD-4B67-B117-434BE8316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4302904"/>
                      <a:ext cx="805906" cy="473659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</a:p>
                  </p:txBody>
                </p:sp>
                <p:sp>
                  <p:nvSpPr>
                    <p:cNvPr id="113" name="流程图: 磁盘 197">
                      <a:extLst>
                        <a:ext uri="{FF2B5EF4-FFF2-40B4-BE49-F238E27FC236}">
                          <a16:creationId xmlns:a16="http://schemas.microsoft.com/office/drawing/2014/main" id="{238E5B61-1159-4858-AC46-5EA18018DB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7328" y="4878937"/>
                      <a:ext cx="800765" cy="473691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</a:p>
                  </p:txBody>
                </p:sp>
                <p:sp>
                  <p:nvSpPr>
                    <p:cNvPr id="114" name="圆角矩形 816">
                      <a:extLst>
                        <a:ext uri="{FF2B5EF4-FFF2-40B4-BE49-F238E27FC236}">
                          <a16:creationId xmlns:a16="http://schemas.microsoft.com/office/drawing/2014/main" id="{41624856-7A96-494D-83D8-452A6FFF4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399" y="1695039"/>
                      <a:ext cx="2429600" cy="32826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数据仓库</a:t>
                      </a:r>
                    </a:p>
                  </p:txBody>
                </p:sp>
                <p:cxnSp>
                  <p:nvCxnSpPr>
                    <p:cNvPr id="115" name="直接箭头连接符 819">
                      <a:extLst>
                        <a:ext uri="{FF2B5EF4-FFF2-40B4-BE49-F238E27FC236}">
                          <a16:creationId xmlns:a16="http://schemas.microsoft.com/office/drawing/2014/main" id="{EA54597C-A5E6-4700-8ECE-4478F5CCBD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81891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箭头连接符 820">
                      <a:extLst>
                        <a:ext uri="{FF2B5EF4-FFF2-40B4-BE49-F238E27FC236}">
                          <a16:creationId xmlns:a16="http://schemas.microsoft.com/office/drawing/2014/main" id="{90141AF5-10A7-4210-A306-137800E6B4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65945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圆角矩形 821">
                      <a:extLst>
                        <a:ext uri="{FF2B5EF4-FFF2-40B4-BE49-F238E27FC236}">
                          <a16:creationId xmlns:a16="http://schemas.microsoft.com/office/drawing/2014/main" id="{A8DEB211-C6C5-480D-BA9C-3A386FBA8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250" y="5695567"/>
                      <a:ext cx="2441749" cy="35719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云存储平台</a:t>
                      </a:r>
                    </a:p>
                  </p:txBody>
                </p:sp>
                <p:cxnSp>
                  <p:nvCxnSpPr>
                    <p:cNvPr id="118" name="直接箭头连接符 822">
                      <a:extLst>
                        <a:ext uri="{FF2B5EF4-FFF2-40B4-BE49-F238E27FC236}">
                          <a16:creationId xmlns:a16="http://schemas.microsoft.com/office/drawing/2014/main" id="{6BA90B16-F05D-4950-A943-8A0B8DD0FCAF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21012" y="5584045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流程图: 磁盘 197">
                      <a:extLst>
                        <a:ext uri="{FF2B5EF4-FFF2-40B4-BE49-F238E27FC236}">
                          <a16:creationId xmlns:a16="http://schemas.microsoft.com/office/drawing/2014/main" id="{05A06E09-B38B-41DF-B672-4140D510B8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2577017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产品质量主题</a:t>
                      </a:r>
                    </a:p>
                  </p:txBody>
                </p:sp>
                <p:sp>
                  <p:nvSpPr>
                    <p:cNvPr id="120" name="流程图: 磁盘 197">
                      <a:extLst>
                        <a:ext uri="{FF2B5EF4-FFF2-40B4-BE49-F238E27FC236}">
                          <a16:creationId xmlns:a16="http://schemas.microsoft.com/office/drawing/2014/main" id="{D32117EA-D2F7-4882-B798-1D378E4DEB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3293559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生产成品主题</a:t>
                      </a:r>
                    </a:p>
                  </p:txBody>
                </p:sp>
                <p:sp>
                  <p:nvSpPr>
                    <p:cNvPr id="121" name="流程图: 磁盘 197">
                      <a:extLst>
                        <a:ext uri="{FF2B5EF4-FFF2-40B4-BE49-F238E27FC236}">
                          <a16:creationId xmlns:a16="http://schemas.microsoft.com/office/drawing/2014/main" id="{F7555219-2C71-4E39-B96F-C936E7082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010534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销售与服务</a:t>
                      </a:r>
                    </a:p>
                  </p:txBody>
                </p:sp>
                <p:sp>
                  <p:nvSpPr>
                    <p:cNvPr id="122" name="流程图: 磁盘 197">
                      <a:extLst>
                        <a:ext uri="{FF2B5EF4-FFF2-40B4-BE49-F238E27FC236}">
                          <a16:creationId xmlns:a16="http://schemas.microsoft.com/office/drawing/2014/main" id="{69AB2DC9-0A9A-4CFF-BE8C-9639C94823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739463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其它主题库</a:t>
                      </a:r>
                    </a:p>
                  </p:txBody>
                </p:sp>
                <p:cxnSp>
                  <p:nvCxnSpPr>
                    <p:cNvPr id="123" name="直接箭头连接符 558">
                      <a:extLst>
                        <a:ext uri="{FF2B5EF4-FFF2-40B4-BE49-F238E27FC236}">
                          <a16:creationId xmlns:a16="http://schemas.microsoft.com/office/drawing/2014/main" id="{C48070EE-C930-4103-9DC0-9B87E3DC3913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4775724" y="5584140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778">
                    <a:extLst>
                      <a:ext uri="{FF2B5EF4-FFF2-40B4-BE49-F238E27FC236}">
                        <a16:creationId xmlns:a16="http://schemas.microsoft.com/office/drawing/2014/main" id="{563E7D17-B45E-4A04-A560-38428838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064293" y="4150686"/>
                    <a:ext cx="2232973" cy="1655550"/>
                    <a:chOff x="3070656" y="4036547"/>
                    <a:chExt cx="2232973" cy="1655550"/>
                  </a:xfrm>
                </p:grpSpPr>
                <p:sp>
                  <p:nvSpPr>
                    <p:cNvPr id="104" name="矩形 1467">
                      <a:extLst>
                        <a:ext uri="{FF2B5EF4-FFF2-40B4-BE49-F238E27FC236}">
                          <a16:creationId xmlns:a16="http://schemas.microsoft.com/office/drawing/2014/main" id="{89E70748-D979-4D79-8E12-35B36EA11B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0656" y="4036547"/>
                      <a:ext cx="2232973" cy="165555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分布式数据存储计算</a:t>
                      </a:r>
                    </a:p>
                  </p:txBody>
                </p:sp>
                <p:sp>
                  <p:nvSpPr>
                    <p:cNvPr id="105" name="Rounded Rectangle 781">
                      <a:extLst>
                        <a:ext uri="{FF2B5EF4-FFF2-40B4-BE49-F238E27FC236}">
                          <a16:creationId xmlns:a16="http://schemas.microsoft.com/office/drawing/2014/main" id="{85D0149C-5233-45B3-A498-F8F9C34C2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0714" y="4516666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1400" b="1" dirty="0">
                          <a:latin typeface="+mn-ea"/>
                        </a:rPr>
                        <a:t>Spark</a:t>
                      </a:r>
                      <a:r>
                        <a:rPr kumimoji="1" lang="zh-CN" altLang="en-US" sz="1400" b="1" dirty="0">
                          <a:latin typeface="+mn-ea"/>
                        </a:rPr>
                        <a:t>计算引擎</a:t>
                      </a:r>
                    </a:p>
                  </p:txBody>
                </p:sp>
                <p:sp>
                  <p:nvSpPr>
                    <p:cNvPr id="106" name="Rounded Rectangle 782">
                      <a:extLst>
                        <a:ext uri="{FF2B5EF4-FFF2-40B4-BE49-F238E27FC236}">
                          <a16:creationId xmlns:a16="http://schemas.microsoft.com/office/drawing/2014/main" id="{F567692E-FDC2-46C6-BE41-30DEB6C5A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199" y="5113305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HDFS</a:t>
                      </a:r>
                      <a:endParaRPr kumimoji="1"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103" name="直接箭头连接符 558">
                    <a:extLst>
                      <a:ext uri="{FF2B5EF4-FFF2-40B4-BE49-F238E27FC236}">
                        <a16:creationId xmlns:a16="http://schemas.microsoft.com/office/drawing/2014/main" id="{B0825256-5CAB-44C5-AAF6-0492C123AAA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4106295" y="4007875"/>
                    <a:ext cx="141446" cy="85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连接符 1769">
                  <a:extLst>
                    <a:ext uri="{FF2B5EF4-FFF2-40B4-BE49-F238E27FC236}">
                      <a16:creationId xmlns:a16="http://schemas.microsoft.com/office/drawing/2014/main" id="{32D26F87-FC4B-433F-BF78-51053BF540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49156" y="1245008"/>
                  <a:ext cx="10373" cy="5400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5" name="Group 892">
                  <a:extLst>
                    <a:ext uri="{FF2B5EF4-FFF2-40B4-BE49-F238E27FC236}">
                      <a16:creationId xmlns:a16="http://schemas.microsoft.com/office/drawing/2014/main" id="{EBFF78D7-1407-4346-823B-ACF290530B03}"/>
                    </a:ext>
                  </a:extLst>
                </p:cNvPr>
                <p:cNvGrpSpPr/>
                <p:nvPr/>
              </p:nvGrpSpPr>
              <p:grpSpPr>
                <a:xfrm>
                  <a:off x="9691581" y="1102617"/>
                  <a:ext cx="1316213" cy="5496767"/>
                  <a:chOff x="10341344" y="1190689"/>
                  <a:chExt cx="1316213" cy="5496767"/>
                </a:xfrm>
              </p:grpSpPr>
              <p:cxnSp>
                <p:nvCxnSpPr>
                  <p:cNvPr id="50" name="直接连接符 1769">
                    <a:extLst>
                      <a:ext uri="{FF2B5EF4-FFF2-40B4-BE49-F238E27FC236}">
                        <a16:creationId xmlns:a16="http://schemas.microsoft.com/office/drawing/2014/main" id="{E5065CA8-ADE0-41AA-807C-C567135DB5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357085" y="1261929"/>
                    <a:ext cx="10373" cy="513687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51" name="Group 820">
                    <a:extLst>
                      <a:ext uri="{FF2B5EF4-FFF2-40B4-BE49-F238E27FC236}">
                        <a16:creationId xmlns:a16="http://schemas.microsoft.com/office/drawing/2014/main" id="{61B8907D-C475-4DE3-8F76-AA1015F4A265}"/>
                      </a:ext>
                    </a:extLst>
                  </p:cNvPr>
                  <p:cNvGrpSpPr/>
                  <p:nvPr/>
                </p:nvGrpSpPr>
                <p:grpSpPr>
                  <a:xfrm>
                    <a:off x="10385145" y="5925822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4" name="Line 24">
                      <a:extLst>
                        <a:ext uri="{FF2B5EF4-FFF2-40B4-BE49-F238E27FC236}">
                          <a16:creationId xmlns:a16="http://schemas.microsoft.com/office/drawing/2014/main" id="{84921DAC-B20F-416E-B9FC-820DEC1482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5" name="Group 814">
                      <a:extLst>
                        <a:ext uri="{FF2B5EF4-FFF2-40B4-BE49-F238E27FC236}">
                          <a16:creationId xmlns:a16="http://schemas.microsoft.com/office/drawing/2014/main" id="{994F02E4-875C-456C-AF23-F9D63967B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6" name="Picture 815">
                        <a:extLst>
                          <a:ext uri="{FF2B5EF4-FFF2-40B4-BE49-F238E27FC236}">
                            <a16:creationId xmlns:a16="http://schemas.microsoft.com/office/drawing/2014/main" id="{CCFCBD51-521F-422E-8C6D-7A2CD581C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7" name="TextBox 816">
                        <a:extLst>
                          <a:ext uri="{FF2B5EF4-FFF2-40B4-BE49-F238E27FC236}">
                            <a16:creationId xmlns:a16="http://schemas.microsoft.com/office/drawing/2014/main" id="{5EFAC730-69BD-40D9-8029-D478BCC60C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其他部门</a:t>
                        </a:r>
                      </a:p>
                    </p:txBody>
                  </p:sp>
                </p:grpSp>
              </p:grpSp>
              <p:grpSp>
                <p:nvGrpSpPr>
                  <p:cNvPr id="52" name="Group 821">
                    <a:extLst>
                      <a:ext uri="{FF2B5EF4-FFF2-40B4-BE49-F238E27FC236}">
                        <a16:creationId xmlns:a16="http://schemas.microsoft.com/office/drawing/2014/main" id="{B1F41810-CC2F-4523-8549-E6AEB21B5FB6}"/>
                      </a:ext>
                    </a:extLst>
                  </p:cNvPr>
                  <p:cNvGrpSpPr/>
                  <p:nvPr/>
                </p:nvGrpSpPr>
                <p:grpSpPr>
                  <a:xfrm>
                    <a:off x="10341344" y="519324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0" name="Line 24">
                      <a:extLst>
                        <a:ext uri="{FF2B5EF4-FFF2-40B4-BE49-F238E27FC236}">
                          <a16:creationId xmlns:a16="http://schemas.microsoft.com/office/drawing/2014/main" id="{39950169-0939-4461-B341-501056525F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1" name="Group 823">
                      <a:extLst>
                        <a:ext uri="{FF2B5EF4-FFF2-40B4-BE49-F238E27FC236}">
                          <a16:creationId xmlns:a16="http://schemas.microsoft.com/office/drawing/2014/main" id="{8A6D153F-1E36-4E43-83A8-E18CAD2296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2" name="Picture 824">
                        <a:extLst>
                          <a:ext uri="{FF2B5EF4-FFF2-40B4-BE49-F238E27FC236}">
                            <a16:creationId xmlns:a16="http://schemas.microsoft.com/office/drawing/2014/main" id="{2D8D8031-CC3A-4582-9AD7-15CB69441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3" name="TextBox 825">
                        <a:extLst>
                          <a:ext uri="{FF2B5EF4-FFF2-40B4-BE49-F238E27FC236}">
                            <a16:creationId xmlns:a16="http://schemas.microsoft.com/office/drawing/2014/main" id="{A91B8426-4797-4D98-8B4A-476FB41BC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研发部门</a:t>
                        </a:r>
                      </a:p>
                    </p:txBody>
                  </p:sp>
                </p:grpSp>
              </p:grpSp>
              <p:grpSp>
                <p:nvGrpSpPr>
                  <p:cNvPr id="53" name="Group 826">
                    <a:extLst>
                      <a:ext uri="{FF2B5EF4-FFF2-40B4-BE49-F238E27FC236}">
                        <a16:creationId xmlns:a16="http://schemas.microsoft.com/office/drawing/2014/main" id="{2E2142FA-4DEC-4973-9C7F-8E360FB930F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446060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6" name="Line 24">
                      <a:extLst>
                        <a:ext uri="{FF2B5EF4-FFF2-40B4-BE49-F238E27FC236}">
                          <a16:creationId xmlns:a16="http://schemas.microsoft.com/office/drawing/2014/main" id="{48D8D372-E573-47D2-B380-978FBC7BA2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7" name="Group 828">
                      <a:extLst>
                        <a:ext uri="{FF2B5EF4-FFF2-40B4-BE49-F238E27FC236}">
                          <a16:creationId xmlns:a16="http://schemas.microsoft.com/office/drawing/2014/main" id="{8FA678EA-69E0-40BB-B4E4-4C4B9314C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8" name="Picture 829">
                        <a:extLst>
                          <a:ext uri="{FF2B5EF4-FFF2-40B4-BE49-F238E27FC236}">
                            <a16:creationId xmlns:a16="http://schemas.microsoft.com/office/drawing/2014/main" id="{8A635473-80BA-47F9-8165-78F1C53EC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9" name="TextBox 830">
                        <a:extLst>
                          <a:ext uri="{FF2B5EF4-FFF2-40B4-BE49-F238E27FC236}">
                            <a16:creationId xmlns:a16="http://schemas.microsoft.com/office/drawing/2014/main" id="{A1A27221-619F-41C7-BBD1-A1C671D209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制造部门</a:t>
                        </a:r>
                      </a:p>
                    </p:txBody>
                  </p:sp>
                </p:grpSp>
              </p:grpSp>
              <p:grpSp>
                <p:nvGrpSpPr>
                  <p:cNvPr id="54" name="Group 831">
                    <a:extLst>
                      <a:ext uri="{FF2B5EF4-FFF2-40B4-BE49-F238E27FC236}">
                        <a16:creationId xmlns:a16="http://schemas.microsoft.com/office/drawing/2014/main" id="{7A8EA47E-B4A3-4FC5-BE70-A1182207D42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3724184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" name="Line 24">
                      <a:extLst>
                        <a:ext uri="{FF2B5EF4-FFF2-40B4-BE49-F238E27FC236}">
                          <a16:creationId xmlns:a16="http://schemas.microsoft.com/office/drawing/2014/main" id="{002E7BE9-81C4-4E95-B4AC-A3C221F561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3" name="Group 833">
                      <a:extLst>
                        <a:ext uri="{FF2B5EF4-FFF2-40B4-BE49-F238E27FC236}">
                          <a16:creationId xmlns:a16="http://schemas.microsoft.com/office/drawing/2014/main" id="{CF030AE5-05AD-42C0-BA3F-79DF1725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4" name="Picture 834">
                        <a:extLst>
                          <a:ext uri="{FF2B5EF4-FFF2-40B4-BE49-F238E27FC236}">
                            <a16:creationId xmlns:a16="http://schemas.microsoft.com/office/drawing/2014/main" id="{13A938ED-EC8E-494E-8B1D-4F87CE197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5" name="TextBox 835">
                        <a:extLst>
                          <a:ext uri="{FF2B5EF4-FFF2-40B4-BE49-F238E27FC236}">
                            <a16:creationId xmlns:a16="http://schemas.microsoft.com/office/drawing/2014/main" id="{D6A10217-C04E-4B4D-A101-AEE9A6084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生产部门</a:t>
                        </a:r>
                      </a:p>
                    </p:txBody>
                  </p:sp>
                </p:grpSp>
              </p:grpSp>
              <p:grpSp>
                <p:nvGrpSpPr>
                  <p:cNvPr id="55" name="Group 843">
                    <a:extLst>
                      <a:ext uri="{FF2B5EF4-FFF2-40B4-BE49-F238E27FC236}">
                        <a16:creationId xmlns:a16="http://schemas.microsoft.com/office/drawing/2014/main" id="{076FCCB5-F4A4-4A59-84AF-D9586D18B8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7457" y="1349241"/>
                    <a:ext cx="1225265" cy="434182"/>
                    <a:chOff x="10367458" y="1349241"/>
                    <a:chExt cx="1265780" cy="434182"/>
                  </a:xfrm>
                </p:grpSpPr>
                <p:sp>
                  <p:nvSpPr>
                    <p:cNvPr id="75" name="Line 24">
                      <a:extLst>
                        <a:ext uri="{FF2B5EF4-FFF2-40B4-BE49-F238E27FC236}">
                          <a16:creationId xmlns:a16="http://schemas.microsoft.com/office/drawing/2014/main" id="{444B02F0-C192-4CD4-A5BA-C99C6E38ED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5429" y="1421479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6" name="Group 842">
                      <a:extLst>
                        <a:ext uri="{FF2B5EF4-FFF2-40B4-BE49-F238E27FC236}">
                          <a16:creationId xmlns:a16="http://schemas.microsoft.com/office/drawing/2014/main" id="{F601F1A5-C745-43D2-AD15-833B07162C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10332" y="1349241"/>
                      <a:ext cx="822906" cy="434182"/>
                      <a:chOff x="10842801" y="1241280"/>
                      <a:chExt cx="842078" cy="984606"/>
                    </a:xfrm>
                  </p:grpSpPr>
                  <p:grpSp>
                    <p:nvGrpSpPr>
                      <p:cNvPr id="77" name="组合 2">
                        <a:extLst>
                          <a:ext uri="{FF2B5EF4-FFF2-40B4-BE49-F238E27FC236}">
                            <a16:creationId xmlns:a16="http://schemas.microsoft.com/office/drawing/2014/main" id="{D87A5FEC-49AB-4A23-BCD5-4FD626687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42801" y="1241280"/>
                        <a:ext cx="782638" cy="673100"/>
                        <a:chOff x="5213351" y="4213226"/>
                        <a:chExt cx="782638" cy="673100"/>
                      </a:xfrm>
                    </p:grpSpPr>
                    <p:sp>
                      <p:nvSpPr>
                        <p:cNvPr id="79" name="Freeform 112">
                          <a:extLst>
                            <a:ext uri="{FF2B5EF4-FFF2-40B4-BE49-F238E27FC236}">
                              <a16:creationId xmlns:a16="http://schemas.microsoft.com/office/drawing/2014/main" id="{59027689-9184-486E-BB41-BF19E01ECD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89601" y="4213226"/>
                          <a:ext cx="301625" cy="390525"/>
                        </a:xfrm>
                        <a:custGeom>
                          <a:avLst/>
                          <a:gdLst>
                            <a:gd name="T0" fmla="*/ 144 w 159"/>
                            <a:gd name="T1" fmla="*/ 91 h 206"/>
                            <a:gd name="T2" fmla="*/ 126 w 159"/>
                            <a:gd name="T3" fmla="*/ 76 h 206"/>
                            <a:gd name="T4" fmla="*/ 102 w 159"/>
                            <a:gd name="T5" fmla="*/ 56 h 206"/>
                            <a:gd name="T6" fmla="*/ 100 w 159"/>
                            <a:gd name="T7" fmla="*/ 40 h 206"/>
                            <a:gd name="T8" fmla="*/ 71 w 159"/>
                            <a:gd name="T9" fmla="*/ 5 h 206"/>
                            <a:gd name="T10" fmla="*/ 34 w 159"/>
                            <a:gd name="T11" fmla="*/ 13 h 206"/>
                            <a:gd name="T12" fmla="*/ 26 w 159"/>
                            <a:gd name="T13" fmla="*/ 34 h 206"/>
                            <a:gd name="T14" fmla="*/ 24 w 159"/>
                            <a:gd name="T15" fmla="*/ 55 h 206"/>
                            <a:gd name="T16" fmla="*/ 26 w 159"/>
                            <a:gd name="T17" fmla="*/ 65 h 206"/>
                            <a:gd name="T18" fmla="*/ 31 w 159"/>
                            <a:gd name="T19" fmla="*/ 70 h 206"/>
                            <a:gd name="T20" fmla="*/ 35 w 159"/>
                            <a:gd name="T21" fmla="*/ 75 h 206"/>
                            <a:gd name="T22" fmla="*/ 35 w 159"/>
                            <a:gd name="T23" fmla="*/ 80 h 206"/>
                            <a:gd name="T24" fmla="*/ 39 w 159"/>
                            <a:gd name="T25" fmla="*/ 84 h 206"/>
                            <a:gd name="T26" fmla="*/ 44 w 159"/>
                            <a:gd name="T27" fmla="*/ 91 h 206"/>
                            <a:gd name="T28" fmla="*/ 60 w 159"/>
                            <a:gd name="T29" fmla="*/ 95 h 206"/>
                            <a:gd name="T30" fmla="*/ 59 w 159"/>
                            <a:gd name="T31" fmla="*/ 120 h 206"/>
                            <a:gd name="T32" fmla="*/ 54 w 159"/>
                            <a:gd name="T33" fmla="*/ 142 h 206"/>
                            <a:gd name="T34" fmla="*/ 54 w 159"/>
                            <a:gd name="T35" fmla="*/ 144 h 206"/>
                            <a:gd name="T36" fmla="*/ 53 w 159"/>
                            <a:gd name="T37" fmla="*/ 141 h 206"/>
                            <a:gd name="T38" fmla="*/ 47 w 159"/>
                            <a:gd name="T39" fmla="*/ 126 h 206"/>
                            <a:gd name="T40" fmla="*/ 43 w 159"/>
                            <a:gd name="T41" fmla="*/ 124 h 206"/>
                            <a:gd name="T42" fmla="*/ 42 w 159"/>
                            <a:gd name="T43" fmla="*/ 138 h 206"/>
                            <a:gd name="T44" fmla="*/ 40 w 159"/>
                            <a:gd name="T45" fmla="*/ 147 h 206"/>
                            <a:gd name="T46" fmla="*/ 18 w 159"/>
                            <a:gd name="T47" fmla="*/ 138 h 206"/>
                            <a:gd name="T48" fmla="*/ 6 w 159"/>
                            <a:gd name="T49" fmla="*/ 135 h 206"/>
                            <a:gd name="T50" fmla="*/ 11 w 159"/>
                            <a:gd name="T51" fmla="*/ 143 h 206"/>
                            <a:gd name="T52" fmla="*/ 23 w 159"/>
                            <a:gd name="T53" fmla="*/ 150 h 206"/>
                            <a:gd name="T54" fmla="*/ 26 w 159"/>
                            <a:gd name="T55" fmla="*/ 154 h 206"/>
                            <a:gd name="T56" fmla="*/ 16 w 159"/>
                            <a:gd name="T57" fmla="*/ 150 h 206"/>
                            <a:gd name="T58" fmla="*/ 2 w 159"/>
                            <a:gd name="T59" fmla="*/ 144 h 206"/>
                            <a:gd name="T60" fmla="*/ 5 w 159"/>
                            <a:gd name="T61" fmla="*/ 151 h 206"/>
                            <a:gd name="T62" fmla="*/ 6 w 159"/>
                            <a:gd name="T63" fmla="*/ 159 h 206"/>
                            <a:gd name="T64" fmla="*/ 20 w 159"/>
                            <a:gd name="T65" fmla="*/ 172 h 206"/>
                            <a:gd name="T66" fmla="*/ 47 w 159"/>
                            <a:gd name="T67" fmla="*/ 179 h 206"/>
                            <a:gd name="T68" fmla="*/ 43 w 159"/>
                            <a:gd name="T69" fmla="*/ 206 h 206"/>
                            <a:gd name="T70" fmla="*/ 151 w 159"/>
                            <a:gd name="T71" fmla="*/ 206 h 206"/>
                            <a:gd name="T72" fmla="*/ 144 w 159"/>
                            <a:gd name="T73" fmla="*/ 91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</a:cxnLst>
                          <a:rect l="0" t="0" r="r" b="b"/>
                          <a:pathLst>
                            <a:path w="159" h="206">
                              <a:moveTo>
                                <a:pt x="144" y="91"/>
                              </a:moveTo>
                              <a:cubicBezTo>
                                <a:pt x="144" y="91"/>
                                <a:pt x="140" y="84"/>
                                <a:pt x="126" y="76"/>
                              </a:cubicBezTo>
                              <a:cubicBezTo>
                                <a:pt x="111" y="68"/>
                                <a:pt x="106" y="67"/>
                                <a:pt x="102" y="56"/>
                              </a:cubicBezTo>
                              <a:cubicBezTo>
                                <a:pt x="102" y="56"/>
                                <a:pt x="100" y="49"/>
                                <a:pt x="100" y="40"/>
                              </a:cubicBezTo>
                              <a:cubicBezTo>
                                <a:pt x="100" y="32"/>
                                <a:pt x="95" y="11"/>
                                <a:pt x="71" y="5"/>
                              </a:cubicBezTo>
                              <a:cubicBezTo>
                                <a:pt x="50" y="0"/>
                                <a:pt x="40" y="7"/>
                                <a:pt x="34" y="13"/>
                              </a:cubicBezTo>
                              <a:cubicBezTo>
                                <a:pt x="34" y="13"/>
                                <a:pt x="25" y="22"/>
                                <a:pt x="26" y="34"/>
                              </a:cubicBezTo>
                              <a:cubicBezTo>
                                <a:pt x="27" y="47"/>
                                <a:pt x="26" y="48"/>
                                <a:pt x="24" y="55"/>
                              </a:cubicBezTo>
                              <a:cubicBezTo>
                                <a:pt x="22" y="62"/>
                                <a:pt x="20" y="65"/>
                                <a:pt x="26" y="65"/>
                              </a:cubicBezTo>
                              <a:cubicBezTo>
                                <a:pt x="31" y="64"/>
                                <a:pt x="32" y="65"/>
                                <a:pt x="31" y="70"/>
                              </a:cubicBezTo>
                              <a:cubicBezTo>
                                <a:pt x="30" y="75"/>
                                <a:pt x="32" y="76"/>
                                <a:pt x="35" y="75"/>
                              </a:cubicBezTo>
                              <a:cubicBezTo>
                                <a:pt x="35" y="75"/>
                                <a:pt x="32" y="80"/>
                                <a:pt x="35" y="80"/>
                              </a:cubicBezTo>
                              <a:cubicBezTo>
                                <a:pt x="39" y="80"/>
                                <a:pt x="39" y="80"/>
                                <a:pt x="39" y="84"/>
                              </a:cubicBezTo>
                              <a:cubicBezTo>
                                <a:pt x="39" y="87"/>
                                <a:pt x="38" y="92"/>
                                <a:pt x="44" y="91"/>
                              </a:cubicBezTo>
                              <a:cubicBezTo>
                                <a:pt x="50" y="91"/>
                                <a:pt x="55" y="88"/>
                                <a:pt x="60" y="95"/>
                              </a:cubicBezTo>
                              <a:cubicBezTo>
                                <a:pt x="65" y="102"/>
                                <a:pt x="62" y="111"/>
                                <a:pt x="59" y="120"/>
                              </a:cubicBezTo>
                              <a:cubicBezTo>
                                <a:pt x="57" y="129"/>
                                <a:pt x="54" y="142"/>
                                <a:pt x="54" y="142"/>
                              </a:cubicBezTo>
                              <a:cubicBezTo>
                                <a:pt x="54" y="142"/>
                                <a:pt x="54" y="143"/>
                                <a:pt x="54" y="144"/>
                              </a:cubicBezTo>
                              <a:cubicBezTo>
                                <a:pt x="54" y="142"/>
                                <a:pt x="53" y="141"/>
                                <a:pt x="53" y="141"/>
                              </a:cubicBezTo>
                              <a:cubicBezTo>
                                <a:pt x="49" y="134"/>
                                <a:pt x="47" y="130"/>
                                <a:pt x="47" y="126"/>
                              </a:cubicBezTo>
                              <a:cubicBezTo>
                                <a:pt x="47" y="122"/>
                                <a:pt x="45" y="121"/>
                                <a:pt x="43" y="124"/>
                              </a:cubicBezTo>
                              <a:cubicBezTo>
                                <a:pt x="40" y="127"/>
                                <a:pt x="40" y="133"/>
                                <a:pt x="42" y="138"/>
                              </a:cubicBezTo>
                              <a:cubicBezTo>
                                <a:pt x="44" y="144"/>
                                <a:pt x="47" y="149"/>
                                <a:pt x="40" y="147"/>
                              </a:cubicBezTo>
                              <a:cubicBezTo>
                                <a:pt x="32" y="146"/>
                                <a:pt x="24" y="141"/>
                                <a:pt x="18" y="138"/>
                              </a:cubicBezTo>
                              <a:cubicBezTo>
                                <a:pt x="12" y="135"/>
                                <a:pt x="7" y="133"/>
                                <a:pt x="6" y="135"/>
                              </a:cubicBezTo>
                              <a:cubicBezTo>
                                <a:pt x="4" y="137"/>
                                <a:pt x="7" y="141"/>
                                <a:pt x="11" y="143"/>
                              </a:cubicBezTo>
                              <a:cubicBezTo>
                                <a:pt x="15" y="146"/>
                                <a:pt x="23" y="150"/>
                                <a:pt x="23" y="150"/>
                              </a:cubicBezTo>
                              <a:cubicBezTo>
                                <a:pt x="23" y="150"/>
                                <a:pt x="27" y="152"/>
                                <a:pt x="26" y="154"/>
                              </a:cubicBezTo>
                              <a:cubicBezTo>
                                <a:pt x="25" y="155"/>
                                <a:pt x="18" y="152"/>
                                <a:pt x="16" y="150"/>
                              </a:cubicBezTo>
                              <a:cubicBezTo>
                                <a:pt x="13" y="148"/>
                                <a:pt x="5" y="140"/>
                                <a:pt x="2" y="144"/>
                              </a:cubicBezTo>
                              <a:cubicBezTo>
                                <a:pt x="0" y="147"/>
                                <a:pt x="4" y="150"/>
                                <a:pt x="5" y="151"/>
                              </a:cubicBezTo>
                              <a:cubicBezTo>
                                <a:pt x="5" y="151"/>
                                <a:pt x="3" y="154"/>
                                <a:pt x="6" y="159"/>
                              </a:cubicBezTo>
                              <a:cubicBezTo>
                                <a:pt x="9" y="164"/>
                                <a:pt x="12" y="169"/>
                                <a:pt x="20" y="172"/>
                              </a:cubicBezTo>
                              <a:cubicBezTo>
                                <a:pt x="29" y="175"/>
                                <a:pt x="34" y="178"/>
                                <a:pt x="47" y="179"/>
                              </a:cubicBezTo>
                              <a:cubicBezTo>
                                <a:pt x="45" y="188"/>
                                <a:pt x="44" y="198"/>
                                <a:pt x="43" y="206"/>
                              </a:cubicBezTo>
                              <a:cubicBezTo>
                                <a:pt x="151" y="206"/>
                                <a:pt x="151" y="206"/>
                                <a:pt x="151" y="206"/>
                              </a:cubicBezTo>
                              <a:cubicBezTo>
                                <a:pt x="153" y="181"/>
                                <a:pt x="159" y="111"/>
                                <a:pt x="144" y="9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Freeform 113">
                          <a:extLst>
                            <a:ext uri="{FF2B5EF4-FFF2-40B4-BE49-F238E27FC236}">
                              <a16:creationId xmlns:a16="http://schemas.microsoft.com/office/drawing/2014/main" id="{37C4133A-A2A5-4E3A-BEA3-29F6B02CFD9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32401" y="4217988"/>
                          <a:ext cx="395288" cy="385763"/>
                        </a:xfrm>
                        <a:custGeom>
                          <a:avLst/>
                          <a:gdLst>
                            <a:gd name="T0" fmla="*/ 203 w 208"/>
                            <a:gd name="T1" fmla="*/ 164 h 203"/>
                            <a:gd name="T2" fmla="*/ 193 w 208"/>
                            <a:gd name="T3" fmla="*/ 146 h 203"/>
                            <a:gd name="T4" fmla="*/ 182 w 208"/>
                            <a:gd name="T5" fmla="*/ 129 h 203"/>
                            <a:gd name="T6" fmla="*/ 169 w 208"/>
                            <a:gd name="T7" fmla="*/ 111 h 203"/>
                            <a:gd name="T8" fmla="*/ 160 w 208"/>
                            <a:gd name="T9" fmla="*/ 98 h 203"/>
                            <a:gd name="T10" fmla="*/ 147 w 208"/>
                            <a:gd name="T11" fmla="*/ 84 h 203"/>
                            <a:gd name="T12" fmla="*/ 113 w 208"/>
                            <a:gd name="T13" fmla="*/ 82 h 203"/>
                            <a:gd name="T14" fmla="*/ 99 w 208"/>
                            <a:gd name="T15" fmla="*/ 78 h 203"/>
                            <a:gd name="T16" fmla="*/ 107 w 208"/>
                            <a:gd name="T17" fmla="*/ 55 h 203"/>
                            <a:gd name="T18" fmla="*/ 103 w 208"/>
                            <a:gd name="T19" fmla="*/ 40 h 203"/>
                            <a:gd name="T20" fmla="*/ 103 w 208"/>
                            <a:gd name="T21" fmla="*/ 33 h 203"/>
                            <a:gd name="T22" fmla="*/ 99 w 208"/>
                            <a:gd name="T23" fmla="*/ 18 h 203"/>
                            <a:gd name="T24" fmla="*/ 89 w 208"/>
                            <a:gd name="T25" fmla="*/ 8 h 203"/>
                            <a:gd name="T26" fmla="*/ 63 w 208"/>
                            <a:gd name="T27" fmla="*/ 4 h 203"/>
                            <a:gd name="T28" fmla="*/ 44 w 208"/>
                            <a:gd name="T29" fmla="*/ 13 h 203"/>
                            <a:gd name="T30" fmla="*/ 35 w 208"/>
                            <a:gd name="T31" fmla="*/ 40 h 203"/>
                            <a:gd name="T32" fmla="*/ 48 w 208"/>
                            <a:gd name="T33" fmla="*/ 63 h 203"/>
                            <a:gd name="T34" fmla="*/ 52 w 208"/>
                            <a:gd name="T35" fmla="*/ 79 h 203"/>
                            <a:gd name="T36" fmla="*/ 44 w 208"/>
                            <a:gd name="T37" fmla="*/ 86 h 203"/>
                            <a:gd name="T38" fmla="*/ 8 w 208"/>
                            <a:gd name="T39" fmla="*/ 105 h 203"/>
                            <a:gd name="T40" fmla="*/ 4 w 208"/>
                            <a:gd name="T41" fmla="*/ 132 h 203"/>
                            <a:gd name="T42" fmla="*/ 2 w 208"/>
                            <a:gd name="T43" fmla="*/ 171 h 203"/>
                            <a:gd name="T44" fmla="*/ 3 w 208"/>
                            <a:gd name="T45" fmla="*/ 203 h 203"/>
                            <a:gd name="T46" fmla="*/ 205 w 208"/>
                            <a:gd name="T47" fmla="*/ 203 h 203"/>
                            <a:gd name="T48" fmla="*/ 203 w 208"/>
                            <a:gd name="T49" fmla="*/ 164 h 20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</a:cxnLst>
                          <a:rect l="0" t="0" r="r" b="b"/>
                          <a:pathLst>
                            <a:path w="208" h="203">
                              <a:moveTo>
                                <a:pt x="203" y="164"/>
                              </a:moveTo>
                              <a:cubicBezTo>
                                <a:pt x="200" y="154"/>
                                <a:pt x="193" y="153"/>
                                <a:pt x="193" y="146"/>
                              </a:cubicBezTo>
                              <a:cubicBezTo>
                                <a:pt x="192" y="139"/>
                                <a:pt x="183" y="133"/>
                                <a:pt x="182" y="129"/>
                              </a:cubicBezTo>
                              <a:cubicBezTo>
                                <a:pt x="180" y="125"/>
                                <a:pt x="176" y="116"/>
                                <a:pt x="169" y="111"/>
                              </a:cubicBezTo>
                              <a:cubicBezTo>
                                <a:pt x="163" y="106"/>
                                <a:pt x="163" y="106"/>
                                <a:pt x="160" y="98"/>
                              </a:cubicBezTo>
                              <a:cubicBezTo>
                                <a:pt x="157" y="91"/>
                                <a:pt x="155" y="87"/>
                                <a:pt x="147" y="84"/>
                              </a:cubicBezTo>
                              <a:cubicBezTo>
                                <a:pt x="139" y="81"/>
                                <a:pt x="122" y="83"/>
                                <a:pt x="113" y="82"/>
                              </a:cubicBezTo>
                              <a:cubicBezTo>
                                <a:pt x="105" y="82"/>
                                <a:pt x="99" y="78"/>
                                <a:pt x="99" y="78"/>
                              </a:cubicBezTo>
                              <a:cubicBezTo>
                                <a:pt x="107" y="79"/>
                                <a:pt x="106" y="63"/>
                                <a:pt x="107" y="55"/>
                              </a:cubicBezTo>
                              <a:cubicBezTo>
                                <a:pt x="108" y="46"/>
                                <a:pt x="104" y="42"/>
                                <a:pt x="103" y="40"/>
                              </a:cubicBezTo>
                              <a:cubicBezTo>
                                <a:pt x="102" y="38"/>
                                <a:pt x="102" y="38"/>
                                <a:pt x="103" y="33"/>
                              </a:cubicBezTo>
                              <a:cubicBezTo>
                                <a:pt x="104" y="29"/>
                                <a:pt x="102" y="24"/>
                                <a:pt x="99" y="18"/>
                              </a:cubicBezTo>
                              <a:cubicBezTo>
                                <a:pt x="96" y="12"/>
                                <a:pt x="89" y="8"/>
                                <a:pt x="89" y="8"/>
                              </a:cubicBezTo>
                              <a:cubicBezTo>
                                <a:pt x="78" y="0"/>
                                <a:pt x="63" y="4"/>
                                <a:pt x="63" y="4"/>
                              </a:cubicBezTo>
                              <a:cubicBezTo>
                                <a:pt x="63" y="4"/>
                                <a:pt x="51" y="6"/>
                                <a:pt x="44" y="13"/>
                              </a:cubicBezTo>
                              <a:cubicBezTo>
                                <a:pt x="37" y="20"/>
                                <a:pt x="34" y="30"/>
                                <a:pt x="35" y="40"/>
                              </a:cubicBezTo>
                              <a:cubicBezTo>
                                <a:pt x="35" y="49"/>
                                <a:pt x="43" y="58"/>
                                <a:pt x="48" y="63"/>
                              </a:cubicBezTo>
                              <a:cubicBezTo>
                                <a:pt x="52" y="68"/>
                                <a:pt x="52" y="75"/>
                                <a:pt x="52" y="79"/>
                              </a:cubicBezTo>
                              <a:cubicBezTo>
                                <a:pt x="51" y="83"/>
                                <a:pt x="49" y="83"/>
                                <a:pt x="44" y="86"/>
                              </a:cubicBezTo>
                              <a:cubicBezTo>
                                <a:pt x="40" y="88"/>
                                <a:pt x="13" y="97"/>
                                <a:pt x="8" y="105"/>
                              </a:cubicBezTo>
                              <a:cubicBezTo>
                                <a:pt x="2" y="112"/>
                                <a:pt x="2" y="124"/>
                                <a:pt x="4" y="132"/>
                              </a:cubicBezTo>
                              <a:cubicBezTo>
                                <a:pt x="5" y="140"/>
                                <a:pt x="0" y="152"/>
                                <a:pt x="2" y="171"/>
                              </a:cubicBezTo>
                              <a:cubicBezTo>
                                <a:pt x="3" y="183"/>
                                <a:pt x="1" y="194"/>
                                <a:pt x="3" y="203"/>
                              </a:cubicBezTo>
                              <a:cubicBezTo>
                                <a:pt x="205" y="203"/>
                                <a:pt x="205" y="203"/>
                                <a:pt x="205" y="203"/>
                              </a:cubicBezTo>
                              <a:cubicBezTo>
                                <a:pt x="208" y="182"/>
                                <a:pt x="206" y="172"/>
                                <a:pt x="203" y="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Freeform 114">
                          <a:extLst>
                            <a:ext uri="{FF2B5EF4-FFF2-40B4-BE49-F238E27FC236}">
                              <a16:creationId xmlns:a16="http://schemas.microsoft.com/office/drawing/2014/main" id="{133F15D9-8747-4795-AA3F-94CB14D2927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3351" y="4619626"/>
                          <a:ext cx="782638" cy="266700"/>
                        </a:xfrm>
                        <a:custGeom>
                          <a:avLst/>
                          <a:gdLst>
                            <a:gd name="T0" fmla="*/ 0 w 411"/>
                            <a:gd name="T1" fmla="*/ 0 h 140"/>
                            <a:gd name="T2" fmla="*/ 0 w 411"/>
                            <a:gd name="T3" fmla="*/ 140 h 140"/>
                            <a:gd name="T4" fmla="*/ 411 w 411"/>
                            <a:gd name="T5" fmla="*/ 140 h 140"/>
                            <a:gd name="T6" fmla="*/ 411 w 411"/>
                            <a:gd name="T7" fmla="*/ 0 h 140"/>
                            <a:gd name="T8" fmla="*/ 0 w 411"/>
                            <a:gd name="T9" fmla="*/ 0 h 1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11" h="140">
                              <a:moveTo>
                                <a:pt x="0" y="0"/>
                              </a:moveTo>
                              <a:cubicBezTo>
                                <a:pt x="0" y="140"/>
                                <a:pt x="0" y="140"/>
                                <a:pt x="0" y="140"/>
                              </a:cubicBezTo>
                              <a:cubicBezTo>
                                <a:pt x="0" y="140"/>
                                <a:pt x="403" y="140"/>
                                <a:pt x="411" y="140"/>
                              </a:cubicBezTo>
                              <a:cubicBezTo>
                                <a:pt x="411" y="132"/>
                                <a:pt x="411" y="8"/>
                                <a:pt x="411" y="0"/>
                              </a:cubicBezTo>
                              <a:cubicBezTo>
                                <a:pt x="403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8" name="TextBox 841">
                        <a:extLst>
                          <a:ext uri="{FF2B5EF4-FFF2-40B4-BE49-F238E27FC236}">
                            <a16:creationId xmlns:a16="http://schemas.microsoft.com/office/drawing/2014/main" id="{5D209E7A-17BD-4448-8033-BFD3B0C5DC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46293" y="194888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集团高管</a:t>
                        </a:r>
                      </a:p>
                    </p:txBody>
                  </p:sp>
                </p:grpSp>
              </p:grpSp>
              <p:sp>
                <p:nvSpPr>
                  <p:cNvPr id="56" name="Line 24">
                    <a:extLst>
                      <a:ext uri="{FF2B5EF4-FFF2-40B4-BE49-F238E27FC236}">
                        <a16:creationId xmlns:a16="http://schemas.microsoft.com/office/drawing/2014/main" id="{AB3F8E92-3181-4875-BB36-3E96212A39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550242" y="1981230"/>
                    <a:ext cx="0" cy="375942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7" name="TextBox 856">
                    <a:extLst>
                      <a:ext uri="{FF2B5EF4-FFF2-40B4-BE49-F238E27FC236}">
                        <a16:creationId xmlns:a16="http://schemas.microsoft.com/office/drawing/2014/main" id="{F5E00698-C5CB-4A36-81A9-0C81167981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9600" y="2283995"/>
                    <a:ext cx="8194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200" dirty="0"/>
                      <a:t>部门主管</a:t>
                    </a:r>
                  </a:p>
                </p:txBody>
              </p:sp>
              <p:grpSp>
                <p:nvGrpSpPr>
                  <p:cNvPr id="58" name="Group 878">
                    <a:extLst>
                      <a:ext uri="{FF2B5EF4-FFF2-40B4-BE49-F238E27FC236}">
                        <a16:creationId xmlns:a16="http://schemas.microsoft.com/office/drawing/2014/main" id="{47519710-3BB8-448F-84AC-79B2A75B58C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2518662"/>
                    <a:ext cx="1295286" cy="653080"/>
                    <a:chOff x="10362271" y="1853691"/>
                    <a:chExt cx="1265773" cy="653080"/>
                  </a:xfrm>
                </p:grpSpPr>
                <p:sp>
                  <p:nvSpPr>
                    <p:cNvPr id="72" name="Line 24">
                      <a:extLst>
                        <a:ext uri="{FF2B5EF4-FFF2-40B4-BE49-F238E27FC236}">
                          <a16:creationId xmlns:a16="http://schemas.microsoft.com/office/drawing/2014/main" id="{D7CAF1C6-A064-4F08-BB47-55DB480DCB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9976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3" name="TextBox 848">
                      <a:extLst>
                        <a:ext uri="{FF2B5EF4-FFF2-40B4-BE49-F238E27FC236}">
                          <a16:creationId xmlns:a16="http://schemas.microsoft.com/office/drawing/2014/main" id="{F88B3F63-23AC-467E-A4D2-F340015FE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8550" y="2229772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/>
                        <a:t>二级厂部</a:t>
                      </a:r>
                    </a:p>
                  </p:txBody>
                </p:sp>
                <p:sp>
                  <p:nvSpPr>
                    <p:cNvPr id="74" name="Freeform 9">
                      <a:extLst>
                        <a:ext uri="{FF2B5EF4-FFF2-40B4-BE49-F238E27FC236}">
                          <a16:creationId xmlns:a16="http://schemas.microsoft.com/office/drawing/2014/main" id="{2CB545D0-D15E-41D9-814C-9237ACF51F5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6019" y="1853691"/>
                      <a:ext cx="379135" cy="392332"/>
                    </a:xfrm>
                    <a:custGeom>
                      <a:avLst/>
                      <a:gdLst>
                        <a:gd name="T0" fmla="*/ 1021 w 1295"/>
                        <a:gd name="T1" fmla="*/ 376 h 1946"/>
                        <a:gd name="T2" fmla="*/ 645 w 1295"/>
                        <a:gd name="T3" fmla="*/ 751 h 1946"/>
                        <a:gd name="T4" fmla="*/ 270 w 1295"/>
                        <a:gd name="T5" fmla="*/ 376 h 1946"/>
                        <a:gd name="T6" fmla="*/ 645 w 1295"/>
                        <a:gd name="T7" fmla="*/ 0 h 1946"/>
                        <a:gd name="T8" fmla="*/ 1021 w 1295"/>
                        <a:gd name="T9" fmla="*/ 376 h 1946"/>
                        <a:gd name="T10" fmla="*/ 645 w 1295"/>
                        <a:gd name="T11" fmla="*/ 922 h 1946"/>
                        <a:gd name="T12" fmla="*/ 589 w 1295"/>
                        <a:gd name="T13" fmla="*/ 815 h 1946"/>
                        <a:gd name="T14" fmla="*/ 327 w 1295"/>
                        <a:gd name="T15" fmla="*/ 668 h 1946"/>
                        <a:gd name="T16" fmla="*/ 4 w 1295"/>
                        <a:gd name="T17" fmla="*/ 1504 h 1946"/>
                        <a:gd name="T18" fmla="*/ 34 w 1295"/>
                        <a:gd name="T19" fmla="*/ 1717 h 1946"/>
                        <a:gd name="T20" fmla="*/ 209 w 1295"/>
                        <a:gd name="T21" fmla="*/ 1857 h 1946"/>
                        <a:gd name="T22" fmla="*/ 645 w 1295"/>
                        <a:gd name="T23" fmla="*/ 1946 h 1946"/>
                        <a:gd name="T24" fmla="*/ 650 w 1295"/>
                        <a:gd name="T25" fmla="*/ 1946 h 1946"/>
                        <a:gd name="T26" fmla="*/ 1086 w 1295"/>
                        <a:gd name="T27" fmla="*/ 1857 h 1946"/>
                        <a:gd name="T28" fmla="*/ 1261 w 1295"/>
                        <a:gd name="T29" fmla="*/ 1717 h 1946"/>
                        <a:gd name="T30" fmla="*/ 1291 w 1295"/>
                        <a:gd name="T31" fmla="*/ 1504 h 1946"/>
                        <a:gd name="T32" fmla="*/ 969 w 1295"/>
                        <a:gd name="T33" fmla="*/ 668 h 1946"/>
                        <a:gd name="T34" fmla="*/ 695 w 1295"/>
                        <a:gd name="T35" fmla="*/ 811 h 1946"/>
                        <a:gd name="T36" fmla="*/ 645 w 1295"/>
                        <a:gd name="T37" fmla="*/ 922 h 1946"/>
                        <a:gd name="T38" fmla="*/ 644 w 1295"/>
                        <a:gd name="T39" fmla="*/ 1592 h 1946"/>
                        <a:gd name="T40" fmla="*/ 571 w 1295"/>
                        <a:gd name="T41" fmla="*/ 1492 h 1946"/>
                        <a:gd name="T42" fmla="*/ 601 w 1295"/>
                        <a:gd name="T43" fmla="*/ 1038 h 1946"/>
                        <a:gd name="T44" fmla="*/ 644 w 1295"/>
                        <a:gd name="T45" fmla="*/ 983 h 1946"/>
                        <a:gd name="T46" fmla="*/ 689 w 1295"/>
                        <a:gd name="T47" fmla="*/ 1038 h 1946"/>
                        <a:gd name="T48" fmla="*/ 720 w 1295"/>
                        <a:gd name="T49" fmla="*/ 1492 h 1946"/>
                        <a:gd name="T50" fmla="*/ 644 w 1295"/>
                        <a:gd name="T51" fmla="*/ 1592 h 19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95" h="1946">
                          <a:moveTo>
                            <a:pt x="1021" y="376"/>
                          </a:moveTo>
                          <a:cubicBezTo>
                            <a:pt x="1021" y="583"/>
                            <a:pt x="853" y="751"/>
                            <a:pt x="645" y="751"/>
                          </a:cubicBezTo>
                          <a:cubicBezTo>
                            <a:pt x="438" y="751"/>
                            <a:pt x="270" y="583"/>
                            <a:pt x="270" y="376"/>
                          </a:cubicBezTo>
                          <a:cubicBezTo>
                            <a:pt x="270" y="168"/>
                            <a:pt x="438" y="0"/>
                            <a:pt x="645" y="0"/>
                          </a:cubicBezTo>
                          <a:cubicBezTo>
                            <a:pt x="853" y="0"/>
                            <a:pt x="1021" y="168"/>
                            <a:pt x="1021" y="376"/>
                          </a:cubicBezTo>
                          <a:close/>
                          <a:moveTo>
                            <a:pt x="645" y="922"/>
                          </a:moveTo>
                          <a:cubicBezTo>
                            <a:pt x="589" y="815"/>
                            <a:pt x="589" y="815"/>
                            <a:pt x="589" y="815"/>
                          </a:cubicBezTo>
                          <a:cubicBezTo>
                            <a:pt x="589" y="815"/>
                            <a:pt x="424" y="757"/>
                            <a:pt x="327" y="668"/>
                          </a:cubicBezTo>
                          <a:cubicBezTo>
                            <a:pt x="174" y="922"/>
                            <a:pt x="4" y="1196"/>
                            <a:pt x="4" y="1504"/>
                          </a:cubicBezTo>
                          <a:cubicBezTo>
                            <a:pt x="4" y="1574"/>
                            <a:pt x="0" y="1652"/>
                            <a:pt x="34" y="1717"/>
                          </a:cubicBezTo>
                          <a:cubicBezTo>
                            <a:pt x="73" y="1791"/>
                            <a:pt x="139" y="1821"/>
                            <a:pt x="209" y="1857"/>
                          </a:cubicBezTo>
                          <a:cubicBezTo>
                            <a:pt x="342" y="1926"/>
                            <a:pt x="498" y="1933"/>
                            <a:pt x="645" y="1946"/>
                          </a:cubicBezTo>
                          <a:cubicBezTo>
                            <a:pt x="650" y="1946"/>
                            <a:pt x="650" y="1946"/>
                            <a:pt x="650" y="1946"/>
                          </a:cubicBezTo>
                          <a:cubicBezTo>
                            <a:pt x="797" y="1933"/>
                            <a:pt x="953" y="1926"/>
                            <a:pt x="1086" y="1857"/>
                          </a:cubicBezTo>
                          <a:cubicBezTo>
                            <a:pt x="1156" y="1821"/>
                            <a:pt x="1223" y="1791"/>
                            <a:pt x="1261" y="1717"/>
                          </a:cubicBezTo>
                          <a:cubicBezTo>
                            <a:pt x="1295" y="1652"/>
                            <a:pt x="1291" y="1574"/>
                            <a:pt x="1291" y="1504"/>
                          </a:cubicBezTo>
                          <a:cubicBezTo>
                            <a:pt x="1291" y="1196"/>
                            <a:pt x="1122" y="922"/>
                            <a:pt x="969" y="668"/>
                          </a:cubicBezTo>
                          <a:cubicBezTo>
                            <a:pt x="872" y="757"/>
                            <a:pt x="821" y="775"/>
                            <a:pt x="695" y="811"/>
                          </a:cubicBezTo>
                          <a:lnTo>
                            <a:pt x="645" y="922"/>
                          </a:lnTo>
                          <a:close/>
                          <a:moveTo>
                            <a:pt x="644" y="1592"/>
                          </a:moveTo>
                          <a:cubicBezTo>
                            <a:pt x="571" y="1492"/>
                            <a:pt x="571" y="1492"/>
                            <a:pt x="571" y="1492"/>
                          </a:cubicBezTo>
                          <a:cubicBezTo>
                            <a:pt x="601" y="1038"/>
                            <a:pt x="601" y="1038"/>
                            <a:pt x="601" y="1038"/>
                          </a:cubicBezTo>
                          <a:cubicBezTo>
                            <a:pt x="644" y="983"/>
                            <a:pt x="644" y="983"/>
                            <a:pt x="644" y="983"/>
                          </a:cubicBezTo>
                          <a:cubicBezTo>
                            <a:pt x="689" y="1038"/>
                            <a:pt x="689" y="1038"/>
                            <a:pt x="689" y="1038"/>
                          </a:cubicBezTo>
                          <a:cubicBezTo>
                            <a:pt x="720" y="1492"/>
                            <a:pt x="720" y="1492"/>
                            <a:pt x="720" y="1492"/>
                          </a:cubicBezTo>
                          <a:lnTo>
                            <a:pt x="644" y="1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cxnSp>
                <p:nvCxnSpPr>
                  <p:cNvPr id="59" name="直接连接符 1769">
                    <a:extLst>
                      <a:ext uri="{FF2B5EF4-FFF2-40B4-BE49-F238E27FC236}">
                        <a16:creationId xmlns:a16="http://schemas.microsoft.com/office/drawing/2014/main" id="{97B13066-5724-4FB8-915F-F00E21A6A6E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1600698" y="1190689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60" name="Group 879">
                    <a:extLst>
                      <a:ext uri="{FF2B5EF4-FFF2-40B4-BE49-F238E27FC236}">
                        <a16:creationId xmlns:a16="http://schemas.microsoft.com/office/drawing/2014/main" id="{D59FB2B8-D293-4E2C-8123-691D244AE242}"/>
                      </a:ext>
                    </a:extLst>
                  </p:cNvPr>
                  <p:cNvGrpSpPr/>
                  <p:nvPr/>
                </p:nvGrpSpPr>
                <p:grpSpPr>
                  <a:xfrm>
                    <a:off x="10858417" y="1902318"/>
                    <a:ext cx="615815" cy="440361"/>
                    <a:chOff x="2493963" y="468313"/>
                    <a:chExt cx="590551" cy="619126"/>
                  </a:xfrm>
                </p:grpSpPr>
                <p:sp>
                  <p:nvSpPr>
                    <p:cNvPr id="61" name="Rectangle 6">
                      <a:extLst>
                        <a:ext uri="{FF2B5EF4-FFF2-40B4-BE49-F238E27FC236}">
                          <a16:creationId xmlns:a16="http://schemas.microsoft.com/office/drawing/2014/main" id="{E7430B76-A37E-4240-97BF-D021724582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1176" y="606426"/>
                      <a:ext cx="33338" cy="4810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Oval 7">
                      <a:extLst>
                        <a:ext uri="{FF2B5EF4-FFF2-40B4-BE49-F238E27FC236}">
                          <a16:creationId xmlns:a16="http://schemas.microsoft.com/office/drawing/2014/main" id="{B8AB046C-D5B2-4574-9029-4B1AA570F1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9726" y="468313"/>
                      <a:ext cx="93663" cy="936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Freeform 8">
                      <a:extLst>
                        <a:ext uri="{FF2B5EF4-FFF2-40B4-BE49-F238E27FC236}">
                          <a16:creationId xmlns:a16="http://schemas.microsoft.com/office/drawing/2014/main" id="{492C6B43-E25F-4FA5-A935-0232175F6A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3963" y="579438"/>
                      <a:ext cx="541338" cy="508000"/>
                    </a:xfrm>
                    <a:custGeom>
                      <a:avLst/>
                      <a:gdLst>
                        <a:gd name="T0" fmla="*/ 241 w 284"/>
                        <a:gd name="T1" fmla="*/ 0 h 267"/>
                        <a:gd name="T2" fmla="*/ 203 w 284"/>
                        <a:gd name="T3" fmla="*/ 17 h 267"/>
                        <a:gd name="T4" fmla="*/ 166 w 284"/>
                        <a:gd name="T5" fmla="*/ 53 h 267"/>
                        <a:gd name="T6" fmla="*/ 111 w 284"/>
                        <a:gd name="T7" fmla="*/ 58 h 267"/>
                        <a:gd name="T8" fmla="*/ 111 w 284"/>
                        <a:gd name="T9" fmla="*/ 76 h 267"/>
                        <a:gd name="T10" fmla="*/ 172 w 284"/>
                        <a:gd name="T11" fmla="*/ 76 h 267"/>
                        <a:gd name="T12" fmla="*/ 214 w 284"/>
                        <a:gd name="T13" fmla="*/ 47 h 267"/>
                        <a:gd name="T14" fmla="*/ 214 w 284"/>
                        <a:gd name="T15" fmla="*/ 107 h 267"/>
                        <a:gd name="T16" fmla="*/ 203 w 284"/>
                        <a:gd name="T17" fmla="*/ 111 h 267"/>
                        <a:gd name="T18" fmla="*/ 203 w 284"/>
                        <a:gd name="T19" fmla="*/ 86 h 267"/>
                        <a:gd name="T20" fmla="*/ 0 w 284"/>
                        <a:gd name="T21" fmla="*/ 86 h 267"/>
                        <a:gd name="T22" fmla="*/ 0 w 284"/>
                        <a:gd name="T23" fmla="*/ 267 h 267"/>
                        <a:gd name="T24" fmla="*/ 203 w 284"/>
                        <a:gd name="T25" fmla="*/ 267 h 267"/>
                        <a:gd name="T26" fmla="*/ 203 w 284"/>
                        <a:gd name="T27" fmla="*/ 163 h 267"/>
                        <a:gd name="T28" fmla="*/ 245 w 284"/>
                        <a:gd name="T29" fmla="*/ 163 h 267"/>
                        <a:gd name="T30" fmla="*/ 282 w 284"/>
                        <a:gd name="T31" fmla="*/ 124 h 267"/>
                        <a:gd name="T32" fmla="*/ 282 w 284"/>
                        <a:gd name="T33" fmla="*/ 39 h 267"/>
                        <a:gd name="T34" fmla="*/ 241 w 284"/>
                        <a:gd name="T35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84" h="267">
                          <a:moveTo>
                            <a:pt x="241" y="0"/>
                          </a:moveTo>
                          <a:cubicBezTo>
                            <a:pt x="241" y="0"/>
                            <a:pt x="222" y="0"/>
                            <a:pt x="203" y="17"/>
                          </a:cubicBezTo>
                          <a:cubicBezTo>
                            <a:pt x="185" y="34"/>
                            <a:pt x="166" y="53"/>
                            <a:pt x="166" y="53"/>
                          </a:cubicBezTo>
                          <a:cubicBezTo>
                            <a:pt x="111" y="58"/>
                            <a:pt x="111" y="58"/>
                            <a:pt x="111" y="58"/>
                          </a:cubicBezTo>
                          <a:cubicBezTo>
                            <a:pt x="111" y="76"/>
                            <a:pt x="111" y="76"/>
                            <a:pt x="111" y="76"/>
                          </a:cubicBezTo>
                          <a:cubicBezTo>
                            <a:pt x="172" y="76"/>
                            <a:pt x="172" y="76"/>
                            <a:pt x="172" y="76"/>
                          </a:cubicBezTo>
                          <a:cubicBezTo>
                            <a:pt x="214" y="47"/>
                            <a:pt x="214" y="47"/>
                            <a:pt x="214" y="47"/>
                          </a:cubicBezTo>
                          <a:cubicBezTo>
                            <a:pt x="214" y="107"/>
                            <a:pt x="214" y="107"/>
                            <a:pt x="214" y="107"/>
                          </a:cubicBezTo>
                          <a:cubicBezTo>
                            <a:pt x="203" y="111"/>
                            <a:pt x="203" y="111"/>
                            <a:pt x="203" y="111"/>
                          </a:cubicBezTo>
                          <a:cubicBezTo>
                            <a:pt x="203" y="86"/>
                            <a:pt x="203" y="86"/>
                            <a:pt x="203" y="86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0" y="267"/>
                            <a:pt x="0" y="267"/>
                            <a:pt x="0" y="267"/>
                          </a:cubicBezTo>
                          <a:cubicBezTo>
                            <a:pt x="203" y="267"/>
                            <a:pt x="203" y="267"/>
                            <a:pt x="203" y="267"/>
                          </a:cubicBezTo>
                          <a:cubicBezTo>
                            <a:pt x="203" y="163"/>
                            <a:pt x="203" y="163"/>
                            <a:pt x="203" y="163"/>
                          </a:cubicBezTo>
                          <a:cubicBezTo>
                            <a:pt x="245" y="163"/>
                            <a:pt x="245" y="163"/>
                            <a:pt x="245" y="163"/>
                          </a:cubicBezTo>
                          <a:cubicBezTo>
                            <a:pt x="245" y="163"/>
                            <a:pt x="282" y="163"/>
                            <a:pt x="282" y="124"/>
                          </a:cubicBezTo>
                          <a:cubicBezTo>
                            <a:pt x="282" y="93"/>
                            <a:pt x="282" y="39"/>
                            <a:pt x="282" y="39"/>
                          </a:cubicBezTo>
                          <a:cubicBezTo>
                            <a:pt x="282" y="39"/>
                            <a:pt x="284" y="1"/>
                            <a:pt x="24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Rectangle 9">
                      <a:extLst>
                        <a:ext uri="{FF2B5EF4-FFF2-40B4-BE49-F238E27FC236}">
                          <a16:creationId xmlns:a16="http://schemas.microsoft.com/office/drawing/2014/main" id="{6D11B9FA-2A9D-46F3-B345-41B78FA842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70485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Rectangle 10">
                      <a:extLst>
                        <a:ext uri="{FF2B5EF4-FFF2-40B4-BE49-F238E27FC236}">
                          <a16:creationId xmlns:a16="http://schemas.microsoft.com/office/drawing/2014/main" id="{06EF50ED-58E1-45D4-A6D8-5AEB2D7539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642938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Rectangle 11">
                      <a:extLst>
                        <a:ext uri="{FF2B5EF4-FFF2-40B4-BE49-F238E27FC236}">
                          <a16:creationId xmlns:a16="http://schemas.microsoft.com/office/drawing/2014/main" id="{C35AD698-75CA-4E03-8843-70A2887AEF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81026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Rectangle 12">
                      <a:extLst>
                        <a:ext uri="{FF2B5EF4-FFF2-40B4-BE49-F238E27FC236}">
                          <a16:creationId xmlns:a16="http://schemas.microsoft.com/office/drawing/2014/main" id="{B06C76AE-FAFC-471B-859A-05F332881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2070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Rectangle 13">
                      <a:extLst>
                        <a:ext uri="{FF2B5EF4-FFF2-40B4-BE49-F238E27FC236}">
                          <a16:creationId xmlns:a16="http://schemas.microsoft.com/office/drawing/2014/main" id="{96D3C8D8-4036-42DC-9047-C2DAE356AF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74688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Rectangle 14">
                      <a:extLst>
                        <a:ext uri="{FF2B5EF4-FFF2-40B4-BE49-F238E27FC236}">
                          <a16:creationId xmlns:a16="http://schemas.microsoft.com/office/drawing/2014/main" id="{F95877E3-5B60-4B41-9A96-8BCAA85EDC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12776"/>
                      <a:ext cx="142875" cy="174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Rectangle 15">
                      <a:extLst>
                        <a:ext uri="{FF2B5EF4-FFF2-40B4-BE49-F238E27FC236}">
                          <a16:creationId xmlns:a16="http://schemas.microsoft.com/office/drawing/2014/main" id="{1DC59729-E6B2-4985-AE41-ABBF45A8B8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550863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Freeform 16">
                      <a:extLst>
                        <a:ext uri="{FF2B5EF4-FFF2-40B4-BE49-F238E27FC236}">
                          <a16:creationId xmlns:a16="http://schemas.microsoft.com/office/drawing/2014/main" id="{95F369D4-F877-4D2C-A2A2-AF2CC7EDAF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2088" y="608013"/>
                      <a:ext cx="39688" cy="66675"/>
                    </a:xfrm>
                    <a:custGeom>
                      <a:avLst/>
                      <a:gdLst>
                        <a:gd name="T0" fmla="*/ 25 w 25"/>
                        <a:gd name="T1" fmla="*/ 3 h 42"/>
                        <a:gd name="T2" fmla="*/ 14 w 25"/>
                        <a:gd name="T3" fmla="*/ 0 h 42"/>
                        <a:gd name="T4" fmla="*/ 0 w 25"/>
                        <a:gd name="T5" fmla="*/ 42 h 42"/>
                        <a:gd name="T6" fmla="*/ 13 w 25"/>
                        <a:gd name="T7" fmla="*/ 40 h 42"/>
                        <a:gd name="T8" fmla="*/ 25 w 25"/>
                        <a:gd name="T9" fmla="*/ 3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42">
                          <a:moveTo>
                            <a:pt x="25" y="3"/>
                          </a:moveTo>
                          <a:lnTo>
                            <a:pt x="14" y="0"/>
                          </a:lnTo>
                          <a:lnTo>
                            <a:pt x="0" y="42"/>
                          </a:lnTo>
                          <a:lnTo>
                            <a:pt x="13" y="40"/>
                          </a:lnTo>
                          <a:lnTo>
                            <a:pt x="25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6" name="Group 891">
                  <a:extLst>
                    <a:ext uri="{FF2B5EF4-FFF2-40B4-BE49-F238E27FC236}">
                      <a16:creationId xmlns:a16="http://schemas.microsoft.com/office/drawing/2014/main" id="{CAC7D814-291E-42B3-9B0D-343AE0FA4A0F}"/>
                    </a:ext>
                  </a:extLst>
                </p:cNvPr>
                <p:cNvGrpSpPr/>
                <p:nvPr/>
              </p:nvGrpSpPr>
              <p:grpSpPr>
                <a:xfrm>
                  <a:off x="8757030" y="2473920"/>
                  <a:ext cx="961767" cy="1842330"/>
                  <a:chOff x="9527010" y="2498843"/>
                  <a:chExt cx="961767" cy="1842330"/>
                </a:xfrm>
              </p:grpSpPr>
              <p:sp>
                <p:nvSpPr>
                  <p:cNvPr id="47" name="右箭头 1534">
                    <a:extLst>
                      <a:ext uri="{FF2B5EF4-FFF2-40B4-BE49-F238E27FC236}">
                        <a16:creationId xmlns:a16="http://schemas.microsoft.com/office/drawing/2014/main" id="{BB3DF59A-E5C1-418D-A664-77F3A2B37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67009" y="4041136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Rectangle 802">
                    <a:extLst>
                      <a:ext uri="{FF2B5EF4-FFF2-40B4-BE49-F238E27FC236}">
                        <a16:creationId xmlns:a16="http://schemas.microsoft.com/office/drawing/2014/main" id="{8532AF44-EB76-4FB7-94FC-44D83B39B214}"/>
                      </a:ext>
                    </a:extLst>
                  </p:cNvPr>
                  <p:cNvSpPr/>
                  <p:nvPr/>
                </p:nvSpPr>
                <p:spPr>
                  <a:xfrm>
                    <a:off x="9644123" y="3418408"/>
                    <a:ext cx="73586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b="1" dirty="0">
                        <a:latin typeface="微软雅黑" pitchFamily="34" charset="-122"/>
                        <a:ea typeface="微软雅黑" pitchFamily="34" charset="-122"/>
                      </a:rPr>
                      <a:t>智能决策可视化平台</a:t>
                    </a:r>
                  </a:p>
                </p:txBody>
              </p:sp>
              <p:pic>
                <p:nvPicPr>
                  <p:cNvPr id="49" name="Picture 2">
                    <a:extLst>
                      <a:ext uri="{FF2B5EF4-FFF2-40B4-BE49-F238E27FC236}">
                        <a16:creationId xmlns:a16="http://schemas.microsoft.com/office/drawing/2014/main" id="{DE6A9A69-128D-4CD1-AE34-64B5152033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7010" y="2498843"/>
                    <a:ext cx="961767" cy="961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26" name="Rounded Rectangle 894">
                <a:extLst>
                  <a:ext uri="{FF2B5EF4-FFF2-40B4-BE49-F238E27FC236}">
                    <a16:creationId xmlns:a16="http://schemas.microsoft.com/office/drawing/2014/main" id="{CB74EB75-97DE-45A0-9309-25F134681F45}"/>
                  </a:ext>
                </a:extLst>
              </p:cNvPr>
              <p:cNvSpPr/>
              <p:nvPr/>
            </p:nvSpPr>
            <p:spPr>
              <a:xfrm>
                <a:off x="1837573" y="1578041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wonderware</a:t>
                </a:r>
                <a:r>
                  <a:rPr kumimoji="1" lang="zh-CN" altLang="en-US" sz="1200" dirty="0"/>
                  <a:t>实时数据同步</a:t>
                </a:r>
              </a:p>
            </p:txBody>
          </p:sp>
          <p:sp>
            <p:nvSpPr>
              <p:cNvPr id="27" name="Rounded Rectangle 895">
                <a:extLst>
                  <a:ext uri="{FF2B5EF4-FFF2-40B4-BE49-F238E27FC236}">
                    <a16:creationId xmlns:a16="http://schemas.microsoft.com/office/drawing/2014/main" id="{C2FAAEC3-6AD7-4D5D-8F3F-C353911E645D}"/>
                  </a:ext>
                </a:extLst>
              </p:cNvPr>
              <p:cNvSpPr/>
              <p:nvPr/>
            </p:nvSpPr>
            <p:spPr>
              <a:xfrm>
                <a:off x="2125398" y="3436255"/>
                <a:ext cx="770333" cy="326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/>
                  <a:t>ETL</a:t>
                </a:r>
                <a:endParaRPr kumimoji="1" lang="zh-CN" altLang="en-US" dirty="0"/>
              </a:p>
            </p:txBody>
          </p:sp>
          <p:cxnSp>
            <p:nvCxnSpPr>
              <p:cNvPr id="28" name="Straight Arrow Connector 897">
                <a:extLst>
                  <a:ext uri="{FF2B5EF4-FFF2-40B4-BE49-F238E27FC236}">
                    <a16:creationId xmlns:a16="http://schemas.microsoft.com/office/drawing/2014/main" id="{5CCB0454-CFEF-4702-80DD-3DAD3AD60EFB}"/>
                  </a:ext>
                </a:extLst>
              </p:cNvPr>
              <p:cNvCxnSpPr/>
              <p:nvPr/>
            </p:nvCxnSpPr>
            <p:spPr>
              <a:xfrm flipV="1">
                <a:off x="1804384" y="2257649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899">
                <a:extLst>
                  <a:ext uri="{FF2B5EF4-FFF2-40B4-BE49-F238E27FC236}">
                    <a16:creationId xmlns:a16="http://schemas.microsoft.com/office/drawing/2014/main" id="{CC2B272D-C929-4EFF-AADF-541F807350B1}"/>
                  </a:ext>
                </a:extLst>
              </p:cNvPr>
              <p:cNvSpPr/>
              <p:nvPr/>
            </p:nvSpPr>
            <p:spPr>
              <a:xfrm>
                <a:off x="1792196" y="5309598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DaraX</a:t>
                </a:r>
                <a:r>
                  <a:rPr kumimoji="1" lang="zh-CN" altLang="en-US" sz="1200" dirty="0"/>
                  <a:t>离线数据同步</a:t>
                </a:r>
              </a:p>
            </p:txBody>
          </p:sp>
          <p:cxnSp>
            <p:nvCxnSpPr>
              <p:cNvPr id="30" name="Straight Arrow Connector 900">
                <a:extLst>
                  <a:ext uri="{FF2B5EF4-FFF2-40B4-BE49-F238E27FC236}">
                    <a16:creationId xmlns:a16="http://schemas.microsoft.com/office/drawing/2014/main" id="{ECCD488D-CB7C-4E26-B414-503AA45393C5}"/>
                  </a:ext>
                </a:extLst>
              </p:cNvPr>
              <p:cNvCxnSpPr/>
              <p:nvPr/>
            </p:nvCxnSpPr>
            <p:spPr>
              <a:xfrm flipV="1">
                <a:off x="1759007" y="5989206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816">
              <a:extLst>
                <a:ext uri="{FF2B5EF4-FFF2-40B4-BE49-F238E27FC236}">
                  <a16:creationId xmlns:a16="http://schemas.microsoft.com/office/drawing/2014/main" id="{1B87EC83-79FC-4455-A4BB-96EFC3711E50}"/>
                </a:ext>
              </a:extLst>
            </p:cNvPr>
            <p:cNvSpPr/>
            <p:nvPr/>
          </p:nvSpPr>
          <p:spPr>
            <a:xfrm>
              <a:off x="6249182" y="1543798"/>
              <a:ext cx="2383376" cy="21665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ounded Rectangle 903">
              <a:extLst>
                <a:ext uri="{FF2B5EF4-FFF2-40B4-BE49-F238E27FC236}">
                  <a16:creationId xmlns:a16="http://schemas.microsoft.com/office/drawing/2014/main" id="{7F694E8C-0AAB-4507-BA86-97D05BF14348}"/>
                </a:ext>
              </a:extLst>
            </p:cNvPr>
            <p:cNvSpPr/>
            <p:nvPr/>
          </p:nvSpPr>
          <p:spPr>
            <a:xfrm>
              <a:off x="8580651" y="437904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dirty="0"/>
                <a:t>网页前端界面展示</a:t>
              </a:r>
            </a:p>
          </p:txBody>
        </p:sp>
        <p:sp>
          <p:nvSpPr>
            <p:cNvPr id="23" name="Rounded Rectangle 905">
              <a:extLst>
                <a:ext uri="{FF2B5EF4-FFF2-40B4-BE49-F238E27FC236}">
                  <a16:creationId xmlns:a16="http://schemas.microsoft.com/office/drawing/2014/main" id="{0389E3F5-6529-4991-A785-146F3E2FA0DC}"/>
                </a:ext>
              </a:extLst>
            </p:cNvPr>
            <p:cNvSpPr/>
            <p:nvPr/>
          </p:nvSpPr>
          <p:spPr>
            <a:xfrm>
              <a:off x="4093745" y="3340775"/>
              <a:ext cx="770333" cy="3265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dirty="0"/>
                <a:t>Oracle</a:t>
              </a:r>
              <a:endParaRPr kumimoji="1" lang="zh-CN" altLang="en-US" sz="1200" dirty="0"/>
            </a:p>
          </p:txBody>
        </p:sp>
        <p:sp>
          <p:nvSpPr>
            <p:cNvPr id="24" name="Rounded Rectangle 906">
              <a:extLst>
                <a:ext uri="{FF2B5EF4-FFF2-40B4-BE49-F238E27FC236}">
                  <a16:creationId xmlns:a16="http://schemas.microsoft.com/office/drawing/2014/main" id="{88893551-7F13-4CA8-9C8A-C6789AC0DBE4}"/>
                </a:ext>
              </a:extLst>
            </p:cNvPr>
            <p:cNvSpPr/>
            <p:nvPr/>
          </p:nvSpPr>
          <p:spPr>
            <a:xfrm>
              <a:off x="8602129" y="504231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000" dirty="0" err="1"/>
                <a:t>Django</a:t>
              </a:r>
              <a:r>
                <a:rPr kumimoji="1" lang="zh-CN" altLang="en-US" sz="1000" dirty="0"/>
                <a:t>搭建应用分析</a:t>
              </a:r>
              <a:r>
                <a:rPr kumimoji="1" lang="en-US" altLang="zh-CN" sz="1000" dirty="0"/>
                <a:t>web</a:t>
              </a:r>
              <a:r>
                <a:rPr kumimoji="1" lang="zh-CN" altLang="en-US" sz="1000" dirty="0"/>
                <a:t>服务后台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23096</TotalTime>
  <Words>2140</Words>
  <Application>Microsoft Office PowerPoint</Application>
  <PresentationFormat>宽屏</PresentationFormat>
  <Paragraphs>344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1082</cp:revision>
  <dcterms:created xsi:type="dcterms:W3CDTF">2015-03-26T07:55:48Z</dcterms:created>
  <dcterms:modified xsi:type="dcterms:W3CDTF">2018-01-18T16:30:14Z</dcterms:modified>
</cp:coreProperties>
</file>