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51C71-54F2-43DE-9FCB-FFD5FC01DE14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2213D-CD25-4D10-AF74-652480021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Starting with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-hub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54" y="131544"/>
            <a:ext cx="7468737" cy="2254878"/>
          </a:xfrm>
        </p:spPr>
      </p:pic>
      <p:sp>
        <p:nvSpPr>
          <p:cNvPr id="5" name="TextBox 4"/>
          <p:cNvSpPr txBox="1"/>
          <p:nvPr/>
        </p:nvSpPr>
        <p:spPr>
          <a:xfrm>
            <a:off x="150125" y="354842"/>
            <a:ext cx="3780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Download user interface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Windows : windows.github.com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Mac : Mac.github.com</a:t>
            </a:r>
          </a:p>
          <a:p>
            <a:pPr marL="342900" indent="-3429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Install it, After installation you’ll find two icons.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err="1" smtClean="0">
                <a:solidFill>
                  <a:schemeClr val="bg1"/>
                </a:solidFill>
              </a:rPr>
              <a:t>Gitshell</a:t>
            </a:r>
            <a:r>
              <a:rPr lang="en-US" sz="2400" dirty="0" smtClean="0">
                <a:solidFill>
                  <a:schemeClr val="bg1"/>
                </a:solidFill>
              </a:rPr>
              <a:t> is command line and </a:t>
            </a: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</a:rPr>
              <a:t> is the user interface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74" y="2898163"/>
            <a:ext cx="3193577" cy="30932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4328" y="1001172"/>
            <a:ext cx="3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518" y="4260098"/>
            <a:ext cx="6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95" y="2060812"/>
            <a:ext cx="5354898" cy="2200164"/>
          </a:xfrm>
        </p:spPr>
      </p:pic>
      <p:sp>
        <p:nvSpPr>
          <p:cNvPr id="6" name="TextBox 5"/>
          <p:cNvSpPr txBox="1"/>
          <p:nvPr/>
        </p:nvSpPr>
        <p:spPr>
          <a:xfrm>
            <a:off x="232012" y="341194"/>
            <a:ext cx="33300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Open </a:t>
            </a: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Setup your username and email.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(You also can set this up via the command line, we’ll see that too later)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Now go to 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www.github.com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6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75" y="204716"/>
            <a:ext cx="7195782" cy="3589362"/>
          </a:xfrm>
        </p:spPr>
      </p:pic>
      <p:sp>
        <p:nvSpPr>
          <p:cNvPr id="5" name="TextBox 4"/>
          <p:cNvSpPr txBox="1"/>
          <p:nvPr/>
        </p:nvSpPr>
        <p:spPr>
          <a:xfrm>
            <a:off x="0" y="204716"/>
            <a:ext cx="3916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Enter you user details to create a new account.(Don’t worry it’s free !)</a:t>
            </a:r>
          </a:p>
          <a:p>
            <a:pPr marL="342900" indent="-3429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Check out the plans (If you want to select any other….)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75" y="3475192"/>
            <a:ext cx="7195782" cy="3210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9447" y="1814731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691" y="4895712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are all set to do some commands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Starting with GITHUB</vt:lpstr>
      <vt:lpstr>PowerPoint Presentation</vt:lpstr>
      <vt:lpstr>PowerPoint Presentation</vt:lpstr>
      <vt:lpstr>PowerPoint Presentation</vt:lpstr>
      <vt:lpstr>You are all set to do some commands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Shah</dc:creator>
  <cp:lastModifiedBy>Yash Shah</cp:lastModifiedBy>
  <cp:revision>9</cp:revision>
  <dcterms:created xsi:type="dcterms:W3CDTF">2014-02-12T23:38:07Z</dcterms:created>
  <dcterms:modified xsi:type="dcterms:W3CDTF">2014-02-13T03:21:09Z</dcterms:modified>
</cp:coreProperties>
</file>