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F156E-CA0F-4DE6-AED7-37ADD19F5368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E84-8B2E-4FA3-B5EE-75E238F5A7F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355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F156E-CA0F-4DE6-AED7-37ADD19F5368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E84-8B2E-4FA3-B5EE-75E238F5A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436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F156E-CA0F-4DE6-AED7-37ADD19F5368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E84-8B2E-4FA3-B5EE-75E238F5A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36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F156E-CA0F-4DE6-AED7-37ADD19F5368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E84-8B2E-4FA3-B5EE-75E238F5A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53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F156E-CA0F-4DE6-AED7-37ADD19F5368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E84-8B2E-4FA3-B5EE-75E238F5A7F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274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F156E-CA0F-4DE6-AED7-37ADD19F5368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E84-8B2E-4FA3-B5EE-75E238F5A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41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F156E-CA0F-4DE6-AED7-37ADD19F5368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E84-8B2E-4FA3-B5EE-75E238F5A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64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F156E-CA0F-4DE6-AED7-37ADD19F5368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E84-8B2E-4FA3-B5EE-75E238F5A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064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F156E-CA0F-4DE6-AED7-37ADD19F5368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E84-8B2E-4FA3-B5EE-75E238F5A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2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D0F156E-CA0F-4DE6-AED7-37ADD19F5368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D99E84-8B2E-4FA3-B5EE-75E238F5A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19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F156E-CA0F-4DE6-AED7-37ADD19F5368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E84-8B2E-4FA3-B5EE-75E238F5A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42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D0F156E-CA0F-4DE6-AED7-37ADD19F5368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0D99E84-8B2E-4FA3-B5EE-75E238F5A7F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16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Online Repository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Create a repo online on github.com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9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113" y="0"/>
            <a:ext cx="7588156" cy="1078173"/>
          </a:xfrm>
        </p:spPr>
      </p:pic>
      <p:sp>
        <p:nvSpPr>
          <p:cNvPr id="5" name="TextBox 4"/>
          <p:cNvSpPr txBox="1"/>
          <p:nvPr/>
        </p:nvSpPr>
        <p:spPr>
          <a:xfrm>
            <a:off x="0" y="204716"/>
            <a:ext cx="39305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2400" dirty="0" smtClean="0">
                <a:solidFill>
                  <a:schemeClr val="bg1"/>
                </a:solidFill>
              </a:rPr>
              <a:t>Go to github.com and sign in</a:t>
            </a:r>
          </a:p>
          <a:p>
            <a:pPr marL="342900" indent="-342900">
              <a:buAutoNum type="arabicParenR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r>
              <a:rPr lang="en-US" sz="2400" dirty="0" smtClean="0">
                <a:solidFill>
                  <a:schemeClr val="bg1"/>
                </a:solidFill>
              </a:rPr>
              <a:t>Spot the “create new repository” tab</a:t>
            </a:r>
          </a:p>
          <a:p>
            <a:pPr marL="342900" indent="-342900">
              <a:buAutoNum type="arabicParenR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r>
              <a:rPr lang="en-US" sz="2400" dirty="0" smtClean="0">
                <a:solidFill>
                  <a:schemeClr val="bg1"/>
                </a:solidFill>
              </a:rPr>
              <a:t>Enter the required values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113" y="1678001"/>
            <a:ext cx="7588156" cy="47145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30719" y="35442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30719" y="3850589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7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872" y="167933"/>
            <a:ext cx="7673453" cy="1933822"/>
          </a:xfrm>
        </p:spPr>
      </p:pic>
      <p:sp>
        <p:nvSpPr>
          <p:cNvPr id="5" name="TextBox 4"/>
          <p:cNvSpPr txBox="1"/>
          <p:nvPr/>
        </p:nvSpPr>
        <p:spPr>
          <a:xfrm>
            <a:off x="122830" y="286603"/>
            <a:ext cx="3739486" cy="6109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2300" dirty="0" smtClean="0">
                <a:solidFill>
                  <a:schemeClr val="bg1"/>
                </a:solidFill>
              </a:rPr>
              <a:t>To push your local content (Commits) to online repo, You will need a key to be connected online, It is called a SSH key. You can find it on </a:t>
            </a:r>
            <a:r>
              <a:rPr lang="en-US" sz="2300" dirty="0" err="1" smtClean="0">
                <a:solidFill>
                  <a:schemeClr val="bg1"/>
                </a:solidFill>
              </a:rPr>
              <a:t>github</a:t>
            </a:r>
            <a:r>
              <a:rPr lang="en-US" sz="23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AutoNum type="arabicParenR"/>
            </a:pPr>
            <a:endParaRPr lang="en-US" sz="2300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r>
              <a:rPr lang="en-US" sz="2300" dirty="0" smtClean="0">
                <a:solidFill>
                  <a:schemeClr val="bg1"/>
                </a:solidFill>
              </a:rPr>
              <a:t>First you have to ADD the local repository connection, then you can PUSH it.</a:t>
            </a:r>
          </a:p>
          <a:p>
            <a:pPr marL="342900" indent="-342900">
              <a:buAutoNum type="arabicParenR"/>
            </a:pPr>
            <a:endParaRPr lang="en-US" sz="2300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r>
              <a:rPr lang="en-US" sz="2300" dirty="0" smtClean="0">
                <a:solidFill>
                  <a:schemeClr val="bg1"/>
                </a:solidFill>
              </a:rPr>
              <a:t>After setting up the connection, you can push it online.</a:t>
            </a:r>
          </a:p>
          <a:p>
            <a:pPr marL="342900" indent="-342900">
              <a:buAutoNum type="arabicParenR"/>
            </a:pPr>
            <a:endParaRPr lang="en-US" sz="2300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r>
              <a:rPr lang="en-US" sz="2300" dirty="0" smtClean="0">
                <a:solidFill>
                  <a:schemeClr val="bg1"/>
                </a:solidFill>
              </a:rPr>
              <a:t>Check you </a:t>
            </a:r>
            <a:r>
              <a:rPr lang="en-US" sz="2300" dirty="0" err="1" smtClean="0">
                <a:solidFill>
                  <a:schemeClr val="bg1"/>
                </a:solidFill>
              </a:rPr>
              <a:t>gitog</a:t>
            </a:r>
            <a:r>
              <a:rPr lang="en-US" sz="2300" dirty="0" smtClean="0">
                <a:solidFill>
                  <a:schemeClr val="bg1"/>
                </a:solidFill>
              </a:rPr>
              <a:t>.</a:t>
            </a:r>
            <a:endParaRPr lang="en-US" sz="23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961" y="2101755"/>
            <a:ext cx="7158968" cy="8461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961" y="3167796"/>
            <a:ext cx="7158968" cy="7912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961" y="4035577"/>
            <a:ext cx="7158968" cy="282242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31860" y="950178"/>
            <a:ext cx="4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31860" y="2337586"/>
            <a:ext cx="4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31860" y="3378731"/>
            <a:ext cx="4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28448" y="5262122"/>
            <a:ext cx="4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67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883" y="354842"/>
            <a:ext cx="7096829" cy="1037230"/>
          </a:xfrm>
        </p:spPr>
      </p:pic>
      <p:sp>
        <p:nvSpPr>
          <p:cNvPr id="5" name="TextBox 4"/>
          <p:cNvSpPr txBox="1"/>
          <p:nvPr/>
        </p:nvSpPr>
        <p:spPr>
          <a:xfrm>
            <a:off x="0" y="354842"/>
            <a:ext cx="39578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2400" dirty="0" smtClean="0">
                <a:solidFill>
                  <a:schemeClr val="bg1"/>
                </a:solidFill>
              </a:rPr>
              <a:t>Go to your </a:t>
            </a:r>
            <a:r>
              <a:rPr lang="en-US" sz="2400" dirty="0" err="1" smtClean="0">
                <a:solidFill>
                  <a:schemeClr val="bg1"/>
                </a:solidFill>
              </a:rPr>
              <a:t>github</a:t>
            </a:r>
            <a:r>
              <a:rPr lang="en-US" sz="2400" dirty="0" smtClean="0">
                <a:solidFill>
                  <a:schemeClr val="bg1"/>
                </a:solidFill>
              </a:rPr>
              <a:t> account.</a:t>
            </a:r>
          </a:p>
          <a:p>
            <a:pPr marL="342900" indent="-342900">
              <a:buAutoNum type="arabicParenR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r>
              <a:rPr lang="en-US" sz="2400" dirty="0" smtClean="0">
                <a:solidFill>
                  <a:schemeClr val="bg1"/>
                </a:solidFill>
              </a:rPr>
              <a:t>Refresh the repo page.</a:t>
            </a:r>
          </a:p>
          <a:p>
            <a:pPr marL="342900" indent="-342900">
              <a:buAutoNum type="arabicParenR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r>
              <a:rPr lang="en-US" sz="2400" dirty="0" smtClean="0">
                <a:solidFill>
                  <a:schemeClr val="bg1"/>
                </a:solidFill>
              </a:rPr>
              <a:t>There it is !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239" y="1811748"/>
            <a:ext cx="7640116" cy="23235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07975" y="450376"/>
            <a:ext cx="487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80285" y="2788844"/>
            <a:ext cx="487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80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</TotalTime>
  <Words>126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Retrospect</vt:lpstr>
      <vt:lpstr>The Online Repository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Online Repository</dc:title>
  <dc:creator>Yash Shah</dc:creator>
  <cp:lastModifiedBy>Yash Shah</cp:lastModifiedBy>
  <cp:revision>11</cp:revision>
  <dcterms:created xsi:type="dcterms:W3CDTF">2014-02-13T13:14:24Z</dcterms:created>
  <dcterms:modified xsi:type="dcterms:W3CDTF">2014-02-13T13:42:22Z</dcterms:modified>
</cp:coreProperties>
</file>