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2/7/2014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2/7/2014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2/7/2014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2/7/2014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2/7/2014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2/7/2014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2/7/2014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2/7/2014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2/7/2014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2/7/2014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2/7/2014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2/7/2014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–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Your First commit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28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44699"/>
            <a:ext cx="395381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600" dirty="0" smtClean="0">
                <a:solidFill>
                  <a:schemeClr val="bg1"/>
                </a:solidFill>
              </a:rPr>
              <a:t>Create and initiate your repository.</a:t>
            </a:r>
          </a:p>
          <a:p>
            <a:pPr marL="342900" indent="-342900">
              <a:buAutoNum type="arabicPeriod"/>
            </a:pPr>
            <a:endParaRPr lang="en-US" sz="36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sz="3600" dirty="0" smtClean="0">
                <a:solidFill>
                  <a:schemeClr val="bg1"/>
                </a:solidFill>
              </a:rPr>
              <a:t>Go to the project’s folder and add some file to track.</a:t>
            </a:r>
          </a:p>
          <a:p>
            <a:pPr marL="342900" indent="-342900">
              <a:buAutoNum type="arabicPeriod"/>
            </a:pPr>
            <a:endParaRPr lang="en-US" sz="36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sz="3600" dirty="0" smtClean="0">
                <a:solidFill>
                  <a:schemeClr val="bg1"/>
                </a:solidFill>
              </a:rPr>
              <a:t>Check GIT STATUS.</a:t>
            </a:r>
          </a:p>
          <a:p>
            <a:pPr marL="342900" indent="-342900">
              <a:buAutoNum type="arabicPeriod"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727" y="128693"/>
            <a:ext cx="7598535" cy="18160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726" y="2144319"/>
            <a:ext cx="7598535" cy="11526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725" y="3744854"/>
            <a:ext cx="7598535" cy="287488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21240" y="837127"/>
            <a:ext cx="37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35331" y="2720662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35331" y="499763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53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Using ADD and REMOVE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187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218941"/>
            <a:ext cx="395381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600" dirty="0" smtClean="0">
                <a:solidFill>
                  <a:schemeClr val="bg1"/>
                </a:solidFill>
              </a:rPr>
              <a:t>Use GIT ADD for all.</a:t>
            </a:r>
          </a:p>
          <a:p>
            <a:pPr marL="342900" indent="-342900">
              <a:buAutoNum type="arabicPeriod"/>
            </a:pPr>
            <a:endParaRPr lang="en-US" sz="36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sz="3600" dirty="0" smtClean="0">
                <a:solidFill>
                  <a:schemeClr val="bg1"/>
                </a:solidFill>
              </a:rPr>
              <a:t>Use GIT RM to remove a file.</a:t>
            </a:r>
          </a:p>
          <a:p>
            <a:pPr marL="342900" indent="-342900">
              <a:buAutoNum type="arabicPeriod"/>
            </a:pPr>
            <a:endParaRPr lang="en-US" sz="36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sz="3600" dirty="0" smtClean="0">
                <a:solidFill>
                  <a:schemeClr val="bg1"/>
                </a:solidFill>
              </a:rPr>
              <a:t>Use GIT ADD for specific file.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745" y="80085"/>
            <a:ext cx="7698517" cy="21243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745" y="3461621"/>
            <a:ext cx="7698517" cy="6380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745" y="2375907"/>
            <a:ext cx="7698517" cy="10857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744" y="4350692"/>
            <a:ext cx="7698517" cy="220058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74903" y="933457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047015" y="287761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074903" y="5266317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143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COMMIT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“Add” command was used to track the files, But to actually push your files to the repository you need to “commit” the changes(files) you added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66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1" y="218941"/>
            <a:ext cx="3670479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100" dirty="0" smtClean="0">
                <a:solidFill>
                  <a:schemeClr val="bg1"/>
                </a:solidFill>
              </a:rPr>
              <a:t>Use “Commit” with a message (-m) , message is used so that you can check back later, why you committed at this stage.</a:t>
            </a:r>
          </a:p>
          <a:p>
            <a:pPr marL="342900" indent="-342900">
              <a:buAutoNum type="arabicPeriod"/>
            </a:pPr>
            <a:endParaRPr lang="en-US" sz="21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sz="2100" dirty="0" smtClean="0">
                <a:solidFill>
                  <a:schemeClr val="bg1"/>
                </a:solidFill>
              </a:rPr>
              <a:t>Check log to see your committed changes.</a:t>
            </a:r>
          </a:p>
          <a:p>
            <a:pPr marL="342900" indent="-342900">
              <a:buAutoNum type="arabicPeriod"/>
            </a:pPr>
            <a:endParaRPr lang="en-US" sz="21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sz="2100" dirty="0" smtClean="0">
                <a:solidFill>
                  <a:schemeClr val="bg1"/>
                </a:solidFill>
              </a:rPr>
              <a:t>Modify a file in </a:t>
            </a:r>
            <a:r>
              <a:rPr lang="en-US" sz="2100" dirty="0">
                <a:solidFill>
                  <a:schemeClr val="bg1"/>
                </a:solidFill>
              </a:rPr>
              <a:t>y</a:t>
            </a:r>
            <a:r>
              <a:rPr lang="en-US" sz="2100" dirty="0" smtClean="0">
                <a:solidFill>
                  <a:schemeClr val="bg1"/>
                </a:solidFill>
              </a:rPr>
              <a:t>our repository.</a:t>
            </a:r>
          </a:p>
          <a:p>
            <a:pPr marL="342900" indent="-342900">
              <a:buAutoNum type="arabicPeriod"/>
            </a:pPr>
            <a:endParaRPr lang="en-US" sz="21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sz="2100" dirty="0" smtClean="0">
                <a:solidFill>
                  <a:schemeClr val="bg1"/>
                </a:solidFill>
              </a:rPr>
              <a:t>See the status, and commit the changes.</a:t>
            </a:r>
          </a:p>
          <a:p>
            <a:pPr marL="342900" indent="-342900">
              <a:buAutoNum type="arabicPeriod"/>
            </a:pPr>
            <a:endParaRPr lang="en-US" sz="21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sz="2100" dirty="0" smtClean="0">
                <a:solidFill>
                  <a:schemeClr val="bg1"/>
                </a:solidFill>
              </a:rPr>
              <a:t>Repeat the above steps : First ADD and then Commit, Remember you cannot commit until you ADD the change. 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655" y="103031"/>
            <a:ext cx="7773849" cy="11848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654" y="1639221"/>
            <a:ext cx="7773849" cy="13615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654" y="3235322"/>
            <a:ext cx="7773849" cy="15041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653" y="4925180"/>
            <a:ext cx="7773849" cy="5906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653" y="5515812"/>
            <a:ext cx="7773849" cy="7049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002429" y="2076938"/>
            <a:ext cx="360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012407" y="564941"/>
            <a:ext cx="360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12407" y="3689189"/>
            <a:ext cx="360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012407" y="5243172"/>
            <a:ext cx="360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548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the GIT LOG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700" y="1332455"/>
            <a:ext cx="7292345" cy="323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18172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160</TotalTime>
  <Words>185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Chapter – 2</vt:lpstr>
      <vt:lpstr>PowerPoint Presentation</vt:lpstr>
      <vt:lpstr>Using ADD and REMOVE function</vt:lpstr>
      <vt:lpstr>PowerPoint Presentation</vt:lpstr>
      <vt:lpstr>The COMMIT </vt:lpstr>
      <vt:lpstr>PowerPoint Presentation</vt:lpstr>
      <vt:lpstr>See the GIT LOG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– 2</dc:title>
  <dc:creator>Yash Shah</dc:creator>
  <cp:lastModifiedBy>Yash Shah</cp:lastModifiedBy>
  <cp:revision>35</cp:revision>
  <dcterms:created xsi:type="dcterms:W3CDTF">2014-02-07T18:52:04Z</dcterms:created>
  <dcterms:modified xsi:type="dcterms:W3CDTF">2014-02-07T21:32:53Z</dcterms:modified>
</cp:coreProperties>
</file>