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–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First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4699"/>
            <a:ext cx="39538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Create and initiate your repository.</a:t>
            </a:r>
          </a:p>
          <a:p>
            <a:pPr marL="342900" indent="-342900">
              <a:buAutoNum type="arabicPeriod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Go to the project’s folder and add some file to track.</a:t>
            </a:r>
          </a:p>
          <a:p>
            <a:pPr marL="342900" indent="-342900">
              <a:buAutoNum type="arabicPeriod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Check GIT STATUS.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7" y="128693"/>
            <a:ext cx="7598535" cy="1816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6" y="2144319"/>
            <a:ext cx="7598535" cy="1152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5" y="3744854"/>
            <a:ext cx="7598535" cy="2874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21240" y="837127"/>
            <a:ext cx="3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35331" y="27206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5331" y="49976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ADD and REMOVE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18941"/>
            <a:ext cx="395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GIT ADD for all.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GIT RM </a:t>
            </a:r>
            <a:r>
              <a:rPr lang="en-US" smtClean="0"/>
              <a:t>to remove a file.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Use GIT ADD for specific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43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60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Chapter – 2</vt:lpstr>
      <vt:lpstr>PowerPoint Presentation</vt:lpstr>
      <vt:lpstr>Using ADD and REMOVE function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– 2</dc:title>
  <dc:creator>Yash Shah</dc:creator>
  <cp:lastModifiedBy>Yash Shah</cp:lastModifiedBy>
  <cp:revision>8</cp:revision>
  <dcterms:created xsi:type="dcterms:W3CDTF">2014-02-07T18:52:04Z</dcterms:created>
  <dcterms:modified xsi:type="dcterms:W3CDTF">2014-02-07T19:08:04Z</dcterms:modified>
</cp:coreProperties>
</file>