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85"/>
  </p:notesMasterIdLst>
  <p:handoutMasterIdLst>
    <p:handoutMasterId r:id="rId86"/>
  </p:handoutMasterIdLst>
  <p:sldIdLst>
    <p:sldId id="438" r:id="rId2"/>
    <p:sldId id="439" r:id="rId3"/>
    <p:sldId id="522" r:id="rId4"/>
    <p:sldId id="440" r:id="rId5"/>
    <p:sldId id="441" r:id="rId6"/>
    <p:sldId id="442" r:id="rId7"/>
    <p:sldId id="443" r:id="rId8"/>
    <p:sldId id="444" r:id="rId9"/>
    <p:sldId id="445" r:id="rId10"/>
    <p:sldId id="446" r:id="rId11"/>
    <p:sldId id="524" r:id="rId12"/>
    <p:sldId id="523" r:id="rId13"/>
    <p:sldId id="447" r:id="rId14"/>
    <p:sldId id="448" r:id="rId15"/>
    <p:sldId id="525" r:id="rId16"/>
    <p:sldId id="526" r:id="rId17"/>
    <p:sldId id="527" r:id="rId18"/>
    <p:sldId id="528" r:id="rId19"/>
    <p:sldId id="530" r:id="rId20"/>
    <p:sldId id="531" r:id="rId21"/>
    <p:sldId id="534" r:id="rId22"/>
    <p:sldId id="535" r:id="rId23"/>
    <p:sldId id="536" r:id="rId24"/>
    <p:sldId id="537" r:id="rId25"/>
    <p:sldId id="538" r:id="rId26"/>
    <p:sldId id="539" r:id="rId27"/>
    <p:sldId id="540" r:id="rId28"/>
    <p:sldId id="541" r:id="rId29"/>
    <p:sldId id="542" r:id="rId30"/>
    <p:sldId id="543" r:id="rId31"/>
    <p:sldId id="544" r:id="rId32"/>
    <p:sldId id="548" r:id="rId33"/>
    <p:sldId id="547" r:id="rId34"/>
    <p:sldId id="550" r:id="rId35"/>
    <p:sldId id="551" r:id="rId36"/>
    <p:sldId id="552" r:id="rId37"/>
    <p:sldId id="553" r:id="rId38"/>
    <p:sldId id="589" r:id="rId39"/>
    <p:sldId id="454" r:id="rId40"/>
    <p:sldId id="455" r:id="rId41"/>
    <p:sldId id="456" r:id="rId42"/>
    <p:sldId id="457" r:id="rId43"/>
    <p:sldId id="458" r:id="rId44"/>
    <p:sldId id="459" r:id="rId45"/>
    <p:sldId id="461" r:id="rId46"/>
    <p:sldId id="462" r:id="rId47"/>
    <p:sldId id="463" r:id="rId48"/>
    <p:sldId id="555" r:id="rId49"/>
    <p:sldId id="556" r:id="rId50"/>
    <p:sldId id="557" r:id="rId51"/>
    <p:sldId id="558" r:id="rId52"/>
    <p:sldId id="559" r:id="rId53"/>
    <p:sldId id="560" r:id="rId54"/>
    <p:sldId id="561" r:id="rId55"/>
    <p:sldId id="562" r:id="rId56"/>
    <p:sldId id="567" r:id="rId57"/>
    <p:sldId id="568" r:id="rId58"/>
    <p:sldId id="554" r:id="rId59"/>
    <p:sldId id="468" r:id="rId60"/>
    <p:sldId id="469" r:id="rId61"/>
    <p:sldId id="470" r:id="rId62"/>
    <p:sldId id="471" r:id="rId63"/>
    <p:sldId id="472" r:id="rId64"/>
    <p:sldId id="473" r:id="rId65"/>
    <p:sldId id="571" r:id="rId66"/>
    <p:sldId id="572" r:id="rId67"/>
    <p:sldId id="573" r:id="rId68"/>
    <p:sldId id="574" r:id="rId69"/>
    <p:sldId id="575" r:id="rId70"/>
    <p:sldId id="576" r:id="rId71"/>
    <p:sldId id="577" r:id="rId72"/>
    <p:sldId id="578" r:id="rId73"/>
    <p:sldId id="579" r:id="rId74"/>
    <p:sldId id="580" r:id="rId75"/>
    <p:sldId id="581" r:id="rId76"/>
    <p:sldId id="582" r:id="rId77"/>
    <p:sldId id="584" r:id="rId78"/>
    <p:sldId id="590" r:id="rId79"/>
    <p:sldId id="476" r:id="rId80"/>
    <p:sldId id="477" r:id="rId81"/>
    <p:sldId id="478" r:id="rId82"/>
    <p:sldId id="481" r:id="rId83"/>
    <p:sldId id="583" r:id="rId84"/>
  </p:sldIdLst>
  <p:sldSz cx="9144000" cy="6858000" type="screen4x3"/>
  <p:notesSz cx="6799263" cy="9929813"/>
  <p:defaultTextStyle>
    <a:defPPr>
      <a:defRPr lang="zh-CN"/>
    </a:defPPr>
    <a:lvl1pPr algn="l" rtl="0" fontAlgn="base">
      <a:spcBef>
        <a:spcPct val="0"/>
      </a:spcBef>
      <a:spcAft>
        <a:spcPct val="0"/>
      </a:spcAft>
      <a:defRPr kumimoji="1" sz="2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6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0F92"/>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815" autoAdjust="0"/>
    <p:restoredTop sz="94683" autoAdjust="0"/>
  </p:normalViewPr>
  <p:slideViewPr>
    <p:cSldViewPr>
      <p:cViewPr varScale="1">
        <p:scale>
          <a:sx n="82" d="100"/>
          <a:sy n="82" d="100"/>
        </p:scale>
        <p:origin x="-180" y="-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72.xml"/><Relationship Id="rId3" Type="http://schemas.openxmlformats.org/officeDocument/2006/relationships/slide" Target="slides/slide50.xml"/><Relationship Id="rId7" Type="http://schemas.openxmlformats.org/officeDocument/2006/relationships/slide" Target="slides/slide71.xml"/><Relationship Id="rId2" Type="http://schemas.openxmlformats.org/officeDocument/2006/relationships/slide" Target="slides/slide49.xml"/><Relationship Id="rId1" Type="http://schemas.openxmlformats.org/officeDocument/2006/relationships/slide" Target="slides/slide48.xml"/><Relationship Id="rId6" Type="http://schemas.openxmlformats.org/officeDocument/2006/relationships/slide" Target="slides/slide70.xml"/><Relationship Id="rId11" Type="http://schemas.openxmlformats.org/officeDocument/2006/relationships/slide" Target="slides/slide76.xml"/><Relationship Id="rId5" Type="http://schemas.openxmlformats.org/officeDocument/2006/relationships/slide" Target="slides/slide67.xml"/><Relationship Id="rId10" Type="http://schemas.openxmlformats.org/officeDocument/2006/relationships/slide" Target="slides/slide75.xml"/><Relationship Id="rId4" Type="http://schemas.openxmlformats.org/officeDocument/2006/relationships/slide" Target="slides/slide51.xml"/><Relationship Id="rId9" Type="http://schemas.openxmlformats.org/officeDocument/2006/relationships/slide" Target="slides/slide7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emf"/><Relationship Id="rId4"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47.wmf"/><Relationship Id="rId7" Type="http://schemas.openxmlformats.org/officeDocument/2006/relationships/image" Target="../media/image51.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38.wmf"/><Relationship Id="rId6" Type="http://schemas.openxmlformats.org/officeDocument/2006/relationships/image" Target="../media/image44.wmf"/><Relationship Id="rId5" Type="http://schemas.openxmlformats.org/officeDocument/2006/relationships/image" Target="../media/image55.wmf"/><Relationship Id="rId4" Type="http://schemas.openxmlformats.org/officeDocument/2006/relationships/image" Target="../media/image54.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63.emf"/><Relationship Id="rId3" Type="http://schemas.openxmlformats.org/officeDocument/2006/relationships/image" Target="../media/image58.wmf"/><Relationship Id="rId7" Type="http://schemas.openxmlformats.org/officeDocument/2006/relationships/image" Target="../media/image62.wmf"/><Relationship Id="rId2" Type="http://schemas.openxmlformats.org/officeDocument/2006/relationships/image" Target="../media/image57.wmf"/><Relationship Id="rId1" Type="http://schemas.openxmlformats.org/officeDocument/2006/relationships/image" Target="../media/image56.wmf"/><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59.wmf"/><Relationship Id="rId9" Type="http://schemas.openxmlformats.org/officeDocument/2006/relationships/image" Target="../media/image64.e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72.wmf"/><Relationship Id="rId13" Type="http://schemas.openxmlformats.org/officeDocument/2006/relationships/image" Target="../media/image77.wmf"/><Relationship Id="rId3" Type="http://schemas.openxmlformats.org/officeDocument/2006/relationships/image" Target="../media/image67.wmf"/><Relationship Id="rId7" Type="http://schemas.openxmlformats.org/officeDocument/2006/relationships/image" Target="../media/image71.wmf"/><Relationship Id="rId12" Type="http://schemas.openxmlformats.org/officeDocument/2006/relationships/image" Target="../media/image76.wmf"/><Relationship Id="rId17" Type="http://schemas.openxmlformats.org/officeDocument/2006/relationships/image" Target="../media/image81.wmf"/><Relationship Id="rId2" Type="http://schemas.openxmlformats.org/officeDocument/2006/relationships/image" Target="../media/image66.wmf"/><Relationship Id="rId16" Type="http://schemas.openxmlformats.org/officeDocument/2006/relationships/image" Target="../media/image80.wmf"/><Relationship Id="rId1" Type="http://schemas.openxmlformats.org/officeDocument/2006/relationships/image" Target="../media/image65.wmf"/><Relationship Id="rId6" Type="http://schemas.openxmlformats.org/officeDocument/2006/relationships/image" Target="../media/image70.emf"/><Relationship Id="rId11" Type="http://schemas.openxmlformats.org/officeDocument/2006/relationships/image" Target="../media/image75.wmf"/><Relationship Id="rId5" Type="http://schemas.openxmlformats.org/officeDocument/2006/relationships/image" Target="../media/image69.wmf"/><Relationship Id="rId15" Type="http://schemas.openxmlformats.org/officeDocument/2006/relationships/image" Target="../media/image79.wmf"/><Relationship Id="rId10" Type="http://schemas.openxmlformats.org/officeDocument/2006/relationships/image" Target="../media/image74.wmf"/><Relationship Id="rId4" Type="http://schemas.openxmlformats.org/officeDocument/2006/relationships/image" Target="../media/image68.wmf"/><Relationship Id="rId9" Type="http://schemas.openxmlformats.org/officeDocument/2006/relationships/image" Target="../media/image73.wmf"/><Relationship Id="rId14" Type="http://schemas.openxmlformats.org/officeDocument/2006/relationships/image" Target="../media/image7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 Id="rId4" Type="http://schemas.openxmlformats.org/officeDocument/2006/relationships/image" Target="../media/image85.e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72.wmf"/><Relationship Id="rId13" Type="http://schemas.openxmlformats.org/officeDocument/2006/relationships/image" Target="../media/image91.wmf"/><Relationship Id="rId3" Type="http://schemas.openxmlformats.org/officeDocument/2006/relationships/image" Target="../media/image84.wmf"/><Relationship Id="rId7" Type="http://schemas.openxmlformats.org/officeDocument/2006/relationships/image" Target="../media/image89.wmf"/><Relationship Id="rId12" Type="http://schemas.openxmlformats.org/officeDocument/2006/relationships/image" Target="../media/image90.wmf"/><Relationship Id="rId17" Type="http://schemas.openxmlformats.org/officeDocument/2006/relationships/image" Target="../media/image95.wmf"/><Relationship Id="rId2" Type="http://schemas.openxmlformats.org/officeDocument/2006/relationships/image" Target="../media/image83.wmf"/><Relationship Id="rId16" Type="http://schemas.openxmlformats.org/officeDocument/2006/relationships/image" Target="../media/image94.wmf"/><Relationship Id="rId1" Type="http://schemas.openxmlformats.org/officeDocument/2006/relationships/image" Target="../media/image82.wmf"/><Relationship Id="rId6" Type="http://schemas.openxmlformats.org/officeDocument/2006/relationships/image" Target="../media/image88.emf"/><Relationship Id="rId11" Type="http://schemas.openxmlformats.org/officeDocument/2006/relationships/image" Target="../media/image75.wmf"/><Relationship Id="rId5" Type="http://schemas.openxmlformats.org/officeDocument/2006/relationships/image" Target="../media/image87.emf"/><Relationship Id="rId15" Type="http://schemas.openxmlformats.org/officeDocument/2006/relationships/image" Target="../media/image93.wmf"/><Relationship Id="rId10" Type="http://schemas.openxmlformats.org/officeDocument/2006/relationships/image" Target="../media/image74.wmf"/><Relationship Id="rId4" Type="http://schemas.openxmlformats.org/officeDocument/2006/relationships/image" Target="../media/image86.emf"/><Relationship Id="rId9" Type="http://schemas.openxmlformats.org/officeDocument/2006/relationships/image" Target="../media/image73.wmf"/><Relationship Id="rId14" Type="http://schemas.openxmlformats.org/officeDocument/2006/relationships/image" Target="../media/image92.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98.emf"/><Relationship Id="rId7" Type="http://schemas.openxmlformats.org/officeDocument/2006/relationships/image" Target="../media/image102.emf"/><Relationship Id="rId2" Type="http://schemas.openxmlformats.org/officeDocument/2006/relationships/image" Target="../media/image97.wmf"/><Relationship Id="rId1" Type="http://schemas.openxmlformats.org/officeDocument/2006/relationships/image" Target="../media/image96.wmf"/><Relationship Id="rId6" Type="http://schemas.openxmlformats.org/officeDocument/2006/relationships/image" Target="../media/image101.emf"/><Relationship Id="rId5" Type="http://schemas.openxmlformats.org/officeDocument/2006/relationships/image" Target="../media/image100.emf"/><Relationship Id="rId4" Type="http://schemas.openxmlformats.org/officeDocument/2006/relationships/image" Target="../media/image99.e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08.wmf"/><Relationship Id="rId13" Type="http://schemas.openxmlformats.org/officeDocument/2006/relationships/image" Target="../media/image113.emf"/><Relationship Id="rId18" Type="http://schemas.openxmlformats.org/officeDocument/2006/relationships/image" Target="../media/image118.emf"/><Relationship Id="rId3" Type="http://schemas.openxmlformats.org/officeDocument/2006/relationships/image" Target="../media/image105.wmf"/><Relationship Id="rId7" Type="http://schemas.openxmlformats.org/officeDocument/2006/relationships/image" Target="../media/image75.wmf"/><Relationship Id="rId12" Type="http://schemas.openxmlformats.org/officeDocument/2006/relationships/image" Target="../media/image112.emf"/><Relationship Id="rId17" Type="http://schemas.openxmlformats.org/officeDocument/2006/relationships/image" Target="../media/image117.emf"/><Relationship Id="rId2" Type="http://schemas.openxmlformats.org/officeDocument/2006/relationships/image" Target="../media/image104.wmf"/><Relationship Id="rId16" Type="http://schemas.openxmlformats.org/officeDocument/2006/relationships/image" Target="../media/image116.emf"/><Relationship Id="rId1" Type="http://schemas.openxmlformats.org/officeDocument/2006/relationships/image" Target="../media/image103.wmf"/><Relationship Id="rId6" Type="http://schemas.openxmlformats.org/officeDocument/2006/relationships/image" Target="../media/image107.wmf"/><Relationship Id="rId11" Type="http://schemas.openxmlformats.org/officeDocument/2006/relationships/image" Target="../media/image111.emf"/><Relationship Id="rId5" Type="http://schemas.openxmlformats.org/officeDocument/2006/relationships/image" Target="../media/image73.wmf"/><Relationship Id="rId15" Type="http://schemas.openxmlformats.org/officeDocument/2006/relationships/image" Target="../media/image115.emf"/><Relationship Id="rId10" Type="http://schemas.openxmlformats.org/officeDocument/2006/relationships/image" Target="../media/image110.emf"/><Relationship Id="rId19" Type="http://schemas.openxmlformats.org/officeDocument/2006/relationships/image" Target="../media/image119.emf"/><Relationship Id="rId4" Type="http://schemas.openxmlformats.org/officeDocument/2006/relationships/image" Target="../media/image106.wmf"/><Relationship Id="rId9" Type="http://schemas.openxmlformats.org/officeDocument/2006/relationships/image" Target="../media/image109.wmf"/><Relationship Id="rId14" Type="http://schemas.openxmlformats.org/officeDocument/2006/relationships/image" Target="../media/image114.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21.emf"/><Relationship Id="rId2" Type="http://schemas.openxmlformats.org/officeDocument/2006/relationships/image" Target="../media/image120.emf"/><Relationship Id="rId1" Type="http://schemas.openxmlformats.org/officeDocument/2006/relationships/image" Target="../media/image97.wmf"/><Relationship Id="rId6" Type="http://schemas.openxmlformats.org/officeDocument/2006/relationships/image" Target="../media/image124.emf"/><Relationship Id="rId5" Type="http://schemas.openxmlformats.org/officeDocument/2006/relationships/image" Target="../media/image123.emf"/><Relationship Id="rId4" Type="http://schemas.openxmlformats.org/officeDocument/2006/relationships/image" Target="../media/image122.e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131.wmf"/><Relationship Id="rId13" Type="http://schemas.openxmlformats.org/officeDocument/2006/relationships/image" Target="../media/image136.emf"/><Relationship Id="rId3" Type="http://schemas.openxmlformats.org/officeDocument/2006/relationships/image" Target="../media/image126.emf"/><Relationship Id="rId7" Type="http://schemas.openxmlformats.org/officeDocument/2006/relationships/image" Target="../media/image130.wmf"/><Relationship Id="rId12" Type="http://schemas.openxmlformats.org/officeDocument/2006/relationships/image" Target="../media/image135.emf"/><Relationship Id="rId2" Type="http://schemas.openxmlformats.org/officeDocument/2006/relationships/image" Target="../media/image125.emf"/><Relationship Id="rId1" Type="http://schemas.openxmlformats.org/officeDocument/2006/relationships/image" Target="../media/image97.wmf"/><Relationship Id="rId6" Type="http://schemas.openxmlformats.org/officeDocument/2006/relationships/image" Target="../media/image129.emf"/><Relationship Id="rId11" Type="http://schemas.openxmlformats.org/officeDocument/2006/relationships/image" Target="../media/image134.emf"/><Relationship Id="rId5" Type="http://schemas.openxmlformats.org/officeDocument/2006/relationships/image" Target="../media/image128.emf"/><Relationship Id="rId10" Type="http://schemas.openxmlformats.org/officeDocument/2006/relationships/image" Target="../media/image133.emf"/><Relationship Id="rId4" Type="http://schemas.openxmlformats.org/officeDocument/2006/relationships/image" Target="../media/image127.emf"/><Relationship Id="rId9" Type="http://schemas.openxmlformats.org/officeDocument/2006/relationships/image" Target="../media/image132.e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131.wmf"/><Relationship Id="rId13" Type="http://schemas.openxmlformats.org/officeDocument/2006/relationships/image" Target="../media/image146.emf"/><Relationship Id="rId18" Type="http://schemas.openxmlformats.org/officeDocument/2006/relationships/image" Target="../media/image75.wmf"/><Relationship Id="rId3" Type="http://schemas.openxmlformats.org/officeDocument/2006/relationships/image" Target="../media/image137.emf"/><Relationship Id="rId21" Type="http://schemas.openxmlformats.org/officeDocument/2006/relationships/image" Target="../media/image149.wmf"/><Relationship Id="rId7" Type="http://schemas.openxmlformats.org/officeDocument/2006/relationships/image" Target="../media/image141.emf"/><Relationship Id="rId12" Type="http://schemas.openxmlformats.org/officeDocument/2006/relationships/image" Target="../media/image145.emf"/><Relationship Id="rId17" Type="http://schemas.openxmlformats.org/officeDocument/2006/relationships/image" Target="../media/image147.wmf"/><Relationship Id="rId2" Type="http://schemas.openxmlformats.org/officeDocument/2006/relationships/image" Target="../media/image97.wmf"/><Relationship Id="rId16" Type="http://schemas.openxmlformats.org/officeDocument/2006/relationships/image" Target="../media/image73.wmf"/><Relationship Id="rId20" Type="http://schemas.openxmlformats.org/officeDocument/2006/relationships/image" Target="../media/image148.wmf"/><Relationship Id="rId1" Type="http://schemas.openxmlformats.org/officeDocument/2006/relationships/image" Target="../media/image96.wmf"/><Relationship Id="rId6" Type="http://schemas.openxmlformats.org/officeDocument/2006/relationships/image" Target="../media/image140.emf"/><Relationship Id="rId11" Type="http://schemas.openxmlformats.org/officeDocument/2006/relationships/image" Target="../media/image144.emf"/><Relationship Id="rId5" Type="http://schemas.openxmlformats.org/officeDocument/2006/relationships/image" Target="../media/image139.emf"/><Relationship Id="rId15" Type="http://schemas.openxmlformats.org/officeDocument/2006/relationships/image" Target="../media/image106.wmf"/><Relationship Id="rId10" Type="http://schemas.openxmlformats.org/officeDocument/2006/relationships/image" Target="../media/image143.emf"/><Relationship Id="rId19" Type="http://schemas.openxmlformats.org/officeDocument/2006/relationships/image" Target="../media/image108.wmf"/><Relationship Id="rId4" Type="http://schemas.openxmlformats.org/officeDocument/2006/relationships/image" Target="../media/image138.emf"/><Relationship Id="rId9" Type="http://schemas.openxmlformats.org/officeDocument/2006/relationships/image" Target="../media/image142.emf"/><Relationship Id="rId14" Type="http://schemas.openxmlformats.org/officeDocument/2006/relationships/image" Target="../media/image105.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55.wmf"/><Relationship Id="rId1" Type="http://schemas.openxmlformats.org/officeDocument/2006/relationships/image" Target="../media/image54.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47.wmf"/><Relationship Id="rId7" Type="http://schemas.openxmlformats.org/officeDocument/2006/relationships/image" Target="../media/image51.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emf"/><Relationship Id="rId4"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lvl1pPr>
              <a:defRPr sz="1200"/>
            </a:lvl1pPr>
          </a:lstStyle>
          <a:p>
            <a:pPr>
              <a:defRPr/>
            </a:pPr>
            <a:endParaRPr lang="en-US" altLang="zh-CN"/>
          </a:p>
        </p:txBody>
      </p:sp>
      <p:sp>
        <p:nvSpPr>
          <p:cNvPr id="92163" name="Rectangle 3"/>
          <p:cNvSpPr>
            <a:spLocks noGrp="1" noChangeArrowheads="1"/>
          </p:cNvSpPr>
          <p:nvPr>
            <p:ph type="dt" sz="quarter" idx="1"/>
          </p:nvPr>
        </p:nvSpPr>
        <p:spPr bwMode="auto">
          <a:xfrm>
            <a:off x="3852863" y="0"/>
            <a:ext cx="2946400" cy="496888"/>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lvl1pPr algn="r">
              <a:defRPr sz="1200"/>
            </a:lvl1pPr>
          </a:lstStyle>
          <a:p>
            <a:pPr>
              <a:defRPr/>
            </a:pPr>
            <a:endParaRPr lang="en-US" altLang="zh-CN"/>
          </a:p>
        </p:txBody>
      </p:sp>
      <p:sp>
        <p:nvSpPr>
          <p:cNvPr id="92164" name="Rectangle 4"/>
          <p:cNvSpPr>
            <a:spLocks noGrp="1" noChangeArrowheads="1"/>
          </p:cNvSpPr>
          <p:nvPr>
            <p:ph type="ftr" sz="quarter" idx="2"/>
          </p:nvPr>
        </p:nvSpPr>
        <p:spPr bwMode="auto">
          <a:xfrm>
            <a:off x="0" y="9432925"/>
            <a:ext cx="2946400" cy="496888"/>
          </a:xfrm>
          <a:prstGeom prst="rect">
            <a:avLst/>
          </a:prstGeom>
          <a:noFill/>
          <a:ln w="9525">
            <a:noFill/>
            <a:miter lim="800000"/>
            <a:headEnd/>
            <a:tailEnd/>
          </a:ln>
          <a:effectLst/>
        </p:spPr>
        <p:txBody>
          <a:bodyPr vert="horz" wrap="square" lIns="93104" tIns="46552" rIns="93104" bIns="46552" numCol="1" anchor="b" anchorCtr="0" compatLnSpc="1">
            <a:prstTxWarp prst="textNoShape">
              <a:avLst/>
            </a:prstTxWarp>
          </a:bodyPr>
          <a:lstStyle>
            <a:lvl1pPr>
              <a:defRPr sz="1200"/>
            </a:lvl1pPr>
          </a:lstStyle>
          <a:p>
            <a:pPr>
              <a:defRPr/>
            </a:pPr>
            <a:endParaRPr lang="en-US" altLang="zh-CN"/>
          </a:p>
        </p:txBody>
      </p:sp>
      <p:sp>
        <p:nvSpPr>
          <p:cNvPr id="92165" name="Rectangle 5"/>
          <p:cNvSpPr>
            <a:spLocks noGrp="1" noChangeArrowheads="1"/>
          </p:cNvSpPr>
          <p:nvPr>
            <p:ph type="sldNum" sz="quarter" idx="3"/>
          </p:nvPr>
        </p:nvSpPr>
        <p:spPr bwMode="auto">
          <a:xfrm>
            <a:off x="3852863" y="9432925"/>
            <a:ext cx="2946400" cy="496888"/>
          </a:xfrm>
          <a:prstGeom prst="rect">
            <a:avLst/>
          </a:prstGeom>
          <a:noFill/>
          <a:ln w="9525">
            <a:noFill/>
            <a:miter lim="800000"/>
            <a:headEnd/>
            <a:tailEnd/>
          </a:ln>
          <a:effectLst/>
        </p:spPr>
        <p:txBody>
          <a:bodyPr vert="horz" wrap="square" lIns="93104" tIns="46552" rIns="93104" bIns="46552" numCol="1" anchor="b" anchorCtr="0" compatLnSpc="1">
            <a:prstTxWarp prst="textNoShape">
              <a:avLst/>
            </a:prstTxWarp>
          </a:bodyPr>
          <a:lstStyle>
            <a:lvl1pPr algn="r">
              <a:defRPr sz="1200"/>
            </a:lvl1pPr>
          </a:lstStyle>
          <a:p>
            <a:pPr>
              <a:defRPr/>
            </a:pPr>
            <a:fld id="{83C2D0CB-8E6B-4E40-BF5C-AF01DBBBAF6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lvl1pPr>
              <a:defRPr sz="1200"/>
            </a:lvl1pPr>
          </a:lstStyle>
          <a:p>
            <a:pPr>
              <a:defRPr/>
            </a:pPr>
            <a:endParaRPr lang="en-US" altLang="zh-CN"/>
          </a:p>
        </p:txBody>
      </p:sp>
      <p:sp>
        <p:nvSpPr>
          <p:cNvPr id="87043" name="Rectangle 3"/>
          <p:cNvSpPr>
            <a:spLocks noGrp="1" noChangeArrowheads="1"/>
          </p:cNvSpPr>
          <p:nvPr>
            <p:ph type="dt" idx="1"/>
          </p:nvPr>
        </p:nvSpPr>
        <p:spPr bwMode="auto">
          <a:xfrm>
            <a:off x="3852863" y="0"/>
            <a:ext cx="2946400" cy="496888"/>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lvl1pPr algn="r">
              <a:defRPr sz="1200"/>
            </a:lvl1pPr>
          </a:lstStyle>
          <a:p>
            <a:pPr>
              <a:defRPr/>
            </a:pPr>
            <a:endParaRPr lang="en-US" altLang="zh-CN"/>
          </a:p>
        </p:txBody>
      </p:sp>
      <p:sp>
        <p:nvSpPr>
          <p:cNvPr id="93188" name="Rectangle 4"/>
          <p:cNvSpPr>
            <a:spLocks noGrp="1" noRot="1" noChangeAspect="1" noChangeArrowheads="1" noTextEdit="1"/>
          </p:cNvSpPr>
          <p:nvPr>
            <p:ph type="sldImg" idx="2"/>
          </p:nvPr>
        </p:nvSpPr>
        <p:spPr bwMode="auto">
          <a:xfrm>
            <a:off x="917575" y="744538"/>
            <a:ext cx="4964113" cy="3722687"/>
          </a:xfrm>
          <a:prstGeom prst="rect">
            <a:avLst/>
          </a:prstGeom>
          <a:noFill/>
          <a:ln w="9525">
            <a:solidFill>
              <a:srgbClr val="000000"/>
            </a:solidFill>
            <a:miter lim="800000"/>
            <a:headEnd/>
            <a:tailEnd/>
          </a:ln>
        </p:spPr>
      </p:sp>
      <p:sp>
        <p:nvSpPr>
          <p:cNvPr id="87045" name="Rectangle 5"/>
          <p:cNvSpPr>
            <a:spLocks noGrp="1" noChangeArrowheads="1"/>
          </p:cNvSpPr>
          <p:nvPr>
            <p:ph type="body" sz="quarter" idx="3"/>
          </p:nvPr>
        </p:nvSpPr>
        <p:spPr bwMode="auto">
          <a:xfrm>
            <a:off x="906463" y="4716463"/>
            <a:ext cx="4986337" cy="4468812"/>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7046" name="Rectangle 6"/>
          <p:cNvSpPr>
            <a:spLocks noGrp="1" noChangeArrowheads="1"/>
          </p:cNvSpPr>
          <p:nvPr>
            <p:ph type="ftr" sz="quarter" idx="4"/>
          </p:nvPr>
        </p:nvSpPr>
        <p:spPr bwMode="auto">
          <a:xfrm>
            <a:off x="0" y="9432925"/>
            <a:ext cx="2946400" cy="496888"/>
          </a:xfrm>
          <a:prstGeom prst="rect">
            <a:avLst/>
          </a:prstGeom>
          <a:noFill/>
          <a:ln w="9525">
            <a:noFill/>
            <a:miter lim="800000"/>
            <a:headEnd/>
            <a:tailEnd/>
          </a:ln>
          <a:effectLst/>
        </p:spPr>
        <p:txBody>
          <a:bodyPr vert="horz" wrap="square" lIns="93104" tIns="46552" rIns="93104" bIns="46552" numCol="1" anchor="b" anchorCtr="0" compatLnSpc="1">
            <a:prstTxWarp prst="textNoShape">
              <a:avLst/>
            </a:prstTxWarp>
          </a:bodyPr>
          <a:lstStyle>
            <a:lvl1pPr>
              <a:defRPr sz="1200"/>
            </a:lvl1pPr>
          </a:lstStyle>
          <a:p>
            <a:pPr>
              <a:defRPr/>
            </a:pPr>
            <a:endParaRPr lang="en-US" altLang="zh-CN"/>
          </a:p>
        </p:txBody>
      </p:sp>
      <p:sp>
        <p:nvSpPr>
          <p:cNvPr id="87047" name="Rectangle 7"/>
          <p:cNvSpPr>
            <a:spLocks noGrp="1" noChangeArrowheads="1"/>
          </p:cNvSpPr>
          <p:nvPr>
            <p:ph type="sldNum" sz="quarter" idx="5"/>
          </p:nvPr>
        </p:nvSpPr>
        <p:spPr bwMode="auto">
          <a:xfrm>
            <a:off x="3852863" y="9432925"/>
            <a:ext cx="2946400" cy="496888"/>
          </a:xfrm>
          <a:prstGeom prst="rect">
            <a:avLst/>
          </a:prstGeom>
          <a:noFill/>
          <a:ln w="9525">
            <a:noFill/>
            <a:miter lim="800000"/>
            <a:headEnd/>
            <a:tailEnd/>
          </a:ln>
          <a:effectLst/>
        </p:spPr>
        <p:txBody>
          <a:bodyPr vert="horz" wrap="square" lIns="93104" tIns="46552" rIns="93104" bIns="46552" numCol="1" anchor="b" anchorCtr="0" compatLnSpc="1">
            <a:prstTxWarp prst="textNoShape">
              <a:avLst/>
            </a:prstTxWarp>
          </a:bodyPr>
          <a:lstStyle>
            <a:lvl1pPr algn="r">
              <a:defRPr sz="1200"/>
            </a:lvl1pPr>
          </a:lstStyle>
          <a:p>
            <a:pPr>
              <a:defRPr/>
            </a:pPr>
            <a:fld id="{75F6948F-01BF-49F3-BA48-7FE6AA18C49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BD9C128D-4D22-4ABC-920D-9380C3706AED}" type="slidenum">
              <a:rPr lang="en-US" altLang="zh-CN" smtClean="0"/>
              <a:pPr/>
              <a:t>40</a:t>
            </a:fld>
            <a:endParaRPr lang="en-US" altLang="zh-CN"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C587B524-FDC8-490E-8454-5FA09092BB44}" type="slidenum">
              <a:rPr lang="en-US" altLang="zh-CN" smtClean="0"/>
              <a:pPr/>
              <a:t>56</a:t>
            </a:fld>
            <a:endParaRPr lang="en-US" altLang="zh-CN"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63AED5AA-D084-40D0-BB84-0951E1D6F73E}" type="slidenum">
              <a:rPr lang="en-US" altLang="zh-CN" smtClean="0"/>
              <a:pPr/>
              <a:t>57</a:t>
            </a:fld>
            <a:endParaRPr lang="en-US" altLang="zh-CN"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81E35232-9621-44E6-926A-93AA3D48C62A}" type="slidenum">
              <a:rPr lang="en-US" altLang="zh-CN" smtClean="0"/>
              <a:pPr/>
              <a:t>72</a:t>
            </a:fld>
            <a:endParaRPr lang="en-US" altLang="zh-CN" smtClean="0"/>
          </a:p>
        </p:txBody>
      </p:sp>
      <p:sp>
        <p:nvSpPr>
          <p:cNvPr id="97283" name="Rectangle 2"/>
          <p:cNvSpPr>
            <a:spLocks noChangeArrowheads="1" noTextEdit="1"/>
          </p:cNvSpPr>
          <p:nvPr>
            <p:ph type="sldImg"/>
          </p:nvPr>
        </p:nvSpPr>
        <p:spPr>
          <a:xfrm>
            <a:off x="917575" y="744538"/>
            <a:ext cx="4964113" cy="3724275"/>
          </a:xfrm>
          <a:solidFill>
            <a:srgbClr val="FFFFFF"/>
          </a:solidFill>
          <a:ln/>
        </p:spPr>
      </p:sp>
      <p:sp>
        <p:nvSpPr>
          <p:cNvPr id="97284" name="Rectangle 3"/>
          <p:cNvSpPr>
            <a:spLocks noChangeArrowheads="1"/>
          </p:cNvSpPr>
          <p:nvPr>
            <p:ph type="body" idx="1"/>
          </p:nvPr>
        </p:nvSpPr>
        <p:spPr>
          <a:solidFill>
            <a:srgbClr val="FFFFFF"/>
          </a:solidFill>
          <a:ln>
            <a:solidFill>
              <a:srgbClr val="000000"/>
            </a:solidFill>
          </a:ln>
        </p:spPr>
        <p:txBody>
          <a:bodyPr/>
          <a:lstStyle/>
          <a:p>
            <a:r>
              <a:rPr lang="zh-CN" altLang="en-US" sz="2400" dirty="0" smtClean="0"/>
              <a:t>复盖所有</a:t>
            </a:r>
            <a:r>
              <a:rPr lang="en-US" altLang="zh-CN" sz="2400" dirty="0" smtClean="0"/>
              <a:t>0</a:t>
            </a:r>
            <a:r>
              <a:rPr lang="zh-CN" altLang="en-US" sz="2400" dirty="0" smtClean="0"/>
              <a:t>元素直线集合：在矩阵上划几条直线，这些直线要能够复盖所有的</a:t>
            </a:r>
            <a:r>
              <a:rPr lang="en-US" altLang="zh-CN" sz="2400" dirty="0" smtClean="0"/>
              <a:t>0</a:t>
            </a:r>
            <a:r>
              <a:rPr lang="zh-CN" altLang="en-US" sz="2400" dirty="0" smtClean="0"/>
              <a:t>元素。当然，若每行都划一条直线，就能复盖所有的</a:t>
            </a:r>
            <a:r>
              <a:rPr lang="en-US" altLang="zh-CN" sz="2400" dirty="0" smtClean="0"/>
              <a:t>0</a:t>
            </a:r>
            <a:r>
              <a:rPr lang="zh-CN" altLang="en-US" sz="2400" dirty="0" smtClean="0"/>
              <a:t>元素。但这里我们所要的是即能复盖所有</a:t>
            </a:r>
            <a:r>
              <a:rPr lang="en-US" altLang="zh-CN" sz="2400" dirty="0" smtClean="0"/>
              <a:t>0</a:t>
            </a:r>
            <a:r>
              <a:rPr lang="zh-CN" altLang="en-US" sz="2400" dirty="0" smtClean="0"/>
              <a:t>元素，直线的条数有最少。叫复盖所有</a:t>
            </a:r>
            <a:r>
              <a:rPr lang="en-US" altLang="zh-CN" sz="2400" dirty="0" smtClean="0"/>
              <a:t>0</a:t>
            </a:r>
            <a:r>
              <a:rPr lang="zh-CN" altLang="en-US" sz="2400" dirty="0" smtClean="0"/>
              <a:t>元素的最小直线集合</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68263"/>
            <a:ext cx="8678863" cy="6713537"/>
            <a:chOff x="0" y="43"/>
            <a:chExt cx="5467" cy="4229"/>
          </a:xfrm>
        </p:grpSpPr>
        <p:sp>
          <p:nvSpPr>
            <p:cNvPr id="5" name="Rectangle 3"/>
            <p:cNvSpPr>
              <a:spLocks noChangeArrowheads="1"/>
            </p:cNvSpPr>
            <p:nvPr userDrawn="1"/>
          </p:nvSpPr>
          <p:spPr bwMode="auto">
            <a:xfrm>
              <a:off x="692" y="494"/>
              <a:ext cx="4775" cy="936"/>
            </a:xfrm>
            <a:prstGeom prst="rect">
              <a:avLst/>
            </a:prstGeom>
            <a:solidFill>
              <a:schemeClr val="accent1"/>
            </a:solidFill>
            <a:ln w="9525">
              <a:noFill/>
              <a:miter lim="800000"/>
              <a:headEnd/>
              <a:tailEnd/>
            </a:ln>
          </p:spPr>
          <p:txBody>
            <a:bodyPr wrap="none" anchor="ctr"/>
            <a:lstStyle/>
            <a:p>
              <a:endParaRPr lang="zh-CN" altLang="en-US"/>
            </a:p>
          </p:txBody>
        </p:sp>
        <p:grpSp>
          <p:nvGrpSpPr>
            <p:cNvPr id="6" name="Group 4"/>
            <p:cNvGrpSpPr>
              <a:grpSpLocks/>
            </p:cNvGrpSpPr>
            <p:nvPr userDrawn="1"/>
          </p:nvGrpSpPr>
          <p:grpSpPr bwMode="auto">
            <a:xfrm>
              <a:off x="0" y="43"/>
              <a:ext cx="624" cy="4229"/>
              <a:chOff x="0" y="43"/>
              <a:chExt cx="624" cy="4229"/>
            </a:xfrm>
          </p:grpSpPr>
          <p:sp>
            <p:nvSpPr>
              <p:cNvPr id="7" name="Line 5"/>
              <p:cNvSpPr>
                <a:spLocks noChangeShapeType="1"/>
              </p:cNvSpPr>
              <p:nvPr userDrawn="1"/>
            </p:nvSpPr>
            <p:spPr bwMode="auto">
              <a:xfrm>
                <a:off x="0" y="4203"/>
                <a:ext cx="624" cy="0"/>
              </a:xfrm>
              <a:prstGeom prst="line">
                <a:avLst/>
              </a:prstGeom>
              <a:noFill/>
              <a:ln w="9525">
                <a:solidFill>
                  <a:schemeClr val="bg2"/>
                </a:solidFill>
                <a:round/>
                <a:headEnd/>
                <a:tailEnd/>
              </a:ln>
            </p:spPr>
            <p:txBody>
              <a:bodyPr wrap="none" anchor="ctr"/>
              <a:lstStyle/>
              <a:p>
                <a:endParaRPr lang="zh-CN" altLang="en-US"/>
              </a:p>
            </p:txBody>
          </p:sp>
          <p:sp>
            <p:nvSpPr>
              <p:cNvPr id="8" name="Line 6"/>
              <p:cNvSpPr>
                <a:spLocks noChangeShapeType="1"/>
              </p:cNvSpPr>
              <p:nvPr userDrawn="1"/>
            </p:nvSpPr>
            <p:spPr bwMode="auto">
              <a:xfrm>
                <a:off x="0" y="4239"/>
                <a:ext cx="624" cy="0"/>
              </a:xfrm>
              <a:prstGeom prst="line">
                <a:avLst/>
              </a:prstGeom>
              <a:noFill/>
              <a:ln w="38100">
                <a:solidFill>
                  <a:schemeClr val="bg2"/>
                </a:solidFill>
                <a:round/>
                <a:headEnd/>
                <a:tailEnd/>
              </a:ln>
            </p:spPr>
            <p:txBody>
              <a:bodyPr wrap="none" anchor="ctr"/>
              <a:lstStyle/>
              <a:p>
                <a:endParaRPr lang="zh-CN" altLang="en-US"/>
              </a:p>
            </p:txBody>
          </p:sp>
          <p:sp>
            <p:nvSpPr>
              <p:cNvPr id="9" name="Line 7"/>
              <p:cNvSpPr>
                <a:spLocks noChangeShapeType="1"/>
              </p:cNvSpPr>
              <p:nvPr userDrawn="1"/>
            </p:nvSpPr>
            <p:spPr bwMode="auto">
              <a:xfrm>
                <a:off x="0" y="4272"/>
                <a:ext cx="624" cy="0"/>
              </a:xfrm>
              <a:prstGeom prst="line">
                <a:avLst/>
              </a:prstGeom>
              <a:noFill/>
              <a:ln w="19050">
                <a:solidFill>
                  <a:schemeClr val="bg2"/>
                </a:solidFill>
                <a:round/>
                <a:headEnd/>
                <a:tailEnd/>
              </a:ln>
            </p:spPr>
            <p:txBody>
              <a:bodyPr wrap="none" anchor="ctr"/>
              <a:lstStyle/>
              <a:p>
                <a:endParaRPr lang="zh-CN" altLang="en-US"/>
              </a:p>
            </p:txBody>
          </p:sp>
          <p:sp>
            <p:nvSpPr>
              <p:cNvPr id="10" name="Line 8"/>
              <p:cNvSpPr>
                <a:spLocks noChangeShapeType="1"/>
              </p:cNvSpPr>
              <p:nvPr userDrawn="1"/>
            </p:nvSpPr>
            <p:spPr bwMode="auto">
              <a:xfrm>
                <a:off x="0" y="4113"/>
                <a:ext cx="624" cy="0"/>
              </a:xfrm>
              <a:prstGeom prst="line">
                <a:avLst/>
              </a:prstGeom>
              <a:noFill/>
              <a:ln w="28575">
                <a:solidFill>
                  <a:schemeClr val="bg2"/>
                </a:solidFill>
                <a:round/>
                <a:headEnd/>
                <a:tailEnd/>
              </a:ln>
            </p:spPr>
            <p:txBody>
              <a:bodyPr wrap="none" anchor="ctr"/>
              <a:lstStyle/>
              <a:p>
                <a:endParaRPr lang="zh-CN" altLang="en-US"/>
              </a:p>
            </p:txBody>
          </p:sp>
          <p:sp>
            <p:nvSpPr>
              <p:cNvPr id="11" name="Line 9"/>
              <p:cNvSpPr>
                <a:spLocks noChangeShapeType="1"/>
              </p:cNvSpPr>
              <p:nvPr userDrawn="1"/>
            </p:nvSpPr>
            <p:spPr bwMode="auto">
              <a:xfrm>
                <a:off x="0" y="4065"/>
                <a:ext cx="624" cy="0"/>
              </a:xfrm>
              <a:prstGeom prst="line">
                <a:avLst/>
              </a:prstGeom>
              <a:noFill/>
              <a:ln w="12700">
                <a:solidFill>
                  <a:schemeClr val="bg2"/>
                </a:solidFill>
                <a:round/>
                <a:headEnd/>
                <a:tailEnd/>
              </a:ln>
            </p:spPr>
            <p:txBody>
              <a:bodyPr wrap="none" anchor="ctr"/>
              <a:lstStyle/>
              <a:p>
                <a:endParaRPr lang="zh-CN" altLang="en-US"/>
              </a:p>
            </p:txBody>
          </p:sp>
          <p:sp>
            <p:nvSpPr>
              <p:cNvPr id="12" name="Line 10"/>
              <p:cNvSpPr>
                <a:spLocks noChangeShapeType="1"/>
              </p:cNvSpPr>
              <p:nvPr userDrawn="1"/>
            </p:nvSpPr>
            <p:spPr bwMode="auto">
              <a:xfrm>
                <a:off x="0" y="4158"/>
                <a:ext cx="624" cy="0"/>
              </a:xfrm>
              <a:prstGeom prst="line">
                <a:avLst/>
              </a:prstGeom>
              <a:noFill/>
              <a:ln w="19050">
                <a:solidFill>
                  <a:schemeClr val="bg2"/>
                </a:solidFill>
                <a:round/>
                <a:headEnd/>
                <a:tailEnd/>
              </a:ln>
            </p:spPr>
            <p:txBody>
              <a:bodyPr wrap="none" anchor="ctr"/>
              <a:lstStyle/>
              <a:p>
                <a:endParaRPr lang="zh-CN" altLang="en-US"/>
              </a:p>
            </p:txBody>
          </p:sp>
          <p:sp>
            <p:nvSpPr>
              <p:cNvPr id="13" name="Line 11"/>
              <p:cNvSpPr>
                <a:spLocks noChangeShapeType="1"/>
              </p:cNvSpPr>
              <p:nvPr userDrawn="1"/>
            </p:nvSpPr>
            <p:spPr bwMode="auto">
              <a:xfrm>
                <a:off x="0" y="3666"/>
                <a:ext cx="624" cy="0"/>
              </a:xfrm>
              <a:prstGeom prst="line">
                <a:avLst/>
              </a:prstGeom>
              <a:noFill/>
              <a:ln w="9525">
                <a:solidFill>
                  <a:schemeClr val="bg2"/>
                </a:solidFill>
                <a:round/>
                <a:headEnd/>
                <a:tailEnd/>
              </a:ln>
            </p:spPr>
            <p:txBody>
              <a:bodyPr wrap="none" anchor="ctr"/>
              <a:lstStyle/>
              <a:p>
                <a:endParaRPr lang="zh-CN" altLang="en-US"/>
              </a:p>
            </p:txBody>
          </p:sp>
          <p:sp>
            <p:nvSpPr>
              <p:cNvPr id="14" name="Line 12"/>
              <p:cNvSpPr>
                <a:spLocks noChangeShapeType="1"/>
              </p:cNvSpPr>
              <p:nvPr userDrawn="1"/>
            </p:nvSpPr>
            <p:spPr bwMode="auto">
              <a:xfrm>
                <a:off x="0" y="3639"/>
                <a:ext cx="624" cy="0"/>
              </a:xfrm>
              <a:prstGeom prst="line">
                <a:avLst/>
              </a:prstGeom>
              <a:noFill/>
              <a:ln w="38100">
                <a:solidFill>
                  <a:schemeClr val="bg2"/>
                </a:solidFill>
                <a:round/>
                <a:headEnd/>
                <a:tailEnd/>
              </a:ln>
            </p:spPr>
            <p:txBody>
              <a:bodyPr wrap="none" anchor="ctr"/>
              <a:lstStyle/>
              <a:p>
                <a:endParaRPr lang="zh-CN" altLang="en-US"/>
              </a:p>
            </p:txBody>
          </p:sp>
          <p:sp>
            <p:nvSpPr>
              <p:cNvPr id="15" name="Line 13"/>
              <p:cNvSpPr>
                <a:spLocks noChangeShapeType="1"/>
              </p:cNvSpPr>
              <p:nvPr userDrawn="1"/>
            </p:nvSpPr>
            <p:spPr bwMode="auto">
              <a:xfrm>
                <a:off x="0" y="4020"/>
                <a:ext cx="624" cy="0"/>
              </a:xfrm>
              <a:prstGeom prst="line">
                <a:avLst/>
              </a:prstGeom>
              <a:noFill/>
              <a:ln w="19050">
                <a:solidFill>
                  <a:schemeClr val="bg2"/>
                </a:solidFill>
                <a:round/>
                <a:headEnd/>
                <a:tailEnd/>
              </a:ln>
            </p:spPr>
            <p:txBody>
              <a:bodyPr wrap="none" anchor="ctr"/>
              <a:lstStyle/>
              <a:p>
                <a:endParaRPr lang="zh-CN" altLang="en-US"/>
              </a:p>
            </p:txBody>
          </p:sp>
          <p:sp>
            <p:nvSpPr>
              <p:cNvPr id="16" name="Line 14"/>
              <p:cNvSpPr>
                <a:spLocks noChangeShapeType="1"/>
              </p:cNvSpPr>
              <p:nvPr userDrawn="1"/>
            </p:nvSpPr>
            <p:spPr bwMode="auto">
              <a:xfrm>
                <a:off x="0" y="3894"/>
                <a:ext cx="624" cy="0"/>
              </a:xfrm>
              <a:prstGeom prst="line">
                <a:avLst/>
              </a:prstGeom>
              <a:noFill/>
              <a:ln w="28575">
                <a:solidFill>
                  <a:schemeClr val="bg2"/>
                </a:solidFill>
                <a:round/>
                <a:headEnd/>
                <a:tailEnd/>
              </a:ln>
            </p:spPr>
            <p:txBody>
              <a:bodyPr wrap="none" anchor="ctr"/>
              <a:lstStyle/>
              <a:p>
                <a:endParaRPr lang="zh-CN" altLang="en-US"/>
              </a:p>
            </p:txBody>
          </p:sp>
          <p:sp>
            <p:nvSpPr>
              <p:cNvPr id="17" name="Line 15"/>
              <p:cNvSpPr>
                <a:spLocks noChangeShapeType="1"/>
              </p:cNvSpPr>
              <p:nvPr userDrawn="1"/>
            </p:nvSpPr>
            <p:spPr bwMode="auto">
              <a:xfrm>
                <a:off x="0" y="3813"/>
                <a:ext cx="624" cy="0"/>
              </a:xfrm>
              <a:prstGeom prst="line">
                <a:avLst/>
              </a:prstGeom>
              <a:noFill/>
              <a:ln w="12700">
                <a:solidFill>
                  <a:schemeClr val="bg2"/>
                </a:solidFill>
                <a:round/>
                <a:headEnd/>
                <a:tailEnd/>
              </a:ln>
            </p:spPr>
            <p:txBody>
              <a:bodyPr wrap="none" anchor="ctr"/>
              <a:lstStyle/>
              <a:p>
                <a:endParaRPr lang="zh-CN" altLang="en-US"/>
              </a:p>
            </p:txBody>
          </p:sp>
          <p:sp>
            <p:nvSpPr>
              <p:cNvPr id="18" name="Line 16"/>
              <p:cNvSpPr>
                <a:spLocks noChangeShapeType="1"/>
              </p:cNvSpPr>
              <p:nvPr userDrawn="1"/>
            </p:nvSpPr>
            <p:spPr bwMode="auto">
              <a:xfrm>
                <a:off x="0" y="3999"/>
                <a:ext cx="624" cy="0"/>
              </a:xfrm>
              <a:prstGeom prst="line">
                <a:avLst/>
              </a:prstGeom>
              <a:noFill/>
              <a:ln w="9525">
                <a:solidFill>
                  <a:schemeClr val="bg2"/>
                </a:solidFill>
                <a:round/>
                <a:headEnd/>
                <a:tailEnd/>
              </a:ln>
            </p:spPr>
            <p:txBody>
              <a:bodyPr wrap="none" anchor="ctr"/>
              <a:lstStyle/>
              <a:p>
                <a:endParaRPr lang="zh-CN" altLang="en-US"/>
              </a:p>
            </p:txBody>
          </p:sp>
          <p:sp>
            <p:nvSpPr>
              <p:cNvPr id="19" name="Line 17"/>
              <p:cNvSpPr>
                <a:spLocks noChangeShapeType="1"/>
              </p:cNvSpPr>
              <p:nvPr userDrawn="1"/>
            </p:nvSpPr>
            <p:spPr bwMode="auto">
              <a:xfrm>
                <a:off x="0" y="3687"/>
                <a:ext cx="624" cy="0"/>
              </a:xfrm>
              <a:prstGeom prst="line">
                <a:avLst/>
              </a:prstGeom>
              <a:noFill/>
              <a:ln w="12700">
                <a:solidFill>
                  <a:schemeClr val="bg2"/>
                </a:solidFill>
                <a:round/>
                <a:headEnd/>
                <a:tailEnd/>
              </a:ln>
            </p:spPr>
            <p:txBody>
              <a:bodyPr wrap="none" anchor="ctr"/>
              <a:lstStyle/>
              <a:p>
                <a:endParaRPr lang="zh-CN" altLang="en-US"/>
              </a:p>
            </p:txBody>
          </p:sp>
          <p:sp>
            <p:nvSpPr>
              <p:cNvPr id="20" name="Line 18"/>
              <p:cNvSpPr>
                <a:spLocks noChangeShapeType="1"/>
              </p:cNvSpPr>
              <p:nvPr userDrawn="1"/>
            </p:nvSpPr>
            <p:spPr bwMode="auto">
              <a:xfrm>
                <a:off x="0" y="3741"/>
                <a:ext cx="624" cy="0"/>
              </a:xfrm>
              <a:prstGeom prst="line">
                <a:avLst/>
              </a:prstGeom>
              <a:noFill/>
              <a:ln w="12700">
                <a:solidFill>
                  <a:schemeClr val="bg2"/>
                </a:solidFill>
                <a:round/>
                <a:headEnd/>
                <a:tailEnd/>
              </a:ln>
            </p:spPr>
            <p:txBody>
              <a:bodyPr wrap="none" anchor="ctr"/>
              <a:lstStyle/>
              <a:p>
                <a:endParaRPr lang="zh-CN" altLang="en-US"/>
              </a:p>
            </p:txBody>
          </p:sp>
          <p:sp>
            <p:nvSpPr>
              <p:cNvPr id="21" name="Line 19"/>
              <p:cNvSpPr>
                <a:spLocks noChangeShapeType="1"/>
              </p:cNvSpPr>
              <p:nvPr userDrawn="1"/>
            </p:nvSpPr>
            <p:spPr bwMode="auto">
              <a:xfrm>
                <a:off x="0" y="3939"/>
                <a:ext cx="624" cy="0"/>
              </a:xfrm>
              <a:prstGeom prst="line">
                <a:avLst/>
              </a:prstGeom>
              <a:noFill/>
              <a:ln w="19050">
                <a:solidFill>
                  <a:schemeClr val="bg2"/>
                </a:solidFill>
                <a:round/>
                <a:headEnd/>
                <a:tailEnd/>
              </a:ln>
            </p:spPr>
            <p:txBody>
              <a:bodyPr wrap="none" anchor="ctr"/>
              <a:lstStyle/>
              <a:p>
                <a:endParaRPr lang="zh-CN" altLang="en-US"/>
              </a:p>
            </p:txBody>
          </p:sp>
          <p:sp>
            <p:nvSpPr>
              <p:cNvPr id="22" name="Line 20"/>
              <p:cNvSpPr>
                <a:spLocks noChangeShapeType="1"/>
              </p:cNvSpPr>
              <p:nvPr userDrawn="1"/>
            </p:nvSpPr>
            <p:spPr bwMode="auto">
              <a:xfrm>
                <a:off x="0" y="3918"/>
                <a:ext cx="624" cy="0"/>
              </a:xfrm>
              <a:prstGeom prst="line">
                <a:avLst/>
              </a:prstGeom>
              <a:noFill/>
              <a:ln w="9525">
                <a:solidFill>
                  <a:schemeClr val="bg2"/>
                </a:solidFill>
                <a:round/>
                <a:headEnd/>
                <a:tailEnd/>
              </a:ln>
            </p:spPr>
            <p:txBody>
              <a:bodyPr wrap="none" anchor="ctr"/>
              <a:lstStyle/>
              <a:p>
                <a:endParaRPr lang="zh-CN" altLang="en-US"/>
              </a:p>
            </p:txBody>
          </p:sp>
          <p:sp>
            <p:nvSpPr>
              <p:cNvPr id="23" name="Line 21"/>
              <p:cNvSpPr>
                <a:spLocks noChangeShapeType="1"/>
              </p:cNvSpPr>
              <p:nvPr userDrawn="1"/>
            </p:nvSpPr>
            <p:spPr bwMode="auto">
              <a:xfrm>
                <a:off x="0" y="3510"/>
                <a:ext cx="624" cy="0"/>
              </a:xfrm>
              <a:prstGeom prst="line">
                <a:avLst/>
              </a:prstGeom>
              <a:noFill/>
              <a:ln w="9525">
                <a:solidFill>
                  <a:schemeClr val="bg2"/>
                </a:solidFill>
                <a:round/>
                <a:headEnd/>
                <a:tailEnd/>
              </a:ln>
            </p:spPr>
            <p:txBody>
              <a:bodyPr wrap="none" anchor="ctr"/>
              <a:lstStyle/>
              <a:p>
                <a:endParaRPr lang="zh-CN" altLang="en-US"/>
              </a:p>
            </p:txBody>
          </p:sp>
          <p:sp>
            <p:nvSpPr>
              <p:cNvPr id="24" name="Line 22"/>
              <p:cNvSpPr>
                <a:spLocks noChangeShapeType="1"/>
              </p:cNvSpPr>
              <p:nvPr userDrawn="1"/>
            </p:nvSpPr>
            <p:spPr bwMode="auto">
              <a:xfrm>
                <a:off x="0" y="3546"/>
                <a:ext cx="624" cy="0"/>
              </a:xfrm>
              <a:prstGeom prst="line">
                <a:avLst/>
              </a:prstGeom>
              <a:noFill/>
              <a:ln w="38100">
                <a:solidFill>
                  <a:schemeClr val="bg2"/>
                </a:solidFill>
                <a:round/>
                <a:headEnd/>
                <a:tailEnd/>
              </a:ln>
            </p:spPr>
            <p:txBody>
              <a:bodyPr wrap="none" anchor="ctr"/>
              <a:lstStyle/>
              <a:p>
                <a:endParaRPr lang="zh-CN" altLang="en-US"/>
              </a:p>
            </p:txBody>
          </p:sp>
          <p:sp>
            <p:nvSpPr>
              <p:cNvPr id="25" name="Line 23"/>
              <p:cNvSpPr>
                <a:spLocks noChangeShapeType="1"/>
              </p:cNvSpPr>
              <p:nvPr userDrawn="1"/>
            </p:nvSpPr>
            <p:spPr bwMode="auto">
              <a:xfrm>
                <a:off x="0" y="3579"/>
                <a:ext cx="624" cy="0"/>
              </a:xfrm>
              <a:prstGeom prst="line">
                <a:avLst/>
              </a:prstGeom>
              <a:noFill/>
              <a:ln w="19050">
                <a:solidFill>
                  <a:schemeClr val="bg2"/>
                </a:solidFill>
                <a:round/>
                <a:headEnd/>
                <a:tailEnd/>
              </a:ln>
            </p:spPr>
            <p:txBody>
              <a:bodyPr wrap="none" anchor="ctr"/>
              <a:lstStyle/>
              <a:p>
                <a:endParaRPr lang="zh-CN" altLang="en-US"/>
              </a:p>
            </p:txBody>
          </p:sp>
          <p:sp>
            <p:nvSpPr>
              <p:cNvPr id="26" name="Line 24"/>
              <p:cNvSpPr>
                <a:spLocks noChangeShapeType="1"/>
              </p:cNvSpPr>
              <p:nvPr userDrawn="1"/>
            </p:nvSpPr>
            <p:spPr bwMode="auto">
              <a:xfrm>
                <a:off x="0" y="3420"/>
                <a:ext cx="624" cy="0"/>
              </a:xfrm>
              <a:prstGeom prst="line">
                <a:avLst/>
              </a:prstGeom>
              <a:noFill/>
              <a:ln w="28575">
                <a:solidFill>
                  <a:schemeClr val="bg2"/>
                </a:solidFill>
                <a:round/>
                <a:headEnd/>
                <a:tailEnd/>
              </a:ln>
            </p:spPr>
            <p:txBody>
              <a:bodyPr wrap="none" anchor="ctr"/>
              <a:lstStyle/>
              <a:p>
                <a:endParaRPr lang="zh-CN" altLang="en-US"/>
              </a:p>
            </p:txBody>
          </p:sp>
          <p:sp>
            <p:nvSpPr>
              <p:cNvPr id="27" name="Line 25"/>
              <p:cNvSpPr>
                <a:spLocks noChangeShapeType="1"/>
              </p:cNvSpPr>
              <p:nvPr userDrawn="1"/>
            </p:nvSpPr>
            <p:spPr bwMode="auto">
              <a:xfrm>
                <a:off x="0" y="3372"/>
                <a:ext cx="624" cy="0"/>
              </a:xfrm>
              <a:prstGeom prst="line">
                <a:avLst/>
              </a:prstGeom>
              <a:noFill/>
              <a:ln w="12700">
                <a:solidFill>
                  <a:schemeClr val="bg2"/>
                </a:solidFill>
                <a:round/>
                <a:headEnd/>
                <a:tailEnd/>
              </a:ln>
            </p:spPr>
            <p:txBody>
              <a:bodyPr wrap="none" anchor="ctr"/>
              <a:lstStyle/>
              <a:p>
                <a:endParaRPr lang="zh-CN" altLang="en-US"/>
              </a:p>
            </p:txBody>
          </p:sp>
          <p:sp>
            <p:nvSpPr>
              <p:cNvPr id="28" name="Line 26"/>
              <p:cNvSpPr>
                <a:spLocks noChangeShapeType="1"/>
              </p:cNvSpPr>
              <p:nvPr userDrawn="1"/>
            </p:nvSpPr>
            <p:spPr bwMode="auto">
              <a:xfrm>
                <a:off x="0" y="3465"/>
                <a:ext cx="624" cy="0"/>
              </a:xfrm>
              <a:prstGeom prst="line">
                <a:avLst/>
              </a:prstGeom>
              <a:noFill/>
              <a:ln w="19050">
                <a:solidFill>
                  <a:schemeClr val="bg2"/>
                </a:solidFill>
                <a:round/>
                <a:headEnd/>
                <a:tailEnd/>
              </a:ln>
            </p:spPr>
            <p:txBody>
              <a:bodyPr wrap="none" anchor="ctr"/>
              <a:lstStyle/>
              <a:p>
                <a:endParaRPr lang="zh-CN" altLang="en-US"/>
              </a:p>
            </p:txBody>
          </p:sp>
          <p:sp>
            <p:nvSpPr>
              <p:cNvPr id="29" name="Line 27"/>
              <p:cNvSpPr>
                <a:spLocks noChangeShapeType="1"/>
              </p:cNvSpPr>
              <p:nvPr userDrawn="1"/>
            </p:nvSpPr>
            <p:spPr bwMode="auto">
              <a:xfrm>
                <a:off x="0" y="2973"/>
                <a:ext cx="624" cy="0"/>
              </a:xfrm>
              <a:prstGeom prst="line">
                <a:avLst/>
              </a:prstGeom>
              <a:noFill/>
              <a:ln w="9525">
                <a:solidFill>
                  <a:schemeClr val="bg2"/>
                </a:solidFill>
                <a:round/>
                <a:headEnd/>
                <a:tailEnd/>
              </a:ln>
            </p:spPr>
            <p:txBody>
              <a:bodyPr wrap="none" anchor="ctr"/>
              <a:lstStyle/>
              <a:p>
                <a:endParaRPr lang="zh-CN" altLang="en-US"/>
              </a:p>
            </p:txBody>
          </p:sp>
          <p:sp>
            <p:nvSpPr>
              <p:cNvPr id="30" name="Line 28"/>
              <p:cNvSpPr>
                <a:spLocks noChangeShapeType="1"/>
              </p:cNvSpPr>
              <p:nvPr userDrawn="1"/>
            </p:nvSpPr>
            <p:spPr bwMode="auto">
              <a:xfrm>
                <a:off x="0" y="2946"/>
                <a:ext cx="624" cy="0"/>
              </a:xfrm>
              <a:prstGeom prst="line">
                <a:avLst/>
              </a:prstGeom>
              <a:noFill/>
              <a:ln w="38100">
                <a:solidFill>
                  <a:schemeClr val="bg2"/>
                </a:solidFill>
                <a:round/>
                <a:headEnd/>
                <a:tailEnd/>
              </a:ln>
            </p:spPr>
            <p:txBody>
              <a:bodyPr wrap="none" anchor="ctr"/>
              <a:lstStyle/>
              <a:p>
                <a:endParaRPr lang="zh-CN" altLang="en-US"/>
              </a:p>
            </p:txBody>
          </p:sp>
          <p:sp>
            <p:nvSpPr>
              <p:cNvPr id="31" name="Line 29"/>
              <p:cNvSpPr>
                <a:spLocks noChangeShapeType="1"/>
              </p:cNvSpPr>
              <p:nvPr userDrawn="1"/>
            </p:nvSpPr>
            <p:spPr bwMode="auto">
              <a:xfrm>
                <a:off x="0" y="3327"/>
                <a:ext cx="624" cy="0"/>
              </a:xfrm>
              <a:prstGeom prst="line">
                <a:avLst/>
              </a:prstGeom>
              <a:noFill/>
              <a:ln w="19050">
                <a:solidFill>
                  <a:schemeClr val="bg2"/>
                </a:solidFill>
                <a:round/>
                <a:headEnd/>
                <a:tailEnd/>
              </a:ln>
            </p:spPr>
            <p:txBody>
              <a:bodyPr wrap="none" anchor="ctr"/>
              <a:lstStyle/>
              <a:p>
                <a:endParaRPr lang="zh-CN" altLang="en-US"/>
              </a:p>
            </p:txBody>
          </p:sp>
          <p:sp>
            <p:nvSpPr>
              <p:cNvPr id="32" name="Line 30"/>
              <p:cNvSpPr>
                <a:spLocks noChangeShapeType="1"/>
              </p:cNvSpPr>
              <p:nvPr userDrawn="1"/>
            </p:nvSpPr>
            <p:spPr bwMode="auto">
              <a:xfrm>
                <a:off x="0" y="3201"/>
                <a:ext cx="624" cy="0"/>
              </a:xfrm>
              <a:prstGeom prst="line">
                <a:avLst/>
              </a:prstGeom>
              <a:noFill/>
              <a:ln w="28575">
                <a:solidFill>
                  <a:schemeClr val="bg2"/>
                </a:solidFill>
                <a:round/>
                <a:headEnd/>
                <a:tailEnd/>
              </a:ln>
            </p:spPr>
            <p:txBody>
              <a:bodyPr wrap="none" anchor="ctr"/>
              <a:lstStyle/>
              <a:p>
                <a:endParaRPr lang="zh-CN" altLang="en-US"/>
              </a:p>
            </p:txBody>
          </p:sp>
          <p:sp>
            <p:nvSpPr>
              <p:cNvPr id="33" name="Line 31"/>
              <p:cNvSpPr>
                <a:spLocks noChangeShapeType="1"/>
              </p:cNvSpPr>
              <p:nvPr userDrawn="1"/>
            </p:nvSpPr>
            <p:spPr bwMode="auto">
              <a:xfrm>
                <a:off x="0" y="3120"/>
                <a:ext cx="624" cy="0"/>
              </a:xfrm>
              <a:prstGeom prst="line">
                <a:avLst/>
              </a:prstGeom>
              <a:noFill/>
              <a:ln w="12700">
                <a:solidFill>
                  <a:schemeClr val="bg2"/>
                </a:solidFill>
                <a:round/>
                <a:headEnd/>
                <a:tailEnd/>
              </a:ln>
            </p:spPr>
            <p:txBody>
              <a:bodyPr wrap="none" anchor="ctr"/>
              <a:lstStyle/>
              <a:p>
                <a:endParaRPr lang="zh-CN" altLang="en-US"/>
              </a:p>
            </p:txBody>
          </p:sp>
          <p:sp>
            <p:nvSpPr>
              <p:cNvPr id="34" name="Line 32"/>
              <p:cNvSpPr>
                <a:spLocks noChangeShapeType="1"/>
              </p:cNvSpPr>
              <p:nvPr userDrawn="1"/>
            </p:nvSpPr>
            <p:spPr bwMode="auto">
              <a:xfrm>
                <a:off x="0" y="3306"/>
                <a:ext cx="624" cy="0"/>
              </a:xfrm>
              <a:prstGeom prst="line">
                <a:avLst/>
              </a:prstGeom>
              <a:noFill/>
              <a:ln w="9525">
                <a:solidFill>
                  <a:schemeClr val="bg2"/>
                </a:solidFill>
                <a:round/>
                <a:headEnd/>
                <a:tailEnd/>
              </a:ln>
            </p:spPr>
            <p:txBody>
              <a:bodyPr wrap="none" anchor="ctr"/>
              <a:lstStyle/>
              <a:p>
                <a:endParaRPr lang="zh-CN" altLang="en-US"/>
              </a:p>
            </p:txBody>
          </p:sp>
          <p:sp>
            <p:nvSpPr>
              <p:cNvPr id="35" name="Line 33"/>
              <p:cNvSpPr>
                <a:spLocks noChangeShapeType="1"/>
              </p:cNvSpPr>
              <p:nvPr userDrawn="1"/>
            </p:nvSpPr>
            <p:spPr bwMode="auto">
              <a:xfrm>
                <a:off x="0" y="2994"/>
                <a:ext cx="624" cy="0"/>
              </a:xfrm>
              <a:prstGeom prst="line">
                <a:avLst/>
              </a:prstGeom>
              <a:noFill/>
              <a:ln w="12700">
                <a:solidFill>
                  <a:schemeClr val="bg2"/>
                </a:solidFill>
                <a:round/>
                <a:headEnd/>
                <a:tailEnd/>
              </a:ln>
            </p:spPr>
            <p:txBody>
              <a:bodyPr wrap="none" anchor="ctr"/>
              <a:lstStyle/>
              <a:p>
                <a:endParaRPr lang="zh-CN" altLang="en-US"/>
              </a:p>
            </p:txBody>
          </p:sp>
          <p:sp>
            <p:nvSpPr>
              <p:cNvPr id="36" name="Line 34"/>
              <p:cNvSpPr>
                <a:spLocks noChangeShapeType="1"/>
              </p:cNvSpPr>
              <p:nvPr userDrawn="1"/>
            </p:nvSpPr>
            <p:spPr bwMode="auto">
              <a:xfrm>
                <a:off x="0" y="3048"/>
                <a:ext cx="624" cy="0"/>
              </a:xfrm>
              <a:prstGeom prst="line">
                <a:avLst/>
              </a:prstGeom>
              <a:noFill/>
              <a:ln w="12700">
                <a:solidFill>
                  <a:schemeClr val="bg2"/>
                </a:solidFill>
                <a:round/>
                <a:headEnd/>
                <a:tailEnd/>
              </a:ln>
            </p:spPr>
            <p:txBody>
              <a:bodyPr wrap="none" anchor="ctr"/>
              <a:lstStyle/>
              <a:p>
                <a:endParaRPr lang="zh-CN" altLang="en-US"/>
              </a:p>
            </p:txBody>
          </p:sp>
          <p:sp>
            <p:nvSpPr>
              <p:cNvPr id="37" name="Line 35"/>
              <p:cNvSpPr>
                <a:spLocks noChangeShapeType="1"/>
              </p:cNvSpPr>
              <p:nvPr userDrawn="1"/>
            </p:nvSpPr>
            <p:spPr bwMode="auto">
              <a:xfrm>
                <a:off x="0" y="3246"/>
                <a:ext cx="624" cy="0"/>
              </a:xfrm>
              <a:prstGeom prst="line">
                <a:avLst/>
              </a:prstGeom>
              <a:noFill/>
              <a:ln w="19050">
                <a:solidFill>
                  <a:schemeClr val="bg2"/>
                </a:solidFill>
                <a:round/>
                <a:headEnd/>
                <a:tailEnd/>
              </a:ln>
            </p:spPr>
            <p:txBody>
              <a:bodyPr wrap="none" anchor="ctr"/>
              <a:lstStyle/>
              <a:p>
                <a:endParaRPr lang="zh-CN" altLang="en-US"/>
              </a:p>
            </p:txBody>
          </p:sp>
          <p:sp>
            <p:nvSpPr>
              <p:cNvPr id="38" name="Line 36"/>
              <p:cNvSpPr>
                <a:spLocks noChangeShapeType="1"/>
              </p:cNvSpPr>
              <p:nvPr userDrawn="1"/>
            </p:nvSpPr>
            <p:spPr bwMode="auto">
              <a:xfrm>
                <a:off x="0" y="3225"/>
                <a:ext cx="624" cy="0"/>
              </a:xfrm>
              <a:prstGeom prst="line">
                <a:avLst/>
              </a:prstGeom>
              <a:noFill/>
              <a:ln w="9525">
                <a:solidFill>
                  <a:schemeClr val="bg2"/>
                </a:solidFill>
                <a:round/>
                <a:headEnd/>
                <a:tailEnd/>
              </a:ln>
            </p:spPr>
            <p:txBody>
              <a:bodyPr wrap="none" anchor="ctr"/>
              <a:lstStyle/>
              <a:p>
                <a:endParaRPr lang="zh-CN" altLang="en-US"/>
              </a:p>
            </p:txBody>
          </p:sp>
          <p:sp>
            <p:nvSpPr>
              <p:cNvPr id="39" name="Line 37"/>
              <p:cNvSpPr>
                <a:spLocks noChangeShapeType="1"/>
              </p:cNvSpPr>
              <p:nvPr userDrawn="1"/>
            </p:nvSpPr>
            <p:spPr bwMode="auto">
              <a:xfrm>
                <a:off x="0" y="2831"/>
                <a:ext cx="624" cy="0"/>
              </a:xfrm>
              <a:prstGeom prst="line">
                <a:avLst/>
              </a:prstGeom>
              <a:noFill/>
              <a:ln w="28575">
                <a:solidFill>
                  <a:schemeClr val="bg2"/>
                </a:solidFill>
                <a:round/>
                <a:headEnd/>
                <a:tailEnd/>
              </a:ln>
            </p:spPr>
            <p:txBody>
              <a:bodyPr wrap="none" anchor="ctr"/>
              <a:lstStyle/>
              <a:p>
                <a:endParaRPr lang="zh-CN" altLang="en-US"/>
              </a:p>
            </p:txBody>
          </p:sp>
          <p:sp>
            <p:nvSpPr>
              <p:cNvPr id="40" name="Line 38"/>
              <p:cNvSpPr>
                <a:spLocks noChangeShapeType="1"/>
              </p:cNvSpPr>
              <p:nvPr userDrawn="1"/>
            </p:nvSpPr>
            <p:spPr bwMode="auto">
              <a:xfrm>
                <a:off x="0" y="2750"/>
                <a:ext cx="624" cy="0"/>
              </a:xfrm>
              <a:prstGeom prst="line">
                <a:avLst/>
              </a:prstGeom>
              <a:noFill/>
              <a:ln w="12700">
                <a:solidFill>
                  <a:schemeClr val="bg2"/>
                </a:solidFill>
                <a:round/>
                <a:headEnd/>
                <a:tailEnd/>
              </a:ln>
            </p:spPr>
            <p:txBody>
              <a:bodyPr wrap="none" anchor="ctr"/>
              <a:lstStyle/>
              <a:p>
                <a:endParaRPr lang="zh-CN" altLang="en-US"/>
              </a:p>
            </p:txBody>
          </p:sp>
          <p:sp>
            <p:nvSpPr>
              <p:cNvPr id="41" name="Line 39"/>
              <p:cNvSpPr>
                <a:spLocks noChangeShapeType="1"/>
              </p:cNvSpPr>
              <p:nvPr userDrawn="1"/>
            </p:nvSpPr>
            <p:spPr bwMode="auto">
              <a:xfrm>
                <a:off x="0" y="2678"/>
                <a:ext cx="624" cy="0"/>
              </a:xfrm>
              <a:prstGeom prst="line">
                <a:avLst/>
              </a:prstGeom>
              <a:noFill/>
              <a:ln w="12700">
                <a:solidFill>
                  <a:schemeClr val="bg2"/>
                </a:solidFill>
                <a:round/>
                <a:headEnd/>
                <a:tailEnd/>
              </a:ln>
            </p:spPr>
            <p:txBody>
              <a:bodyPr wrap="none" anchor="ctr"/>
              <a:lstStyle/>
              <a:p>
                <a:endParaRPr lang="zh-CN" altLang="en-US"/>
              </a:p>
            </p:txBody>
          </p:sp>
          <p:sp>
            <p:nvSpPr>
              <p:cNvPr id="42" name="Line 40"/>
              <p:cNvSpPr>
                <a:spLocks noChangeShapeType="1"/>
              </p:cNvSpPr>
              <p:nvPr userDrawn="1"/>
            </p:nvSpPr>
            <p:spPr bwMode="auto">
              <a:xfrm>
                <a:off x="0" y="2876"/>
                <a:ext cx="624" cy="0"/>
              </a:xfrm>
              <a:prstGeom prst="line">
                <a:avLst/>
              </a:prstGeom>
              <a:noFill/>
              <a:ln w="19050">
                <a:solidFill>
                  <a:schemeClr val="bg2"/>
                </a:solidFill>
                <a:round/>
                <a:headEnd/>
                <a:tailEnd/>
              </a:ln>
            </p:spPr>
            <p:txBody>
              <a:bodyPr wrap="none" anchor="ctr"/>
              <a:lstStyle/>
              <a:p>
                <a:endParaRPr lang="zh-CN" altLang="en-US"/>
              </a:p>
            </p:txBody>
          </p:sp>
          <p:sp>
            <p:nvSpPr>
              <p:cNvPr id="43" name="Line 41"/>
              <p:cNvSpPr>
                <a:spLocks noChangeShapeType="1"/>
              </p:cNvSpPr>
              <p:nvPr userDrawn="1"/>
            </p:nvSpPr>
            <p:spPr bwMode="auto">
              <a:xfrm>
                <a:off x="0" y="2855"/>
                <a:ext cx="624" cy="0"/>
              </a:xfrm>
              <a:prstGeom prst="line">
                <a:avLst/>
              </a:prstGeom>
              <a:noFill/>
              <a:ln w="9525">
                <a:solidFill>
                  <a:schemeClr val="bg2"/>
                </a:solidFill>
                <a:round/>
                <a:headEnd/>
                <a:tailEnd/>
              </a:ln>
            </p:spPr>
            <p:txBody>
              <a:bodyPr wrap="none" anchor="ctr"/>
              <a:lstStyle/>
              <a:p>
                <a:endParaRPr lang="zh-CN" altLang="en-US"/>
              </a:p>
            </p:txBody>
          </p:sp>
          <p:sp>
            <p:nvSpPr>
              <p:cNvPr id="44" name="Line 42"/>
              <p:cNvSpPr>
                <a:spLocks noChangeShapeType="1"/>
              </p:cNvSpPr>
              <p:nvPr userDrawn="1"/>
            </p:nvSpPr>
            <p:spPr bwMode="auto">
              <a:xfrm>
                <a:off x="0" y="2554"/>
                <a:ext cx="624" cy="0"/>
              </a:xfrm>
              <a:prstGeom prst="line">
                <a:avLst/>
              </a:prstGeom>
              <a:noFill/>
              <a:ln w="9525">
                <a:solidFill>
                  <a:schemeClr val="bg2"/>
                </a:solidFill>
                <a:round/>
                <a:headEnd/>
                <a:tailEnd/>
              </a:ln>
            </p:spPr>
            <p:txBody>
              <a:bodyPr wrap="none" anchor="ctr"/>
              <a:lstStyle/>
              <a:p>
                <a:endParaRPr lang="zh-CN" altLang="en-US"/>
              </a:p>
            </p:txBody>
          </p:sp>
          <p:sp>
            <p:nvSpPr>
              <p:cNvPr id="45" name="Line 43"/>
              <p:cNvSpPr>
                <a:spLocks noChangeShapeType="1"/>
              </p:cNvSpPr>
              <p:nvPr userDrawn="1"/>
            </p:nvSpPr>
            <p:spPr bwMode="auto">
              <a:xfrm>
                <a:off x="0" y="2590"/>
                <a:ext cx="624" cy="0"/>
              </a:xfrm>
              <a:prstGeom prst="line">
                <a:avLst/>
              </a:prstGeom>
              <a:noFill/>
              <a:ln w="38100">
                <a:solidFill>
                  <a:schemeClr val="bg2"/>
                </a:solidFill>
                <a:round/>
                <a:headEnd/>
                <a:tailEnd/>
              </a:ln>
            </p:spPr>
            <p:txBody>
              <a:bodyPr wrap="none" anchor="ctr"/>
              <a:lstStyle/>
              <a:p>
                <a:endParaRPr lang="zh-CN" altLang="en-US"/>
              </a:p>
            </p:txBody>
          </p:sp>
          <p:sp>
            <p:nvSpPr>
              <p:cNvPr id="46" name="Line 44"/>
              <p:cNvSpPr>
                <a:spLocks noChangeShapeType="1"/>
              </p:cNvSpPr>
              <p:nvPr userDrawn="1"/>
            </p:nvSpPr>
            <p:spPr bwMode="auto">
              <a:xfrm>
                <a:off x="0" y="2623"/>
                <a:ext cx="624" cy="0"/>
              </a:xfrm>
              <a:prstGeom prst="line">
                <a:avLst/>
              </a:prstGeom>
              <a:noFill/>
              <a:ln w="19050">
                <a:solidFill>
                  <a:schemeClr val="bg2"/>
                </a:solidFill>
                <a:round/>
                <a:headEnd/>
                <a:tailEnd/>
              </a:ln>
            </p:spPr>
            <p:txBody>
              <a:bodyPr wrap="none" anchor="ctr"/>
              <a:lstStyle/>
              <a:p>
                <a:endParaRPr lang="zh-CN" altLang="en-US"/>
              </a:p>
            </p:txBody>
          </p:sp>
          <p:sp>
            <p:nvSpPr>
              <p:cNvPr id="47" name="Line 45"/>
              <p:cNvSpPr>
                <a:spLocks noChangeShapeType="1"/>
              </p:cNvSpPr>
              <p:nvPr userDrawn="1"/>
            </p:nvSpPr>
            <p:spPr bwMode="auto">
              <a:xfrm>
                <a:off x="0" y="2464"/>
                <a:ext cx="624" cy="0"/>
              </a:xfrm>
              <a:prstGeom prst="line">
                <a:avLst/>
              </a:prstGeom>
              <a:noFill/>
              <a:ln w="28575">
                <a:solidFill>
                  <a:schemeClr val="bg2"/>
                </a:solidFill>
                <a:round/>
                <a:headEnd/>
                <a:tailEnd/>
              </a:ln>
            </p:spPr>
            <p:txBody>
              <a:bodyPr wrap="none" anchor="ctr"/>
              <a:lstStyle/>
              <a:p>
                <a:endParaRPr lang="zh-CN" altLang="en-US"/>
              </a:p>
            </p:txBody>
          </p:sp>
          <p:sp>
            <p:nvSpPr>
              <p:cNvPr id="48" name="Line 46"/>
              <p:cNvSpPr>
                <a:spLocks noChangeShapeType="1"/>
              </p:cNvSpPr>
              <p:nvPr userDrawn="1"/>
            </p:nvSpPr>
            <p:spPr bwMode="auto">
              <a:xfrm>
                <a:off x="0" y="2416"/>
                <a:ext cx="624" cy="0"/>
              </a:xfrm>
              <a:prstGeom prst="line">
                <a:avLst/>
              </a:prstGeom>
              <a:noFill/>
              <a:ln w="12700">
                <a:solidFill>
                  <a:schemeClr val="bg2"/>
                </a:solidFill>
                <a:round/>
                <a:headEnd/>
                <a:tailEnd/>
              </a:ln>
            </p:spPr>
            <p:txBody>
              <a:bodyPr wrap="none" anchor="ctr"/>
              <a:lstStyle/>
              <a:p>
                <a:endParaRPr lang="zh-CN" altLang="en-US"/>
              </a:p>
            </p:txBody>
          </p:sp>
          <p:sp>
            <p:nvSpPr>
              <p:cNvPr id="49" name="Line 47"/>
              <p:cNvSpPr>
                <a:spLocks noChangeShapeType="1"/>
              </p:cNvSpPr>
              <p:nvPr userDrawn="1"/>
            </p:nvSpPr>
            <p:spPr bwMode="auto">
              <a:xfrm>
                <a:off x="0" y="2509"/>
                <a:ext cx="624" cy="0"/>
              </a:xfrm>
              <a:prstGeom prst="line">
                <a:avLst/>
              </a:prstGeom>
              <a:noFill/>
              <a:ln w="19050">
                <a:solidFill>
                  <a:schemeClr val="bg2"/>
                </a:solidFill>
                <a:round/>
                <a:headEnd/>
                <a:tailEnd/>
              </a:ln>
            </p:spPr>
            <p:txBody>
              <a:bodyPr wrap="none" anchor="ctr"/>
              <a:lstStyle/>
              <a:p>
                <a:endParaRPr lang="zh-CN" altLang="en-US"/>
              </a:p>
            </p:txBody>
          </p:sp>
          <p:sp>
            <p:nvSpPr>
              <p:cNvPr id="50" name="Line 48"/>
              <p:cNvSpPr>
                <a:spLocks noChangeShapeType="1"/>
              </p:cNvSpPr>
              <p:nvPr userDrawn="1"/>
            </p:nvSpPr>
            <p:spPr bwMode="auto">
              <a:xfrm>
                <a:off x="0" y="2371"/>
                <a:ext cx="624" cy="0"/>
              </a:xfrm>
              <a:prstGeom prst="line">
                <a:avLst/>
              </a:prstGeom>
              <a:noFill/>
              <a:ln w="19050">
                <a:solidFill>
                  <a:schemeClr val="bg2"/>
                </a:solidFill>
                <a:round/>
                <a:headEnd/>
                <a:tailEnd/>
              </a:ln>
            </p:spPr>
            <p:txBody>
              <a:bodyPr wrap="none" anchor="ctr"/>
              <a:lstStyle/>
              <a:p>
                <a:endParaRPr lang="zh-CN" altLang="en-US"/>
              </a:p>
            </p:txBody>
          </p:sp>
          <p:sp>
            <p:nvSpPr>
              <p:cNvPr id="51" name="Line 49"/>
              <p:cNvSpPr>
                <a:spLocks noChangeShapeType="1"/>
              </p:cNvSpPr>
              <p:nvPr userDrawn="1"/>
            </p:nvSpPr>
            <p:spPr bwMode="auto">
              <a:xfrm>
                <a:off x="0" y="2245"/>
                <a:ext cx="624" cy="0"/>
              </a:xfrm>
              <a:prstGeom prst="line">
                <a:avLst/>
              </a:prstGeom>
              <a:noFill/>
              <a:ln w="28575">
                <a:solidFill>
                  <a:schemeClr val="bg2"/>
                </a:solidFill>
                <a:round/>
                <a:headEnd/>
                <a:tailEnd/>
              </a:ln>
            </p:spPr>
            <p:txBody>
              <a:bodyPr wrap="none" anchor="ctr"/>
              <a:lstStyle/>
              <a:p>
                <a:endParaRPr lang="zh-CN" altLang="en-US"/>
              </a:p>
            </p:txBody>
          </p:sp>
          <p:sp>
            <p:nvSpPr>
              <p:cNvPr id="52" name="Line 50"/>
              <p:cNvSpPr>
                <a:spLocks noChangeShapeType="1"/>
              </p:cNvSpPr>
              <p:nvPr userDrawn="1"/>
            </p:nvSpPr>
            <p:spPr bwMode="auto">
              <a:xfrm>
                <a:off x="0" y="2350"/>
                <a:ext cx="624" cy="0"/>
              </a:xfrm>
              <a:prstGeom prst="line">
                <a:avLst/>
              </a:prstGeom>
              <a:noFill/>
              <a:ln w="9525">
                <a:solidFill>
                  <a:schemeClr val="bg2"/>
                </a:solidFill>
                <a:round/>
                <a:headEnd/>
                <a:tailEnd/>
              </a:ln>
            </p:spPr>
            <p:txBody>
              <a:bodyPr wrap="none" anchor="ctr"/>
              <a:lstStyle/>
              <a:p>
                <a:endParaRPr lang="zh-CN" altLang="en-US"/>
              </a:p>
            </p:txBody>
          </p:sp>
          <p:sp>
            <p:nvSpPr>
              <p:cNvPr id="53" name="Line 51"/>
              <p:cNvSpPr>
                <a:spLocks noChangeShapeType="1"/>
              </p:cNvSpPr>
              <p:nvPr userDrawn="1"/>
            </p:nvSpPr>
            <p:spPr bwMode="auto">
              <a:xfrm>
                <a:off x="0" y="2290"/>
                <a:ext cx="624" cy="0"/>
              </a:xfrm>
              <a:prstGeom prst="line">
                <a:avLst/>
              </a:prstGeom>
              <a:noFill/>
              <a:ln w="19050">
                <a:solidFill>
                  <a:schemeClr val="bg2"/>
                </a:solidFill>
                <a:round/>
                <a:headEnd/>
                <a:tailEnd/>
              </a:ln>
            </p:spPr>
            <p:txBody>
              <a:bodyPr wrap="none" anchor="ctr"/>
              <a:lstStyle/>
              <a:p>
                <a:endParaRPr lang="zh-CN" altLang="en-US"/>
              </a:p>
            </p:txBody>
          </p:sp>
          <p:sp>
            <p:nvSpPr>
              <p:cNvPr id="54" name="Line 52"/>
              <p:cNvSpPr>
                <a:spLocks noChangeShapeType="1"/>
              </p:cNvSpPr>
              <p:nvPr userDrawn="1"/>
            </p:nvSpPr>
            <p:spPr bwMode="auto">
              <a:xfrm>
                <a:off x="0" y="2269"/>
                <a:ext cx="624" cy="0"/>
              </a:xfrm>
              <a:prstGeom prst="line">
                <a:avLst/>
              </a:prstGeom>
              <a:noFill/>
              <a:ln w="9525">
                <a:solidFill>
                  <a:schemeClr val="bg2"/>
                </a:solidFill>
                <a:round/>
                <a:headEnd/>
                <a:tailEnd/>
              </a:ln>
            </p:spPr>
            <p:txBody>
              <a:bodyPr wrap="none" anchor="ctr"/>
              <a:lstStyle/>
              <a:p>
                <a:endParaRPr lang="zh-CN" altLang="en-US"/>
              </a:p>
            </p:txBody>
          </p:sp>
          <p:sp>
            <p:nvSpPr>
              <p:cNvPr id="55" name="Line 53"/>
              <p:cNvSpPr>
                <a:spLocks noChangeShapeType="1"/>
              </p:cNvSpPr>
              <p:nvPr userDrawn="1"/>
            </p:nvSpPr>
            <p:spPr bwMode="auto">
              <a:xfrm>
                <a:off x="0" y="2130"/>
                <a:ext cx="624" cy="0"/>
              </a:xfrm>
              <a:prstGeom prst="line">
                <a:avLst/>
              </a:prstGeom>
              <a:noFill/>
              <a:ln w="9525">
                <a:solidFill>
                  <a:schemeClr val="bg2"/>
                </a:solidFill>
                <a:round/>
                <a:headEnd/>
                <a:tailEnd/>
              </a:ln>
            </p:spPr>
            <p:txBody>
              <a:bodyPr wrap="none" anchor="ctr"/>
              <a:lstStyle/>
              <a:p>
                <a:endParaRPr lang="zh-CN" altLang="en-US"/>
              </a:p>
            </p:txBody>
          </p:sp>
          <p:sp>
            <p:nvSpPr>
              <p:cNvPr id="56" name="Line 54"/>
              <p:cNvSpPr>
                <a:spLocks noChangeShapeType="1"/>
              </p:cNvSpPr>
              <p:nvPr userDrawn="1"/>
            </p:nvSpPr>
            <p:spPr bwMode="auto">
              <a:xfrm>
                <a:off x="0" y="2166"/>
                <a:ext cx="624" cy="0"/>
              </a:xfrm>
              <a:prstGeom prst="line">
                <a:avLst/>
              </a:prstGeom>
              <a:noFill/>
              <a:ln w="38100">
                <a:solidFill>
                  <a:schemeClr val="bg2"/>
                </a:solidFill>
                <a:round/>
                <a:headEnd/>
                <a:tailEnd/>
              </a:ln>
            </p:spPr>
            <p:txBody>
              <a:bodyPr wrap="none" anchor="ctr"/>
              <a:lstStyle/>
              <a:p>
                <a:endParaRPr lang="zh-CN" altLang="en-US"/>
              </a:p>
            </p:txBody>
          </p:sp>
          <p:sp>
            <p:nvSpPr>
              <p:cNvPr id="57" name="Line 55"/>
              <p:cNvSpPr>
                <a:spLocks noChangeShapeType="1"/>
              </p:cNvSpPr>
              <p:nvPr userDrawn="1"/>
            </p:nvSpPr>
            <p:spPr bwMode="auto">
              <a:xfrm>
                <a:off x="0" y="2199"/>
                <a:ext cx="624" cy="0"/>
              </a:xfrm>
              <a:prstGeom prst="line">
                <a:avLst/>
              </a:prstGeom>
              <a:noFill/>
              <a:ln w="19050">
                <a:solidFill>
                  <a:schemeClr val="bg2"/>
                </a:solidFill>
                <a:round/>
                <a:headEnd/>
                <a:tailEnd/>
              </a:ln>
            </p:spPr>
            <p:txBody>
              <a:bodyPr wrap="none" anchor="ctr"/>
              <a:lstStyle/>
              <a:p>
                <a:endParaRPr lang="zh-CN" altLang="en-US"/>
              </a:p>
            </p:txBody>
          </p:sp>
          <p:sp>
            <p:nvSpPr>
              <p:cNvPr id="58" name="Line 56"/>
              <p:cNvSpPr>
                <a:spLocks noChangeShapeType="1"/>
              </p:cNvSpPr>
              <p:nvPr userDrawn="1"/>
            </p:nvSpPr>
            <p:spPr bwMode="auto">
              <a:xfrm>
                <a:off x="0" y="2040"/>
                <a:ext cx="624" cy="0"/>
              </a:xfrm>
              <a:prstGeom prst="line">
                <a:avLst/>
              </a:prstGeom>
              <a:noFill/>
              <a:ln w="28575">
                <a:solidFill>
                  <a:schemeClr val="bg2"/>
                </a:solidFill>
                <a:round/>
                <a:headEnd/>
                <a:tailEnd/>
              </a:ln>
            </p:spPr>
            <p:txBody>
              <a:bodyPr wrap="none" anchor="ctr"/>
              <a:lstStyle/>
              <a:p>
                <a:endParaRPr lang="zh-CN" altLang="en-US"/>
              </a:p>
            </p:txBody>
          </p:sp>
          <p:sp>
            <p:nvSpPr>
              <p:cNvPr id="59" name="Line 57"/>
              <p:cNvSpPr>
                <a:spLocks noChangeShapeType="1"/>
              </p:cNvSpPr>
              <p:nvPr userDrawn="1"/>
            </p:nvSpPr>
            <p:spPr bwMode="auto">
              <a:xfrm>
                <a:off x="0" y="1992"/>
                <a:ext cx="624" cy="0"/>
              </a:xfrm>
              <a:prstGeom prst="line">
                <a:avLst/>
              </a:prstGeom>
              <a:noFill/>
              <a:ln w="12700">
                <a:solidFill>
                  <a:schemeClr val="bg2"/>
                </a:solidFill>
                <a:round/>
                <a:headEnd/>
                <a:tailEnd/>
              </a:ln>
            </p:spPr>
            <p:txBody>
              <a:bodyPr wrap="none" anchor="ctr"/>
              <a:lstStyle/>
              <a:p>
                <a:endParaRPr lang="zh-CN" altLang="en-US"/>
              </a:p>
            </p:txBody>
          </p:sp>
          <p:sp>
            <p:nvSpPr>
              <p:cNvPr id="60" name="Line 58"/>
              <p:cNvSpPr>
                <a:spLocks noChangeShapeType="1"/>
              </p:cNvSpPr>
              <p:nvPr userDrawn="1"/>
            </p:nvSpPr>
            <p:spPr bwMode="auto">
              <a:xfrm>
                <a:off x="0" y="2085"/>
                <a:ext cx="624" cy="0"/>
              </a:xfrm>
              <a:prstGeom prst="line">
                <a:avLst/>
              </a:prstGeom>
              <a:noFill/>
              <a:ln w="19050">
                <a:solidFill>
                  <a:schemeClr val="bg2"/>
                </a:solidFill>
                <a:round/>
                <a:headEnd/>
                <a:tailEnd/>
              </a:ln>
            </p:spPr>
            <p:txBody>
              <a:bodyPr wrap="none" anchor="ctr"/>
              <a:lstStyle/>
              <a:p>
                <a:endParaRPr lang="zh-CN" altLang="en-US"/>
              </a:p>
            </p:txBody>
          </p:sp>
          <p:sp>
            <p:nvSpPr>
              <p:cNvPr id="61" name="Line 59"/>
              <p:cNvSpPr>
                <a:spLocks noChangeShapeType="1"/>
              </p:cNvSpPr>
              <p:nvPr userDrawn="1"/>
            </p:nvSpPr>
            <p:spPr bwMode="auto">
              <a:xfrm>
                <a:off x="0" y="1593"/>
                <a:ext cx="624" cy="0"/>
              </a:xfrm>
              <a:prstGeom prst="line">
                <a:avLst/>
              </a:prstGeom>
              <a:noFill/>
              <a:ln w="9525">
                <a:solidFill>
                  <a:schemeClr val="bg2"/>
                </a:solidFill>
                <a:round/>
                <a:headEnd/>
                <a:tailEnd/>
              </a:ln>
            </p:spPr>
            <p:txBody>
              <a:bodyPr wrap="none" anchor="ctr"/>
              <a:lstStyle/>
              <a:p>
                <a:endParaRPr lang="zh-CN" altLang="en-US"/>
              </a:p>
            </p:txBody>
          </p:sp>
          <p:sp>
            <p:nvSpPr>
              <p:cNvPr id="62" name="Line 60"/>
              <p:cNvSpPr>
                <a:spLocks noChangeShapeType="1"/>
              </p:cNvSpPr>
              <p:nvPr userDrawn="1"/>
            </p:nvSpPr>
            <p:spPr bwMode="auto">
              <a:xfrm>
                <a:off x="0" y="1566"/>
                <a:ext cx="624" cy="0"/>
              </a:xfrm>
              <a:prstGeom prst="line">
                <a:avLst/>
              </a:prstGeom>
              <a:noFill/>
              <a:ln w="38100">
                <a:solidFill>
                  <a:schemeClr val="bg2"/>
                </a:solidFill>
                <a:round/>
                <a:headEnd/>
                <a:tailEnd/>
              </a:ln>
            </p:spPr>
            <p:txBody>
              <a:bodyPr wrap="none" anchor="ctr"/>
              <a:lstStyle/>
              <a:p>
                <a:endParaRPr lang="zh-CN" altLang="en-US"/>
              </a:p>
            </p:txBody>
          </p:sp>
          <p:sp>
            <p:nvSpPr>
              <p:cNvPr id="63" name="Line 61"/>
              <p:cNvSpPr>
                <a:spLocks noChangeShapeType="1"/>
              </p:cNvSpPr>
              <p:nvPr userDrawn="1"/>
            </p:nvSpPr>
            <p:spPr bwMode="auto">
              <a:xfrm>
                <a:off x="0" y="1947"/>
                <a:ext cx="624" cy="0"/>
              </a:xfrm>
              <a:prstGeom prst="line">
                <a:avLst/>
              </a:prstGeom>
              <a:noFill/>
              <a:ln w="19050">
                <a:solidFill>
                  <a:schemeClr val="bg2"/>
                </a:solidFill>
                <a:round/>
                <a:headEnd/>
                <a:tailEnd/>
              </a:ln>
            </p:spPr>
            <p:txBody>
              <a:bodyPr wrap="none" anchor="ctr"/>
              <a:lstStyle/>
              <a:p>
                <a:endParaRPr lang="zh-CN" altLang="en-US"/>
              </a:p>
            </p:txBody>
          </p:sp>
          <p:sp>
            <p:nvSpPr>
              <p:cNvPr id="64" name="Line 62"/>
              <p:cNvSpPr>
                <a:spLocks noChangeShapeType="1"/>
              </p:cNvSpPr>
              <p:nvPr userDrawn="1"/>
            </p:nvSpPr>
            <p:spPr bwMode="auto">
              <a:xfrm>
                <a:off x="0" y="1821"/>
                <a:ext cx="624" cy="0"/>
              </a:xfrm>
              <a:prstGeom prst="line">
                <a:avLst/>
              </a:prstGeom>
              <a:noFill/>
              <a:ln w="28575">
                <a:solidFill>
                  <a:schemeClr val="bg2"/>
                </a:solidFill>
                <a:round/>
                <a:headEnd/>
                <a:tailEnd/>
              </a:ln>
            </p:spPr>
            <p:txBody>
              <a:bodyPr wrap="none" anchor="ctr"/>
              <a:lstStyle/>
              <a:p>
                <a:endParaRPr lang="zh-CN" altLang="en-US"/>
              </a:p>
            </p:txBody>
          </p:sp>
          <p:sp>
            <p:nvSpPr>
              <p:cNvPr id="65" name="Line 63"/>
              <p:cNvSpPr>
                <a:spLocks noChangeShapeType="1"/>
              </p:cNvSpPr>
              <p:nvPr userDrawn="1"/>
            </p:nvSpPr>
            <p:spPr bwMode="auto">
              <a:xfrm>
                <a:off x="0" y="1740"/>
                <a:ext cx="624" cy="0"/>
              </a:xfrm>
              <a:prstGeom prst="line">
                <a:avLst/>
              </a:prstGeom>
              <a:noFill/>
              <a:ln w="12700">
                <a:solidFill>
                  <a:schemeClr val="bg2"/>
                </a:solidFill>
                <a:round/>
                <a:headEnd/>
                <a:tailEnd/>
              </a:ln>
            </p:spPr>
            <p:txBody>
              <a:bodyPr wrap="none" anchor="ctr"/>
              <a:lstStyle/>
              <a:p>
                <a:endParaRPr lang="zh-CN" altLang="en-US"/>
              </a:p>
            </p:txBody>
          </p:sp>
          <p:sp>
            <p:nvSpPr>
              <p:cNvPr id="66" name="Line 64"/>
              <p:cNvSpPr>
                <a:spLocks noChangeShapeType="1"/>
              </p:cNvSpPr>
              <p:nvPr userDrawn="1"/>
            </p:nvSpPr>
            <p:spPr bwMode="auto">
              <a:xfrm>
                <a:off x="0" y="1926"/>
                <a:ext cx="624" cy="0"/>
              </a:xfrm>
              <a:prstGeom prst="line">
                <a:avLst/>
              </a:prstGeom>
              <a:noFill/>
              <a:ln w="9525">
                <a:solidFill>
                  <a:schemeClr val="bg2"/>
                </a:solidFill>
                <a:round/>
                <a:headEnd/>
                <a:tailEnd/>
              </a:ln>
            </p:spPr>
            <p:txBody>
              <a:bodyPr wrap="none" anchor="ctr"/>
              <a:lstStyle/>
              <a:p>
                <a:endParaRPr lang="zh-CN" altLang="en-US"/>
              </a:p>
            </p:txBody>
          </p:sp>
          <p:sp>
            <p:nvSpPr>
              <p:cNvPr id="67" name="Line 65"/>
              <p:cNvSpPr>
                <a:spLocks noChangeShapeType="1"/>
              </p:cNvSpPr>
              <p:nvPr userDrawn="1"/>
            </p:nvSpPr>
            <p:spPr bwMode="auto">
              <a:xfrm>
                <a:off x="0" y="1614"/>
                <a:ext cx="624" cy="0"/>
              </a:xfrm>
              <a:prstGeom prst="line">
                <a:avLst/>
              </a:prstGeom>
              <a:noFill/>
              <a:ln w="12700">
                <a:solidFill>
                  <a:schemeClr val="bg2"/>
                </a:solidFill>
                <a:round/>
                <a:headEnd/>
                <a:tailEnd/>
              </a:ln>
            </p:spPr>
            <p:txBody>
              <a:bodyPr wrap="none" anchor="ctr"/>
              <a:lstStyle/>
              <a:p>
                <a:endParaRPr lang="zh-CN" altLang="en-US"/>
              </a:p>
            </p:txBody>
          </p:sp>
          <p:sp>
            <p:nvSpPr>
              <p:cNvPr id="68" name="Line 66"/>
              <p:cNvSpPr>
                <a:spLocks noChangeShapeType="1"/>
              </p:cNvSpPr>
              <p:nvPr userDrawn="1"/>
            </p:nvSpPr>
            <p:spPr bwMode="auto">
              <a:xfrm>
                <a:off x="0" y="1668"/>
                <a:ext cx="624" cy="0"/>
              </a:xfrm>
              <a:prstGeom prst="line">
                <a:avLst/>
              </a:prstGeom>
              <a:noFill/>
              <a:ln w="12700">
                <a:solidFill>
                  <a:schemeClr val="bg2"/>
                </a:solidFill>
                <a:round/>
                <a:headEnd/>
                <a:tailEnd/>
              </a:ln>
            </p:spPr>
            <p:txBody>
              <a:bodyPr wrap="none" anchor="ctr"/>
              <a:lstStyle/>
              <a:p>
                <a:endParaRPr lang="zh-CN" altLang="en-US"/>
              </a:p>
            </p:txBody>
          </p:sp>
          <p:sp>
            <p:nvSpPr>
              <p:cNvPr id="69" name="Line 67"/>
              <p:cNvSpPr>
                <a:spLocks noChangeShapeType="1"/>
              </p:cNvSpPr>
              <p:nvPr userDrawn="1"/>
            </p:nvSpPr>
            <p:spPr bwMode="auto">
              <a:xfrm>
                <a:off x="0" y="1866"/>
                <a:ext cx="624" cy="0"/>
              </a:xfrm>
              <a:prstGeom prst="line">
                <a:avLst/>
              </a:prstGeom>
              <a:noFill/>
              <a:ln w="19050">
                <a:solidFill>
                  <a:schemeClr val="bg2"/>
                </a:solidFill>
                <a:round/>
                <a:headEnd/>
                <a:tailEnd/>
              </a:ln>
            </p:spPr>
            <p:txBody>
              <a:bodyPr wrap="none" anchor="ctr"/>
              <a:lstStyle/>
              <a:p>
                <a:endParaRPr lang="zh-CN" altLang="en-US"/>
              </a:p>
            </p:txBody>
          </p:sp>
          <p:sp>
            <p:nvSpPr>
              <p:cNvPr id="70" name="Line 68"/>
              <p:cNvSpPr>
                <a:spLocks noChangeShapeType="1"/>
              </p:cNvSpPr>
              <p:nvPr userDrawn="1"/>
            </p:nvSpPr>
            <p:spPr bwMode="auto">
              <a:xfrm>
                <a:off x="0" y="1845"/>
                <a:ext cx="624" cy="0"/>
              </a:xfrm>
              <a:prstGeom prst="line">
                <a:avLst/>
              </a:prstGeom>
              <a:noFill/>
              <a:ln w="9525">
                <a:solidFill>
                  <a:schemeClr val="bg2"/>
                </a:solidFill>
                <a:round/>
                <a:headEnd/>
                <a:tailEnd/>
              </a:ln>
            </p:spPr>
            <p:txBody>
              <a:bodyPr wrap="none" anchor="ctr"/>
              <a:lstStyle/>
              <a:p>
                <a:endParaRPr lang="zh-CN" altLang="en-US"/>
              </a:p>
            </p:txBody>
          </p:sp>
          <p:sp>
            <p:nvSpPr>
              <p:cNvPr id="71" name="Line 69"/>
              <p:cNvSpPr>
                <a:spLocks noChangeShapeType="1"/>
              </p:cNvSpPr>
              <p:nvPr userDrawn="1"/>
            </p:nvSpPr>
            <p:spPr bwMode="auto">
              <a:xfrm>
                <a:off x="0" y="1437"/>
                <a:ext cx="624" cy="0"/>
              </a:xfrm>
              <a:prstGeom prst="line">
                <a:avLst/>
              </a:prstGeom>
              <a:noFill/>
              <a:ln w="9525">
                <a:solidFill>
                  <a:schemeClr val="bg2"/>
                </a:solidFill>
                <a:round/>
                <a:headEnd/>
                <a:tailEnd/>
              </a:ln>
            </p:spPr>
            <p:txBody>
              <a:bodyPr wrap="none" anchor="ctr"/>
              <a:lstStyle/>
              <a:p>
                <a:endParaRPr lang="zh-CN" altLang="en-US"/>
              </a:p>
            </p:txBody>
          </p:sp>
          <p:sp>
            <p:nvSpPr>
              <p:cNvPr id="72" name="Line 70"/>
              <p:cNvSpPr>
                <a:spLocks noChangeShapeType="1"/>
              </p:cNvSpPr>
              <p:nvPr userDrawn="1"/>
            </p:nvSpPr>
            <p:spPr bwMode="auto">
              <a:xfrm>
                <a:off x="0" y="1473"/>
                <a:ext cx="624" cy="0"/>
              </a:xfrm>
              <a:prstGeom prst="line">
                <a:avLst/>
              </a:prstGeom>
              <a:noFill/>
              <a:ln w="38100">
                <a:solidFill>
                  <a:schemeClr val="bg2"/>
                </a:solidFill>
                <a:round/>
                <a:headEnd/>
                <a:tailEnd/>
              </a:ln>
            </p:spPr>
            <p:txBody>
              <a:bodyPr wrap="none" anchor="ctr"/>
              <a:lstStyle/>
              <a:p>
                <a:endParaRPr lang="zh-CN" altLang="en-US"/>
              </a:p>
            </p:txBody>
          </p:sp>
          <p:sp>
            <p:nvSpPr>
              <p:cNvPr id="73" name="Line 71"/>
              <p:cNvSpPr>
                <a:spLocks noChangeShapeType="1"/>
              </p:cNvSpPr>
              <p:nvPr userDrawn="1"/>
            </p:nvSpPr>
            <p:spPr bwMode="auto">
              <a:xfrm>
                <a:off x="0" y="1506"/>
                <a:ext cx="624" cy="0"/>
              </a:xfrm>
              <a:prstGeom prst="line">
                <a:avLst/>
              </a:prstGeom>
              <a:noFill/>
              <a:ln w="19050">
                <a:solidFill>
                  <a:schemeClr val="bg2"/>
                </a:solidFill>
                <a:round/>
                <a:headEnd/>
                <a:tailEnd/>
              </a:ln>
            </p:spPr>
            <p:txBody>
              <a:bodyPr wrap="none" anchor="ctr"/>
              <a:lstStyle/>
              <a:p>
                <a:endParaRPr lang="zh-CN" altLang="en-US"/>
              </a:p>
            </p:txBody>
          </p:sp>
          <p:sp>
            <p:nvSpPr>
              <p:cNvPr id="74" name="Line 72"/>
              <p:cNvSpPr>
                <a:spLocks noChangeShapeType="1"/>
              </p:cNvSpPr>
              <p:nvPr userDrawn="1"/>
            </p:nvSpPr>
            <p:spPr bwMode="auto">
              <a:xfrm>
                <a:off x="0" y="1347"/>
                <a:ext cx="624" cy="0"/>
              </a:xfrm>
              <a:prstGeom prst="line">
                <a:avLst/>
              </a:prstGeom>
              <a:noFill/>
              <a:ln w="28575">
                <a:solidFill>
                  <a:schemeClr val="bg2"/>
                </a:solidFill>
                <a:round/>
                <a:headEnd/>
                <a:tailEnd/>
              </a:ln>
            </p:spPr>
            <p:txBody>
              <a:bodyPr wrap="none" anchor="ctr"/>
              <a:lstStyle/>
              <a:p>
                <a:endParaRPr lang="zh-CN" altLang="en-US"/>
              </a:p>
            </p:txBody>
          </p:sp>
          <p:sp>
            <p:nvSpPr>
              <p:cNvPr id="75" name="Line 73"/>
              <p:cNvSpPr>
                <a:spLocks noChangeShapeType="1"/>
              </p:cNvSpPr>
              <p:nvPr userDrawn="1"/>
            </p:nvSpPr>
            <p:spPr bwMode="auto">
              <a:xfrm>
                <a:off x="0" y="1392"/>
                <a:ext cx="624" cy="0"/>
              </a:xfrm>
              <a:prstGeom prst="line">
                <a:avLst/>
              </a:prstGeom>
              <a:noFill/>
              <a:ln w="19050">
                <a:solidFill>
                  <a:schemeClr val="bg2"/>
                </a:solidFill>
                <a:round/>
                <a:headEnd/>
                <a:tailEnd/>
              </a:ln>
            </p:spPr>
            <p:txBody>
              <a:bodyPr wrap="none" anchor="ctr"/>
              <a:lstStyle/>
              <a:p>
                <a:endParaRPr lang="zh-CN" altLang="en-US"/>
              </a:p>
            </p:txBody>
          </p:sp>
          <p:sp>
            <p:nvSpPr>
              <p:cNvPr id="76" name="Line 74"/>
              <p:cNvSpPr>
                <a:spLocks noChangeShapeType="1"/>
              </p:cNvSpPr>
              <p:nvPr userDrawn="1"/>
            </p:nvSpPr>
            <p:spPr bwMode="auto">
              <a:xfrm>
                <a:off x="0" y="1016"/>
                <a:ext cx="624" cy="0"/>
              </a:xfrm>
              <a:prstGeom prst="line">
                <a:avLst/>
              </a:prstGeom>
              <a:noFill/>
              <a:ln w="9525">
                <a:solidFill>
                  <a:schemeClr val="bg2"/>
                </a:solidFill>
                <a:round/>
                <a:headEnd/>
                <a:tailEnd/>
              </a:ln>
            </p:spPr>
            <p:txBody>
              <a:bodyPr wrap="none" anchor="ctr"/>
              <a:lstStyle/>
              <a:p>
                <a:endParaRPr lang="zh-CN" altLang="en-US"/>
              </a:p>
            </p:txBody>
          </p:sp>
          <p:sp>
            <p:nvSpPr>
              <p:cNvPr id="77" name="Line 75"/>
              <p:cNvSpPr>
                <a:spLocks noChangeShapeType="1"/>
              </p:cNvSpPr>
              <p:nvPr userDrawn="1"/>
            </p:nvSpPr>
            <p:spPr bwMode="auto">
              <a:xfrm>
                <a:off x="0" y="989"/>
                <a:ext cx="624" cy="0"/>
              </a:xfrm>
              <a:prstGeom prst="line">
                <a:avLst/>
              </a:prstGeom>
              <a:noFill/>
              <a:ln w="38100">
                <a:solidFill>
                  <a:schemeClr val="bg2"/>
                </a:solidFill>
                <a:round/>
                <a:headEnd/>
                <a:tailEnd/>
              </a:ln>
            </p:spPr>
            <p:txBody>
              <a:bodyPr wrap="none" anchor="ctr"/>
              <a:lstStyle/>
              <a:p>
                <a:endParaRPr lang="zh-CN" altLang="en-US"/>
              </a:p>
            </p:txBody>
          </p:sp>
          <p:sp>
            <p:nvSpPr>
              <p:cNvPr id="78" name="Line 76"/>
              <p:cNvSpPr>
                <a:spLocks noChangeShapeType="1"/>
              </p:cNvSpPr>
              <p:nvPr userDrawn="1"/>
            </p:nvSpPr>
            <p:spPr bwMode="auto">
              <a:xfrm>
                <a:off x="0" y="1244"/>
                <a:ext cx="624" cy="0"/>
              </a:xfrm>
              <a:prstGeom prst="line">
                <a:avLst/>
              </a:prstGeom>
              <a:noFill/>
              <a:ln w="28575">
                <a:solidFill>
                  <a:schemeClr val="bg2"/>
                </a:solidFill>
                <a:round/>
                <a:headEnd/>
                <a:tailEnd/>
              </a:ln>
            </p:spPr>
            <p:txBody>
              <a:bodyPr wrap="none" anchor="ctr"/>
              <a:lstStyle/>
              <a:p>
                <a:endParaRPr lang="zh-CN" altLang="en-US"/>
              </a:p>
            </p:txBody>
          </p:sp>
          <p:sp>
            <p:nvSpPr>
              <p:cNvPr id="79" name="Line 77"/>
              <p:cNvSpPr>
                <a:spLocks noChangeShapeType="1"/>
              </p:cNvSpPr>
              <p:nvPr userDrawn="1"/>
            </p:nvSpPr>
            <p:spPr bwMode="auto">
              <a:xfrm>
                <a:off x="0" y="1163"/>
                <a:ext cx="624" cy="0"/>
              </a:xfrm>
              <a:prstGeom prst="line">
                <a:avLst/>
              </a:prstGeom>
              <a:noFill/>
              <a:ln w="12700">
                <a:solidFill>
                  <a:schemeClr val="bg2"/>
                </a:solidFill>
                <a:round/>
                <a:headEnd/>
                <a:tailEnd/>
              </a:ln>
            </p:spPr>
            <p:txBody>
              <a:bodyPr wrap="none" anchor="ctr"/>
              <a:lstStyle/>
              <a:p>
                <a:endParaRPr lang="zh-CN" altLang="en-US"/>
              </a:p>
            </p:txBody>
          </p:sp>
          <p:sp>
            <p:nvSpPr>
              <p:cNvPr id="80" name="Line 78"/>
              <p:cNvSpPr>
                <a:spLocks noChangeShapeType="1"/>
              </p:cNvSpPr>
              <p:nvPr userDrawn="1"/>
            </p:nvSpPr>
            <p:spPr bwMode="auto">
              <a:xfrm>
                <a:off x="0" y="1037"/>
                <a:ext cx="624" cy="0"/>
              </a:xfrm>
              <a:prstGeom prst="line">
                <a:avLst/>
              </a:prstGeom>
              <a:noFill/>
              <a:ln w="12700">
                <a:solidFill>
                  <a:schemeClr val="bg2"/>
                </a:solidFill>
                <a:round/>
                <a:headEnd/>
                <a:tailEnd/>
              </a:ln>
            </p:spPr>
            <p:txBody>
              <a:bodyPr wrap="none" anchor="ctr"/>
              <a:lstStyle/>
              <a:p>
                <a:endParaRPr lang="zh-CN" altLang="en-US"/>
              </a:p>
            </p:txBody>
          </p:sp>
          <p:sp>
            <p:nvSpPr>
              <p:cNvPr id="81" name="Line 79"/>
              <p:cNvSpPr>
                <a:spLocks noChangeShapeType="1"/>
              </p:cNvSpPr>
              <p:nvPr userDrawn="1"/>
            </p:nvSpPr>
            <p:spPr bwMode="auto">
              <a:xfrm>
                <a:off x="0" y="1091"/>
                <a:ext cx="624" cy="0"/>
              </a:xfrm>
              <a:prstGeom prst="line">
                <a:avLst/>
              </a:prstGeom>
              <a:noFill/>
              <a:ln w="12700">
                <a:solidFill>
                  <a:schemeClr val="bg2"/>
                </a:solidFill>
                <a:round/>
                <a:headEnd/>
                <a:tailEnd/>
              </a:ln>
            </p:spPr>
            <p:txBody>
              <a:bodyPr wrap="none" anchor="ctr"/>
              <a:lstStyle/>
              <a:p>
                <a:endParaRPr lang="zh-CN" altLang="en-US"/>
              </a:p>
            </p:txBody>
          </p:sp>
          <p:sp>
            <p:nvSpPr>
              <p:cNvPr id="82" name="Line 80"/>
              <p:cNvSpPr>
                <a:spLocks noChangeShapeType="1"/>
              </p:cNvSpPr>
              <p:nvPr userDrawn="1"/>
            </p:nvSpPr>
            <p:spPr bwMode="auto">
              <a:xfrm>
                <a:off x="0" y="1289"/>
                <a:ext cx="624" cy="0"/>
              </a:xfrm>
              <a:prstGeom prst="line">
                <a:avLst/>
              </a:prstGeom>
              <a:noFill/>
              <a:ln w="19050">
                <a:solidFill>
                  <a:schemeClr val="bg2"/>
                </a:solidFill>
                <a:round/>
                <a:headEnd/>
                <a:tailEnd/>
              </a:ln>
            </p:spPr>
            <p:txBody>
              <a:bodyPr wrap="none" anchor="ctr"/>
              <a:lstStyle/>
              <a:p>
                <a:endParaRPr lang="zh-CN" altLang="en-US"/>
              </a:p>
            </p:txBody>
          </p:sp>
          <p:sp>
            <p:nvSpPr>
              <p:cNvPr id="83" name="Line 81"/>
              <p:cNvSpPr>
                <a:spLocks noChangeShapeType="1"/>
              </p:cNvSpPr>
              <p:nvPr userDrawn="1"/>
            </p:nvSpPr>
            <p:spPr bwMode="auto">
              <a:xfrm>
                <a:off x="0" y="1268"/>
                <a:ext cx="624" cy="0"/>
              </a:xfrm>
              <a:prstGeom prst="line">
                <a:avLst/>
              </a:prstGeom>
              <a:noFill/>
              <a:ln w="9525">
                <a:solidFill>
                  <a:schemeClr val="bg2"/>
                </a:solidFill>
                <a:round/>
                <a:headEnd/>
                <a:tailEnd/>
              </a:ln>
            </p:spPr>
            <p:txBody>
              <a:bodyPr wrap="none" anchor="ctr"/>
              <a:lstStyle/>
              <a:p>
                <a:endParaRPr lang="zh-CN" altLang="en-US"/>
              </a:p>
            </p:txBody>
          </p:sp>
          <p:sp>
            <p:nvSpPr>
              <p:cNvPr id="84" name="Line 82"/>
              <p:cNvSpPr>
                <a:spLocks noChangeShapeType="1"/>
              </p:cNvSpPr>
              <p:nvPr userDrawn="1"/>
            </p:nvSpPr>
            <p:spPr bwMode="auto">
              <a:xfrm>
                <a:off x="0" y="860"/>
                <a:ext cx="624" cy="0"/>
              </a:xfrm>
              <a:prstGeom prst="line">
                <a:avLst/>
              </a:prstGeom>
              <a:noFill/>
              <a:ln w="9525">
                <a:solidFill>
                  <a:schemeClr val="bg2"/>
                </a:solidFill>
                <a:round/>
                <a:headEnd/>
                <a:tailEnd/>
              </a:ln>
            </p:spPr>
            <p:txBody>
              <a:bodyPr wrap="none" anchor="ctr"/>
              <a:lstStyle/>
              <a:p>
                <a:endParaRPr lang="zh-CN" altLang="en-US"/>
              </a:p>
            </p:txBody>
          </p:sp>
          <p:sp>
            <p:nvSpPr>
              <p:cNvPr id="85" name="Line 83"/>
              <p:cNvSpPr>
                <a:spLocks noChangeShapeType="1"/>
              </p:cNvSpPr>
              <p:nvPr userDrawn="1"/>
            </p:nvSpPr>
            <p:spPr bwMode="auto">
              <a:xfrm>
                <a:off x="0" y="896"/>
                <a:ext cx="624" cy="0"/>
              </a:xfrm>
              <a:prstGeom prst="line">
                <a:avLst/>
              </a:prstGeom>
              <a:noFill/>
              <a:ln w="38100">
                <a:solidFill>
                  <a:schemeClr val="bg2"/>
                </a:solidFill>
                <a:round/>
                <a:headEnd/>
                <a:tailEnd/>
              </a:ln>
            </p:spPr>
            <p:txBody>
              <a:bodyPr wrap="none" anchor="ctr"/>
              <a:lstStyle/>
              <a:p>
                <a:endParaRPr lang="zh-CN" altLang="en-US"/>
              </a:p>
            </p:txBody>
          </p:sp>
          <p:sp>
            <p:nvSpPr>
              <p:cNvPr id="86" name="Line 84"/>
              <p:cNvSpPr>
                <a:spLocks noChangeShapeType="1"/>
              </p:cNvSpPr>
              <p:nvPr userDrawn="1"/>
            </p:nvSpPr>
            <p:spPr bwMode="auto">
              <a:xfrm>
                <a:off x="0" y="929"/>
                <a:ext cx="624" cy="0"/>
              </a:xfrm>
              <a:prstGeom prst="line">
                <a:avLst/>
              </a:prstGeom>
              <a:noFill/>
              <a:ln w="19050">
                <a:solidFill>
                  <a:schemeClr val="bg2"/>
                </a:solidFill>
                <a:round/>
                <a:headEnd/>
                <a:tailEnd/>
              </a:ln>
            </p:spPr>
            <p:txBody>
              <a:bodyPr wrap="none" anchor="ctr"/>
              <a:lstStyle/>
              <a:p>
                <a:endParaRPr lang="zh-CN" altLang="en-US"/>
              </a:p>
            </p:txBody>
          </p:sp>
          <p:sp>
            <p:nvSpPr>
              <p:cNvPr id="87" name="Line 85"/>
              <p:cNvSpPr>
                <a:spLocks noChangeShapeType="1"/>
              </p:cNvSpPr>
              <p:nvPr userDrawn="1"/>
            </p:nvSpPr>
            <p:spPr bwMode="auto">
              <a:xfrm>
                <a:off x="0" y="770"/>
                <a:ext cx="624" cy="0"/>
              </a:xfrm>
              <a:prstGeom prst="line">
                <a:avLst/>
              </a:prstGeom>
              <a:noFill/>
              <a:ln w="28575">
                <a:solidFill>
                  <a:schemeClr val="bg2"/>
                </a:solidFill>
                <a:round/>
                <a:headEnd/>
                <a:tailEnd/>
              </a:ln>
            </p:spPr>
            <p:txBody>
              <a:bodyPr wrap="none" anchor="ctr"/>
              <a:lstStyle/>
              <a:p>
                <a:endParaRPr lang="zh-CN" altLang="en-US"/>
              </a:p>
            </p:txBody>
          </p:sp>
          <p:sp>
            <p:nvSpPr>
              <p:cNvPr id="88" name="Line 86"/>
              <p:cNvSpPr>
                <a:spLocks noChangeShapeType="1"/>
              </p:cNvSpPr>
              <p:nvPr userDrawn="1"/>
            </p:nvSpPr>
            <p:spPr bwMode="auto">
              <a:xfrm>
                <a:off x="0" y="815"/>
                <a:ext cx="624" cy="0"/>
              </a:xfrm>
              <a:prstGeom prst="line">
                <a:avLst/>
              </a:prstGeom>
              <a:noFill/>
              <a:ln w="19050">
                <a:solidFill>
                  <a:schemeClr val="bg2"/>
                </a:solidFill>
                <a:round/>
                <a:headEnd/>
                <a:tailEnd/>
              </a:ln>
            </p:spPr>
            <p:txBody>
              <a:bodyPr wrap="none" anchor="ctr"/>
              <a:lstStyle/>
              <a:p>
                <a:endParaRPr lang="zh-CN" altLang="en-US"/>
              </a:p>
            </p:txBody>
          </p:sp>
          <p:sp>
            <p:nvSpPr>
              <p:cNvPr id="89" name="Line 87"/>
              <p:cNvSpPr>
                <a:spLocks noChangeShapeType="1"/>
              </p:cNvSpPr>
              <p:nvPr userDrawn="1"/>
            </p:nvSpPr>
            <p:spPr bwMode="auto">
              <a:xfrm>
                <a:off x="0" y="718"/>
                <a:ext cx="624" cy="0"/>
              </a:xfrm>
              <a:prstGeom prst="line">
                <a:avLst/>
              </a:prstGeom>
              <a:noFill/>
              <a:ln w="12700">
                <a:solidFill>
                  <a:schemeClr val="bg2"/>
                </a:solidFill>
                <a:round/>
                <a:headEnd/>
                <a:tailEnd/>
              </a:ln>
            </p:spPr>
            <p:txBody>
              <a:bodyPr wrap="none" anchor="ctr"/>
              <a:lstStyle/>
              <a:p>
                <a:endParaRPr lang="zh-CN" altLang="en-US"/>
              </a:p>
            </p:txBody>
          </p:sp>
          <p:sp>
            <p:nvSpPr>
              <p:cNvPr id="90" name="Line 88"/>
              <p:cNvSpPr>
                <a:spLocks noChangeShapeType="1"/>
              </p:cNvSpPr>
              <p:nvPr userDrawn="1"/>
            </p:nvSpPr>
            <p:spPr bwMode="auto">
              <a:xfrm>
                <a:off x="0" y="646"/>
                <a:ext cx="624" cy="0"/>
              </a:xfrm>
              <a:prstGeom prst="line">
                <a:avLst/>
              </a:prstGeom>
              <a:noFill/>
              <a:ln w="12700">
                <a:solidFill>
                  <a:schemeClr val="bg2"/>
                </a:solidFill>
                <a:round/>
                <a:headEnd/>
                <a:tailEnd/>
              </a:ln>
            </p:spPr>
            <p:txBody>
              <a:bodyPr wrap="none" anchor="ctr"/>
              <a:lstStyle/>
              <a:p>
                <a:endParaRPr lang="zh-CN" altLang="en-US"/>
              </a:p>
            </p:txBody>
          </p:sp>
          <p:sp>
            <p:nvSpPr>
              <p:cNvPr id="91" name="Line 89"/>
              <p:cNvSpPr>
                <a:spLocks noChangeShapeType="1"/>
              </p:cNvSpPr>
              <p:nvPr userDrawn="1"/>
            </p:nvSpPr>
            <p:spPr bwMode="auto">
              <a:xfrm>
                <a:off x="0" y="522"/>
                <a:ext cx="624" cy="0"/>
              </a:xfrm>
              <a:prstGeom prst="line">
                <a:avLst/>
              </a:prstGeom>
              <a:noFill/>
              <a:ln w="9525">
                <a:solidFill>
                  <a:schemeClr val="bg2"/>
                </a:solidFill>
                <a:round/>
                <a:headEnd/>
                <a:tailEnd/>
              </a:ln>
            </p:spPr>
            <p:txBody>
              <a:bodyPr wrap="none" anchor="ctr"/>
              <a:lstStyle/>
              <a:p>
                <a:endParaRPr lang="zh-CN" altLang="en-US"/>
              </a:p>
            </p:txBody>
          </p:sp>
          <p:sp>
            <p:nvSpPr>
              <p:cNvPr id="92" name="Line 90"/>
              <p:cNvSpPr>
                <a:spLocks noChangeShapeType="1"/>
              </p:cNvSpPr>
              <p:nvPr userDrawn="1"/>
            </p:nvSpPr>
            <p:spPr bwMode="auto">
              <a:xfrm>
                <a:off x="0" y="558"/>
                <a:ext cx="624" cy="0"/>
              </a:xfrm>
              <a:prstGeom prst="line">
                <a:avLst/>
              </a:prstGeom>
              <a:noFill/>
              <a:ln w="38100">
                <a:solidFill>
                  <a:schemeClr val="bg2"/>
                </a:solidFill>
                <a:round/>
                <a:headEnd/>
                <a:tailEnd/>
              </a:ln>
            </p:spPr>
            <p:txBody>
              <a:bodyPr wrap="none" anchor="ctr"/>
              <a:lstStyle/>
              <a:p>
                <a:endParaRPr lang="zh-CN" altLang="en-US"/>
              </a:p>
            </p:txBody>
          </p:sp>
          <p:sp>
            <p:nvSpPr>
              <p:cNvPr id="93" name="Line 91"/>
              <p:cNvSpPr>
                <a:spLocks noChangeShapeType="1"/>
              </p:cNvSpPr>
              <p:nvPr userDrawn="1"/>
            </p:nvSpPr>
            <p:spPr bwMode="auto">
              <a:xfrm>
                <a:off x="0" y="591"/>
                <a:ext cx="624" cy="0"/>
              </a:xfrm>
              <a:prstGeom prst="line">
                <a:avLst/>
              </a:prstGeom>
              <a:noFill/>
              <a:ln w="19050">
                <a:solidFill>
                  <a:schemeClr val="bg2"/>
                </a:solidFill>
                <a:round/>
                <a:headEnd/>
                <a:tailEnd/>
              </a:ln>
            </p:spPr>
            <p:txBody>
              <a:bodyPr wrap="none" anchor="ctr"/>
              <a:lstStyle/>
              <a:p>
                <a:endParaRPr lang="zh-CN" altLang="en-US"/>
              </a:p>
            </p:txBody>
          </p:sp>
          <p:sp>
            <p:nvSpPr>
              <p:cNvPr id="94" name="Line 92"/>
              <p:cNvSpPr>
                <a:spLocks noChangeShapeType="1"/>
              </p:cNvSpPr>
              <p:nvPr userDrawn="1"/>
            </p:nvSpPr>
            <p:spPr bwMode="auto">
              <a:xfrm>
                <a:off x="0" y="432"/>
                <a:ext cx="624" cy="0"/>
              </a:xfrm>
              <a:prstGeom prst="line">
                <a:avLst/>
              </a:prstGeom>
              <a:noFill/>
              <a:ln w="28575">
                <a:solidFill>
                  <a:schemeClr val="bg2"/>
                </a:solidFill>
                <a:round/>
                <a:headEnd/>
                <a:tailEnd/>
              </a:ln>
            </p:spPr>
            <p:txBody>
              <a:bodyPr wrap="none" anchor="ctr"/>
              <a:lstStyle/>
              <a:p>
                <a:endParaRPr lang="zh-CN" altLang="en-US"/>
              </a:p>
            </p:txBody>
          </p:sp>
          <p:sp>
            <p:nvSpPr>
              <p:cNvPr id="95" name="Line 93"/>
              <p:cNvSpPr>
                <a:spLocks noChangeShapeType="1"/>
              </p:cNvSpPr>
              <p:nvPr userDrawn="1"/>
            </p:nvSpPr>
            <p:spPr bwMode="auto">
              <a:xfrm>
                <a:off x="0" y="384"/>
                <a:ext cx="624" cy="0"/>
              </a:xfrm>
              <a:prstGeom prst="line">
                <a:avLst/>
              </a:prstGeom>
              <a:noFill/>
              <a:ln w="12700">
                <a:solidFill>
                  <a:schemeClr val="bg2"/>
                </a:solidFill>
                <a:round/>
                <a:headEnd/>
                <a:tailEnd/>
              </a:ln>
            </p:spPr>
            <p:txBody>
              <a:bodyPr wrap="none" anchor="ctr"/>
              <a:lstStyle/>
              <a:p>
                <a:endParaRPr lang="zh-CN" altLang="en-US"/>
              </a:p>
            </p:txBody>
          </p:sp>
          <p:sp>
            <p:nvSpPr>
              <p:cNvPr id="96" name="Line 94"/>
              <p:cNvSpPr>
                <a:spLocks noChangeShapeType="1"/>
              </p:cNvSpPr>
              <p:nvPr userDrawn="1"/>
            </p:nvSpPr>
            <p:spPr bwMode="auto">
              <a:xfrm>
                <a:off x="0" y="477"/>
                <a:ext cx="624" cy="0"/>
              </a:xfrm>
              <a:prstGeom prst="line">
                <a:avLst/>
              </a:prstGeom>
              <a:noFill/>
              <a:ln w="19050">
                <a:solidFill>
                  <a:schemeClr val="bg2"/>
                </a:solidFill>
                <a:round/>
                <a:headEnd/>
                <a:tailEnd/>
              </a:ln>
            </p:spPr>
            <p:txBody>
              <a:bodyPr wrap="none" anchor="ctr"/>
              <a:lstStyle/>
              <a:p>
                <a:endParaRPr lang="zh-CN" altLang="en-US"/>
              </a:p>
            </p:txBody>
          </p:sp>
          <p:sp>
            <p:nvSpPr>
              <p:cNvPr id="97" name="Line 95"/>
              <p:cNvSpPr>
                <a:spLocks noChangeShapeType="1"/>
              </p:cNvSpPr>
              <p:nvPr userDrawn="1"/>
            </p:nvSpPr>
            <p:spPr bwMode="auto">
              <a:xfrm>
                <a:off x="0" y="339"/>
                <a:ext cx="624" cy="0"/>
              </a:xfrm>
              <a:prstGeom prst="line">
                <a:avLst/>
              </a:prstGeom>
              <a:noFill/>
              <a:ln w="19050">
                <a:solidFill>
                  <a:schemeClr val="bg2"/>
                </a:solidFill>
                <a:round/>
                <a:headEnd/>
                <a:tailEnd/>
              </a:ln>
            </p:spPr>
            <p:txBody>
              <a:bodyPr wrap="none" anchor="ctr"/>
              <a:lstStyle/>
              <a:p>
                <a:endParaRPr lang="zh-CN" altLang="en-US"/>
              </a:p>
            </p:txBody>
          </p:sp>
          <p:sp>
            <p:nvSpPr>
              <p:cNvPr id="98" name="Line 96"/>
              <p:cNvSpPr>
                <a:spLocks noChangeShapeType="1"/>
              </p:cNvSpPr>
              <p:nvPr userDrawn="1"/>
            </p:nvSpPr>
            <p:spPr bwMode="auto">
              <a:xfrm>
                <a:off x="0" y="318"/>
                <a:ext cx="624" cy="0"/>
              </a:xfrm>
              <a:prstGeom prst="line">
                <a:avLst/>
              </a:prstGeom>
              <a:noFill/>
              <a:ln w="9525">
                <a:solidFill>
                  <a:schemeClr val="bg2"/>
                </a:solidFill>
                <a:round/>
                <a:headEnd/>
                <a:tailEnd/>
              </a:ln>
            </p:spPr>
            <p:txBody>
              <a:bodyPr wrap="none" anchor="ctr"/>
              <a:lstStyle/>
              <a:p>
                <a:endParaRPr lang="zh-CN" altLang="en-US"/>
              </a:p>
            </p:txBody>
          </p:sp>
          <p:sp>
            <p:nvSpPr>
              <p:cNvPr id="99" name="Line 97"/>
              <p:cNvSpPr>
                <a:spLocks noChangeShapeType="1"/>
              </p:cNvSpPr>
              <p:nvPr userDrawn="1"/>
            </p:nvSpPr>
            <p:spPr bwMode="auto">
              <a:xfrm>
                <a:off x="0" y="258"/>
                <a:ext cx="624" cy="0"/>
              </a:xfrm>
              <a:prstGeom prst="line">
                <a:avLst/>
              </a:prstGeom>
              <a:noFill/>
              <a:ln w="19050">
                <a:solidFill>
                  <a:schemeClr val="bg2"/>
                </a:solidFill>
                <a:round/>
                <a:headEnd/>
                <a:tailEnd/>
              </a:ln>
            </p:spPr>
            <p:txBody>
              <a:bodyPr wrap="none" anchor="ctr"/>
              <a:lstStyle/>
              <a:p>
                <a:endParaRPr lang="zh-CN" altLang="en-US"/>
              </a:p>
            </p:txBody>
          </p:sp>
          <p:sp>
            <p:nvSpPr>
              <p:cNvPr id="100" name="Line 98"/>
              <p:cNvSpPr>
                <a:spLocks noChangeShapeType="1"/>
              </p:cNvSpPr>
              <p:nvPr userDrawn="1"/>
            </p:nvSpPr>
            <p:spPr bwMode="auto">
              <a:xfrm>
                <a:off x="0" y="70"/>
                <a:ext cx="624" cy="0"/>
              </a:xfrm>
              <a:prstGeom prst="line">
                <a:avLst/>
              </a:prstGeom>
              <a:noFill/>
              <a:ln w="9525">
                <a:solidFill>
                  <a:schemeClr val="bg2"/>
                </a:solidFill>
                <a:round/>
                <a:headEnd/>
                <a:tailEnd/>
              </a:ln>
            </p:spPr>
            <p:txBody>
              <a:bodyPr wrap="none" anchor="ctr"/>
              <a:lstStyle/>
              <a:p>
                <a:endParaRPr lang="zh-CN" altLang="en-US"/>
              </a:p>
            </p:txBody>
          </p:sp>
          <p:sp>
            <p:nvSpPr>
              <p:cNvPr id="101" name="Line 99"/>
              <p:cNvSpPr>
                <a:spLocks noChangeShapeType="1"/>
              </p:cNvSpPr>
              <p:nvPr userDrawn="1"/>
            </p:nvSpPr>
            <p:spPr bwMode="auto">
              <a:xfrm>
                <a:off x="0" y="43"/>
                <a:ext cx="624" cy="0"/>
              </a:xfrm>
              <a:prstGeom prst="line">
                <a:avLst/>
              </a:prstGeom>
              <a:noFill/>
              <a:ln w="38100">
                <a:solidFill>
                  <a:schemeClr val="bg2"/>
                </a:solidFill>
                <a:round/>
                <a:headEnd/>
                <a:tailEnd/>
              </a:ln>
            </p:spPr>
            <p:txBody>
              <a:bodyPr wrap="none" anchor="ctr"/>
              <a:lstStyle/>
              <a:p>
                <a:endParaRPr lang="zh-CN" altLang="en-US"/>
              </a:p>
            </p:txBody>
          </p:sp>
          <p:sp>
            <p:nvSpPr>
              <p:cNvPr id="102" name="Line 100"/>
              <p:cNvSpPr>
                <a:spLocks noChangeShapeType="1"/>
              </p:cNvSpPr>
              <p:nvPr userDrawn="1"/>
            </p:nvSpPr>
            <p:spPr bwMode="auto">
              <a:xfrm>
                <a:off x="0" y="91"/>
                <a:ext cx="624" cy="0"/>
              </a:xfrm>
              <a:prstGeom prst="line">
                <a:avLst/>
              </a:prstGeom>
              <a:noFill/>
              <a:ln w="12700">
                <a:solidFill>
                  <a:schemeClr val="bg2"/>
                </a:solidFill>
                <a:round/>
                <a:headEnd/>
                <a:tailEnd/>
              </a:ln>
            </p:spPr>
            <p:txBody>
              <a:bodyPr wrap="none" anchor="ctr"/>
              <a:lstStyle/>
              <a:p>
                <a:endParaRPr lang="zh-CN" altLang="en-US"/>
              </a:p>
            </p:txBody>
          </p:sp>
          <p:sp>
            <p:nvSpPr>
              <p:cNvPr id="103" name="Line 101"/>
              <p:cNvSpPr>
                <a:spLocks noChangeShapeType="1"/>
              </p:cNvSpPr>
              <p:nvPr userDrawn="1"/>
            </p:nvSpPr>
            <p:spPr bwMode="auto">
              <a:xfrm>
                <a:off x="0" y="145"/>
                <a:ext cx="624" cy="0"/>
              </a:xfrm>
              <a:prstGeom prst="line">
                <a:avLst/>
              </a:prstGeom>
              <a:noFill/>
              <a:ln w="12700">
                <a:solidFill>
                  <a:schemeClr val="bg2"/>
                </a:solidFill>
                <a:round/>
                <a:headEnd/>
                <a:tailEnd/>
              </a:ln>
            </p:spPr>
            <p:txBody>
              <a:bodyPr wrap="none" anchor="ctr"/>
              <a:lstStyle/>
              <a:p>
                <a:endParaRPr lang="zh-CN" altLang="en-US"/>
              </a:p>
            </p:txBody>
          </p:sp>
          <p:sp>
            <p:nvSpPr>
              <p:cNvPr id="104" name="Line 102"/>
              <p:cNvSpPr>
                <a:spLocks noChangeShapeType="1"/>
              </p:cNvSpPr>
              <p:nvPr userDrawn="1"/>
            </p:nvSpPr>
            <p:spPr bwMode="auto">
              <a:xfrm>
                <a:off x="0" y="202"/>
                <a:ext cx="624" cy="0"/>
              </a:xfrm>
              <a:prstGeom prst="line">
                <a:avLst/>
              </a:prstGeom>
              <a:noFill/>
              <a:ln w="38100">
                <a:solidFill>
                  <a:schemeClr val="bg2"/>
                </a:solidFill>
                <a:round/>
                <a:headEnd/>
                <a:tailEnd/>
              </a:ln>
            </p:spPr>
            <p:txBody>
              <a:bodyPr wrap="none" anchor="ctr"/>
              <a:lstStyle/>
              <a:p>
                <a:endParaRPr lang="zh-CN" altLang="en-US"/>
              </a:p>
            </p:txBody>
          </p:sp>
        </p:grpSp>
      </p:grpSp>
      <p:sp>
        <p:nvSpPr>
          <p:cNvPr id="105" name="Rectangle 108"/>
          <p:cNvSpPr>
            <a:spLocks noChangeArrowheads="1"/>
          </p:cNvSpPr>
          <p:nvPr/>
        </p:nvSpPr>
        <p:spPr bwMode="auto">
          <a:xfrm>
            <a:off x="3017838" y="2120900"/>
            <a:ext cx="5662612" cy="77788"/>
          </a:xfrm>
          <a:prstGeom prst="rect">
            <a:avLst/>
          </a:prstGeom>
          <a:solidFill>
            <a:schemeClr val="hlink"/>
          </a:solidFill>
          <a:ln w="9525">
            <a:noFill/>
            <a:miter lim="800000"/>
            <a:headEnd/>
            <a:tailEnd/>
          </a:ln>
        </p:spPr>
        <p:txBody>
          <a:bodyPr wrap="none" anchor="ctr"/>
          <a:lstStyle/>
          <a:p>
            <a:pPr algn="ctr"/>
            <a:endParaRPr lang="zh-CN" altLang="zh-CN" sz="2400"/>
          </a:p>
        </p:txBody>
      </p:sp>
      <p:sp>
        <p:nvSpPr>
          <p:cNvPr id="90218" name="Rectangle 106"/>
          <p:cNvSpPr>
            <a:spLocks noGrp="1" noChangeArrowheads="1"/>
          </p:cNvSpPr>
          <p:nvPr>
            <p:ph type="ctrTitle"/>
          </p:nvPr>
        </p:nvSpPr>
        <p:spPr>
          <a:xfrm>
            <a:off x="1169988" y="1046163"/>
            <a:ext cx="7380287" cy="1012825"/>
          </a:xfrm>
        </p:spPr>
        <p:txBody>
          <a:bodyPr/>
          <a:lstStyle>
            <a:lvl1pPr>
              <a:defRPr sz="4000"/>
            </a:lvl1pPr>
          </a:lstStyle>
          <a:p>
            <a:r>
              <a:rPr lang="zh-CN" altLang="en-US"/>
              <a:t>单击此处编辑母版标题样式</a:t>
            </a:r>
          </a:p>
        </p:txBody>
      </p:sp>
      <p:sp>
        <p:nvSpPr>
          <p:cNvPr id="90219" name="Rectangle 107"/>
          <p:cNvSpPr>
            <a:spLocks noGrp="1" noChangeArrowheads="1"/>
          </p:cNvSpPr>
          <p:nvPr>
            <p:ph type="subTitle" idx="1"/>
          </p:nvPr>
        </p:nvSpPr>
        <p:spPr>
          <a:xfrm>
            <a:off x="1566863" y="2693988"/>
            <a:ext cx="6662737" cy="2994025"/>
          </a:xfrm>
        </p:spPr>
        <p:txBody>
          <a:bodyPr/>
          <a:lstStyle>
            <a:lvl1pPr marL="0" indent="0" algn="ctr">
              <a:buFont typeface="Wingdings" pitchFamily="2" charset="2"/>
              <a:buNone/>
              <a:defRPr/>
            </a:lvl1pPr>
          </a:lstStyle>
          <a:p>
            <a:r>
              <a:rPr lang="zh-CN" altLang="en-US"/>
              <a:t>单击此处编辑母版副标题样式</a:t>
            </a:r>
          </a:p>
        </p:txBody>
      </p:sp>
      <p:sp>
        <p:nvSpPr>
          <p:cNvPr id="106" name="Rectangle 103"/>
          <p:cNvSpPr>
            <a:spLocks noGrp="1" noChangeArrowheads="1"/>
          </p:cNvSpPr>
          <p:nvPr>
            <p:ph type="dt" sz="half" idx="10"/>
          </p:nvPr>
        </p:nvSpPr>
        <p:spPr>
          <a:xfrm>
            <a:off x="1387475" y="6357938"/>
            <a:ext cx="1905000" cy="457200"/>
          </a:xfrm>
        </p:spPr>
        <p:txBody>
          <a:bodyPr/>
          <a:lstStyle>
            <a:lvl1pPr>
              <a:defRPr/>
            </a:lvl1pPr>
          </a:lstStyle>
          <a:p>
            <a:pPr>
              <a:defRPr/>
            </a:pPr>
            <a:r>
              <a:rPr lang="zh-CN" altLang="en-US"/>
              <a:t>OR1</a:t>
            </a:r>
            <a:endParaRPr lang="en-US" altLang="zh-CN"/>
          </a:p>
        </p:txBody>
      </p:sp>
      <p:sp>
        <p:nvSpPr>
          <p:cNvPr id="107" name="Rectangle 104"/>
          <p:cNvSpPr>
            <a:spLocks noGrp="1" noChangeArrowheads="1"/>
          </p:cNvSpPr>
          <p:nvPr>
            <p:ph type="ftr" sz="quarter" idx="11"/>
          </p:nvPr>
        </p:nvSpPr>
        <p:spPr>
          <a:xfrm>
            <a:off x="3722688" y="6357938"/>
            <a:ext cx="2271712" cy="457200"/>
          </a:xfrm>
        </p:spPr>
        <p:txBody>
          <a:bodyPr/>
          <a:lstStyle>
            <a:lvl1pPr>
              <a:defRPr/>
            </a:lvl1pPr>
          </a:lstStyle>
          <a:p>
            <a:pPr>
              <a:defRPr/>
            </a:pPr>
            <a:r>
              <a:rPr lang="en-US" altLang="zh-CN"/>
              <a:t>operations  research  1</a:t>
            </a:r>
          </a:p>
        </p:txBody>
      </p:sp>
      <p:sp>
        <p:nvSpPr>
          <p:cNvPr id="108" name="Rectangle 105"/>
          <p:cNvSpPr>
            <a:spLocks noGrp="1" noChangeArrowheads="1"/>
          </p:cNvSpPr>
          <p:nvPr>
            <p:ph type="sldNum" sz="quarter" idx="12"/>
          </p:nvPr>
        </p:nvSpPr>
        <p:spPr>
          <a:xfrm>
            <a:off x="6464300" y="6361113"/>
            <a:ext cx="1906588" cy="457200"/>
          </a:xfrm>
        </p:spPr>
        <p:txBody>
          <a:bodyPr/>
          <a:lstStyle>
            <a:lvl1pPr>
              <a:defRPr/>
            </a:lvl1pPr>
          </a:lstStyle>
          <a:p>
            <a:pPr>
              <a:defRPr/>
            </a:pPr>
            <a:fld id="{EE926DD7-19B7-4C0B-9802-84CD164DF0AE}" type="slidenum">
              <a:rPr lang="en-US" altLang="zh-CN"/>
              <a:pPr>
                <a:defRPr/>
              </a:pPr>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slide(fromRight)">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autoUpdateAnimBg="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8"/>
          <p:cNvSpPr>
            <a:spLocks noGrp="1" noChangeArrowheads="1"/>
          </p:cNvSpPr>
          <p:nvPr>
            <p:ph type="dt" sz="half" idx="10"/>
          </p:nvPr>
        </p:nvSpPr>
        <p:spPr>
          <a:ln/>
        </p:spPr>
        <p:txBody>
          <a:bodyPr/>
          <a:lstStyle>
            <a:lvl1pPr>
              <a:defRPr/>
            </a:lvl1pPr>
          </a:lstStyle>
          <a:p>
            <a:pPr>
              <a:defRPr/>
            </a:pPr>
            <a:r>
              <a:rPr lang="zh-CN" altLang="en-US"/>
              <a:t>OR1</a:t>
            </a:r>
            <a:endParaRPr lang="en-US" altLang="zh-CN"/>
          </a:p>
        </p:txBody>
      </p:sp>
      <p:sp>
        <p:nvSpPr>
          <p:cNvPr id="5" name="Rectangle 109"/>
          <p:cNvSpPr>
            <a:spLocks noGrp="1" noChangeArrowheads="1"/>
          </p:cNvSpPr>
          <p:nvPr>
            <p:ph type="ftr" sz="quarter" idx="11"/>
          </p:nvPr>
        </p:nvSpPr>
        <p:spPr>
          <a:ln/>
        </p:spPr>
        <p:txBody>
          <a:bodyPr/>
          <a:lstStyle>
            <a:lvl1pPr>
              <a:defRPr/>
            </a:lvl1pPr>
          </a:lstStyle>
          <a:p>
            <a:pPr>
              <a:defRPr/>
            </a:pPr>
            <a:r>
              <a:rPr lang="en-US" altLang="zh-CN"/>
              <a:t>operations  research  1</a:t>
            </a:r>
          </a:p>
        </p:txBody>
      </p:sp>
      <p:sp>
        <p:nvSpPr>
          <p:cNvPr id="6" name="Rectangle 110"/>
          <p:cNvSpPr>
            <a:spLocks noGrp="1" noChangeArrowheads="1"/>
          </p:cNvSpPr>
          <p:nvPr>
            <p:ph type="sldNum" sz="quarter" idx="12"/>
          </p:nvPr>
        </p:nvSpPr>
        <p:spPr>
          <a:ln/>
        </p:spPr>
        <p:txBody>
          <a:bodyPr/>
          <a:lstStyle>
            <a:lvl1pPr>
              <a:defRPr/>
            </a:lvl1pPr>
          </a:lstStyle>
          <a:p>
            <a:pPr>
              <a:defRPr/>
            </a:pPr>
            <a:fld id="{0F2B7A04-36E3-488F-8B0A-E7674DE5962B}"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8625" y="609600"/>
            <a:ext cx="1989138"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09625" y="609600"/>
            <a:ext cx="58166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8"/>
          <p:cNvSpPr>
            <a:spLocks noGrp="1" noChangeArrowheads="1"/>
          </p:cNvSpPr>
          <p:nvPr>
            <p:ph type="dt" sz="half" idx="10"/>
          </p:nvPr>
        </p:nvSpPr>
        <p:spPr>
          <a:ln/>
        </p:spPr>
        <p:txBody>
          <a:bodyPr/>
          <a:lstStyle>
            <a:lvl1pPr>
              <a:defRPr/>
            </a:lvl1pPr>
          </a:lstStyle>
          <a:p>
            <a:pPr>
              <a:defRPr/>
            </a:pPr>
            <a:r>
              <a:rPr lang="zh-CN" altLang="en-US"/>
              <a:t>OR1</a:t>
            </a:r>
            <a:endParaRPr lang="en-US" altLang="zh-CN"/>
          </a:p>
        </p:txBody>
      </p:sp>
      <p:sp>
        <p:nvSpPr>
          <p:cNvPr id="5" name="Rectangle 109"/>
          <p:cNvSpPr>
            <a:spLocks noGrp="1" noChangeArrowheads="1"/>
          </p:cNvSpPr>
          <p:nvPr>
            <p:ph type="ftr" sz="quarter" idx="11"/>
          </p:nvPr>
        </p:nvSpPr>
        <p:spPr>
          <a:ln/>
        </p:spPr>
        <p:txBody>
          <a:bodyPr/>
          <a:lstStyle>
            <a:lvl1pPr>
              <a:defRPr/>
            </a:lvl1pPr>
          </a:lstStyle>
          <a:p>
            <a:pPr>
              <a:defRPr/>
            </a:pPr>
            <a:r>
              <a:rPr lang="en-US" altLang="zh-CN"/>
              <a:t>operations  research  1</a:t>
            </a:r>
          </a:p>
        </p:txBody>
      </p:sp>
      <p:sp>
        <p:nvSpPr>
          <p:cNvPr id="6" name="Rectangle 110"/>
          <p:cNvSpPr>
            <a:spLocks noGrp="1" noChangeArrowheads="1"/>
          </p:cNvSpPr>
          <p:nvPr>
            <p:ph type="sldNum" sz="quarter" idx="12"/>
          </p:nvPr>
        </p:nvSpPr>
        <p:spPr>
          <a:ln/>
        </p:spPr>
        <p:txBody>
          <a:bodyPr/>
          <a:lstStyle>
            <a:lvl1pPr>
              <a:defRPr/>
            </a:lvl1pPr>
          </a:lstStyle>
          <a:p>
            <a:pPr>
              <a:defRPr/>
            </a:pPr>
            <a:fld id="{0D5ABC34-6738-48FC-B35F-8F1DA5990B18}"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371600" y="609600"/>
            <a:ext cx="73787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09625" y="2214563"/>
            <a:ext cx="3902075" cy="38814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64100" y="2214563"/>
            <a:ext cx="3903663" cy="38814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8"/>
          <p:cNvSpPr>
            <a:spLocks noGrp="1" noChangeArrowheads="1"/>
          </p:cNvSpPr>
          <p:nvPr>
            <p:ph type="dt" sz="half" idx="10"/>
          </p:nvPr>
        </p:nvSpPr>
        <p:spPr>
          <a:ln/>
        </p:spPr>
        <p:txBody>
          <a:bodyPr/>
          <a:lstStyle>
            <a:lvl1pPr>
              <a:defRPr/>
            </a:lvl1pPr>
          </a:lstStyle>
          <a:p>
            <a:pPr>
              <a:defRPr/>
            </a:pPr>
            <a:r>
              <a:rPr lang="zh-CN" altLang="en-US"/>
              <a:t>OR1</a:t>
            </a:r>
            <a:endParaRPr lang="en-US" altLang="zh-CN"/>
          </a:p>
        </p:txBody>
      </p:sp>
      <p:sp>
        <p:nvSpPr>
          <p:cNvPr id="6" name="Rectangle 109"/>
          <p:cNvSpPr>
            <a:spLocks noGrp="1" noChangeArrowheads="1"/>
          </p:cNvSpPr>
          <p:nvPr>
            <p:ph type="ftr" sz="quarter" idx="11"/>
          </p:nvPr>
        </p:nvSpPr>
        <p:spPr>
          <a:ln/>
        </p:spPr>
        <p:txBody>
          <a:bodyPr/>
          <a:lstStyle>
            <a:lvl1pPr>
              <a:defRPr/>
            </a:lvl1pPr>
          </a:lstStyle>
          <a:p>
            <a:pPr>
              <a:defRPr/>
            </a:pPr>
            <a:r>
              <a:rPr lang="en-US" altLang="zh-CN"/>
              <a:t>operations  research  1</a:t>
            </a:r>
          </a:p>
        </p:txBody>
      </p:sp>
      <p:sp>
        <p:nvSpPr>
          <p:cNvPr id="7" name="Rectangle 110"/>
          <p:cNvSpPr>
            <a:spLocks noGrp="1" noChangeArrowheads="1"/>
          </p:cNvSpPr>
          <p:nvPr>
            <p:ph type="sldNum" sz="quarter" idx="12"/>
          </p:nvPr>
        </p:nvSpPr>
        <p:spPr>
          <a:ln/>
        </p:spPr>
        <p:txBody>
          <a:bodyPr/>
          <a:lstStyle>
            <a:lvl1pPr>
              <a:defRPr/>
            </a:lvl1pPr>
          </a:lstStyle>
          <a:p>
            <a:pPr>
              <a:defRPr/>
            </a:pPr>
            <a:fld id="{961FE64E-2708-4FC5-83B3-8E5488112A15}"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6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9"/>
          <p:cNvSpPr>
            <a:spLocks noGrp="1" noChangeArrowheads="1"/>
          </p:cNvSpPr>
          <p:nvPr>
            <p:ph type="dt" sz="half" idx="10"/>
          </p:nvPr>
        </p:nvSpPr>
        <p:spPr/>
        <p:txBody>
          <a:bodyPr/>
          <a:lstStyle>
            <a:lvl1pPr>
              <a:defRPr/>
            </a:lvl1pPr>
          </a:lstStyle>
          <a:p>
            <a:pPr>
              <a:defRPr/>
            </a:pPr>
            <a:endParaRPr lang="en-US" altLang="zh-CN"/>
          </a:p>
        </p:txBody>
      </p:sp>
      <p:sp>
        <p:nvSpPr>
          <p:cNvPr id="4" name="Rectangle 10"/>
          <p:cNvSpPr>
            <a:spLocks noGrp="1" noChangeArrowheads="1"/>
          </p:cNvSpPr>
          <p:nvPr>
            <p:ph type="ftr" sz="quarter" idx="11"/>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p:txBody>
          <a:bodyPr/>
          <a:lstStyle>
            <a:lvl1pPr>
              <a:defRPr/>
            </a:lvl1pPr>
          </a:lstStyle>
          <a:p>
            <a:pPr>
              <a:defRPr/>
            </a:pPr>
            <a:fld id="{0F3F6C15-256A-40E2-AEBF-19A70D2A957C}"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8"/>
          <p:cNvSpPr>
            <a:spLocks noGrp="1" noChangeArrowheads="1"/>
          </p:cNvSpPr>
          <p:nvPr>
            <p:ph type="dt" sz="half" idx="10"/>
          </p:nvPr>
        </p:nvSpPr>
        <p:spPr>
          <a:ln/>
        </p:spPr>
        <p:txBody>
          <a:bodyPr/>
          <a:lstStyle>
            <a:lvl1pPr>
              <a:defRPr/>
            </a:lvl1pPr>
          </a:lstStyle>
          <a:p>
            <a:pPr>
              <a:defRPr/>
            </a:pPr>
            <a:r>
              <a:rPr lang="zh-CN" altLang="en-US"/>
              <a:t>OR1</a:t>
            </a:r>
            <a:endParaRPr lang="en-US" altLang="zh-CN"/>
          </a:p>
        </p:txBody>
      </p:sp>
      <p:sp>
        <p:nvSpPr>
          <p:cNvPr id="5" name="Rectangle 109"/>
          <p:cNvSpPr>
            <a:spLocks noGrp="1" noChangeArrowheads="1"/>
          </p:cNvSpPr>
          <p:nvPr>
            <p:ph type="ftr" sz="quarter" idx="11"/>
          </p:nvPr>
        </p:nvSpPr>
        <p:spPr>
          <a:ln/>
        </p:spPr>
        <p:txBody>
          <a:bodyPr/>
          <a:lstStyle>
            <a:lvl1pPr>
              <a:defRPr/>
            </a:lvl1pPr>
          </a:lstStyle>
          <a:p>
            <a:pPr>
              <a:defRPr/>
            </a:pPr>
            <a:r>
              <a:rPr lang="en-US" altLang="zh-CN"/>
              <a:t>operations  research  1</a:t>
            </a:r>
          </a:p>
        </p:txBody>
      </p:sp>
      <p:sp>
        <p:nvSpPr>
          <p:cNvPr id="6" name="Rectangle 110"/>
          <p:cNvSpPr>
            <a:spLocks noGrp="1" noChangeArrowheads="1"/>
          </p:cNvSpPr>
          <p:nvPr>
            <p:ph type="sldNum" sz="quarter" idx="12"/>
          </p:nvPr>
        </p:nvSpPr>
        <p:spPr>
          <a:ln/>
        </p:spPr>
        <p:txBody>
          <a:bodyPr/>
          <a:lstStyle>
            <a:lvl1pPr>
              <a:defRPr/>
            </a:lvl1pPr>
          </a:lstStyle>
          <a:p>
            <a:pPr>
              <a:defRPr/>
            </a:pPr>
            <a:fld id="{4B2525A3-5043-4BF2-8447-E8607F612509}"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8"/>
          <p:cNvSpPr>
            <a:spLocks noGrp="1" noChangeArrowheads="1"/>
          </p:cNvSpPr>
          <p:nvPr>
            <p:ph type="dt" sz="half" idx="10"/>
          </p:nvPr>
        </p:nvSpPr>
        <p:spPr>
          <a:ln/>
        </p:spPr>
        <p:txBody>
          <a:bodyPr/>
          <a:lstStyle>
            <a:lvl1pPr>
              <a:defRPr/>
            </a:lvl1pPr>
          </a:lstStyle>
          <a:p>
            <a:pPr>
              <a:defRPr/>
            </a:pPr>
            <a:r>
              <a:rPr lang="zh-CN" altLang="en-US"/>
              <a:t>OR1</a:t>
            </a:r>
            <a:endParaRPr lang="en-US" altLang="zh-CN"/>
          </a:p>
        </p:txBody>
      </p:sp>
      <p:sp>
        <p:nvSpPr>
          <p:cNvPr id="5" name="Rectangle 109"/>
          <p:cNvSpPr>
            <a:spLocks noGrp="1" noChangeArrowheads="1"/>
          </p:cNvSpPr>
          <p:nvPr>
            <p:ph type="ftr" sz="quarter" idx="11"/>
          </p:nvPr>
        </p:nvSpPr>
        <p:spPr>
          <a:ln/>
        </p:spPr>
        <p:txBody>
          <a:bodyPr/>
          <a:lstStyle>
            <a:lvl1pPr>
              <a:defRPr/>
            </a:lvl1pPr>
          </a:lstStyle>
          <a:p>
            <a:pPr>
              <a:defRPr/>
            </a:pPr>
            <a:r>
              <a:rPr lang="en-US" altLang="zh-CN"/>
              <a:t>operations  research  1</a:t>
            </a:r>
          </a:p>
        </p:txBody>
      </p:sp>
      <p:sp>
        <p:nvSpPr>
          <p:cNvPr id="6" name="Rectangle 110"/>
          <p:cNvSpPr>
            <a:spLocks noGrp="1" noChangeArrowheads="1"/>
          </p:cNvSpPr>
          <p:nvPr>
            <p:ph type="sldNum" sz="quarter" idx="12"/>
          </p:nvPr>
        </p:nvSpPr>
        <p:spPr>
          <a:ln/>
        </p:spPr>
        <p:txBody>
          <a:bodyPr/>
          <a:lstStyle>
            <a:lvl1pPr>
              <a:defRPr/>
            </a:lvl1pPr>
          </a:lstStyle>
          <a:p>
            <a:pPr>
              <a:defRPr/>
            </a:pPr>
            <a:fld id="{88756093-F5CE-454A-9041-C4647F8815ED}"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09625" y="2214563"/>
            <a:ext cx="3902075" cy="3881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64100" y="2214563"/>
            <a:ext cx="3903663" cy="3881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8"/>
          <p:cNvSpPr>
            <a:spLocks noGrp="1" noChangeArrowheads="1"/>
          </p:cNvSpPr>
          <p:nvPr>
            <p:ph type="dt" sz="half" idx="10"/>
          </p:nvPr>
        </p:nvSpPr>
        <p:spPr>
          <a:ln/>
        </p:spPr>
        <p:txBody>
          <a:bodyPr/>
          <a:lstStyle>
            <a:lvl1pPr>
              <a:defRPr/>
            </a:lvl1pPr>
          </a:lstStyle>
          <a:p>
            <a:pPr>
              <a:defRPr/>
            </a:pPr>
            <a:r>
              <a:rPr lang="zh-CN" altLang="en-US"/>
              <a:t>OR1</a:t>
            </a:r>
            <a:endParaRPr lang="en-US" altLang="zh-CN"/>
          </a:p>
        </p:txBody>
      </p:sp>
      <p:sp>
        <p:nvSpPr>
          <p:cNvPr id="6" name="Rectangle 109"/>
          <p:cNvSpPr>
            <a:spLocks noGrp="1" noChangeArrowheads="1"/>
          </p:cNvSpPr>
          <p:nvPr>
            <p:ph type="ftr" sz="quarter" idx="11"/>
          </p:nvPr>
        </p:nvSpPr>
        <p:spPr>
          <a:ln/>
        </p:spPr>
        <p:txBody>
          <a:bodyPr/>
          <a:lstStyle>
            <a:lvl1pPr>
              <a:defRPr/>
            </a:lvl1pPr>
          </a:lstStyle>
          <a:p>
            <a:pPr>
              <a:defRPr/>
            </a:pPr>
            <a:r>
              <a:rPr lang="en-US" altLang="zh-CN"/>
              <a:t>operations  research  1</a:t>
            </a:r>
          </a:p>
        </p:txBody>
      </p:sp>
      <p:sp>
        <p:nvSpPr>
          <p:cNvPr id="7" name="Rectangle 110"/>
          <p:cNvSpPr>
            <a:spLocks noGrp="1" noChangeArrowheads="1"/>
          </p:cNvSpPr>
          <p:nvPr>
            <p:ph type="sldNum" sz="quarter" idx="12"/>
          </p:nvPr>
        </p:nvSpPr>
        <p:spPr>
          <a:ln/>
        </p:spPr>
        <p:txBody>
          <a:bodyPr/>
          <a:lstStyle>
            <a:lvl1pPr>
              <a:defRPr/>
            </a:lvl1pPr>
          </a:lstStyle>
          <a:p>
            <a:pPr>
              <a:defRPr/>
            </a:pPr>
            <a:fld id="{FBADD973-2E3C-49CA-9CBD-2DEB112C76C6}"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8"/>
          <p:cNvSpPr>
            <a:spLocks noGrp="1" noChangeArrowheads="1"/>
          </p:cNvSpPr>
          <p:nvPr>
            <p:ph type="dt" sz="half" idx="10"/>
          </p:nvPr>
        </p:nvSpPr>
        <p:spPr>
          <a:ln/>
        </p:spPr>
        <p:txBody>
          <a:bodyPr/>
          <a:lstStyle>
            <a:lvl1pPr>
              <a:defRPr/>
            </a:lvl1pPr>
          </a:lstStyle>
          <a:p>
            <a:pPr>
              <a:defRPr/>
            </a:pPr>
            <a:r>
              <a:rPr lang="zh-CN" altLang="en-US"/>
              <a:t>OR1</a:t>
            </a:r>
            <a:endParaRPr lang="en-US" altLang="zh-CN"/>
          </a:p>
        </p:txBody>
      </p:sp>
      <p:sp>
        <p:nvSpPr>
          <p:cNvPr id="8" name="Rectangle 109"/>
          <p:cNvSpPr>
            <a:spLocks noGrp="1" noChangeArrowheads="1"/>
          </p:cNvSpPr>
          <p:nvPr>
            <p:ph type="ftr" sz="quarter" idx="11"/>
          </p:nvPr>
        </p:nvSpPr>
        <p:spPr>
          <a:ln/>
        </p:spPr>
        <p:txBody>
          <a:bodyPr/>
          <a:lstStyle>
            <a:lvl1pPr>
              <a:defRPr/>
            </a:lvl1pPr>
          </a:lstStyle>
          <a:p>
            <a:pPr>
              <a:defRPr/>
            </a:pPr>
            <a:r>
              <a:rPr lang="en-US" altLang="zh-CN"/>
              <a:t>operations  research  1</a:t>
            </a:r>
          </a:p>
        </p:txBody>
      </p:sp>
      <p:sp>
        <p:nvSpPr>
          <p:cNvPr id="9" name="Rectangle 110"/>
          <p:cNvSpPr>
            <a:spLocks noGrp="1" noChangeArrowheads="1"/>
          </p:cNvSpPr>
          <p:nvPr>
            <p:ph type="sldNum" sz="quarter" idx="12"/>
          </p:nvPr>
        </p:nvSpPr>
        <p:spPr>
          <a:ln/>
        </p:spPr>
        <p:txBody>
          <a:bodyPr/>
          <a:lstStyle>
            <a:lvl1pPr>
              <a:defRPr/>
            </a:lvl1pPr>
          </a:lstStyle>
          <a:p>
            <a:pPr>
              <a:defRPr/>
            </a:pPr>
            <a:fld id="{EC05C022-6B4D-4982-A5D8-F808670928F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8"/>
          <p:cNvSpPr>
            <a:spLocks noGrp="1" noChangeArrowheads="1"/>
          </p:cNvSpPr>
          <p:nvPr>
            <p:ph type="dt" sz="half" idx="10"/>
          </p:nvPr>
        </p:nvSpPr>
        <p:spPr>
          <a:ln/>
        </p:spPr>
        <p:txBody>
          <a:bodyPr/>
          <a:lstStyle>
            <a:lvl1pPr>
              <a:defRPr/>
            </a:lvl1pPr>
          </a:lstStyle>
          <a:p>
            <a:pPr>
              <a:defRPr/>
            </a:pPr>
            <a:r>
              <a:rPr lang="zh-CN" altLang="en-US"/>
              <a:t>OR1</a:t>
            </a:r>
            <a:endParaRPr lang="en-US" altLang="zh-CN"/>
          </a:p>
        </p:txBody>
      </p:sp>
      <p:sp>
        <p:nvSpPr>
          <p:cNvPr id="4" name="Rectangle 109"/>
          <p:cNvSpPr>
            <a:spLocks noGrp="1" noChangeArrowheads="1"/>
          </p:cNvSpPr>
          <p:nvPr>
            <p:ph type="ftr" sz="quarter" idx="11"/>
          </p:nvPr>
        </p:nvSpPr>
        <p:spPr>
          <a:ln/>
        </p:spPr>
        <p:txBody>
          <a:bodyPr/>
          <a:lstStyle>
            <a:lvl1pPr>
              <a:defRPr/>
            </a:lvl1pPr>
          </a:lstStyle>
          <a:p>
            <a:pPr>
              <a:defRPr/>
            </a:pPr>
            <a:r>
              <a:rPr lang="en-US" altLang="zh-CN"/>
              <a:t>operations  research  1</a:t>
            </a:r>
          </a:p>
        </p:txBody>
      </p:sp>
      <p:sp>
        <p:nvSpPr>
          <p:cNvPr id="5" name="Rectangle 110"/>
          <p:cNvSpPr>
            <a:spLocks noGrp="1" noChangeArrowheads="1"/>
          </p:cNvSpPr>
          <p:nvPr>
            <p:ph type="sldNum" sz="quarter" idx="12"/>
          </p:nvPr>
        </p:nvSpPr>
        <p:spPr>
          <a:ln/>
        </p:spPr>
        <p:txBody>
          <a:bodyPr/>
          <a:lstStyle>
            <a:lvl1pPr>
              <a:defRPr/>
            </a:lvl1pPr>
          </a:lstStyle>
          <a:p>
            <a:pPr>
              <a:defRPr/>
            </a:pPr>
            <a:fld id="{9F11DC63-2B0A-490F-BF0C-8A0FFE2AA231}"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8"/>
          <p:cNvSpPr>
            <a:spLocks noGrp="1" noChangeArrowheads="1"/>
          </p:cNvSpPr>
          <p:nvPr>
            <p:ph type="dt" sz="half" idx="10"/>
          </p:nvPr>
        </p:nvSpPr>
        <p:spPr>
          <a:ln/>
        </p:spPr>
        <p:txBody>
          <a:bodyPr/>
          <a:lstStyle>
            <a:lvl1pPr>
              <a:defRPr/>
            </a:lvl1pPr>
          </a:lstStyle>
          <a:p>
            <a:pPr>
              <a:defRPr/>
            </a:pPr>
            <a:r>
              <a:rPr lang="zh-CN" altLang="en-US"/>
              <a:t>OR1</a:t>
            </a:r>
            <a:endParaRPr lang="en-US" altLang="zh-CN"/>
          </a:p>
        </p:txBody>
      </p:sp>
      <p:sp>
        <p:nvSpPr>
          <p:cNvPr id="3" name="Rectangle 109"/>
          <p:cNvSpPr>
            <a:spLocks noGrp="1" noChangeArrowheads="1"/>
          </p:cNvSpPr>
          <p:nvPr>
            <p:ph type="ftr" sz="quarter" idx="11"/>
          </p:nvPr>
        </p:nvSpPr>
        <p:spPr>
          <a:ln/>
        </p:spPr>
        <p:txBody>
          <a:bodyPr/>
          <a:lstStyle>
            <a:lvl1pPr>
              <a:defRPr/>
            </a:lvl1pPr>
          </a:lstStyle>
          <a:p>
            <a:pPr>
              <a:defRPr/>
            </a:pPr>
            <a:r>
              <a:rPr lang="en-US" altLang="zh-CN"/>
              <a:t>operations  research  1</a:t>
            </a:r>
          </a:p>
        </p:txBody>
      </p:sp>
      <p:sp>
        <p:nvSpPr>
          <p:cNvPr id="4" name="Rectangle 110"/>
          <p:cNvSpPr>
            <a:spLocks noGrp="1" noChangeArrowheads="1"/>
          </p:cNvSpPr>
          <p:nvPr>
            <p:ph type="sldNum" sz="quarter" idx="12"/>
          </p:nvPr>
        </p:nvSpPr>
        <p:spPr>
          <a:ln/>
        </p:spPr>
        <p:txBody>
          <a:bodyPr/>
          <a:lstStyle>
            <a:lvl1pPr>
              <a:defRPr/>
            </a:lvl1pPr>
          </a:lstStyle>
          <a:p>
            <a:pPr>
              <a:defRPr/>
            </a:pPr>
            <a:fld id="{6D8F0119-6665-4EDA-ABC3-7271A3C8D940}"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8"/>
          <p:cNvSpPr>
            <a:spLocks noGrp="1" noChangeArrowheads="1"/>
          </p:cNvSpPr>
          <p:nvPr>
            <p:ph type="dt" sz="half" idx="10"/>
          </p:nvPr>
        </p:nvSpPr>
        <p:spPr>
          <a:ln/>
        </p:spPr>
        <p:txBody>
          <a:bodyPr/>
          <a:lstStyle>
            <a:lvl1pPr>
              <a:defRPr/>
            </a:lvl1pPr>
          </a:lstStyle>
          <a:p>
            <a:pPr>
              <a:defRPr/>
            </a:pPr>
            <a:r>
              <a:rPr lang="zh-CN" altLang="en-US"/>
              <a:t>OR1</a:t>
            </a:r>
            <a:endParaRPr lang="en-US" altLang="zh-CN"/>
          </a:p>
        </p:txBody>
      </p:sp>
      <p:sp>
        <p:nvSpPr>
          <p:cNvPr id="6" name="Rectangle 109"/>
          <p:cNvSpPr>
            <a:spLocks noGrp="1" noChangeArrowheads="1"/>
          </p:cNvSpPr>
          <p:nvPr>
            <p:ph type="ftr" sz="quarter" idx="11"/>
          </p:nvPr>
        </p:nvSpPr>
        <p:spPr>
          <a:ln/>
        </p:spPr>
        <p:txBody>
          <a:bodyPr/>
          <a:lstStyle>
            <a:lvl1pPr>
              <a:defRPr/>
            </a:lvl1pPr>
          </a:lstStyle>
          <a:p>
            <a:pPr>
              <a:defRPr/>
            </a:pPr>
            <a:r>
              <a:rPr lang="en-US" altLang="zh-CN"/>
              <a:t>operations  research  1</a:t>
            </a:r>
          </a:p>
        </p:txBody>
      </p:sp>
      <p:sp>
        <p:nvSpPr>
          <p:cNvPr id="7" name="Rectangle 110"/>
          <p:cNvSpPr>
            <a:spLocks noGrp="1" noChangeArrowheads="1"/>
          </p:cNvSpPr>
          <p:nvPr>
            <p:ph type="sldNum" sz="quarter" idx="12"/>
          </p:nvPr>
        </p:nvSpPr>
        <p:spPr>
          <a:ln/>
        </p:spPr>
        <p:txBody>
          <a:bodyPr/>
          <a:lstStyle>
            <a:lvl1pPr>
              <a:defRPr/>
            </a:lvl1pPr>
          </a:lstStyle>
          <a:p>
            <a:pPr>
              <a:defRPr/>
            </a:pPr>
            <a:fld id="{A7DF2B1B-9A5E-4339-9ADA-9B33FFBA2B59}"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8"/>
          <p:cNvSpPr>
            <a:spLocks noGrp="1" noChangeArrowheads="1"/>
          </p:cNvSpPr>
          <p:nvPr>
            <p:ph type="dt" sz="half" idx="10"/>
          </p:nvPr>
        </p:nvSpPr>
        <p:spPr>
          <a:ln/>
        </p:spPr>
        <p:txBody>
          <a:bodyPr/>
          <a:lstStyle>
            <a:lvl1pPr>
              <a:defRPr/>
            </a:lvl1pPr>
          </a:lstStyle>
          <a:p>
            <a:pPr>
              <a:defRPr/>
            </a:pPr>
            <a:r>
              <a:rPr lang="zh-CN" altLang="en-US"/>
              <a:t>OR1</a:t>
            </a:r>
            <a:endParaRPr lang="en-US" altLang="zh-CN"/>
          </a:p>
        </p:txBody>
      </p:sp>
      <p:sp>
        <p:nvSpPr>
          <p:cNvPr id="6" name="Rectangle 109"/>
          <p:cNvSpPr>
            <a:spLocks noGrp="1" noChangeArrowheads="1"/>
          </p:cNvSpPr>
          <p:nvPr>
            <p:ph type="ftr" sz="quarter" idx="11"/>
          </p:nvPr>
        </p:nvSpPr>
        <p:spPr>
          <a:ln/>
        </p:spPr>
        <p:txBody>
          <a:bodyPr/>
          <a:lstStyle>
            <a:lvl1pPr>
              <a:defRPr/>
            </a:lvl1pPr>
          </a:lstStyle>
          <a:p>
            <a:pPr>
              <a:defRPr/>
            </a:pPr>
            <a:r>
              <a:rPr lang="en-US" altLang="zh-CN"/>
              <a:t>operations  research  1</a:t>
            </a:r>
          </a:p>
        </p:txBody>
      </p:sp>
      <p:sp>
        <p:nvSpPr>
          <p:cNvPr id="7" name="Rectangle 110"/>
          <p:cNvSpPr>
            <a:spLocks noGrp="1" noChangeArrowheads="1"/>
          </p:cNvSpPr>
          <p:nvPr>
            <p:ph type="sldNum" sz="quarter" idx="12"/>
          </p:nvPr>
        </p:nvSpPr>
        <p:spPr>
          <a:ln/>
        </p:spPr>
        <p:txBody>
          <a:bodyPr/>
          <a:lstStyle>
            <a:lvl1pPr>
              <a:defRPr/>
            </a:lvl1pPr>
          </a:lstStyle>
          <a:p>
            <a:pPr>
              <a:defRPr/>
            </a:pPr>
            <a:fld id="{CF77004A-4667-4176-A412-5C41F4BBB911}"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3"/>
          <p:cNvGrpSpPr>
            <a:grpSpLocks/>
          </p:cNvGrpSpPr>
          <p:nvPr/>
        </p:nvGrpSpPr>
        <p:grpSpPr bwMode="auto">
          <a:xfrm>
            <a:off x="0" y="68263"/>
            <a:ext cx="647700" cy="6713537"/>
            <a:chOff x="0" y="43"/>
            <a:chExt cx="5760" cy="4229"/>
          </a:xfrm>
        </p:grpSpPr>
        <p:sp>
          <p:nvSpPr>
            <p:cNvPr id="1032" name="Line 4"/>
            <p:cNvSpPr>
              <a:spLocks noChangeShapeType="1"/>
            </p:cNvSpPr>
            <p:nvPr userDrawn="1"/>
          </p:nvSpPr>
          <p:spPr bwMode="auto">
            <a:xfrm>
              <a:off x="0" y="4203"/>
              <a:ext cx="5760" cy="0"/>
            </a:xfrm>
            <a:prstGeom prst="line">
              <a:avLst/>
            </a:prstGeom>
            <a:noFill/>
            <a:ln w="9525">
              <a:solidFill>
                <a:schemeClr val="bg2"/>
              </a:solidFill>
              <a:round/>
              <a:headEnd/>
              <a:tailEnd/>
            </a:ln>
          </p:spPr>
          <p:txBody>
            <a:bodyPr wrap="none" anchor="ctr"/>
            <a:lstStyle/>
            <a:p>
              <a:endParaRPr lang="zh-CN" altLang="en-US"/>
            </a:p>
          </p:txBody>
        </p:sp>
        <p:sp>
          <p:nvSpPr>
            <p:cNvPr id="1033" name="Line 5"/>
            <p:cNvSpPr>
              <a:spLocks noChangeShapeType="1"/>
            </p:cNvSpPr>
            <p:nvPr userDrawn="1"/>
          </p:nvSpPr>
          <p:spPr bwMode="auto">
            <a:xfrm>
              <a:off x="0" y="4239"/>
              <a:ext cx="5760" cy="0"/>
            </a:xfrm>
            <a:prstGeom prst="line">
              <a:avLst/>
            </a:prstGeom>
            <a:noFill/>
            <a:ln w="38100">
              <a:solidFill>
                <a:schemeClr val="bg2"/>
              </a:solidFill>
              <a:round/>
              <a:headEnd/>
              <a:tailEnd/>
            </a:ln>
          </p:spPr>
          <p:txBody>
            <a:bodyPr wrap="none" anchor="ctr"/>
            <a:lstStyle/>
            <a:p>
              <a:endParaRPr lang="zh-CN" altLang="en-US"/>
            </a:p>
          </p:txBody>
        </p:sp>
        <p:sp>
          <p:nvSpPr>
            <p:cNvPr id="1034" name="Line 6"/>
            <p:cNvSpPr>
              <a:spLocks noChangeShapeType="1"/>
            </p:cNvSpPr>
            <p:nvPr userDrawn="1"/>
          </p:nvSpPr>
          <p:spPr bwMode="auto">
            <a:xfrm>
              <a:off x="0" y="4272"/>
              <a:ext cx="5760" cy="0"/>
            </a:xfrm>
            <a:prstGeom prst="line">
              <a:avLst/>
            </a:prstGeom>
            <a:noFill/>
            <a:ln w="19050">
              <a:solidFill>
                <a:schemeClr val="bg2"/>
              </a:solidFill>
              <a:round/>
              <a:headEnd/>
              <a:tailEnd/>
            </a:ln>
          </p:spPr>
          <p:txBody>
            <a:bodyPr wrap="none" anchor="ctr"/>
            <a:lstStyle/>
            <a:p>
              <a:endParaRPr lang="zh-CN" altLang="en-US"/>
            </a:p>
          </p:txBody>
        </p:sp>
        <p:sp>
          <p:nvSpPr>
            <p:cNvPr id="1035" name="Line 7"/>
            <p:cNvSpPr>
              <a:spLocks noChangeShapeType="1"/>
            </p:cNvSpPr>
            <p:nvPr userDrawn="1"/>
          </p:nvSpPr>
          <p:spPr bwMode="auto">
            <a:xfrm>
              <a:off x="0" y="4113"/>
              <a:ext cx="5760" cy="0"/>
            </a:xfrm>
            <a:prstGeom prst="line">
              <a:avLst/>
            </a:prstGeom>
            <a:noFill/>
            <a:ln w="28575">
              <a:solidFill>
                <a:schemeClr val="bg2"/>
              </a:solidFill>
              <a:round/>
              <a:headEnd/>
              <a:tailEnd/>
            </a:ln>
          </p:spPr>
          <p:txBody>
            <a:bodyPr wrap="none" anchor="ctr"/>
            <a:lstStyle/>
            <a:p>
              <a:endParaRPr lang="zh-CN" altLang="en-US"/>
            </a:p>
          </p:txBody>
        </p:sp>
        <p:sp>
          <p:nvSpPr>
            <p:cNvPr id="1036" name="Line 8"/>
            <p:cNvSpPr>
              <a:spLocks noChangeShapeType="1"/>
            </p:cNvSpPr>
            <p:nvPr userDrawn="1"/>
          </p:nvSpPr>
          <p:spPr bwMode="auto">
            <a:xfrm>
              <a:off x="0" y="4065"/>
              <a:ext cx="5760" cy="0"/>
            </a:xfrm>
            <a:prstGeom prst="line">
              <a:avLst/>
            </a:prstGeom>
            <a:noFill/>
            <a:ln w="12700">
              <a:solidFill>
                <a:schemeClr val="bg2"/>
              </a:solidFill>
              <a:round/>
              <a:headEnd/>
              <a:tailEnd/>
            </a:ln>
          </p:spPr>
          <p:txBody>
            <a:bodyPr wrap="none" anchor="ctr"/>
            <a:lstStyle/>
            <a:p>
              <a:endParaRPr lang="zh-CN" altLang="en-US"/>
            </a:p>
          </p:txBody>
        </p:sp>
        <p:sp>
          <p:nvSpPr>
            <p:cNvPr id="1037" name="Line 9"/>
            <p:cNvSpPr>
              <a:spLocks noChangeShapeType="1"/>
            </p:cNvSpPr>
            <p:nvPr userDrawn="1"/>
          </p:nvSpPr>
          <p:spPr bwMode="auto">
            <a:xfrm>
              <a:off x="0" y="4158"/>
              <a:ext cx="5760" cy="0"/>
            </a:xfrm>
            <a:prstGeom prst="line">
              <a:avLst/>
            </a:prstGeom>
            <a:noFill/>
            <a:ln w="19050">
              <a:solidFill>
                <a:schemeClr val="bg2"/>
              </a:solidFill>
              <a:round/>
              <a:headEnd/>
              <a:tailEnd/>
            </a:ln>
          </p:spPr>
          <p:txBody>
            <a:bodyPr wrap="none" anchor="ctr"/>
            <a:lstStyle/>
            <a:p>
              <a:endParaRPr lang="zh-CN" altLang="en-US"/>
            </a:p>
          </p:txBody>
        </p:sp>
        <p:sp>
          <p:nvSpPr>
            <p:cNvPr id="1038" name="Line 10"/>
            <p:cNvSpPr>
              <a:spLocks noChangeShapeType="1"/>
            </p:cNvSpPr>
            <p:nvPr userDrawn="1"/>
          </p:nvSpPr>
          <p:spPr bwMode="auto">
            <a:xfrm>
              <a:off x="0" y="3666"/>
              <a:ext cx="5760" cy="0"/>
            </a:xfrm>
            <a:prstGeom prst="line">
              <a:avLst/>
            </a:prstGeom>
            <a:noFill/>
            <a:ln w="9525">
              <a:solidFill>
                <a:schemeClr val="bg2"/>
              </a:solidFill>
              <a:round/>
              <a:headEnd/>
              <a:tailEnd/>
            </a:ln>
          </p:spPr>
          <p:txBody>
            <a:bodyPr wrap="none" anchor="ctr"/>
            <a:lstStyle/>
            <a:p>
              <a:endParaRPr lang="zh-CN" altLang="en-US"/>
            </a:p>
          </p:txBody>
        </p:sp>
        <p:sp>
          <p:nvSpPr>
            <p:cNvPr id="1039" name="Line 11"/>
            <p:cNvSpPr>
              <a:spLocks noChangeShapeType="1"/>
            </p:cNvSpPr>
            <p:nvPr userDrawn="1"/>
          </p:nvSpPr>
          <p:spPr bwMode="auto">
            <a:xfrm>
              <a:off x="0" y="3639"/>
              <a:ext cx="5760" cy="0"/>
            </a:xfrm>
            <a:prstGeom prst="line">
              <a:avLst/>
            </a:prstGeom>
            <a:noFill/>
            <a:ln w="38100">
              <a:solidFill>
                <a:schemeClr val="bg2"/>
              </a:solidFill>
              <a:round/>
              <a:headEnd/>
              <a:tailEnd/>
            </a:ln>
          </p:spPr>
          <p:txBody>
            <a:bodyPr wrap="none" anchor="ctr"/>
            <a:lstStyle/>
            <a:p>
              <a:endParaRPr lang="zh-CN" altLang="en-US"/>
            </a:p>
          </p:txBody>
        </p:sp>
        <p:sp>
          <p:nvSpPr>
            <p:cNvPr id="1040" name="Line 12"/>
            <p:cNvSpPr>
              <a:spLocks noChangeShapeType="1"/>
            </p:cNvSpPr>
            <p:nvPr userDrawn="1"/>
          </p:nvSpPr>
          <p:spPr bwMode="auto">
            <a:xfrm>
              <a:off x="0" y="4020"/>
              <a:ext cx="5760" cy="0"/>
            </a:xfrm>
            <a:prstGeom prst="line">
              <a:avLst/>
            </a:prstGeom>
            <a:noFill/>
            <a:ln w="19050">
              <a:solidFill>
                <a:schemeClr val="bg2"/>
              </a:solidFill>
              <a:round/>
              <a:headEnd/>
              <a:tailEnd/>
            </a:ln>
          </p:spPr>
          <p:txBody>
            <a:bodyPr wrap="none" anchor="ctr"/>
            <a:lstStyle/>
            <a:p>
              <a:endParaRPr lang="zh-CN" altLang="en-US"/>
            </a:p>
          </p:txBody>
        </p:sp>
        <p:sp>
          <p:nvSpPr>
            <p:cNvPr id="1041" name="Line 13"/>
            <p:cNvSpPr>
              <a:spLocks noChangeShapeType="1"/>
            </p:cNvSpPr>
            <p:nvPr userDrawn="1"/>
          </p:nvSpPr>
          <p:spPr bwMode="auto">
            <a:xfrm>
              <a:off x="0" y="3894"/>
              <a:ext cx="5760" cy="0"/>
            </a:xfrm>
            <a:prstGeom prst="line">
              <a:avLst/>
            </a:prstGeom>
            <a:noFill/>
            <a:ln w="28575">
              <a:solidFill>
                <a:schemeClr val="bg2"/>
              </a:solidFill>
              <a:round/>
              <a:headEnd/>
              <a:tailEnd/>
            </a:ln>
          </p:spPr>
          <p:txBody>
            <a:bodyPr wrap="none" anchor="ctr"/>
            <a:lstStyle/>
            <a:p>
              <a:endParaRPr lang="zh-CN" altLang="en-US"/>
            </a:p>
          </p:txBody>
        </p:sp>
        <p:sp>
          <p:nvSpPr>
            <p:cNvPr id="1042" name="Line 14"/>
            <p:cNvSpPr>
              <a:spLocks noChangeShapeType="1"/>
            </p:cNvSpPr>
            <p:nvPr userDrawn="1"/>
          </p:nvSpPr>
          <p:spPr bwMode="auto">
            <a:xfrm>
              <a:off x="0" y="3813"/>
              <a:ext cx="5760" cy="0"/>
            </a:xfrm>
            <a:prstGeom prst="line">
              <a:avLst/>
            </a:prstGeom>
            <a:noFill/>
            <a:ln w="12700">
              <a:solidFill>
                <a:schemeClr val="bg2"/>
              </a:solidFill>
              <a:round/>
              <a:headEnd/>
              <a:tailEnd/>
            </a:ln>
          </p:spPr>
          <p:txBody>
            <a:bodyPr wrap="none" anchor="ctr"/>
            <a:lstStyle/>
            <a:p>
              <a:endParaRPr lang="zh-CN" altLang="en-US"/>
            </a:p>
          </p:txBody>
        </p:sp>
        <p:sp>
          <p:nvSpPr>
            <p:cNvPr id="1043" name="Line 15"/>
            <p:cNvSpPr>
              <a:spLocks noChangeShapeType="1"/>
            </p:cNvSpPr>
            <p:nvPr userDrawn="1"/>
          </p:nvSpPr>
          <p:spPr bwMode="auto">
            <a:xfrm>
              <a:off x="0" y="3999"/>
              <a:ext cx="5760" cy="0"/>
            </a:xfrm>
            <a:prstGeom prst="line">
              <a:avLst/>
            </a:prstGeom>
            <a:noFill/>
            <a:ln w="9525">
              <a:solidFill>
                <a:schemeClr val="bg2"/>
              </a:solidFill>
              <a:round/>
              <a:headEnd/>
              <a:tailEnd/>
            </a:ln>
          </p:spPr>
          <p:txBody>
            <a:bodyPr wrap="none" anchor="ctr"/>
            <a:lstStyle/>
            <a:p>
              <a:endParaRPr lang="zh-CN" altLang="en-US"/>
            </a:p>
          </p:txBody>
        </p:sp>
        <p:sp>
          <p:nvSpPr>
            <p:cNvPr id="1044" name="Line 16"/>
            <p:cNvSpPr>
              <a:spLocks noChangeShapeType="1"/>
            </p:cNvSpPr>
            <p:nvPr userDrawn="1"/>
          </p:nvSpPr>
          <p:spPr bwMode="auto">
            <a:xfrm>
              <a:off x="0" y="3687"/>
              <a:ext cx="5760" cy="0"/>
            </a:xfrm>
            <a:prstGeom prst="line">
              <a:avLst/>
            </a:prstGeom>
            <a:noFill/>
            <a:ln w="12700">
              <a:solidFill>
                <a:schemeClr val="bg2"/>
              </a:solidFill>
              <a:round/>
              <a:headEnd/>
              <a:tailEnd/>
            </a:ln>
          </p:spPr>
          <p:txBody>
            <a:bodyPr wrap="none" anchor="ctr"/>
            <a:lstStyle/>
            <a:p>
              <a:endParaRPr lang="zh-CN" altLang="en-US"/>
            </a:p>
          </p:txBody>
        </p:sp>
        <p:sp>
          <p:nvSpPr>
            <p:cNvPr id="1045" name="Line 17"/>
            <p:cNvSpPr>
              <a:spLocks noChangeShapeType="1"/>
            </p:cNvSpPr>
            <p:nvPr userDrawn="1"/>
          </p:nvSpPr>
          <p:spPr bwMode="auto">
            <a:xfrm>
              <a:off x="0" y="3741"/>
              <a:ext cx="5760" cy="0"/>
            </a:xfrm>
            <a:prstGeom prst="line">
              <a:avLst/>
            </a:prstGeom>
            <a:noFill/>
            <a:ln w="12700">
              <a:solidFill>
                <a:schemeClr val="bg2"/>
              </a:solidFill>
              <a:round/>
              <a:headEnd/>
              <a:tailEnd/>
            </a:ln>
          </p:spPr>
          <p:txBody>
            <a:bodyPr wrap="none" anchor="ctr"/>
            <a:lstStyle/>
            <a:p>
              <a:endParaRPr lang="zh-CN" altLang="en-US"/>
            </a:p>
          </p:txBody>
        </p:sp>
        <p:sp>
          <p:nvSpPr>
            <p:cNvPr id="1046" name="Line 18"/>
            <p:cNvSpPr>
              <a:spLocks noChangeShapeType="1"/>
            </p:cNvSpPr>
            <p:nvPr userDrawn="1"/>
          </p:nvSpPr>
          <p:spPr bwMode="auto">
            <a:xfrm>
              <a:off x="0" y="3939"/>
              <a:ext cx="5760" cy="0"/>
            </a:xfrm>
            <a:prstGeom prst="line">
              <a:avLst/>
            </a:prstGeom>
            <a:noFill/>
            <a:ln w="19050">
              <a:solidFill>
                <a:schemeClr val="bg2"/>
              </a:solidFill>
              <a:round/>
              <a:headEnd/>
              <a:tailEnd/>
            </a:ln>
          </p:spPr>
          <p:txBody>
            <a:bodyPr wrap="none" anchor="ctr"/>
            <a:lstStyle/>
            <a:p>
              <a:endParaRPr lang="zh-CN" altLang="en-US"/>
            </a:p>
          </p:txBody>
        </p:sp>
        <p:sp>
          <p:nvSpPr>
            <p:cNvPr id="1047" name="Line 19"/>
            <p:cNvSpPr>
              <a:spLocks noChangeShapeType="1"/>
            </p:cNvSpPr>
            <p:nvPr userDrawn="1"/>
          </p:nvSpPr>
          <p:spPr bwMode="auto">
            <a:xfrm>
              <a:off x="0" y="3918"/>
              <a:ext cx="5760" cy="0"/>
            </a:xfrm>
            <a:prstGeom prst="line">
              <a:avLst/>
            </a:prstGeom>
            <a:noFill/>
            <a:ln w="9525">
              <a:solidFill>
                <a:schemeClr val="bg2"/>
              </a:solidFill>
              <a:round/>
              <a:headEnd/>
              <a:tailEnd/>
            </a:ln>
          </p:spPr>
          <p:txBody>
            <a:bodyPr wrap="none" anchor="ctr"/>
            <a:lstStyle/>
            <a:p>
              <a:endParaRPr lang="zh-CN" altLang="en-US"/>
            </a:p>
          </p:txBody>
        </p:sp>
        <p:sp>
          <p:nvSpPr>
            <p:cNvPr id="1048" name="Line 20"/>
            <p:cNvSpPr>
              <a:spLocks noChangeShapeType="1"/>
            </p:cNvSpPr>
            <p:nvPr userDrawn="1"/>
          </p:nvSpPr>
          <p:spPr bwMode="auto">
            <a:xfrm>
              <a:off x="0" y="3510"/>
              <a:ext cx="5760" cy="0"/>
            </a:xfrm>
            <a:prstGeom prst="line">
              <a:avLst/>
            </a:prstGeom>
            <a:noFill/>
            <a:ln w="9525">
              <a:solidFill>
                <a:schemeClr val="bg2"/>
              </a:solidFill>
              <a:round/>
              <a:headEnd/>
              <a:tailEnd/>
            </a:ln>
          </p:spPr>
          <p:txBody>
            <a:bodyPr wrap="none" anchor="ctr"/>
            <a:lstStyle/>
            <a:p>
              <a:endParaRPr lang="zh-CN" altLang="en-US"/>
            </a:p>
          </p:txBody>
        </p:sp>
        <p:sp>
          <p:nvSpPr>
            <p:cNvPr id="1049" name="Line 21"/>
            <p:cNvSpPr>
              <a:spLocks noChangeShapeType="1"/>
            </p:cNvSpPr>
            <p:nvPr userDrawn="1"/>
          </p:nvSpPr>
          <p:spPr bwMode="auto">
            <a:xfrm>
              <a:off x="0" y="3546"/>
              <a:ext cx="5760" cy="0"/>
            </a:xfrm>
            <a:prstGeom prst="line">
              <a:avLst/>
            </a:prstGeom>
            <a:noFill/>
            <a:ln w="38100">
              <a:solidFill>
                <a:schemeClr val="bg2"/>
              </a:solidFill>
              <a:round/>
              <a:headEnd/>
              <a:tailEnd/>
            </a:ln>
          </p:spPr>
          <p:txBody>
            <a:bodyPr wrap="none" anchor="ctr"/>
            <a:lstStyle/>
            <a:p>
              <a:endParaRPr lang="zh-CN" altLang="en-US"/>
            </a:p>
          </p:txBody>
        </p:sp>
        <p:sp>
          <p:nvSpPr>
            <p:cNvPr id="1050" name="Line 22"/>
            <p:cNvSpPr>
              <a:spLocks noChangeShapeType="1"/>
            </p:cNvSpPr>
            <p:nvPr userDrawn="1"/>
          </p:nvSpPr>
          <p:spPr bwMode="auto">
            <a:xfrm>
              <a:off x="0" y="3579"/>
              <a:ext cx="5760" cy="0"/>
            </a:xfrm>
            <a:prstGeom prst="line">
              <a:avLst/>
            </a:prstGeom>
            <a:noFill/>
            <a:ln w="19050">
              <a:solidFill>
                <a:schemeClr val="bg2"/>
              </a:solidFill>
              <a:round/>
              <a:headEnd/>
              <a:tailEnd/>
            </a:ln>
          </p:spPr>
          <p:txBody>
            <a:bodyPr wrap="none" anchor="ctr"/>
            <a:lstStyle/>
            <a:p>
              <a:endParaRPr lang="zh-CN" altLang="en-US"/>
            </a:p>
          </p:txBody>
        </p:sp>
        <p:sp>
          <p:nvSpPr>
            <p:cNvPr id="1051" name="Line 23"/>
            <p:cNvSpPr>
              <a:spLocks noChangeShapeType="1"/>
            </p:cNvSpPr>
            <p:nvPr userDrawn="1"/>
          </p:nvSpPr>
          <p:spPr bwMode="auto">
            <a:xfrm>
              <a:off x="0" y="3420"/>
              <a:ext cx="5760" cy="0"/>
            </a:xfrm>
            <a:prstGeom prst="line">
              <a:avLst/>
            </a:prstGeom>
            <a:noFill/>
            <a:ln w="28575">
              <a:solidFill>
                <a:schemeClr val="bg2"/>
              </a:solidFill>
              <a:round/>
              <a:headEnd/>
              <a:tailEnd/>
            </a:ln>
          </p:spPr>
          <p:txBody>
            <a:bodyPr wrap="none" anchor="ctr"/>
            <a:lstStyle/>
            <a:p>
              <a:endParaRPr lang="zh-CN" altLang="en-US"/>
            </a:p>
          </p:txBody>
        </p:sp>
        <p:sp>
          <p:nvSpPr>
            <p:cNvPr id="1052" name="Line 24"/>
            <p:cNvSpPr>
              <a:spLocks noChangeShapeType="1"/>
            </p:cNvSpPr>
            <p:nvPr userDrawn="1"/>
          </p:nvSpPr>
          <p:spPr bwMode="auto">
            <a:xfrm>
              <a:off x="0" y="3372"/>
              <a:ext cx="5760" cy="0"/>
            </a:xfrm>
            <a:prstGeom prst="line">
              <a:avLst/>
            </a:prstGeom>
            <a:noFill/>
            <a:ln w="12700">
              <a:solidFill>
                <a:schemeClr val="bg2"/>
              </a:solidFill>
              <a:round/>
              <a:headEnd/>
              <a:tailEnd/>
            </a:ln>
          </p:spPr>
          <p:txBody>
            <a:bodyPr wrap="none" anchor="ctr"/>
            <a:lstStyle/>
            <a:p>
              <a:endParaRPr lang="zh-CN" altLang="en-US"/>
            </a:p>
          </p:txBody>
        </p:sp>
        <p:sp>
          <p:nvSpPr>
            <p:cNvPr id="1053" name="Line 25"/>
            <p:cNvSpPr>
              <a:spLocks noChangeShapeType="1"/>
            </p:cNvSpPr>
            <p:nvPr userDrawn="1"/>
          </p:nvSpPr>
          <p:spPr bwMode="auto">
            <a:xfrm>
              <a:off x="0" y="3465"/>
              <a:ext cx="5760" cy="0"/>
            </a:xfrm>
            <a:prstGeom prst="line">
              <a:avLst/>
            </a:prstGeom>
            <a:noFill/>
            <a:ln w="19050">
              <a:solidFill>
                <a:schemeClr val="bg2"/>
              </a:solidFill>
              <a:round/>
              <a:headEnd/>
              <a:tailEnd/>
            </a:ln>
          </p:spPr>
          <p:txBody>
            <a:bodyPr wrap="none" anchor="ctr"/>
            <a:lstStyle/>
            <a:p>
              <a:endParaRPr lang="zh-CN" altLang="en-US"/>
            </a:p>
          </p:txBody>
        </p:sp>
        <p:sp>
          <p:nvSpPr>
            <p:cNvPr id="1054" name="Line 26"/>
            <p:cNvSpPr>
              <a:spLocks noChangeShapeType="1"/>
            </p:cNvSpPr>
            <p:nvPr userDrawn="1"/>
          </p:nvSpPr>
          <p:spPr bwMode="auto">
            <a:xfrm>
              <a:off x="0" y="2973"/>
              <a:ext cx="5760" cy="0"/>
            </a:xfrm>
            <a:prstGeom prst="line">
              <a:avLst/>
            </a:prstGeom>
            <a:noFill/>
            <a:ln w="9525">
              <a:solidFill>
                <a:schemeClr val="bg2"/>
              </a:solidFill>
              <a:round/>
              <a:headEnd/>
              <a:tailEnd/>
            </a:ln>
          </p:spPr>
          <p:txBody>
            <a:bodyPr wrap="none" anchor="ctr"/>
            <a:lstStyle/>
            <a:p>
              <a:endParaRPr lang="zh-CN" altLang="en-US"/>
            </a:p>
          </p:txBody>
        </p:sp>
        <p:sp>
          <p:nvSpPr>
            <p:cNvPr id="1055" name="Line 27"/>
            <p:cNvSpPr>
              <a:spLocks noChangeShapeType="1"/>
            </p:cNvSpPr>
            <p:nvPr userDrawn="1"/>
          </p:nvSpPr>
          <p:spPr bwMode="auto">
            <a:xfrm>
              <a:off x="0" y="2946"/>
              <a:ext cx="5760" cy="0"/>
            </a:xfrm>
            <a:prstGeom prst="line">
              <a:avLst/>
            </a:prstGeom>
            <a:noFill/>
            <a:ln w="38100">
              <a:solidFill>
                <a:schemeClr val="bg2"/>
              </a:solidFill>
              <a:round/>
              <a:headEnd/>
              <a:tailEnd/>
            </a:ln>
          </p:spPr>
          <p:txBody>
            <a:bodyPr wrap="none" anchor="ctr"/>
            <a:lstStyle/>
            <a:p>
              <a:endParaRPr lang="zh-CN" altLang="en-US"/>
            </a:p>
          </p:txBody>
        </p:sp>
        <p:sp>
          <p:nvSpPr>
            <p:cNvPr id="1056" name="Line 28"/>
            <p:cNvSpPr>
              <a:spLocks noChangeShapeType="1"/>
            </p:cNvSpPr>
            <p:nvPr userDrawn="1"/>
          </p:nvSpPr>
          <p:spPr bwMode="auto">
            <a:xfrm>
              <a:off x="0" y="3327"/>
              <a:ext cx="5760" cy="0"/>
            </a:xfrm>
            <a:prstGeom prst="line">
              <a:avLst/>
            </a:prstGeom>
            <a:noFill/>
            <a:ln w="19050">
              <a:solidFill>
                <a:schemeClr val="bg2"/>
              </a:solidFill>
              <a:round/>
              <a:headEnd/>
              <a:tailEnd/>
            </a:ln>
          </p:spPr>
          <p:txBody>
            <a:bodyPr wrap="none" anchor="ctr"/>
            <a:lstStyle/>
            <a:p>
              <a:endParaRPr lang="zh-CN" altLang="en-US"/>
            </a:p>
          </p:txBody>
        </p:sp>
        <p:sp>
          <p:nvSpPr>
            <p:cNvPr id="1057" name="Line 29"/>
            <p:cNvSpPr>
              <a:spLocks noChangeShapeType="1"/>
            </p:cNvSpPr>
            <p:nvPr userDrawn="1"/>
          </p:nvSpPr>
          <p:spPr bwMode="auto">
            <a:xfrm>
              <a:off x="0" y="3201"/>
              <a:ext cx="5760" cy="0"/>
            </a:xfrm>
            <a:prstGeom prst="line">
              <a:avLst/>
            </a:prstGeom>
            <a:noFill/>
            <a:ln w="28575">
              <a:solidFill>
                <a:schemeClr val="bg2"/>
              </a:solidFill>
              <a:round/>
              <a:headEnd/>
              <a:tailEnd/>
            </a:ln>
          </p:spPr>
          <p:txBody>
            <a:bodyPr wrap="none" anchor="ctr"/>
            <a:lstStyle/>
            <a:p>
              <a:endParaRPr lang="zh-CN" altLang="en-US"/>
            </a:p>
          </p:txBody>
        </p:sp>
        <p:sp>
          <p:nvSpPr>
            <p:cNvPr id="1058" name="Line 30"/>
            <p:cNvSpPr>
              <a:spLocks noChangeShapeType="1"/>
            </p:cNvSpPr>
            <p:nvPr userDrawn="1"/>
          </p:nvSpPr>
          <p:spPr bwMode="auto">
            <a:xfrm>
              <a:off x="0" y="3120"/>
              <a:ext cx="5760" cy="0"/>
            </a:xfrm>
            <a:prstGeom prst="line">
              <a:avLst/>
            </a:prstGeom>
            <a:noFill/>
            <a:ln w="12700">
              <a:solidFill>
                <a:schemeClr val="bg2"/>
              </a:solidFill>
              <a:round/>
              <a:headEnd/>
              <a:tailEnd/>
            </a:ln>
          </p:spPr>
          <p:txBody>
            <a:bodyPr wrap="none" anchor="ctr"/>
            <a:lstStyle/>
            <a:p>
              <a:endParaRPr lang="zh-CN" altLang="en-US"/>
            </a:p>
          </p:txBody>
        </p:sp>
        <p:sp>
          <p:nvSpPr>
            <p:cNvPr id="1059" name="Line 31"/>
            <p:cNvSpPr>
              <a:spLocks noChangeShapeType="1"/>
            </p:cNvSpPr>
            <p:nvPr userDrawn="1"/>
          </p:nvSpPr>
          <p:spPr bwMode="auto">
            <a:xfrm>
              <a:off x="0" y="3306"/>
              <a:ext cx="5760" cy="0"/>
            </a:xfrm>
            <a:prstGeom prst="line">
              <a:avLst/>
            </a:prstGeom>
            <a:noFill/>
            <a:ln w="9525">
              <a:solidFill>
                <a:schemeClr val="bg2"/>
              </a:solidFill>
              <a:round/>
              <a:headEnd/>
              <a:tailEnd/>
            </a:ln>
          </p:spPr>
          <p:txBody>
            <a:bodyPr wrap="none" anchor="ctr"/>
            <a:lstStyle/>
            <a:p>
              <a:endParaRPr lang="zh-CN" altLang="en-US"/>
            </a:p>
          </p:txBody>
        </p:sp>
        <p:sp>
          <p:nvSpPr>
            <p:cNvPr id="1060" name="Line 32"/>
            <p:cNvSpPr>
              <a:spLocks noChangeShapeType="1"/>
            </p:cNvSpPr>
            <p:nvPr userDrawn="1"/>
          </p:nvSpPr>
          <p:spPr bwMode="auto">
            <a:xfrm>
              <a:off x="0" y="2994"/>
              <a:ext cx="5760" cy="0"/>
            </a:xfrm>
            <a:prstGeom prst="line">
              <a:avLst/>
            </a:prstGeom>
            <a:noFill/>
            <a:ln w="12700">
              <a:solidFill>
                <a:schemeClr val="bg2"/>
              </a:solidFill>
              <a:round/>
              <a:headEnd/>
              <a:tailEnd/>
            </a:ln>
          </p:spPr>
          <p:txBody>
            <a:bodyPr wrap="none" anchor="ctr"/>
            <a:lstStyle/>
            <a:p>
              <a:endParaRPr lang="zh-CN" altLang="en-US"/>
            </a:p>
          </p:txBody>
        </p:sp>
        <p:sp>
          <p:nvSpPr>
            <p:cNvPr id="1061" name="Line 33"/>
            <p:cNvSpPr>
              <a:spLocks noChangeShapeType="1"/>
            </p:cNvSpPr>
            <p:nvPr userDrawn="1"/>
          </p:nvSpPr>
          <p:spPr bwMode="auto">
            <a:xfrm>
              <a:off x="0" y="3048"/>
              <a:ext cx="5760" cy="0"/>
            </a:xfrm>
            <a:prstGeom prst="line">
              <a:avLst/>
            </a:prstGeom>
            <a:noFill/>
            <a:ln w="12700">
              <a:solidFill>
                <a:schemeClr val="bg2"/>
              </a:solidFill>
              <a:round/>
              <a:headEnd/>
              <a:tailEnd/>
            </a:ln>
          </p:spPr>
          <p:txBody>
            <a:bodyPr wrap="none" anchor="ctr"/>
            <a:lstStyle/>
            <a:p>
              <a:endParaRPr lang="zh-CN" altLang="en-US"/>
            </a:p>
          </p:txBody>
        </p:sp>
        <p:sp>
          <p:nvSpPr>
            <p:cNvPr id="1062" name="Line 34"/>
            <p:cNvSpPr>
              <a:spLocks noChangeShapeType="1"/>
            </p:cNvSpPr>
            <p:nvPr userDrawn="1"/>
          </p:nvSpPr>
          <p:spPr bwMode="auto">
            <a:xfrm>
              <a:off x="0" y="3246"/>
              <a:ext cx="5760" cy="0"/>
            </a:xfrm>
            <a:prstGeom prst="line">
              <a:avLst/>
            </a:prstGeom>
            <a:noFill/>
            <a:ln w="19050">
              <a:solidFill>
                <a:schemeClr val="bg2"/>
              </a:solidFill>
              <a:round/>
              <a:headEnd/>
              <a:tailEnd/>
            </a:ln>
          </p:spPr>
          <p:txBody>
            <a:bodyPr wrap="none" anchor="ctr"/>
            <a:lstStyle/>
            <a:p>
              <a:endParaRPr lang="zh-CN" altLang="en-US"/>
            </a:p>
          </p:txBody>
        </p:sp>
        <p:sp>
          <p:nvSpPr>
            <p:cNvPr id="1063" name="Line 35"/>
            <p:cNvSpPr>
              <a:spLocks noChangeShapeType="1"/>
            </p:cNvSpPr>
            <p:nvPr userDrawn="1"/>
          </p:nvSpPr>
          <p:spPr bwMode="auto">
            <a:xfrm>
              <a:off x="0" y="3225"/>
              <a:ext cx="5760" cy="0"/>
            </a:xfrm>
            <a:prstGeom prst="line">
              <a:avLst/>
            </a:prstGeom>
            <a:noFill/>
            <a:ln w="9525">
              <a:solidFill>
                <a:schemeClr val="bg2"/>
              </a:solidFill>
              <a:round/>
              <a:headEnd/>
              <a:tailEnd/>
            </a:ln>
          </p:spPr>
          <p:txBody>
            <a:bodyPr wrap="none" anchor="ctr"/>
            <a:lstStyle/>
            <a:p>
              <a:endParaRPr lang="zh-CN" altLang="en-US"/>
            </a:p>
          </p:txBody>
        </p:sp>
        <p:sp>
          <p:nvSpPr>
            <p:cNvPr id="1064" name="Line 36"/>
            <p:cNvSpPr>
              <a:spLocks noChangeShapeType="1"/>
            </p:cNvSpPr>
            <p:nvPr userDrawn="1"/>
          </p:nvSpPr>
          <p:spPr bwMode="auto">
            <a:xfrm>
              <a:off x="0" y="2831"/>
              <a:ext cx="5760" cy="0"/>
            </a:xfrm>
            <a:prstGeom prst="line">
              <a:avLst/>
            </a:prstGeom>
            <a:noFill/>
            <a:ln w="28575">
              <a:solidFill>
                <a:schemeClr val="bg2"/>
              </a:solidFill>
              <a:round/>
              <a:headEnd/>
              <a:tailEnd/>
            </a:ln>
          </p:spPr>
          <p:txBody>
            <a:bodyPr wrap="none" anchor="ctr"/>
            <a:lstStyle/>
            <a:p>
              <a:endParaRPr lang="zh-CN" altLang="en-US"/>
            </a:p>
          </p:txBody>
        </p:sp>
        <p:sp>
          <p:nvSpPr>
            <p:cNvPr id="1065" name="Line 37"/>
            <p:cNvSpPr>
              <a:spLocks noChangeShapeType="1"/>
            </p:cNvSpPr>
            <p:nvPr userDrawn="1"/>
          </p:nvSpPr>
          <p:spPr bwMode="auto">
            <a:xfrm>
              <a:off x="0" y="2750"/>
              <a:ext cx="5760" cy="0"/>
            </a:xfrm>
            <a:prstGeom prst="line">
              <a:avLst/>
            </a:prstGeom>
            <a:noFill/>
            <a:ln w="12700">
              <a:solidFill>
                <a:schemeClr val="bg2"/>
              </a:solidFill>
              <a:round/>
              <a:headEnd/>
              <a:tailEnd/>
            </a:ln>
          </p:spPr>
          <p:txBody>
            <a:bodyPr wrap="none" anchor="ctr"/>
            <a:lstStyle/>
            <a:p>
              <a:endParaRPr lang="zh-CN" altLang="en-US"/>
            </a:p>
          </p:txBody>
        </p:sp>
        <p:sp>
          <p:nvSpPr>
            <p:cNvPr id="1066" name="Line 38"/>
            <p:cNvSpPr>
              <a:spLocks noChangeShapeType="1"/>
            </p:cNvSpPr>
            <p:nvPr userDrawn="1"/>
          </p:nvSpPr>
          <p:spPr bwMode="auto">
            <a:xfrm>
              <a:off x="0" y="2678"/>
              <a:ext cx="5760" cy="0"/>
            </a:xfrm>
            <a:prstGeom prst="line">
              <a:avLst/>
            </a:prstGeom>
            <a:noFill/>
            <a:ln w="12700">
              <a:solidFill>
                <a:schemeClr val="bg2"/>
              </a:solidFill>
              <a:round/>
              <a:headEnd/>
              <a:tailEnd/>
            </a:ln>
          </p:spPr>
          <p:txBody>
            <a:bodyPr wrap="none" anchor="ctr"/>
            <a:lstStyle/>
            <a:p>
              <a:endParaRPr lang="zh-CN" altLang="en-US"/>
            </a:p>
          </p:txBody>
        </p:sp>
        <p:sp>
          <p:nvSpPr>
            <p:cNvPr id="1067" name="Line 39"/>
            <p:cNvSpPr>
              <a:spLocks noChangeShapeType="1"/>
            </p:cNvSpPr>
            <p:nvPr userDrawn="1"/>
          </p:nvSpPr>
          <p:spPr bwMode="auto">
            <a:xfrm>
              <a:off x="0" y="2876"/>
              <a:ext cx="5760" cy="0"/>
            </a:xfrm>
            <a:prstGeom prst="line">
              <a:avLst/>
            </a:prstGeom>
            <a:noFill/>
            <a:ln w="19050">
              <a:solidFill>
                <a:schemeClr val="bg2"/>
              </a:solidFill>
              <a:round/>
              <a:headEnd/>
              <a:tailEnd/>
            </a:ln>
          </p:spPr>
          <p:txBody>
            <a:bodyPr wrap="none" anchor="ctr"/>
            <a:lstStyle/>
            <a:p>
              <a:endParaRPr lang="zh-CN" altLang="en-US"/>
            </a:p>
          </p:txBody>
        </p:sp>
        <p:sp>
          <p:nvSpPr>
            <p:cNvPr id="1068" name="Line 40"/>
            <p:cNvSpPr>
              <a:spLocks noChangeShapeType="1"/>
            </p:cNvSpPr>
            <p:nvPr userDrawn="1"/>
          </p:nvSpPr>
          <p:spPr bwMode="auto">
            <a:xfrm>
              <a:off x="0" y="2855"/>
              <a:ext cx="5760" cy="0"/>
            </a:xfrm>
            <a:prstGeom prst="line">
              <a:avLst/>
            </a:prstGeom>
            <a:noFill/>
            <a:ln w="9525">
              <a:solidFill>
                <a:schemeClr val="bg2"/>
              </a:solidFill>
              <a:round/>
              <a:headEnd/>
              <a:tailEnd/>
            </a:ln>
          </p:spPr>
          <p:txBody>
            <a:bodyPr wrap="none" anchor="ctr"/>
            <a:lstStyle/>
            <a:p>
              <a:endParaRPr lang="zh-CN" altLang="en-US"/>
            </a:p>
          </p:txBody>
        </p:sp>
        <p:sp>
          <p:nvSpPr>
            <p:cNvPr id="1069" name="Line 41"/>
            <p:cNvSpPr>
              <a:spLocks noChangeShapeType="1"/>
            </p:cNvSpPr>
            <p:nvPr userDrawn="1"/>
          </p:nvSpPr>
          <p:spPr bwMode="auto">
            <a:xfrm>
              <a:off x="0" y="2554"/>
              <a:ext cx="5760" cy="0"/>
            </a:xfrm>
            <a:prstGeom prst="line">
              <a:avLst/>
            </a:prstGeom>
            <a:noFill/>
            <a:ln w="9525">
              <a:solidFill>
                <a:schemeClr val="bg2"/>
              </a:solidFill>
              <a:round/>
              <a:headEnd/>
              <a:tailEnd/>
            </a:ln>
          </p:spPr>
          <p:txBody>
            <a:bodyPr wrap="none" anchor="ctr"/>
            <a:lstStyle/>
            <a:p>
              <a:endParaRPr lang="zh-CN" altLang="en-US"/>
            </a:p>
          </p:txBody>
        </p:sp>
        <p:sp>
          <p:nvSpPr>
            <p:cNvPr id="1070" name="Line 42"/>
            <p:cNvSpPr>
              <a:spLocks noChangeShapeType="1"/>
            </p:cNvSpPr>
            <p:nvPr userDrawn="1"/>
          </p:nvSpPr>
          <p:spPr bwMode="auto">
            <a:xfrm>
              <a:off x="0" y="2590"/>
              <a:ext cx="5760" cy="0"/>
            </a:xfrm>
            <a:prstGeom prst="line">
              <a:avLst/>
            </a:prstGeom>
            <a:noFill/>
            <a:ln w="38100">
              <a:solidFill>
                <a:schemeClr val="bg2"/>
              </a:solidFill>
              <a:round/>
              <a:headEnd/>
              <a:tailEnd/>
            </a:ln>
          </p:spPr>
          <p:txBody>
            <a:bodyPr wrap="none" anchor="ctr"/>
            <a:lstStyle/>
            <a:p>
              <a:endParaRPr lang="zh-CN" altLang="en-US"/>
            </a:p>
          </p:txBody>
        </p:sp>
        <p:sp>
          <p:nvSpPr>
            <p:cNvPr id="1071" name="Line 43"/>
            <p:cNvSpPr>
              <a:spLocks noChangeShapeType="1"/>
            </p:cNvSpPr>
            <p:nvPr userDrawn="1"/>
          </p:nvSpPr>
          <p:spPr bwMode="auto">
            <a:xfrm>
              <a:off x="0" y="2623"/>
              <a:ext cx="5760" cy="0"/>
            </a:xfrm>
            <a:prstGeom prst="line">
              <a:avLst/>
            </a:prstGeom>
            <a:noFill/>
            <a:ln w="19050">
              <a:solidFill>
                <a:schemeClr val="bg2"/>
              </a:solidFill>
              <a:round/>
              <a:headEnd/>
              <a:tailEnd/>
            </a:ln>
          </p:spPr>
          <p:txBody>
            <a:bodyPr wrap="none" anchor="ctr"/>
            <a:lstStyle/>
            <a:p>
              <a:endParaRPr lang="zh-CN" altLang="en-US"/>
            </a:p>
          </p:txBody>
        </p:sp>
        <p:sp>
          <p:nvSpPr>
            <p:cNvPr id="1072" name="Line 44"/>
            <p:cNvSpPr>
              <a:spLocks noChangeShapeType="1"/>
            </p:cNvSpPr>
            <p:nvPr userDrawn="1"/>
          </p:nvSpPr>
          <p:spPr bwMode="auto">
            <a:xfrm>
              <a:off x="0" y="2464"/>
              <a:ext cx="5760" cy="0"/>
            </a:xfrm>
            <a:prstGeom prst="line">
              <a:avLst/>
            </a:prstGeom>
            <a:noFill/>
            <a:ln w="28575">
              <a:solidFill>
                <a:schemeClr val="bg2"/>
              </a:solidFill>
              <a:round/>
              <a:headEnd/>
              <a:tailEnd/>
            </a:ln>
          </p:spPr>
          <p:txBody>
            <a:bodyPr wrap="none" anchor="ctr"/>
            <a:lstStyle/>
            <a:p>
              <a:endParaRPr lang="zh-CN" altLang="en-US"/>
            </a:p>
          </p:txBody>
        </p:sp>
        <p:sp>
          <p:nvSpPr>
            <p:cNvPr id="1073" name="Line 45"/>
            <p:cNvSpPr>
              <a:spLocks noChangeShapeType="1"/>
            </p:cNvSpPr>
            <p:nvPr userDrawn="1"/>
          </p:nvSpPr>
          <p:spPr bwMode="auto">
            <a:xfrm>
              <a:off x="0" y="2416"/>
              <a:ext cx="5760" cy="0"/>
            </a:xfrm>
            <a:prstGeom prst="line">
              <a:avLst/>
            </a:prstGeom>
            <a:noFill/>
            <a:ln w="12700">
              <a:solidFill>
                <a:schemeClr val="bg2"/>
              </a:solidFill>
              <a:round/>
              <a:headEnd/>
              <a:tailEnd/>
            </a:ln>
          </p:spPr>
          <p:txBody>
            <a:bodyPr wrap="none" anchor="ctr"/>
            <a:lstStyle/>
            <a:p>
              <a:endParaRPr lang="zh-CN" altLang="en-US"/>
            </a:p>
          </p:txBody>
        </p:sp>
        <p:sp>
          <p:nvSpPr>
            <p:cNvPr id="1074" name="Line 46"/>
            <p:cNvSpPr>
              <a:spLocks noChangeShapeType="1"/>
            </p:cNvSpPr>
            <p:nvPr userDrawn="1"/>
          </p:nvSpPr>
          <p:spPr bwMode="auto">
            <a:xfrm>
              <a:off x="0" y="2509"/>
              <a:ext cx="5760" cy="0"/>
            </a:xfrm>
            <a:prstGeom prst="line">
              <a:avLst/>
            </a:prstGeom>
            <a:noFill/>
            <a:ln w="19050">
              <a:solidFill>
                <a:schemeClr val="bg2"/>
              </a:solidFill>
              <a:round/>
              <a:headEnd/>
              <a:tailEnd/>
            </a:ln>
          </p:spPr>
          <p:txBody>
            <a:bodyPr wrap="none" anchor="ctr"/>
            <a:lstStyle/>
            <a:p>
              <a:endParaRPr lang="zh-CN" altLang="en-US"/>
            </a:p>
          </p:txBody>
        </p:sp>
        <p:sp>
          <p:nvSpPr>
            <p:cNvPr id="1075" name="Line 47"/>
            <p:cNvSpPr>
              <a:spLocks noChangeShapeType="1"/>
            </p:cNvSpPr>
            <p:nvPr userDrawn="1"/>
          </p:nvSpPr>
          <p:spPr bwMode="auto">
            <a:xfrm>
              <a:off x="0" y="2371"/>
              <a:ext cx="5760" cy="0"/>
            </a:xfrm>
            <a:prstGeom prst="line">
              <a:avLst/>
            </a:prstGeom>
            <a:noFill/>
            <a:ln w="19050">
              <a:solidFill>
                <a:schemeClr val="bg2"/>
              </a:solidFill>
              <a:round/>
              <a:headEnd/>
              <a:tailEnd/>
            </a:ln>
          </p:spPr>
          <p:txBody>
            <a:bodyPr wrap="none" anchor="ctr"/>
            <a:lstStyle/>
            <a:p>
              <a:endParaRPr lang="zh-CN" altLang="en-US"/>
            </a:p>
          </p:txBody>
        </p:sp>
        <p:sp>
          <p:nvSpPr>
            <p:cNvPr id="1076" name="Line 48"/>
            <p:cNvSpPr>
              <a:spLocks noChangeShapeType="1"/>
            </p:cNvSpPr>
            <p:nvPr userDrawn="1"/>
          </p:nvSpPr>
          <p:spPr bwMode="auto">
            <a:xfrm>
              <a:off x="0" y="2245"/>
              <a:ext cx="5760" cy="0"/>
            </a:xfrm>
            <a:prstGeom prst="line">
              <a:avLst/>
            </a:prstGeom>
            <a:noFill/>
            <a:ln w="28575">
              <a:solidFill>
                <a:schemeClr val="bg2"/>
              </a:solidFill>
              <a:round/>
              <a:headEnd/>
              <a:tailEnd/>
            </a:ln>
          </p:spPr>
          <p:txBody>
            <a:bodyPr wrap="none" anchor="ctr"/>
            <a:lstStyle/>
            <a:p>
              <a:endParaRPr lang="zh-CN" altLang="en-US"/>
            </a:p>
          </p:txBody>
        </p:sp>
        <p:sp>
          <p:nvSpPr>
            <p:cNvPr id="1077" name="Line 49"/>
            <p:cNvSpPr>
              <a:spLocks noChangeShapeType="1"/>
            </p:cNvSpPr>
            <p:nvPr userDrawn="1"/>
          </p:nvSpPr>
          <p:spPr bwMode="auto">
            <a:xfrm>
              <a:off x="0" y="2350"/>
              <a:ext cx="5760" cy="0"/>
            </a:xfrm>
            <a:prstGeom prst="line">
              <a:avLst/>
            </a:prstGeom>
            <a:noFill/>
            <a:ln w="9525">
              <a:solidFill>
                <a:schemeClr val="bg2"/>
              </a:solidFill>
              <a:round/>
              <a:headEnd/>
              <a:tailEnd/>
            </a:ln>
          </p:spPr>
          <p:txBody>
            <a:bodyPr wrap="none" anchor="ctr"/>
            <a:lstStyle/>
            <a:p>
              <a:endParaRPr lang="zh-CN" altLang="en-US"/>
            </a:p>
          </p:txBody>
        </p:sp>
        <p:sp>
          <p:nvSpPr>
            <p:cNvPr id="1078" name="Line 50"/>
            <p:cNvSpPr>
              <a:spLocks noChangeShapeType="1"/>
            </p:cNvSpPr>
            <p:nvPr userDrawn="1"/>
          </p:nvSpPr>
          <p:spPr bwMode="auto">
            <a:xfrm>
              <a:off x="0" y="2290"/>
              <a:ext cx="5760" cy="0"/>
            </a:xfrm>
            <a:prstGeom prst="line">
              <a:avLst/>
            </a:prstGeom>
            <a:noFill/>
            <a:ln w="19050">
              <a:solidFill>
                <a:schemeClr val="bg2"/>
              </a:solidFill>
              <a:round/>
              <a:headEnd/>
              <a:tailEnd/>
            </a:ln>
          </p:spPr>
          <p:txBody>
            <a:bodyPr wrap="none" anchor="ctr"/>
            <a:lstStyle/>
            <a:p>
              <a:endParaRPr lang="zh-CN" altLang="en-US"/>
            </a:p>
          </p:txBody>
        </p:sp>
        <p:sp>
          <p:nvSpPr>
            <p:cNvPr id="1079" name="Line 51"/>
            <p:cNvSpPr>
              <a:spLocks noChangeShapeType="1"/>
            </p:cNvSpPr>
            <p:nvPr userDrawn="1"/>
          </p:nvSpPr>
          <p:spPr bwMode="auto">
            <a:xfrm>
              <a:off x="0" y="2269"/>
              <a:ext cx="5760" cy="0"/>
            </a:xfrm>
            <a:prstGeom prst="line">
              <a:avLst/>
            </a:prstGeom>
            <a:noFill/>
            <a:ln w="9525">
              <a:solidFill>
                <a:schemeClr val="bg2"/>
              </a:solidFill>
              <a:round/>
              <a:headEnd/>
              <a:tailEnd/>
            </a:ln>
          </p:spPr>
          <p:txBody>
            <a:bodyPr wrap="none" anchor="ctr"/>
            <a:lstStyle/>
            <a:p>
              <a:endParaRPr lang="zh-CN" altLang="en-US"/>
            </a:p>
          </p:txBody>
        </p:sp>
        <p:sp>
          <p:nvSpPr>
            <p:cNvPr id="1080" name="Line 52"/>
            <p:cNvSpPr>
              <a:spLocks noChangeShapeType="1"/>
            </p:cNvSpPr>
            <p:nvPr userDrawn="1"/>
          </p:nvSpPr>
          <p:spPr bwMode="auto">
            <a:xfrm>
              <a:off x="0" y="2130"/>
              <a:ext cx="5760" cy="0"/>
            </a:xfrm>
            <a:prstGeom prst="line">
              <a:avLst/>
            </a:prstGeom>
            <a:noFill/>
            <a:ln w="9525">
              <a:solidFill>
                <a:schemeClr val="bg2"/>
              </a:solidFill>
              <a:round/>
              <a:headEnd/>
              <a:tailEnd/>
            </a:ln>
          </p:spPr>
          <p:txBody>
            <a:bodyPr wrap="none" anchor="ctr"/>
            <a:lstStyle/>
            <a:p>
              <a:endParaRPr lang="zh-CN" altLang="en-US"/>
            </a:p>
          </p:txBody>
        </p:sp>
        <p:sp>
          <p:nvSpPr>
            <p:cNvPr id="1081" name="Line 53"/>
            <p:cNvSpPr>
              <a:spLocks noChangeShapeType="1"/>
            </p:cNvSpPr>
            <p:nvPr userDrawn="1"/>
          </p:nvSpPr>
          <p:spPr bwMode="auto">
            <a:xfrm>
              <a:off x="0" y="2166"/>
              <a:ext cx="5760" cy="0"/>
            </a:xfrm>
            <a:prstGeom prst="line">
              <a:avLst/>
            </a:prstGeom>
            <a:noFill/>
            <a:ln w="38100">
              <a:solidFill>
                <a:schemeClr val="bg2"/>
              </a:solidFill>
              <a:round/>
              <a:headEnd/>
              <a:tailEnd/>
            </a:ln>
          </p:spPr>
          <p:txBody>
            <a:bodyPr wrap="none" anchor="ctr"/>
            <a:lstStyle/>
            <a:p>
              <a:endParaRPr lang="zh-CN" altLang="en-US"/>
            </a:p>
          </p:txBody>
        </p:sp>
        <p:sp>
          <p:nvSpPr>
            <p:cNvPr id="1082" name="Line 54"/>
            <p:cNvSpPr>
              <a:spLocks noChangeShapeType="1"/>
            </p:cNvSpPr>
            <p:nvPr userDrawn="1"/>
          </p:nvSpPr>
          <p:spPr bwMode="auto">
            <a:xfrm>
              <a:off x="0" y="2199"/>
              <a:ext cx="5760" cy="0"/>
            </a:xfrm>
            <a:prstGeom prst="line">
              <a:avLst/>
            </a:prstGeom>
            <a:noFill/>
            <a:ln w="19050">
              <a:solidFill>
                <a:schemeClr val="bg2"/>
              </a:solidFill>
              <a:round/>
              <a:headEnd/>
              <a:tailEnd/>
            </a:ln>
          </p:spPr>
          <p:txBody>
            <a:bodyPr wrap="none" anchor="ctr"/>
            <a:lstStyle/>
            <a:p>
              <a:endParaRPr lang="zh-CN" altLang="en-US"/>
            </a:p>
          </p:txBody>
        </p:sp>
        <p:sp>
          <p:nvSpPr>
            <p:cNvPr id="1083" name="Line 55"/>
            <p:cNvSpPr>
              <a:spLocks noChangeShapeType="1"/>
            </p:cNvSpPr>
            <p:nvPr userDrawn="1"/>
          </p:nvSpPr>
          <p:spPr bwMode="auto">
            <a:xfrm>
              <a:off x="0" y="2040"/>
              <a:ext cx="5760" cy="0"/>
            </a:xfrm>
            <a:prstGeom prst="line">
              <a:avLst/>
            </a:prstGeom>
            <a:noFill/>
            <a:ln w="28575">
              <a:solidFill>
                <a:schemeClr val="bg2"/>
              </a:solidFill>
              <a:round/>
              <a:headEnd/>
              <a:tailEnd/>
            </a:ln>
          </p:spPr>
          <p:txBody>
            <a:bodyPr wrap="none" anchor="ctr"/>
            <a:lstStyle/>
            <a:p>
              <a:endParaRPr lang="zh-CN" altLang="en-US"/>
            </a:p>
          </p:txBody>
        </p:sp>
        <p:sp>
          <p:nvSpPr>
            <p:cNvPr id="1084" name="Line 56"/>
            <p:cNvSpPr>
              <a:spLocks noChangeShapeType="1"/>
            </p:cNvSpPr>
            <p:nvPr userDrawn="1"/>
          </p:nvSpPr>
          <p:spPr bwMode="auto">
            <a:xfrm>
              <a:off x="0" y="1992"/>
              <a:ext cx="5760" cy="0"/>
            </a:xfrm>
            <a:prstGeom prst="line">
              <a:avLst/>
            </a:prstGeom>
            <a:noFill/>
            <a:ln w="12700">
              <a:solidFill>
                <a:schemeClr val="bg2"/>
              </a:solidFill>
              <a:round/>
              <a:headEnd/>
              <a:tailEnd/>
            </a:ln>
          </p:spPr>
          <p:txBody>
            <a:bodyPr wrap="none" anchor="ctr"/>
            <a:lstStyle/>
            <a:p>
              <a:endParaRPr lang="zh-CN" altLang="en-US"/>
            </a:p>
          </p:txBody>
        </p:sp>
        <p:sp>
          <p:nvSpPr>
            <p:cNvPr id="1085" name="Line 57"/>
            <p:cNvSpPr>
              <a:spLocks noChangeShapeType="1"/>
            </p:cNvSpPr>
            <p:nvPr userDrawn="1"/>
          </p:nvSpPr>
          <p:spPr bwMode="auto">
            <a:xfrm>
              <a:off x="0" y="2085"/>
              <a:ext cx="5760" cy="0"/>
            </a:xfrm>
            <a:prstGeom prst="line">
              <a:avLst/>
            </a:prstGeom>
            <a:noFill/>
            <a:ln w="19050">
              <a:solidFill>
                <a:schemeClr val="bg2"/>
              </a:solidFill>
              <a:round/>
              <a:headEnd/>
              <a:tailEnd/>
            </a:ln>
          </p:spPr>
          <p:txBody>
            <a:bodyPr wrap="none" anchor="ctr"/>
            <a:lstStyle/>
            <a:p>
              <a:endParaRPr lang="zh-CN" altLang="en-US"/>
            </a:p>
          </p:txBody>
        </p:sp>
        <p:sp>
          <p:nvSpPr>
            <p:cNvPr id="1086" name="Line 58"/>
            <p:cNvSpPr>
              <a:spLocks noChangeShapeType="1"/>
            </p:cNvSpPr>
            <p:nvPr userDrawn="1"/>
          </p:nvSpPr>
          <p:spPr bwMode="auto">
            <a:xfrm>
              <a:off x="0" y="1593"/>
              <a:ext cx="5760" cy="0"/>
            </a:xfrm>
            <a:prstGeom prst="line">
              <a:avLst/>
            </a:prstGeom>
            <a:noFill/>
            <a:ln w="9525">
              <a:solidFill>
                <a:schemeClr val="bg2"/>
              </a:solidFill>
              <a:round/>
              <a:headEnd/>
              <a:tailEnd/>
            </a:ln>
          </p:spPr>
          <p:txBody>
            <a:bodyPr wrap="none" anchor="ctr"/>
            <a:lstStyle/>
            <a:p>
              <a:endParaRPr lang="zh-CN" altLang="en-US"/>
            </a:p>
          </p:txBody>
        </p:sp>
        <p:sp>
          <p:nvSpPr>
            <p:cNvPr id="1087" name="Line 59"/>
            <p:cNvSpPr>
              <a:spLocks noChangeShapeType="1"/>
            </p:cNvSpPr>
            <p:nvPr userDrawn="1"/>
          </p:nvSpPr>
          <p:spPr bwMode="auto">
            <a:xfrm>
              <a:off x="0" y="1566"/>
              <a:ext cx="5760" cy="0"/>
            </a:xfrm>
            <a:prstGeom prst="line">
              <a:avLst/>
            </a:prstGeom>
            <a:noFill/>
            <a:ln w="38100">
              <a:solidFill>
                <a:schemeClr val="bg2"/>
              </a:solidFill>
              <a:round/>
              <a:headEnd/>
              <a:tailEnd/>
            </a:ln>
          </p:spPr>
          <p:txBody>
            <a:bodyPr wrap="none" anchor="ctr"/>
            <a:lstStyle/>
            <a:p>
              <a:endParaRPr lang="zh-CN" altLang="en-US"/>
            </a:p>
          </p:txBody>
        </p:sp>
        <p:sp>
          <p:nvSpPr>
            <p:cNvPr id="1088" name="Line 60"/>
            <p:cNvSpPr>
              <a:spLocks noChangeShapeType="1"/>
            </p:cNvSpPr>
            <p:nvPr userDrawn="1"/>
          </p:nvSpPr>
          <p:spPr bwMode="auto">
            <a:xfrm>
              <a:off x="0" y="1947"/>
              <a:ext cx="5760" cy="0"/>
            </a:xfrm>
            <a:prstGeom prst="line">
              <a:avLst/>
            </a:prstGeom>
            <a:noFill/>
            <a:ln w="19050">
              <a:solidFill>
                <a:schemeClr val="bg2"/>
              </a:solidFill>
              <a:round/>
              <a:headEnd/>
              <a:tailEnd/>
            </a:ln>
          </p:spPr>
          <p:txBody>
            <a:bodyPr wrap="none" anchor="ctr"/>
            <a:lstStyle/>
            <a:p>
              <a:endParaRPr lang="zh-CN" altLang="en-US"/>
            </a:p>
          </p:txBody>
        </p:sp>
        <p:sp>
          <p:nvSpPr>
            <p:cNvPr id="1089" name="Line 61"/>
            <p:cNvSpPr>
              <a:spLocks noChangeShapeType="1"/>
            </p:cNvSpPr>
            <p:nvPr userDrawn="1"/>
          </p:nvSpPr>
          <p:spPr bwMode="auto">
            <a:xfrm>
              <a:off x="0" y="1821"/>
              <a:ext cx="5760" cy="0"/>
            </a:xfrm>
            <a:prstGeom prst="line">
              <a:avLst/>
            </a:prstGeom>
            <a:noFill/>
            <a:ln w="28575">
              <a:solidFill>
                <a:schemeClr val="bg2"/>
              </a:solidFill>
              <a:round/>
              <a:headEnd/>
              <a:tailEnd/>
            </a:ln>
          </p:spPr>
          <p:txBody>
            <a:bodyPr wrap="none" anchor="ctr"/>
            <a:lstStyle/>
            <a:p>
              <a:endParaRPr lang="zh-CN" altLang="en-US"/>
            </a:p>
          </p:txBody>
        </p:sp>
        <p:sp>
          <p:nvSpPr>
            <p:cNvPr id="1090" name="Line 62"/>
            <p:cNvSpPr>
              <a:spLocks noChangeShapeType="1"/>
            </p:cNvSpPr>
            <p:nvPr userDrawn="1"/>
          </p:nvSpPr>
          <p:spPr bwMode="auto">
            <a:xfrm>
              <a:off x="0" y="1740"/>
              <a:ext cx="5760" cy="0"/>
            </a:xfrm>
            <a:prstGeom prst="line">
              <a:avLst/>
            </a:prstGeom>
            <a:noFill/>
            <a:ln w="12700">
              <a:solidFill>
                <a:schemeClr val="bg2"/>
              </a:solidFill>
              <a:round/>
              <a:headEnd/>
              <a:tailEnd/>
            </a:ln>
          </p:spPr>
          <p:txBody>
            <a:bodyPr wrap="none" anchor="ctr"/>
            <a:lstStyle/>
            <a:p>
              <a:endParaRPr lang="zh-CN" altLang="en-US"/>
            </a:p>
          </p:txBody>
        </p:sp>
        <p:sp>
          <p:nvSpPr>
            <p:cNvPr id="1091" name="Line 63"/>
            <p:cNvSpPr>
              <a:spLocks noChangeShapeType="1"/>
            </p:cNvSpPr>
            <p:nvPr userDrawn="1"/>
          </p:nvSpPr>
          <p:spPr bwMode="auto">
            <a:xfrm>
              <a:off x="0" y="1926"/>
              <a:ext cx="5760" cy="0"/>
            </a:xfrm>
            <a:prstGeom prst="line">
              <a:avLst/>
            </a:prstGeom>
            <a:noFill/>
            <a:ln w="9525">
              <a:solidFill>
                <a:schemeClr val="bg2"/>
              </a:solidFill>
              <a:round/>
              <a:headEnd/>
              <a:tailEnd/>
            </a:ln>
          </p:spPr>
          <p:txBody>
            <a:bodyPr wrap="none" anchor="ctr"/>
            <a:lstStyle/>
            <a:p>
              <a:endParaRPr lang="zh-CN" altLang="en-US"/>
            </a:p>
          </p:txBody>
        </p:sp>
        <p:sp>
          <p:nvSpPr>
            <p:cNvPr id="1092" name="Line 64"/>
            <p:cNvSpPr>
              <a:spLocks noChangeShapeType="1"/>
            </p:cNvSpPr>
            <p:nvPr userDrawn="1"/>
          </p:nvSpPr>
          <p:spPr bwMode="auto">
            <a:xfrm>
              <a:off x="0" y="1614"/>
              <a:ext cx="5760" cy="0"/>
            </a:xfrm>
            <a:prstGeom prst="line">
              <a:avLst/>
            </a:prstGeom>
            <a:noFill/>
            <a:ln w="12700">
              <a:solidFill>
                <a:schemeClr val="bg2"/>
              </a:solidFill>
              <a:round/>
              <a:headEnd/>
              <a:tailEnd/>
            </a:ln>
          </p:spPr>
          <p:txBody>
            <a:bodyPr wrap="none" anchor="ctr"/>
            <a:lstStyle/>
            <a:p>
              <a:endParaRPr lang="zh-CN" altLang="en-US"/>
            </a:p>
          </p:txBody>
        </p:sp>
        <p:sp>
          <p:nvSpPr>
            <p:cNvPr id="1093" name="Line 65"/>
            <p:cNvSpPr>
              <a:spLocks noChangeShapeType="1"/>
            </p:cNvSpPr>
            <p:nvPr userDrawn="1"/>
          </p:nvSpPr>
          <p:spPr bwMode="auto">
            <a:xfrm>
              <a:off x="0" y="1668"/>
              <a:ext cx="5760" cy="0"/>
            </a:xfrm>
            <a:prstGeom prst="line">
              <a:avLst/>
            </a:prstGeom>
            <a:noFill/>
            <a:ln w="12700">
              <a:solidFill>
                <a:schemeClr val="bg2"/>
              </a:solidFill>
              <a:round/>
              <a:headEnd/>
              <a:tailEnd/>
            </a:ln>
          </p:spPr>
          <p:txBody>
            <a:bodyPr wrap="none" anchor="ctr"/>
            <a:lstStyle/>
            <a:p>
              <a:endParaRPr lang="zh-CN" altLang="en-US"/>
            </a:p>
          </p:txBody>
        </p:sp>
        <p:sp>
          <p:nvSpPr>
            <p:cNvPr id="1094" name="Line 66"/>
            <p:cNvSpPr>
              <a:spLocks noChangeShapeType="1"/>
            </p:cNvSpPr>
            <p:nvPr userDrawn="1"/>
          </p:nvSpPr>
          <p:spPr bwMode="auto">
            <a:xfrm>
              <a:off x="0" y="1866"/>
              <a:ext cx="5760" cy="0"/>
            </a:xfrm>
            <a:prstGeom prst="line">
              <a:avLst/>
            </a:prstGeom>
            <a:noFill/>
            <a:ln w="19050">
              <a:solidFill>
                <a:schemeClr val="bg2"/>
              </a:solidFill>
              <a:round/>
              <a:headEnd/>
              <a:tailEnd/>
            </a:ln>
          </p:spPr>
          <p:txBody>
            <a:bodyPr wrap="none" anchor="ctr"/>
            <a:lstStyle/>
            <a:p>
              <a:endParaRPr lang="zh-CN" altLang="en-US"/>
            </a:p>
          </p:txBody>
        </p:sp>
        <p:sp>
          <p:nvSpPr>
            <p:cNvPr id="1095" name="Line 67"/>
            <p:cNvSpPr>
              <a:spLocks noChangeShapeType="1"/>
            </p:cNvSpPr>
            <p:nvPr userDrawn="1"/>
          </p:nvSpPr>
          <p:spPr bwMode="auto">
            <a:xfrm>
              <a:off x="0" y="1845"/>
              <a:ext cx="5760" cy="0"/>
            </a:xfrm>
            <a:prstGeom prst="line">
              <a:avLst/>
            </a:prstGeom>
            <a:noFill/>
            <a:ln w="9525">
              <a:solidFill>
                <a:schemeClr val="bg2"/>
              </a:solidFill>
              <a:round/>
              <a:headEnd/>
              <a:tailEnd/>
            </a:ln>
          </p:spPr>
          <p:txBody>
            <a:bodyPr wrap="none" anchor="ctr"/>
            <a:lstStyle/>
            <a:p>
              <a:endParaRPr lang="zh-CN" altLang="en-US"/>
            </a:p>
          </p:txBody>
        </p:sp>
        <p:sp>
          <p:nvSpPr>
            <p:cNvPr id="1096" name="Line 68"/>
            <p:cNvSpPr>
              <a:spLocks noChangeShapeType="1"/>
            </p:cNvSpPr>
            <p:nvPr userDrawn="1"/>
          </p:nvSpPr>
          <p:spPr bwMode="auto">
            <a:xfrm>
              <a:off x="0" y="1437"/>
              <a:ext cx="5760" cy="0"/>
            </a:xfrm>
            <a:prstGeom prst="line">
              <a:avLst/>
            </a:prstGeom>
            <a:noFill/>
            <a:ln w="9525">
              <a:solidFill>
                <a:schemeClr val="bg2"/>
              </a:solidFill>
              <a:round/>
              <a:headEnd/>
              <a:tailEnd/>
            </a:ln>
          </p:spPr>
          <p:txBody>
            <a:bodyPr wrap="none" anchor="ctr"/>
            <a:lstStyle/>
            <a:p>
              <a:endParaRPr lang="zh-CN" altLang="en-US"/>
            </a:p>
          </p:txBody>
        </p:sp>
        <p:sp>
          <p:nvSpPr>
            <p:cNvPr id="1097" name="Line 69"/>
            <p:cNvSpPr>
              <a:spLocks noChangeShapeType="1"/>
            </p:cNvSpPr>
            <p:nvPr userDrawn="1"/>
          </p:nvSpPr>
          <p:spPr bwMode="auto">
            <a:xfrm>
              <a:off x="0" y="1473"/>
              <a:ext cx="5760" cy="0"/>
            </a:xfrm>
            <a:prstGeom prst="line">
              <a:avLst/>
            </a:prstGeom>
            <a:noFill/>
            <a:ln w="38100">
              <a:solidFill>
                <a:schemeClr val="bg2"/>
              </a:solidFill>
              <a:round/>
              <a:headEnd/>
              <a:tailEnd/>
            </a:ln>
          </p:spPr>
          <p:txBody>
            <a:bodyPr wrap="none" anchor="ctr"/>
            <a:lstStyle/>
            <a:p>
              <a:endParaRPr lang="zh-CN" altLang="en-US"/>
            </a:p>
          </p:txBody>
        </p:sp>
        <p:sp>
          <p:nvSpPr>
            <p:cNvPr id="1098" name="Line 70"/>
            <p:cNvSpPr>
              <a:spLocks noChangeShapeType="1"/>
            </p:cNvSpPr>
            <p:nvPr userDrawn="1"/>
          </p:nvSpPr>
          <p:spPr bwMode="auto">
            <a:xfrm>
              <a:off x="0" y="1506"/>
              <a:ext cx="5760" cy="0"/>
            </a:xfrm>
            <a:prstGeom prst="line">
              <a:avLst/>
            </a:prstGeom>
            <a:noFill/>
            <a:ln w="19050">
              <a:solidFill>
                <a:schemeClr val="bg2"/>
              </a:solidFill>
              <a:round/>
              <a:headEnd/>
              <a:tailEnd/>
            </a:ln>
          </p:spPr>
          <p:txBody>
            <a:bodyPr wrap="none" anchor="ctr"/>
            <a:lstStyle/>
            <a:p>
              <a:endParaRPr lang="zh-CN" altLang="en-US"/>
            </a:p>
          </p:txBody>
        </p:sp>
        <p:sp>
          <p:nvSpPr>
            <p:cNvPr id="1099" name="Line 71"/>
            <p:cNvSpPr>
              <a:spLocks noChangeShapeType="1"/>
            </p:cNvSpPr>
            <p:nvPr userDrawn="1"/>
          </p:nvSpPr>
          <p:spPr bwMode="auto">
            <a:xfrm>
              <a:off x="0" y="1347"/>
              <a:ext cx="5760" cy="0"/>
            </a:xfrm>
            <a:prstGeom prst="line">
              <a:avLst/>
            </a:prstGeom>
            <a:noFill/>
            <a:ln w="28575">
              <a:solidFill>
                <a:schemeClr val="bg2"/>
              </a:solidFill>
              <a:round/>
              <a:headEnd/>
              <a:tailEnd/>
            </a:ln>
          </p:spPr>
          <p:txBody>
            <a:bodyPr wrap="none" anchor="ctr"/>
            <a:lstStyle/>
            <a:p>
              <a:endParaRPr lang="zh-CN" altLang="en-US"/>
            </a:p>
          </p:txBody>
        </p:sp>
        <p:sp>
          <p:nvSpPr>
            <p:cNvPr id="1100" name="Line 72"/>
            <p:cNvSpPr>
              <a:spLocks noChangeShapeType="1"/>
            </p:cNvSpPr>
            <p:nvPr userDrawn="1"/>
          </p:nvSpPr>
          <p:spPr bwMode="auto">
            <a:xfrm>
              <a:off x="0" y="1392"/>
              <a:ext cx="5760" cy="0"/>
            </a:xfrm>
            <a:prstGeom prst="line">
              <a:avLst/>
            </a:prstGeom>
            <a:noFill/>
            <a:ln w="19050">
              <a:solidFill>
                <a:schemeClr val="bg2"/>
              </a:solidFill>
              <a:round/>
              <a:headEnd/>
              <a:tailEnd/>
            </a:ln>
          </p:spPr>
          <p:txBody>
            <a:bodyPr wrap="none" anchor="ctr"/>
            <a:lstStyle/>
            <a:p>
              <a:endParaRPr lang="zh-CN" altLang="en-US"/>
            </a:p>
          </p:txBody>
        </p:sp>
        <p:sp>
          <p:nvSpPr>
            <p:cNvPr id="1101" name="Line 73"/>
            <p:cNvSpPr>
              <a:spLocks noChangeShapeType="1"/>
            </p:cNvSpPr>
            <p:nvPr userDrawn="1"/>
          </p:nvSpPr>
          <p:spPr bwMode="auto">
            <a:xfrm>
              <a:off x="0" y="1016"/>
              <a:ext cx="5760" cy="0"/>
            </a:xfrm>
            <a:prstGeom prst="line">
              <a:avLst/>
            </a:prstGeom>
            <a:noFill/>
            <a:ln w="9525">
              <a:solidFill>
                <a:schemeClr val="bg2"/>
              </a:solidFill>
              <a:round/>
              <a:headEnd/>
              <a:tailEnd/>
            </a:ln>
          </p:spPr>
          <p:txBody>
            <a:bodyPr wrap="none" anchor="ctr"/>
            <a:lstStyle/>
            <a:p>
              <a:endParaRPr lang="zh-CN" altLang="en-US"/>
            </a:p>
          </p:txBody>
        </p:sp>
        <p:sp>
          <p:nvSpPr>
            <p:cNvPr id="1102" name="Line 74"/>
            <p:cNvSpPr>
              <a:spLocks noChangeShapeType="1"/>
            </p:cNvSpPr>
            <p:nvPr userDrawn="1"/>
          </p:nvSpPr>
          <p:spPr bwMode="auto">
            <a:xfrm>
              <a:off x="0" y="989"/>
              <a:ext cx="5760" cy="0"/>
            </a:xfrm>
            <a:prstGeom prst="line">
              <a:avLst/>
            </a:prstGeom>
            <a:noFill/>
            <a:ln w="38100">
              <a:solidFill>
                <a:schemeClr val="bg2"/>
              </a:solidFill>
              <a:round/>
              <a:headEnd/>
              <a:tailEnd/>
            </a:ln>
          </p:spPr>
          <p:txBody>
            <a:bodyPr wrap="none" anchor="ctr"/>
            <a:lstStyle/>
            <a:p>
              <a:endParaRPr lang="zh-CN" altLang="en-US"/>
            </a:p>
          </p:txBody>
        </p:sp>
        <p:sp>
          <p:nvSpPr>
            <p:cNvPr id="1103" name="Line 75"/>
            <p:cNvSpPr>
              <a:spLocks noChangeShapeType="1"/>
            </p:cNvSpPr>
            <p:nvPr userDrawn="1"/>
          </p:nvSpPr>
          <p:spPr bwMode="auto">
            <a:xfrm>
              <a:off x="0" y="1244"/>
              <a:ext cx="5760" cy="0"/>
            </a:xfrm>
            <a:prstGeom prst="line">
              <a:avLst/>
            </a:prstGeom>
            <a:noFill/>
            <a:ln w="28575">
              <a:solidFill>
                <a:schemeClr val="bg2"/>
              </a:solidFill>
              <a:round/>
              <a:headEnd/>
              <a:tailEnd/>
            </a:ln>
          </p:spPr>
          <p:txBody>
            <a:bodyPr wrap="none" anchor="ctr"/>
            <a:lstStyle/>
            <a:p>
              <a:endParaRPr lang="zh-CN" altLang="en-US"/>
            </a:p>
          </p:txBody>
        </p:sp>
        <p:sp>
          <p:nvSpPr>
            <p:cNvPr id="1104" name="Line 76"/>
            <p:cNvSpPr>
              <a:spLocks noChangeShapeType="1"/>
            </p:cNvSpPr>
            <p:nvPr userDrawn="1"/>
          </p:nvSpPr>
          <p:spPr bwMode="auto">
            <a:xfrm>
              <a:off x="0" y="1163"/>
              <a:ext cx="5760" cy="0"/>
            </a:xfrm>
            <a:prstGeom prst="line">
              <a:avLst/>
            </a:prstGeom>
            <a:noFill/>
            <a:ln w="12700">
              <a:solidFill>
                <a:schemeClr val="bg2"/>
              </a:solidFill>
              <a:round/>
              <a:headEnd/>
              <a:tailEnd/>
            </a:ln>
          </p:spPr>
          <p:txBody>
            <a:bodyPr wrap="none" anchor="ctr"/>
            <a:lstStyle/>
            <a:p>
              <a:endParaRPr lang="zh-CN" altLang="en-US"/>
            </a:p>
          </p:txBody>
        </p:sp>
        <p:sp>
          <p:nvSpPr>
            <p:cNvPr id="1105" name="Line 77"/>
            <p:cNvSpPr>
              <a:spLocks noChangeShapeType="1"/>
            </p:cNvSpPr>
            <p:nvPr userDrawn="1"/>
          </p:nvSpPr>
          <p:spPr bwMode="auto">
            <a:xfrm>
              <a:off x="0" y="1037"/>
              <a:ext cx="5760" cy="0"/>
            </a:xfrm>
            <a:prstGeom prst="line">
              <a:avLst/>
            </a:prstGeom>
            <a:noFill/>
            <a:ln w="12700">
              <a:solidFill>
                <a:schemeClr val="bg2"/>
              </a:solidFill>
              <a:round/>
              <a:headEnd/>
              <a:tailEnd/>
            </a:ln>
          </p:spPr>
          <p:txBody>
            <a:bodyPr wrap="none" anchor="ctr"/>
            <a:lstStyle/>
            <a:p>
              <a:endParaRPr lang="zh-CN" altLang="en-US"/>
            </a:p>
          </p:txBody>
        </p:sp>
        <p:sp>
          <p:nvSpPr>
            <p:cNvPr id="1106" name="Line 78"/>
            <p:cNvSpPr>
              <a:spLocks noChangeShapeType="1"/>
            </p:cNvSpPr>
            <p:nvPr userDrawn="1"/>
          </p:nvSpPr>
          <p:spPr bwMode="auto">
            <a:xfrm>
              <a:off x="0" y="1091"/>
              <a:ext cx="5760" cy="0"/>
            </a:xfrm>
            <a:prstGeom prst="line">
              <a:avLst/>
            </a:prstGeom>
            <a:noFill/>
            <a:ln w="12700">
              <a:solidFill>
                <a:schemeClr val="bg2"/>
              </a:solidFill>
              <a:round/>
              <a:headEnd/>
              <a:tailEnd/>
            </a:ln>
          </p:spPr>
          <p:txBody>
            <a:bodyPr wrap="none" anchor="ctr"/>
            <a:lstStyle/>
            <a:p>
              <a:endParaRPr lang="zh-CN" altLang="en-US"/>
            </a:p>
          </p:txBody>
        </p:sp>
        <p:sp>
          <p:nvSpPr>
            <p:cNvPr id="1107" name="Line 79"/>
            <p:cNvSpPr>
              <a:spLocks noChangeShapeType="1"/>
            </p:cNvSpPr>
            <p:nvPr userDrawn="1"/>
          </p:nvSpPr>
          <p:spPr bwMode="auto">
            <a:xfrm>
              <a:off x="0" y="1289"/>
              <a:ext cx="5760" cy="0"/>
            </a:xfrm>
            <a:prstGeom prst="line">
              <a:avLst/>
            </a:prstGeom>
            <a:noFill/>
            <a:ln w="19050">
              <a:solidFill>
                <a:schemeClr val="bg2"/>
              </a:solidFill>
              <a:round/>
              <a:headEnd/>
              <a:tailEnd/>
            </a:ln>
          </p:spPr>
          <p:txBody>
            <a:bodyPr wrap="none" anchor="ctr"/>
            <a:lstStyle/>
            <a:p>
              <a:endParaRPr lang="zh-CN" altLang="en-US"/>
            </a:p>
          </p:txBody>
        </p:sp>
        <p:sp>
          <p:nvSpPr>
            <p:cNvPr id="1108" name="Line 80"/>
            <p:cNvSpPr>
              <a:spLocks noChangeShapeType="1"/>
            </p:cNvSpPr>
            <p:nvPr userDrawn="1"/>
          </p:nvSpPr>
          <p:spPr bwMode="auto">
            <a:xfrm>
              <a:off x="0" y="1268"/>
              <a:ext cx="5760" cy="0"/>
            </a:xfrm>
            <a:prstGeom prst="line">
              <a:avLst/>
            </a:prstGeom>
            <a:noFill/>
            <a:ln w="9525">
              <a:solidFill>
                <a:schemeClr val="bg2"/>
              </a:solidFill>
              <a:round/>
              <a:headEnd/>
              <a:tailEnd/>
            </a:ln>
          </p:spPr>
          <p:txBody>
            <a:bodyPr wrap="none" anchor="ctr"/>
            <a:lstStyle/>
            <a:p>
              <a:endParaRPr lang="zh-CN" altLang="en-US"/>
            </a:p>
          </p:txBody>
        </p:sp>
        <p:sp>
          <p:nvSpPr>
            <p:cNvPr id="1109" name="Line 81"/>
            <p:cNvSpPr>
              <a:spLocks noChangeShapeType="1"/>
            </p:cNvSpPr>
            <p:nvPr userDrawn="1"/>
          </p:nvSpPr>
          <p:spPr bwMode="auto">
            <a:xfrm>
              <a:off x="0" y="860"/>
              <a:ext cx="5760" cy="0"/>
            </a:xfrm>
            <a:prstGeom prst="line">
              <a:avLst/>
            </a:prstGeom>
            <a:noFill/>
            <a:ln w="9525">
              <a:solidFill>
                <a:schemeClr val="bg2"/>
              </a:solidFill>
              <a:round/>
              <a:headEnd/>
              <a:tailEnd/>
            </a:ln>
          </p:spPr>
          <p:txBody>
            <a:bodyPr wrap="none" anchor="ctr"/>
            <a:lstStyle/>
            <a:p>
              <a:endParaRPr lang="zh-CN" altLang="en-US"/>
            </a:p>
          </p:txBody>
        </p:sp>
        <p:sp>
          <p:nvSpPr>
            <p:cNvPr id="1110" name="Line 82"/>
            <p:cNvSpPr>
              <a:spLocks noChangeShapeType="1"/>
            </p:cNvSpPr>
            <p:nvPr userDrawn="1"/>
          </p:nvSpPr>
          <p:spPr bwMode="auto">
            <a:xfrm>
              <a:off x="0" y="896"/>
              <a:ext cx="5760" cy="0"/>
            </a:xfrm>
            <a:prstGeom prst="line">
              <a:avLst/>
            </a:prstGeom>
            <a:noFill/>
            <a:ln w="38100">
              <a:solidFill>
                <a:schemeClr val="bg2"/>
              </a:solidFill>
              <a:round/>
              <a:headEnd/>
              <a:tailEnd/>
            </a:ln>
          </p:spPr>
          <p:txBody>
            <a:bodyPr wrap="none" anchor="ctr"/>
            <a:lstStyle/>
            <a:p>
              <a:endParaRPr lang="zh-CN" altLang="en-US"/>
            </a:p>
          </p:txBody>
        </p:sp>
        <p:sp>
          <p:nvSpPr>
            <p:cNvPr id="1111" name="Line 83"/>
            <p:cNvSpPr>
              <a:spLocks noChangeShapeType="1"/>
            </p:cNvSpPr>
            <p:nvPr userDrawn="1"/>
          </p:nvSpPr>
          <p:spPr bwMode="auto">
            <a:xfrm>
              <a:off x="0" y="929"/>
              <a:ext cx="5760" cy="0"/>
            </a:xfrm>
            <a:prstGeom prst="line">
              <a:avLst/>
            </a:prstGeom>
            <a:noFill/>
            <a:ln w="19050">
              <a:solidFill>
                <a:schemeClr val="bg2"/>
              </a:solidFill>
              <a:round/>
              <a:headEnd/>
              <a:tailEnd/>
            </a:ln>
          </p:spPr>
          <p:txBody>
            <a:bodyPr wrap="none" anchor="ctr"/>
            <a:lstStyle/>
            <a:p>
              <a:endParaRPr lang="zh-CN" altLang="en-US"/>
            </a:p>
          </p:txBody>
        </p:sp>
        <p:sp>
          <p:nvSpPr>
            <p:cNvPr id="1112" name="Line 84"/>
            <p:cNvSpPr>
              <a:spLocks noChangeShapeType="1"/>
            </p:cNvSpPr>
            <p:nvPr userDrawn="1"/>
          </p:nvSpPr>
          <p:spPr bwMode="auto">
            <a:xfrm>
              <a:off x="0" y="770"/>
              <a:ext cx="5760" cy="0"/>
            </a:xfrm>
            <a:prstGeom prst="line">
              <a:avLst/>
            </a:prstGeom>
            <a:noFill/>
            <a:ln w="28575">
              <a:solidFill>
                <a:schemeClr val="bg2"/>
              </a:solidFill>
              <a:round/>
              <a:headEnd/>
              <a:tailEnd/>
            </a:ln>
          </p:spPr>
          <p:txBody>
            <a:bodyPr wrap="none" anchor="ctr"/>
            <a:lstStyle/>
            <a:p>
              <a:endParaRPr lang="zh-CN" altLang="en-US"/>
            </a:p>
          </p:txBody>
        </p:sp>
        <p:sp>
          <p:nvSpPr>
            <p:cNvPr id="1113" name="Line 85"/>
            <p:cNvSpPr>
              <a:spLocks noChangeShapeType="1"/>
            </p:cNvSpPr>
            <p:nvPr userDrawn="1"/>
          </p:nvSpPr>
          <p:spPr bwMode="auto">
            <a:xfrm>
              <a:off x="0" y="815"/>
              <a:ext cx="5760" cy="0"/>
            </a:xfrm>
            <a:prstGeom prst="line">
              <a:avLst/>
            </a:prstGeom>
            <a:noFill/>
            <a:ln w="19050">
              <a:solidFill>
                <a:schemeClr val="bg2"/>
              </a:solidFill>
              <a:round/>
              <a:headEnd/>
              <a:tailEnd/>
            </a:ln>
          </p:spPr>
          <p:txBody>
            <a:bodyPr wrap="none" anchor="ctr"/>
            <a:lstStyle/>
            <a:p>
              <a:endParaRPr lang="zh-CN" altLang="en-US"/>
            </a:p>
          </p:txBody>
        </p:sp>
        <p:sp>
          <p:nvSpPr>
            <p:cNvPr id="1114" name="Line 86"/>
            <p:cNvSpPr>
              <a:spLocks noChangeShapeType="1"/>
            </p:cNvSpPr>
            <p:nvPr userDrawn="1"/>
          </p:nvSpPr>
          <p:spPr bwMode="auto">
            <a:xfrm>
              <a:off x="0" y="718"/>
              <a:ext cx="5760" cy="0"/>
            </a:xfrm>
            <a:prstGeom prst="line">
              <a:avLst/>
            </a:prstGeom>
            <a:noFill/>
            <a:ln w="12700">
              <a:solidFill>
                <a:schemeClr val="bg2"/>
              </a:solidFill>
              <a:round/>
              <a:headEnd/>
              <a:tailEnd/>
            </a:ln>
          </p:spPr>
          <p:txBody>
            <a:bodyPr wrap="none" anchor="ctr"/>
            <a:lstStyle/>
            <a:p>
              <a:endParaRPr lang="zh-CN" altLang="en-US"/>
            </a:p>
          </p:txBody>
        </p:sp>
        <p:sp>
          <p:nvSpPr>
            <p:cNvPr id="1115" name="Line 87"/>
            <p:cNvSpPr>
              <a:spLocks noChangeShapeType="1"/>
            </p:cNvSpPr>
            <p:nvPr userDrawn="1"/>
          </p:nvSpPr>
          <p:spPr bwMode="auto">
            <a:xfrm>
              <a:off x="0" y="646"/>
              <a:ext cx="5760" cy="0"/>
            </a:xfrm>
            <a:prstGeom prst="line">
              <a:avLst/>
            </a:prstGeom>
            <a:noFill/>
            <a:ln w="12700">
              <a:solidFill>
                <a:schemeClr val="bg2"/>
              </a:solidFill>
              <a:round/>
              <a:headEnd/>
              <a:tailEnd/>
            </a:ln>
          </p:spPr>
          <p:txBody>
            <a:bodyPr wrap="none" anchor="ctr"/>
            <a:lstStyle/>
            <a:p>
              <a:endParaRPr lang="zh-CN" altLang="en-US"/>
            </a:p>
          </p:txBody>
        </p:sp>
        <p:sp>
          <p:nvSpPr>
            <p:cNvPr id="1116" name="Line 88"/>
            <p:cNvSpPr>
              <a:spLocks noChangeShapeType="1"/>
            </p:cNvSpPr>
            <p:nvPr userDrawn="1"/>
          </p:nvSpPr>
          <p:spPr bwMode="auto">
            <a:xfrm>
              <a:off x="0" y="522"/>
              <a:ext cx="5760" cy="0"/>
            </a:xfrm>
            <a:prstGeom prst="line">
              <a:avLst/>
            </a:prstGeom>
            <a:noFill/>
            <a:ln w="9525">
              <a:solidFill>
                <a:schemeClr val="bg2"/>
              </a:solidFill>
              <a:round/>
              <a:headEnd/>
              <a:tailEnd/>
            </a:ln>
          </p:spPr>
          <p:txBody>
            <a:bodyPr wrap="none" anchor="ctr"/>
            <a:lstStyle/>
            <a:p>
              <a:endParaRPr lang="zh-CN" altLang="en-US"/>
            </a:p>
          </p:txBody>
        </p:sp>
        <p:sp>
          <p:nvSpPr>
            <p:cNvPr id="1117" name="Line 89"/>
            <p:cNvSpPr>
              <a:spLocks noChangeShapeType="1"/>
            </p:cNvSpPr>
            <p:nvPr userDrawn="1"/>
          </p:nvSpPr>
          <p:spPr bwMode="auto">
            <a:xfrm>
              <a:off x="0" y="558"/>
              <a:ext cx="5760" cy="0"/>
            </a:xfrm>
            <a:prstGeom prst="line">
              <a:avLst/>
            </a:prstGeom>
            <a:noFill/>
            <a:ln w="38100">
              <a:solidFill>
                <a:schemeClr val="bg2"/>
              </a:solidFill>
              <a:round/>
              <a:headEnd/>
              <a:tailEnd/>
            </a:ln>
          </p:spPr>
          <p:txBody>
            <a:bodyPr wrap="none" anchor="ctr"/>
            <a:lstStyle/>
            <a:p>
              <a:endParaRPr lang="zh-CN" altLang="en-US"/>
            </a:p>
          </p:txBody>
        </p:sp>
        <p:sp>
          <p:nvSpPr>
            <p:cNvPr id="1118" name="Line 90"/>
            <p:cNvSpPr>
              <a:spLocks noChangeShapeType="1"/>
            </p:cNvSpPr>
            <p:nvPr userDrawn="1"/>
          </p:nvSpPr>
          <p:spPr bwMode="auto">
            <a:xfrm>
              <a:off x="0" y="591"/>
              <a:ext cx="5760" cy="0"/>
            </a:xfrm>
            <a:prstGeom prst="line">
              <a:avLst/>
            </a:prstGeom>
            <a:noFill/>
            <a:ln w="19050">
              <a:solidFill>
                <a:schemeClr val="bg2"/>
              </a:solidFill>
              <a:round/>
              <a:headEnd/>
              <a:tailEnd/>
            </a:ln>
          </p:spPr>
          <p:txBody>
            <a:bodyPr wrap="none" anchor="ctr"/>
            <a:lstStyle/>
            <a:p>
              <a:endParaRPr lang="zh-CN" altLang="en-US"/>
            </a:p>
          </p:txBody>
        </p:sp>
        <p:sp>
          <p:nvSpPr>
            <p:cNvPr id="1119" name="Line 91"/>
            <p:cNvSpPr>
              <a:spLocks noChangeShapeType="1"/>
            </p:cNvSpPr>
            <p:nvPr userDrawn="1"/>
          </p:nvSpPr>
          <p:spPr bwMode="auto">
            <a:xfrm>
              <a:off x="0" y="432"/>
              <a:ext cx="5760" cy="0"/>
            </a:xfrm>
            <a:prstGeom prst="line">
              <a:avLst/>
            </a:prstGeom>
            <a:noFill/>
            <a:ln w="28575">
              <a:solidFill>
                <a:schemeClr val="bg2"/>
              </a:solidFill>
              <a:round/>
              <a:headEnd/>
              <a:tailEnd/>
            </a:ln>
          </p:spPr>
          <p:txBody>
            <a:bodyPr wrap="none" anchor="ctr"/>
            <a:lstStyle/>
            <a:p>
              <a:endParaRPr lang="zh-CN" altLang="en-US"/>
            </a:p>
          </p:txBody>
        </p:sp>
        <p:sp>
          <p:nvSpPr>
            <p:cNvPr id="1120" name="Line 92"/>
            <p:cNvSpPr>
              <a:spLocks noChangeShapeType="1"/>
            </p:cNvSpPr>
            <p:nvPr userDrawn="1"/>
          </p:nvSpPr>
          <p:spPr bwMode="auto">
            <a:xfrm>
              <a:off x="0" y="384"/>
              <a:ext cx="5760" cy="0"/>
            </a:xfrm>
            <a:prstGeom prst="line">
              <a:avLst/>
            </a:prstGeom>
            <a:noFill/>
            <a:ln w="12700">
              <a:solidFill>
                <a:schemeClr val="bg2"/>
              </a:solidFill>
              <a:round/>
              <a:headEnd/>
              <a:tailEnd/>
            </a:ln>
          </p:spPr>
          <p:txBody>
            <a:bodyPr wrap="none" anchor="ctr"/>
            <a:lstStyle/>
            <a:p>
              <a:endParaRPr lang="zh-CN" altLang="en-US"/>
            </a:p>
          </p:txBody>
        </p:sp>
        <p:sp>
          <p:nvSpPr>
            <p:cNvPr id="1121" name="Line 93"/>
            <p:cNvSpPr>
              <a:spLocks noChangeShapeType="1"/>
            </p:cNvSpPr>
            <p:nvPr userDrawn="1"/>
          </p:nvSpPr>
          <p:spPr bwMode="auto">
            <a:xfrm>
              <a:off x="0" y="477"/>
              <a:ext cx="5760" cy="0"/>
            </a:xfrm>
            <a:prstGeom prst="line">
              <a:avLst/>
            </a:prstGeom>
            <a:noFill/>
            <a:ln w="19050">
              <a:solidFill>
                <a:schemeClr val="bg2"/>
              </a:solidFill>
              <a:round/>
              <a:headEnd/>
              <a:tailEnd/>
            </a:ln>
          </p:spPr>
          <p:txBody>
            <a:bodyPr wrap="none" anchor="ctr"/>
            <a:lstStyle/>
            <a:p>
              <a:endParaRPr lang="zh-CN" altLang="en-US"/>
            </a:p>
          </p:txBody>
        </p:sp>
        <p:sp>
          <p:nvSpPr>
            <p:cNvPr id="1122" name="Line 94"/>
            <p:cNvSpPr>
              <a:spLocks noChangeShapeType="1"/>
            </p:cNvSpPr>
            <p:nvPr userDrawn="1"/>
          </p:nvSpPr>
          <p:spPr bwMode="auto">
            <a:xfrm>
              <a:off x="0" y="339"/>
              <a:ext cx="5760" cy="0"/>
            </a:xfrm>
            <a:prstGeom prst="line">
              <a:avLst/>
            </a:prstGeom>
            <a:noFill/>
            <a:ln w="19050">
              <a:solidFill>
                <a:schemeClr val="bg2"/>
              </a:solidFill>
              <a:round/>
              <a:headEnd/>
              <a:tailEnd/>
            </a:ln>
          </p:spPr>
          <p:txBody>
            <a:bodyPr wrap="none" anchor="ctr"/>
            <a:lstStyle/>
            <a:p>
              <a:endParaRPr lang="zh-CN" altLang="en-US"/>
            </a:p>
          </p:txBody>
        </p:sp>
        <p:sp>
          <p:nvSpPr>
            <p:cNvPr id="1123" name="Line 95"/>
            <p:cNvSpPr>
              <a:spLocks noChangeShapeType="1"/>
            </p:cNvSpPr>
            <p:nvPr userDrawn="1"/>
          </p:nvSpPr>
          <p:spPr bwMode="auto">
            <a:xfrm>
              <a:off x="0" y="318"/>
              <a:ext cx="5760" cy="0"/>
            </a:xfrm>
            <a:prstGeom prst="line">
              <a:avLst/>
            </a:prstGeom>
            <a:noFill/>
            <a:ln w="9525">
              <a:solidFill>
                <a:schemeClr val="bg2"/>
              </a:solidFill>
              <a:round/>
              <a:headEnd/>
              <a:tailEnd/>
            </a:ln>
          </p:spPr>
          <p:txBody>
            <a:bodyPr wrap="none" anchor="ctr"/>
            <a:lstStyle/>
            <a:p>
              <a:endParaRPr lang="zh-CN" altLang="en-US"/>
            </a:p>
          </p:txBody>
        </p:sp>
        <p:sp>
          <p:nvSpPr>
            <p:cNvPr id="1124" name="Line 96"/>
            <p:cNvSpPr>
              <a:spLocks noChangeShapeType="1"/>
            </p:cNvSpPr>
            <p:nvPr userDrawn="1"/>
          </p:nvSpPr>
          <p:spPr bwMode="auto">
            <a:xfrm>
              <a:off x="0" y="258"/>
              <a:ext cx="5760" cy="0"/>
            </a:xfrm>
            <a:prstGeom prst="line">
              <a:avLst/>
            </a:prstGeom>
            <a:noFill/>
            <a:ln w="19050">
              <a:solidFill>
                <a:schemeClr val="bg2"/>
              </a:solidFill>
              <a:round/>
              <a:headEnd/>
              <a:tailEnd/>
            </a:ln>
          </p:spPr>
          <p:txBody>
            <a:bodyPr wrap="none" anchor="ctr"/>
            <a:lstStyle/>
            <a:p>
              <a:endParaRPr lang="zh-CN" altLang="en-US"/>
            </a:p>
          </p:txBody>
        </p:sp>
        <p:sp>
          <p:nvSpPr>
            <p:cNvPr id="1125" name="Line 97"/>
            <p:cNvSpPr>
              <a:spLocks noChangeShapeType="1"/>
            </p:cNvSpPr>
            <p:nvPr userDrawn="1"/>
          </p:nvSpPr>
          <p:spPr bwMode="auto">
            <a:xfrm>
              <a:off x="0" y="70"/>
              <a:ext cx="5760" cy="0"/>
            </a:xfrm>
            <a:prstGeom prst="line">
              <a:avLst/>
            </a:prstGeom>
            <a:noFill/>
            <a:ln w="9525">
              <a:solidFill>
                <a:schemeClr val="bg2"/>
              </a:solidFill>
              <a:round/>
              <a:headEnd/>
              <a:tailEnd/>
            </a:ln>
          </p:spPr>
          <p:txBody>
            <a:bodyPr wrap="none" anchor="ctr"/>
            <a:lstStyle/>
            <a:p>
              <a:endParaRPr lang="zh-CN" altLang="en-US"/>
            </a:p>
          </p:txBody>
        </p:sp>
        <p:sp>
          <p:nvSpPr>
            <p:cNvPr id="1126" name="Line 98"/>
            <p:cNvSpPr>
              <a:spLocks noChangeShapeType="1"/>
            </p:cNvSpPr>
            <p:nvPr userDrawn="1"/>
          </p:nvSpPr>
          <p:spPr bwMode="auto">
            <a:xfrm>
              <a:off x="0" y="43"/>
              <a:ext cx="5760" cy="0"/>
            </a:xfrm>
            <a:prstGeom prst="line">
              <a:avLst/>
            </a:prstGeom>
            <a:noFill/>
            <a:ln w="38100">
              <a:solidFill>
                <a:schemeClr val="bg2"/>
              </a:solidFill>
              <a:round/>
              <a:headEnd/>
              <a:tailEnd/>
            </a:ln>
          </p:spPr>
          <p:txBody>
            <a:bodyPr wrap="none" anchor="ctr"/>
            <a:lstStyle/>
            <a:p>
              <a:endParaRPr lang="zh-CN" altLang="en-US"/>
            </a:p>
          </p:txBody>
        </p:sp>
        <p:sp>
          <p:nvSpPr>
            <p:cNvPr id="1127" name="Line 99"/>
            <p:cNvSpPr>
              <a:spLocks noChangeShapeType="1"/>
            </p:cNvSpPr>
            <p:nvPr userDrawn="1"/>
          </p:nvSpPr>
          <p:spPr bwMode="auto">
            <a:xfrm>
              <a:off x="0" y="91"/>
              <a:ext cx="5760" cy="0"/>
            </a:xfrm>
            <a:prstGeom prst="line">
              <a:avLst/>
            </a:prstGeom>
            <a:noFill/>
            <a:ln w="12700">
              <a:solidFill>
                <a:schemeClr val="bg2"/>
              </a:solidFill>
              <a:round/>
              <a:headEnd/>
              <a:tailEnd/>
            </a:ln>
          </p:spPr>
          <p:txBody>
            <a:bodyPr wrap="none" anchor="ctr"/>
            <a:lstStyle/>
            <a:p>
              <a:endParaRPr lang="zh-CN" altLang="en-US"/>
            </a:p>
          </p:txBody>
        </p:sp>
        <p:sp>
          <p:nvSpPr>
            <p:cNvPr id="1128" name="Line 100"/>
            <p:cNvSpPr>
              <a:spLocks noChangeShapeType="1"/>
            </p:cNvSpPr>
            <p:nvPr userDrawn="1"/>
          </p:nvSpPr>
          <p:spPr bwMode="auto">
            <a:xfrm>
              <a:off x="0" y="145"/>
              <a:ext cx="5760" cy="0"/>
            </a:xfrm>
            <a:prstGeom prst="line">
              <a:avLst/>
            </a:prstGeom>
            <a:noFill/>
            <a:ln w="12700">
              <a:solidFill>
                <a:schemeClr val="bg2"/>
              </a:solidFill>
              <a:round/>
              <a:headEnd/>
              <a:tailEnd/>
            </a:ln>
          </p:spPr>
          <p:txBody>
            <a:bodyPr wrap="none" anchor="ctr"/>
            <a:lstStyle/>
            <a:p>
              <a:endParaRPr lang="zh-CN" altLang="en-US"/>
            </a:p>
          </p:txBody>
        </p:sp>
        <p:sp>
          <p:nvSpPr>
            <p:cNvPr id="1129" name="Line 101"/>
            <p:cNvSpPr>
              <a:spLocks noChangeShapeType="1"/>
            </p:cNvSpPr>
            <p:nvPr userDrawn="1"/>
          </p:nvSpPr>
          <p:spPr bwMode="auto">
            <a:xfrm>
              <a:off x="0" y="202"/>
              <a:ext cx="5760" cy="0"/>
            </a:xfrm>
            <a:prstGeom prst="line">
              <a:avLst/>
            </a:prstGeom>
            <a:noFill/>
            <a:ln w="38100">
              <a:solidFill>
                <a:schemeClr val="bg2"/>
              </a:solidFill>
              <a:round/>
              <a:headEnd/>
              <a:tailEnd/>
            </a:ln>
          </p:spPr>
          <p:txBody>
            <a:bodyPr wrap="none" anchor="ctr"/>
            <a:lstStyle/>
            <a:p>
              <a:endParaRPr lang="zh-CN" altLang="en-US"/>
            </a:p>
          </p:txBody>
        </p:sp>
      </p:grpSp>
      <p:sp>
        <p:nvSpPr>
          <p:cNvPr id="1027" name="Rectangle 107"/>
          <p:cNvSpPr>
            <a:spLocks noGrp="1" noChangeArrowheads="1"/>
          </p:cNvSpPr>
          <p:nvPr>
            <p:ph type="body" idx="1"/>
          </p:nvPr>
        </p:nvSpPr>
        <p:spPr bwMode="auto">
          <a:xfrm>
            <a:off x="809625" y="2214563"/>
            <a:ext cx="7958138" cy="3881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9196" name="Rectangle 108"/>
          <p:cNvSpPr>
            <a:spLocks noGrp="1" noChangeArrowheads="1"/>
          </p:cNvSpPr>
          <p:nvPr>
            <p:ph type="dt" sz="half" idx="2"/>
          </p:nvPr>
        </p:nvSpPr>
        <p:spPr bwMode="auto">
          <a:xfrm>
            <a:off x="809625" y="6373813"/>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solidFill>
                  <a:schemeClr val="folHlink"/>
                </a:solidFill>
              </a:defRPr>
            </a:lvl1pPr>
          </a:lstStyle>
          <a:p>
            <a:pPr>
              <a:defRPr/>
            </a:pPr>
            <a:r>
              <a:rPr lang="zh-CN" altLang="en-US"/>
              <a:t>OR1</a:t>
            </a:r>
            <a:endParaRPr lang="en-US" altLang="zh-CN"/>
          </a:p>
        </p:txBody>
      </p:sp>
      <p:sp>
        <p:nvSpPr>
          <p:cNvPr id="89197" name="Rectangle 109"/>
          <p:cNvSpPr>
            <a:spLocks noGrp="1" noChangeArrowheads="1"/>
          </p:cNvSpPr>
          <p:nvPr>
            <p:ph type="ftr" sz="quarter" idx="3"/>
          </p:nvPr>
        </p:nvSpPr>
        <p:spPr bwMode="auto">
          <a:xfrm>
            <a:off x="3132138" y="6376988"/>
            <a:ext cx="30861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solidFill>
                  <a:schemeClr val="folHlink"/>
                </a:solidFill>
              </a:defRPr>
            </a:lvl1pPr>
          </a:lstStyle>
          <a:p>
            <a:pPr>
              <a:defRPr/>
            </a:pPr>
            <a:r>
              <a:rPr lang="en-US" altLang="zh-CN"/>
              <a:t>operations  research  1</a:t>
            </a:r>
          </a:p>
        </p:txBody>
      </p:sp>
      <p:sp>
        <p:nvSpPr>
          <p:cNvPr id="89198" name="Rectangle 110"/>
          <p:cNvSpPr>
            <a:spLocks noGrp="1" noChangeArrowheads="1"/>
          </p:cNvSpPr>
          <p:nvPr>
            <p:ph type="sldNum" sz="quarter" idx="4"/>
          </p:nvPr>
        </p:nvSpPr>
        <p:spPr bwMode="auto">
          <a:xfrm>
            <a:off x="6589713" y="6376988"/>
            <a:ext cx="219392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solidFill>
                  <a:schemeClr val="folHlink"/>
                </a:solidFill>
              </a:defRPr>
            </a:lvl1pPr>
          </a:lstStyle>
          <a:p>
            <a:pPr>
              <a:defRPr/>
            </a:pPr>
            <a:fld id="{6D517FC1-02B4-4255-A3B2-824822CD3FB5}" type="slidenum">
              <a:rPr lang="en-US" altLang="zh-CN"/>
              <a:pPr>
                <a:defRPr/>
              </a:pPr>
              <a:t>‹#›</a:t>
            </a:fld>
            <a:endParaRPr lang="en-US" altLang="zh-CN"/>
          </a:p>
        </p:txBody>
      </p:sp>
      <p:sp>
        <p:nvSpPr>
          <p:cNvPr id="1031" name="Rectangle 111"/>
          <p:cNvSpPr>
            <a:spLocks noGrp="1" noChangeArrowheads="1"/>
          </p:cNvSpPr>
          <p:nvPr>
            <p:ph type="title"/>
          </p:nvPr>
        </p:nvSpPr>
        <p:spPr bwMode="auto">
          <a:xfrm>
            <a:off x="1371600" y="609600"/>
            <a:ext cx="73787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4205" r:id="rId1"/>
    <p:sldLayoutId id="2147484194" r:id="rId2"/>
    <p:sldLayoutId id="2147484195" r:id="rId3"/>
    <p:sldLayoutId id="2147484196" r:id="rId4"/>
    <p:sldLayoutId id="2147484197" r:id="rId5"/>
    <p:sldLayoutId id="2147484198" r:id="rId6"/>
    <p:sldLayoutId id="2147484199" r:id="rId7"/>
    <p:sldLayoutId id="2147484200" r:id="rId8"/>
    <p:sldLayoutId id="2147484201" r:id="rId9"/>
    <p:sldLayoutId id="2147484202" r:id="rId10"/>
    <p:sldLayoutId id="2147484203" r:id="rId11"/>
    <p:sldLayoutId id="2147484204" r:id="rId12"/>
    <p:sldLayoutId id="2147484206" r:id="rId13"/>
  </p:sldLayoutIdLst>
  <p:hf hdr="0" ftr="0"/>
  <p:txStyles>
    <p:titleStyle>
      <a:lvl1pPr algn="ctr" rtl="0" eaLnBrk="0" fontAlgn="base" hangingPunct="0">
        <a:lnSpc>
          <a:spcPct val="85000"/>
        </a:lnSpc>
        <a:spcBef>
          <a:spcPct val="0"/>
        </a:spcBef>
        <a:spcAft>
          <a:spcPct val="0"/>
        </a:spcAft>
        <a:defRPr kumimoji="1" sz="4400">
          <a:solidFill>
            <a:schemeClr val="tx2"/>
          </a:solidFill>
          <a:latin typeface="+mj-lt"/>
          <a:ea typeface="+mj-ea"/>
          <a:cs typeface="+mj-cs"/>
        </a:defRPr>
      </a:lvl1pPr>
      <a:lvl2pPr algn="ctr" rtl="0" eaLnBrk="0" fontAlgn="base" hangingPunct="0">
        <a:lnSpc>
          <a:spcPct val="85000"/>
        </a:lnSpc>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lnSpc>
          <a:spcPct val="85000"/>
        </a:lnSpc>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lnSpc>
          <a:spcPct val="85000"/>
        </a:lnSpc>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lnSpc>
          <a:spcPct val="85000"/>
        </a:lnSpc>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lnSpc>
          <a:spcPct val="85000"/>
        </a:lnSpc>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lnSpc>
          <a:spcPct val="85000"/>
        </a:lnSpc>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lnSpc>
          <a:spcPct val="85000"/>
        </a:lnSpc>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lnSpc>
          <a:spcPct val="85000"/>
        </a:lnSpc>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accent2"/>
        </a:buClr>
        <a:buFont typeface="Wingdings"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itchFamily="2" charset="2"/>
        <a:buChar char="§"/>
        <a:defRPr kumimoji="1" sz="2000">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Microsoft_Office_Word_97_-_2003___4.doc"/><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Microsoft_Office_Word_97_-_2003___5.doc"/><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5.xml.rels><?xml version="1.0" encoding="UTF-8" standalone="yes"?>
<Relationships xmlns="http://schemas.openxmlformats.org/package/2006/relationships"><Relationship Id="rId3" Type="http://schemas.openxmlformats.org/officeDocument/2006/relationships/oleObject" Target="../embeddings/Microsoft_Office_Word_97_-_2003___6.doc"/><Relationship Id="rId2" Type="http://schemas.openxmlformats.org/officeDocument/2006/relationships/slideLayout" Target="../slideLayouts/slideLayout12.xml"/><Relationship Id="rId1" Type="http://schemas.openxmlformats.org/officeDocument/2006/relationships/vmlDrawing" Target="../drawings/vmlDrawing6.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Microsoft_Office_Word_97_-_2003___7.doc"/><Relationship Id="rId2" Type="http://schemas.openxmlformats.org/officeDocument/2006/relationships/slideLayout" Target="../slideLayouts/slideLayout12.xml"/><Relationship Id="rId1" Type="http://schemas.openxmlformats.org/officeDocument/2006/relationships/vmlDrawing" Target="../drawings/vmlDrawing7.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Microsoft_Office_Word_97_-_2003___8.doc"/><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Microsoft_Office_Word_97_-_2003___9.doc"/><Relationship Id="rId2" Type="http://schemas.openxmlformats.org/officeDocument/2006/relationships/slideLayout" Target="../slideLayouts/slideLayout7.xml"/><Relationship Id="rId1" Type="http://schemas.openxmlformats.org/officeDocument/2006/relationships/vmlDrawing" Target="../drawings/vmlDrawing10.vml"/></Relationships>
</file>

<file path=ppt/slides/_rels/slide37.xml.rels><?xml version="1.0" encoding="UTF-8" standalone="yes"?>
<Relationships xmlns="http://schemas.openxmlformats.org/package/2006/relationships"><Relationship Id="rId3" Type="http://schemas.openxmlformats.org/officeDocument/2006/relationships/oleObject" Target="../embeddings/Microsoft_Office_Word_97_-_2003___10.doc"/><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Microsoft_Office_Word_97_-_2003___11.doc"/><Relationship Id="rId2" Type="http://schemas.openxmlformats.org/officeDocument/2006/relationships/slideLayout" Target="../slideLayouts/slideLayout7.xml"/><Relationship Id="rId1" Type="http://schemas.openxmlformats.org/officeDocument/2006/relationships/vmlDrawing" Target="../drawings/vmlDrawing12.v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11.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4.v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Microsoft_Office_Word_97_-_2003___12.doc"/><Relationship Id="rId2" Type="http://schemas.openxmlformats.org/officeDocument/2006/relationships/slideLayout" Target="../slideLayouts/slideLayout13.xml"/><Relationship Id="rId1" Type="http://schemas.openxmlformats.org/officeDocument/2006/relationships/vmlDrawing" Target="../drawings/vmlDrawing15.v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Microsoft_Office_Word_97_-_2003___13.doc"/><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oleObject" Target="../embeddings/Microsoft_Office_Word_97_-_2003___14.doc"/></Relationships>
</file>

<file path=ppt/slides/_rels/slide47.xml.rels><?xml version="1.0" encoding="UTF-8" standalone="yes"?>
<Relationships xmlns="http://schemas.openxmlformats.org/package/2006/relationships"><Relationship Id="rId3" Type="http://schemas.openxmlformats.org/officeDocument/2006/relationships/oleObject" Target="../embeddings/Microsoft_Office_Word_97_-_2003___15.doc"/><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oleObject" Target="../embeddings/Microsoft_Office_Word_97_-_2003___16.doc"/></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oleObject" Target="../embeddings/oleObject15.bin"/></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oleObject" Target="../embeddings/oleObject17.bin"/></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21.v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oleObject" Target="../embeddings/oleObject20.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Microsoft_Office_Word_97_-_2003___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23.v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24.vml"/><Relationship Id="rId5" Type="http://schemas.openxmlformats.org/officeDocument/2006/relationships/oleObject" Target="../embeddings/oleObject24.bin"/><Relationship Id="rId4" Type="http://schemas.openxmlformats.org/officeDocument/2006/relationships/oleObject" Target="../embeddings/oleObject23.bin"/></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25.vml"/><Relationship Id="rId5" Type="http://schemas.openxmlformats.org/officeDocument/2006/relationships/oleObject" Target="../embeddings/oleObject27.bin"/><Relationship Id="rId4" Type="http://schemas.openxmlformats.org/officeDocument/2006/relationships/oleObject" Target="../embeddings/oleObject26.bin"/></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oleObject" Target="../embeddings/oleObject28.bin"/><Relationship Id="rId7"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oleObject" Target="../embeddings/oleObject31.bin"/><Relationship Id="rId5" Type="http://schemas.openxmlformats.org/officeDocument/2006/relationships/oleObject" Target="../embeddings/oleObject30.bin"/><Relationship Id="rId4" Type="http://schemas.openxmlformats.org/officeDocument/2006/relationships/oleObject" Target="../embeddings/oleObject29.bin"/><Relationship Id="rId9" Type="http://schemas.openxmlformats.org/officeDocument/2006/relationships/oleObject" Target="../embeddings/oleObject34.bin"/></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oleObject" Target="../embeddings/oleObject35.bin"/><Relationship Id="rId7"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oleObject" Target="../embeddings/oleObject38.bin"/><Relationship Id="rId5" Type="http://schemas.openxmlformats.org/officeDocument/2006/relationships/oleObject" Target="../embeddings/oleObject37.bin"/><Relationship Id="rId10" Type="http://schemas.openxmlformats.org/officeDocument/2006/relationships/oleObject" Target="../embeddings/oleObject42.bin"/><Relationship Id="rId4" Type="http://schemas.openxmlformats.org/officeDocument/2006/relationships/oleObject" Target="../embeddings/oleObject36.bin"/><Relationship Id="rId9" Type="http://schemas.openxmlformats.org/officeDocument/2006/relationships/oleObject" Target="../embeddings/oleObject41.bin"/></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oleObject" Target="../embeddings/oleObject43.bin"/><Relationship Id="rId7" Type="http://schemas.openxmlformats.org/officeDocument/2006/relationships/oleObject" Target="../embeddings/oleObject47.bin"/><Relationship Id="rId12" Type="http://schemas.openxmlformats.org/officeDocument/2006/relationships/slide" Target="slide22.xml"/><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oleObject" Target="../embeddings/oleObject46.bin"/><Relationship Id="rId11" Type="http://schemas.openxmlformats.org/officeDocument/2006/relationships/oleObject" Target="../embeddings/oleObject51.bin"/><Relationship Id="rId5" Type="http://schemas.openxmlformats.org/officeDocument/2006/relationships/oleObject" Target="../embeddings/oleObject45.bin"/><Relationship Id="rId10" Type="http://schemas.openxmlformats.org/officeDocument/2006/relationships/oleObject" Target="../embeddings/oleObject50.bin"/><Relationship Id="rId4" Type="http://schemas.openxmlformats.org/officeDocument/2006/relationships/oleObject" Target="../embeddings/oleObject44.bin"/><Relationship Id="rId9" Type="http://schemas.openxmlformats.org/officeDocument/2006/relationships/oleObject" Target="../embeddings/oleObject49.bin"/></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57.bin"/><Relationship Id="rId13" Type="http://schemas.openxmlformats.org/officeDocument/2006/relationships/oleObject" Target="../embeddings/oleObject62.bin"/><Relationship Id="rId18" Type="http://schemas.openxmlformats.org/officeDocument/2006/relationships/oleObject" Target="../embeddings/oleObject67.bin"/><Relationship Id="rId3" Type="http://schemas.openxmlformats.org/officeDocument/2006/relationships/oleObject" Target="../embeddings/oleObject52.bin"/><Relationship Id="rId7" Type="http://schemas.openxmlformats.org/officeDocument/2006/relationships/oleObject" Target="../embeddings/oleObject56.bin"/><Relationship Id="rId12" Type="http://schemas.openxmlformats.org/officeDocument/2006/relationships/oleObject" Target="../embeddings/oleObject61.bin"/><Relationship Id="rId17" Type="http://schemas.openxmlformats.org/officeDocument/2006/relationships/oleObject" Target="../embeddings/oleObject66.bin"/><Relationship Id="rId2" Type="http://schemas.openxmlformats.org/officeDocument/2006/relationships/slideLayout" Target="../slideLayouts/slideLayout7.xml"/><Relationship Id="rId16" Type="http://schemas.openxmlformats.org/officeDocument/2006/relationships/oleObject" Target="../embeddings/oleObject65.bin"/><Relationship Id="rId20" Type="http://schemas.openxmlformats.org/officeDocument/2006/relationships/slide" Target="slide20.xml"/><Relationship Id="rId1" Type="http://schemas.openxmlformats.org/officeDocument/2006/relationships/vmlDrawing" Target="../drawings/vmlDrawing29.vml"/><Relationship Id="rId6" Type="http://schemas.openxmlformats.org/officeDocument/2006/relationships/oleObject" Target="../embeddings/oleObject55.bin"/><Relationship Id="rId11" Type="http://schemas.openxmlformats.org/officeDocument/2006/relationships/oleObject" Target="../embeddings/oleObject60.bin"/><Relationship Id="rId5" Type="http://schemas.openxmlformats.org/officeDocument/2006/relationships/oleObject" Target="../embeddings/oleObject54.bin"/><Relationship Id="rId15" Type="http://schemas.openxmlformats.org/officeDocument/2006/relationships/oleObject" Target="../embeddings/oleObject64.bin"/><Relationship Id="rId10" Type="http://schemas.openxmlformats.org/officeDocument/2006/relationships/oleObject" Target="../embeddings/oleObject59.bin"/><Relationship Id="rId19" Type="http://schemas.openxmlformats.org/officeDocument/2006/relationships/oleObject" Target="../embeddings/oleObject68.bin"/><Relationship Id="rId4" Type="http://schemas.openxmlformats.org/officeDocument/2006/relationships/oleObject" Target="../embeddings/oleObject53.bin"/><Relationship Id="rId9" Type="http://schemas.openxmlformats.org/officeDocument/2006/relationships/oleObject" Target="../embeddings/oleObject58.bin"/><Relationship Id="rId14" Type="http://schemas.openxmlformats.org/officeDocument/2006/relationships/oleObject" Target="../embeddings/oleObject63.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72.bin"/><Relationship Id="rId5" Type="http://schemas.openxmlformats.org/officeDocument/2006/relationships/oleObject" Target="../embeddings/oleObject71.bin"/><Relationship Id="rId4" Type="http://schemas.openxmlformats.org/officeDocument/2006/relationships/oleObject" Target="../embeddings/oleObject70.bin"/></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78.bin"/><Relationship Id="rId13" Type="http://schemas.openxmlformats.org/officeDocument/2006/relationships/oleObject" Target="../embeddings/oleObject83.bin"/><Relationship Id="rId18" Type="http://schemas.openxmlformats.org/officeDocument/2006/relationships/oleObject" Target="../embeddings/oleObject88.bin"/><Relationship Id="rId3" Type="http://schemas.openxmlformats.org/officeDocument/2006/relationships/oleObject" Target="../embeddings/oleObject73.bin"/><Relationship Id="rId7" Type="http://schemas.openxmlformats.org/officeDocument/2006/relationships/oleObject" Target="../embeddings/oleObject77.bin"/><Relationship Id="rId12" Type="http://schemas.openxmlformats.org/officeDocument/2006/relationships/oleObject" Target="../embeddings/oleObject82.bin"/><Relationship Id="rId17" Type="http://schemas.openxmlformats.org/officeDocument/2006/relationships/oleObject" Target="../embeddings/oleObject87.bin"/><Relationship Id="rId2" Type="http://schemas.openxmlformats.org/officeDocument/2006/relationships/slideLayout" Target="../slideLayouts/slideLayout7.xml"/><Relationship Id="rId16" Type="http://schemas.openxmlformats.org/officeDocument/2006/relationships/oleObject" Target="../embeddings/oleObject86.bin"/><Relationship Id="rId1" Type="http://schemas.openxmlformats.org/officeDocument/2006/relationships/vmlDrawing" Target="../drawings/vmlDrawing31.vml"/><Relationship Id="rId6" Type="http://schemas.openxmlformats.org/officeDocument/2006/relationships/oleObject" Target="../embeddings/oleObject76.bin"/><Relationship Id="rId11" Type="http://schemas.openxmlformats.org/officeDocument/2006/relationships/oleObject" Target="../embeddings/oleObject81.bin"/><Relationship Id="rId5" Type="http://schemas.openxmlformats.org/officeDocument/2006/relationships/oleObject" Target="../embeddings/oleObject75.bin"/><Relationship Id="rId15" Type="http://schemas.openxmlformats.org/officeDocument/2006/relationships/oleObject" Target="../embeddings/oleObject85.bin"/><Relationship Id="rId10" Type="http://schemas.openxmlformats.org/officeDocument/2006/relationships/oleObject" Target="../embeddings/oleObject80.bin"/><Relationship Id="rId19" Type="http://schemas.openxmlformats.org/officeDocument/2006/relationships/oleObject" Target="../embeddings/oleObject89.bin"/><Relationship Id="rId4" Type="http://schemas.openxmlformats.org/officeDocument/2006/relationships/oleObject" Target="../embeddings/oleObject74.bin"/><Relationship Id="rId9" Type="http://schemas.openxmlformats.org/officeDocument/2006/relationships/oleObject" Target="../embeddings/oleObject79.bin"/><Relationship Id="rId14" Type="http://schemas.openxmlformats.org/officeDocument/2006/relationships/oleObject" Target="../embeddings/oleObject84.bin"/></Relationships>
</file>

<file path=ppt/slides/_rels/slide7.xml.rels><?xml version="1.0" encoding="UTF-8" standalone="yes"?>
<Relationships xmlns="http://schemas.openxmlformats.org/package/2006/relationships"><Relationship Id="rId3" Type="http://schemas.openxmlformats.org/officeDocument/2006/relationships/oleObject" Target="../embeddings/Microsoft_Office_Word_97_-_2003___2.doc"/><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95.bin"/><Relationship Id="rId3" Type="http://schemas.openxmlformats.org/officeDocument/2006/relationships/oleObject" Target="../embeddings/oleObject90.bin"/><Relationship Id="rId7" Type="http://schemas.openxmlformats.org/officeDocument/2006/relationships/oleObject" Target="../embeddings/oleObject94.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93.bin"/><Relationship Id="rId5" Type="http://schemas.openxmlformats.org/officeDocument/2006/relationships/oleObject" Target="../embeddings/oleObject92.bin"/><Relationship Id="rId10" Type="http://schemas.openxmlformats.org/officeDocument/2006/relationships/slide" Target="slide23.xml"/><Relationship Id="rId4" Type="http://schemas.openxmlformats.org/officeDocument/2006/relationships/oleObject" Target="../embeddings/oleObject91.bin"/><Relationship Id="rId9" Type="http://schemas.openxmlformats.org/officeDocument/2006/relationships/oleObject" Target="../embeddings/oleObject96.bin"/></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102.bin"/><Relationship Id="rId13" Type="http://schemas.openxmlformats.org/officeDocument/2006/relationships/oleObject" Target="../embeddings/oleObject107.bin"/><Relationship Id="rId18" Type="http://schemas.openxmlformats.org/officeDocument/2006/relationships/oleObject" Target="../embeddings/oleObject112.bin"/><Relationship Id="rId3" Type="http://schemas.openxmlformats.org/officeDocument/2006/relationships/oleObject" Target="../embeddings/oleObject97.bin"/><Relationship Id="rId21" Type="http://schemas.openxmlformats.org/officeDocument/2006/relationships/oleObject" Target="../embeddings/oleObject115.bin"/><Relationship Id="rId7" Type="http://schemas.openxmlformats.org/officeDocument/2006/relationships/oleObject" Target="../embeddings/oleObject101.bin"/><Relationship Id="rId12" Type="http://schemas.openxmlformats.org/officeDocument/2006/relationships/oleObject" Target="../embeddings/oleObject106.bin"/><Relationship Id="rId17" Type="http://schemas.openxmlformats.org/officeDocument/2006/relationships/oleObject" Target="../embeddings/oleObject111.bin"/><Relationship Id="rId2" Type="http://schemas.openxmlformats.org/officeDocument/2006/relationships/slideLayout" Target="../slideLayouts/slideLayout2.xml"/><Relationship Id="rId16" Type="http://schemas.openxmlformats.org/officeDocument/2006/relationships/oleObject" Target="../embeddings/oleObject110.bin"/><Relationship Id="rId20" Type="http://schemas.openxmlformats.org/officeDocument/2006/relationships/oleObject" Target="../embeddings/oleObject114.bin"/><Relationship Id="rId1" Type="http://schemas.openxmlformats.org/officeDocument/2006/relationships/vmlDrawing" Target="../drawings/vmlDrawing33.vml"/><Relationship Id="rId6" Type="http://schemas.openxmlformats.org/officeDocument/2006/relationships/oleObject" Target="../embeddings/oleObject100.bin"/><Relationship Id="rId11" Type="http://schemas.openxmlformats.org/officeDocument/2006/relationships/oleObject" Target="../embeddings/oleObject105.bin"/><Relationship Id="rId5" Type="http://schemas.openxmlformats.org/officeDocument/2006/relationships/oleObject" Target="../embeddings/oleObject99.bin"/><Relationship Id="rId15" Type="http://schemas.openxmlformats.org/officeDocument/2006/relationships/oleObject" Target="../embeddings/oleObject109.bin"/><Relationship Id="rId10" Type="http://schemas.openxmlformats.org/officeDocument/2006/relationships/oleObject" Target="../embeddings/oleObject104.bin"/><Relationship Id="rId19" Type="http://schemas.openxmlformats.org/officeDocument/2006/relationships/oleObject" Target="../embeddings/oleObject113.bin"/><Relationship Id="rId4" Type="http://schemas.openxmlformats.org/officeDocument/2006/relationships/oleObject" Target="../embeddings/oleObject98.bin"/><Relationship Id="rId9" Type="http://schemas.openxmlformats.org/officeDocument/2006/relationships/oleObject" Target="../embeddings/oleObject103.bin"/><Relationship Id="rId14" Type="http://schemas.openxmlformats.org/officeDocument/2006/relationships/oleObject" Target="../embeddings/oleObject108.bin"/></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119.bin"/><Relationship Id="rId3" Type="http://schemas.openxmlformats.org/officeDocument/2006/relationships/notesSlide" Target="../notesSlides/notesSlide4.xml"/><Relationship Id="rId7" Type="http://schemas.openxmlformats.org/officeDocument/2006/relationships/oleObject" Target="../embeddings/oleObject118.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117.bin"/><Relationship Id="rId5" Type="http://schemas.openxmlformats.org/officeDocument/2006/relationships/oleObject" Target="../embeddings/oleObject116.bin"/><Relationship Id="rId10" Type="http://schemas.openxmlformats.org/officeDocument/2006/relationships/oleObject" Target="../embeddings/oleObject121.bin"/><Relationship Id="rId4" Type="http://schemas.openxmlformats.org/officeDocument/2006/relationships/slide" Target="slide21.xml"/><Relationship Id="rId9" Type="http://schemas.openxmlformats.org/officeDocument/2006/relationships/oleObject" Target="../embeddings/oleObject120.bin"/></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127.bin"/><Relationship Id="rId13" Type="http://schemas.openxmlformats.org/officeDocument/2006/relationships/oleObject" Target="../embeddings/oleObject132.bin"/><Relationship Id="rId3" Type="http://schemas.openxmlformats.org/officeDocument/2006/relationships/oleObject" Target="../embeddings/oleObject122.bin"/><Relationship Id="rId7" Type="http://schemas.openxmlformats.org/officeDocument/2006/relationships/oleObject" Target="../embeddings/oleObject126.bin"/><Relationship Id="rId12" Type="http://schemas.openxmlformats.org/officeDocument/2006/relationships/oleObject" Target="../embeddings/oleObject131.bin"/><Relationship Id="rId2" Type="http://schemas.openxmlformats.org/officeDocument/2006/relationships/slideLayout" Target="../slideLayouts/slideLayout13.xml"/><Relationship Id="rId1" Type="http://schemas.openxmlformats.org/officeDocument/2006/relationships/vmlDrawing" Target="../drawings/vmlDrawing35.vml"/><Relationship Id="rId6" Type="http://schemas.openxmlformats.org/officeDocument/2006/relationships/oleObject" Target="../embeddings/oleObject125.bin"/><Relationship Id="rId11" Type="http://schemas.openxmlformats.org/officeDocument/2006/relationships/oleObject" Target="../embeddings/oleObject130.bin"/><Relationship Id="rId5" Type="http://schemas.openxmlformats.org/officeDocument/2006/relationships/oleObject" Target="../embeddings/oleObject124.bin"/><Relationship Id="rId15" Type="http://schemas.openxmlformats.org/officeDocument/2006/relationships/oleObject" Target="../embeddings/oleObject134.bin"/><Relationship Id="rId10" Type="http://schemas.openxmlformats.org/officeDocument/2006/relationships/oleObject" Target="../embeddings/oleObject129.bin"/><Relationship Id="rId4" Type="http://schemas.openxmlformats.org/officeDocument/2006/relationships/oleObject" Target="../embeddings/oleObject123.bin"/><Relationship Id="rId9" Type="http://schemas.openxmlformats.org/officeDocument/2006/relationships/oleObject" Target="../embeddings/oleObject128.bin"/><Relationship Id="rId14" Type="http://schemas.openxmlformats.org/officeDocument/2006/relationships/oleObject" Target="../embeddings/oleObject133.bin"/></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140.bin"/><Relationship Id="rId13" Type="http://schemas.openxmlformats.org/officeDocument/2006/relationships/oleObject" Target="../embeddings/oleObject145.bin"/><Relationship Id="rId18" Type="http://schemas.openxmlformats.org/officeDocument/2006/relationships/oleObject" Target="../embeddings/oleObject150.bin"/><Relationship Id="rId3" Type="http://schemas.openxmlformats.org/officeDocument/2006/relationships/oleObject" Target="../embeddings/oleObject135.bin"/><Relationship Id="rId21" Type="http://schemas.openxmlformats.org/officeDocument/2006/relationships/oleObject" Target="../embeddings/oleObject153.bin"/><Relationship Id="rId7" Type="http://schemas.openxmlformats.org/officeDocument/2006/relationships/oleObject" Target="../embeddings/oleObject139.bin"/><Relationship Id="rId12" Type="http://schemas.openxmlformats.org/officeDocument/2006/relationships/oleObject" Target="../embeddings/oleObject144.bin"/><Relationship Id="rId17" Type="http://schemas.openxmlformats.org/officeDocument/2006/relationships/oleObject" Target="../embeddings/oleObject149.bin"/><Relationship Id="rId2" Type="http://schemas.openxmlformats.org/officeDocument/2006/relationships/slideLayout" Target="../slideLayouts/slideLayout7.xml"/><Relationship Id="rId16" Type="http://schemas.openxmlformats.org/officeDocument/2006/relationships/oleObject" Target="../embeddings/oleObject148.bin"/><Relationship Id="rId20" Type="http://schemas.openxmlformats.org/officeDocument/2006/relationships/oleObject" Target="../embeddings/oleObject152.bin"/><Relationship Id="rId1" Type="http://schemas.openxmlformats.org/officeDocument/2006/relationships/vmlDrawing" Target="../drawings/vmlDrawing36.vml"/><Relationship Id="rId6" Type="http://schemas.openxmlformats.org/officeDocument/2006/relationships/oleObject" Target="../embeddings/oleObject138.bin"/><Relationship Id="rId11" Type="http://schemas.openxmlformats.org/officeDocument/2006/relationships/oleObject" Target="../embeddings/oleObject143.bin"/><Relationship Id="rId5" Type="http://schemas.openxmlformats.org/officeDocument/2006/relationships/oleObject" Target="../embeddings/oleObject137.bin"/><Relationship Id="rId15" Type="http://schemas.openxmlformats.org/officeDocument/2006/relationships/oleObject" Target="../embeddings/oleObject147.bin"/><Relationship Id="rId23" Type="http://schemas.openxmlformats.org/officeDocument/2006/relationships/oleObject" Target="../embeddings/oleObject155.bin"/><Relationship Id="rId10" Type="http://schemas.openxmlformats.org/officeDocument/2006/relationships/oleObject" Target="../embeddings/oleObject142.bin"/><Relationship Id="rId19" Type="http://schemas.openxmlformats.org/officeDocument/2006/relationships/oleObject" Target="../embeddings/oleObject151.bin"/><Relationship Id="rId4" Type="http://schemas.openxmlformats.org/officeDocument/2006/relationships/oleObject" Target="../embeddings/oleObject136.bin"/><Relationship Id="rId9" Type="http://schemas.openxmlformats.org/officeDocument/2006/relationships/oleObject" Target="../embeddings/oleObject141.bin"/><Relationship Id="rId14" Type="http://schemas.openxmlformats.org/officeDocument/2006/relationships/oleObject" Target="../embeddings/oleObject146.bin"/><Relationship Id="rId22" Type="http://schemas.openxmlformats.org/officeDocument/2006/relationships/oleObject" Target="../embeddings/oleObject154.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56.bin"/><Relationship Id="rId2" Type="http://schemas.openxmlformats.org/officeDocument/2006/relationships/slideLayout" Target="../slideLayouts/slideLayout2.xml"/><Relationship Id="rId1" Type="http://schemas.openxmlformats.org/officeDocument/2006/relationships/vmlDrawing" Target="../drawings/vmlDrawing37.vml"/><Relationship Id="rId5" Type="http://schemas.openxmlformats.org/officeDocument/2006/relationships/oleObject" Target="../embeddings/oleObject158.bin"/><Relationship Id="rId4" Type="http://schemas.openxmlformats.org/officeDocument/2006/relationships/oleObject" Target="../embeddings/oleObject157.bin"/></Relationships>
</file>

<file path=ppt/slides/_rels/slide78.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Microsoft_Office_Word_97_-_2003___3.doc"/><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80.xml.rels><?xml version="1.0" encoding="UTF-8" standalone="yes"?>
<Relationships xmlns="http://schemas.openxmlformats.org/package/2006/relationships"><Relationship Id="rId2" Type="http://schemas.openxmlformats.org/officeDocument/2006/relationships/image" Target="../media/image152.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53.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164.bin"/><Relationship Id="rId3" Type="http://schemas.openxmlformats.org/officeDocument/2006/relationships/oleObject" Target="../embeddings/oleObject159.bin"/><Relationship Id="rId7" Type="http://schemas.openxmlformats.org/officeDocument/2006/relationships/oleObject" Target="../embeddings/oleObject163.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oleObject" Target="../embeddings/oleObject162.bin"/><Relationship Id="rId5" Type="http://schemas.openxmlformats.org/officeDocument/2006/relationships/oleObject" Target="../embeddings/oleObject161.bin"/><Relationship Id="rId4" Type="http://schemas.openxmlformats.org/officeDocument/2006/relationships/oleObject" Target="../embeddings/oleObject160.bin"/><Relationship Id="rId9" Type="http://schemas.openxmlformats.org/officeDocument/2006/relationships/oleObject" Target="../embeddings/oleObject165.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ailing2.gif (18382 bytes)"/>
          <p:cNvPicPr>
            <a:picLocks noChangeAspect="1" noChangeArrowheads="1" noCrop="1"/>
          </p:cNvPicPr>
          <p:nvPr/>
        </p:nvPicPr>
        <p:blipFill>
          <a:blip r:embed="rId2"/>
          <a:srcRect/>
          <a:stretch>
            <a:fillRect/>
          </a:stretch>
        </p:blipFill>
        <p:spPr bwMode="auto">
          <a:xfrm>
            <a:off x="6804025" y="5013325"/>
            <a:ext cx="2070100" cy="1608138"/>
          </a:xfrm>
          <a:prstGeom prst="rect">
            <a:avLst/>
          </a:prstGeom>
          <a:noFill/>
          <a:ln w="9525">
            <a:noFill/>
            <a:miter lim="800000"/>
            <a:headEnd/>
            <a:tailEnd/>
          </a:ln>
        </p:spPr>
      </p:pic>
      <p:sp>
        <p:nvSpPr>
          <p:cNvPr id="4099" name="Rectangle 3"/>
          <p:cNvSpPr>
            <a:spLocks noGrp="1" noChangeArrowheads="1"/>
          </p:cNvSpPr>
          <p:nvPr>
            <p:ph type="title"/>
          </p:nvPr>
        </p:nvSpPr>
        <p:spPr>
          <a:xfrm>
            <a:off x="457200" y="274638"/>
            <a:ext cx="7286625" cy="1143000"/>
          </a:xfrm>
        </p:spPr>
        <p:txBody>
          <a:bodyPr/>
          <a:lstStyle/>
          <a:p>
            <a:pPr eaLnBrk="1" hangingPunct="1"/>
            <a:r>
              <a:rPr lang="zh-CN" altLang="en-US" b="1" smtClean="0">
                <a:ea typeface="黑体" pitchFamily="2" charset="-122"/>
              </a:rPr>
              <a:t>规划论</a:t>
            </a:r>
          </a:p>
        </p:txBody>
      </p:sp>
      <p:grpSp>
        <p:nvGrpSpPr>
          <p:cNvPr id="4100" name="Group 4"/>
          <p:cNvGrpSpPr>
            <a:grpSpLocks/>
          </p:cNvGrpSpPr>
          <p:nvPr/>
        </p:nvGrpSpPr>
        <p:grpSpPr bwMode="auto">
          <a:xfrm>
            <a:off x="1751013" y="1403350"/>
            <a:ext cx="5416550" cy="1017588"/>
            <a:chOff x="912" y="1008"/>
            <a:chExt cx="3984" cy="912"/>
          </a:xfrm>
        </p:grpSpPr>
        <p:sp>
          <p:nvSpPr>
            <p:cNvPr id="4115" name="AutoShape 5"/>
            <p:cNvSpPr>
              <a:spLocks noChangeArrowheads="1"/>
            </p:cNvSpPr>
            <p:nvPr/>
          </p:nvSpPr>
          <p:spPr bwMode="gray">
            <a:xfrm>
              <a:off x="912" y="1008"/>
              <a:ext cx="3984" cy="912"/>
            </a:xfrm>
            <a:prstGeom prst="roundRect">
              <a:avLst>
                <a:gd name="adj" fmla="val 10889"/>
              </a:avLst>
            </a:prstGeom>
            <a:gradFill rotWithShape="1">
              <a:gsLst>
                <a:gs pos="0">
                  <a:srgbClr val="DDDDDD"/>
                </a:gs>
                <a:gs pos="50000">
                  <a:srgbClr val="F3F3F3"/>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zh-CN" altLang="en-US"/>
            </a:p>
          </p:txBody>
        </p:sp>
        <p:grpSp>
          <p:nvGrpSpPr>
            <p:cNvPr id="4116" name="Group 6"/>
            <p:cNvGrpSpPr>
              <a:grpSpLocks/>
            </p:cNvGrpSpPr>
            <p:nvPr/>
          </p:nvGrpSpPr>
          <p:grpSpPr bwMode="auto">
            <a:xfrm>
              <a:off x="999" y="1092"/>
              <a:ext cx="768" cy="746"/>
              <a:chOff x="999" y="1092"/>
              <a:chExt cx="768" cy="746"/>
            </a:xfrm>
          </p:grpSpPr>
          <p:sp>
            <p:nvSpPr>
              <p:cNvPr id="2" name="AutoShape 7"/>
              <p:cNvSpPr>
                <a:spLocks noChangeArrowheads="1"/>
              </p:cNvSpPr>
              <p:nvPr/>
            </p:nvSpPr>
            <p:spPr bwMode="gray">
              <a:xfrm>
                <a:off x="1003" y="1092"/>
                <a:ext cx="764" cy="746"/>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chemeClr val="bg1"/>
                </a:solidFill>
                <a:round/>
                <a:headEnd/>
                <a:tailEnd/>
              </a:ln>
              <a:effectLst/>
            </p:spPr>
            <p:txBody>
              <a:bodyPr wrap="none" anchor="ctr"/>
              <a:lstStyle/>
              <a:p>
                <a:pPr>
                  <a:defRPr/>
                </a:pPr>
                <a:endParaRPr lang="zh-CN" altLang="en-US">
                  <a:ea typeface="宋体" charset="-122"/>
                </a:endParaRPr>
              </a:p>
            </p:txBody>
          </p:sp>
          <p:sp>
            <p:nvSpPr>
              <p:cNvPr id="3" name="Freeform 8"/>
              <p:cNvSpPr>
                <a:spLocks/>
              </p:cNvSpPr>
              <p:nvPr/>
            </p:nvSpPr>
            <p:spPr bwMode="gray">
              <a:xfrm>
                <a:off x="1047" y="1140"/>
                <a:ext cx="383" cy="373"/>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w="0">
                <a:noFill/>
                <a:prstDash val="solid"/>
                <a:round/>
                <a:headEnd/>
                <a:tailEnd/>
              </a:ln>
            </p:spPr>
            <p:txBody>
              <a:bodyPr/>
              <a:lstStyle/>
              <a:p>
                <a:pPr>
                  <a:defRPr/>
                </a:pPr>
                <a:endParaRPr lang="zh-CN" altLang="en-US">
                  <a:ea typeface="宋体" charset="-122"/>
                </a:endParaRPr>
              </a:p>
            </p:txBody>
          </p:sp>
          <p:sp>
            <p:nvSpPr>
              <p:cNvPr id="4" name="Text Box 9"/>
              <p:cNvSpPr txBox="1">
                <a:spLocks noChangeArrowheads="1"/>
              </p:cNvSpPr>
              <p:nvPr/>
            </p:nvSpPr>
            <p:spPr bwMode="gray">
              <a:xfrm>
                <a:off x="1177" y="1277"/>
                <a:ext cx="397" cy="465"/>
              </a:xfrm>
              <a:prstGeom prst="rect">
                <a:avLst/>
              </a:prstGeom>
              <a:noFill/>
              <a:ln w="9525" algn="ctr">
                <a:noFill/>
                <a:miter lim="800000"/>
                <a:headEnd/>
                <a:tailEnd/>
              </a:ln>
              <a:effectLst/>
            </p:spPr>
            <p:txBody>
              <a:bodyPr wrap="none">
                <a:spAutoFit/>
              </a:bodyPr>
              <a:lstStyle/>
              <a:p>
                <a:pPr algn="ctr" eaLnBrk="0" hangingPunct="0">
                  <a:defRPr/>
                </a:pPr>
                <a:r>
                  <a:rPr lang="zh-CN" altLang="en-US" sz="2800" dirty="0">
                    <a:solidFill>
                      <a:srgbClr val="FFFFFF"/>
                    </a:solidFill>
                    <a:effectLst>
                      <a:outerShdw blurRad="38100" dist="38100" dir="2700000" algn="tl">
                        <a:srgbClr val="C0C0C0"/>
                      </a:outerShdw>
                    </a:effectLst>
                    <a:ea typeface="宋体" charset="-122"/>
                  </a:rPr>
                  <a:t>一</a:t>
                </a:r>
              </a:p>
            </p:txBody>
          </p:sp>
        </p:grpSp>
        <p:sp>
          <p:nvSpPr>
            <p:cNvPr id="4117" name="Text Box 10"/>
            <p:cNvSpPr txBox="1">
              <a:spLocks noChangeArrowheads="1"/>
            </p:cNvSpPr>
            <p:nvPr/>
          </p:nvSpPr>
          <p:spPr bwMode="gray">
            <a:xfrm>
              <a:off x="1871" y="1150"/>
              <a:ext cx="2929" cy="520"/>
            </a:xfrm>
            <a:prstGeom prst="rect">
              <a:avLst/>
            </a:prstGeom>
            <a:noFill/>
            <a:ln w="9525" algn="ctr">
              <a:noFill/>
              <a:miter lim="800000"/>
              <a:headEnd/>
              <a:tailEnd/>
            </a:ln>
          </p:spPr>
          <p:txBody>
            <a:bodyPr>
              <a:spAutoFit/>
            </a:bodyPr>
            <a:lstStyle/>
            <a:p>
              <a:r>
                <a:rPr lang="zh-CN" altLang="en-US" sz="3200" b="1"/>
                <a:t>线性规划模型</a:t>
              </a:r>
              <a:endParaRPr lang="zh-CN" altLang="en-US">
                <a:solidFill>
                  <a:srgbClr val="000000"/>
                </a:solidFill>
              </a:endParaRPr>
            </a:p>
          </p:txBody>
        </p:sp>
      </p:grpSp>
      <p:grpSp>
        <p:nvGrpSpPr>
          <p:cNvPr id="4101" name="Group 11"/>
          <p:cNvGrpSpPr>
            <a:grpSpLocks/>
          </p:cNvGrpSpPr>
          <p:nvPr/>
        </p:nvGrpSpPr>
        <p:grpSpPr bwMode="auto">
          <a:xfrm>
            <a:off x="1804988" y="4675188"/>
            <a:ext cx="5416550" cy="1017587"/>
            <a:chOff x="912" y="2016"/>
            <a:chExt cx="3984" cy="912"/>
          </a:xfrm>
        </p:grpSpPr>
        <p:sp>
          <p:nvSpPr>
            <p:cNvPr id="4109" name="AutoShape 12"/>
            <p:cNvSpPr>
              <a:spLocks noChangeArrowheads="1"/>
            </p:cNvSpPr>
            <p:nvPr/>
          </p:nvSpPr>
          <p:spPr bwMode="gray">
            <a:xfrm>
              <a:off x="912" y="2016"/>
              <a:ext cx="3984" cy="912"/>
            </a:xfrm>
            <a:prstGeom prst="roundRect">
              <a:avLst>
                <a:gd name="adj" fmla="val 10889"/>
              </a:avLst>
            </a:prstGeom>
            <a:gradFill rotWithShape="1">
              <a:gsLst>
                <a:gs pos="0">
                  <a:srgbClr val="DDDDDD"/>
                </a:gs>
                <a:gs pos="50000">
                  <a:srgbClr val="F2F2F2"/>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zh-CN" altLang="en-US"/>
            </a:p>
          </p:txBody>
        </p:sp>
        <p:grpSp>
          <p:nvGrpSpPr>
            <p:cNvPr id="4110" name="Group 13"/>
            <p:cNvGrpSpPr>
              <a:grpSpLocks/>
            </p:cNvGrpSpPr>
            <p:nvPr/>
          </p:nvGrpSpPr>
          <p:grpSpPr bwMode="auto">
            <a:xfrm>
              <a:off x="1003" y="2100"/>
              <a:ext cx="764" cy="746"/>
              <a:chOff x="1003" y="2100"/>
              <a:chExt cx="764" cy="746"/>
            </a:xfrm>
          </p:grpSpPr>
          <p:sp>
            <p:nvSpPr>
              <p:cNvPr id="5" name="AutoShape 14"/>
              <p:cNvSpPr>
                <a:spLocks noChangeArrowheads="1"/>
              </p:cNvSpPr>
              <p:nvPr/>
            </p:nvSpPr>
            <p:spPr bwMode="gray">
              <a:xfrm>
                <a:off x="1003" y="2100"/>
                <a:ext cx="764" cy="746"/>
              </a:xfrm>
              <a:prstGeom prst="roundRect">
                <a:avLst>
                  <a:gd name="adj" fmla="val 11921"/>
                </a:avLst>
              </a:prstGeom>
              <a:gradFill rotWithShape="1">
                <a:gsLst>
                  <a:gs pos="0">
                    <a:schemeClr val="hlink">
                      <a:gamma/>
                      <a:tint val="72549"/>
                      <a:invGamma/>
                    </a:schemeClr>
                  </a:gs>
                  <a:gs pos="100000">
                    <a:schemeClr val="hlink"/>
                  </a:gs>
                </a:gsLst>
                <a:lin ang="5400000" scaled="1"/>
              </a:gradFill>
              <a:ln w="38100">
                <a:solidFill>
                  <a:schemeClr val="bg1"/>
                </a:solidFill>
                <a:round/>
                <a:headEnd/>
                <a:tailEnd/>
              </a:ln>
              <a:effectLst/>
            </p:spPr>
            <p:txBody>
              <a:bodyPr wrap="none" anchor="ctr"/>
              <a:lstStyle/>
              <a:p>
                <a:pPr>
                  <a:defRPr/>
                </a:pPr>
                <a:endParaRPr lang="zh-CN" altLang="en-US">
                  <a:ea typeface="宋体" charset="-122"/>
                </a:endParaRPr>
              </a:p>
            </p:txBody>
          </p:sp>
          <p:sp>
            <p:nvSpPr>
              <p:cNvPr id="6" name="Freeform 15"/>
              <p:cNvSpPr>
                <a:spLocks/>
              </p:cNvSpPr>
              <p:nvPr/>
            </p:nvSpPr>
            <p:spPr bwMode="gray">
              <a:xfrm>
                <a:off x="1047" y="2148"/>
                <a:ext cx="383" cy="373"/>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2353"/>
                      <a:invGamma/>
                    </a:schemeClr>
                  </a:gs>
                  <a:gs pos="100000">
                    <a:schemeClr val="hlink">
                      <a:alpha val="0"/>
                    </a:schemeClr>
                  </a:gs>
                </a:gsLst>
                <a:lin ang="2700000" scaled="1"/>
              </a:gradFill>
              <a:ln w="0">
                <a:noFill/>
                <a:prstDash val="solid"/>
                <a:round/>
                <a:headEnd/>
                <a:tailEnd/>
              </a:ln>
            </p:spPr>
            <p:txBody>
              <a:bodyPr/>
              <a:lstStyle/>
              <a:p>
                <a:pPr>
                  <a:defRPr/>
                </a:pPr>
                <a:endParaRPr lang="zh-CN" altLang="en-US">
                  <a:ea typeface="宋体" charset="-122"/>
                </a:endParaRPr>
              </a:p>
            </p:txBody>
          </p:sp>
          <p:sp>
            <p:nvSpPr>
              <p:cNvPr id="4112" name="Text Box 16"/>
              <p:cNvSpPr txBox="1">
                <a:spLocks noChangeArrowheads="1"/>
              </p:cNvSpPr>
              <p:nvPr/>
            </p:nvSpPr>
            <p:spPr bwMode="gray">
              <a:xfrm>
                <a:off x="1174" y="2285"/>
                <a:ext cx="402" cy="468"/>
              </a:xfrm>
              <a:prstGeom prst="rect">
                <a:avLst/>
              </a:prstGeom>
              <a:noFill/>
              <a:ln w="9525" algn="ctr">
                <a:noFill/>
                <a:miter lim="800000"/>
                <a:headEnd/>
                <a:tailEnd/>
              </a:ln>
              <a:effectLst/>
            </p:spPr>
            <p:txBody>
              <a:bodyPr wrap="none">
                <a:spAutoFit/>
              </a:bodyPr>
              <a:lstStyle/>
              <a:p>
                <a:pPr algn="ctr" eaLnBrk="0" hangingPunct="0">
                  <a:defRPr/>
                </a:pPr>
                <a:r>
                  <a:rPr lang="zh-CN" altLang="en-US" sz="2800" b="1" dirty="0">
                    <a:solidFill>
                      <a:srgbClr val="FFFFFF"/>
                    </a:solidFill>
                    <a:effectLst>
                      <a:outerShdw blurRad="38100" dist="38100" dir="2700000" algn="tl">
                        <a:srgbClr val="C0C0C0"/>
                      </a:outerShdw>
                    </a:effectLst>
                    <a:ea typeface="宋体" charset="-122"/>
                  </a:rPr>
                  <a:t>三</a:t>
                </a:r>
              </a:p>
            </p:txBody>
          </p:sp>
        </p:grpSp>
        <p:sp>
          <p:nvSpPr>
            <p:cNvPr id="4111" name="Text Box 17"/>
            <p:cNvSpPr txBox="1">
              <a:spLocks noChangeArrowheads="1"/>
            </p:cNvSpPr>
            <p:nvPr/>
          </p:nvSpPr>
          <p:spPr bwMode="gray">
            <a:xfrm>
              <a:off x="2040" y="2148"/>
              <a:ext cx="2655" cy="441"/>
            </a:xfrm>
            <a:prstGeom prst="rect">
              <a:avLst/>
            </a:prstGeom>
            <a:noFill/>
            <a:ln w="9525" algn="ctr">
              <a:noFill/>
              <a:miter lim="800000"/>
              <a:headEnd/>
              <a:tailEnd/>
            </a:ln>
          </p:spPr>
          <p:txBody>
            <a:bodyPr>
              <a:spAutoFit/>
            </a:bodyPr>
            <a:lstStyle/>
            <a:p>
              <a:r>
                <a:rPr lang="zh-CN" altLang="en-US" b="1"/>
                <a:t>动态规划</a:t>
              </a:r>
            </a:p>
          </p:txBody>
        </p:sp>
      </p:grpSp>
      <p:grpSp>
        <p:nvGrpSpPr>
          <p:cNvPr id="4102" name="Group 11"/>
          <p:cNvGrpSpPr>
            <a:grpSpLocks/>
          </p:cNvGrpSpPr>
          <p:nvPr/>
        </p:nvGrpSpPr>
        <p:grpSpPr bwMode="auto">
          <a:xfrm>
            <a:off x="1903413" y="2998788"/>
            <a:ext cx="5416550" cy="1017587"/>
            <a:chOff x="912" y="2016"/>
            <a:chExt cx="3984" cy="912"/>
          </a:xfrm>
        </p:grpSpPr>
        <p:sp>
          <p:nvSpPr>
            <p:cNvPr id="4103" name="AutoShape 12"/>
            <p:cNvSpPr>
              <a:spLocks noChangeArrowheads="1"/>
            </p:cNvSpPr>
            <p:nvPr/>
          </p:nvSpPr>
          <p:spPr bwMode="gray">
            <a:xfrm>
              <a:off x="912" y="2016"/>
              <a:ext cx="3984" cy="912"/>
            </a:xfrm>
            <a:prstGeom prst="roundRect">
              <a:avLst>
                <a:gd name="adj" fmla="val 10889"/>
              </a:avLst>
            </a:prstGeom>
            <a:gradFill rotWithShape="1">
              <a:gsLst>
                <a:gs pos="0">
                  <a:srgbClr val="DDDDDD"/>
                </a:gs>
                <a:gs pos="50000">
                  <a:srgbClr val="F2F2F2"/>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zh-CN" altLang="en-US"/>
            </a:p>
          </p:txBody>
        </p:sp>
        <p:grpSp>
          <p:nvGrpSpPr>
            <p:cNvPr id="4104" name="Group 13"/>
            <p:cNvGrpSpPr>
              <a:grpSpLocks/>
            </p:cNvGrpSpPr>
            <p:nvPr/>
          </p:nvGrpSpPr>
          <p:grpSpPr bwMode="auto">
            <a:xfrm>
              <a:off x="999" y="2100"/>
              <a:ext cx="768" cy="746"/>
              <a:chOff x="999" y="2100"/>
              <a:chExt cx="768" cy="746"/>
            </a:xfrm>
          </p:grpSpPr>
          <p:sp>
            <p:nvSpPr>
              <p:cNvPr id="22" name="AutoShape 14"/>
              <p:cNvSpPr>
                <a:spLocks noChangeArrowheads="1"/>
              </p:cNvSpPr>
              <p:nvPr/>
            </p:nvSpPr>
            <p:spPr bwMode="gray">
              <a:xfrm>
                <a:off x="1003" y="2100"/>
                <a:ext cx="764" cy="746"/>
              </a:xfrm>
              <a:prstGeom prst="roundRect">
                <a:avLst>
                  <a:gd name="adj" fmla="val 11921"/>
                </a:avLst>
              </a:prstGeom>
              <a:gradFill rotWithShape="1">
                <a:gsLst>
                  <a:gs pos="0">
                    <a:schemeClr val="hlink">
                      <a:gamma/>
                      <a:tint val="72549"/>
                      <a:invGamma/>
                    </a:schemeClr>
                  </a:gs>
                  <a:gs pos="100000">
                    <a:schemeClr val="hlink"/>
                  </a:gs>
                </a:gsLst>
                <a:lin ang="5400000" scaled="1"/>
              </a:gradFill>
              <a:ln w="38100">
                <a:solidFill>
                  <a:schemeClr val="bg1"/>
                </a:solidFill>
                <a:round/>
                <a:headEnd/>
                <a:tailEnd/>
              </a:ln>
              <a:effectLst/>
            </p:spPr>
            <p:txBody>
              <a:bodyPr wrap="none" anchor="ctr"/>
              <a:lstStyle/>
              <a:p>
                <a:pPr>
                  <a:defRPr/>
                </a:pPr>
                <a:endParaRPr lang="zh-CN" altLang="en-US">
                  <a:ea typeface="宋体" charset="-122"/>
                </a:endParaRPr>
              </a:p>
            </p:txBody>
          </p:sp>
          <p:sp>
            <p:nvSpPr>
              <p:cNvPr id="23" name="Freeform 15"/>
              <p:cNvSpPr>
                <a:spLocks/>
              </p:cNvSpPr>
              <p:nvPr/>
            </p:nvSpPr>
            <p:spPr bwMode="gray">
              <a:xfrm>
                <a:off x="1047" y="2148"/>
                <a:ext cx="383" cy="373"/>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2353"/>
                      <a:invGamma/>
                    </a:schemeClr>
                  </a:gs>
                  <a:gs pos="100000">
                    <a:schemeClr val="hlink">
                      <a:alpha val="0"/>
                    </a:schemeClr>
                  </a:gs>
                </a:gsLst>
                <a:lin ang="2700000" scaled="1"/>
              </a:gradFill>
              <a:ln w="0">
                <a:noFill/>
                <a:prstDash val="solid"/>
                <a:round/>
                <a:headEnd/>
                <a:tailEnd/>
              </a:ln>
            </p:spPr>
            <p:txBody>
              <a:bodyPr/>
              <a:lstStyle/>
              <a:p>
                <a:pPr>
                  <a:defRPr/>
                </a:pPr>
                <a:endParaRPr lang="zh-CN" altLang="en-US">
                  <a:ea typeface="宋体" charset="-122"/>
                </a:endParaRPr>
              </a:p>
            </p:txBody>
          </p:sp>
          <p:sp>
            <p:nvSpPr>
              <p:cNvPr id="24" name="Text Box 16"/>
              <p:cNvSpPr txBox="1">
                <a:spLocks noChangeArrowheads="1"/>
              </p:cNvSpPr>
              <p:nvPr/>
            </p:nvSpPr>
            <p:spPr bwMode="gray">
              <a:xfrm>
                <a:off x="1177" y="2285"/>
                <a:ext cx="397" cy="465"/>
              </a:xfrm>
              <a:prstGeom prst="rect">
                <a:avLst/>
              </a:prstGeom>
              <a:noFill/>
              <a:ln w="9525" algn="ctr">
                <a:noFill/>
                <a:miter lim="800000"/>
                <a:headEnd/>
                <a:tailEnd/>
              </a:ln>
              <a:effectLst/>
            </p:spPr>
            <p:txBody>
              <a:bodyPr wrap="none">
                <a:spAutoFit/>
              </a:bodyPr>
              <a:lstStyle/>
              <a:p>
                <a:pPr algn="ctr" eaLnBrk="0" hangingPunct="0">
                  <a:defRPr/>
                </a:pPr>
                <a:r>
                  <a:rPr lang="zh-CN" altLang="en-US" sz="2800" b="1">
                    <a:solidFill>
                      <a:srgbClr val="FFFFFF"/>
                    </a:solidFill>
                    <a:effectLst>
                      <a:outerShdw blurRad="38100" dist="38100" dir="2700000" algn="tl">
                        <a:srgbClr val="C0C0C0"/>
                      </a:outerShdw>
                    </a:effectLst>
                    <a:ea typeface="宋体" charset="-122"/>
                  </a:rPr>
                  <a:t>二</a:t>
                </a:r>
              </a:p>
            </p:txBody>
          </p:sp>
        </p:grpSp>
        <p:sp>
          <p:nvSpPr>
            <p:cNvPr id="4105" name="Text Box 17"/>
            <p:cNvSpPr txBox="1">
              <a:spLocks noChangeArrowheads="1"/>
            </p:cNvSpPr>
            <p:nvPr/>
          </p:nvSpPr>
          <p:spPr bwMode="gray">
            <a:xfrm>
              <a:off x="1871" y="2141"/>
              <a:ext cx="2929" cy="520"/>
            </a:xfrm>
            <a:prstGeom prst="rect">
              <a:avLst/>
            </a:prstGeom>
            <a:noFill/>
            <a:ln w="9525" algn="ctr">
              <a:noFill/>
              <a:miter lim="800000"/>
              <a:headEnd/>
              <a:tailEnd/>
            </a:ln>
          </p:spPr>
          <p:txBody>
            <a:bodyPr>
              <a:spAutoFit/>
            </a:bodyPr>
            <a:lstStyle/>
            <a:p>
              <a:r>
                <a:rPr lang="zh-CN" altLang="en-US" sz="3200" b="1"/>
                <a:t>非线性规划模型</a:t>
              </a:r>
              <a:endParaRPr lang="zh-CN" altLang="en-US" b="1"/>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827088" y="1773238"/>
            <a:ext cx="8137525" cy="3000375"/>
          </a:xfrm>
          <a:prstGeom prst="rect">
            <a:avLst/>
          </a:prstGeom>
          <a:noFill/>
          <a:ln w="9525">
            <a:noFill/>
            <a:miter lim="800000"/>
            <a:headEnd/>
            <a:tailEnd/>
          </a:ln>
        </p:spPr>
        <p:txBody>
          <a:bodyPr anchor="ctr">
            <a:spAutoFit/>
          </a:bodyPr>
          <a:lstStyle/>
          <a:p>
            <a:pPr>
              <a:lnSpc>
                <a:spcPct val="135000"/>
              </a:lnSpc>
            </a:pPr>
            <a:r>
              <a:rPr lang="en-US" altLang="zh-CN" sz="2800"/>
              <a:t>        </a:t>
            </a:r>
            <a:r>
              <a:rPr lang="zh-CN" altLang="en-US" sz="2800">
                <a:solidFill>
                  <a:srgbClr val="0070C0"/>
                </a:solidFill>
              </a:rPr>
              <a:t>求取一组</a:t>
            </a:r>
            <a:r>
              <a:rPr lang="zh-CN" altLang="en-US" sz="2800" b="1" u="sng">
                <a:solidFill>
                  <a:srgbClr val="0070C0"/>
                </a:solidFill>
              </a:rPr>
              <a:t>变量</a:t>
            </a:r>
            <a:r>
              <a:rPr lang="zh-CN" altLang="en-US" sz="2800">
                <a:solidFill>
                  <a:srgbClr val="0070C0"/>
                </a:solidFill>
              </a:rPr>
              <a:t>，使之既满足</a:t>
            </a:r>
            <a:r>
              <a:rPr lang="zh-CN" altLang="en-US" sz="2800" b="1" u="sng">
                <a:solidFill>
                  <a:srgbClr val="0070C0"/>
                </a:solidFill>
              </a:rPr>
              <a:t>线性约束条件</a:t>
            </a:r>
            <a:r>
              <a:rPr lang="zh-CN" altLang="en-US" sz="2800">
                <a:solidFill>
                  <a:srgbClr val="0070C0"/>
                </a:solidFill>
              </a:rPr>
              <a:t>，</a:t>
            </a:r>
          </a:p>
          <a:p>
            <a:pPr>
              <a:lnSpc>
                <a:spcPct val="135000"/>
              </a:lnSpc>
            </a:pPr>
            <a:r>
              <a:rPr lang="zh-CN" altLang="en-US" sz="2800">
                <a:solidFill>
                  <a:srgbClr val="0070C0"/>
                </a:solidFill>
              </a:rPr>
              <a:t>又使具有线性表达式的</a:t>
            </a:r>
            <a:r>
              <a:rPr lang="zh-CN" altLang="en-US" sz="2800" b="1" u="sng">
                <a:solidFill>
                  <a:srgbClr val="0070C0"/>
                </a:solidFill>
              </a:rPr>
              <a:t>目标函数</a:t>
            </a:r>
            <a:r>
              <a:rPr lang="zh-CN" altLang="en-US" sz="2800">
                <a:solidFill>
                  <a:srgbClr val="0070C0"/>
                </a:solidFill>
              </a:rPr>
              <a:t>取得极大值或极</a:t>
            </a:r>
          </a:p>
          <a:p>
            <a:pPr>
              <a:lnSpc>
                <a:spcPct val="135000"/>
              </a:lnSpc>
            </a:pPr>
            <a:r>
              <a:rPr lang="zh-CN" altLang="en-US" sz="2800">
                <a:solidFill>
                  <a:srgbClr val="0070C0"/>
                </a:solidFill>
              </a:rPr>
              <a:t>小值的一类最优化问题称为线性规划问题，简称</a:t>
            </a:r>
          </a:p>
          <a:p>
            <a:pPr>
              <a:lnSpc>
                <a:spcPct val="135000"/>
              </a:lnSpc>
            </a:pPr>
            <a:r>
              <a:rPr lang="zh-CN" altLang="en-US" sz="2800" b="1">
                <a:solidFill>
                  <a:srgbClr val="FF0000"/>
                </a:solidFill>
              </a:rPr>
              <a:t>线性规划</a:t>
            </a:r>
            <a:r>
              <a:rPr lang="zh-CN" altLang="en-US" sz="2800">
                <a:solidFill>
                  <a:srgbClr val="0070C0"/>
                </a:solidFill>
              </a:rPr>
              <a:t>（</a:t>
            </a:r>
            <a:r>
              <a:rPr lang="en-US" altLang="zh-CN" sz="2800">
                <a:solidFill>
                  <a:srgbClr val="0070C0"/>
                </a:solidFill>
              </a:rPr>
              <a:t>LP——Linear Programming</a:t>
            </a:r>
            <a:r>
              <a:rPr lang="zh-CN" altLang="en-US" sz="2800">
                <a:solidFill>
                  <a:srgbClr val="0070C0"/>
                </a:solidFill>
              </a:rPr>
              <a:t>）。</a:t>
            </a:r>
            <a:endParaRPr lang="en-US" altLang="zh-CN" sz="2800">
              <a:solidFill>
                <a:srgbClr val="0070C0"/>
              </a:solidFill>
            </a:endParaRPr>
          </a:p>
          <a:p>
            <a:pPr>
              <a:lnSpc>
                <a:spcPct val="135000"/>
              </a:lnSpc>
            </a:pPr>
            <a:r>
              <a:rPr lang="zh-CN" altLang="en-US" sz="2800">
                <a:solidFill>
                  <a:srgbClr val="0070C0"/>
                </a:solidFill>
              </a:rPr>
              <a:t> </a:t>
            </a:r>
            <a:endParaRPr lang="en-US" altLang="zh-CN" sz="2800">
              <a:solidFill>
                <a:srgbClr val="0070C0"/>
              </a:solidFill>
            </a:endParaRPr>
          </a:p>
        </p:txBody>
      </p:sp>
      <p:sp>
        <p:nvSpPr>
          <p:cNvPr id="13315" name="Rectangle 3"/>
          <p:cNvSpPr>
            <a:spLocks noChangeArrowheads="1"/>
          </p:cNvSpPr>
          <p:nvPr/>
        </p:nvSpPr>
        <p:spPr bwMode="auto">
          <a:xfrm>
            <a:off x="539750" y="765175"/>
            <a:ext cx="4572000" cy="641350"/>
          </a:xfrm>
          <a:prstGeom prst="rect">
            <a:avLst/>
          </a:prstGeom>
          <a:noFill/>
          <a:ln w="9525">
            <a:noFill/>
            <a:miter lim="800000"/>
            <a:headEnd/>
            <a:tailEnd/>
          </a:ln>
        </p:spPr>
        <p:txBody>
          <a:bodyPr>
            <a:spAutoFit/>
          </a:bodyPr>
          <a:lstStyle/>
          <a:p>
            <a:r>
              <a:rPr lang="zh-CN" altLang="en-US" sz="3600"/>
              <a:t>一、线性规划定义</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noFill/>
        </p:spPr>
        <p:txBody>
          <a:bodyPr/>
          <a:lstStyle/>
          <a:p>
            <a:r>
              <a:rPr lang="zh-CN" altLang="en-US" smtClean="0"/>
              <a:t>OR1</a:t>
            </a:r>
            <a:endParaRPr lang="en-US" altLang="zh-CN" smtClean="0"/>
          </a:p>
        </p:txBody>
      </p:sp>
      <p:sp>
        <p:nvSpPr>
          <p:cNvPr id="14339" name="灯片编号占位符 4"/>
          <p:cNvSpPr>
            <a:spLocks noGrp="1"/>
          </p:cNvSpPr>
          <p:nvPr>
            <p:ph type="sldNum" sz="quarter" idx="12"/>
          </p:nvPr>
        </p:nvSpPr>
        <p:spPr>
          <a:noFill/>
        </p:spPr>
        <p:txBody>
          <a:bodyPr/>
          <a:lstStyle/>
          <a:p>
            <a:fld id="{17662995-52C9-4070-A712-8B48365976F4}" type="slidenum">
              <a:rPr lang="en-US" altLang="zh-CN" smtClean="0"/>
              <a:pPr/>
              <a:t>11</a:t>
            </a:fld>
            <a:endParaRPr lang="en-US" altLang="zh-CN" smtClean="0"/>
          </a:p>
        </p:txBody>
      </p:sp>
      <p:sp>
        <p:nvSpPr>
          <p:cNvPr id="14340" name="矩形 1"/>
          <p:cNvSpPr>
            <a:spLocks noChangeArrowheads="1"/>
          </p:cNvSpPr>
          <p:nvPr/>
        </p:nvSpPr>
        <p:spPr bwMode="auto">
          <a:xfrm>
            <a:off x="755650" y="404813"/>
            <a:ext cx="7848600" cy="1089025"/>
          </a:xfrm>
          <a:prstGeom prst="rect">
            <a:avLst/>
          </a:prstGeom>
          <a:noFill/>
          <a:ln w="9525">
            <a:noFill/>
            <a:miter lim="800000"/>
            <a:headEnd/>
            <a:tailEnd/>
          </a:ln>
        </p:spPr>
        <p:txBody>
          <a:bodyPr>
            <a:spAutoFit/>
          </a:bodyPr>
          <a:lstStyle/>
          <a:p>
            <a:pPr>
              <a:lnSpc>
                <a:spcPct val="135000"/>
              </a:lnSpc>
            </a:pPr>
            <a:r>
              <a:rPr lang="zh-CN" altLang="en-US" sz="2400">
                <a:solidFill>
                  <a:srgbClr val="FF0000"/>
                </a:solidFill>
              </a:rPr>
              <a:t>（二）基本要素</a:t>
            </a:r>
            <a:endParaRPr lang="en-US" altLang="zh-CN" sz="2400">
              <a:solidFill>
                <a:srgbClr val="FF0000"/>
              </a:solidFill>
            </a:endParaRPr>
          </a:p>
          <a:p>
            <a:pPr>
              <a:lnSpc>
                <a:spcPct val="135000"/>
              </a:lnSpc>
            </a:pPr>
            <a:r>
              <a:rPr lang="zh-CN" altLang="en-US" sz="2400">
                <a:solidFill>
                  <a:srgbClr val="FF0000"/>
                </a:solidFill>
              </a:rPr>
              <a:t>决策变量、约束条件和目标函数</a:t>
            </a:r>
            <a:r>
              <a:rPr lang="zh-CN" altLang="en-US" sz="2400"/>
              <a:t>是其三个基本要素。</a:t>
            </a:r>
          </a:p>
        </p:txBody>
      </p:sp>
      <p:sp>
        <p:nvSpPr>
          <p:cNvPr id="14341" name="矩形 2"/>
          <p:cNvSpPr>
            <a:spLocks noChangeArrowheads="1"/>
          </p:cNvSpPr>
          <p:nvPr/>
        </p:nvSpPr>
        <p:spPr bwMode="auto">
          <a:xfrm>
            <a:off x="1476375" y="1844675"/>
            <a:ext cx="6048375" cy="1292225"/>
          </a:xfrm>
          <a:prstGeom prst="rect">
            <a:avLst/>
          </a:prstGeom>
          <a:noFill/>
          <a:ln w="9525">
            <a:noFill/>
            <a:miter lim="800000"/>
            <a:headEnd/>
            <a:tailEnd/>
          </a:ln>
        </p:spPr>
        <p:txBody>
          <a:bodyPr>
            <a:spAutoFit/>
          </a:bodyPr>
          <a:lstStyle/>
          <a:p>
            <a:r>
              <a:rPr lang="zh-CN" altLang="en-US"/>
              <a:t>目标函数    </a:t>
            </a:r>
            <a:r>
              <a:rPr lang="en-US" altLang="zh-CN"/>
              <a:t>Max F  </a:t>
            </a:r>
            <a:r>
              <a:rPr lang="zh-CN" altLang="en-US"/>
              <a:t>或 </a:t>
            </a:r>
            <a:r>
              <a:rPr lang="en-US" altLang="zh-CN"/>
              <a:t>Min F</a:t>
            </a:r>
          </a:p>
          <a:p>
            <a:r>
              <a:rPr lang="zh-CN" altLang="en-US"/>
              <a:t>约束条件    </a:t>
            </a:r>
            <a:r>
              <a:rPr lang="en-US" altLang="zh-CN"/>
              <a:t>s.t. (subject to)  </a:t>
            </a:r>
            <a:r>
              <a:rPr lang="zh-CN" altLang="en-US"/>
              <a:t>满足于</a:t>
            </a:r>
          </a:p>
          <a:p>
            <a:r>
              <a:rPr lang="zh-CN" altLang="en-US"/>
              <a:t>决策变量    用符号来表示可控制的因素</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3"/>
          <p:cNvSpPr>
            <a:spLocks noGrp="1"/>
          </p:cNvSpPr>
          <p:nvPr>
            <p:ph type="dt" sz="quarter" idx="10"/>
          </p:nvPr>
        </p:nvSpPr>
        <p:spPr>
          <a:noFill/>
        </p:spPr>
        <p:txBody>
          <a:bodyPr/>
          <a:lstStyle/>
          <a:p>
            <a:r>
              <a:rPr lang="zh-CN" altLang="en-US" smtClean="0"/>
              <a:t>OR1</a:t>
            </a:r>
            <a:endParaRPr lang="en-US" altLang="zh-CN" smtClean="0"/>
          </a:p>
        </p:txBody>
      </p:sp>
      <p:sp>
        <p:nvSpPr>
          <p:cNvPr id="15363" name="灯片编号占位符 4"/>
          <p:cNvSpPr>
            <a:spLocks noGrp="1"/>
          </p:cNvSpPr>
          <p:nvPr>
            <p:ph type="sldNum" sz="quarter" idx="12"/>
          </p:nvPr>
        </p:nvSpPr>
        <p:spPr>
          <a:noFill/>
        </p:spPr>
        <p:txBody>
          <a:bodyPr/>
          <a:lstStyle/>
          <a:p>
            <a:fld id="{A79837ED-F3F1-4B17-9C44-8727702A86B7}" type="slidenum">
              <a:rPr lang="en-US" altLang="zh-CN" smtClean="0"/>
              <a:pPr/>
              <a:t>12</a:t>
            </a:fld>
            <a:endParaRPr lang="en-US" altLang="zh-CN" smtClean="0"/>
          </a:p>
        </p:txBody>
      </p:sp>
      <p:sp>
        <p:nvSpPr>
          <p:cNvPr id="15364" name="矩形 5"/>
          <p:cNvSpPr>
            <a:spLocks noChangeArrowheads="1"/>
          </p:cNvSpPr>
          <p:nvPr/>
        </p:nvSpPr>
        <p:spPr bwMode="auto">
          <a:xfrm>
            <a:off x="971550" y="333375"/>
            <a:ext cx="7632700" cy="5262563"/>
          </a:xfrm>
          <a:prstGeom prst="rect">
            <a:avLst/>
          </a:prstGeom>
          <a:noFill/>
          <a:ln w="9525">
            <a:noFill/>
            <a:miter lim="800000"/>
            <a:headEnd/>
            <a:tailEnd/>
          </a:ln>
        </p:spPr>
        <p:txBody>
          <a:bodyPr>
            <a:spAutoFit/>
          </a:bodyPr>
          <a:lstStyle/>
          <a:p>
            <a:pPr>
              <a:lnSpc>
                <a:spcPct val="150000"/>
              </a:lnSpc>
              <a:spcBef>
                <a:spcPct val="50000"/>
              </a:spcBef>
            </a:pPr>
            <a:r>
              <a:rPr lang="zh-CN" altLang="en-US" sz="2400"/>
              <a:t>（三）建模过程</a:t>
            </a:r>
          </a:p>
          <a:p>
            <a:pPr>
              <a:lnSpc>
                <a:spcPct val="150000"/>
              </a:lnSpc>
              <a:spcBef>
                <a:spcPct val="50000"/>
              </a:spcBef>
              <a:buFont typeface="Wingdings" pitchFamily="2" charset="2"/>
              <a:buNone/>
            </a:pPr>
            <a:r>
              <a:rPr lang="en-US" altLang="zh-CN" sz="2400"/>
              <a:t>1.</a:t>
            </a:r>
            <a:r>
              <a:rPr lang="zh-CN" altLang="en-US" sz="2400"/>
              <a:t>理解要解决的问题，了解解题的目标和条件；</a:t>
            </a:r>
          </a:p>
          <a:p>
            <a:pPr>
              <a:lnSpc>
                <a:spcPct val="150000"/>
              </a:lnSpc>
              <a:spcBef>
                <a:spcPct val="50000"/>
              </a:spcBef>
              <a:buFont typeface="Wingdings" pitchFamily="2" charset="2"/>
              <a:buNone/>
            </a:pPr>
            <a:r>
              <a:rPr lang="en-US" altLang="zh-CN" sz="2400"/>
              <a:t>2.</a:t>
            </a:r>
            <a:r>
              <a:rPr lang="zh-CN" altLang="en-US" sz="2400"/>
              <a:t>定义决策变量（ </a:t>
            </a:r>
            <a:r>
              <a:rPr lang="en-US" altLang="zh-CN" sz="2400"/>
              <a:t>x</a:t>
            </a:r>
            <a:r>
              <a:rPr lang="en-US" altLang="zh-CN" sz="2400" baseline="-25000"/>
              <a:t>1 </a:t>
            </a:r>
            <a:r>
              <a:rPr lang="zh-CN" altLang="en-US" sz="2400"/>
              <a:t>，</a:t>
            </a:r>
            <a:r>
              <a:rPr lang="en-US" altLang="zh-CN" sz="2400"/>
              <a:t>x</a:t>
            </a:r>
            <a:r>
              <a:rPr lang="en-US" altLang="zh-CN" sz="2400" baseline="-25000"/>
              <a:t>2 </a:t>
            </a:r>
            <a:r>
              <a:rPr lang="zh-CN" altLang="en-US" sz="2400"/>
              <a:t>，</a:t>
            </a:r>
            <a:r>
              <a:rPr lang="en-US" altLang="zh-CN" sz="2400"/>
              <a:t>… </a:t>
            </a:r>
            <a:r>
              <a:rPr lang="zh-CN" altLang="en-US" sz="2400"/>
              <a:t>，</a:t>
            </a:r>
            <a:r>
              <a:rPr lang="en-US" altLang="zh-CN" sz="2400"/>
              <a:t>x</a:t>
            </a:r>
            <a:r>
              <a:rPr lang="en-US" altLang="zh-CN" sz="2400" baseline="-25000"/>
              <a:t>n</a:t>
            </a:r>
            <a:r>
              <a:rPr lang="en-US" altLang="zh-CN" sz="2400"/>
              <a:t> </a:t>
            </a:r>
            <a:r>
              <a:rPr lang="zh-CN" altLang="en-US" sz="2400"/>
              <a:t>），每一组值表示一个方案；</a:t>
            </a:r>
          </a:p>
          <a:p>
            <a:pPr>
              <a:lnSpc>
                <a:spcPct val="150000"/>
              </a:lnSpc>
              <a:spcBef>
                <a:spcPct val="50000"/>
              </a:spcBef>
              <a:buFont typeface="Wingdings" pitchFamily="2" charset="2"/>
              <a:buNone/>
            </a:pPr>
            <a:r>
              <a:rPr lang="en-US" altLang="zh-CN" sz="2400"/>
              <a:t>3.</a:t>
            </a:r>
            <a:r>
              <a:rPr lang="zh-CN" altLang="en-US" sz="2400"/>
              <a:t>用决策变量的线性函数形式写出目标函数，确定最大化或最小化目标；</a:t>
            </a:r>
          </a:p>
          <a:p>
            <a:pPr>
              <a:lnSpc>
                <a:spcPct val="150000"/>
              </a:lnSpc>
              <a:spcBef>
                <a:spcPct val="50000"/>
              </a:spcBef>
              <a:buFont typeface="Wingdings" pitchFamily="2" charset="2"/>
              <a:buNone/>
            </a:pPr>
            <a:r>
              <a:rPr lang="en-US" altLang="zh-CN" sz="2400"/>
              <a:t>4.</a:t>
            </a:r>
            <a:r>
              <a:rPr lang="zh-CN" altLang="en-US" sz="2400"/>
              <a:t>用一组决策变量的等式或不等式表示解决问题过程中必须遵循的约束条件</a:t>
            </a: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p:cNvGraphicFramePr>
            <a:graphicFrameLocks noChangeAspect="1"/>
          </p:cNvGraphicFramePr>
          <p:nvPr/>
        </p:nvGraphicFramePr>
        <p:xfrm>
          <a:off x="1258888" y="981075"/>
          <a:ext cx="6440487" cy="5184775"/>
        </p:xfrm>
        <a:graphic>
          <a:graphicData uri="http://schemas.openxmlformats.org/presentationml/2006/ole">
            <p:oleObj spid="_x0000_s16386" name="文档" r:id="rId3" imgW="2703796" imgH="2171718" progId="Word.Document.8">
              <p:embed/>
            </p:oleObj>
          </a:graphicData>
        </a:graphic>
      </p:graphicFrame>
      <p:sp>
        <p:nvSpPr>
          <p:cNvPr id="16387" name="矩形 1"/>
          <p:cNvSpPr>
            <a:spLocks noChangeArrowheads="1"/>
          </p:cNvSpPr>
          <p:nvPr/>
        </p:nvSpPr>
        <p:spPr bwMode="auto">
          <a:xfrm>
            <a:off x="755650" y="115888"/>
            <a:ext cx="1979613" cy="739775"/>
          </a:xfrm>
          <a:prstGeom prst="rect">
            <a:avLst/>
          </a:prstGeom>
          <a:noFill/>
          <a:ln w="9525">
            <a:noFill/>
            <a:miter lim="800000"/>
            <a:headEnd/>
            <a:tailEnd/>
          </a:ln>
        </p:spPr>
        <p:txBody>
          <a:bodyPr wrap="none">
            <a:spAutoFit/>
          </a:bodyPr>
          <a:lstStyle/>
          <a:p>
            <a:pPr>
              <a:lnSpc>
                <a:spcPct val="150000"/>
              </a:lnSpc>
              <a:spcBef>
                <a:spcPct val="50000"/>
              </a:spcBef>
            </a:pPr>
            <a:r>
              <a:rPr lang="zh-CN" altLang="en-US" sz="2800"/>
              <a:t>（四）模型</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2"/>
          <p:cNvGraphicFramePr>
            <a:graphicFrameLocks noChangeAspect="1"/>
          </p:cNvGraphicFramePr>
          <p:nvPr/>
        </p:nvGraphicFramePr>
        <p:xfrm>
          <a:off x="685800" y="609600"/>
          <a:ext cx="6430963" cy="5149850"/>
        </p:xfrm>
        <a:graphic>
          <a:graphicData uri="http://schemas.openxmlformats.org/presentationml/2006/ole">
            <p:oleObj spid="_x0000_s17410" name="Document" r:id="rId3" imgW="2713093" imgH="2182916" progId="Word.Document.8">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a:xfrm>
            <a:off x="755650" y="188913"/>
            <a:ext cx="7378700" cy="1143000"/>
          </a:xfrm>
        </p:spPr>
        <p:txBody>
          <a:bodyPr/>
          <a:lstStyle/>
          <a:p>
            <a:pPr algn="l" eaLnBrk="1" hangingPunct="1">
              <a:lnSpc>
                <a:spcPct val="100000"/>
              </a:lnSpc>
            </a:pPr>
            <a:r>
              <a:rPr lang="zh-CN" altLang="en-US" sz="2400" smtClean="0"/>
              <a:t>（五）例题分析</a:t>
            </a:r>
            <a:r>
              <a:rPr lang="en-US" altLang="zh-CN" sz="2400" smtClean="0"/>
              <a:t>1</a:t>
            </a:r>
            <a:r>
              <a:rPr lang="zh-CN" altLang="en-US" sz="2400" smtClean="0"/>
              <a:t>：生产计划问题</a:t>
            </a:r>
          </a:p>
        </p:txBody>
      </p:sp>
      <p:sp>
        <p:nvSpPr>
          <p:cNvPr id="18435" name="Rectangle 3"/>
          <p:cNvSpPr>
            <a:spLocks noGrp="1" noRot="1" noChangeArrowheads="1"/>
          </p:cNvSpPr>
          <p:nvPr>
            <p:ph type="body" sz="half" idx="1"/>
          </p:nvPr>
        </p:nvSpPr>
        <p:spPr>
          <a:xfrm>
            <a:off x="658813" y="1196975"/>
            <a:ext cx="8161337" cy="4194175"/>
          </a:xfrm>
        </p:spPr>
        <p:txBody>
          <a:bodyPr/>
          <a:lstStyle/>
          <a:p>
            <a:pPr eaLnBrk="1" hangingPunct="1"/>
            <a:r>
              <a:rPr lang="zh-CN" altLang="en-US" sz="2400" smtClean="0"/>
              <a:t>例</a:t>
            </a:r>
            <a:r>
              <a:rPr lang="en-US" altLang="zh-CN" sz="2400" smtClean="0"/>
              <a:t>1.    </a:t>
            </a:r>
            <a:r>
              <a:rPr lang="zh-CN" altLang="en-US" sz="2400" smtClean="0"/>
              <a:t>某工厂在计划期内要安排</a:t>
            </a:r>
            <a:r>
              <a:rPr lang="en-US" altLang="zh-CN" sz="2400" smtClean="0"/>
              <a:t>Ⅰ</a:t>
            </a:r>
            <a:r>
              <a:rPr lang="zh-CN" altLang="en-US" sz="2400" smtClean="0"/>
              <a:t>、</a:t>
            </a:r>
            <a:r>
              <a:rPr lang="en-US" altLang="zh-CN" sz="2400" smtClean="0"/>
              <a:t>Ⅱ</a:t>
            </a:r>
            <a:r>
              <a:rPr lang="zh-CN" altLang="en-US" sz="2400" smtClean="0"/>
              <a:t>两种产品的生产，已知生产单位产品所需的设备台时及</a:t>
            </a:r>
            <a:r>
              <a:rPr lang="en-US" altLang="zh-CN" sz="2400" smtClean="0"/>
              <a:t>A</a:t>
            </a:r>
            <a:r>
              <a:rPr lang="zh-CN" altLang="en-US" sz="2400" smtClean="0"/>
              <a:t>、</a:t>
            </a:r>
            <a:r>
              <a:rPr lang="en-US" altLang="zh-CN" sz="2400" smtClean="0"/>
              <a:t>B</a:t>
            </a:r>
            <a:r>
              <a:rPr lang="zh-CN" altLang="en-US" sz="2400" smtClean="0"/>
              <a:t>两种原材料的消耗、资源的限制，如下表：</a:t>
            </a:r>
          </a:p>
          <a:p>
            <a:pPr eaLnBrk="1" hangingPunct="1">
              <a:buFont typeface="Wingdings" pitchFamily="2" charset="2"/>
              <a:buNone/>
            </a:pPr>
            <a:endParaRPr lang="en-US" altLang="zh-CN" sz="2400" smtClean="0"/>
          </a:p>
        </p:txBody>
      </p:sp>
      <p:graphicFrame>
        <p:nvGraphicFramePr>
          <p:cNvPr id="18436" name="Object 4"/>
          <p:cNvGraphicFramePr>
            <a:graphicFrameLocks noChangeAspect="1"/>
          </p:cNvGraphicFramePr>
          <p:nvPr>
            <p:ph sz="half" idx="2"/>
          </p:nvPr>
        </p:nvGraphicFramePr>
        <p:xfrm>
          <a:off x="539750" y="2565400"/>
          <a:ext cx="8493125" cy="2293938"/>
        </p:xfrm>
        <a:graphic>
          <a:graphicData uri="http://schemas.openxmlformats.org/presentationml/2006/ole">
            <p:oleObj spid="_x0000_s18436" name="文档" r:id="rId3" imgW="6794487" imgH="1834713" progId="Word.Document.8">
              <p:embed/>
            </p:oleObj>
          </a:graphicData>
        </a:graphic>
      </p:graphicFrame>
      <p:sp>
        <p:nvSpPr>
          <p:cNvPr id="18437" name="Text Box 6"/>
          <p:cNvSpPr txBox="1">
            <a:spLocks noChangeArrowheads="1"/>
          </p:cNvSpPr>
          <p:nvPr/>
        </p:nvSpPr>
        <p:spPr bwMode="auto">
          <a:xfrm>
            <a:off x="755650" y="4681538"/>
            <a:ext cx="8064500" cy="946150"/>
          </a:xfrm>
          <a:prstGeom prst="rect">
            <a:avLst/>
          </a:prstGeom>
          <a:noFill/>
          <a:ln w="9525">
            <a:noFill/>
            <a:miter lim="800000"/>
            <a:headEnd/>
            <a:tailEnd/>
          </a:ln>
        </p:spPr>
        <p:txBody>
          <a:bodyPr>
            <a:spAutoFit/>
          </a:bodyPr>
          <a:lstStyle/>
          <a:p>
            <a:pPr>
              <a:spcBef>
                <a:spcPct val="50000"/>
              </a:spcBef>
            </a:pPr>
            <a:r>
              <a:rPr lang="zh-CN" altLang="en-US" sz="2800" b="1">
                <a:solidFill>
                  <a:srgbClr val="000C0C"/>
                </a:solidFill>
                <a:latin typeface="Arial" charset="0"/>
              </a:rPr>
              <a:t>问：工厂应分别生产多少单位</a:t>
            </a:r>
            <a:r>
              <a:rPr lang="en-US" altLang="zh-CN" sz="2800" b="1">
                <a:solidFill>
                  <a:srgbClr val="000C0C"/>
                </a:solidFill>
                <a:latin typeface="Arial" charset="0"/>
              </a:rPr>
              <a:t>Ⅰ</a:t>
            </a:r>
            <a:r>
              <a:rPr lang="zh-CN" altLang="en-US" sz="2800" b="1">
                <a:solidFill>
                  <a:srgbClr val="000C0C"/>
                </a:solidFill>
                <a:latin typeface="Arial" charset="0"/>
              </a:rPr>
              <a:t>、</a:t>
            </a:r>
            <a:r>
              <a:rPr lang="en-US" altLang="zh-CN" sz="2800" b="1">
                <a:solidFill>
                  <a:srgbClr val="000C0C"/>
                </a:solidFill>
                <a:latin typeface="Arial" charset="0"/>
              </a:rPr>
              <a:t>Ⅱ</a:t>
            </a:r>
            <a:r>
              <a:rPr lang="zh-CN" altLang="en-US" sz="2800" b="1">
                <a:solidFill>
                  <a:srgbClr val="000C0C"/>
                </a:solidFill>
                <a:latin typeface="Arial" charset="0"/>
              </a:rPr>
              <a:t>产品才能使工厂获利最多？</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Rot="1" noChangeArrowheads="1"/>
          </p:cNvSpPr>
          <p:nvPr>
            <p:ph sz="quarter" idx="1"/>
          </p:nvPr>
        </p:nvSpPr>
        <p:spPr>
          <a:xfrm>
            <a:off x="900113" y="765175"/>
            <a:ext cx="7704137" cy="3600450"/>
          </a:xfrm>
        </p:spPr>
        <p:txBody>
          <a:bodyPr/>
          <a:lstStyle/>
          <a:p>
            <a:pPr eaLnBrk="1" hangingPunct="1"/>
            <a:r>
              <a:rPr lang="zh-CN" altLang="en-US" sz="2400" smtClean="0"/>
              <a:t>解：工厂应分别生产</a:t>
            </a:r>
            <a:r>
              <a:rPr lang="en-US" altLang="zh-CN" sz="2400" smtClean="0"/>
              <a:t>Ⅰ</a:t>
            </a:r>
            <a:r>
              <a:rPr lang="zh-CN" altLang="en-US" sz="2400" smtClean="0"/>
              <a:t>、</a:t>
            </a:r>
            <a:r>
              <a:rPr lang="en-US" altLang="zh-CN" sz="2400" smtClean="0"/>
              <a:t>Ⅱ</a:t>
            </a:r>
            <a:r>
              <a:rPr lang="zh-CN" altLang="en-US" sz="2400" smtClean="0"/>
              <a:t>产品</a:t>
            </a:r>
            <a:r>
              <a:rPr lang="en-US" altLang="zh-CN" sz="2400" smtClean="0"/>
              <a:t>x</a:t>
            </a:r>
            <a:r>
              <a:rPr lang="en-US" altLang="zh-CN" sz="2400" baseline="-25000" smtClean="0"/>
              <a:t>1</a:t>
            </a:r>
            <a:r>
              <a:rPr lang="zh-CN" altLang="en-US" sz="2400" smtClean="0"/>
              <a:t>、</a:t>
            </a:r>
            <a:r>
              <a:rPr lang="en-US" altLang="zh-CN" sz="2400" smtClean="0"/>
              <a:t>x</a:t>
            </a:r>
            <a:r>
              <a:rPr lang="en-US" altLang="zh-CN" sz="2400" baseline="-25000" smtClean="0"/>
              <a:t>2</a:t>
            </a:r>
            <a:r>
              <a:rPr lang="zh-CN" altLang="en-US" sz="2400" smtClean="0"/>
              <a:t>单位，则所求的线性规划模型为：</a:t>
            </a:r>
          </a:p>
          <a:p>
            <a:pPr eaLnBrk="1" hangingPunct="1"/>
            <a:r>
              <a:rPr lang="en-US" altLang="zh-CN" sz="2400" smtClean="0"/>
              <a:t>Max z = 50 x</a:t>
            </a:r>
            <a:r>
              <a:rPr lang="en-US" altLang="zh-CN" sz="2400" baseline="-25000" smtClean="0"/>
              <a:t>1</a:t>
            </a:r>
            <a:r>
              <a:rPr lang="en-US" altLang="zh-CN" sz="2400" smtClean="0"/>
              <a:t> + 100 x</a:t>
            </a:r>
            <a:r>
              <a:rPr lang="en-US" altLang="zh-CN" sz="2400" baseline="-25000" smtClean="0"/>
              <a:t>2</a:t>
            </a:r>
            <a:r>
              <a:rPr lang="en-US" altLang="zh-CN" sz="2400" smtClean="0"/>
              <a:t> </a:t>
            </a:r>
          </a:p>
          <a:p>
            <a:pPr eaLnBrk="1" hangingPunct="1"/>
            <a:r>
              <a:rPr lang="en-US" altLang="zh-CN" sz="2400" smtClean="0"/>
              <a:t>s.t.      x</a:t>
            </a:r>
            <a:r>
              <a:rPr lang="en-US" altLang="zh-CN" sz="2400" baseline="-25000" smtClean="0"/>
              <a:t>1</a:t>
            </a:r>
            <a:r>
              <a:rPr lang="en-US" altLang="zh-CN" sz="2400" smtClean="0"/>
              <a:t> + x</a:t>
            </a:r>
            <a:r>
              <a:rPr lang="en-US" altLang="zh-CN" sz="2400" baseline="-25000" smtClean="0"/>
              <a:t>2</a:t>
            </a:r>
            <a:r>
              <a:rPr lang="en-US" altLang="zh-CN" sz="2400" smtClean="0"/>
              <a:t>  ≤   300</a:t>
            </a:r>
          </a:p>
          <a:p>
            <a:pPr eaLnBrk="1" hangingPunct="1"/>
            <a:r>
              <a:rPr lang="en-US" altLang="zh-CN" sz="2400" smtClean="0"/>
              <a:t>        2 x</a:t>
            </a:r>
            <a:r>
              <a:rPr lang="en-US" altLang="zh-CN" sz="2400" baseline="-25000" smtClean="0"/>
              <a:t>1 </a:t>
            </a:r>
            <a:r>
              <a:rPr lang="en-US" altLang="zh-CN" sz="2400" smtClean="0"/>
              <a:t>+ x</a:t>
            </a:r>
            <a:r>
              <a:rPr lang="en-US" altLang="zh-CN" sz="2400" baseline="-25000" smtClean="0"/>
              <a:t>2</a:t>
            </a:r>
            <a:r>
              <a:rPr lang="en-US" altLang="zh-CN" sz="2400" smtClean="0"/>
              <a:t>  ≤   400</a:t>
            </a:r>
          </a:p>
          <a:p>
            <a:pPr eaLnBrk="1" hangingPunct="1"/>
            <a:r>
              <a:rPr lang="en-US" altLang="zh-CN" sz="2400" smtClean="0"/>
              <a:t>                   x</a:t>
            </a:r>
            <a:r>
              <a:rPr lang="en-US" altLang="zh-CN" sz="2400" baseline="-25000" smtClean="0"/>
              <a:t>2</a:t>
            </a:r>
            <a:r>
              <a:rPr lang="en-US" altLang="zh-CN" sz="2400" smtClean="0"/>
              <a:t>  ≤   250</a:t>
            </a:r>
          </a:p>
          <a:p>
            <a:pPr eaLnBrk="1" hangingPunct="1"/>
            <a:r>
              <a:rPr lang="en-US" altLang="zh-CN" sz="2400" smtClean="0"/>
              <a:t>       x</a:t>
            </a:r>
            <a:r>
              <a:rPr lang="en-US" altLang="zh-CN" sz="2400" baseline="-25000" smtClean="0"/>
              <a:t>1</a:t>
            </a:r>
            <a:r>
              <a:rPr lang="en-US" altLang="zh-CN" sz="2400" smtClean="0"/>
              <a:t> ,  x</a:t>
            </a:r>
            <a:r>
              <a:rPr lang="en-US" altLang="zh-CN" sz="2400" baseline="-25000" smtClean="0"/>
              <a:t>2</a:t>
            </a:r>
            <a:r>
              <a:rPr lang="en-US" altLang="zh-CN" sz="2400" smtClean="0"/>
              <a:t>      ≥  0</a:t>
            </a:r>
          </a:p>
          <a:p>
            <a:pPr eaLnBrk="1" hangingPunct="1"/>
            <a:endParaRPr lang="en-US" altLang="zh-CN" sz="24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a:xfrm>
            <a:off x="900113" y="333375"/>
            <a:ext cx="4702175" cy="947738"/>
          </a:xfrm>
        </p:spPr>
        <p:txBody>
          <a:bodyPr/>
          <a:lstStyle/>
          <a:p>
            <a:pPr algn="l" eaLnBrk="1" hangingPunct="1"/>
            <a:r>
              <a:rPr lang="zh-CN" altLang="en-US" sz="2400" smtClean="0"/>
              <a:t>例题分析</a:t>
            </a:r>
            <a:r>
              <a:rPr lang="en-US" altLang="zh-CN" sz="2400" smtClean="0"/>
              <a:t>2</a:t>
            </a:r>
            <a:r>
              <a:rPr lang="zh-CN" altLang="en-US" sz="2400" smtClean="0"/>
              <a:t>：食谱问题</a:t>
            </a:r>
          </a:p>
        </p:txBody>
      </p:sp>
      <p:sp>
        <p:nvSpPr>
          <p:cNvPr id="20483" name="Rectangle 3"/>
          <p:cNvSpPr>
            <a:spLocks noGrp="1" noRot="1" noChangeArrowheads="1"/>
          </p:cNvSpPr>
          <p:nvPr>
            <p:ph type="body" sz="half" idx="1"/>
          </p:nvPr>
        </p:nvSpPr>
        <p:spPr>
          <a:xfrm>
            <a:off x="644525" y="1125538"/>
            <a:ext cx="7731125" cy="1079500"/>
          </a:xfrm>
        </p:spPr>
        <p:txBody>
          <a:bodyPr/>
          <a:lstStyle/>
          <a:p>
            <a:pPr marL="0" indent="0" eaLnBrk="1" hangingPunct="1">
              <a:lnSpc>
                <a:spcPct val="150000"/>
              </a:lnSpc>
              <a:buFont typeface="Wingdings" pitchFamily="2" charset="2"/>
              <a:buNone/>
            </a:pPr>
            <a:r>
              <a:rPr lang="zh-CN" altLang="en-US" sz="2000" smtClean="0"/>
              <a:t>    已知某人每周所需的营养成分、所食用的食品及单位食品所含营养如下表所示：</a:t>
            </a:r>
          </a:p>
        </p:txBody>
      </p:sp>
      <p:graphicFrame>
        <p:nvGraphicFramePr>
          <p:cNvPr id="17470" name="Group 62"/>
          <p:cNvGraphicFramePr>
            <a:graphicFrameLocks noGrp="1"/>
          </p:cNvGraphicFramePr>
          <p:nvPr>
            <p:ph sz="half" idx="2"/>
          </p:nvPr>
        </p:nvGraphicFramePr>
        <p:xfrm>
          <a:off x="369888" y="2347913"/>
          <a:ext cx="8231188" cy="1920875"/>
        </p:xfrm>
        <a:graphic>
          <a:graphicData uri="http://schemas.openxmlformats.org/drawingml/2006/table">
            <a:tbl>
              <a:tblPr/>
              <a:tblGrid>
                <a:gridCol w="1439863"/>
                <a:gridCol w="3744912"/>
                <a:gridCol w="3046413"/>
              </a:tblGrid>
              <a:tr h="39637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rgbClr val="000C0C"/>
                          </a:solidFill>
                          <a:effectLst/>
                          <a:latin typeface="Arial" charset="0"/>
                          <a:ea typeface="宋体" pitchFamily="2" charset="-122"/>
                        </a:rPr>
                        <a:t>营养成分</a:t>
                      </a:r>
                    </a:p>
                  </a:txBody>
                  <a:tcPr marT="45735" marB="45735"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1" i="0" u="none" strike="noStrike" cap="none" normalizeH="0" baseline="0" smtClean="0">
                          <a:ln>
                            <a:noFill/>
                          </a:ln>
                          <a:solidFill>
                            <a:srgbClr val="000C0C"/>
                          </a:solidFill>
                          <a:effectLst/>
                          <a:latin typeface="Arial" charset="0"/>
                          <a:ea typeface="宋体" pitchFamily="2" charset="-122"/>
                        </a:rPr>
                        <a:t> </a:t>
                      </a:r>
                      <a:r>
                        <a:rPr kumimoji="0" lang="zh-CN" altLang="en-US" sz="2000" b="1" i="0" u="none" strike="noStrike" cap="none" normalizeH="0" baseline="0" smtClean="0">
                          <a:ln>
                            <a:noFill/>
                          </a:ln>
                          <a:solidFill>
                            <a:srgbClr val="000C0C"/>
                          </a:solidFill>
                          <a:effectLst/>
                          <a:latin typeface="Arial" charset="0"/>
                          <a:ea typeface="宋体" pitchFamily="2" charset="-122"/>
                        </a:rPr>
                        <a:t>大米     白菜     鸡蛋     猪肉 </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rgbClr val="000C0C"/>
                          </a:solidFill>
                          <a:effectLst/>
                          <a:latin typeface="Arial" charset="0"/>
                          <a:ea typeface="宋体" pitchFamily="2" charset="-122"/>
                        </a:rPr>
                        <a:t>营养成分的需要量（周）</a:t>
                      </a:r>
                    </a:p>
                  </a:txBody>
                  <a:tcPr marT="45735" marB="45735"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2813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rgbClr val="000C0C"/>
                          </a:solidFill>
                          <a:effectLst/>
                          <a:latin typeface="Arial" charset="0"/>
                          <a:ea typeface="宋体" pitchFamily="2" charset="-122"/>
                        </a:rPr>
                        <a:t>蛋白质</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rgbClr val="000C0C"/>
                          </a:solidFill>
                          <a:effectLst/>
                          <a:latin typeface="Arial" charset="0"/>
                          <a:ea typeface="宋体" pitchFamily="2" charset="-122"/>
                        </a:rPr>
                        <a:t>某维生素</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rgbClr val="000C0C"/>
                          </a:solidFill>
                          <a:effectLst/>
                          <a:latin typeface="Arial" charset="0"/>
                          <a:ea typeface="宋体" pitchFamily="2" charset="-122"/>
                        </a:rPr>
                        <a:t>某矿物质</a:t>
                      </a:r>
                    </a:p>
                  </a:txBody>
                  <a:tcPr marT="45735" marB="45735"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1" i="0" u="none" strike="noStrike" cap="none" normalizeH="0" baseline="0" smtClean="0">
                          <a:ln>
                            <a:noFill/>
                          </a:ln>
                          <a:solidFill>
                            <a:srgbClr val="000C0C"/>
                          </a:solidFill>
                          <a:effectLst/>
                          <a:latin typeface="Arial" charset="0"/>
                          <a:ea typeface="宋体" pitchFamily="2" charset="-122"/>
                        </a:rPr>
                        <a:t>   a</a:t>
                      </a:r>
                      <a:r>
                        <a:rPr kumimoji="0" lang="en-US" altLang="zh-CN" sz="2000" b="1" i="0" u="none" strike="noStrike" cap="none" normalizeH="0" baseline="-25000" smtClean="0">
                          <a:ln>
                            <a:noFill/>
                          </a:ln>
                          <a:solidFill>
                            <a:srgbClr val="000C0C"/>
                          </a:solidFill>
                          <a:effectLst/>
                          <a:latin typeface="Arial" charset="0"/>
                          <a:ea typeface="宋体" pitchFamily="2" charset="-122"/>
                        </a:rPr>
                        <a:t>11</a:t>
                      </a:r>
                      <a:r>
                        <a:rPr kumimoji="0" lang="en-US" altLang="zh-CN" sz="2000" b="1" i="0" u="none" strike="noStrike" cap="none" normalizeH="0" baseline="0" smtClean="0">
                          <a:ln>
                            <a:noFill/>
                          </a:ln>
                          <a:solidFill>
                            <a:srgbClr val="000C0C"/>
                          </a:solidFill>
                          <a:effectLst/>
                          <a:latin typeface="Arial" charset="0"/>
                          <a:ea typeface="宋体" pitchFamily="2" charset="-122"/>
                        </a:rPr>
                        <a:t>        a</a:t>
                      </a:r>
                      <a:r>
                        <a:rPr kumimoji="0" lang="en-US" altLang="zh-CN" sz="2000" b="1" i="0" u="none" strike="noStrike" cap="none" normalizeH="0" baseline="-25000" smtClean="0">
                          <a:ln>
                            <a:noFill/>
                          </a:ln>
                          <a:solidFill>
                            <a:srgbClr val="000C0C"/>
                          </a:solidFill>
                          <a:effectLst/>
                          <a:latin typeface="Arial" charset="0"/>
                          <a:ea typeface="宋体" pitchFamily="2" charset="-122"/>
                        </a:rPr>
                        <a:t>12</a:t>
                      </a:r>
                      <a:r>
                        <a:rPr kumimoji="0" lang="en-US" altLang="zh-CN" sz="2000" b="1" i="0" u="none" strike="noStrike" cap="none" normalizeH="0" baseline="0" smtClean="0">
                          <a:ln>
                            <a:noFill/>
                          </a:ln>
                          <a:solidFill>
                            <a:srgbClr val="000C0C"/>
                          </a:solidFill>
                          <a:effectLst/>
                          <a:latin typeface="Arial" charset="0"/>
                          <a:ea typeface="宋体" pitchFamily="2" charset="-122"/>
                        </a:rPr>
                        <a:t>       a</a:t>
                      </a:r>
                      <a:r>
                        <a:rPr kumimoji="0" lang="en-US" altLang="zh-CN" sz="2000" b="1" i="0" u="none" strike="noStrike" cap="none" normalizeH="0" baseline="-25000" smtClean="0">
                          <a:ln>
                            <a:noFill/>
                          </a:ln>
                          <a:solidFill>
                            <a:srgbClr val="000C0C"/>
                          </a:solidFill>
                          <a:effectLst/>
                          <a:latin typeface="Arial" charset="0"/>
                          <a:ea typeface="宋体" pitchFamily="2" charset="-122"/>
                        </a:rPr>
                        <a:t>13 </a:t>
                      </a:r>
                      <a:r>
                        <a:rPr kumimoji="0" lang="en-US" altLang="zh-CN" sz="2000" b="1" i="0" u="none" strike="noStrike" cap="none" normalizeH="0" baseline="0" smtClean="0">
                          <a:ln>
                            <a:noFill/>
                          </a:ln>
                          <a:solidFill>
                            <a:srgbClr val="000C0C"/>
                          </a:solidFill>
                          <a:effectLst/>
                          <a:latin typeface="Arial" charset="0"/>
                          <a:ea typeface="宋体" pitchFamily="2" charset="-122"/>
                        </a:rPr>
                        <a:t>       a</a:t>
                      </a:r>
                      <a:r>
                        <a:rPr kumimoji="0" lang="en-US" altLang="zh-CN" sz="2000" b="1" i="0" u="none" strike="noStrike" cap="none" normalizeH="0" baseline="-25000" smtClean="0">
                          <a:ln>
                            <a:noFill/>
                          </a:ln>
                          <a:solidFill>
                            <a:srgbClr val="000C0C"/>
                          </a:solidFill>
                          <a:effectLst/>
                          <a:latin typeface="Arial" charset="0"/>
                          <a:ea typeface="宋体" pitchFamily="2" charset="-122"/>
                        </a:rPr>
                        <a:t>14</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1" i="0" u="none" strike="noStrike" cap="none" normalizeH="0" baseline="0" smtClean="0">
                          <a:ln>
                            <a:noFill/>
                          </a:ln>
                          <a:solidFill>
                            <a:srgbClr val="000C0C"/>
                          </a:solidFill>
                          <a:effectLst/>
                          <a:latin typeface="Arial" charset="0"/>
                          <a:ea typeface="宋体" pitchFamily="2" charset="-122"/>
                        </a:rPr>
                        <a:t>   a</a:t>
                      </a:r>
                      <a:r>
                        <a:rPr kumimoji="0" lang="en-US" altLang="zh-CN" sz="2000" b="1" i="0" u="none" strike="noStrike" cap="none" normalizeH="0" baseline="-25000" smtClean="0">
                          <a:ln>
                            <a:noFill/>
                          </a:ln>
                          <a:solidFill>
                            <a:srgbClr val="000C0C"/>
                          </a:solidFill>
                          <a:effectLst/>
                          <a:latin typeface="Arial" charset="0"/>
                          <a:ea typeface="宋体" pitchFamily="2" charset="-122"/>
                        </a:rPr>
                        <a:t>21</a:t>
                      </a:r>
                      <a:r>
                        <a:rPr kumimoji="0" lang="en-US" altLang="zh-CN" sz="2000" b="1" i="0" u="none" strike="noStrike" cap="none" normalizeH="0" baseline="0" smtClean="0">
                          <a:ln>
                            <a:noFill/>
                          </a:ln>
                          <a:solidFill>
                            <a:srgbClr val="000C0C"/>
                          </a:solidFill>
                          <a:effectLst/>
                          <a:latin typeface="Arial" charset="0"/>
                          <a:ea typeface="宋体" pitchFamily="2" charset="-122"/>
                        </a:rPr>
                        <a:t>        a</a:t>
                      </a:r>
                      <a:r>
                        <a:rPr kumimoji="0" lang="en-US" altLang="zh-CN" sz="2000" b="1" i="0" u="none" strike="noStrike" cap="none" normalizeH="0" baseline="-25000" smtClean="0">
                          <a:ln>
                            <a:noFill/>
                          </a:ln>
                          <a:solidFill>
                            <a:srgbClr val="000C0C"/>
                          </a:solidFill>
                          <a:effectLst/>
                          <a:latin typeface="Arial" charset="0"/>
                          <a:ea typeface="宋体" pitchFamily="2" charset="-122"/>
                        </a:rPr>
                        <a:t>22</a:t>
                      </a:r>
                      <a:r>
                        <a:rPr kumimoji="0" lang="en-US" altLang="zh-CN" sz="2000" b="1" i="0" u="none" strike="noStrike" cap="none" normalizeH="0" baseline="0" smtClean="0">
                          <a:ln>
                            <a:noFill/>
                          </a:ln>
                          <a:solidFill>
                            <a:srgbClr val="000C0C"/>
                          </a:solidFill>
                          <a:effectLst/>
                          <a:latin typeface="Arial" charset="0"/>
                          <a:ea typeface="宋体" pitchFamily="2" charset="-122"/>
                        </a:rPr>
                        <a:t>       a</a:t>
                      </a:r>
                      <a:r>
                        <a:rPr kumimoji="0" lang="en-US" altLang="zh-CN" sz="2000" b="1" i="0" u="none" strike="noStrike" cap="none" normalizeH="0" baseline="-25000" smtClean="0">
                          <a:ln>
                            <a:noFill/>
                          </a:ln>
                          <a:solidFill>
                            <a:srgbClr val="000C0C"/>
                          </a:solidFill>
                          <a:effectLst/>
                          <a:latin typeface="Arial" charset="0"/>
                          <a:ea typeface="宋体" pitchFamily="2" charset="-122"/>
                        </a:rPr>
                        <a:t>23</a:t>
                      </a:r>
                      <a:r>
                        <a:rPr kumimoji="0" lang="en-US" altLang="zh-CN" sz="2000" b="1" i="0" u="none" strike="noStrike" cap="none" normalizeH="0" baseline="0" smtClean="0">
                          <a:ln>
                            <a:noFill/>
                          </a:ln>
                          <a:solidFill>
                            <a:srgbClr val="000C0C"/>
                          </a:solidFill>
                          <a:effectLst/>
                          <a:latin typeface="Arial" charset="0"/>
                          <a:ea typeface="宋体" pitchFamily="2" charset="-122"/>
                        </a:rPr>
                        <a:t>       a</a:t>
                      </a:r>
                      <a:r>
                        <a:rPr kumimoji="0" lang="en-US" altLang="zh-CN" sz="2000" b="1" i="0" u="none" strike="noStrike" cap="none" normalizeH="0" baseline="-25000" smtClean="0">
                          <a:ln>
                            <a:noFill/>
                          </a:ln>
                          <a:solidFill>
                            <a:srgbClr val="000C0C"/>
                          </a:solidFill>
                          <a:effectLst/>
                          <a:latin typeface="Arial" charset="0"/>
                          <a:ea typeface="宋体" pitchFamily="2" charset="-122"/>
                        </a:rPr>
                        <a:t>24</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1" i="0" u="none" strike="noStrike" cap="none" normalizeH="0" baseline="0" smtClean="0">
                          <a:ln>
                            <a:noFill/>
                          </a:ln>
                          <a:solidFill>
                            <a:srgbClr val="000C0C"/>
                          </a:solidFill>
                          <a:effectLst/>
                          <a:latin typeface="Arial" charset="0"/>
                          <a:ea typeface="宋体" pitchFamily="2" charset="-122"/>
                        </a:rPr>
                        <a:t>   a</a:t>
                      </a:r>
                      <a:r>
                        <a:rPr kumimoji="0" lang="en-US" altLang="zh-CN" sz="2000" b="1" i="0" u="none" strike="noStrike" cap="none" normalizeH="0" baseline="-25000" smtClean="0">
                          <a:ln>
                            <a:noFill/>
                          </a:ln>
                          <a:solidFill>
                            <a:srgbClr val="000C0C"/>
                          </a:solidFill>
                          <a:effectLst/>
                          <a:latin typeface="Arial" charset="0"/>
                          <a:ea typeface="宋体" pitchFamily="2" charset="-122"/>
                        </a:rPr>
                        <a:t>31</a:t>
                      </a:r>
                      <a:r>
                        <a:rPr kumimoji="0" lang="en-US" altLang="zh-CN" sz="2000" b="1" i="0" u="none" strike="noStrike" cap="none" normalizeH="0" baseline="0" smtClean="0">
                          <a:ln>
                            <a:noFill/>
                          </a:ln>
                          <a:solidFill>
                            <a:srgbClr val="000C0C"/>
                          </a:solidFill>
                          <a:effectLst/>
                          <a:latin typeface="Arial" charset="0"/>
                          <a:ea typeface="宋体" pitchFamily="2" charset="-122"/>
                        </a:rPr>
                        <a:t>       a</a:t>
                      </a:r>
                      <a:r>
                        <a:rPr kumimoji="0" lang="en-US" altLang="zh-CN" sz="2000" b="1" i="0" u="none" strike="noStrike" cap="none" normalizeH="0" baseline="-25000" smtClean="0">
                          <a:ln>
                            <a:noFill/>
                          </a:ln>
                          <a:solidFill>
                            <a:srgbClr val="000C0C"/>
                          </a:solidFill>
                          <a:effectLst/>
                          <a:latin typeface="Arial" charset="0"/>
                          <a:ea typeface="宋体" pitchFamily="2" charset="-122"/>
                        </a:rPr>
                        <a:t>32</a:t>
                      </a:r>
                      <a:r>
                        <a:rPr kumimoji="0" lang="en-US" altLang="zh-CN" sz="2000" b="1" i="0" u="none" strike="noStrike" cap="none" normalizeH="0" baseline="0" smtClean="0">
                          <a:ln>
                            <a:noFill/>
                          </a:ln>
                          <a:solidFill>
                            <a:srgbClr val="000C0C"/>
                          </a:solidFill>
                          <a:effectLst/>
                          <a:latin typeface="Arial" charset="0"/>
                          <a:ea typeface="宋体" pitchFamily="2" charset="-122"/>
                        </a:rPr>
                        <a:t>       a</a:t>
                      </a:r>
                      <a:r>
                        <a:rPr kumimoji="0" lang="en-US" altLang="zh-CN" sz="2000" b="1" i="0" u="none" strike="noStrike" cap="none" normalizeH="0" baseline="-25000" smtClean="0">
                          <a:ln>
                            <a:noFill/>
                          </a:ln>
                          <a:solidFill>
                            <a:srgbClr val="000C0C"/>
                          </a:solidFill>
                          <a:effectLst/>
                          <a:latin typeface="Arial" charset="0"/>
                          <a:ea typeface="宋体" pitchFamily="2" charset="-122"/>
                        </a:rPr>
                        <a:t>33</a:t>
                      </a:r>
                      <a:r>
                        <a:rPr kumimoji="0" lang="en-US" altLang="zh-CN" sz="2000" b="1" i="0" u="none" strike="noStrike" cap="none" normalizeH="0" baseline="0" smtClean="0">
                          <a:ln>
                            <a:noFill/>
                          </a:ln>
                          <a:solidFill>
                            <a:srgbClr val="000C0C"/>
                          </a:solidFill>
                          <a:effectLst/>
                          <a:latin typeface="Arial" charset="0"/>
                          <a:ea typeface="宋体" pitchFamily="2" charset="-122"/>
                        </a:rPr>
                        <a:t>        a</a:t>
                      </a:r>
                      <a:r>
                        <a:rPr kumimoji="0" lang="en-US" altLang="zh-CN" sz="2000" b="1" i="0" u="none" strike="noStrike" cap="none" normalizeH="0" baseline="-25000" smtClean="0">
                          <a:ln>
                            <a:noFill/>
                          </a:ln>
                          <a:solidFill>
                            <a:srgbClr val="000C0C"/>
                          </a:solidFill>
                          <a:effectLst/>
                          <a:latin typeface="Arial" charset="0"/>
                          <a:ea typeface="宋体" pitchFamily="2" charset="-122"/>
                        </a:rPr>
                        <a:t>34</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1" i="0" u="none" strike="noStrike" cap="none" normalizeH="0" baseline="0" smtClean="0">
                          <a:ln>
                            <a:noFill/>
                          </a:ln>
                          <a:solidFill>
                            <a:srgbClr val="000C0C"/>
                          </a:solidFill>
                          <a:effectLst/>
                          <a:latin typeface="Arial" charset="0"/>
                          <a:ea typeface="宋体" pitchFamily="2" charset="-122"/>
                        </a:rPr>
                        <a:t>  b1</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1" i="0" u="none" strike="noStrike" cap="none" normalizeH="0" baseline="0" smtClean="0">
                          <a:ln>
                            <a:noFill/>
                          </a:ln>
                          <a:solidFill>
                            <a:srgbClr val="000C0C"/>
                          </a:solidFill>
                          <a:effectLst/>
                          <a:latin typeface="Arial" charset="0"/>
                          <a:ea typeface="宋体" pitchFamily="2" charset="-122"/>
                        </a:rPr>
                        <a:t>  b2</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1" i="0" u="none" strike="noStrike" cap="none" normalizeH="0" baseline="0" smtClean="0">
                          <a:ln>
                            <a:noFill/>
                          </a:ln>
                          <a:solidFill>
                            <a:srgbClr val="000C0C"/>
                          </a:solidFill>
                          <a:effectLst/>
                          <a:latin typeface="Arial" charset="0"/>
                          <a:ea typeface="宋体" pitchFamily="2" charset="-122"/>
                        </a:rPr>
                        <a:t>  b3</a:t>
                      </a:r>
                    </a:p>
                  </a:txBody>
                  <a:tcPr marT="45735" marB="45735"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7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rgbClr val="000C0C"/>
                          </a:solidFill>
                          <a:effectLst/>
                          <a:latin typeface="Arial" charset="0"/>
                          <a:ea typeface="宋体" pitchFamily="2" charset="-122"/>
                        </a:rPr>
                        <a:t>单价（元）</a:t>
                      </a:r>
                    </a:p>
                  </a:txBody>
                  <a:tcPr marT="45735" marB="45735"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1" i="0" u="none" strike="noStrike" cap="none" normalizeH="0" baseline="0" smtClean="0">
                          <a:ln>
                            <a:noFill/>
                          </a:ln>
                          <a:solidFill>
                            <a:srgbClr val="000C0C"/>
                          </a:solidFill>
                          <a:effectLst/>
                          <a:latin typeface="Arial" charset="0"/>
                          <a:ea typeface="宋体" pitchFamily="2" charset="-122"/>
                        </a:rPr>
                        <a:t>   c</a:t>
                      </a:r>
                      <a:r>
                        <a:rPr kumimoji="0" lang="en-US" altLang="zh-CN" sz="2000" b="1" i="0" u="none" strike="noStrike" cap="none" normalizeH="0" baseline="-25000" smtClean="0">
                          <a:ln>
                            <a:noFill/>
                          </a:ln>
                          <a:solidFill>
                            <a:srgbClr val="000C0C"/>
                          </a:solidFill>
                          <a:effectLst/>
                          <a:latin typeface="Arial" charset="0"/>
                          <a:ea typeface="宋体" pitchFamily="2" charset="-122"/>
                        </a:rPr>
                        <a:t>1 </a:t>
                      </a:r>
                      <a:r>
                        <a:rPr kumimoji="0" lang="en-US" altLang="zh-CN" sz="2000" b="1" i="0" u="none" strike="noStrike" cap="none" normalizeH="0" baseline="0" smtClean="0">
                          <a:ln>
                            <a:noFill/>
                          </a:ln>
                          <a:solidFill>
                            <a:srgbClr val="000C0C"/>
                          </a:solidFill>
                          <a:effectLst/>
                          <a:latin typeface="Arial" charset="0"/>
                          <a:ea typeface="宋体" pitchFamily="2" charset="-122"/>
                        </a:rPr>
                        <a:t>        c</a:t>
                      </a:r>
                      <a:r>
                        <a:rPr kumimoji="0" lang="en-US" altLang="zh-CN" sz="2000" b="1" i="0" u="none" strike="noStrike" cap="none" normalizeH="0" baseline="-25000" smtClean="0">
                          <a:ln>
                            <a:noFill/>
                          </a:ln>
                          <a:solidFill>
                            <a:srgbClr val="000C0C"/>
                          </a:solidFill>
                          <a:effectLst/>
                          <a:latin typeface="Arial" charset="0"/>
                          <a:ea typeface="宋体" pitchFamily="2" charset="-122"/>
                        </a:rPr>
                        <a:t>2 </a:t>
                      </a:r>
                      <a:r>
                        <a:rPr kumimoji="0" lang="en-US" altLang="zh-CN" sz="2000" b="1" i="0" u="none" strike="noStrike" cap="none" normalizeH="0" baseline="0" smtClean="0">
                          <a:ln>
                            <a:noFill/>
                          </a:ln>
                          <a:solidFill>
                            <a:srgbClr val="000C0C"/>
                          </a:solidFill>
                          <a:effectLst/>
                          <a:latin typeface="Arial" charset="0"/>
                          <a:ea typeface="宋体" pitchFamily="2" charset="-122"/>
                        </a:rPr>
                        <a:t>        c</a:t>
                      </a:r>
                      <a:r>
                        <a:rPr kumimoji="0" lang="en-US" altLang="zh-CN" sz="2000" b="1" i="0" u="none" strike="noStrike" cap="none" normalizeH="0" baseline="-25000" smtClean="0">
                          <a:ln>
                            <a:noFill/>
                          </a:ln>
                          <a:solidFill>
                            <a:srgbClr val="000C0C"/>
                          </a:solidFill>
                          <a:effectLst/>
                          <a:latin typeface="Arial" charset="0"/>
                          <a:ea typeface="宋体" pitchFamily="2" charset="-122"/>
                        </a:rPr>
                        <a:t>3</a:t>
                      </a:r>
                      <a:r>
                        <a:rPr kumimoji="0" lang="en-US" altLang="zh-CN" sz="2000" b="1" i="0" u="none" strike="noStrike" cap="none" normalizeH="0" baseline="0" smtClean="0">
                          <a:ln>
                            <a:noFill/>
                          </a:ln>
                          <a:solidFill>
                            <a:srgbClr val="000C0C"/>
                          </a:solidFill>
                          <a:effectLst/>
                          <a:latin typeface="Arial" charset="0"/>
                          <a:ea typeface="宋体" pitchFamily="2" charset="-122"/>
                        </a:rPr>
                        <a:t>         c</a:t>
                      </a:r>
                      <a:r>
                        <a:rPr kumimoji="0" lang="en-US" altLang="zh-CN" sz="2000" b="1" i="0" u="none" strike="noStrike" cap="none" normalizeH="0" baseline="-25000" smtClean="0">
                          <a:ln>
                            <a:noFill/>
                          </a:ln>
                          <a:solidFill>
                            <a:srgbClr val="000C0C"/>
                          </a:solidFill>
                          <a:effectLst/>
                          <a:latin typeface="Arial" charset="0"/>
                          <a:ea typeface="宋体" pitchFamily="2" charset="-122"/>
                        </a:rPr>
                        <a:t>4</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1" i="0" u="none" strike="noStrike" cap="none" normalizeH="0" baseline="0" smtClean="0">
                          <a:ln>
                            <a:noFill/>
                          </a:ln>
                          <a:solidFill>
                            <a:srgbClr val="000C0C"/>
                          </a:solidFill>
                          <a:effectLst/>
                          <a:latin typeface="Arial" charset="0"/>
                          <a:ea typeface="宋体" pitchFamily="2" charset="-122"/>
                        </a:rPr>
                        <a:t>  —</a:t>
                      </a:r>
                    </a:p>
                  </a:txBody>
                  <a:tcPr marT="45735" marB="45735"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500" name="Text Box 63"/>
          <p:cNvSpPr txBox="1">
            <a:spLocks noChangeArrowheads="1"/>
          </p:cNvSpPr>
          <p:nvPr/>
        </p:nvSpPr>
        <p:spPr bwMode="auto">
          <a:xfrm>
            <a:off x="369888" y="4365625"/>
            <a:ext cx="8280400" cy="946150"/>
          </a:xfrm>
          <a:prstGeom prst="rect">
            <a:avLst/>
          </a:prstGeom>
          <a:noFill/>
          <a:ln w="9525">
            <a:noFill/>
            <a:miter lim="800000"/>
            <a:headEnd/>
            <a:tailEnd/>
          </a:ln>
        </p:spPr>
        <p:txBody>
          <a:bodyPr>
            <a:spAutoFit/>
          </a:bodyPr>
          <a:lstStyle/>
          <a:p>
            <a:pPr>
              <a:spcBef>
                <a:spcPct val="50000"/>
              </a:spcBef>
            </a:pPr>
            <a:r>
              <a:rPr lang="zh-CN" altLang="en-US" sz="2800" b="1">
                <a:solidFill>
                  <a:srgbClr val="000C0C"/>
                </a:solidFill>
                <a:latin typeface="Arial" charset="0"/>
              </a:rPr>
              <a:t>问这个人每周应食用大米、白菜、鸡蛋和猪肉各多少，能使生活费用最省？</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Rot="1" noChangeArrowheads="1"/>
          </p:cNvSpPr>
          <p:nvPr>
            <p:ph sz="quarter" idx="1"/>
          </p:nvPr>
        </p:nvSpPr>
        <p:spPr>
          <a:xfrm>
            <a:off x="827088" y="620713"/>
            <a:ext cx="7489825" cy="4614862"/>
          </a:xfrm>
        </p:spPr>
        <p:txBody>
          <a:bodyPr/>
          <a:lstStyle/>
          <a:p>
            <a:pPr eaLnBrk="1" hangingPunct="1">
              <a:lnSpc>
                <a:spcPct val="150000"/>
              </a:lnSpc>
            </a:pPr>
            <a:r>
              <a:rPr lang="zh-CN" altLang="en-US" sz="2400" smtClean="0"/>
              <a:t>解：设这个人每周应食用大米、白菜、鸡蛋、猪肉各为</a:t>
            </a:r>
            <a:r>
              <a:rPr lang="en-US" altLang="zh-CN" sz="2400" smtClean="0"/>
              <a:t>x</a:t>
            </a:r>
            <a:r>
              <a:rPr lang="en-US" altLang="zh-CN" sz="2400" baseline="-25000" smtClean="0"/>
              <a:t>1</a:t>
            </a:r>
            <a:r>
              <a:rPr lang="zh-CN" altLang="en-US" sz="2400" smtClean="0"/>
              <a:t>、</a:t>
            </a:r>
            <a:r>
              <a:rPr lang="en-US" altLang="zh-CN" sz="2400" smtClean="0"/>
              <a:t>x</a:t>
            </a:r>
            <a:r>
              <a:rPr lang="en-US" altLang="zh-CN" sz="2400" baseline="-25000" smtClean="0"/>
              <a:t>2</a:t>
            </a:r>
            <a:r>
              <a:rPr lang="zh-CN" altLang="en-US" sz="2400" smtClean="0"/>
              <a:t>、</a:t>
            </a:r>
            <a:r>
              <a:rPr lang="en-US" altLang="zh-CN" sz="2400" smtClean="0"/>
              <a:t>x</a:t>
            </a:r>
            <a:r>
              <a:rPr lang="en-US" altLang="zh-CN" sz="2400" baseline="-25000" smtClean="0"/>
              <a:t>3</a:t>
            </a:r>
            <a:r>
              <a:rPr lang="zh-CN" altLang="en-US" sz="2400" smtClean="0"/>
              <a:t>、</a:t>
            </a:r>
            <a:r>
              <a:rPr lang="en-US" altLang="zh-CN" sz="2400" smtClean="0"/>
              <a:t>x</a:t>
            </a:r>
            <a:r>
              <a:rPr lang="en-US" altLang="zh-CN" sz="2400" baseline="-25000" smtClean="0"/>
              <a:t>4</a:t>
            </a:r>
            <a:r>
              <a:rPr lang="zh-CN" altLang="en-US" sz="2400" smtClean="0"/>
              <a:t>，则所求的线性规划模型为：</a:t>
            </a:r>
          </a:p>
          <a:p>
            <a:pPr eaLnBrk="1" hangingPunct="1">
              <a:lnSpc>
                <a:spcPct val="150000"/>
              </a:lnSpc>
            </a:pPr>
            <a:r>
              <a:rPr lang="en-US" altLang="zh-CN" sz="2400" smtClean="0"/>
              <a:t>minZ = c</a:t>
            </a:r>
            <a:r>
              <a:rPr lang="en-US" altLang="zh-CN" sz="2400" baseline="-25000" smtClean="0"/>
              <a:t>1</a:t>
            </a:r>
            <a:r>
              <a:rPr lang="en-US" altLang="zh-CN" sz="2400" smtClean="0"/>
              <a:t>x</a:t>
            </a:r>
            <a:r>
              <a:rPr lang="en-US" altLang="zh-CN" sz="2400" baseline="-25000" smtClean="0"/>
              <a:t>1</a:t>
            </a:r>
            <a:r>
              <a:rPr lang="en-US" altLang="zh-CN" sz="2400" smtClean="0"/>
              <a:t>+c</a:t>
            </a:r>
            <a:r>
              <a:rPr lang="en-US" altLang="zh-CN" sz="2400" baseline="-25000" smtClean="0"/>
              <a:t>2</a:t>
            </a:r>
            <a:r>
              <a:rPr lang="en-US" altLang="zh-CN" sz="2400" smtClean="0"/>
              <a:t>x</a:t>
            </a:r>
            <a:r>
              <a:rPr lang="en-US" altLang="zh-CN" sz="2400" baseline="-25000" smtClean="0"/>
              <a:t>2</a:t>
            </a:r>
            <a:r>
              <a:rPr lang="en-US" altLang="zh-CN" sz="2400" smtClean="0"/>
              <a:t>+c</a:t>
            </a:r>
            <a:r>
              <a:rPr lang="en-US" altLang="zh-CN" sz="2400" baseline="-25000" smtClean="0"/>
              <a:t>3</a:t>
            </a:r>
            <a:r>
              <a:rPr lang="en-US" altLang="zh-CN" sz="2400" smtClean="0"/>
              <a:t>x</a:t>
            </a:r>
            <a:r>
              <a:rPr lang="en-US" altLang="zh-CN" sz="2400" baseline="-25000" smtClean="0"/>
              <a:t>3</a:t>
            </a:r>
            <a:r>
              <a:rPr lang="en-US" altLang="zh-CN" sz="2400" smtClean="0"/>
              <a:t>+c</a:t>
            </a:r>
            <a:r>
              <a:rPr lang="en-US" altLang="zh-CN" sz="2400" baseline="-25000" smtClean="0"/>
              <a:t>4</a:t>
            </a:r>
            <a:r>
              <a:rPr lang="en-US" altLang="zh-CN" sz="2400" smtClean="0"/>
              <a:t>x</a:t>
            </a:r>
            <a:r>
              <a:rPr lang="en-US" altLang="zh-CN" sz="2400" baseline="-25000" smtClean="0"/>
              <a:t>4</a:t>
            </a:r>
          </a:p>
          <a:p>
            <a:pPr eaLnBrk="1" hangingPunct="1">
              <a:lnSpc>
                <a:spcPct val="150000"/>
              </a:lnSpc>
            </a:pPr>
            <a:r>
              <a:rPr lang="en-US" altLang="zh-CN" sz="2400" smtClean="0"/>
              <a:t>s.t.   a</a:t>
            </a:r>
            <a:r>
              <a:rPr lang="en-US" altLang="zh-CN" sz="2400" baseline="-25000" smtClean="0"/>
              <a:t>11</a:t>
            </a:r>
            <a:r>
              <a:rPr lang="en-US" altLang="zh-CN" sz="2400" smtClean="0"/>
              <a:t>x</a:t>
            </a:r>
            <a:r>
              <a:rPr lang="en-US" altLang="zh-CN" sz="2400" baseline="-25000" smtClean="0"/>
              <a:t>1</a:t>
            </a:r>
            <a:r>
              <a:rPr lang="en-US" altLang="zh-CN" sz="2400" smtClean="0"/>
              <a:t>+a</a:t>
            </a:r>
            <a:r>
              <a:rPr lang="en-US" altLang="zh-CN" sz="2400" baseline="-25000" smtClean="0"/>
              <a:t>12</a:t>
            </a:r>
            <a:r>
              <a:rPr lang="en-US" altLang="zh-CN" sz="2400" smtClean="0"/>
              <a:t>x</a:t>
            </a:r>
            <a:r>
              <a:rPr lang="en-US" altLang="zh-CN" sz="2400" baseline="-25000" smtClean="0"/>
              <a:t>2</a:t>
            </a:r>
            <a:r>
              <a:rPr lang="en-US" altLang="zh-CN" sz="2400" smtClean="0"/>
              <a:t> +a</a:t>
            </a:r>
            <a:r>
              <a:rPr lang="en-US" altLang="zh-CN" sz="2400" baseline="-25000" smtClean="0"/>
              <a:t>13</a:t>
            </a:r>
            <a:r>
              <a:rPr lang="en-US" altLang="zh-CN" sz="2400" smtClean="0"/>
              <a:t>x</a:t>
            </a:r>
            <a:r>
              <a:rPr lang="en-US" altLang="zh-CN" sz="2400" baseline="-25000" smtClean="0"/>
              <a:t>3</a:t>
            </a:r>
            <a:r>
              <a:rPr lang="en-US" altLang="zh-CN" sz="2400" smtClean="0"/>
              <a:t>+a</a:t>
            </a:r>
            <a:r>
              <a:rPr lang="en-US" altLang="zh-CN" sz="2400" baseline="-25000" smtClean="0"/>
              <a:t>14</a:t>
            </a:r>
            <a:r>
              <a:rPr lang="en-US" altLang="zh-CN" sz="2400" smtClean="0"/>
              <a:t>x</a:t>
            </a:r>
            <a:r>
              <a:rPr lang="en-US" altLang="zh-CN" sz="2400" baseline="-25000" smtClean="0"/>
              <a:t>4</a:t>
            </a:r>
            <a:r>
              <a:rPr lang="en-US" altLang="zh-CN" sz="2400" smtClean="0"/>
              <a:t>≥b</a:t>
            </a:r>
            <a:r>
              <a:rPr lang="en-US" altLang="zh-CN" sz="2400" baseline="-25000" smtClean="0"/>
              <a:t>1</a:t>
            </a:r>
          </a:p>
          <a:p>
            <a:pPr eaLnBrk="1" hangingPunct="1">
              <a:lnSpc>
                <a:spcPct val="150000"/>
              </a:lnSpc>
            </a:pPr>
            <a:r>
              <a:rPr lang="en-US" altLang="zh-CN" sz="2400" smtClean="0"/>
              <a:t>        a</a:t>
            </a:r>
            <a:r>
              <a:rPr lang="en-US" altLang="zh-CN" sz="2400" baseline="-25000" smtClean="0"/>
              <a:t>21</a:t>
            </a:r>
            <a:r>
              <a:rPr lang="en-US" altLang="zh-CN" sz="2400" smtClean="0"/>
              <a:t>x</a:t>
            </a:r>
            <a:r>
              <a:rPr lang="en-US" altLang="zh-CN" sz="2400" baseline="-25000" smtClean="0"/>
              <a:t>1</a:t>
            </a:r>
            <a:r>
              <a:rPr lang="en-US" altLang="zh-CN" sz="2400" smtClean="0"/>
              <a:t>+a</a:t>
            </a:r>
            <a:r>
              <a:rPr lang="en-US" altLang="zh-CN" sz="2400" baseline="-25000" smtClean="0"/>
              <a:t>22</a:t>
            </a:r>
            <a:r>
              <a:rPr lang="en-US" altLang="zh-CN" sz="2400" smtClean="0"/>
              <a:t>x</a:t>
            </a:r>
            <a:r>
              <a:rPr lang="en-US" altLang="zh-CN" sz="2400" baseline="-25000" smtClean="0"/>
              <a:t>2</a:t>
            </a:r>
            <a:r>
              <a:rPr lang="en-US" altLang="zh-CN" sz="2400" smtClean="0"/>
              <a:t>+a</a:t>
            </a:r>
            <a:r>
              <a:rPr lang="en-US" altLang="zh-CN" sz="2400" baseline="-25000" smtClean="0"/>
              <a:t>23</a:t>
            </a:r>
            <a:r>
              <a:rPr lang="en-US" altLang="zh-CN" sz="2400" smtClean="0"/>
              <a:t>x</a:t>
            </a:r>
            <a:r>
              <a:rPr lang="en-US" altLang="zh-CN" sz="2400" baseline="-25000" smtClean="0"/>
              <a:t>3</a:t>
            </a:r>
            <a:r>
              <a:rPr lang="en-US" altLang="zh-CN" sz="2400" smtClean="0"/>
              <a:t>+a</a:t>
            </a:r>
            <a:r>
              <a:rPr lang="en-US" altLang="zh-CN" sz="2400" baseline="-25000" smtClean="0"/>
              <a:t>24</a:t>
            </a:r>
            <a:r>
              <a:rPr lang="en-US" altLang="zh-CN" sz="2400" smtClean="0"/>
              <a:t>x</a:t>
            </a:r>
            <a:r>
              <a:rPr lang="en-US" altLang="zh-CN" sz="2400" baseline="-25000" smtClean="0"/>
              <a:t>4</a:t>
            </a:r>
            <a:r>
              <a:rPr lang="en-US" altLang="zh-CN" sz="2400" smtClean="0"/>
              <a:t> ≥b</a:t>
            </a:r>
            <a:r>
              <a:rPr lang="en-US" altLang="zh-CN" sz="2400" baseline="-25000" smtClean="0"/>
              <a:t>2</a:t>
            </a:r>
          </a:p>
          <a:p>
            <a:pPr eaLnBrk="1" hangingPunct="1">
              <a:lnSpc>
                <a:spcPct val="150000"/>
              </a:lnSpc>
            </a:pPr>
            <a:r>
              <a:rPr lang="en-US" altLang="zh-CN" sz="2400" smtClean="0"/>
              <a:t>        a</a:t>
            </a:r>
            <a:r>
              <a:rPr lang="en-US" altLang="zh-CN" sz="2400" baseline="-25000" smtClean="0"/>
              <a:t>31</a:t>
            </a:r>
            <a:r>
              <a:rPr lang="en-US" altLang="zh-CN" sz="2400" smtClean="0"/>
              <a:t>x</a:t>
            </a:r>
            <a:r>
              <a:rPr lang="en-US" altLang="zh-CN" sz="2400" baseline="-25000" smtClean="0"/>
              <a:t>1</a:t>
            </a:r>
            <a:r>
              <a:rPr lang="en-US" altLang="zh-CN" sz="2400" smtClean="0"/>
              <a:t>+a</a:t>
            </a:r>
            <a:r>
              <a:rPr lang="en-US" altLang="zh-CN" sz="2400" baseline="-25000" smtClean="0"/>
              <a:t>32</a:t>
            </a:r>
            <a:r>
              <a:rPr lang="en-US" altLang="zh-CN" sz="2400" smtClean="0"/>
              <a:t>x</a:t>
            </a:r>
            <a:r>
              <a:rPr lang="en-US" altLang="zh-CN" sz="2400" baseline="-25000" smtClean="0"/>
              <a:t>2</a:t>
            </a:r>
            <a:r>
              <a:rPr lang="en-US" altLang="zh-CN" sz="2400" smtClean="0"/>
              <a:t>+a</a:t>
            </a:r>
            <a:r>
              <a:rPr lang="en-US" altLang="zh-CN" sz="2400" baseline="-25000" smtClean="0"/>
              <a:t>33</a:t>
            </a:r>
            <a:r>
              <a:rPr lang="en-US" altLang="zh-CN" sz="2400" smtClean="0"/>
              <a:t>x</a:t>
            </a:r>
            <a:r>
              <a:rPr lang="en-US" altLang="zh-CN" sz="2400" baseline="-25000" smtClean="0"/>
              <a:t>3</a:t>
            </a:r>
            <a:r>
              <a:rPr lang="en-US" altLang="zh-CN" sz="2400" smtClean="0"/>
              <a:t>+a</a:t>
            </a:r>
            <a:r>
              <a:rPr lang="en-US" altLang="zh-CN" sz="2400" baseline="-25000" smtClean="0"/>
              <a:t>34</a:t>
            </a:r>
            <a:r>
              <a:rPr lang="en-US" altLang="zh-CN" sz="2400" smtClean="0"/>
              <a:t>x</a:t>
            </a:r>
            <a:r>
              <a:rPr lang="en-US" altLang="zh-CN" sz="2400" baseline="-25000" smtClean="0"/>
              <a:t>4 </a:t>
            </a:r>
            <a:r>
              <a:rPr lang="en-US" altLang="zh-CN" sz="2400" smtClean="0"/>
              <a:t>≥b</a:t>
            </a:r>
            <a:r>
              <a:rPr lang="en-US" altLang="zh-CN" sz="2400" baseline="-25000" smtClean="0"/>
              <a:t>3</a:t>
            </a:r>
          </a:p>
          <a:p>
            <a:pPr eaLnBrk="1" hangingPunct="1">
              <a:lnSpc>
                <a:spcPct val="150000"/>
              </a:lnSpc>
            </a:pPr>
            <a:r>
              <a:rPr lang="en-US" altLang="zh-CN" sz="2400" smtClean="0"/>
              <a:t>        x</a:t>
            </a:r>
            <a:r>
              <a:rPr lang="en-US" altLang="zh-CN" sz="2400" baseline="-25000" smtClean="0"/>
              <a:t>1</a:t>
            </a:r>
            <a:r>
              <a:rPr lang="en-US" altLang="zh-CN" sz="2400" smtClean="0"/>
              <a:t>,x</a:t>
            </a:r>
            <a:r>
              <a:rPr lang="en-US" altLang="zh-CN" sz="2400" baseline="-25000" smtClean="0"/>
              <a:t>2</a:t>
            </a:r>
            <a:r>
              <a:rPr lang="en-US" altLang="zh-CN" sz="2400" smtClean="0"/>
              <a:t>,x</a:t>
            </a:r>
            <a:r>
              <a:rPr lang="en-US" altLang="zh-CN" sz="2400" baseline="-25000" smtClean="0"/>
              <a:t>3</a:t>
            </a:r>
            <a:r>
              <a:rPr lang="en-US" altLang="zh-CN" sz="2400" smtClean="0"/>
              <a:t>,x</a:t>
            </a:r>
            <a:r>
              <a:rPr lang="en-US" altLang="zh-CN" sz="2400" baseline="-25000" smtClean="0"/>
              <a:t>4</a:t>
            </a:r>
            <a:r>
              <a:rPr lang="en-US" altLang="zh-CN" sz="2400" smtClean="0"/>
              <a:t> ≥0</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a:xfrm>
            <a:off x="827088" y="260350"/>
            <a:ext cx="4824412" cy="658813"/>
          </a:xfrm>
        </p:spPr>
        <p:txBody>
          <a:bodyPr/>
          <a:lstStyle/>
          <a:p>
            <a:pPr algn="l" eaLnBrk="1" hangingPunct="1"/>
            <a:r>
              <a:rPr lang="zh-CN" altLang="en-US" sz="2400" smtClean="0"/>
              <a:t>例题分析</a:t>
            </a:r>
            <a:r>
              <a:rPr lang="en-US" altLang="zh-CN" sz="2400" smtClean="0"/>
              <a:t>3</a:t>
            </a:r>
            <a:r>
              <a:rPr lang="zh-CN" altLang="en-US" sz="2400" smtClean="0"/>
              <a:t>：人力资源分配问题</a:t>
            </a:r>
          </a:p>
        </p:txBody>
      </p:sp>
      <p:sp>
        <p:nvSpPr>
          <p:cNvPr id="20483" name="Rectangle 3"/>
          <p:cNvSpPr>
            <a:spLocks noGrp="1" noRot="1" noChangeArrowheads="1"/>
          </p:cNvSpPr>
          <p:nvPr>
            <p:ph type="body" sz="half" idx="1"/>
          </p:nvPr>
        </p:nvSpPr>
        <p:spPr>
          <a:xfrm>
            <a:off x="755650" y="908050"/>
            <a:ext cx="8064500" cy="792163"/>
          </a:xfrm>
        </p:spPr>
        <p:txBody>
          <a:bodyPr/>
          <a:lstStyle/>
          <a:p>
            <a:pPr eaLnBrk="1" hangingPunct="1">
              <a:lnSpc>
                <a:spcPct val="90000"/>
              </a:lnSpc>
              <a:spcBef>
                <a:spcPct val="0"/>
              </a:spcBef>
              <a:buFont typeface="Wingdings" pitchFamily="2" charset="2"/>
              <a:buNone/>
            </a:pPr>
            <a:r>
              <a:rPr lang="zh-CN" altLang="en-US" sz="2400" smtClean="0">
                <a:latin typeface="宋体" pitchFamily="2" charset="-122"/>
              </a:rPr>
              <a:t>     某昼夜服务的公交线路每天各时间段内所需司机和乘务人员数如下：</a:t>
            </a:r>
          </a:p>
        </p:txBody>
      </p:sp>
      <p:graphicFrame>
        <p:nvGraphicFramePr>
          <p:cNvPr id="20485" name="Object 5"/>
          <p:cNvGraphicFramePr>
            <a:graphicFrameLocks noChangeAspect="1"/>
          </p:cNvGraphicFramePr>
          <p:nvPr>
            <p:ph sz="half" idx="2"/>
          </p:nvPr>
        </p:nvGraphicFramePr>
        <p:xfrm>
          <a:off x="1187450" y="1844675"/>
          <a:ext cx="5256213" cy="3049588"/>
        </p:xfrm>
        <a:graphic>
          <a:graphicData uri="http://schemas.openxmlformats.org/presentationml/2006/ole">
            <p:oleObj spid="_x0000_s22532" name="文档" r:id="rId3" imgW="3203940" imgH="1858830" progId="Word.Document.8">
              <p:embed/>
            </p:oleObj>
          </a:graphicData>
        </a:graphic>
      </p:graphicFrame>
      <p:sp>
        <p:nvSpPr>
          <p:cNvPr id="20484" name="Text Box 4"/>
          <p:cNvSpPr txBox="1">
            <a:spLocks noChangeArrowheads="1"/>
          </p:cNvSpPr>
          <p:nvPr/>
        </p:nvSpPr>
        <p:spPr bwMode="auto">
          <a:xfrm>
            <a:off x="466725" y="4437063"/>
            <a:ext cx="8281988" cy="1570037"/>
          </a:xfrm>
          <a:prstGeom prst="rect">
            <a:avLst/>
          </a:prstGeom>
          <a:noFill/>
          <a:ln w="9525">
            <a:noFill/>
            <a:miter lim="800000"/>
            <a:headEnd/>
            <a:tailEnd/>
          </a:ln>
        </p:spPr>
        <p:txBody>
          <a:bodyPr>
            <a:spAutoFit/>
          </a:bodyPr>
          <a:lstStyle/>
          <a:p>
            <a:r>
              <a:rPr lang="en-US" altLang="zh-CN" sz="2400" b="1">
                <a:solidFill>
                  <a:srgbClr val="000C0C"/>
                </a:solidFill>
                <a:latin typeface="Arial" charset="0"/>
              </a:rPr>
              <a:t>       </a:t>
            </a:r>
            <a:r>
              <a:rPr lang="zh-CN" altLang="en-US" sz="2400" b="1">
                <a:solidFill>
                  <a:srgbClr val="000C0C"/>
                </a:solidFill>
                <a:latin typeface="Arial" charset="0"/>
              </a:rPr>
              <a:t>设司机和乘务人员分别在各时间段一开始时上班，并连续工作</a:t>
            </a:r>
            <a:r>
              <a:rPr lang="zh-CN" altLang="en-US" sz="2400" b="1">
                <a:solidFill>
                  <a:srgbClr val="FF0000"/>
                </a:solidFill>
                <a:latin typeface="Arial" charset="0"/>
              </a:rPr>
              <a:t>八小时</a:t>
            </a:r>
            <a:r>
              <a:rPr lang="en-US" altLang="zh-CN" sz="2400" b="1">
                <a:solidFill>
                  <a:srgbClr val="FF0000"/>
                </a:solidFill>
                <a:latin typeface="Arial" charset="0"/>
              </a:rPr>
              <a:t>(</a:t>
            </a:r>
            <a:r>
              <a:rPr lang="zh-CN" altLang="en-US" sz="2400" b="1">
                <a:solidFill>
                  <a:srgbClr val="FF0000"/>
                </a:solidFill>
                <a:latin typeface="Arial" charset="0"/>
              </a:rPr>
              <a:t>注意每班次才</a:t>
            </a:r>
            <a:r>
              <a:rPr lang="en-US" altLang="zh-CN" sz="2400" b="1">
                <a:solidFill>
                  <a:srgbClr val="FF0000"/>
                </a:solidFill>
                <a:latin typeface="Arial" charset="0"/>
              </a:rPr>
              <a:t>4</a:t>
            </a:r>
            <a:r>
              <a:rPr lang="zh-CN" altLang="en-US" sz="2400" b="1">
                <a:solidFill>
                  <a:srgbClr val="FF0000"/>
                </a:solidFill>
                <a:latin typeface="Arial" charset="0"/>
              </a:rPr>
              <a:t>小时</a:t>
            </a:r>
            <a:r>
              <a:rPr lang="en-US" altLang="zh-CN" sz="2400" b="1">
                <a:solidFill>
                  <a:srgbClr val="FF0000"/>
                </a:solidFill>
                <a:latin typeface="Arial" charset="0"/>
              </a:rPr>
              <a:t>)</a:t>
            </a:r>
            <a:r>
              <a:rPr lang="zh-CN" altLang="en-US" sz="2400" b="1">
                <a:solidFill>
                  <a:srgbClr val="000C0C"/>
                </a:solidFill>
                <a:latin typeface="Arial" charset="0"/>
              </a:rPr>
              <a:t>，问该公交线路怎样安排司机和乘务人员，既能满足工作需要，又配备最少司机和乘务人员</a:t>
            </a:r>
            <a:r>
              <a:rPr lang="en-US" altLang="zh-CN" sz="2400" b="1">
                <a:solidFill>
                  <a:srgbClr val="000C0C"/>
                </a:solidFill>
                <a:latin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blinds(horizontal)">
                                      <p:cBhvr>
                                        <p:cTn id="7" dur="500"/>
                                        <p:tgtEl>
                                          <p:spTgt spid="20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485"/>
                                        </p:tgtEl>
                                        <p:attrNameLst>
                                          <p:attrName>style.visibility</p:attrName>
                                        </p:attrNameLst>
                                      </p:cBhvr>
                                      <p:to>
                                        <p:strVal val="visible"/>
                                      </p:to>
                                    </p:set>
                                    <p:animEffect transition="in" filter="blinds(horizontal)">
                                      <p:cBhvr>
                                        <p:cTn id="12" dur="500"/>
                                        <p:tgtEl>
                                          <p:spTgt spid="204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484"/>
                                        </p:tgtEl>
                                        <p:attrNameLst>
                                          <p:attrName>style.visibility</p:attrName>
                                        </p:attrNameLst>
                                      </p:cBhvr>
                                      <p:to>
                                        <p:strVal val="visible"/>
                                      </p:to>
                                    </p:set>
                                    <p:animEffect transition="in" filter="blinds(horizontal)">
                                      <p:cBhvr>
                                        <p:cTn id="17" dur="5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P spid="2048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928813" y="1000125"/>
            <a:ext cx="5715000" cy="1022350"/>
          </a:xfrm>
        </p:spPr>
        <p:txBody>
          <a:bodyPr/>
          <a:lstStyle/>
          <a:p>
            <a:pPr eaLnBrk="1" hangingPunct="1"/>
            <a:r>
              <a:rPr lang="zh-CN" altLang="en-US" b="1" smtClean="0">
                <a:solidFill>
                  <a:schemeClr val="tx1"/>
                </a:solidFill>
              </a:rPr>
              <a:t>线性规划</a:t>
            </a:r>
          </a:p>
        </p:txBody>
      </p:sp>
      <p:sp>
        <p:nvSpPr>
          <p:cNvPr id="5123" name="Rectangle 3"/>
          <p:cNvSpPr>
            <a:spLocks noGrp="1" noChangeArrowheads="1"/>
          </p:cNvSpPr>
          <p:nvPr>
            <p:ph type="subTitle" idx="1"/>
          </p:nvPr>
        </p:nvSpPr>
        <p:spPr>
          <a:xfrm>
            <a:off x="1571625" y="2500313"/>
            <a:ext cx="6985000" cy="3097212"/>
          </a:xfrm>
        </p:spPr>
        <p:txBody>
          <a:bodyPr/>
          <a:lstStyle/>
          <a:p>
            <a:pPr marL="609600" indent="-609600" algn="l" eaLnBrk="1" hangingPunct="1">
              <a:lnSpc>
                <a:spcPct val="135000"/>
              </a:lnSpc>
              <a:buFont typeface="Wingdings" pitchFamily="2" charset="2"/>
              <a:buChar char="Ø"/>
            </a:pPr>
            <a:r>
              <a:rPr lang="zh-CN" altLang="en-US" b="1" smtClean="0"/>
              <a:t>线性规划问题</a:t>
            </a:r>
          </a:p>
          <a:p>
            <a:pPr marL="609600" indent="-609600" algn="l" eaLnBrk="1" hangingPunct="1">
              <a:lnSpc>
                <a:spcPct val="135000"/>
              </a:lnSpc>
              <a:buFont typeface="Wingdings" pitchFamily="2" charset="2"/>
              <a:buChar char="Ø"/>
            </a:pPr>
            <a:r>
              <a:rPr lang="zh-CN" altLang="en-US" b="1" smtClean="0"/>
              <a:t>整数规划与</a:t>
            </a:r>
            <a:r>
              <a:rPr lang="en-US" altLang="zh-CN" b="1" smtClean="0"/>
              <a:t>0-1</a:t>
            </a:r>
            <a:r>
              <a:rPr lang="zh-CN" altLang="en-US" b="1" smtClean="0"/>
              <a:t>整数规划模型</a:t>
            </a:r>
            <a:endParaRPr lang="en-US" altLang="zh-CN" b="1" smtClean="0"/>
          </a:p>
          <a:p>
            <a:pPr marL="609600" indent="-609600" algn="l" eaLnBrk="1" hangingPunct="1">
              <a:lnSpc>
                <a:spcPct val="135000"/>
              </a:lnSpc>
              <a:buFont typeface="Wingdings" pitchFamily="2" charset="2"/>
              <a:buChar char="Ø"/>
            </a:pPr>
            <a:r>
              <a:rPr lang="zh-CN" altLang="en-US" b="1" smtClean="0"/>
              <a:t>指派问题模型</a:t>
            </a:r>
            <a:endParaRPr lang="en-US" altLang="zh-CN" b="1" smtClean="0"/>
          </a:p>
          <a:p>
            <a:pPr marL="609600" indent="-609600" algn="l" eaLnBrk="1" hangingPunct="1">
              <a:lnSpc>
                <a:spcPct val="135000"/>
              </a:lnSpc>
              <a:buFont typeface="Wingdings" pitchFamily="2" charset="2"/>
              <a:buChar char="Ø"/>
            </a:pPr>
            <a:r>
              <a:rPr lang="zh-CN" altLang="en-US" b="1" smtClean="0"/>
              <a:t>应用实例</a:t>
            </a:r>
          </a:p>
        </p:txBody>
      </p:sp>
    </p:spTree>
  </p:cSld>
  <p:clrMapOvr>
    <a:masterClrMapping/>
  </p:clrMapOvr>
  <p:transition>
    <p:circl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sz="quarter" idx="1"/>
          </p:nvPr>
        </p:nvSpPr>
        <p:spPr>
          <a:xfrm>
            <a:off x="755650" y="260350"/>
            <a:ext cx="7777163" cy="5689600"/>
          </a:xfrm>
        </p:spPr>
        <p:txBody>
          <a:bodyPr/>
          <a:lstStyle/>
          <a:p>
            <a:pPr eaLnBrk="1" hangingPunct="1">
              <a:lnSpc>
                <a:spcPct val="150000"/>
              </a:lnSpc>
              <a:spcBef>
                <a:spcPct val="0"/>
              </a:spcBef>
              <a:buFont typeface="Wingdings" pitchFamily="2" charset="2"/>
              <a:buNone/>
            </a:pPr>
            <a:r>
              <a:rPr lang="zh-CN" altLang="en-US" sz="2400" smtClean="0">
                <a:latin typeface="宋体" pitchFamily="2" charset="-122"/>
              </a:rPr>
              <a:t>解：设 </a:t>
            </a:r>
            <a:r>
              <a:rPr lang="en-US" altLang="zh-CN" sz="2400" i="1" smtClean="0">
                <a:latin typeface="宋体" pitchFamily="2" charset="-122"/>
              </a:rPr>
              <a:t>x</a:t>
            </a:r>
            <a:r>
              <a:rPr lang="en-US" altLang="zh-CN" sz="2400" baseline="-25000" smtClean="0">
                <a:latin typeface="宋体" pitchFamily="2" charset="-122"/>
              </a:rPr>
              <a:t>i</a:t>
            </a:r>
            <a:r>
              <a:rPr lang="en-US" altLang="zh-CN" sz="2400" smtClean="0">
                <a:latin typeface="宋体" pitchFamily="2" charset="-122"/>
              </a:rPr>
              <a:t> </a:t>
            </a:r>
            <a:r>
              <a:rPr lang="zh-CN" altLang="en-US" sz="2400" smtClean="0">
                <a:latin typeface="宋体" pitchFamily="2" charset="-122"/>
              </a:rPr>
              <a:t>表示从第</a:t>
            </a:r>
            <a:r>
              <a:rPr lang="en-US" altLang="zh-CN" sz="2400" smtClean="0">
                <a:latin typeface="宋体" pitchFamily="2" charset="-122"/>
              </a:rPr>
              <a:t>i</a:t>
            </a:r>
            <a:r>
              <a:rPr lang="zh-CN" altLang="en-US" sz="2400" smtClean="0">
                <a:latin typeface="宋体" pitchFamily="2" charset="-122"/>
              </a:rPr>
              <a:t>班次开始上班的司机和乘务人员数</a:t>
            </a:r>
            <a:r>
              <a:rPr lang="en-US" altLang="zh-CN" sz="2400" smtClean="0">
                <a:latin typeface="宋体" pitchFamily="2" charset="-122"/>
              </a:rPr>
              <a:t>(i=1,2,3,4,5,6),</a:t>
            </a:r>
            <a:r>
              <a:rPr lang="zh-CN" altLang="en-US" sz="2400" smtClean="0">
                <a:latin typeface="宋体" pitchFamily="2" charset="-122"/>
              </a:rPr>
              <a:t>这样我们建立如下的数学模型。</a:t>
            </a:r>
          </a:p>
          <a:p>
            <a:pPr eaLnBrk="1" hangingPunct="1">
              <a:lnSpc>
                <a:spcPct val="150000"/>
              </a:lnSpc>
              <a:spcBef>
                <a:spcPct val="0"/>
              </a:spcBef>
              <a:buFont typeface="Wingdings" pitchFamily="2" charset="2"/>
              <a:buNone/>
            </a:pPr>
            <a:r>
              <a:rPr lang="zh-CN" altLang="en-US" sz="2400" smtClean="0">
                <a:latin typeface="宋体" pitchFamily="2" charset="-122"/>
              </a:rPr>
              <a:t>  </a:t>
            </a:r>
            <a:r>
              <a:rPr lang="en-US" altLang="zh-CN" sz="2400" smtClean="0">
                <a:latin typeface="宋体" pitchFamily="2" charset="-122"/>
              </a:rPr>
              <a:t>Min Z = </a:t>
            </a:r>
            <a:r>
              <a:rPr lang="en-US" altLang="zh-CN" sz="2400" i="1" smtClean="0">
                <a:latin typeface="宋体" pitchFamily="2" charset="-122"/>
              </a:rPr>
              <a:t>x</a:t>
            </a:r>
            <a:r>
              <a:rPr lang="en-US" altLang="zh-CN" sz="2400" baseline="-25000" smtClean="0">
                <a:latin typeface="宋体" pitchFamily="2" charset="-122"/>
              </a:rPr>
              <a:t>1</a:t>
            </a:r>
            <a:r>
              <a:rPr lang="en-US" altLang="zh-CN" sz="2400" smtClean="0">
                <a:latin typeface="宋体" pitchFamily="2" charset="-122"/>
              </a:rPr>
              <a:t> + </a:t>
            </a:r>
            <a:r>
              <a:rPr lang="en-US" altLang="zh-CN" sz="2400" i="1" smtClean="0">
                <a:latin typeface="宋体" pitchFamily="2" charset="-122"/>
              </a:rPr>
              <a:t>x</a:t>
            </a:r>
            <a:r>
              <a:rPr lang="en-US" altLang="zh-CN" sz="2400" baseline="-25000" smtClean="0">
                <a:latin typeface="宋体" pitchFamily="2" charset="-122"/>
              </a:rPr>
              <a:t>2</a:t>
            </a:r>
            <a:r>
              <a:rPr lang="en-US" altLang="zh-CN" sz="2400" smtClean="0">
                <a:latin typeface="宋体" pitchFamily="2" charset="-122"/>
              </a:rPr>
              <a:t> + </a:t>
            </a:r>
            <a:r>
              <a:rPr lang="en-US" altLang="zh-CN" sz="2400" i="1" smtClean="0">
                <a:latin typeface="宋体" pitchFamily="2" charset="-122"/>
              </a:rPr>
              <a:t>x</a:t>
            </a:r>
            <a:r>
              <a:rPr lang="en-US" altLang="zh-CN" sz="2400" baseline="-25000" smtClean="0">
                <a:latin typeface="宋体" pitchFamily="2" charset="-122"/>
              </a:rPr>
              <a:t>3</a:t>
            </a:r>
            <a:r>
              <a:rPr lang="en-US" altLang="zh-CN" sz="2400" smtClean="0">
                <a:latin typeface="宋体" pitchFamily="2" charset="-122"/>
              </a:rPr>
              <a:t> + </a:t>
            </a:r>
            <a:r>
              <a:rPr lang="en-US" altLang="zh-CN" sz="2400" i="1" smtClean="0">
                <a:latin typeface="宋体" pitchFamily="2" charset="-122"/>
              </a:rPr>
              <a:t>x</a:t>
            </a:r>
            <a:r>
              <a:rPr lang="en-US" altLang="zh-CN" sz="2400" baseline="-25000" smtClean="0">
                <a:latin typeface="宋体" pitchFamily="2" charset="-122"/>
              </a:rPr>
              <a:t>4</a:t>
            </a:r>
            <a:r>
              <a:rPr lang="en-US" altLang="zh-CN" sz="2400" smtClean="0">
                <a:latin typeface="宋体" pitchFamily="2" charset="-122"/>
              </a:rPr>
              <a:t> + </a:t>
            </a:r>
            <a:r>
              <a:rPr lang="en-US" altLang="zh-CN" sz="2400" i="1" smtClean="0">
                <a:latin typeface="宋体" pitchFamily="2" charset="-122"/>
              </a:rPr>
              <a:t>x</a:t>
            </a:r>
            <a:r>
              <a:rPr lang="en-US" altLang="zh-CN" sz="2400" baseline="-25000" smtClean="0">
                <a:latin typeface="宋体" pitchFamily="2" charset="-122"/>
              </a:rPr>
              <a:t>5</a:t>
            </a:r>
            <a:r>
              <a:rPr lang="en-US" altLang="zh-CN" sz="2400" smtClean="0">
                <a:latin typeface="宋体" pitchFamily="2" charset="-122"/>
              </a:rPr>
              <a:t> + </a:t>
            </a:r>
            <a:r>
              <a:rPr lang="en-US" altLang="zh-CN" sz="2400" i="1" smtClean="0">
                <a:latin typeface="宋体" pitchFamily="2" charset="-122"/>
              </a:rPr>
              <a:t>x</a:t>
            </a:r>
            <a:r>
              <a:rPr lang="en-US" altLang="zh-CN" sz="2400" baseline="-25000" smtClean="0">
                <a:latin typeface="宋体" pitchFamily="2" charset="-122"/>
              </a:rPr>
              <a:t>6</a:t>
            </a:r>
            <a:r>
              <a:rPr lang="en-US" altLang="zh-CN" sz="2400" smtClean="0">
                <a:latin typeface="宋体" pitchFamily="2" charset="-122"/>
              </a:rPr>
              <a:t> </a:t>
            </a:r>
          </a:p>
          <a:p>
            <a:pPr eaLnBrk="1" hangingPunct="1">
              <a:lnSpc>
                <a:spcPct val="150000"/>
              </a:lnSpc>
              <a:spcBef>
                <a:spcPct val="0"/>
              </a:spcBef>
              <a:buFont typeface="Wingdings" pitchFamily="2" charset="2"/>
              <a:buNone/>
            </a:pPr>
            <a:r>
              <a:rPr lang="en-US" altLang="zh-CN" sz="2400" smtClean="0">
                <a:latin typeface="宋体" pitchFamily="2" charset="-122"/>
              </a:rPr>
              <a:t>  s.t.  </a:t>
            </a:r>
            <a:r>
              <a:rPr lang="en-US" altLang="zh-CN" sz="2400" i="1" smtClean="0">
                <a:latin typeface="宋体" pitchFamily="2" charset="-122"/>
              </a:rPr>
              <a:t>x</a:t>
            </a:r>
            <a:r>
              <a:rPr lang="en-US" altLang="zh-CN" sz="2400" baseline="-25000" smtClean="0">
                <a:latin typeface="宋体" pitchFamily="2" charset="-122"/>
              </a:rPr>
              <a:t>1</a:t>
            </a:r>
            <a:r>
              <a:rPr lang="en-US" altLang="zh-CN" sz="2400" smtClean="0">
                <a:latin typeface="宋体" pitchFamily="2" charset="-122"/>
              </a:rPr>
              <a:t> + </a:t>
            </a:r>
            <a:r>
              <a:rPr lang="en-US" altLang="zh-CN" sz="2400" i="1" smtClean="0">
                <a:latin typeface="宋体" pitchFamily="2" charset="-122"/>
              </a:rPr>
              <a:t>x</a:t>
            </a:r>
            <a:r>
              <a:rPr lang="en-US" altLang="zh-CN" sz="2400" baseline="-25000" smtClean="0">
                <a:latin typeface="宋体" pitchFamily="2" charset="-122"/>
              </a:rPr>
              <a:t>6</a:t>
            </a:r>
            <a:r>
              <a:rPr lang="en-US" altLang="zh-CN" sz="2400" smtClean="0">
                <a:latin typeface="宋体" pitchFamily="2" charset="-122"/>
              </a:rPr>
              <a:t>  ≥ 60</a:t>
            </a:r>
          </a:p>
          <a:p>
            <a:pPr eaLnBrk="1" hangingPunct="1">
              <a:lnSpc>
                <a:spcPct val="150000"/>
              </a:lnSpc>
              <a:spcBef>
                <a:spcPct val="0"/>
              </a:spcBef>
              <a:buFont typeface="Wingdings" pitchFamily="2" charset="2"/>
              <a:buNone/>
            </a:pPr>
            <a:r>
              <a:rPr lang="en-US" altLang="zh-CN" sz="2400" smtClean="0">
                <a:latin typeface="宋体" pitchFamily="2" charset="-122"/>
              </a:rPr>
              <a:t>        </a:t>
            </a:r>
            <a:r>
              <a:rPr lang="en-US" altLang="zh-CN" sz="2400" i="1" smtClean="0">
                <a:latin typeface="宋体" pitchFamily="2" charset="-122"/>
              </a:rPr>
              <a:t>x</a:t>
            </a:r>
            <a:r>
              <a:rPr lang="en-US" altLang="zh-CN" sz="2400" baseline="-25000" smtClean="0">
                <a:latin typeface="宋体" pitchFamily="2" charset="-122"/>
              </a:rPr>
              <a:t>1</a:t>
            </a:r>
            <a:r>
              <a:rPr lang="en-US" altLang="zh-CN" sz="2400" smtClean="0">
                <a:latin typeface="宋体" pitchFamily="2" charset="-122"/>
              </a:rPr>
              <a:t> + </a:t>
            </a:r>
            <a:r>
              <a:rPr lang="en-US" altLang="zh-CN" sz="2400" i="1" smtClean="0">
                <a:latin typeface="宋体" pitchFamily="2" charset="-122"/>
              </a:rPr>
              <a:t>x</a:t>
            </a:r>
            <a:r>
              <a:rPr lang="en-US" altLang="zh-CN" sz="2400" baseline="-25000" smtClean="0">
                <a:latin typeface="宋体" pitchFamily="2" charset="-122"/>
              </a:rPr>
              <a:t>2</a:t>
            </a:r>
            <a:r>
              <a:rPr lang="en-US" altLang="zh-CN" sz="2400" smtClean="0">
                <a:latin typeface="宋体" pitchFamily="2" charset="-122"/>
              </a:rPr>
              <a:t>  ≥ 70</a:t>
            </a:r>
          </a:p>
          <a:p>
            <a:pPr eaLnBrk="1" hangingPunct="1">
              <a:lnSpc>
                <a:spcPct val="150000"/>
              </a:lnSpc>
              <a:spcBef>
                <a:spcPct val="0"/>
              </a:spcBef>
              <a:buFont typeface="Wingdings" pitchFamily="2" charset="2"/>
              <a:buNone/>
            </a:pPr>
            <a:r>
              <a:rPr lang="en-US" altLang="zh-CN" sz="2400" smtClean="0">
                <a:latin typeface="宋体" pitchFamily="2" charset="-122"/>
              </a:rPr>
              <a:t>        </a:t>
            </a:r>
            <a:r>
              <a:rPr lang="en-US" altLang="zh-CN" sz="2400" i="1" smtClean="0">
                <a:latin typeface="宋体" pitchFamily="2" charset="-122"/>
              </a:rPr>
              <a:t>x</a:t>
            </a:r>
            <a:r>
              <a:rPr lang="en-US" altLang="zh-CN" sz="2400" baseline="-25000" smtClean="0">
                <a:latin typeface="宋体" pitchFamily="2" charset="-122"/>
              </a:rPr>
              <a:t>2</a:t>
            </a:r>
            <a:r>
              <a:rPr lang="en-US" altLang="zh-CN" sz="2400" smtClean="0">
                <a:latin typeface="宋体" pitchFamily="2" charset="-122"/>
              </a:rPr>
              <a:t> + </a:t>
            </a:r>
            <a:r>
              <a:rPr lang="en-US" altLang="zh-CN" sz="2400" i="1" smtClean="0">
                <a:latin typeface="宋体" pitchFamily="2" charset="-122"/>
              </a:rPr>
              <a:t>x</a:t>
            </a:r>
            <a:r>
              <a:rPr lang="en-US" altLang="zh-CN" sz="2400" baseline="-25000" smtClean="0">
                <a:latin typeface="宋体" pitchFamily="2" charset="-122"/>
              </a:rPr>
              <a:t>3</a:t>
            </a:r>
            <a:r>
              <a:rPr lang="en-US" altLang="zh-CN" sz="2400" smtClean="0">
                <a:latin typeface="宋体" pitchFamily="2" charset="-122"/>
              </a:rPr>
              <a:t>  ≥ 60</a:t>
            </a:r>
          </a:p>
          <a:p>
            <a:pPr eaLnBrk="1" hangingPunct="1">
              <a:lnSpc>
                <a:spcPct val="150000"/>
              </a:lnSpc>
              <a:spcBef>
                <a:spcPct val="0"/>
              </a:spcBef>
              <a:buFont typeface="Wingdings" pitchFamily="2" charset="2"/>
              <a:buNone/>
            </a:pPr>
            <a:r>
              <a:rPr lang="en-US" altLang="zh-CN" sz="2400" smtClean="0">
                <a:latin typeface="宋体" pitchFamily="2" charset="-122"/>
              </a:rPr>
              <a:t>        </a:t>
            </a:r>
            <a:r>
              <a:rPr lang="en-US" altLang="zh-CN" sz="2400" i="1" smtClean="0">
                <a:latin typeface="宋体" pitchFamily="2" charset="-122"/>
              </a:rPr>
              <a:t>x</a:t>
            </a:r>
            <a:r>
              <a:rPr lang="en-US" altLang="zh-CN" sz="2400" baseline="-25000" smtClean="0">
                <a:latin typeface="宋体" pitchFamily="2" charset="-122"/>
              </a:rPr>
              <a:t>3</a:t>
            </a:r>
            <a:r>
              <a:rPr lang="en-US" altLang="zh-CN" sz="2400" smtClean="0">
                <a:latin typeface="宋体" pitchFamily="2" charset="-122"/>
              </a:rPr>
              <a:t> + </a:t>
            </a:r>
            <a:r>
              <a:rPr lang="en-US" altLang="zh-CN" sz="2400" i="1" smtClean="0">
                <a:latin typeface="宋体" pitchFamily="2" charset="-122"/>
              </a:rPr>
              <a:t>x</a:t>
            </a:r>
            <a:r>
              <a:rPr lang="en-US" altLang="zh-CN" sz="2400" baseline="-25000" smtClean="0">
                <a:latin typeface="宋体" pitchFamily="2" charset="-122"/>
              </a:rPr>
              <a:t>4</a:t>
            </a:r>
            <a:r>
              <a:rPr lang="en-US" altLang="zh-CN" sz="2400" smtClean="0">
                <a:latin typeface="宋体" pitchFamily="2" charset="-122"/>
              </a:rPr>
              <a:t>  ≥ 50</a:t>
            </a:r>
          </a:p>
          <a:p>
            <a:pPr eaLnBrk="1" hangingPunct="1">
              <a:lnSpc>
                <a:spcPct val="150000"/>
              </a:lnSpc>
              <a:spcBef>
                <a:spcPct val="0"/>
              </a:spcBef>
              <a:buFont typeface="Wingdings" pitchFamily="2" charset="2"/>
              <a:buNone/>
            </a:pPr>
            <a:r>
              <a:rPr lang="en-US" altLang="zh-CN" sz="2400" smtClean="0">
                <a:latin typeface="宋体" pitchFamily="2" charset="-122"/>
              </a:rPr>
              <a:t>        </a:t>
            </a:r>
            <a:r>
              <a:rPr lang="en-US" altLang="zh-CN" sz="2400" i="1" smtClean="0">
                <a:latin typeface="宋体" pitchFamily="2" charset="-122"/>
              </a:rPr>
              <a:t>x</a:t>
            </a:r>
            <a:r>
              <a:rPr lang="en-US" altLang="zh-CN" sz="2400" baseline="-25000" smtClean="0">
                <a:latin typeface="宋体" pitchFamily="2" charset="-122"/>
              </a:rPr>
              <a:t>4</a:t>
            </a:r>
            <a:r>
              <a:rPr lang="en-US" altLang="zh-CN" sz="2400" smtClean="0">
                <a:latin typeface="宋体" pitchFamily="2" charset="-122"/>
              </a:rPr>
              <a:t> + </a:t>
            </a:r>
            <a:r>
              <a:rPr lang="en-US" altLang="zh-CN" sz="2400" i="1" smtClean="0">
                <a:latin typeface="宋体" pitchFamily="2" charset="-122"/>
              </a:rPr>
              <a:t>x</a:t>
            </a:r>
            <a:r>
              <a:rPr lang="en-US" altLang="zh-CN" sz="2400" baseline="-25000" smtClean="0">
                <a:latin typeface="宋体" pitchFamily="2" charset="-122"/>
              </a:rPr>
              <a:t>5</a:t>
            </a:r>
            <a:r>
              <a:rPr lang="en-US" altLang="zh-CN" sz="2400" smtClean="0">
                <a:latin typeface="宋体" pitchFamily="2" charset="-122"/>
              </a:rPr>
              <a:t>  ≥ 20</a:t>
            </a:r>
          </a:p>
          <a:p>
            <a:pPr eaLnBrk="1" hangingPunct="1">
              <a:lnSpc>
                <a:spcPct val="150000"/>
              </a:lnSpc>
              <a:spcBef>
                <a:spcPct val="0"/>
              </a:spcBef>
              <a:buFont typeface="Wingdings" pitchFamily="2" charset="2"/>
              <a:buNone/>
            </a:pPr>
            <a:r>
              <a:rPr lang="en-US" altLang="zh-CN" sz="2400" smtClean="0">
                <a:latin typeface="宋体" pitchFamily="2" charset="-122"/>
              </a:rPr>
              <a:t>        </a:t>
            </a:r>
            <a:r>
              <a:rPr lang="en-US" altLang="zh-CN" sz="2400" i="1" smtClean="0">
                <a:latin typeface="宋体" pitchFamily="2" charset="-122"/>
              </a:rPr>
              <a:t>x</a:t>
            </a:r>
            <a:r>
              <a:rPr lang="en-US" altLang="zh-CN" sz="2400" baseline="-25000" smtClean="0">
                <a:latin typeface="宋体" pitchFamily="2" charset="-122"/>
              </a:rPr>
              <a:t>5</a:t>
            </a:r>
            <a:r>
              <a:rPr lang="en-US" altLang="zh-CN" sz="2400" smtClean="0">
                <a:latin typeface="宋体" pitchFamily="2" charset="-122"/>
              </a:rPr>
              <a:t> + </a:t>
            </a:r>
            <a:r>
              <a:rPr lang="en-US" altLang="zh-CN" sz="2400" i="1" smtClean="0">
                <a:latin typeface="宋体" pitchFamily="2" charset="-122"/>
              </a:rPr>
              <a:t>x</a:t>
            </a:r>
            <a:r>
              <a:rPr lang="en-US" altLang="zh-CN" sz="2400" baseline="-25000" smtClean="0">
                <a:latin typeface="宋体" pitchFamily="2" charset="-122"/>
              </a:rPr>
              <a:t>6</a:t>
            </a:r>
            <a:r>
              <a:rPr lang="en-US" altLang="zh-CN" sz="2400" smtClean="0">
                <a:latin typeface="宋体" pitchFamily="2" charset="-122"/>
              </a:rPr>
              <a:t>  ≥ 30</a:t>
            </a:r>
          </a:p>
          <a:p>
            <a:pPr eaLnBrk="1" hangingPunct="1">
              <a:lnSpc>
                <a:spcPct val="150000"/>
              </a:lnSpc>
              <a:spcBef>
                <a:spcPct val="0"/>
              </a:spcBef>
              <a:buFont typeface="Wingdings" pitchFamily="2" charset="2"/>
              <a:buNone/>
            </a:pPr>
            <a:r>
              <a:rPr lang="en-US" altLang="zh-CN" sz="2400" smtClean="0">
                <a:latin typeface="宋体" pitchFamily="2" charset="-122"/>
              </a:rPr>
              <a:t>      </a:t>
            </a:r>
            <a:r>
              <a:rPr lang="en-US" altLang="zh-CN" sz="2400" i="1" smtClean="0">
                <a:latin typeface="宋体" pitchFamily="2" charset="-122"/>
              </a:rPr>
              <a:t>x</a:t>
            </a:r>
            <a:r>
              <a:rPr lang="en-US" altLang="zh-CN" sz="2400" baseline="-25000" smtClean="0">
                <a:latin typeface="宋体" pitchFamily="2" charset="-122"/>
              </a:rPr>
              <a:t>1</a:t>
            </a:r>
            <a:r>
              <a:rPr lang="en-US" altLang="zh-CN" sz="2400" smtClean="0">
                <a:latin typeface="宋体" pitchFamily="2" charset="-122"/>
              </a:rPr>
              <a:t>,</a:t>
            </a:r>
            <a:r>
              <a:rPr lang="en-US" altLang="zh-CN" sz="2400" i="1" smtClean="0">
                <a:latin typeface="宋体" pitchFamily="2" charset="-122"/>
              </a:rPr>
              <a:t>x</a:t>
            </a:r>
            <a:r>
              <a:rPr lang="en-US" altLang="zh-CN" sz="2400" baseline="-25000" smtClean="0">
                <a:latin typeface="宋体" pitchFamily="2" charset="-122"/>
              </a:rPr>
              <a:t>2</a:t>
            </a:r>
            <a:r>
              <a:rPr lang="en-US" altLang="zh-CN" sz="2400" smtClean="0">
                <a:latin typeface="宋体" pitchFamily="2" charset="-122"/>
              </a:rPr>
              <a:t>,</a:t>
            </a:r>
            <a:r>
              <a:rPr lang="en-US" altLang="zh-CN" sz="2400" i="1" smtClean="0">
                <a:latin typeface="宋体" pitchFamily="2" charset="-122"/>
              </a:rPr>
              <a:t>x</a:t>
            </a:r>
            <a:r>
              <a:rPr lang="en-US" altLang="zh-CN" sz="2400" baseline="-25000" smtClean="0">
                <a:latin typeface="宋体" pitchFamily="2" charset="-122"/>
              </a:rPr>
              <a:t>3</a:t>
            </a:r>
            <a:r>
              <a:rPr lang="en-US" altLang="zh-CN" sz="2400" smtClean="0">
                <a:latin typeface="宋体" pitchFamily="2" charset="-122"/>
              </a:rPr>
              <a:t>,</a:t>
            </a:r>
            <a:r>
              <a:rPr lang="en-US" altLang="zh-CN" sz="2400" i="1" smtClean="0">
                <a:latin typeface="宋体" pitchFamily="2" charset="-122"/>
              </a:rPr>
              <a:t>x</a:t>
            </a:r>
            <a:r>
              <a:rPr lang="en-US" altLang="zh-CN" sz="2400" baseline="-25000" smtClean="0">
                <a:latin typeface="宋体" pitchFamily="2" charset="-122"/>
              </a:rPr>
              <a:t>4</a:t>
            </a:r>
            <a:r>
              <a:rPr lang="en-US" altLang="zh-CN" sz="2400" smtClean="0">
                <a:latin typeface="宋体" pitchFamily="2" charset="-122"/>
              </a:rPr>
              <a:t>,</a:t>
            </a:r>
            <a:r>
              <a:rPr lang="en-US" altLang="zh-CN" sz="2400" i="1" smtClean="0">
                <a:latin typeface="宋体" pitchFamily="2" charset="-122"/>
              </a:rPr>
              <a:t>x</a:t>
            </a:r>
            <a:r>
              <a:rPr lang="en-US" altLang="zh-CN" sz="2400" baseline="-25000" smtClean="0">
                <a:latin typeface="宋体" pitchFamily="2" charset="-122"/>
              </a:rPr>
              <a:t>5</a:t>
            </a:r>
            <a:r>
              <a:rPr lang="en-US" altLang="zh-CN" sz="2400" smtClean="0">
                <a:latin typeface="宋体" pitchFamily="2" charset="-122"/>
              </a:rPr>
              <a:t>,</a:t>
            </a:r>
            <a:r>
              <a:rPr lang="en-US" altLang="zh-CN" sz="2400" i="1" smtClean="0">
                <a:latin typeface="宋体" pitchFamily="2" charset="-122"/>
              </a:rPr>
              <a:t>x</a:t>
            </a:r>
            <a:r>
              <a:rPr lang="en-US" altLang="zh-CN" sz="2400" baseline="-25000" smtClean="0">
                <a:latin typeface="宋体" pitchFamily="2" charset="-122"/>
              </a:rPr>
              <a:t>6</a:t>
            </a:r>
            <a:r>
              <a:rPr lang="en-US" altLang="zh-CN" sz="2400" smtClean="0">
                <a:latin typeface="宋体" pitchFamily="2" charset="-122"/>
              </a:rPr>
              <a:t> ≥ 0</a:t>
            </a:r>
            <a:endParaRPr lang="en-US" altLang="zh-CN" sz="24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blinds(horizontal)">
                                      <p:cBhvr>
                                        <p:cTn id="7" dur="500"/>
                                        <p:tgtEl>
                                          <p:spTgt spid="22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blinds(horizontal)">
                                      <p:cBhvr>
                                        <p:cTn id="12" dur="500"/>
                                        <p:tgtEl>
                                          <p:spTgt spid="225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blinds(horizontal)">
                                      <p:cBhvr>
                                        <p:cTn id="17" dur="500"/>
                                        <p:tgtEl>
                                          <p:spTgt spid="22531">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2531">
                                            <p:txEl>
                                              <p:pRg st="3" end="3"/>
                                            </p:txEl>
                                          </p:spTgt>
                                        </p:tgtEl>
                                        <p:attrNameLst>
                                          <p:attrName>style.visibility</p:attrName>
                                        </p:attrNameLst>
                                      </p:cBhvr>
                                      <p:to>
                                        <p:strVal val="visible"/>
                                      </p:to>
                                    </p:set>
                                    <p:animEffect transition="in" filter="blinds(horizontal)">
                                      <p:cBhvr>
                                        <p:cTn id="20" dur="500"/>
                                        <p:tgtEl>
                                          <p:spTgt spid="22531">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2531">
                                            <p:txEl>
                                              <p:pRg st="4" end="4"/>
                                            </p:txEl>
                                          </p:spTgt>
                                        </p:tgtEl>
                                        <p:attrNameLst>
                                          <p:attrName>style.visibility</p:attrName>
                                        </p:attrNameLst>
                                      </p:cBhvr>
                                      <p:to>
                                        <p:strVal val="visible"/>
                                      </p:to>
                                    </p:set>
                                    <p:animEffect transition="in" filter="blinds(horizontal)">
                                      <p:cBhvr>
                                        <p:cTn id="23" dur="500"/>
                                        <p:tgtEl>
                                          <p:spTgt spid="22531">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2531">
                                            <p:txEl>
                                              <p:pRg st="5" end="5"/>
                                            </p:txEl>
                                          </p:spTgt>
                                        </p:tgtEl>
                                        <p:attrNameLst>
                                          <p:attrName>style.visibility</p:attrName>
                                        </p:attrNameLst>
                                      </p:cBhvr>
                                      <p:to>
                                        <p:strVal val="visible"/>
                                      </p:to>
                                    </p:set>
                                    <p:animEffect transition="in" filter="blinds(horizontal)">
                                      <p:cBhvr>
                                        <p:cTn id="26" dur="500"/>
                                        <p:tgtEl>
                                          <p:spTgt spid="22531">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2531">
                                            <p:txEl>
                                              <p:pRg st="6" end="6"/>
                                            </p:txEl>
                                          </p:spTgt>
                                        </p:tgtEl>
                                        <p:attrNameLst>
                                          <p:attrName>style.visibility</p:attrName>
                                        </p:attrNameLst>
                                      </p:cBhvr>
                                      <p:to>
                                        <p:strVal val="visible"/>
                                      </p:to>
                                    </p:set>
                                    <p:animEffect transition="in" filter="blinds(horizontal)">
                                      <p:cBhvr>
                                        <p:cTn id="29" dur="500"/>
                                        <p:tgtEl>
                                          <p:spTgt spid="22531">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22531">
                                            <p:txEl>
                                              <p:pRg st="7" end="7"/>
                                            </p:txEl>
                                          </p:spTgt>
                                        </p:tgtEl>
                                        <p:attrNameLst>
                                          <p:attrName>style.visibility</p:attrName>
                                        </p:attrNameLst>
                                      </p:cBhvr>
                                      <p:to>
                                        <p:strVal val="visible"/>
                                      </p:to>
                                    </p:set>
                                    <p:animEffect transition="in" filter="blinds(horizontal)">
                                      <p:cBhvr>
                                        <p:cTn id="32" dur="500"/>
                                        <p:tgtEl>
                                          <p:spTgt spid="22531">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22531">
                                            <p:txEl>
                                              <p:pRg st="8" end="8"/>
                                            </p:txEl>
                                          </p:spTgt>
                                        </p:tgtEl>
                                        <p:attrNameLst>
                                          <p:attrName>style.visibility</p:attrName>
                                        </p:attrNameLst>
                                      </p:cBhvr>
                                      <p:to>
                                        <p:strVal val="visible"/>
                                      </p:to>
                                    </p:set>
                                    <p:animEffect transition="in" filter="blinds(horizontal)">
                                      <p:cBhvr>
                                        <p:cTn id="35" dur="500"/>
                                        <p:tgtEl>
                                          <p:spTgt spid="225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a:xfrm>
            <a:off x="900113" y="333375"/>
            <a:ext cx="4557712" cy="731838"/>
          </a:xfrm>
        </p:spPr>
        <p:txBody>
          <a:bodyPr/>
          <a:lstStyle/>
          <a:p>
            <a:pPr algn="l" eaLnBrk="1" hangingPunct="1"/>
            <a:r>
              <a:rPr lang="zh-CN" altLang="en-US" sz="2400" smtClean="0"/>
              <a:t>例题分析</a:t>
            </a:r>
            <a:r>
              <a:rPr lang="en-US" altLang="zh-CN" sz="2400" smtClean="0"/>
              <a:t>4</a:t>
            </a:r>
            <a:r>
              <a:rPr lang="zh-CN" altLang="en-US" sz="2400" smtClean="0"/>
              <a:t>：投资问题</a:t>
            </a:r>
          </a:p>
        </p:txBody>
      </p:sp>
      <p:sp>
        <p:nvSpPr>
          <p:cNvPr id="26627" name="Rectangle 3"/>
          <p:cNvSpPr>
            <a:spLocks noGrp="1" noRot="1" noChangeArrowheads="1"/>
          </p:cNvSpPr>
          <p:nvPr>
            <p:ph type="body" sz="half" idx="1"/>
          </p:nvPr>
        </p:nvSpPr>
        <p:spPr>
          <a:xfrm>
            <a:off x="625475" y="1052513"/>
            <a:ext cx="8518525" cy="4541837"/>
          </a:xfrm>
        </p:spPr>
        <p:txBody>
          <a:bodyPr/>
          <a:lstStyle/>
          <a:p>
            <a:pPr eaLnBrk="1" hangingPunct="1">
              <a:spcBef>
                <a:spcPct val="0"/>
              </a:spcBef>
              <a:buFont typeface="Wingdings" pitchFamily="2" charset="2"/>
              <a:buNone/>
            </a:pPr>
            <a:r>
              <a:rPr lang="zh-CN" altLang="en-US" sz="2400" smtClean="0">
                <a:latin typeface="宋体" pitchFamily="2" charset="-122"/>
              </a:rPr>
              <a:t>例</a:t>
            </a:r>
            <a:r>
              <a:rPr lang="en-US" altLang="zh-CN" sz="2400" smtClean="0">
                <a:latin typeface="宋体" pitchFamily="2" charset="-122"/>
              </a:rPr>
              <a:t>5  </a:t>
            </a:r>
            <a:r>
              <a:rPr lang="zh-CN" altLang="en-US" sz="2400" smtClean="0">
                <a:latin typeface="宋体" pitchFamily="2" charset="-122"/>
              </a:rPr>
              <a:t>某部门现有资金</a:t>
            </a:r>
            <a:r>
              <a:rPr lang="en-US" altLang="zh-CN" sz="2400" smtClean="0">
                <a:latin typeface="宋体" pitchFamily="2" charset="-122"/>
              </a:rPr>
              <a:t>200</a:t>
            </a:r>
            <a:r>
              <a:rPr lang="zh-CN" altLang="en-US" sz="2400" smtClean="0">
                <a:latin typeface="宋体" pitchFamily="2" charset="-122"/>
              </a:rPr>
              <a:t>万元，今后五年内考虑给以下的项目投资。已知：</a:t>
            </a:r>
          </a:p>
          <a:p>
            <a:pPr eaLnBrk="1" hangingPunct="1">
              <a:spcBef>
                <a:spcPct val="0"/>
              </a:spcBef>
              <a:buFont typeface="Wingdings" pitchFamily="2" charset="2"/>
              <a:buNone/>
            </a:pPr>
            <a:r>
              <a:rPr lang="zh-CN" altLang="en-US" sz="2400" smtClean="0">
                <a:latin typeface="宋体" pitchFamily="2" charset="-122"/>
              </a:rPr>
              <a:t>项目</a:t>
            </a:r>
            <a:r>
              <a:rPr lang="en-US" altLang="zh-CN" sz="2400" smtClean="0">
                <a:latin typeface="宋体" pitchFamily="2" charset="-122"/>
              </a:rPr>
              <a:t>A</a:t>
            </a:r>
            <a:r>
              <a:rPr lang="zh-CN" altLang="en-US" sz="2400" smtClean="0">
                <a:latin typeface="宋体" pitchFamily="2" charset="-122"/>
              </a:rPr>
              <a:t>：从第一</a:t>
            </a:r>
            <a:r>
              <a:rPr lang="zh-CN" altLang="en-US" sz="2400" smtClean="0">
                <a:solidFill>
                  <a:srgbClr val="FF0000"/>
                </a:solidFill>
                <a:latin typeface="宋体" pitchFamily="2" charset="-122"/>
              </a:rPr>
              <a:t>年</a:t>
            </a:r>
            <a:r>
              <a:rPr lang="zh-CN" altLang="en-US" sz="2400" smtClean="0">
                <a:latin typeface="宋体" pitchFamily="2" charset="-122"/>
              </a:rPr>
              <a:t>到第五年每年年初都可投资，当年末能收回</a:t>
            </a:r>
            <a:r>
              <a:rPr lang="zh-CN" altLang="en-US" sz="2400" smtClean="0">
                <a:solidFill>
                  <a:srgbClr val="FF0000"/>
                </a:solidFill>
                <a:latin typeface="宋体" pitchFamily="2" charset="-122"/>
              </a:rPr>
              <a:t>本利</a:t>
            </a:r>
            <a:r>
              <a:rPr lang="en-US" altLang="zh-CN" sz="2400" smtClean="0">
                <a:latin typeface="宋体" pitchFamily="2" charset="-122"/>
              </a:rPr>
              <a:t>110%</a:t>
            </a:r>
            <a:r>
              <a:rPr lang="zh-CN" altLang="en-US" sz="2400" smtClean="0">
                <a:latin typeface="宋体" pitchFamily="2" charset="-122"/>
              </a:rPr>
              <a:t>；</a:t>
            </a:r>
          </a:p>
          <a:p>
            <a:pPr eaLnBrk="1" hangingPunct="1">
              <a:spcBef>
                <a:spcPct val="0"/>
              </a:spcBef>
              <a:buFont typeface="Wingdings" pitchFamily="2" charset="2"/>
              <a:buNone/>
            </a:pPr>
            <a:r>
              <a:rPr lang="zh-CN" altLang="en-US" sz="2400" smtClean="0">
                <a:latin typeface="宋体" pitchFamily="2" charset="-122"/>
              </a:rPr>
              <a:t>项目</a:t>
            </a:r>
            <a:r>
              <a:rPr lang="en-US" altLang="zh-CN" sz="2400" smtClean="0">
                <a:latin typeface="宋体" pitchFamily="2" charset="-122"/>
              </a:rPr>
              <a:t>B</a:t>
            </a:r>
            <a:r>
              <a:rPr lang="zh-CN" altLang="en-US" sz="2400" smtClean="0">
                <a:latin typeface="宋体" pitchFamily="2" charset="-122"/>
              </a:rPr>
              <a:t>：从第一年到第四年每年年初都可投资，次年末能收回本利</a:t>
            </a:r>
            <a:r>
              <a:rPr lang="en-US" altLang="zh-CN" sz="2400" smtClean="0">
                <a:latin typeface="宋体" pitchFamily="2" charset="-122"/>
              </a:rPr>
              <a:t>125%</a:t>
            </a:r>
            <a:r>
              <a:rPr lang="zh-CN" altLang="en-US" sz="2400" smtClean="0">
                <a:latin typeface="宋体" pitchFamily="2" charset="-122"/>
              </a:rPr>
              <a:t>，但规定每年最大投资额不能超过</a:t>
            </a:r>
            <a:r>
              <a:rPr lang="en-US" altLang="zh-CN" sz="2400" smtClean="0">
                <a:latin typeface="宋体" pitchFamily="2" charset="-122"/>
              </a:rPr>
              <a:t>30</a:t>
            </a:r>
            <a:r>
              <a:rPr lang="zh-CN" altLang="en-US" sz="2400" smtClean="0">
                <a:latin typeface="宋体" pitchFamily="2" charset="-122"/>
              </a:rPr>
              <a:t>万元；</a:t>
            </a:r>
          </a:p>
          <a:p>
            <a:pPr eaLnBrk="1" hangingPunct="1">
              <a:spcBef>
                <a:spcPct val="0"/>
              </a:spcBef>
              <a:buFont typeface="Wingdings" pitchFamily="2" charset="2"/>
              <a:buNone/>
            </a:pPr>
            <a:r>
              <a:rPr lang="zh-CN" altLang="en-US" sz="2400" smtClean="0">
                <a:latin typeface="宋体" pitchFamily="2" charset="-122"/>
              </a:rPr>
              <a:t>项目</a:t>
            </a:r>
            <a:r>
              <a:rPr lang="en-US" altLang="zh-CN" sz="2400" smtClean="0">
                <a:latin typeface="宋体" pitchFamily="2" charset="-122"/>
              </a:rPr>
              <a:t>C</a:t>
            </a:r>
            <a:r>
              <a:rPr lang="zh-CN" altLang="en-US" sz="2400" smtClean="0">
                <a:latin typeface="宋体" pitchFamily="2" charset="-122"/>
              </a:rPr>
              <a:t>：需在第三年年初投资，第五年末能收回本利</a:t>
            </a:r>
            <a:r>
              <a:rPr lang="en-US" altLang="zh-CN" sz="2400" smtClean="0">
                <a:latin typeface="宋体" pitchFamily="2" charset="-122"/>
              </a:rPr>
              <a:t>140%</a:t>
            </a:r>
            <a:r>
              <a:rPr lang="zh-CN" altLang="en-US" sz="2400" smtClean="0">
                <a:latin typeface="宋体" pitchFamily="2" charset="-122"/>
              </a:rPr>
              <a:t>，但规定最大投资额不能超过</a:t>
            </a:r>
            <a:r>
              <a:rPr lang="en-US" altLang="zh-CN" sz="2400" smtClean="0">
                <a:latin typeface="宋体" pitchFamily="2" charset="-122"/>
              </a:rPr>
              <a:t>80</a:t>
            </a:r>
            <a:r>
              <a:rPr lang="zh-CN" altLang="en-US" sz="2400" smtClean="0">
                <a:latin typeface="宋体" pitchFamily="2" charset="-122"/>
              </a:rPr>
              <a:t>万元；</a:t>
            </a:r>
          </a:p>
          <a:p>
            <a:pPr eaLnBrk="1" hangingPunct="1">
              <a:spcBef>
                <a:spcPct val="0"/>
              </a:spcBef>
              <a:buFont typeface="Wingdings" pitchFamily="2" charset="2"/>
              <a:buNone/>
            </a:pPr>
            <a:r>
              <a:rPr lang="zh-CN" altLang="en-US" sz="2400" smtClean="0">
                <a:latin typeface="宋体" pitchFamily="2" charset="-122"/>
              </a:rPr>
              <a:t>项目</a:t>
            </a:r>
            <a:r>
              <a:rPr lang="en-US" altLang="zh-CN" sz="2400" smtClean="0">
                <a:latin typeface="宋体" pitchFamily="2" charset="-122"/>
              </a:rPr>
              <a:t>D</a:t>
            </a:r>
            <a:r>
              <a:rPr lang="zh-CN" altLang="en-US" sz="2400" smtClean="0">
                <a:latin typeface="宋体" pitchFamily="2" charset="-122"/>
              </a:rPr>
              <a:t>：需在第二年年初投资，第五年末能收回本利</a:t>
            </a:r>
            <a:r>
              <a:rPr lang="en-US" altLang="zh-CN" sz="2400" smtClean="0">
                <a:latin typeface="宋体" pitchFamily="2" charset="-122"/>
              </a:rPr>
              <a:t>155%</a:t>
            </a:r>
            <a:r>
              <a:rPr lang="zh-CN" altLang="en-US" sz="2400" smtClean="0">
                <a:latin typeface="宋体" pitchFamily="2" charset="-122"/>
              </a:rPr>
              <a:t>，但规定最大投资额不能超过</a:t>
            </a:r>
            <a:r>
              <a:rPr lang="en-US" altLang="zh-CN" sz="2400" smtClean="0">
                <a:latin typeface="宋体" pitchFamily="2" charset="-122"/>
              </a:rPr>
              <a:t>100</a:t>
            </a:r>
            <a:r>
              <a:rPr lang="zh-CN" altLang="en-US" sz="2400" smtClean="0">
                <a:latin typeface="宋体" pitchFamily="2" charset="-122"/>
              </a:rPr>
              <a:t>万元。</a:t>
            </a:r>
          </a:p>
          <a:p>
            <a:pPr eaLnBrk="1" hangingPunct="1">
              <a:spcBef>
                <a:spcPct val="0"/>
              </a:spcBef>
              <a:buFont typeface="Wingdings" pitchFamily="2" charset="2"/>
              <a:buNone/>
            </a:pPr>
            <a:r>
              <a:rPr lang="zh-CN" altLang="en-US" sz="2400" smtClean="0">
                <a:latin typeface="宋体" pitchFamily="2" charset="-122"/>
              </a:rPr>
              <a:t>   问应如何确定这些项目的每年投资额，使得第五年年末拥有资金的本利金额为最大？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blinds(horizontal)">
                                      <p:cBhvr>
                                        <p:cTn id="7" dur="500"/>
                                        <p:tgtEl>
                                          <p:spTgt spid="26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blinds(horizontal)">
                                      <p:cBhvr>
                                        <p:cTn id="12" dur="500"/>
                                        <p:tgtEl>
                                          <p:spTgt spid="266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blinds(horizontal)">
                                      <p:cBhvr>
                                        <p:cTn id="17" dur="500"/>
                                        <p:tgtEl>
                                          <p:spTgt spid="266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627">
                                            <p:txEl>
                                              <p:pRg st="3" end="3"/>
                                            </p:txEl>
                                          </p:spTgt>
                                        </p:tgtEl>
                                        <p:attrNameLst>
                                          <p:attrName>style.visibility</p:attrName>
                                        </p:attrNameLst>
                                      </p:cBhvr>
                                      <p:to>
                                        <p:strVal val="visible"/>
                                      </p:to>
                                    </p:set>
                                    <p:animEffect transition="in" filter="blinds(horizontal)">
                                      <p:cBhvr>
                                        <p:cTn id="22" dur="500"/>
                                        <p:tgtEl>
                                          <p:spTgt spid="266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6627">
                                            <p:txEl>
                                              <p:pRg st="4" end="4"/>
                                            </p:txEl>
                                          </p:spTgt>
                                        </p:tgtEl>
                                        <p:attrNameLst>
                                          <p:attrName>style.visibility</p:attrName>
                                        </p:attrNameLst>
                                      </p:cBhvr>
                                      <p:to>
                                        <p:strVal val="visible"/>
                                      </p:to>
                                    </p:set>
                                    <p:animEffect transition="in" filter="blinds(horizontal)">
                                      <p:cBhvr>
                                        <p:cTn id="27" dur="500"/>
                                        <p:tgtEl>
                                          <p:spTgt spid="2662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6627">
                                            <p:txEl>
                                              <p:pRg st="5" end="5"/>
                                            </p:txEl>
                                          </p:spTgt>
                                        </p:tgtEl>
                                        <p:attrNameLst>
                                          <p:attrName>style.visibility</p:attrName>
                                        </p:attrNameLst>
                                      </p:cBhvr>
                                      <p:to>
                                        <p:strVal val="visible"/>
                                      </p:to>
                                    </p:set>
                                    <p:animEffect transition="in" filter="blinds(horizontal)">
                                      <p:cBhvr>
                                        <p:cTn id="32" dur="500"/>
                                        <p:tgtEl>
                                          <p:spTgt spid="266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Rot="1" noChangeArrowheads="1"/>
          </p:cNvSpPr>
          <p:nvPr>
            <p:ph sz="quarter" idx="1"/>
          </p:nvPr>
        </p:nvSpPr>
        <p:spPr>
          <a:xfrm>
            <a:off x="603250" y="549275"/>
            <a:ext cx="8540750" cy="4470400"/>
          </a:xfrm>
        </p:spPr>
        <p:txBody>
          <a:bodyPr/>
          <a:lstStyle/>
          <a:p>
            <a:pPr eaLnBrk="1" hangingPunct="1">
              <a:lnSpc>
                <a:spcPct val="150000"/>
              </a:lnSpc>
            </a:pPr>
            <a:r>
              <a:rPr lang="zh-CN" altLang="en-US" sz="2400" smtClean="0"/>
              <a:t>解：设 </a:t>
            </a:r>
            <a:r>
              <a:rPr lang="en-US" altLang="zh-CN" sz="2400" i="1" smtClean="0"/>
              <a:t>x</a:t>
            </a:r>
            <a:r>
              <a:rPr lang="en-US" altLang="zh-CN" sz="2400" baseline="-25000" smtClean="0"/>
              <a:t>ij</a:t>
            </a:r>
            <a:r>
              <a:rPr lang="en-US" altLang="zh-CN" sz="2400" smtClean="0"/>
              <a:t> ( i = 1</a:t>
            </a:r>
            <a:r>
              <a:rPr lang="zh-CN" altLang="en-US" sz="2400" smtClean="0"/>
              <a:t>～</a:t>
            </a:r>
            <a:r>
              <a:rPr lang="en-US" altLang="zh-CN" sz="2400" smtClean="0"/>
              <a:t>5</a:t>
            </a:r>
            <a:r>
              <a:rPr lang="zh-CN" altLang="en-US" sz="2400" smtClean="0"/>
              <a:t>，</a:t>
            </a:r>
            <a:r>
              <a:rPr lang="en-US" altLang="zh-CN" sz="2400" smtClean="0"/>
              <a:t>j = 1</a:t>
            </a:r>
            <a:r>
              <a:rPr lang="zh-CN" altLang="en-US" sz="2400" smtClean="0"/>
              <a:t>～</a:t>
            </a:r>
            <a:r>
              <a:rPr lang="en-US" altLang="zh-CN" sz="2400" smtClean="0"/>
              <a:t>4)</a:t>
            </a:r>
            <a:r>
              <a:rPr lang="zh-CN" altLang="en-US" sz="2400" smtClean="0"/>
              <a:t>表示第 </a:t>
            </a:r>
            <a:r>
              <a:rPr lang="en-US" altLang="zh-CN" sz="2400" smtClean="0"/>
              <a:t>i </a:t>
            </a:r>
            <a:r>
              <a:rPr lang="zh-CN" altLang="en-US" sz="2400" smtClean="0"/>
              <a:t>年初投资于</a:t>
            </a:r>
            <a:r>
              <a:rPr lang="en-US" altLang="zh-CN" sz="2400" smtClean="0"/>
              <a:t>A(j=1)</a:t>
            </a:r>
            <a:r>
              <a:rPr lang="zh-CN" altLang="en-US" sz="2400" smtClean="0"/>
              <a:t>、</a:t>
            </a:r>
            <a:r>
              <a:rPr lang="en-US" altLang="zh-CN" sz="2400" smtClean="0"/>
              <a:t>B(j=2)</a:t>
            </a:r>
            <a:r>
              <a:rPr lang="zh-CN" altLang="en-US" sz="2400" smtClean="0"/>
              <a:t>、</a:t>
            </a:r>
            <a:r>
              <a:rPr lang="en-US" altLang="zh-CN" sz="2400" smtClean="0"/>
              <a:t>C(j=3)</a:t>
            </a:r>
            <a:r>
              <a:rPr lang="zh-CN" altLang="en-US" sz="2400" smtClean="0"/>
              <a:t>、</a:t>
            </a:r>
            <a:r>
              <a:rPr lang="en-US" altLang="zh-CN" sz="2400" smtClean="0"/>
              <a:t>D(j=4)</a:t>
            </a:r>
            <a:r>
              <a:rPr lang="zh-CN" altLang="en-US" sz="2400" smtClean="0"/>
              <a:t>项目的金额。这样我们建立如下的决策变量：</a:t>
            </a:r>
          </a:p>
          <a:p>
            <a:pPr eaLnBrk="1" hangingPunct="1">
              <a:lnSpc>
                <a:spcPct val="150000"/>
              </a:lnSpc>
            </a:pPr>
            <a:r>
              <a:rPr lang="zh-CN" altLang="en-US" sz="2400" i="1" smtClean="0"/>
              <a:t>         </a:t>
            </a:r>
            <a:r>
              <a:rPr lang="en-US" altLang="zh-CN" sz="2400" i="1" smtClean="0"/>
              <a:t>1        2       3       4       5      </a:t>
            </a:r>
          </a:p>
          <a:p>
            <a:pPr eaLnBrk="1" hangingPunct="1">
              <a:lnSpc>
                <a:spcPct val="150000"/>
              </a:lnSpc>
            </a:pPr>
            <a:r>
              <a:rPr lang="en-US" altLang="zh-CN" sz="2400" i="1" smtClean="0"/>
              <a:t> A    x</a:t>
            </a:r>
            <a:r>
              <a:rPr lang="en-US" altLang="zh-CN" sz="2400" baseline="-25000" smtClean="0"/>
              <a:t>11</a:t>
            </a:r>
            <a:r>
              <a:rPr lang="en-US" altLang="zh-CN" sz="2400" smtClean="0"/>
              <a:t>     </a:t>
            </a:r>
            <a:r>
              <a:rPr lang="en-US" altLang="zh-CN" sz="2400" i="1" smtClean="0"/>
              <a:t>x</a:t>
            </a:r>
            <a:r>
              <a:rPr lang="en-US" altLang="zh-CN" sz="2400" baseline="-25000" smtClean="0"/>
              <a:t>21</a:t>
            </a:r>
            <a:r>
              <a:rPr lang="en-US" altLang="zh-CN" sz="2400" smtClean="0"/>
              <a:t>     </a:t>
            </a:r>
            <a:r>
              <a:rPr lang="en-US" altLang="zh-CN" sz="2400" i="1" smtClean="0"/>
              <a:t>x</a:t>
            </a:r>
            <a:r>
              <a:rPr lang="en-US" altLang="zh-CN" sz="2400" baseline="-25000" smtClean="0"/>
              <a:t>31</a:t>
            </a:r>
            <a:r>
              <a:rPr lang="en-US" altLang="zh-CN" sz="2400" smtClean="0"/>
              <a:t>    </a:t>
            </a:r>
            <a:r>
              <a:rPr lang="en-US" altLang="zh-CN" sz="2400" i="1" smtClean="0"/>
              <a:t>x</a:t>
            </a:r>
            <a:r>
              <a:rPr lang="en-US" altLang="zh-CN" sz="2400" baseline="-25000" smtClean="0"/>
              <a:t>41</a:t>
            </a:r>
            <a:r>
              <a:rPr lang="en-US" altLang="zh-CN" sz="2400" smtClean="0"/>
              <a:t>    </a:t>
            </a:r>
            <a:r>
              <a:rPr lang="en-US" altLang="zh-CN" sz="2400" i="1" smtClean="0"/>
              <a:t>x</a:t>
            </a:r>
            <a:r>
              <a:rPr lang="en-US" altLang="zh-CN" sz="2400" baseline="-25000" smtClean="0"/>
              <a:t>51</a:t>
            </a:r>
            <a:r>
              <a:rPr lang="en-US" altLang="zh-CN" sz="2400" smtClean="0"/>
              <a:t>  </a:t>
            </a:r>
          </a:p>
          <a:p>
            <a:pPr eaLnBrk="1" hangingPunct="1">
              <a:lnSpc>
                <a:spcPct val="150000"/>
              </a:lnSpc>
            </a:pPr>
            <a:r>
              <a:rPr lang="en-US" altLang="zh-CN" sz="2400" i="1" smtClean="0"/>
              <a:t> B    x</a:t>
            </a:r>
            <a:r>
              <a:rPr lang="en-US" altLang="zh-CN" sz="2400" baseline="-25000" smtClean="0"/>
              <a:t>12</a:t>
            </a:r>
            <a:r>
              <a:rPr lang="en-US" altLang="zh-CN" sz="2400" smtClean="0"/>
              <a:t>     </a:t>
            </a:r>
            <a:r>
              <a:rPr lang="en-US" altLang="zh-CN" sz="2400" i="1" smtClean="0"/>
              <a:t>x</a:t>
            </a:r>
            <a:r>
              <a:rPr lang="en-US" altLang="zh-CN" sz="2400" baseline="-25000" smtClean="0"/>
              <a:t>22</a:t>
            </a:r>
            <a:r>
              <a:rPr lang="en-US" altLang="zh-CN" sz="2400" smtClean="0"/>
              <a:t>     </a:t>
            </a:r>
            <a:r>
              <a:rPr lang="en-US" altLang="zh-CN" sz="2400" i="1" smtClean="0"/>
              <a:t>x</a:t>
            </a:r>
            <a:r>
              <a:rPr lang="en-US" altLang="zh-CN" sz="2400" baseline="-25000" smtClean="0"/>
              <a:t>32</a:t>
            </a:r>
            <a:r>
              <a:rPr lang="en-US" altLang="zh-CN" sz="2400" smtClean="0"/>
              <a:t>    </a:t>
            </a:r>
            <a:r>
              <a:rPr lang="en-US" altLang="zh-CN" sz="2400" i="1" smtClean="0"/>
              <a:t>x</a:t>
            </a:r>
            <a:r>
              <a:rPr lang="en-US" altLang="zh-CN" sz="2400" baseline="-25000" smtClean="0"/>
              <a:t>42</a:t>
            </a:r>
          </a:p>
          <a:p>
            <a:pPr eaLnBrk="1" hangingPunct="1">
              <a:lnSpc>
                <a:spcPct val="150000"/>
              </a:lnSpc>
            </a:pPr>
            <a:r>
              <a:rPr lang="en-US" altLang="zh-CN" sz="2400" smtClean="0"/>
              <a:t> C                       </a:t>
            </a:r>
            <a:r>
              <a:rPr lang="en-US" altLang="zh-CN" sz="2400" i="1" smtClean="0"/>
              <a:t>x</a:t>
            </a:r>
            <a:r>
              <a:rPr lang="en-US" altLang="zh-CN" sz="2400" baseline="-25000" smtClean="0"/>
              <a:t>33</a:t>
            </a:r>
            <a:r>
              <a:rPr lang="en-US" altLang="zh-CN" sz="2400" smtClean="0"/>
              <a:t>    </a:t>
            </a:r>
          </a:p>
          <a:p>
            <a:pPr eaLnBrk="1" hangingPunct="1">
              <a:lnSpc>
                <a:spcPct val="150000"/>
              </a:lnSpc>
            </a:pPr>
            <a:r>
              <a:rPr lang="en-US" altLang="zh-CN" sz="2400" smtClean="0"/>
              <a:t> D             </a:t>
            </a:r>
            <a:r>
              <a:rPr lang="en-US" altLang="zh-CN" sz="2400" i="1" smtClean="0"/>
              <a:t>x</a:t>
            </a:r>
            <a:r>
              <a:rPr lang="en-US" altLang="zh-CN" sz="2400" baseline="-25000" smtClean="0"/>
              <a:t>24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blinds(horizontal)">
                                      <p:cBhvr>
                                        <p:cTn id="7" dur="500"/>
                                        <p:tgtEl>
                                          <p:spTgt spid="28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blinds(horizontal)">
                                      <p:cBhvr>
                                        <p:cTn id="12" dur="500"/>
                                        <p:tgtEl>
                                          <p:spTgt spid="2867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animEffect transition="in" filter="blinds(horizontal)">
                                      <p:cBhvr>
                                        <p:cTn id="15" dur="500"/>
                                        <p:tgtEl>
                                          <p:spTgt spid="28675">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8675">
                                            <p:txEl>
                                              <p:pRg st="3" end="3"/>
                                            </p:txEl>
                                          </p:spTgt>
                                        </p:tgtEl>
                                        <p:attrNameLst>
                                          <p:attrName>style.visibility</p:attrName>
                                        </p:attrNameLst>
                                      </p:cBhvr>
                                      <p:to>
                                        <p:strVal val="visible"/>
                                      </p:to>
                                    </p:set>
                                    <p:animEffect transition="in" filter="blinds(horizontal)">
                                      <p:cBhvr>
                                        <p:cTn id="18" dur="500"/>
                                        <p:tgtEl>
                                          <p:spTgt spid="28675">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8675">
                                            <p:txEl>
                                              <p:pRg st="4" end="4"/>
                                            </p:txEl>
                                          </p:spTgt>
                                        </p:tgtEl>
                                        <p:attrNameLst>
                                          <p:attrName>style.visibility</p:attrName>
                                        </p:attrNameLst>
                                      </p:cBhvr>
                                      <p:to>
                                        <p:strVal val="visible"/>
                                      </p:to>
                                    </p:set>
                                    <p:animEffect transition="in" filter="blinds(horizontal)">
                                      <p:cBhvr>
                                        <p:cTn id="21" dur="500"/>
                                        <p:tgtEl>
                                          <p:spTgt spid="28675">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8675">
                                            <p:txEl>
                                              <p:pRg st="5" end="5"/>
                                            </p:txEl>
                                          </p:spTgt>
                                        </p:tgtEl>
                                        <p:attrNameLst>
                                          <p:attrName>style.visibility</p:attrName>
                                        </p:attrNameLst>
                                      </p:cBhvr>
                                      <p:to>
                                        <p:strVal val="visible"/>
                                      </p:to>
                                    </p:set>
                                    <p:animEffect transition="in" filter="blinds(horizontal)">
                                      <p:cBhvr>
                                        <p:cTn id="24" dur="500"/>
                                        <p:tgtEl>
                                          <p:spTgt spid="286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Rot="1" noChangeArrowheads="1"/>
          </p:cNvSpPr>
          <p:nvPr>
            <p:ph sz="quarter" idx="1"/>
          </p:nvPr>
        </p:nvSpPr>
        <p:spPr>
          <a:xfrm>
            <a:off x="684213" y="692150"/>
            <a:ext cx="8208962" cy="4752975"/>
          </a:xfrm>
        </p:spPr>
        <p:txBody>
          <a:bodyPr/>
          <a:lstStyle/>
          <a:p>
            <a:pPr eaLnBrk="1" hangingPunct="1">
              <a:lnSpc>
                <a:spcPct val="115000"/>
              </a:lnSpc>
              <a:spcBef>
                <a:spcPct val="0"/>
              </a:spcBef>
              <a:buFont typeface="Wingdings" pitchFamily="2" charset="2"/>
              <a:buNone/>
            </a:pPr>
            <a:r>
              <a:rPr lang="en-US" altLang="zh-CN" sz="2400" smtClean="0">
                <a:latin typeface="宋体" pitchFamily="2" charset="-122"/>
              </a:rPr>
              <a:t>Max  z = 1.1</a:t>
            </a:r>
            <a:r>
              <a:rPr lang="en-US" altLang="zh-CN" sz="2400" i="1" smtClean="0">
                <a:latin typeface="宋体" pitchFamily="2" charset="-122"/>
              </a:rPr>
              <a:t>x</a:t>
            </a:r>
            <a:r>
              <a:rPr lang="en-US" altLang="zh-CN" sz="2400" baseline="-25000" smtClean="0">
                <a:latin typeface="宋体" pitchFamily="2" charset="-122"/>
              </a:rPr>
              <a:t>51</a:t>
            </a:r>
            <a:r>
              <a:rPr lang="en-US" altLang="zh-CN" sz="2400" smtClean="0">
                <a:latin typeface="宋体" pitchFamily="2" charset="-122"/>
              </a:rPr>
              <a:t>+ 1.25</a:t>
            </a:r>
            <a:r>
              <a:rPr lang="en-US" altLang="zh-CN" sz="2400" i="1" smtClean="0">
                <a:latin typeface="宋体" pitchFamily="2" charset="-122"/>
              </a:rPr>
              <a:t>x</a:t>
            </a:r>
            <a:r>
              <a:rPr lang="en-US" altLang="zh-CN" sz="2400" baseline="-25000" smtClean="0">
                <a:latin typeface="宋体" pitchFamily="2" charset="-122"/>
              </a:rPr>
              <a:t>42</a:t>
            </a:r>
            <a:r>
              <a:rPr lang="en-US" altLang="zh-CN" sz="2400" smtClean="0">
                <a:latin typeface="宋体" pitchFamily="2" charset="-122"/>
              </a:rPr>
              <a:t>+ 1.4</a:t>
            </a:r>
            <a:r>
              <a:rPr lang="en-US" altLang="zh-CN" sz="2400" i="1" smtClean="0">
                <a:latin typeface="宋体" pitchFamily="2" charset="-122"/>
              </a:rPr>
              <a:t>x</a:t>
            </a:r>
            <a:r>
              <a:rPr lang="en-US" altLang="zh-CN" sz="2400" baseline="-25000" smtClean="0">
                <a:latin typeface="宋体" pitchFamily="2" charset="-122"/>
              </a:rPr>
              <a:t>33 </a:t>
            </a:r>
            <a:r>
              <a:rPr lang="en-US" altLang="zh-CN" sz="2400" smtClean="0">
                <a:latin typeface="宋体" pitchFamily="2" charset="-122"/>
              </a:rPr>
              <a:t>+ 1.55</a:t>
            </a:r>
            <a:r>
              <a:rPr lang="en-US" altLang="zh-CN" sz="2400" i="1" smtClean="0">
                <a:latin typeface="宋体" pitchFamily="2" charset="-122"/>
              </a:rPr>
              <a:t>x</a:t>
            </a:r>
            <a:r>
              <a:rPr lang="en-US" altLang="zh-CN" sz="2400" baseline="-25000" smtClean="0">
                <a:latin typeface="宋体" pitchFamily="2" charset="-122"/>
              </a:rPr>
              <a:t>24 </a:t>
            </a:r>
            <a:endParaRPr lang="en-US" altLang="zh-CN" sz="2400" smtClean="0">
              <a:latin typeface="宋体" pitchFamily="2" charset="-122"/>
            </a:endParaRPr>
          </a:p>
          <a:p>
            <a:pPr eaLnBrk="1" hangingPunct="1">
              <a:lnSpc>
                <a:spcPct val="115000"/>
              </a:lnSpc>
              <a:spcBef>
                <a:spcPct val="0"/>
              </a:spcBef>
              <a:buFont typeface="Wingdings" pitchFamily="2" charset="2"/>
              <a:buNone/>
            </a:pPr>
            <a:r>
              <a:rPr lang="en-US" altLang="zh-CN" sz="2400" smtClean="0">
                <a:latin typeface="宋体" pitchFamily="2" charset="-122"/>
              </a:rPr>
              <a:t>   s.t.  </a:t>
            </a:r>
            <a:r>
              <a:rPr lang="en-US" altLang="zh-CN" sz="2400" i="1" smtClean="0">
                <a:latin typeface="宋体" pitchFamily="2" charset="-122"/>
              </a:rPr>
              <a:t>x</a:t>
            </a:r>
            <a:r>
              <a:rPr lang="en-US" altLang="zh-CN" sz="2400" baseline="-25000" smtClean="0">
                <a:latin typeface="宋体" pitchFamily="2" charset="-122"/>
              </a:rPr>
              <a:t>11</a:t>
            </a:r>
            <a:r>
              <a:rPr lang="en-US" altLang="zh-CN" sz="2400" smtClean="0">
                <a:latin typeface="宋体" pitchFamily="2" charset="-122"/>
              </a:rPr>
              <a:t>+ </a:t>
            </a:r>
            <a:r>
              <a:rPr lang="en-US" altLang="zh-CN" sz="2400" i="1" smtClean="0">
                <a:latin typeface="宋体" pitchFamily="2" charset="-122"/>
              </a:rPr>
              <a:t>x</a:t>
            </a:r>
            <a:r>
              <a:rPr lang="en-US" altLang="zh-CN" sz="2400" baseline="-25000" smtClean="0">
                <a:latin typeface="宋体" pitchFamily="2" charset="-122"/>
              </a:rPr>
              <a:t>12 </a:t>
            </a:r>
            <a:r>
              <a:rPr lang="en-US" altLang="zh-CN" sz="2400" smtClean="0">
                <a:latin typeface="宋体" pitchFamily="2" charset="-122"/>
              </a:rPr>
              <a:t>= 200</a:t>
            </a:r>
          </a:p>
          <a:p>
            <a:pPr eaLnBrk="1" hangingPunct="1">
              <a:lnSpc>
                <a:spcPct val="115000"/>
              </a:lnSpc>
              <a:spcBef>
                <a:spcPct val="0"/>
              </a:spcBef>
              <a:buFont typeface="Wingdings" pitchFamily="2" charset="2"/>
              <a:buNone/>
            </a:pPr>
            <a:r>
              <a:rPr lang="en-US" altLang="zh-CN" sz="2400" smtClean="0">
                <a:latin typeface="宋体" pitchFamily="2" charset="-122"/>
              </a:rPr>
              <a:t>         </a:t>
            </a:r>
            <a:r>
              <a:rPr lang="en-US" altLang="zh-CN" sz="2400" i="1" smtClean="0">
                <a:latin typeface="宋体" pitchFamily="2" charset="-122"/>
              </a:rPr>
              <a:t>x</a:t>
            </a:r>
            <a:r>
              <a:rPr lang="en-US" altLang="zh-CN" sz="2400" baseline="-25000" smtClean="0">
                <a:latin typeface="宋体" pitchFamily="2" charset="-122"/>
              </a:rPr>
              <a:t>21 </a:t>
            </a:r>
            <a:r>
              <a:rPr lang="en-US" altLang="zh-CN" sz="2400" smtClean="0">
                <a:latin typeface="宋体" pitchFamily="2" charset="-122"/>
              </a:rPr>
              <a:t>+ </a:t>
            </a:r>
            <a:r>
              <a:rPr lang="en-US" altLang="zh-CN" sz="2400" i="1" smtClean="0">
                <a:latin typeface="宋体" pitchFamily="2" charset="-122"/>
              </a:rPr>
              <a:t>x</a:t>
            </a:r>
            <a:r>
              <a:rPr lang="en-US" altLang="zh-CN" sz="2400" baseline="-25000" smtClean="0">
                <a:latin typeface="宋体" pitchFamily="2" charset="-122"/>
              </a:rPr>
              <a:t>22</a:t>
            </a:r>
            <a:r>
              <a:rPr lang="en-US" altLang="zh-CN" sz="2400" smtClean="0">
                <a:latin typeface="宋体" pitchFamily="2" charset="-122"/>
              </a:rPr>
              <a:t>+ </a:t>
            </a:r>
            <a:r>
              <a:rPr lang="en-US" altLang="zh-CN" sz="2400" i="1" smtClean="0">
                <a:latin typeface="宋体" pitchFamily="2" charset="-122"/>
              </a:rPr>
              <a:t>x</a:t>
            </a:r>
            <a:r>
              <a:rPr lang="en-US" altLang="zh-CN" sz="2400" baseline="-25000" smtClean="0">
                <a:latin typeface="宋体" pitchFamily="2" charset="-122"/>
              </a:rPr>
              <a:t>24</a:t>
            </a:r>
            <a:r>
              <a:rPr lang="en-US" altLang="zh-CN" sz="2400" smtClean="0">
                <a:latin typeface="宋体" pitchFamily="2" charset="-122"/>
              </a:rPr>
              <a:t> = 1.1</a:t>
            </a:r>
            <a:r>
              <a:rPr lang="en-US" altLang="zh-CN" sz="2400" i="1" smtClean="0">
                <a:latin typeface="宋体" pitchFamily="2" charset="-122"/>
              </a:rPr>
              <a:t>x</a:t>
            </a:r>
            <a:r>
              <a:rPr lang="en-US" altLang="zh-CN" sz="2400" baseline="-25000" smtClean="0">
                <a:latin typeface="宋体" pitchFamily="2" charset="-122"/>
              </a:rPr>
              <a:t>11</a:t>
            </a:r>
            <a:r>
              <a:rPr lang="en-US" altLang="zh-CN" sz="2400" smtClean="0">
                <a:latin typeface="宋体" pitchFamily="2" charset="-122"/>
              </a:rPr>
              <a:t>(</a:t>
            </a:r>
            <a:r>
              <a:rPr lang="zh-CN" altLang="en-US" sz="2400" smtClean="0">
                <a:latin typeface="宋体" pitchFamily="2" charset="-122"/>
              </a:rPr>
              <a:t>第二年的投资与第一年投资回收的本利金相等</a:t>
            </a:r>
            <a:r>
              <a:rPr lang="en-US" altLang="zh-CN" sz="2400" smtClean="0">
                <a:latin typeface="宋体" pitchFamily="2" charset="-122"/>
              </a:rPr>
              <a:t>)</a:t>
            </a:r>
          </a:p>
          <a:p>
            <a:pPr eaLnBrk="1" hangingPunct="1">
              <a:lnSpc>
                <a:spcPct val="115000"/>
              </a:lnSpc>
              <a:spcBef>
                <a:spcPct val="0"/>
              </a:spcBef>
              <a:buFont typeface="Wingdings" pitchFamily="2" charset="2"/>
              <a:buNone/>
            </a:pPr>
            <a:r>
              <a:rPr lang="en-US" altLang="zh-CN" sz="2400" smtClean="0">
                <a:latin typeface="宋体" pitchFamily="2" charset="-122"/>
              </a:rPr>
              <a:t>         </a:t>
            </a:r>
            <a:r>
              <a:rPr lang="en-US" altLang="zh-CN" sz="2400" i="1" smtClean="0">
                <a:latin typeface="宋体" pitchFamily="2" charset="-122"/>
              </a:rPr>
              <a:t>x</a:t>
            </a:r>
            <a:r>
              <a:rPr lang="en-US" altLang="zh-CN" sz="2400" baseline="-25000" smtClean="0">
                <a:latin typeface="宋体" pitchFamily="2" charset="-122"/>
              </a:rPr>
              <a:t>31 </a:t>
            </a:r>
            <a:r>
              <a:rPr lang="en-US" altLang="zh-CN" sz="2400" smtClean="0">
                <a:latin typeface="宋体" pitchFamily="2" charset="-122"/>
              </a:rPr>
              <a:t>+ </a:t>
            </a:r>
            <a:r>
              <a:rPr lang="en-US" altLang="zh-CN" sz="2400" i="1" smtClean="0">
                <a:latin typeface="宋体" pitchFamily="2" charset="-122"/>
              </a:rPr>
              <a:t>x</a:t>
            </a:r>
            <a:r>
              <a:rPr lang="en-US" altLang="zh-CN" sz="2400" baseline="-25000" smtClean="0">
                <a:latin typeface="宋体" pitchFamily="2" charset="-122"/>
              </a:rPr>
              <a:t>32</a:t>
            </a:r>
            <a:r>
              <a:rPr lang="en-US" altLang="zh-CN" sz="2400" smtClean="0">
                <a:latin typeface="宋体" pitchFamily="2" charset="-122"/>
              </a:rPr>
              <a:t>+ </a:t>
            </a:r>
            <a:r>
              <a:rPr lang="en-US" altLang="zh-CN" sz="2400" i="1" smtClean="0">
                <a:latin typeface="宋体" pitchFamily="2" charset="-122"/>
              </a:rPr>
              <a:t>x</a:t>
            </a:r>
            <a:r>
              <a:rPr lang="en-US" altLang="zh-CN" sz="2400" baseline="-25000" smtClean="0">
                <a:latin typeface="宋体" pitchFamily="2" charset="-122"/>
              </a:rPr>
              <a:t>33</a:t>
            </a:r>
            <a:r>
              <a:rPr lang="en-US" altLang="zh-CN" sz="2400" smtClean="0">
                <a:latin typeface="宋体" pitchFamily="2" charset="-122"/>
              </a:rPr>
              <a:t> = 1.1</a:t>
            </a:r>
            <a:r>
              <a:rPr lang="en-US" altLang="zh-CN" sz="2400" i="1" smtClean="0">
                <a:latin typeface="宋体" pitchFamily="2" charset="-122"/>
              </a:rPr>
              <a:t>x</a:t>
            </a:r>
            <a:r>
              <a:rPr lang="en-US" altLang="zh-CN" sz="2400" baseline="-25000" smtClean="0">
                <a:latin typeface="宋体" pitchFamily="2" charset="-122"/>
              </a:rPr>
              <a:t>21</a:t>
            </a:r>
            <a:r>
              <a:rPr lang="en-US" altLang="zh-CN" sz="2400" smtClean="0">
                <a:latin typeface="宋体" pitchFamily="2" charset="-122"/>
              </a:rPr>
              <a:t>+ 1.25</a:t>
            </a:r>
            <a:r>
              <a:rPr lang="en-US" altLang="zh-CN" sz="2400" i="1" smtClean="0">
                <a:latin typeface="宋体" pitchFamily="2" charset="-122"/>
              </a:rPr>
              <a:t>x</a:t>
            </a:r>
            <a:r>
              <a:rPr lang="en-US" altLang="zh-CN" sz="2400" baseline="-25000" smtClean="0">
                <a:latin typeface="宋体" pitchFamily="2" charset="-122"/>
              </a:rPr>
              <a:t>12</a:t>
            </a:r>
            <a:endParaRPr lang="en-US" altLang="zh-CN" sz="2400" smtClean="0">
              <a:latin typeface="宋体" pitchFamily="2" charset="-122"/>
            </a:endParaRPr>
          </a:p>
          <a:p>
            <a:pPr eaLnBrk="1" hangingPunct="1">
              <a:lnSpc>
                <a:spcPct val="115000"/>
              </a:lnSpc>
              <a:spcBef>
                <a:spcPct val="0"/>
              </a:spcBef>
              <a:buFont typeface="Wingdings" pitchFamily="2" charset="2"/>
              <a:buNone/>
            </a:pPr>
            <a:r>
              <a:rPr lang="en-US" altLang="zh-CN" sz="2400" smtClean="0">
                <a:latin typeface="宋体" pitchFamily="2" charset="-122"/>
              </a:rPr>
              <a:t>         </a:t>
            </a:r>
            <a:r>
              <a:rPr lang="en-US" altLang="zh-CN" sz="2400" i="1" smtClean="0">
                <a:latin typeface="宋体" pitchFamily="2" charset="-122"/>
              </a:rPr>
              <a:t>x</a:t>
            </a:r>
            <a:r>
              <a:rPr lang="en-US" altLang="zh-CN" sz="2400" baseline="-25000" smtClean="0">
                <a:latin typeface="宋体" pitchFamily="2" charset="-122"/>
              </a:rPr>
              <a:t>41 </a:t>
            </a:r>
            <a:r>
              <a:rPr lang="en-US" altLang="zh-CN" sz="2400" smtClean="0">
                <a:latin typeface="宋体" pitchFamily="2" charset="-122"/>
              </a:rPr>
              <a:t>+ </a:t>
            </a:r>
            <a:r>
              <a:rPr lang="en-US" altLang="zh-CN" sz="2400" i="1" smtClean="0">
                <a:latin typeface="宋体" pitchFamily="2" charset="-122"/>
              </a:rPr>
              <a:t>x</a:t>
            </a:r>
            <a:r>
              <a:rPr lang="en-US" altLang="zh-CN" sz="2400" baseline="-25000" smtClean="0">
                <a:latin typeface="宋体" pitchFamily="2" charset="-122"/>
              </a:rPr>
              <a:t>42</a:t>
            </a:r>
            <a:r>
              <a:rPr lang="en-US" altLang="zh-CN" sz="2400" smtClean="0">
                <a:latin typeface="宋体" pitchFamily="2" charset="-122"/>
              </a:rPr>
              <a:t> = 1.1</a:t>
            </a:r>
            <a:r>
              <a:rPr lang="en-US" altLang="zh-CN" sz="2400" i="1" smtClean="0">
                <a:latin typeface="宋体" pitchFamily="2" charset="-122"/>
              </a:rPr>
              <a:t>x</a:t>
            </a:r>
            <a:r>
              <a:rPr lang="en-US" altLang="zh-CN" sz="2400" baseline="-25000" smtClean="0">
                <a:latin typeface="宋体" pitchFamily="2" charset="-122"/>
              </a:rPr>
              <a:t>31</a:t>
            </a:r>
            <a:r>
              <a:rPr lang="en-US" altLang="zh-CN" sz="2400" smtClean="0">
                <a:latin typeface="宋体" pitchFamily="2" charset="-122"/>
              </a:rPr>
              <a:t>+ 1.25</a:t>
            </a:r>
            <a:r>
              <a:rPr lang="en-US" altLang="zh-CN" sz="2400" i="1" smtClean="0">
                <a:latin typeface="宋体" pitchFamily="2" charset="-122"/>
              </a:rPr>
              <a:t>x</a:t>
            </a:r>
            <a:r>
              <a:rPr lang="en-US" altLang="zh-CN" sz="2400" baseline="-25000" smtClean="0">
                <a:latin typeface="宋体" pitchFamily="2" charset="-122"/>
              </a:rPr>
              <a:t>22</a:t>
            </a:r>
            <a:endParaRPr lang="en-US" altLang="zh-CN" sz="2400" smtClean="0">
              <a:latin typeface="宋体" pitchFamily="2" charset="-122"/>
            </a:endParaRPr>
          </a:p>
          <a:p>
            <a:pPr eaLnBrk="1" hangingPunct="1">
              <a:lnSpc>
                <a:spcPct val="115000"/>
              </a:lnSpc>
              <a:spcBef>
                <a:spcPct val="0"/>
              </a:spcBef>
              <a:buFont typeface="Wingdings" pitchFamily="2" charset="2"/>
              <a:buNone/>
            </a:pPr>
            <a:r>
              <a:rPr lang="en-US" altLang="zh-CN" sz="2400" smtClean="0">
                <a:latin typeface="宋体" pitchFamily="2" charset="-122"/>
              </a:rPr>
              <a:t>         </a:t>
            </a:r>
            <a:r>
              <a:rPr lang="en-US" altLang="zh-CN" sz="2400" i="1" smtClean="0">
                <a:latin typeface="宋体" pitchFamily="2" charset="-122"/>
              </a:rPr>
              <a:t>x</a:t>
            </a:r>
            <a:r>
              <a:rPr lang="en-US" altLang="zh-CN" sz="2400" baseline="-25000" smtClean="0">
                <a:latin typeface="宋体" pitchFamily="2" charset="-122"/>
              </a:rPr>
              <a:t>51 </a:t>
            </a:r>
            <a:r>
              <a:rPr lang="en-US" altLang="zh-CN" sz="2400" smtClean="0">
                <a:latin typeface="宋体" pitchFamily="2" charset="-122"/>
              </a:rPr>
              <a:t>= 1.1</a:t>
            </a:r>
            <a:r>
              <a:rPr lang="en-US" altLang="zh-CN" sz="2400" i="1" smtClean="0">
                <a:latin typeface="宋体" pitchFamily="2" charset="-122"/>
              </a:rPr>
              <a:t>x</a:t>
            </a:r>
            <a:r>
              <a:rPr lang="en-US" altLang="zh-CN" sz="2400" baseline="-25000" smtClean="0">
                <a:latin typeface="宋体" pitchFamily="2" charset="-122"/>
              </a:rPr>
              <a:t>41</a:t>
            </a:r>
            <a:r>
              <a:rPr lang="en-US" altLang="zh-CN" sz="2400" smtClean="0">
                <a:latin typeface="宋体" pitchFamily="2" charset="-122"/>
              </a:rPr>
              <a:t>+ 1.25</a:t>
            </a:r>
            <a:r>
              <a:rPr lang="en-US" altLang="zh-CN" sz="2400" i="1" smtClean="0">
                <a:latin typeface="宋体" pitchFamily="2" charset="-122"/>
              </a:rPr>
              <a:t>x</a:t>
            </a:r>
            <a:r>
              <a:rPr lang="en-US" altLang="zh-CN" sz="2400" baseline="-25000" smtClean="0">
                <a:latin typeface="宋体" pitchFamily="2" charset="-122"/>
              </a:rPr>
              <a:t>32</a:t>
            </a:r>
            <a:endParaRPr lang="en-US" altLang="zh-CN" sz="2400" smtClean="0">
              <a:latin typeface="宋体" pitchFamily="2" charset="-122"/>
            </a:endParaRPr>
          </a:p>
          <a:p>
            <a:pPr eaLnBrk="1" hangingPunct="1">
              <a:lnSpc>
                <a:spcPct val="115000"/>
              </a:lnSpc>
              <a:spcBef>
                <a:spcPct val="0"/>
              </a:spcBef>
              <a:buFont typeface="Wingdings" pitchFamily="2" charset="2"/>
              <a:buNone/>
            </a:pPr>
            <a:r>
              <a:rPr lang="en-US" altLang="zh-CN" sz="2400" smtClean="0">
                <a:latin typeface="宋体" pitchFamily="2" charset="-122"/>
              </a:rPr>
              <a:t>         </a:t>
            </a:r>
            <a:r>
              <a:rPr lang="en-US" altLang="zh-CN" sz="2400" i="1" smtClean="0">
                <a:latin typeface="宋体" pitchFamily="2" charset="-122"/>
              </a:rPr>
              <a:t>x</a:t>
            </a:r>
            <a:r>
              <a:rPr lang="en-US" altLang="zh-CN" sz="2400" baseline="-25000" smtClean="0">
                <a:latin typeface="宋体" pitchFamily="2" charset="-122"/>
              </a:rPr>
              <a:t>i2 </a:t>
            </a:r>
            <a:r>
              <a:rPr lang="en-US" altLang="zh-CN" sz="2400" smtClean="0">
                <a:latin typeface="宋体" pitchFamily="2" charset="-122"/>
              </a:rPr>
              <a:t>≤ 30 ( i =1</a:t>
            </a:r>
            <a:r>
              <a:rPr lang="zh-CN" altLang="en-US" sz="2400" smtClean="0">
                <a:latin typeface="宋体" pitchFamily="2" charset="-122"/>
              </a:rPr>
              <a:t>、</a:t>
            </a:r>
            <a:r>
              <a:rPr lang="en-US" altLang="zh-CN" sz="2400" smtClean="0">
                <a:latin typeface="宋体" pitchFamily="2" charset="-122"/>
              </a:rPr>
              <a:t>2</a:t>
            </a:r>
            <a:r>
              <a:rPr lang="zh-CN" altLang="en-US" sz="2400" smtClean="0">
                <a:latin typeface="宋体" pitchFamily="2" charset="-122"/>
              </a:rPr>
              <a:t>、</a:t>
            </a:r>
            <a:r>
              <a:rPr lang="en-US" altLang="zh-CN" sz="2400" smtClean="0">
                <a:latin typeface="宋体" pitchFamily="2" charset="-122"/>
              </a:rPr>
              <a:t>3</a:t>
            </a:r>
            <a:r>
              <a:rPr lang="zh-CN" altLang="en-US" sz="2400" smtClean="0">
                <a:latin typeface="宋体" pitchFamily="2" charset="-122"/>
              </a:rPr>
              <a:t>、</a:t>
            </a:r>
            <a:r>
              <a:rPr lang="en-US" altLang="zh-CN" sz="2400" smtClean="0">
                <a:latin typeface="宋体" pitchFamily="2" charset="-122"/>
              </a:rPr>
              <a:t>4 )</a:t>
            </a:r>
          </a:p>
          <a:p>
            <a:pPr eaLnBrk="1" hangingPunct="1">
              <a:lnSpc>
                <a:spcPct val="115000"/>
              </a:lnSpc>
              <a:spcBef>
                <a:spcPct val="0"/>
              </a:spcBef>
              <a:buFont typeface="Wingdings" pitchFamily="2" charset="2"/>
              <a:buNone/>
            </a:pPr>
            <a:r>
              <a:rPr lang="en-US" altLang="zh-CN" sz="2400" i="1" smtClean="0">
                <a:latin typeface="宋体" pitchFamily="2" charset="-122"/>
              </a:rPr>
              <a:t>         x</a:t>
            </a:r>
            <a:r>
              <a:rPr lang="en-US" altLang="zh-CN" sz="2400" baseline="-25000" smtClean="0">
                <a:latin typeface="宋体" pitchFamily="2" charset="-122"/>
              </a:rPr>
              <a:t>33</a:t>
            </a:r>
            <a:r>
              <a:rPr lang="en-US" altLang="zh-CN" sz="2400" smtClean="0">
                <a:latin typeface="宋体" pitchFamily="2" charset="-122"/>
              </a:rPr>
              <a:t> ≤ 80</a:t>
            </a:r>
          </a:p>
          <a:p>
            <a:pPr eaLnBrk="1" hangingPunct="1">
              <a:lnSpc>
                <a:spcPct val="115000"/>
              </a:lnSpc>
              <a:spcBef>
                <a:spcPct val="0"/>
              </a:spcBef>
              <a:buFont typeface="Wingdings" pitchFamily="2" charset="2"/>
              <a:buNone/>
            </a:pPr>
            <a:r>
              <a:rPr lang="en-US" altLang="zh-CN" sz="2400" i="1" smtClean="0">
                <a:latin typeface="宋体" pitchFamily="2" charset="-122"/>
              </a:rPr>
              <a:t>         x</a:t>
            </a:r>
            <a:r>
              <a:rPr lang="en-US" altLang="zh-CN" sz="2400" baseline="-25000" smtClean="0">
                <a:latin typeface="宋体" pitchFamily="2" charset="-122"/>
              </a:rPr>
              <a:t>24</a:t>
            </a:r>
            <a:r>
              <a:rPr lang="en-US" altLang="zh-CN" sz="2400" smtClean="0">
                <a:latin typeface="宋体" pitchFamily="2" charset="-122"/>
              </a:rPr>
              <a:t> ≤ 100 </a:t>
            </a:r>
          </a:p>
          <a:p>
            <a:pPr eaLnBrk="1" hangingPunct="1">
              <a:lnSpc>
                <a:spcPct val="115000"/>
              </a:lnSpc>
              <a:spcBef>
                <a:spcPct val="0"/>
              </a:spcBef>
              <a:buFont typeface="Wingdings" pitchFamily="2" charset="2"/>
              <a:buNone/>
            </a:pPr>
            <a:r>
              <a:rPr lang="en-US" altLang="zh-CN" sz="2400" smtClean="0">
                <a:latin typeface="宋体" pitchFamily="2" charset="-122"/>
              </a:rPr>
              <a:t>         </a:t>
            </a:r>
            <a:r>
              <a:rPr lang="en-US" altLang="zh-CN" sz="2400" i="1" smtClean="0">
                <a:latin typeface="宋体" pitchFamily="2" charset="-122"/>
              </a:rPr>
              <a:t>x</a:t>
            </a:r>
            <a:r>
              <a:rPr lang="en-US" altLang="zh-CN" sz="2400" baseline="-25000" smtClean="0">
                <a:latin typeface="宋体" pitchFamily="2" charset="-122"/>
              </a:rPr>
              <a:t>ij</a:t>
            </a:r>
            <a:r>
              <a:rPr lang="en-US" altLang="zh-CN" sz="2400" smtClean="0">
                <a:latin typeface="宋体" pitchFamily="2" charset="-122"/>
              </a:rPr>
              <a:t> ≥ 0  ( i = 1</a:t>
            </a:r>
            <a:r>
              <a:rPr lang="zh-CN" altLang="en-US" sz="2400" smtClean="0">
                <a:latin typeface="宋体" pitchFamily="2" charset="-122"/>
              </a:rPr>
              <a:t>、</a:t>
            </a:r>
            <a:r>
              <a:rPr lang="en-US" altLang="zh-CN" sz="2400" smtClean="0">
                <a:latin typeface="宋体" pitchFamily="2" charset="-122"/>
              </a:rPr>
              <a:t>2</a:t>
            </a:r>
            <a:r>
              <a:rPr lang="zh-CN" altLang="en-US" sz="2400" smtClean="0">
                <a:latin typeface="宋体" pitchFamily="2" charset="-122"/>
              </a:rPr>
              <a:t>、</a:t>
            </a:r>
            <a:r>
              <a:rPr lang="en-US" altLang="zh-CN" sz="2400" smtClean="0">
                <a:latin typeface="宋体" pitchFamily="2" charset="-122"/>
              </a:rPr>
              <a:t>3</a:t>
            </a:r>
            <a:r>
              <a:rPr lang="zh-CN" altLang="en-US" sz="2400" smtClean="0">
                <a:latin typeface="宋体" pitchFamily="2" charset="-122"/>
              </a:rPr>
              <a:t>、</a:t>
            </a:r>
            <a:r>
              <a:rPr lang="en-US" altLang="zh-CN" sz="2400" smtClean="0">
                <a:latin typeface="宋体" pitchFamily="2" charset="-122"/>
              </a:rPr>
              <a:t>4</a:t>
            </a:r>
            <a:r>
              <a:rPr lang="zh-CN" altLang="en-US" sz="2400" smtClean="0">
                <a:latin typeface="宋体" pitchFamily="2" charset="-122"/>
              </a:rPr>
              <a:t>、</a:t>
            </a:r>
            <a:r>
              <a:rPr lang="en-US" altLang="zh-CN" sz="2400" smtClean="0">
                <a:latin typeface="宋体" pitchFamily="2" charset="-122"/>
              </a:rPr>
              <a:t>5</a:t>
            </a:r>
            <a:r>
              <a:rPr lang="zh-CN" altLang="en-US" sz="2400" smtClean="0">
                <a:latin typeface="宋体" pitchFamily="2" charset="-122"/>
              </a:rPr>
              <a:t>；</a:t>
            </a:r>
            <a:r>
              <a:rPr lang="en-US" altLang="zh-CN" sz="2400" smtClean="0">
                <a:latin typeface="宋体" pitchFamily="2" charset="-122"/>
              </a:rPr>
              <a:t>j = 1</a:t>
            </a:r>
            <a:r>
              <a:rPr lang="zh-CN" altLang="en-US" sz="2400" smtClean="0">
                <a:latin typeface="宋体" pitchFamily="2" charset="-122"/>
              </a:rPr>
              <a:t>、</a:t>
            </a:r>
            <a:r>
              <a:rPr lang="en-US" altLang="zh-CN" sz="2400" smtClean="0">
                <a:latin typeface="宋体" pitchFamily="2" charset="-122"/>
              </a:rPr>
              <a:t>2</a:t>
            </a:r>
            <a:r>
              <a:rPr lang="zh-CN" altLang="en-US" sz="2400" smtClean="0">
                <a:latin typeface="宋体" pitchFamily="2" charset="-122"/>
              </a:rPr>
              <a:t>、</a:t>
            </a:r>
            <a:r>
              <a:rPr lang="en-US" altLang="zh-CN" sz="2400" smtClean="0">
                <a:latin typeface="宋体" pitchFamily="2" charset="-122"/>
              </a:rPr>
              <a:t>3</a:t>
            </a:r>
            <a:r>
              <a:rPr lang="zh-CN" altLang="en-US" sz="2400" smtClean="0">
                <a:latin typeface="宋体" pitchFamily="2" charset="-122"/>
              </a:rPr>
              <a:t>、</a:t>
            </a:r>
            <a:r>
              <a:rPr lang="en-US" altLang="zh-CN" sz="2400" smtClean="0">
                <a:latin typeface="宋体" pitchFamily="2" charset="-122"/>
              </a:rPr>
              <a:t>4</a:t>
            </a:r>
            <a:r>
              <a:rPr lang="zh-CN" altLang="en-US" sz="2400" smtClean="0">
                <a:latin typeface="宋体" pitchFamily="2" charset="-122"/>
              </a:rPr>
              <a:t>）   </a:t>
            </a:r>
            <a:endParaRPr lang="zh-CN" altLang="en-US" sz="24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标题 2"/>
          <p:cNvSpPr>
            <a:spLocks noGrp="1"/>
          </p:cNvSpPr>
          <p:nvPr>
            <p:ph type="title"/>
          </p:nvPr>
        </p:nvSpPr>
        <p:spPr>
          <a:xfrm>
            <a:off x="827088" y="188913"/>
            <a:ext cx="4497387" cy="803275"/>
          </a:xfrm>
        </p:spPr>
        <p:txBody>
          <a:bodyPr/>
          <a:lstStyle/>
          <a:p>
            <a:pPr algn="l" eaLnBrk="1" hangingPunct="1"/>
            <a:r>
              <a:rPr lang="zh-CN" altLang="en-US" sz="2400" smtClean="0"/>
              <a:t>（六）线性规划解法（图解法）</a:t>
            </a:r>
          </a:p>
        </p:txBody>
      </p:sp>
      <p:sp>
        <p:nvSpPr>
          <p:cNvPr id="16386" name="Rectangle 1026"/>
          <p:cNvSpPr>
            <a:spLocks noGrp="1" noChangeArrowheads="1"/>
          </p:cNvSpPr>
          <p:nvPr>
            <p:ph sz="quarter" idx="1"/>
          </p:nvPr>
        </p:nvSpPr>
        <p:spPr>
          <a:xfrm>
            <a:off x="611188" y="1125538"/>
            <a:ext cx="7467600" cy="4873625"/>
          </a:xfrm>
        </p:spPr>
        <p:txBody>
          <a:bodyPr/>
          <a:lstStyle/>
          <a:p>
            <a:pPr marL="190500" lvl="1" indent="0" eaLnBrk="1" hangingPunct="1">
              <a:lnSpc>
                <a:spcPct val="150000"/>
              </a:lnSpc>
              <a:spcBef>
                <a:spcPct val="0"/>
              </a:spcBef>
              <a:buFont typeface="Wingdings" pitchFamily="2" charset="2"/>
              <a:buChar char="F"/>
            </a:pPr>
            <a:r>
              <a:rPr lang="zh-CN" altLang="en-US" sz="3200" smtClean="0"/>
              <a:t>变量：</a:t>
            </a:r>
            <a:r>
              <a:rPr lang="en-US" altLang="zh-CN" sz="3200" smtClean="0"/>
              <a:t>x</a:t>
            </a:r>
            <a:r>
              <a:rPr lang="zh-CN" altLang="en-US" sz="3200" smtClean="0"/>
              <a:t>表示</a:t>
            </a:r>
            <a:r>
              <a:rPr lang="en-US" altLang="zh-CN" sz="3200" smtClean="0"/>
              <a:t>A</a:t>
            </a:r>
            <a:r>
              <a:rPr lang="zh-CN" altLang="en-US" sz="3200" smtClean="0"/>
              <a:t>的台数，</a:t>
            </a:r>
            <a:r>
              <a:rPr lang="en-US" altLang="zh-CN" sz="3200" smtClean="0"/>
              <a:t>y</a:t>
            </a:r>
            <a:r>
              <a:rPr lang="zh-CN" altLang="en-US" sz="3200" smtClean="0"/>
              <a:t>表示</a:t>
            </a:r>
            <a:r>
              <a:rPr lang="en-US" altLang="zh-CN" sz="3200" smtClean="0"/>
              <a:t>B</a:t>
            </a:r>
            <a:r>
              <a:rPr lang="zh-CN" altLang="en-US" sz="3200" smtClean="0"/>
              <a:t>的台数</a:t>
            </a:r>
          </a:p>
          <a:p>
            <a:pPr marL="190500" lvl="1" indent="0" eaLnBrk="1" hangingPunct="1">
              <a:lnSpc>
                <a:spcPct val="150000"/>
              </a:lnSpc>
              <a:spcBef>
                <a:spcPct val="0"/>
              </a:spcBef>
              <a:buFont typeface="Wingdings" pitchFamily="2" charset="2"/>
              <a:buChar char="F"/>
            </a:pPr>
            <a:r>
              <a:rPr lang="zh-CN" altLang="en-US" sz="3200" smtClean="0"/>
              <a:t>目标函数：利润最大</a:t>
            </a:r>
          </a:p>
          <a:p>
            <a:pPr marL="190500" lvl="1" indent="0" eaLnBrk="1" hangingPunct="1">
              <a:lnSpc>
                <a:spcPct val="150000"/>
              </a:lnSpc>
              <a:spcBef>
                <a:spcPct val="0"/>
              </a:spcBef>
              <a:buFont typeface="Wingdings" pitchFamily="2" charset="2"/>
              <a:buNone/>
            </a:pPr>
            <a:r>
              <a:rPr lang="zh-CN" altLang="en-US" sz="3200" smtClean="0"/>
              <a:t>	</a:t>
            </a:r>
            <a:r>
              <a:rPr lang="en-US" altLang="en-US" sz="3200" smtClean="0"/>
              <a:t>max f(x,</a:t>
            </a:r>
            <a:r>
              <a:rPr lang="en-US" altLang="zh-CN" sz="3200" smtClean="0"/>
              <a:t>y</a:t>
            </a:r>
            <a:r>
              <a:rPr lang="en-US" altLang="en-US" sz="3200" smtClean="0"/>
              <a:t>)=x</a:t>
            </a:r>
            <a:r>
              <a:rPr lang="en-US" altLang="zh-CN" sz="3200" smtClean="0"/>
              <a:t>×6</a:t>
            </a:r>
            <a:r>
              <a:rPr lang="zh-CN" altLang="en-US" sz="3200" smtClean="0"/>
              <a:t>＋</a:t>
            </a:r>
            <a:r>
              <a:rPr lang="en-US" altLang="zh-CN" sz="3200" smtClean="0"/>
              <a:t>y×7</a:t>
            </a:r>
          </a:p>
          <a:p>
            <a:pPr marL="190500" lvl="1" indent="0" eaLnBrk="1" hangingPunct="1">
              <a:lnSpc>
                <a:spcPct val="150000"/>
              </a:lnSpc>
              <a:spcBef>
                <a:spcPct val="0"/>
              </a:spcBef>
              <a:buFont typeface="Wingdings" pitchFamily="2" charset="2"/>
              <a:buChar char="F"/>
            </a:pPr>
            <a:r>
              <a:rPr lang="zh-CN" altLang="en-US" sz="3200" smtClean="0"/>
              <a:t>约束条件：</a:t>
            </a:r>
            <a:r>
              <a:rPr lang="en-US" altLang="zh-CN" sz="3200" smtClean="0"/>
              <a:t>2x+3y&lt;=24</a:t>
            </a:r>
          </a:p>
          <a:p>
            <a:pPr marL="190500" lvl="1" indent="0" eaLnBrk="1" hangingPunct="1">
              <a:lnSpc>
                <a:spcPct val="150000"/>
              </a:lnSpc>
              <a:spcBef>
                <a:spcPct val="0"/>
              </a:spcBef>
              <a:buFont typeface="Wingdings" pitchFamily="2" charset="2"/>
              <a:buNone/>
            </a:pPr>
            <a:r>
              <a:rPr lang="en-US" altLang="zh-CN" sz="3200" smtClean="0"/>
              <a:t>		       2x+y&lt;=16</a:t>
            </a:r>
          </a:p>
          <a:p>
            <a:pPr marL="190500" lvl="1" indent="0" eaLnBrk="1" hangingPunct="1">
              <a:lnSpc>
                <a:spcPct val="150000"/>
              </a:lnSpc>
              <a:spcBef>
                <a:spcPct val="0"/>
              </a:spcBef>
              <a:buFont typeface="Wingdings" pitchFamily="2" charset="2"/>
              <a:buNone/>
            </a:pPr>
            <a:r>
              <a:rPr lang="en-US" altLang="zh-CN" sz="3200" smtClean="0"/>
              <a:t>		       x</a:t>
            </a:r>
            <a:r>
              <a:rPr lang="zh-CN" altLang="en-US" sz="3200" smtClean="0"/>
              <a:t>，</a:t>
            </a:r>
            <a:r>
              <a:rPr lang="en-US" altLang="zh-CN" sz="3200" smtClean="0"/>
              <a:t>y&gt;=0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 calcmode="lin" valueType="num">
                                      <p:cBhvr additive="base">
                                        <p:cTn id="7" dur="500" fill="hold"/>
                                        <p:tgtEl>
                                          <p:spTgt spid="1638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638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6386">
                                            <p:txEl>
                                              <p:pRg st="1" end="1"/>
                                            </p:txEl>
                                          </p:spTgt>
                                        </p:tgtEl>
                                        <p:attrNameLst>
                                          <p:attrName>style.visibility</p:attrName>
                                        </p:attrNameLst>
                                      </p:cBhvr>
                                      <p:to>
                                        <p:strVal val="visible"/>
                                      </p:to>
                                    </p:set>
                                    <p:anim calcmode="lin" valueType="num">
                                      <p:cBhvr additive="base">
                                        <p:cTn id="13" dur="500" fill="hold"/>
                                        <p:tgtEl>
                                          <p:spTgt spid="16386">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638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6386">
                                            <p:txEl>
                                              <p:pRg st="2" end="2"/>
                                            </p:txEl>
                                          </p:spTgt>
                                        </p:tgtEl>
                                        <p:attrNameLst>
                                          <p:attrName>style.visibility</p:attrName>
                                        </p:attrNameLst>
                                      </p:cBhvr>
                                      <p:to>
                                        <p:strVal val="visible"/>
                                      </p:to>
                                    </p:set>
                                    <p:anim calcmode="lin" valueType="num">
                                      <p:cBhvr additive="base">
                                        <p:cTn id="19" dur="500" fill="hold"/>
                                        <p:tgtEl>
                                          <p:spTgt spid="16386">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638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6386">
                                            <p:txEl>
                                              <p:pRg st="3" end="3"/>
                                            </p:txEl>
                                          </p:spTgt>
                                        </p:tgtEl>
                                        <p:attrNameLst>
                                          <p:attrName>style.visibility</p:attrName>
                                        </p:attrNameLst>
                                      </p:cBhvr>
                                      <p:to>
                                        <p:strVal val="visible"/>
                                      </p:to>
                                    </p:set>
                                    <p:anim calcmode="lin" valueType="num">
                                      <p:cBhvr additive="base">
                                        <p:cTn id="25" dur="500" fill="hold"/>
                                        <p:tgtEl>
                                          <p:spTgt spid="16386">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638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6386">
                                            <p:txEl>
                                              <p:pRg st="4" end="4"/>
                                            </p:txEl>
                                          </p:spTgt>
                                        </p:tgtEl>
                                        <p:attrNameLst>
                                          <p:attrName>style.visibility</p:attrName>
                                        </p:attrNameLst>
                                      </p:cBhvr>
                                      <p:to>
                                        <p:strVal val="visible"/>
                                      </p:to>
                                    </p:set>
                                    <p:anim calcmode="lin" valueType="num">
                                      <p:cBhvr additive="base">
                                        <p:cTn id="31" dur="500" fill="hold"/>
                                        <p:tgtEl>
                                          <p:spTgt spid="16386">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638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6386">
                                            <p:txEl>
                                              <p:pRg st="5" end="5"/>
                                            </p:txEl>
                                          </p:spTgt>
                                        </p:tgtEl>
                                        <p:attrNameLst>
                                          <p:attrName>style.visibility</p:attrName>
                                        </p:attrNameLst>
                                      </p:cBhvr>
                                      <p:to>
                                        <p:strVal val="visible"/>
                                      </p:to>
                                    </p:set>
                                    <p:anim calcmode="lin" valueType="num">
                                      <p:cBhvr additive="base">
                                        <p:cTn id="37" dur="500" fill="hold"/>
                                        <p:tgtEl>
                                          <p:spTgt spid="16386">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6386">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bldLvl="2"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Line 1026"/>
          <p:cNvSpPr>
            <a:spLocks noChangeShapeType="1"/>
          </p:cNvSpPr>
          <p:nvPr/>
        </p:nvSpPr>
        <p:spPr bwMode="auto">
          <a:xfrm flipH="1">
            <a:off x="1557338" y="3208338"/>
            <a:ext cx="1524000" cy="2057400"/>
          </a:xfrm>
          <a:prstGeom prst="line">
            <a:avLst/>
          </a:prstGeom>
          <a:noFill/>
          <a:ln w="57150">
            <a:solidFill>
              <a:srgbClr val="00FF00"/>
            </a:solidFill>
            <a:round/>
            <a:headEnd/>
            <a:tailEnd/>
          </a:ln>
        </p:spPr>
        <p:txBody>
          <a:bodyPr wrap="none" anchor="ctr"/>
          <a:lstStyle/>
          <a:p>
            <a:endParaRPr lang="zh-CN" altLang="en-US"/>
          </a:p>
        </p:txBody>
      </p:sp>
      <p:sp>
        <p:nvSpPr>
          <p:cNvPr id="28675" name="Text Box 1027"/>
          <p:cNvSpPr txBox="1">
            <a:spLocks noChangeArrowheads="1"/>
          </p:cNvSpPr>
          <p:nvPr/>
        </p:nvSpPr>
        <p:spPr bwMode="auto">
          <a:xfrm>
            <a:off x="1770063" y="862013"/>
            <a:ext cx="2012950" cy="641350"/>
          </a:xfrm>
          <a:prstGeom prst="rect">
            <a:avLst/>
          </a:prstGeom>
          <a:noFill/>
          <a:ln w="9525">
            <a:noFill/>
            <a:miter lim="800000"/>
            <a:headEnd/>
            <a:tailEnd/>
          </a:ln>
        </p:spPr>
        <p:txBody>
          <a:bodyPr wrap="none">
            <a:spAutoFit/>
          </a:bodyPr>
          <a:lstStyle/>
          <a:p>
            <a:pPr>
              <a:spcBef>
                <a:spcPct val="20000"/>
              </a:spcBef>
              <a:buClr>
                <a:schemeClr val="accent2"/>
              </a:buClr>
              <a:buSzPct val="80000"/>
              <a:buFont typeface="Wingdings" pitchFamily="2" charset="2"/>
              <a:buNone/>
            </a:pPr>
            <a:r>
              <a:rPr lang="zh-CN" altLang="en-US" sz="3600">
                <a:latin typeface="Arial" charset="0"/>
              </a:rPr>
              <a:t>图作业法</a:t>
            </a:r>
          </a:p>
        </p:txBody>
      </p:sp>
      <p:sp>
        <p:nvSpPr>
          <p:cNvPr id="28676" name="Line 1028"/>
          <p:cNvSpPr>
            <a:spLocks noChangeShapeType="1"/>
          </p:cNvSpPr>
          <p:nvPr/>
        </p:nvSpPr>
        <p:spPr bwMode="auto">
          <a:xfrm flipV="1">
            <a:off x="1557338" y="1608138"/>
            <a:ext cx="0" cy="36576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28677" name="Line 1029"/>
          <p:cNvSpPr>
            <a:spLocks noChangeShapeType="1"/>
          </p:cNvSpPr>
          <p:nvPr/>
        </p:nvSpPr>
        <p:spPr bwMode="auto">
          <a:xfrm>
            <a:off x="1557338" y="5265738"/>
            <a:ext cx="70866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28678" name="Text Box 1030"/>
          <p:cNvSpPr txBox="1">
            <a:spLocks noChangeArrowheads="1"/>
          </p:cNvSpPr>
          <p:nvPr/>
        </p:nvSpPr>
        <p:spPr bwMode="auto">
          <a:xfrm>
            <a:off x="1312863" y="5307013"/>
            <a:ext cx="7651750" cy="457200"/>
          </a:xfrm>
          <a:prstGeom prst="rect">
            <a:avLst/>
          </a:prstGeom>
          <a:noFill/>
          <a:ln w="9525">
            <a:noFill/>
            <a:miter lim="800000"/>
            <a:headEnd/>
            <a:tailEnd/>
          </a:ln>
        </p:spPr>
        <p:txBody>
          <a:bodyPr wrap="none">
            <a:spAutoFit/>
          </a:bodyPr>
          <a:lstStyle/>
          <a:p>
            <a:pPr>
              <a:spcBef>
                <a:spcPct val="20000"/>
              </a:spcBef>
              <a:buClr>
                <a:schemeClr val="accent2"/>
              </a:buClr>
              <a:buSzPct val="80000"/>
              <a:buFont typeface="Wingdings" pitchFamily="2" charset="2"/>
              <a:buNone/>
            </a:pPr>
            <a:r>
              <a:rPr lang="en-US" altLang="zh-CN">
                <a:latin typeface="Arial" charset="0"/>
              </a:rPr>
              <a:t>0			5			10		</a:t>
            </a:r>
            <a:r>
              <a:rPr lang="en-US" altLang="en-US">
                <a:latin typeface="Arial" charset="0"/>
              </a:rPr>
              <a:t>x</a:t>
            </a:r>
            <a:endParaRPr lang="en-US" altLang="zh-CN">
              <a:latin typeface="Arial" charset="0"/>
            </a:endParaRPr>
          </a:p>
        </p:txBody>
      </p:sp>
      <p:sp>
        <p:nvSpPr>
          <p:cNvPr id="28679" name="Text Box 1031"/>
          <p:cNvSpPr txBox="1">
            <a:spLocks noChangeArrowheads="1"/>
          </p:cNvSpPr>
          <p:nvPr/>
        </p:nvSpPr>
        <p:spPr bwMode="auto">
          <a:xfrm>
            <a:off x="1084263" y="1268413"/>
            <a:ext cx="488950" cy="3962400"/>
          </a:xfrm>
          <a:prstGeom prst="rect">
            <a:avLst/>
          </a:prstGeom>
          <a:noFill/>
          <a:ln w="9525">
            <a:noFill/>
            <a:miter lim="800000"/>
            <a:headEnd/>
            <a:tailEnd/>
          </a:ln>
        </p:spPr>
        <p:txBody>
          <a:bodyPr wrap="none">
            <a:spAutoFit/>
          </a:bodyPr>
          <a:lstStyle/>
          <a:p>
            <a:pPr>
              <a:spcBef>
                <a:spcPct val="20000"/>
              </a:spcBef>
              <a:buClr>
                <a:schemeClr val="accent2"/>
              </a:buClr>
              <a:buSzPct val="80000"/>
              <a:buFont typeface="Wingdings" pitchFamily="2" charset="2"/>
              <a:buNone/>
            </a:pPr>
            <a:r>
              <a:rPr lang="en-US" altLang="zh-CN">
                <a:latin typeface="Arial" charset="0"/>
              </a:rPr>
              <a:t>Y</a:t>
            </a:r>
          </a:p>
          <a:p>
            <a:pPr>
              <a:spcBef>
                <a:spcPct val="20000"/>
              </a:spcBef>
              <a:buClr>
                <a:schemeClr val="accent2"/>
              </a:buClr>
              <a:buSzPct val="80000"/>
              <a:buFont typeface="Wingdings" pitchFamily="2" charset="2"/>
              <a:buNone/>
            </a:pPr>
            <a:r>
              <a:rPr lang="en-US" altLang="zh-CN">
                <a:latin typeface="Arial" charset="0"/>
              </a:rPr>
              <a:t>10</a:t>
            </a:r>
          </a:p>
          <a:p>
            <a:pPr>
              <a:spcBef>
                <a:spcPct val="20000"/>
              </a:spcBef>
              <a:buClr>
                <a:schemeClr val="accent2"/>
              </a:buClr>
              <a:buSzPct val="80000"/>
              <a:buFont typeface="Wingdings" pitchFamily="2" charset="2"/>
              <a:buNone/>
            </a:pPr>
            <a:endParaRPr lang="en-US" altLang="zh-CN">
              <a:latin typeface="Arial" charset="0"/>
            </a:endParaRPr>
          </a:p>
          <a:p>
            <a:pPr>
              <a:spcBef>
                <a:spcPct val="20000"/>
              </a:spcBef>
              <a:buClr>
                <a:schemeClr val="accent2"/>
              </a:buClr>
              <a:buSzPct val="80000"/>
              <a:buFont typeface="Wingdings" pitchFamily="2" charset="2"/>
              <a:buNone/>
            </a:pPr>
            <a:endParaRPr lang="en-US" altLang="zh-CN">
              <a:latin typeface="Arial" charset="0"/>
            </a:endParaRPr>
          </a:p>
          <a:p>
            <a:pPr>
              <a:spcBef>
                <a:spcPct val="20000"/>
              </a:spcBef>
              <a:buClr>
                <a:schemeClr val="accent2"/>
              </a:buClr>
              <a:buSzPct val="80000"/>
              <a:buFont typeface="Wingdings" pitchFamily="2" charset="2"/>
              <a:buNone/>
            </a:pPr>
            <a:endParaRPr lang="en-US" altLang="zh-CN">
              <a:latin typeface="Arial" charset="0"/>
            </a:endParaRPr>
          </a:p>
          <a:p>
            <a:pPr>
              <a:spcBef>
                <a:spcPct val="20000"/>
              </a:spcBef>
              <a:buClr>
                <a:schemeClr val="accent2"/>
              </a:buClr>
              <a:buSzPct val="80000"/>
              <a:buFont typeface="Wingdings" pitchFamily="2" charset="2"/>
              <a:buNone/>
            </a:pPr>
            <a:r>
              <a:rPr lang="en-US" altLang="zh-CN">
                <a:latin typeface="Arial" charset="0"/>
              </a:rPr>
              <a:t>5</a:t>
            </a:r>
          </a:p>
          <a:p>
            <a:pPr>
              <a:spcBef>
                <a:spcPct val="20000"/>
              </a:spcBef>
              <a:buClr>
                <a:schemeClr val="accent2"/>
              </a:buClr>
              <a:buSzPct val="80000"/>
              <a:buFont typeface="Wingdings" pitchFamily="2" charset="2"/>
              <a:buNone/>
            </a:pPr>
            <a:endParaRPr lang="en-US" altLang="zh-CN">
              <a:latin typeface="Arial" charset="0"/>
            </a:endParaRPr>
          </a:p>
          <a:p>
            <a:pPr>
              <a:spcBef>
                <a:spcPct val="20000"/>
              </a:spcBef>
              <a:buClr>
                <a:schemeClr val="accent2"/>
              </a:buClr>
              <a:buSzPct val="80000"/>
              <a:buFont typeface="Wingdings" pitchFamily="2" charset="2"/>
              <a:buNone/>
            </a:pPr>
            <a:endParaRPr lang="en-US" altLang="zh-CN">
              <a:latin typeface="Arial" charset="0"/>
            </a:endParaRPr>
          </a:p>
          <a:p>
            <a:pPr>
              <a:spcBef>
                <a:spcPct val="20000"/>
              </a:spcBef>
              <a:buClr>
                <a:schemeClr val="accent2"/>
              </a:buClr>
              <a:buSzPct val="80000"/>
              <a:buFont typeface="Wingdings" pitchFamily="2" charset="2"/>
              <a:buNone/>
            </a:pPr>
            <a:r>
              <a:rPr lang="en-US" altLang="zh-CN">
                <a:latin typeface="Arial" charset="0"/>
              </a:rPr>
              <a:t>0</a:t>
            </a:r>
          </a:p>
        </p:txBody>
      </p:sp>
      <p:sp>
        <p:nvSpPr>
          <p:cNvPr id="28680" name="Line 1032"/>
          <p:cNvSpPr>
            <a:spLocks noChangeShapeType="1"/>
          </p:cNvSpPr>
          <p:nvPr/>
        </p:nvSpPr>
        <p:spPr bwMode="auto">
          <a:xfrm>
            <a:off x="1557338" y="1912938"/>
            <a:ext cx="152400" cy="0"/>
          </a:xfrm>
          <a:prstGeom prst="line">
            <a:avLst/>
          </a:prstGeom>
          <a:noFill/>
          <a:ln w="9525">
            <a:solidFill>
              <a:schemeClr val="tx1"/>
            </a:solidFill>
            <a:round/>
            <a:headEnd/>
            <a:tailEnd/>
          </a:ln>
        </p:spPr>
        <p:txBody>
          <a:bodyPr wrap="none" anchor="ctr"/>
          <a:lstStyle/>
          <a:p>
            <a:endParaRPr lang="zh-CN" altLang="en-US"/>
          </a:p>
        </p:txBody>
      </p:sp>
      <p:sp>
        <p:nvSpPr>
          <p:cNvPr id="28681" name="Line 1033"/>
          <p:cNvSpPr>
            <a:spLocks noChangeShapeType="1"/>
          </p:cNvSpPr>
          <p:nvPr/>
        </p:nvSpPr>
        <p:spPr bwMode="auto">
          <a:xfrm>
            <a:off x="1557338" y="3665538"/>
            <a:ext cx="152400" cy="0"/>
          </a:xfrm>
          <a:prstGeom prst="line">
            <a:avLst/>
          </a:prstGeom>
          <a:noFill/>
          <a:ln w="9525">
            <a:solidFill>
              <a:schemeClr val="tx1"/>
            </a:solidFill>
            <a:round/>
            <a:headEnd/>
            <a:tailEnd/>
          </a:ln>
        </p:spPr>
        <p:txBody>
          <a:bodyPr wrap="none" anchor="ctr"/>
          <a:lstStyle/>
          <a:p>
            <a:endParaRPr lang="zh-CN" altLang="en-US"/>
          </a:p>
        </p:txBody>
      </p:sp>
      <p:sp>
        <p:nvSpPr>
          <p:cNvPr id="28682" name="Line 1034"/>
          <p:cNvSpPr>
            <a:spLocks noChangeShapeType="1"/>
          </p:cNvSpPr>
          <p:nvPr/>
        </p:nvSpPr>
        <p:spPr bwMode="auto">
          <a:xfrm flipV="1">
            <a:off x="4224338" y="5037138"/>
            <a:ext cx="0" cy="228600"/>
          </a:xfrm>
          <a:prstGeom prst="line">
            <a:avLst/>
          </a:prstGeom>
          <a:noFill/>
          <a:ln w="9525">
            <a:solidFill>
              <a:schemeClr val="tx1"/>
            </a:solidFill>
            <a:round/>
            <a:headEnd/>
            <a:tailEnd/>
          </a:ln>
        </p:spPr>
        <p:txBody>
          <a:bodyPr wrap="none" anchor="ctr"/>
          <a:lstStyle/>
          <a:p>
            <a:endParaRPr lang="zh-CN" altLang="en-US"/>
          </a:p>
        </p:txBody>
      </p:sp>
      <p:sp>
        <p:nvSpPr>
          <p:cNvPr id="28683" name="Line 1035"/>
          <p:cNvSpPr>
            <a:spLocks noChangeShapeType="1"/>
          </p:cNvSpPr>
          <p:nvPr/>
        </p:nvSpPr>
        <p:spPr bwMode="auto">
          <a:xfrm flipV="1">
            <a:off x="7043738" y="5037138"/>
            <a:ext cx="0" cy="228600"/>
          </a:xfrm>
          <a:prstGeom prst="line">
            <a:avLst/>
          </a:prstGeom>
          <a:noFill/>
          <a:ln w="9525">
            <a:solidFill>
              <a:schemeClr val="tx1"/>
            </a:solidFill>
            <a:round/>
            <a:headEnd/>
            <a:tailEnd/>
          </a:ln>
        </p:spPr>
        <p:txBody>
          <a:bodyPr wrap="none" anchor="ctr"/>
          <a:lstStyle/>
          <a:p>
            <a:endParaRPr lang="zh-CN" altLang="en-US"/>
          </a:p>
        </p:txBody>
      </p:sp>
      <p:sp>
        <p:nvSpPr>
          <p:cNvPr id="28684" name="Line 1036"/>
          <p:cNvSpPr>
            <a:spLocks noChangeShapeType="1"/>
          </p:cNvSpPr>
          <p:nvPr/>
        </p:nvSpPr>
        <p:spPr bwMode="auto">
          <a:xfrm>
            <a:off x="1557338" y="2522538"/>
            <a:ext cx="6781800" cy="2743200"/>
          </a:xfrm>
          <a:prstGeom prst="line">
            <a:avLst/>
          </a:prstGeom>
          <a:noFill/>
          <a:ln w="57150">
            <a:solidFill>
              <a:schemeClr val="hlink"/>
            </a:solidFill>
            <a:round/>
            <a:headEnd/>
            <a:tailEnd/>
          </a:ln>
        </p:spPr>
        <p:txBody>
          <a:bodyPr wrap="none" anchor="ctr"/>
          <a:lstStyle/>
          <a:p>
            <a:endParaRPr lang="zh-CN" altLang="en-US"/>
          </a:p>
        </p:txBody>
      </p:sp>
      <p:sp>
        <p:nvSpPr>
          <p:cNvPr id="28685" name="Line 1037"/>
          <p:cNvSpPr>
            <a:spLocks noChangeShapeType="1"/>
          </p:cNvSpPr>
          <p:nvPr/>
        </p:nvSpPr>
        <p:spPr bwMode="auto">
          <a:xfrm flipH="1" flipV="1">
            <a:off x="3386138" y="1836738"/>
            <a:ext cx="2438400" cy="3429000"/>
          </a:xfrm>
          <a:prstGeom prst="line">
            <a:avLst/>
          </a:prstGeom>
          <a:noFill/>
          <a:ln w="57150">
            <a:solidFill>
              <a:schemeClr val="hlink"/>
            </a:solidFill>
            <a:round/>
            <a:headEnd/>
            <a:tailEnd/>
          </a:ln>
        </p:spPr>
        <p:txBody>
          <a:bodyPr wrap="none" anchor="ctr"/>
          <a:lstStyle/>
          <a:p>
            <a:endParaRPr lang="zh-CN" altLang="en-US"/>
          </a:p>
        </p:txBody>
      </p:sp>
      <p:sp>
        <p:nvSpPr>
          <p:cNvPr id="28686" name="Text Box 1038"/>
          <p:cNvSpPr txBox="1">
            <a:spLocks noChangeArrowheads="1"/>
          </p:cNvSpPr>
          <p:nvPr/>
        </p:nvSpPr>
        <p:spPr bwMode="auto">
          <a:xfrm>
            <a:off x="3675063" y="1649413"/>
            <a:ext cx="1460500" cy="457200"/>
          </a:xfrm>
          <a:prstGeom prst="rect">
            <a:avLst/>
          </a:prstGeom>
          <a:noFill/>
          <a:ln w="9525">
            <a:noFill/>
            <a:miter lim="800000"/>
            <a:headEnd/>
            <a:tailEnd/>
          </a:ln>
        </p:spPr>
        <p:txBody>
          <a:bodyPr wrap="none">
            <a:spAutoFit/>
          </a:bodyPr>
          <a:lstStyle/>
          <a:p>
            <a:pPr>
              <a:spcBef>
                <a:spcPct val="20000"/>
              </a:spcBef>
              <a:buClr>
                <a:schemeClr val="accent2"/>
              </a:buClr>
              <a:buSzPct val="80000"/>
              <a:buFont typeface="Wingdings" pitchFamily="2" charset="2"/>
              <a:buNone/>
            </a:pPr>
            <a:r>
              <a:rPr lang="en-US" altLang="zh-CN">
                <a:latin typeface="Arial" charset="0"/>
              </a:rPr>
              <a:t>2x+y&lt;=16</a:t>
            </a:r>
          </a:p>
        </p:txBody>
      </p:sp>
      <p:sp>
        <p:nvSpPr>
          <p:cNvPr id="28687" name="Text Box 1039"/>
          <p:cNvSpPr txBox="1">
            <a:spLocks noChangeArrowheads="1"/>
          </p:cNvSpPr>
          <p:nvPr/>
        </p:nvSpPr>
        <p:spPr bwMode="auto">
          <a:xfrm>
            <a:off x="5595938" y="3817938"/>
            <a:ext cx="1612900" cy="457200"/>
          </a:xfrm>
          <a:prstGeom prst="rect">
            <a:avLst/>
          </a:prstGeom>
          <a:noFill/>
          <a:ln w="9525">
            <a:noFill/>
            <a:miter lim="800000"/>
            <a:headEnd/>
            <a:tailEnd/>
          </a:ln>
        </p:spPr>
        <p:txBody>
          <a:bodyPr wrap="none">
            <a:spAutoFit/>
          </a:bodyPr>
          <a:lstStyle/>
          <a:p>
            <a:pPr>
              <a:spcBef>
                <a:spcPct val="20000"/>
              </a:spcBef>
              <a:buClr>
                <a:schemeClr val="accent2"/>
              </a:buClr>
              <a:buSzPct val="80000"/>
              <a:buFont typeface="Wingdings" pitchFamily="2" charset="2"/>
              <a:buNone/>
            </a:pPr>
            <a:r>
              <a:rPr lang="en-US" altLang="zh-CN">
                <a:latin typeface="Arial" charset="0"/>
              </a:rPr>
              <a:t>2x+3y&lt;=24</a:t>
            </a:r>
          </a:p>
        </p:txBody>
      </p:sp>
      <p:sp>
        <p:nvSpPr>
          <p:cNvPr id="28688" name="Text Box 1040"/>
          <p:cNvSpPr txBox="1">
            <a:spLocks noChangeArrowheads="1"/>
          </p:cNvSpPr>
          <p:nvPr/>
        </p:nvSpPr>
        <p:spPr bwMode="auto">
          <a:xfrm>
            <a:off x="1633538" y="5265738"/>
            <a:ext cx="1562100" cy="579437"/>
          </a:xfrm>
          <a:prstGeom prst="rect">
            <a:avLst/>
          </a:prstGeom>
          <a:noFill/>
          <a:ln w="9525">
            <a:noFill/>
            <a:miter lim="800000"/>
            <a:headEnd/>
            <a:tailEnd/>
          </a:ln>
        </p:spPr>
        <p:txBody>
          <a:bodyPr wrap="none">
            <a:spAutoFit/>
          </a:bodyPr>
          <a:lstStyle/>
          <a:p>
            <a:pPr>
              <a:spcBef>
                <a:spcPct val="20000"/>
              </a:spcBef>
              <a:buClr>
                <a:schemeClr val="accent2"/>
              </a:buClr>
              <a:buSzPct val="80000"/>
              <a:buFont typeface="Wingdings" pitchFamily="2" charset="2"/>
              <a:buNone/>
            </a:pPr>
            <a:r>
              <a:rPr lang="en-US" altLang="zh-CN" sz="3200">
                <a:solidFill>
                  <a:schemeClr val="folHlink"/>
                </a:solidFill>
                <a:latin typeface="Arial" charset="0"/>
              </a:rPr>
              <a:t>A(0,0) 0</a:t>
            </a:r>
            <a:endParaRPr lang="en-US" altLang="zh-CN" sz="3200">
              <a:latin typeface="Arial" charset="0"/>
            </a:endParaRPr>
          </a:p>
        </p:txBody>
      </p:sp>
      <p:sp>
        <p:nvSpPr>
          <p:cNvPr id="28689" name="Text Box 1041"/>
          <p:cNvSpPr txBox="1">
            <a:spLocks noChangeArrowheads="1"/>
          </p:cNvSpPr>
          <p:nvPr/>
        </p:nvSpPr>
        <p:spPr bwMode="auto">
          <a:xfrm>
            <a:off x="5062538" y="5341938"/>
            <a:ext cx="1844675" cy="579437"/>
          </a:xfrm>
          <a:prstGeom prst="rect">
            <a:avLst/>
          </a:prstGeom>
          <a:noFill/>
          <a:ln w="9525">
            <a:noFill/>
            <a:miter lim="800000"/>
            <a:headEnd/>
            <a:tailEnd/>
          </a:ln>
        </p:spPr>
        <p:txBody>
          <a:bodyPr wrap="none">
            <a:spAutoFit/>
          </a:bodyPr>
          <a:lstStyle/>
          <a:p>
            <a:pPr>
              <a:spcBef>
                <a:spcPct val="20000"/>
              </a:spcBef>
              <a:buClr>
                <a:schemeClr val="accent2"/>
              </a:buClr>
              <a:buSzPct val="80000"/>
              <a:buFont typeface="Wingdings" pitchFamily="2" charset="2"/>
              <a:buNone/>
            </a:pPr>
            <a:r>
              <a:rPr lang="en-US" altLang="zh-CN" sz="3200">
                <a:solidFill>
                  <a:schemeClr val="folHlink"/>
                </a:solidFill>
                <a:latin typeface="Arial" charset="0"/>
              </a:rPr>
              <a:t>B(8,0)  48</a:t>
            </a:r>
            <a:endParaRPr lang="en-US" altLang="zh-CN" sz="3200">
              <a:latin typeface="Arial" charset="0"/>
            </a:endParaRPr>
          </a:p>
        </p:txBody>
      </p:sp>
      <p:sp>
        <p:nvSpPr>
          <p:cNvPr id="28690" name="Text Box 1042"/>
          <p:cNvSpPr txBox="1">
            <a:spLocks noChangeArrowheads="1"/>
          </p:cNvSpPr>
          <p:nvPr/>
        </p:nvSpPr>
        <p:spPr bwMode="auto">
          <a:xfrm>
            <a:off x="4986338" y="3208338"/>
            <a:ext cx="1743075" cy="579437"/>
          </a:xfrm>
          <a:prstGeom prst="rect">
            <a:avLst/>
          </a:prstGeom>
          <a:noFill/>
          <a:ln w="9525">
            <a:noFill/>
            <a:miter lim="800000"/>
            <a:headEnd/>
            <a:tailEnd/>
          </a:ln>
        </p:spPr>
        <p:txBody>
          <a:bodyPr wrap="none">
            <a:spAutoFit/>
          </a:bodyPr>
          <a:lstStyle/>
          <a:p>
            <a:pPr>
              <a:spcBef>
                <a:spcPct val="20000"/>
              </a:spcBef>
              <a:buClr>
                <a:schemeClr val="accent2"/>
              </a:buClr>
              <a:buSzPct val="80000"/>
              <a:buFont typeface="Wingdings" pitchFamily="2" charset="2"/>
              <a:buNone/>
            </a:pPr>
            <a:r>
              <a:rPr lang="en-US" altLang="zh-CN" sz="3200">
                <a:solidFill>
                  <a:schemeClr val="folHlink"/>
                </a:solidFill>
                <a:latin typeface="Arial" charset="0"/>
              </a:rPr>
              <a:t>C(6,4) 64</a:t>
            </a:r>
            <a:endParaRPr lang="en-US" altLang="zh-CN" sz="3200">
              <a:latin typeface="Arial" charset="0"/>
            </a:endParaRPr>
          </a:p>
        </p:txBody>
      </p:sp>
      <p:sp>
        <p:nvSpPr>
          <p:cNvPr id="28691" name="Text Box 1043"/>
          <p:cNvSpPr txBox="1">
            <a:spLocks noChangeArrowheads="1"/>
          </p:cNvSpPr>
          <p:nvPr/>
        </p:nvSpPr>
        <p:spPr bwMode="auto">
          <a:xfrm>
            <a:off x="1557338" y="2065338"/>
            <a:ext cx="1765300" cy="579437"/>
          </a:xfrm>
          <a:prstGeom prst="rect">
            <a:avLst/>
          </a:prstGeom>
          <a:noFill/>
          <a:ln w="9525">
            <a:noFill/>
            <a:miter lim="800000"/>
            <a:headEnd/>
            <a:tailEnd/>
          </a:ln>
        </p:spPr>
        <p:txBody>
          <a:bodyPr wrap="none">
            <a:spAutoFit/>
          </a:bodyPr>
          <a:lstStyle/>
          <a:p>
            <a:pPr>
              <a:spcBef>
                <a:spcPct val="20000"/>
              </a:spcBef>
              <a:buClr>
                <a:schemeClr val="accent2"/>
              </a:buClr>
              <a:buSzPct val="80000"/>
              <a:buFont typeface="Wingdings" pitchFamily="2" charset="2"/>
              <a:buNone/>
            </a:pPr>
            <a:r>
              <a:rPr lang="en-US" altLang="zh-CN" sz="3200">
                <a:solidFill>
                  <a:schemeClr val="folHlink"/>
                </a:solidFill>
                <a:latin typeface="Arial" charset="0"/>
              </a:rPr>
              <a:t>D(0,8) 56</a:t>
            </a:r>
            <a:endParaRPr lang="en-US" altLang="zh-CN" sz="3200">
              <a:latin typeface="Arial" charset="0"/>
            </a:endParaRPr>
          </a:p>
        </p:txBody>
      </p:sp>
      <p:sp>
        <p:nvSpPr>
          <p:cNvPr id="28692" name="Text Box 1044"/>
          <p:cNvSpPr txBox="1">
            <a:spLocks noChangeArrowheads="1"/>
          </p:cNvSpPr>
          <p:nvPr/>
        </p:nvSpPr>
        <p:spPr bwMode="auto">
          <a:xfrm>
            <a:off x="2776538" y="3741738"/>
            <a:ext cx="431800" cy="579437"/>
          </a:xfrm>
          <a:prstGeom prst="rect">
            <a:avLst/>
          </a:prstGeom>
          <a:noFill/>
          <a:ln w="9525">
            <a:noFill/>
            <a:miter lim="800000"/>
            <a:headEnd/>
            <a:tailEnd/>
          </a:ln>
        </p:spPr>
        <p:txBody>
          <a:bodyPr wrap="none">
            <a:spAutoFit/>
          </a:bodyPr>
          <a:lstStyle/>
          <a:p>
            <a:pPr>
              <a:spcBef>
                <a:spcPct val="20000"/>
              </a:spcBef>
              <a:buClr>
                <a:schemeClr val="accent2"/>
              </a:buClr>
              <a:buSzPct val="80000"/>
              <a:buFont typeface="Wingdings" pitchFamily="2" charset="2"/>
              <a:buNone/>
            </a:pPr>
            <a:r>
              <a:rPr lang="en-US" altLang="zh-CN" sz="3200">
                <a:latin typeface="Arial" charset="0"/>
              </a:rPr>
              <a:t>E</a:t>
            </a:r>
          </a:p>
        </p:txBody>
      </p:sp>
      <p:sp>
        <p:nvSpPr>
          <p:cNvPr id="28693" name="Line 1045"/>
          <p:cNvSpPr>
            <a:spLocks noChangeShapeType="1"/>
          </p:cNvSpPr>
          <p:nvPr/>
        </p:nvSpPr>
        <p:spPr bwMode="auto">
          <a:xfrm flipH="1">
            <a:off x="1557338" y="2903538"/>
            <a:ext cx="914400" cy="1295400"/>
          </a:xfrm>
          <a:prstGeom prst="line">
            <a:avLst/>
          </a:prstGeom>
          <a:noFill/>
          <a:ln w="57150">
            <a:solidFill>
              <a:srgbClr val="00FF00"/>
            </a:solidFill>
            <a:round/>
            <a:headEnd/>
            <a:tailEnd/>
          </a:ln>
        </p:spPr>
        <p:txBody>
          <a:bodyPr wrap="none" anchor="ctr"/>
          <a:lstStyle/>
          <a:p>
            <a:endParaRPr lang="zh-CN" altLang="en-US"/>
          </a:p>
        </p:txBody>
      </p:sp>
      <p:sp>
        <p:nvSpPr>
          <p:cNvPr id="28694" name="Line 1046"/>
          <p:cNvSpPr>
            <a:spLocks noChangeShapeType="1"/>
          </p:cNvSpPr>
          <p:nvPr/>
        </p:nvSpPr>
        <p:spPr bwMode="auto">
          <a:xfrm flipH="1">
            <a:off x="2547938" y="3513138"/>
            <a:ext cx="1295400" cy="1752600"/>
          </a:xfrm>
          <a:prstGeom prst="line">
            <a:avLst/>
          </a:prstGeom>
          <a:noFill/>
          <a:ln w="57150">
            <a:solidFill>
              <a:srgbClr val="00FF00"/>
            </a:solidFill>
            <a:round/>
            <a:headEnd/>
            <a:tailEnd/>
          </a:ln>
        </p:spPr>
        <p:txBody>
          <a:bodyPr wrap="none" anchor="ctr"/>
          <a:lstStyle/>
          <a:p>
            <a:endParaRPr lang="zh-CN" altLang="en-US"/>
          </a:p>
        </p:txBody>
      </p:sp>
      <p:sp>
        <p:nvSpPr>
          <p:cNvPr id="28695" name="Line 1047"/>
          <p:cNvSpPr>
            <a:spLocks noChangeShapeType="1"/>
          </p:cNvSpPr>
          <p:nvPr/>
        </p:nvSpPr>
        <p:spPr bwMode="auto">
          <a:xfrm flipH="1">
            <a:off x="3386138" y="3741738"/>
            <a:ext cx="1143000" cy="1524000"/>
          </a:xfrm>
          <a:prstGeom prst="line">
            <a:avLst/>
          </a:prstGeom>
          <a:noFill/>
          <a:ln w="57150">
            <a:solidFill>
              <a:srgbClr val="00FF00"/>
            </a:solidFill>
            <a:round/>
            <a:headEnd/>
            <a:tailEnd/>
          </a:ln>
        </p:spPr>
        <p:txBody>
          <a:bodyPr wrap="none" anchor="ctr"/>
          <a:lstStyle/>
          <a:p>
            <a:endParaRPr lang="zh-CN" altLang="en-US"/>
          </a:p>
        </p:txBody>
      </p:sp>
      <p:sp>
        <p:nvSpPr>
          <p:cNvPr id="28696" name="Line 1048"/>
          <p:cNvSpPr>
            <a:spLocks noChangeShapeType="1"/>
          </p:cNvSpPr>
          <p:nvPr/>
        </p:nvSpPr>
        <p:spPr bwMode="auto">
          <a:xfrm flipH="1">
            <a:off x="4376738" y="4275138"/>
            <a:ext cx="685800" cy="990600"/>
          </a:xfrm>
          <a:prstGeom prst="line">
            <a:avLst/>
          </a:prstGeom>
          <a:noFill/>
          <a:ln w="57150">
            <a:solidFill>
              <a:srgbClr val="00FF00"/>
            </a:solidFill>
            <a:round/>
            <a:headEnd/>
            <a:tailEnd/>
          </a:ln>
        </p:spPr>
        <p:txBody>
          <a:bodyPr wrap="none"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xfrm>
            <a:off x="1979613" y="765175"/>
            <a:ext cx="4895850" cy="4873625"/>
          </a:xfrm>
        </p:spPr>
        <p:txBody>
          <a:bodyPr/>
          <a:lstStyle/>
          <a:p>
            <a:pPr eaLnBrk="1" hangingPunct="1">
              <a:buFont typeface="Wingdings" pitchFamily="2" charset="2"/>
              <a:buNone/>
            </a:pPr>
            <a:r>
              <a:rPr lang="en-US" altLang="zh-CN" smtClean="0"/>
              <a:t>Min      S(x,y)=1.5x+0.7y</a:t>
            </a:r>
          </a:p>
          <a:p>
            <a:pPr eaLnBrk="1" hangingPunct="1">
              <a:buFont typeface="Wingdings" pitchFamily="2" charset="2"/>
              <a:buNone/>
            </a:pPr>
            <a:r>
              <a:rPr lang="en-US" altLang="zh-CN" smtClean="0"/>
              <a:t>S.T.</a:t>
            </a:r>
          </a:p>
          <a:p>
            <a:pPr lvl="2" eaLnBrk="1" hangingPunct="1">
              <a:buFont typeface="Wingdings" pitchFamily="2" charset="2"/>
              <a:buNone/>
            </a:pPr>
            <a:r>
              <a:rPr lang="en-US" altLang="zh-CN" sz="3200" smtClean="0"/>
              <a:t>5x+2y&gt;=60</a:t>
            </a:r>
          </a:p>
          <a:p>
            <a:pPr lvl="2" eaLnBrk="1" hangingPunct="1">
              <a:buFont typeface="Wingdings" pitchFamily="2" charset="2"/>
              <a:buNone/>
            </a:pPr>
            <a:r>
              <a:rPr lang="en-US" altLang="zh-CN" sz="3200" smtClean="0"/>
              <a:t>3x+2y&gt;=40</a:t>
            </a:r>
          </a:p>
          <a:p>
            <a:pPr lvl="2" eaLnBrk="1" hangingPunct="1">
              <a:buFont typeface="Wingdings" pitchFamily="2" charset="2"/>
              <a:buNone/>
            </a:pPr>
            <a:r>
              <a:rPr lang="en-US" altLang="zh-CN" sz="3200" smtClean="0"/>
              <a:t>5x+y&gt;=35</a:t>
            </a:r>
          </a:p>
          <a:p>
            <a:pPr lvl="2" eaLnBrk="1" hangingPunct="1">
              <a:buFont typeface="Wingdings" pitchFamily="2" charset="2"/>
              <a:buNone/>
            </a:pPr>
            <a:r>
              <a:rPr lang="en-US" altLang="zh-CN" sz="3200" smtClean="0"/>
              <a:t>x&gt;=0</a:t>
            </a:r>
          </a:p>
          <a:p>
            <a:pPr lvl="2" eaLnBrk="1" hangingPunct="1">
              <a:buFont typeface="Wingdings" pitchFamily="2" charset="2"/>
              <a:buNone/>
            </a:pPr>
            <a:r>
              <a:rPr lang="en-US" altLang="zh-CN" sz="3200" smtClean="0"/>
              <a:t>y&gt;=0</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p:cNvPicPr>
            <a:picLocks noChangeAspect="1" noChangeArrowheads="1"/>
          </p:cNvPicPr>
          <p:nvPr/>
        </p:nvPicPr>
        <p:blipFill>
          <a:blip r:embed="rId2"/>
          <a:srcRect l="5704" t="17870" r="52362" b="23540"/>
          <a:stretch>
            <a:fillRect/>
          </a:stretch>
        </p:blipFill>
        <p:spPr bwMode="auto">
          <a:xfrm>
            <a:off x="2051050" y="908050"/>
            <a:ext cx="5761038" cy="5030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838200" y="188913"/>
            <a:ext cx="7772400" cy="914400"/>
          </a:xfrm>
        </p:spPr>
        <p:txBody>
          <a:bodyPr/>
          <a:lstStyle/>
          <a:p>
            <a:pPr eaLnBrk="1" hangingPunct="1"/>
            <a:r>
              <a:rPr lang="zh-CN" altLang="en-US" smtClean="0"/>
              <a:t>线性规划的图解法</a:t>
            </a:r>
          </a:p>
        </p:txBody>
      </p:sp>
      <p:sp>
        <p:nvSpPr>
          <p:cNvPr id="31747" name="Text Box 4"/>
          <p:cNvSpPr txBox="1">
            <a:spLocks noChangeArrowheads="1"/>
          </p:cNvSpPr>
          <p:nvPr/>
        </p:nvSpPr>
        <p:spPr bwMode="auto">
          <a:xfrm>
            <a:off x="415925" y="962025"/>
            <a:ext cx="3435350" cy="2092325"/>
          </a:xfrm>
          <a:prstGeom prst="rect">
            <a:avLst/>
          </a:prstGeom>
          <a:noFill/>
          <a:ln w="9525">
            <a:noFill/>
            <a:miter lim="800000"/>
            <a:headEnd/>
            <a:tailEnd/>
          </a:ln>
        </p:spPr>
        <p:txBody>
          <a:bodyPr>
            <a:spAutoFit/>
          </a:bodyPr>
          <a:lstStyle/>
          <a:p>
            <a:r>
              <a:rPr lang="en-US" altLang="zh-CN">
                <a:latin typeface="Arial" charset="0"/>
              </a:rPr>
              <a:t>Max    S(x,y)=7x+12y</a:t>
            </a:r>
          </a:p>
          <a:p>
            <a:r>
              <a:rPr lang="en-US" altLang="zh-CN">
                <a:latin typeface="Arial" charset="0"/>
              </a:rPr>
              <a:t>s.t.</a:t>
            </a:r>
          </a:p>
          <a:p>
            <a:r>
              <a:rPr lang="en-US" altLang="zh-CN">
                <a:latin typeface="Arial" charset="0"/>
              </a:rPr>
              <a:t>9x+4y&lt;=360</a:t>
            </a:r>
          </a:p>
          <a:p>
            <a:r>
              <a:rPr lang="en-US" altLang="zh-CN">
                <a:latin typeface="Arial" charset="0"/>
              </a:rPr>
              <a:t>4x+5y&lt;=200</a:t>
            </a:r>
          </a:p>
          <a:p>
            <a:r>
              <a:rPr lang="en-US" altLang="zh-CN">
                <a:latin typeface="Arial" charset="0"/>
              </a:rPr>
              <a:t>3x+10y&lt;=300</a:t>
            </a:r>
          </a:p>
        </p:txBody>
      </p:sp>
      <p:sp>
        <p:nvSpPr>
          <p:cNvPr id="2053" name="Line 5"/>
          <p:cNvSpPr>
            <a:spLocks noChangeShapeType="1"/>
          </p:cNvSpPr>
          <p:nvPr/>
        </p:nvSpPr>
        <p:spPr bwMode="auto">
          <a:xfrm flipV="1">
            <a:off x="4114800" y="1770063"/>
            <a:ext cx="0" cy="3657600"/>
          </a:xfrm>
          <a:prstGeom prst="line">
            <a:avLst/>
          </a:prstGeom>
          <a:noFill/>
          <a:ln w="38100">
            <a:solidFill>
              <a:schemeClr val="tx1"/>
            </a:solidFill>
            <a:round/>
            <a:headEnd/>
            <a:tailEnd type="triangle" w="med" len="med"/>
          </a:ln>
        </p:spPr>
        <p:txBody>
          <a:bodyPr/>
          <a:lstStyle/>
          <a:p>
            <a:endParaRPr lang="zh-CN" altLang="en-US"/>
          </a:p>
        </p:txBody>
      </p:sp>
      <p:sp>
        <p:nvSpPr>
          <p:cNvPr id="2054" name="Line 6"/>
          <p:cNvSpPr>
            <a:spLocks noChangeShapeType="1"/>
          </p:cNvSpPr>
          <p:nvPr/>
        </p:nvSpPr>
        <p:spPr bwMode="auto">
          <a:xfrm>
            <a:off x="4114800" y="5408613"/>
            <a:ext cx="3810000" cy="0"/>
          </a:xfrm>
          <a:prstGeom prst="line">
            <a:avLst/>
          </a:prstGeom>
          <a:noFill/>
          <a:ln w="38100">
            <a:solidFill>
              <a:schemeClr val="tx1"/>
            </a:solidFill>
            <a:round/>
            <a:headEnd/>
            <a:tailEnd type="triangle" w="med" len="med"/>
          </a:ln>
        </p:spPr>
        <p:txBody>
          <a:bodyPr/>
          <a:lstStyle/>
          <a:p>
            <a:endParaRPr lang="zh-CN" altLang="en-US"/>
          </a:p>
        </p:txBody>
      </p:sp>
      <p:sp>
        <p:nvSpPr>
          <p:cNvPr id="2055" name="Line 7"/>
          <p:cNvSpPr>
            <a:spLocks noChangeShapeType="1"/>
          </p:cNvSpPr>
          <p:nvPr/>
        </p:nvSpPr>
        <p:spPr bwMode="auto">
          <a:xfrm>
            <a:off x="4114800" y="4132263"/>
            <a:ext cx="3124200" cy="1295400"/>
          </a:xfrm>
          <a:prstGeom prst="line">
            <a:avLst/>
          </a:prstGeom>
          <a:noFill/>
          <a:ln w="9525">
            <a:solidFill>
              <a:schemeClr val="tx1"/>
            </a:solidFill>
            <a:round/>
            <a:headEnd/>
            <a:tailEnd/>
          </a:ln>
        </p:spPr>
        <p:txBody>
          <a:bodyPr/>
          <a:lstStyle/>
          <a:p>
            <a:endParaRPr lang="zh-CN" altLang="en-US"/>
          </a:p>
        </p:txBody>
      </p:sp>
      <p:sp>
        <p:nvSpPr>
          <p:cNvPr id="2056" name="Line 8"/>
          <p:cNvSpPr>
            <a:spLocks noChangeShapeType="1"/>
          </p:cNvSpPr>
          <p:nvPr/>
        </p:nvSpPr>
        <p:spPr bwMode="auto">
          <a:xfrm>
            <a:off x="4114800" y="3827463"/>
            <a:ext cx="1981200" cy="1600200"/>
          </a:xfrm>
          <a:prstGeom prst="line">
            <a:avLst/>
          </a:prstGeom>
          <a:noFill/>
          <a:ln w="9525">
            <a:solidFill>
              <a:schemeClr val="tx1"/>
            </a:solidFill>
            <a:round/>
            <a:headEnd/>
            <a:tailEnd/>
          </a:ln>
        </p:spPr>
        <p:txBody>
          <a:bodyPr/>
          <a:lstStyle/>
          <a:p>
            <a:endParaRPr lang="zh-CN" altLang="en-US"/>
          </a:p>
        </p:txBody>
      </p:sp>
      <p:sp>
        <p:nvSpPr>
          <p:cNvPr id="2057" name="Line 9"/>
          <p:cNvSpPr>
            <a:spLocks noChangeShapeType="1"/>
          </p:cNvSpPr>
          <p:nvPr/>
        </p:nvSpPr>
        <p:spPr bwMode="auto">
          <a:xfrm>
            <a:off x="4114800" y="2532063"/>
            <a:ext cx="1676400" cy="2895600"/>
          </a:xfrm>
          <a:prstGeom prst="line">
            <a:avLst/>
          </a:prstGeom>
          <a:noFill/>
          <a:ln w="9525">
            <a:solidFill>
              <a:schemeClr val="tx1"/>
            </a:solidFill>
            <a:round/>
            <a:headEnd/>
            <a:tailEnd/>
          </a:ln>
        </p:spPr>
        <p:txBody>
          <a:bodyPr/>
          <a:lstStyle/>
          <a:p>
            <a:endParaRPr lang="zh-CN" altLang="en-US"/>
          </a:p>
        </p:txBody>
      </p:sp>
      <p:sp>
        <p:nvSpPr>
          <p:cNvPr id="2058" name="Text Box 10"/>
          <p:cNvSpPr txBox="1">
            <a:spLocks noChangeArrowheads="1"/>
          </p:cNvSpPr>
          <p:nvPr/>
        </p:nvSpPr>
        <p:spPr bwMode="auto">
          <a:xfrm>
            <a:off x="2971800" y="2227263"/>
            <a:ext cx="1182688" cy="457200"/>
          </a:xfrm>
          <a:prstGeom prst="rect">
            <a:avLst/>
          </a:prstGeom>
          <a:noFill/>
          <a:ln w="9525">
            <a:noFill/>
            <a:miter lim="800000"/>
            <a:headEnd/>
            <a:tailEnd/>
          </a:ln>
        </p:spPr>
        <p:txBody>
          <a:bodyPr wrap="none">
            <a:spAutoFit/>
          </a:bodyPr>
          <a:lstStyle/>
          <a:p>
            <a:r>
              <a:rPr lang="en-US" altLang="zh-CN" b="1">
                <a:latin typeface="Arial" charset="0"/>
              </a:rPr>
              <a:t>F (0,90)</a:t>
            </a:r>
          </a:p>
        </p:txBody>
      </p:sp>
      <p:sp>
        <p:nvSpPr>
          <p:cNvPr id="2059" name="Text Box 11"/>
          <p:cNvSpPr txBox="1">
            <a:spLocks noChangeArrowheads="1"/>
          </p:cNvSpPr>
          <p:nvPr/>
        </p:nvSpPr>
        <p:spPr bwMode="auto">
          <a:xfrm>
            <a:off x="2895600" y="3886200"/>
            <a:ext cx="1233488" cy="457200"/>
          </a:xfrm>
          <a:prstGeom prst="rect">
            <a:avLst/>
          </a:prstGeom>
          <a:noFill/>
          <a:ln w="9525">
            <a:noFill/>
            <a:miter lim="800000"/>
            <a:headEnd/>
            <a:tailEnd/>
          </a:ln>
        </p:spPr>
        <p:txBody>
          <a:bodyPr wrap="none">
            <a:spAutoFit/>
          </a:bodyPr>
          <a:lstStyle/>
          <a:p>
            <a:r>
              <a:rPr lang="en-US" altLang="zh-CN" b="1">
                <a:latin typeface="Arial" charset="0"/>
              </a:rPr>
              <a:t>G( 0,40)</a:t>
            </a:r>
          </a:p>
        </p:txBody>
      </p:sp>
      <p:sp>
        <p:nvSpPr>
          <p:cNvPr id="2060" name="Text Box 12"/>
          <p:cNvSpPr txBox="1">
            <a:spLocks noChangeArrowheads="1"/>
          </p:cNvSpPr>
          <p:nvPr/>
        </p:nvSpPr>
        <p:spPr bwMode="auto">
          <a:xfrm>
            <a:off x="2895600" y="4267200"/>
            <a:ext cx="1217613" cy="457200"/>
          </a:xfrm>
          <a:prstGeom prst="rect">
            <a:avLst/>
          </a:prstGeom>
          <a:noFill/>
          <a:ln w="9525">
            <a:noFill/>
            <a:miter lim="800000"/>
            <a:headEnd/>
            <a:tailEnd/>
          </a:ln>
        </p:spPr>
        <p:txBody>
          <a:bodyPr wrap="none">
            <a:spAutoFit/>
          </a:bodyPr>
          <a:lstStyle/>
          <a:p>
            <a:r>
              <a:rPr lang="en-US" altLang="zh-CN" b="1">
                <a:latin typeface="Arial" charset="0"/>
              </a:rPr>
              <a:t>A (0,30)</a:t>
            </a:r>
          </a:p>
        </p:txBody>
      </p:sp>
      <p:sp>
        <p:nvSpPr>
          <p:cNvPr id="2061" name="Text Box 13"/>
          <p:cNvSpPr txBox="1">
            <a:spLocks noChangeArrowheads="1"/>
          </p:cNvSpPr>
          <p:nvPr/>
        </p:nvSpPr>
        <p:spPr bwMode="auto">
          <a:xfrm>
            <a:off x="4724400" y="5351463"/>
            <a:ext cx="1217613" cy="457200"/>
          </a:xfrm>
          <a:prstGeom prst="rect">
            <a:avLst/>
          </a:prstGeom>
          <a:noFill/>
          <a:ln w="9525">
            <a:noFill/>
            <a:miter lim="800000"/>
            <a:headEnd/>
            <a:tailEnd/>
          </a:ln>
        </p:spPr>
        <p:txBody>
          <a:bodyPr wrap="none">
            <a:spAutoFit/>
          </a:bodyPr>
          <a:lstStyle/>
          <a:p>
            <a:r>
              <a:rPr lang="en-US" altLang="zh-CN" b="1">
                <a:latin typeface="Arial" charset="0"/>
              </a:rPr>
              <a:t>D( 40,0)</a:t>
            </a:r>
          </a:p>
        </p:txBody>
      </p:sp>
      <p:sp>
        <p:nvSpPr>
          <p:cNvPr id="2062" name="Text Box 14"/>
          <p:cNvSpPr txBox="1">
            <a:spLocks noChangeArrowheads="1"/>
          </p:cNvSpPr>
          <p:nvPr/>
        </p:nvSpPr>
        <p:spPr bwMode="auto">
          <a:xfrm>
            <a:off x="5775325" y="5376863"/>
            <a:ext cx="1233488" cy="457200"/>
          </a:xfrm>
          <a:prstGeom prst="rect">
            <a:avLst/>
          </a:prstGeom>
          <a:noFill/>
          <a:ln w="9525">
            <a:noFill/>
            <a:miter lim="800000"/>
            <a:headEnd/>
            <a:tailEnd/>
          </a:ln>
        </p:spPr>
        <p:txBody>
          <a:bodyPr wrap="none">
            <a:spAutoFit/>
          </a:bodyPr>
          <a:lstStyle/>
          <a:p>
            <a:r>
              <a:rPr lang="en-US" altLang="zh-CN" b="1">
                <a:latin typeface="Arial" charset="0"/>
              </a:rPr>
              <a:t>H (50,0)</a:t>
            </a:r>
          </a:p>
        </p:txBody>
      </p:sp>
      <p:sp>
        <p:nvSpPr>
          <p:cNvPr id="2063" name="Text Box 15"/>
          <p:cNvSpPr txBox="1">
            <a:spLocks noChangeArrowheads="1"/>
          </p:cNvSpPr>
          <p:nvPr/>
        </p:nvSpPr>
        <p:spPr bwMode="auto">
          <a:xfrm>
            <a:off x="6918325" y="5392738"/>
            <a:ext cx="1352550" cy="457200"/>
          </a:xfrm>
          <a:prstGeom prst="rect">
            <a:avLst/>
          </a:prstGeom>
          <a:noFill/>
          <a:ln w="9525">
            <a:noFill/>
            <a:miter lim="800000"/>
            <a:headEnd/>
            <a:tailEnd/>
          </a:ln>
        </p:spPr>
        <p:txBody>
          <a:bodyPr wrap="none">
            <a:spAutoFit/>
          </a:bodyPr>
          <a:lstStyle/>
          <a:p>
            <a:r>
              <a:rPr lang="en-US" altLang="zh-CN" b="1">
                <a:latin typeface="Arial" charset="0"/>
              </a:rPr>
              <a:t>E (100,0)</a:t>
            </a:r>
          </a:p>
        </p:txBody>
      </p:sp>
      <p:sp>
        <p:nvSpPr>
          <p:cNvPr id="2064" name="Text Box 16"/>
          <p:cNvSpPr txBox="1">
            <a:spLocks noChangeArrowheads="1"/>
          </p:cNvSpPr>
          <p:nvPr/>
        </p:nvSpPr>
        <p:spPr bwMode="auto">
          <a:xfrm>
            <a:off x="4724400" y="3979863"/>
            <a:ext cx="387350" cy="457200"/>
          </a:xfrm>
          <a:prstGeom prst="rect">
            <a:avLst/>
          </a:prstGeom>
          <a:noFill/>
          <a:ln w="9525">
            <a:noFill/>
            <a:miter lim="800000"/>
            <a:headEnd/>
            <a:tailEnd/>
          </a:ln>
        </p:spPr>
        <p:txBody>
          <a:bodyPr wrap="none">
            <a:spAutoFit/>
          </a:bodyPr>
          <a:lstStyle/>
          <a:p>
            <a:r>
              <a:rPr lang="en-US" altLang="zh-CN" b="1">
                <a:latin typeface="Arial" charset="0"/>
              </a:rPr>
              <a:t>B</a:t>
            </a:r>
          </a:p>
        </p:txBody>
      </p:sp>
      <p:sp>
        <p:nvSpPr>
          <p:cNvPr id="2065" name="Text Box 17"/>
          <p:cNvSpPr txBox="1">
            <a:spLocks noChangeArrowheads="1"/>
          </p:cNvSpPr>
          <p:nvPr/>
        </p:nvSpPr>
        <p:spPr bwMode="auto">
          <a:xfrm>
            <a:off x="5029200" y="4818063"/>
            <a:ext cx="457200" cy="457200"/>
          </a:xfrm>
          <a:prstGeom prst="rect">
            <a:avLst/>
          </a:prstGeom>
          <a:noFill/>
          <a:ln w="9525">
            <a:noFill/>
            <a:miter lim="800000"/>
            <a:headEnd/>
            <a:tailEnd/>
          </a:ln>
        </p:spPr>
        <p:txBody>
          <a:bodyPr>
            <a:spAutoFit/>
          </a:bodyPr>
          <a:lstStyle/>
          <a:p>
            <a:pPr>
              <a:spcBef>
                <a:spcPct val="50000"/>
              </a:spcBef>
            </a:pPr>
            <a:r>
              <a:rPr lang="en-US" altLang="zh-CN" b="1">
                <a:latin typeface="Arial" charset="0"/>
              </a:rPr>
              <a:t>C</a:t>
            </a:r>
          </a:p>
        </p:txBody>
      </p:sp>
      <p:sp>
        <p:nvSpPr>
          <p:cNvPr id="2066" name="Line 18"/>
          <p:cNvSpPr>
            <a:spLocks noChangeShapeType="1"/>
          </p:cNvSpPr>
          <p:nvPr/>
        </p:nvSpPr>
        <p:spPr bwMode="auto">
          <a:xfrm flipH="1">
            <a:off x="4114800" y="4208463"/>
            <a:ext cx="76200" cy="457200"/>
          </a:xfrm>
          <a:prstGeom prst="line">
            <a:avLst/>
          </a:prstGeom>
          <a:noFill/>
          <a:ln w="9525">
            <a:solidFill>
              <a:schemeClr val="tx1"/>
            </a:solidFill>
            <a:prstDash val="dash"/>
            <a:round/>
            <a:headEnd/>
            <a:tailEnd/>
          </a:ln>
        </p:spPr>
        <p:txBody>
          <a:bodyPr/>
          <a:lstStyle/>
          <a:p>
            <a:endParaRPr lang="zh-CN" altLang="en-US"/>
          </a:p>
        </p:txBody>
      </p:sp>
      <p:sp>
        <p:nvSpPr>
          <p:cNvPr id="2067" name="Line 19"/>
          <p:cNvSpPr>
            <a:spLocks noChangeShapeType="1"/>
          </p:cNvSpPr>
          <p:nvPr/>
        </p:nvSpPr>
        <p:spPr bwMode="auto">
          <a:xfrm flipH="1">
            <a:off x="4267200" y="4284663"/>
            <a:ext cx="152400" cy="1143000"/>
          </a:xfrm>
          <a:prstGeom prst="line">
            <a:avLst/>
          </a:prstGeom>
          <a:noFill/>
          <a:ln w="9525">
            <a:solidFill>
              <a:schemeClr val="tx1"/>
            </a:solidFill>
            <a:prstDash val="sysDot"/>
            <a:round/>
            <a:headEnd/>
            <a:tailEnd/>
          </a:ln>
        </p:spPr>
        <p:txBody>
          <a:bodyPr/>
          <a:lstStyle/>
          <a:p>
            <a:endParaRPr lang="zh-CN" altLang="en-US"/>
          </a:p>
        </p:txBody>
      </p:sp>
      <p:sp>
        <p:nvSpPr>
          <p:cNvPr id="2068" name="Line 20"/>
          <p:cNvSpPr>
            <a:spLocks noChangeShapeType="1"/>
          </p:cNvSpPr>
          <p:nvPr/>
        </p:nvSpPr>
        <p:spPr bwMode="auto">
          <a:xfrm flipH="1">
            <a:off x="4572000" y="4437063"/>
            <a:ext cx="152400" cy="990600"/>
          </a:xfrm>
          <a:prstGeom prst="line">
            <a:avLst/>
          </a:prstGeom>
          <a:noFill/>
          <a:ln w="9525">
            <a:solidFill>
              <a:schemeClr val="tx1"/>
            </a:solidFill>
            <a:prstDash val="sysDot"/>
            <a:round/>
            <a:headEnd/>
            <a:tailEnd/>
          </a:ln>
        </p:spPr>
        <p:txBody>
          <a:bodyPr/>
          <a:lstStyle/>
          <a:p>
            <a:endParaRPr lang="zh-CN" altLang="en-US"/>
          </a:p>
        </p:txBody>
      </p:sp>
      <p:sp>
        <p:nvSpPr>
          <p:cNvPr id="2069" name="Line 21"/>
          <p:cNvSpPr>
            <a:spLocks noChangeShapeType="1"/>
          </p:cNvSpPr>
          <p:nvPr/>
        </p:nvSpPr>
        <p:spPr bwMode="auto">
          <a:xfrm flipH="1">
            <a:off x="4953000" y="4589463"/>
            <a:ext cx="76200" cy="838200"/>
          </a:xfrm>
          <a:prstGeom prst="line">
            <a:avLst/>
          </a:prstGeom>
          <a:noFill/>
          <a:ln w="9525">
            <a:solidFill>
              <a:schemeClr val="tx1"/>
            </a:solidFill>
            <a:prstDash val="sysDot"/>
            <a:round/>
            <a:headEnd/>
            <a:tailEnd/>
          </a:ln>
        </p:spPr>
        <p:txBody>
          <a:bodyPr/>
          <a:lstStyle/>
          <a:p>
            <a:endParaRPr lang="zh-CN" altLang="en-US"/>
          </a:p>
        </p:txBody>
      </p:sp>
      <p:sp>
        <p:nvSpPr>
          <p:cNvPr id="2070" name="Line 22"/>
          <p:cNvSpPr>
            <a:spLocks noChangeShapeType="1"/>
          </p:cNvSpPr>
          <p:nvPr/>
        </p:nvSpPr>
        <p:spPr bwMode="auto">
          <a:xfrm flipH="1">
            <a:off x="5257800" y="4818063"/>
            <a:ext cx="76200" cy="533400"/>
          </a:xfrm>
          <a:prstGeom prst="line">
            <a:avLst/>
          </a:prstGeom>
          <a:noFill/>
          <a:ln w="9525">
            <a:solidFill>
              <a:schemeClr val="tx1"/>
            </a:solidFill>
            <a:prstDash val="sysDot"/>
            <a:round/>
            <a:headEnd/>
            <a:tailEnd/>
          </a:ln>
        </p:spPr>
        <p:txBody>
          <a:bodyPr/>
          <a:lstStyle/>
          <a:p>
            <a:endParaRPr lang="zh-CN" altLang="en-US"/>
          </a:p>
        </p:txBody>
      </p:sp>
      <p:sp>
        <p:nvSpPr>
          <p:cNvPr id="2071" name="Line 23"/>
          <p:cNvSpPr>
            <a:spLocks noChangeShapeType="1"/>
          </p:cNvSpPr>
          <p:nvPr/>
        </p:nvSpPr>
        <p:spPr bwMode="auto">
          <a:xfrm flipH="1">
            <a:off x="5486400" y="5046663"/>
            <a:ext cx="76200" cy="457200"/>
          </a:xfrm>
          <a:prstGeom prst="line">
            <a:avLst/>
          </a:prstGeom>
          <a:noFill/>
          <a:ln w="9525">
            <a:solidFill>
              <a:schemeClr val="tx1"/>
            </a:solidFill>
            <a:prstDash val="sysDot"/>
            <a:round/>
            <a:headEnd/>
            <a:tailEnd/>
          </a:ln>
        </p:spPr>
        <p:txBody>
          <a:bodyPr/>
          <a:lstStyle/>
          <a:p>
            <a:endParaRPr lang="zh-CN" altLang="en-US"/>
          </a:p>
        </p:txBody>
      </p:sp>
      <p:sp>
        <p:nvSpPr>
          <p:cNvPr id="2072" name="Text Box 24"/>
          <p:cNvSpPr txBox="1">
            <a:spLocks noChangeArrowheads="1"/>
          </p:cNvSpPr>
          <p:nvPr/>
        </p:nvSpPr>
        <p:spPr bwMode="auto">
          <a:xfrm>
            <a:off x="3124200" y="5275263"/>
            <a:ext cx="1004888" cy="457200"/>
          </a:xfrm>
          <a:prstGeom prst="rect">
            <a:avLst/>
          </a:prstGeom>
          <a:noFill/>
          <a:ln w="9525">
            <a:noFill/>
            <a:miter lim="800000"/>
            <a:headEnd/>
            <a:tailEnd/>
          </a:ln>
        </p:spPr>
        <p:txBody>
          <a:bodyPr wrap="none">
            <a:spAutoFit/>
          </a:bodyPr>
          <a:lstStyle/>
          <a:p>
            <a:r>
              <a:rPr lang="en-US" altLang="zh-CN" b="1">
                <a:latin typeface="Arial" charset="0"/>
              </a:rPr>
              <a:t>O(0,0)</a:t>
            </a:r>
          </a:p>
        </p:txBody>
      </p:sp>
      <p:sp>
        <p:nvSpPr>
          <p:cNvPr id="2073" name="Rectangle 25"/>
          <p:cNvSpPr>
            <a:spLocks noChangeArrowheads="1"/>
          </p:cNvSpPr>
          <p:nvPr/>
        </p:nvSpPr>
        <p:spPr bwMode="auto">
          <a:xfrm>
            <a:off x="4419600" y="2532063"/>
            <a:ext cx="1593850" cy="457200"/>
          </a:xfrm>
          <a:prstGeom prst="rect">
            <a:avLst/>
          </a:prstGeom>
          <a:noFill/>
          <a:ln w="9525">
            <a:noFill/>
            <a:miter lim="800000"/>
            <a:headEnd/>
            <a:tailEnd/>
          </a:ln>
        </p:spPr>
        <p:txBody>
          <a:bodyPr wrap="none">
            <a:spAutoFit/>
          </a:bodyPr>
          <a:lstStyle/>
          <a:p>
            <a:r>
              <a:rPr lang="en-US" altLang="zh-CN"/>
              <a:t>9x+4y=360</a:t>
            </a:r>
          </a:p>
        </p:txBody>
      </p:sp>
      <p:sp>
        <p:nvSpPr>
          <p:cNvPr id="2074" name="Rectangle 26"/>
          <p:cNvSpPr>
            <a:spLocks noChangeArrowheads="1"/>
          </p:cNvSpPr>
          <p:nvPr/>
        </p:nvSpPr>
        <p:spPr bwMode="auto">
          <a:xfrm>
            <a:off x="4419600" y="3598863"/>
            <a:ext cx="1593850" cy="457200"/>
          </a:xfrm>
          <a:prstGeom prst="rect">
            <a:avLst/>
          </a:prstGeom>
          <a:noFill/>
          <a:ln w="9525">
            <a:noFill/>
            <a:miter lim="800000"/>
            <a:headEnd/>
            <a:tailEnd/>
          </a:ln>
        </p:spPr>
        <p:txBody>
          <a:bodyPr wrap="none">
            <a:spAutoFit/>
          </a:bodyPr>
          <a:lstStyle/>
          <a:p>
            <a:r>
              <a:rPr lang="en-US" altLang="zh-CN"/>
              <a:t>4x+5y=200</a:t>
            </a:r>
          </a:p>
        </p:txBody>
      </p:sp>
      <p:sp>
        <p:nvSpPr>
          <p:cNvPr id="2075" name="Rectangle 27"/>
          <p:cNvSpPr>
            <a:spLocks noChangeArrowheads="1"/>
          </p:cNvSpPr>
          <p:nvPr/>
        </p:nvSpPr>
        <p:spPr bwMode="auto">
          <a:xfrm>
            <a:off x="5943600" y="4665663"/>
            <a:ext cx="1746250" cy="457200"/>
          </a:xfrm>
          <a:prstGeom prst="rect">
            <a:avLst/>
          </a:prstGeom>
          <a:noFill/>
          <a:ln w="9525">
            <a:noFill/>
            <a:miter lim="800000"/>
            <a:headEnd/>
            <a:tailEnd/>
          </a:ln>
        </p:spPr>
        <p:txBody>
          <a:bodyPr wrap="none">
            <a:spAutoFit/>
          </a:bodyPr>
          <a:lstStyle/>
          <a:p>
            <a:r>
              <a:rPr lang="en-US" altLang="zh-CN"/>
              <a:t>3x+10y=300</a:t>
            </a:r>
          </a:p>
        </p:txBody>
      </p:sp>
      <p:sp>
        <p:nvSpPr>
          <p:cNvPr id="2076" name="Rectangle 28"/>
          <p:cNvSpPr>
            <a:spLocks noChangeArrowheads="1"/>
          </p:cNvSpPr>
          <p:nvPr/>
        </p:nvSpPr>
        <p:spPr bwMode="auto">
          <a:xfrm>
            <a:off x="287338" y="3373438"/>
            <a:ext cx="2836862" cy="2092325"/>
          </a:xfrm>
          <a:prstGeom prst="rect">
            <a:avLst/>
          </a:prstGeom>
          <a:noFill/>
          <a:ln w="9525">
            <a:noFill/>
            <a:miter lim="800000"/>
            <a:headEnd/>
            <a:tailEnd/>
          </a:ln>
        </p:spPr>
        <p:txBody>
          <a:bodyPr>
            <a:spAutoFit/>
          </a:bodyPr>
          <a:lstStyle/>
          <a:p>
            <a:r>
              <a:rPr lang="en-US" altLang="zh-CN" b="1"/>
              <a:t>A(0,30)</a:t>
            </a:r>
          </a:p>
          <a:p>
            <a:r>
              <a:rPr lang="en-US" altLang="zh-CN" b="1"/>
              <a:t>B(20,24)</a:t>
            </a:r>
          </a:p>
          <a:p>
            <a:r>
              <a:rPr lang="en-US" altLang="zh-CN" b="1"/>
              <a:t>C(1000/29,360/29)</a:t>
            </a:r>
          </a:p>
          <a:p>
            <a:r>
              <a:rPr lang="en-US" altLang="zh-CN" b="1"/>
              <a:t>D(40,0)</a:t>
            </a:r>
          </a:p>
          <a:p>
            <a:r>
              <a:rPr lang="en-US" altLang="zh-CN" b="1"/>
              <a:t>O(0,0)</a:t>
            </a:r>
          </a:p>
        </p:txBody>
      </p:sp>
      <p:sp>
        <p:nvSpPr>
          <p:cNvPr id="2078" name="Oval 30"/>
          <p:cNvSpPr>
            <a:spLocks noChangeArrowheads="1"/>
          </p:cNvSpPr>
          <p:nvPr/>
        </p:nvSpPr>
        <p:spPr bwMode="auto">
          <a:xfrm>
            <a:off x="4800600" y="4360863"/>
            <a:ext cx="152400" cy="152400"/>
          </a:xfrm>
          <a:prstGeom prst="ellipse">
            <a:avLst/>
          </a:prstGeom>
          <a:solidFill>
            <a:schemeClr val="accent2"/>
          </a:solidFill>
          <a:ln w="9525">
            <a:solidFill>
              <a:schemeClr val="tx1"/>
            </a:solidFill>
            <a:round/>
            <a:headEnd/>
            <a:tailEnd/>
          </a:ln>
        </p:spPr>
        <p:txBody>
          <a:bodyPr wrap="none" anchor="ctr"/>
          <a:lstStyle/>
          <a:p>
            <a:endParaRPr lang="zh-CN" altLang="en-US"/>
          </a:p>
        </p:txBody>
      </p:sp>
      <p:sp>
        <p:nvSpPr>
          <p:cNvPr id="2079" name="Oval 31"/>
          <p:cNvSpPr>
            <a:spLocks noChangeArrowheads="1"/>
          </p:cNvSpPr>
          <p:nvPr/>
        </p:nvSpPr>
        <p:spPr bwMode="auto">
          <a:xfrm>
            <a:off x="5410200" y="4894263"/>
            <a:ext cx="152400" cy="152400"/>
          </a:xfrm>
          <a:prstGeom prst="ellipse">
            <a:avLst/>
          </a:prstGeom>
          <a:solidFill>
            <a:schemeClr val="accent2"/>
          </a:solidFill>
          <a:ln w="9525">
            <a:solidFill>
              <a:schemeClr val="tx1"/>
            </a:solidFill>
            <a:round/>
            <a:headEnd/>
            <a:tailEnd/>
          </a:ln>
        </p:spPr>
        <p:txBody>
          <a:bodyPr wrap="none" anchor="ctr"/>
          <a:lstStyle/>
          <a:p>
            <a:endParaRPr lang="zh-CN" altLang="en-US"/>
          </a:p>
        </p:txBody>
      </p:sp>
      <p:sp>
        <p:nvSpPr>
          <p:cNvPr id="2080" name="Oval 32"/>
          <p:cNvSpPr>
            <a:spLocks noChangeArrowheads="1"/>
          </p:cNvSpPr>
          <p:nvPr/>
        </p:nvSpPr>
        <p:spPr bwMode="auto">
          <a:xfrm>
            <a:off x="5638800" y="5275263"/>
            <a:ext cx="152400" cy="152400"/>
          </a:xfrm>
          <a:prstGeom prst="ellipse">
            <a:avLst/>
          </a:prstGeom>
          <a:solidFill>
            <a:schemeClr val="accent2"/>
          </a:solidFill>
          <a:ln w="9525">
            <a:solidFill>
              <a:schemeClr val="tx1"/>
            </a:solidFill>
            <a:round/>
            <a:headEnd/>
            <a:tailEnd/>
          </a:ln>
        </p:spPr>
        <p:txBody>
          <a:bodyPr wrap="none" anchor="ctr"/>
          <a:lstStyle/>
          <a:p>
            <a:endParaRPr lang="zh-CN" altLang="en-US"/>
          </a:p>
        </p:txBody>
      </p:sp>
      <p:sp>
        <p:nvSpPr>
          <p:cNvPr id="2081" name="Oval 33"/>
          <p:cNvSpPr>
            <a:spLocks noChangeArrowheads="1"/>
          </p:cNvSpPr>
          <p:nvPr/>
        </p:nvSpPr>
        <p:spPr bwMode="auto">
          <a:xfrm>
            <a:off x="4038600" y="4056063"/>
            <a:ext cx="152400" cy="152400"/>
          </a:xfrm>
          <a:prstGeom prst="ellipse">
            <a:avLst/>
          </a:prstGeom>
          <a:solidFill>
            <a:schemeClr val="accent2"/>
          </a:solidFill>
          <a:ln w="9525">
            <a:solidFill>
              <a:schemeClr val="tx1"/>
            </a:solidFill>
            <a:round/>
            <a:headEnd/>
            <a:tailEnd/>
          </a:ln>
        </p:spPr>
        <p:txBody>
          <a:bodyPr wrap="none" anchor="ctr"/>
          <a:lstStyle/>
          <a:p>
            <a:endParaRPr lang="zh-CN" altLang="en-US"/>
          </a:p>
        </p:txBody>
      </p:sp>
      <p:sp>
        <p:nvSpPr>
          <p:cNvPr id="2082" name="Oval 34"/>
          <p:cNvSpPr>
            <a:spLocks noChangeArrowheads="1"/>
          </p:cNvSpPr>
          <p:nvPr/>
        </p:nvSpPr>
        <p:spPr bwMode="auto">
          <a:xfrm>
            <a:off x="4038600" y="5351463"/>
            <a:ext cx="152400" cy="152400"/>
          </a:xfrm>
          <a:prstGeom prst="ellipse">
            <a:avLst/>
          </a:prstGeom>
          <a:solidFill>
            <a:schemeClr val="accent2"/>
          </a:solidFill>
          <a:ln w="9525">
            <a:solidFill>
              <a:schemeClr val="tx1"/>
            </a:solidFill>
            <a:round/>
            <a:headEnd/>
            <a:tailEnd/>
          </a:ln>
        </p:spPr>
        <p:txBody>
          <a:bodyPr wrap="none" anchor="ctr"/>
          <a:lstStyle/>
          <a:p>
            <a:endParaRPr lang="zh-CN" altLang="en-US"/>
          </a:p>
        </p:txBody>
      </p:sp>
      <p:sp>
        <p:nvSpPr>
          <p:cNvPr id="2083" name="Text Box 35"/>
          <p:cNvSpPr txBox="1">
            <a:spLocks noChangeArrowheads="1"/>
          </p:cNvSpPr>
          <p:nvPr/>
        </p:nvSpPr>
        <p:spPr bwMode="auto">
          <a:xfrm>
            <a:off x="5638800" y="2008188"/>
            <a:ext cx="3429000" cy="822325"/>
          </a:xfrm>
          <a:prstGeom prst="rect">
            <a:avLst/>
          </a:prstGeom>
          <a:noFill/>
          <a:ln w="9525">
            <a:noFill/>
            <a:miter lim="800000"/>
            <a:headEnd/>
            <a:tailEnd/>
          </a:ln>
        </p:spPr>
        <p:txBody>
          <a:bodyPr>
            <a:spAutoFit/>
          </a:bodyPr>
          <a:lstStyle/>
          <a:p>
            <a:r>
              <a:rPr lang="zh-CN" altLang="en-US">
                <a:latin typeface="Arial" charset="0"/>
              </a:rPr>
              <a:t>最优解在直线围成的多边形的顶点取得。</a:t>
            </a:r>
          </a:p>
        </p:txBody>
      </p:sp>
      <p:sp>
        <p:nvSpPr>
          <p:cNvPr id="2084" name="Rectangle 36"/>
          <p:cNvSpPr>
            <a:spLocks noChangeArrowheads="1"/>
          </p:cNvSpPr>
          <p:nvPr/>
        </p:nvSpPr>
        <p:spPr bwMode="auto">
          <a:xfrm>
            <a:off x="5029200" y="1465263"/>
            <a:ext cx="3841750" cy="457200"/>
          </a:xfrm>
          <a:prstGeom prst="rect">
            <a:avLst/>
          </a:prstGeom>
          <a:noFill/>
          <a:ln w="9525">
            <a:noFill/>
            <a:miter lim="800000"/>
            <a:headEnd/>
            <a:tailEnd/>
          </a:ln>
        </p:spPr>
        <p:txBody>
          <a:bodyPr wrap="none">
            <a:spAutoFit/>
          </a:bodyPr>
          <a:lstStyle/>
          <a:p>
            <a:r>
              <a:rPr lang="zh-CN" altLang="en-US"/>
              <a:t>作出各约束条件表示的直线</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blinds(horizontal)">
                                      <p:cBhvr>
                                        <p:cTn id="7" dur="500"/>
                                        <p:tgtEl>
                                          <p:spTgt spid="20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54"/>
                                        </p:tgtEl>
                                        <p:attrNameLst>
                                          <p:attrName>style.visibility</p:attrName>
                                        </p:attrNameLst>
                                      </p:cBhvr>
                                      <p:to>
                                        <p:strVal val="visible"/>
                                      </p:to>
                                    </p:set>
                                    <p:animEffect transition="in" filter="blinds(horizontal)">
                                      <p:cBhvr>
                                        <p:cTn id="12" dur="500"/>
                                        <p:tgtEl>
                                          <p:spTgt spid="20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72"/>
                                        </p:tgtEl>
                                        <p:attrNameLst>
                                          <p:attrName>style.visibility</p:attrName>
                                        </p:attrNameLst>
                                      </p:cBhvr>
                                      <p:to>
                                        <p:strVal val="visible"/>
                                      </p:to>
                                    </p:set>
                                    <p:animEffect transition="in" filter="blinds(horizontal)">
                                      <p:cBhvr>
                                        <p:cTn id="17" dur="500"/>
                                        <p:tgtEl>
                                          <p:spTgt spid="20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84"/>
                                        </p:tgtEl>
                                        <p:attrNameLst>
                                          <p:attrName>style.visibility</p:attrName>
                                        </p:attrNameLst>
                                      </p:cBhvr>
                                      <p:to>
                                        <p:strVal val="visible"/>
                                      </p:to>
                                    </p:set>
                                    <p:animEffect transition="in" filter="blinds(horizontal)">
                                      <p:cBhvr>
                                        <p:cTn id="22" dur="500"/>
                                        <p:tgtEl>
                                          <p:spTgt spid="20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57"/>
                                        </p:tgtEl>
                                        <p:attrNameLst>
                                          <p:attrName>style.visibility</p:attrName>
                                        </p:attrNameLst>
                                      </p:cBhvr>
                                      <p:to>
                                        <p:strVal val="visible"/>
                                      </p:to>
                                    </p:set>
                                    <p:animEffect transition="in" filter="blinds(horizontal)">
                                      <p:cBhvr>
                                        <p:cTn id="27" dur="500"/>
                                        <p:tgtEl>
                                          <p:spTgt spid="205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73"/>
                                        </p:tgtEl>
                                        <p:attrNameLst>
                                          <p:attrName>style.visibility</p:attrName>
                                        </p:attrNameLst>
                                      </p:cBhvr>
                                      <p:to>
                                        <p:strVal val="visible"/>
                                      </p:to>
                                    </p:set>
                                    <p:animEffect transition="in" filter="blinds(horizontal)">
                                      <p:cBhvr>
                                        <p:cTn id="32" dur="500"/>
                                        <p:tgtEl>
                                          <p:spTgt spid="207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58"/>
                                        </p:tgtEl>
                                        <p:attrNameLst>
                                          <p:attrName>style.visibility</p:attrName>
                                        </p:attrNameLst>
                                      </p:cBhvr>
                                      <p:to>
                                        <p:strVal val="visible"/>
                                      </p:to>
                                    </p:set>
                                    <p:animEffect transition="in" filter="blinds(horizontal)">
                                      <p:cBhvr>
                                        <p:cTn id="37" dur="500"/>
                                        <p:tgtEl>
                                          <p:spTgt spid="205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061"/>
                                        </p:tgtEl>
                                        <p:attrNameLst>
                                          <p:attrName>style.visibility</p:attrName>
                                        </p:attrNameLst>
                                      </p:cBhvr>
                                      <p:to>
                                        <p:strVal val="visible"/>
                                      </p:to>
                                    </p:set>
                                    <p:animEffect transition="in" filter="blinds(horizontal)">
                                      <p:cBhvr>
                                        <p:cTn id="42" dur="500"/>
                                        <p:tgtEl>
                                          <p:spTgt spid="206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055"/>
                                        </p:tgtEl>
                                        <p:attrNameLst>
                                          <p:attrName>style.visibility</p:attrName>
                                        </p:attrNameLst>
                                      </p:cBhvr>
                                      <p:to>
                                        <p:strVal val="visible"/>
                                      </p:to>
                                    </p:set>
                                    <p:animEffect transition="in" filter="blinds(horizontal)">
                                      <p:cBhvr>
                                        <p:cTn id="47" dur="500"/>
                                        <p:tgtEl>
                                          <p:spTgt spid="205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075"/>
                                        </p:tgtEl>
                                        <p:attrNameLst>
                                          <p:attrName>style.visibility</p:attrName>
                                        </p:attrNameLst>
                                      </p:cBhvr>
                                      <p:to>
                                        <p:strVal val="visible"/>
                                      </p:to>
                                    </p:set>
                                    <p:animEffect transition="in" filter="blinds(horizontal)">
                                      <p:cBhvr>
                                        <p:cTn id="52" dur="500"/>
                                        <p:tgtEl>
                                          <p:spTgt spid="207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060"/>
                                        </p:tgtEl>
                                        <p:attrNameLst>
                                          <p:attrName>style.visibility</p:attrName>
                                        </p:attrNameLst>
                                      </p:cBhvr>
                                      <p:to>
                                        <p:strVal val="visible"/>
                                      </p:to>
                                    </p:set>
                                    <p:animEffect transition="in" filter="blinds(horizontal)">
                                      <p:cBhvr>
                                        <p:cTn id="57" dur="500"/>
                                        <p:tgtEl>
                                          <p:spTgt spid="206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063"/>
                                        </p:tgtEl>
                                        <p:attrNameLst>
                                          <p:attrName>style.visibility</p:attrName>
                                        </p:attrNameLst>
                                      </p:cBhvr>
                                      <p:to>
                                        <p:strVal val="visible"/>
                                      </p:to>
                                    </p:set>
                                    <p:animEffect transition="in" filter="blinds(horizontal)">
                                      <p:cBhvr>
                                        <p:cTn id="62" dur="500"/>
                                        <p:tgtEl>
                                          <p:spTgt spid="206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056"/>
                                        </p:tgtEl>
                                        <p:attrNameLst>
                                          <p:attrName>style.visibility</p:attrName>
                                        </p:attrNameLst>
                                      </p:cBhvr>
                                      <p:to>
                                        <p:strVal val="visible"/>
                                      </p:to>
                                    </p:set>
                                    <p:animEffect transition="in" filter="blinds(horizontal)">
                                      <p:cBhvr>
                                        <p:cTn id="67" dur="500"/>
                                        <p:tgtEl>
                                          <p:spTgt spid="205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074"/>
                                        </p:tgtEl>
                                        <p:attrNameLst>
                                          <p:attrName>style.visibility</p:attrName>
                                        </p:attrNameLst>
                                      </p:cBhvr>
                                      <p:to>
                                        <p:strVal val="visible"/>
                                      </p:to>
                                    </p:set>
                                    <p:animEffect transition="in" filter="blinds(horizontal)">
                                      <p:cBhvr>
                                        <p:cTn id="72" dur="500"/>
                                        <p:tgtEl>
                                          <p:spTgt spid="207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059"/>
                                        </p:tgtEl>
                                        <p:attrNameLst>
                                          <p:attrName>style.visibility</p:attrName>
                                        </p:attrNameLst>
                                      </p:cBhvr>
                                      <p:to>
                                        <p:strVal val="visible"/>
                                      </p:to>
                                    </p:set>
                                    <p:animEffect transition="in" filter="blinds(horizontal)">
                                      <p:cBhvr>
                                        <p:cTn id="77" dur="500"/>
                                        <p:tgtEl>
                                          <p:spTgt spid="205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062"/>
                                        </p:tgtEl>
                                        <p:attrNameLst>
                                          <p:attrName>style.visibility</p:attrName>
                                        </p:attrNameLst>
                                      </p:cBhvr>
                                      <p:to>
                                        <p:strVal val="visible"/>
                                      </p:to>
                                    </p:set>
                                    <p:animEffect transition="in" filter="blinds(horizontal)">
                                      <p:cBhvr>
                                        <p:cTn id="82" dur="500"/>
                                        <p:tgtEl>
                                          <p:spTgt spid="2062"/>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064"/>
                                        </p:tgtEl>
                                        <p:attrNameLst>
                                          <p:attrName>style.visibility</p:attrName>
                                        </p:attrNameLst>
                                      </p:cBhvr>
                                      <p:to>
                                        <p:strVal val="visible"/>
                                      </p:to>
                                    </p:set>
                                    <p:animEffect transition="in" filter="blinds(horizontal)">
                                      <p:cBhvr>
                                        <p:cTn id="87" dur="500"/>
                                        <p:tgtEl>
                                          <p:spTgt spid="2064"/>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2065"/>
                                        </p:tgtEl>
                                        <p:attrNameLst>
                                          <p:attrName>style.visibility</p:attrName>
                                        </p:attrNameLst>
                                      </p:cBhvr>
                                      <p:to>
                                        <p:strVal val="visible"/>
                                      </p:to>
                                    </p:set>
                                    <p:animEffect transition="in" filter="blinds(horizontal)">
                                      <p:cBhvr>
                                        <p:cTn id="92" dur="500"/>
                                        <p:tgtEl>
                                          <p:spTgt spid="2065"/>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2083"/>
                                        </p:tgtEl>
                                        <p:attrNameLst>
                                          <p:attrName>style.visibility</p:attrName>
                                        </p:attrNameLst>
                                      </p:cBhvr>
                                      <p:to>
                                        <p:strVal val="visible"/>
                                      </p:to>
                                    </p:set>
                                    <p:animEffect transition="in" filter="blinds(horizontal)">
                                      <p:cBhvr>
                                        <p:cTn id="97" dur="500"/>
                                        <p:tgtEl>
                                          <p:spTgt spid="2083"/>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2066"/>
                                        </p:tgtEl>
                                        <p:attrNameLst>
                                          <p:attrName>style.visibility</p:attrName>
                                        </p:attrNameLst>
                                      </p:cBhvr>
                                      <p:to>
                                        <p:strVal val="visible"/>
                                      </p:to>
                                    </p:set>
                                    <p:animEffect transition="in" filter="blinds(horizontal)">
                                      <p:cBhvr>
                                        <p:cTn id="102" dur="500"/>
                                        <p:tgtEl>
                                          <p:spTgt spid="2066"/>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2067"/>
                                        </p:tgtEl>
                                        <p:attrNameLst>
                                          <p:attrName>style.visibility</p:attrName>
                                        </p:attrNameLst>
                                      </p:cBhvr>
                                      <p:to>
                                        <p:strVal val="visible"/>
                                      </p:to>
                                    </p:set>
                                    <p:animEffect transition="in" filter="blinds(horizontal)">
                                      <p:cBhvr>
                                        <p:cTn id="107" dur="500"/>
                                        <p:tgtEl>
                                          <p:spTgt spid="2067"/>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2068"/>
                                        </p:tgtEl>
                                        <p:attrNameLst>
                                          <p:attrName>style.visibility</p:attrName>
                                        </p:attrNameLst>
                                      </p:cBhvr>
                                      <p:to>
                                        <p:strVal val="visible"/>
                                      </p:to>
                                    </p:set>
                                    <p:animEffect transition="in" filter="blinds(horizontal)">
                                      <p:cBhvr>
                                        <p:cTn id="112" dur="500"/>
                                        <p:tgtEl>
                                          <p:spTgt spid="2068"/>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2069"/>
                                        </p:tgtEl>
                                        <p:attrNameLst>
                                          <p:attrName>style.visibility</p:attrName>
                                        </p:attrNameLst>
                                      </p:cBhvr>
                                      <p:to>
                                        <p:strVal val="visible"/>
                                      </p:to>
                                    </p:set>
                                    <p:animEffect transition="in" filter="blinds(horizontal)">
                                      <p:cBhvr>
                                        <p:cTn id="117" dur="500"/>
                                        <p:tgtEl>
                                          <p:spTgt spid="2069"/>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2070"/>
                                        </p:tgtEl>
                                        <p:attrNameLst>
                                          <p:attrName>style.visibility</p:attrName>
                                        </p:attrNameLst>
                                      </p:cBhvr>
                                      <p:to>
                                        <p:strVal val="visible"/>
                                      </p:to>
                                    </p:set>
                                    <p:animEffect transition="in" filter="blinds(horizontal)">
                                      <p:cBhvr>
                                        <p:cTn id="122" dur="500"/>
                                        <p:tgtEl>
                                          <p:spTgt spid="2070"/>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2071"/>
                                        </p:tgtEl>
                                        <p:attrNameLst>
                                          <p:attrName>style.visibility</p:attrName>
                                        </p:attrNameLst>
                                      </p:cBhvr>
                                      <p:to>
                                        <p:strVal val="visible"/>
                                      </p:to>
                                    </p:set>
                                    <p:animEffect transition="in" filter="blinds(horizontal)">
                                      <p:cBhvr>
                                        <p:cTn id="127" dur="500"/>
                                        <p:tgtEl>
                                          <p:spTgt spid="2071"/>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2078"/>
                                        </p:tgtEl>
                                        <p:attrNameLst>
                                          <p:attrName>style.visibility</p:attrName>
                                        </p:attrNameLst>
                                      </p:cBhvr>
                                      <p:to>
                                        <p:strVal val="visible"/>
                                      </p:to>
                                    </p:set>
                                    <p:animEffect transition="in" filter="blinds(horizontal)">
                                      <p:cBhvr>
                                        <p:cTn id="132" dur="500"/>
                                        <p:tgtEl>
                                          <p:spTgt spid="2078"/>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2079"/>
                                        </p:tgtEl>
                                        <p:attrNameLst>
                                          <p:attrName>style.visibility</p:attrName>
                                        </p:attrNameLst>
                                      </p:cBhvr>
                                      <p:to>
                                        <p:strVal val="visible"/>
                                      </p:to>
                                    </p:set>
                                    <p:animEffect transition="in" filter="blinds(horizontal)">
                                      <p:cBhvr>
                                        <p:cTn id="137" dur="500"/>
                                        <p:tgtEl>
                                          <p:spTgt spid="2079"/>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2080"/>
                                        </p:tgtEl>
                                        <p:attrNameLst>
                                          <p:attrName>style.visibility</p:attrName>
                                        </p:attrNameLst>
                                      </p:cBhvr>
                                      <p:to>
                                        <p:strVal val="visible"/>
                                      </p:to>
                                    </p:set>
                                    <p:animEffect transition="in" filter="blinds(horizontal)">
                                      <p:cBhvr>
                                        <p:cTn id="142" dur="500"/>
                                        <p:tgtEl>
                                          <p:spTgt spid="2080"/>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3" presetClass="entr" presetSubtype="10" fill="hold" grpId="0" nodeType="clickEffect">
                                  <p:stCondLst>
                                    <p:cond delay="0"/>
                                  </p:stCondLst>
                                  <p:childTnLst>
                                    <p:set>
                                      <p:cBhvr>
                                        <p:cTn id="146" dur="1" fill="hold">
                                          <p:stCondLst>
                                            <p:cond delay="0"/>
                                          </p:stCondLst>
                                        </p:cTn>
                                        <p:tgtEl>
                                          <p:spTgt spid="2081"/>
                                        </p:tgtEl>
                                        <p:attrNameLst>
                                          <p:attrName>style.visibility</p:attrName>
                                        </p:attrNameLst>
                                      </p:cBhvr>
                                      <p:to>
                                        <p:strVal val="visible"/>
                                      </p:to>
                                    </p:set>
                                    <p:animEffect transition="in" filter="blinds(horizontal)">
                                      <p:cBhvr>
                                        <p:cTn id="147" dur="500"/>
                                        <p:tgtEl>
                                          <p:spTgt spid="2081"/>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3" presetClass="entr" presetSubtype="10" fill="hold" grpId="0" nodeType="clickEffect">
                                  <p:stCondLst>
                                    <p:cond delay="0"/>
                                  </p:stCondLst>
                                  <p:childTnLst>
                                    <p:set>
                                      <p:cBhvr>
                                        <p:cTn id="151" dur="1" fill="hold">
                                          <p:stCondLst>
                                            <p:cond delay="0"/>
                                          </p:stCondLst>
                                        </p:cTn>
                                        <p:tgtEl>
                                          <p:spTgt spid="2082"/>
                                        </p:tgtEl>
                                        <p:attrNameLst>
                                          <p:attrName>style.visibility</p:attrName>
                                        </p:attrNameLst>
                                      </p:cBhvr>
                                      <p:to>
                                        <p:strVal val="visible"/>
                                      </p:to>
                                    </p:set>
                                    <p:animEffect transition="in" filter="blinds(horizontal)">
                                      <p:cBhvr>
                                        <p:cTn id="152" dur="500"/>
                                        <p:tgtEl>
                                          <p:spTgt spid="2082"/>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3" presetClass="entr" presetSubtype="10" fill="hold" grpId="0" nodeType="clickEffect">
                                  <p:stCondLst>
                                    <p:cond delay="0"/>
                                  </p:stCondLst>
                                  <p:childTnLst>
                                    <p:set>
                                      <p:cBhvr>
                                        <p:cTn id="156" dur="1" fill="hold">
                                          <p:stCondLst>
                                            <p:cond delay="0"/>
                                          </p:stCondLst>
                                        </p:cTn>
                                        <p:tgtEl>
                                          <p:spTgt spid="2076"/>
                                        </p:tgtEl>
                                        <p:attrNameLst>
                                          <p:attrName>style.visibility</p:attrName>
                                        </p:attrNameLst>
                                      </p:cBhvr>
                                      <p:to>
                                        <p:strVal val="visible"/>
                                      </p:to>
                                    </p:set>
                                    <p:animEffect transition="in" filter="blinds(horizontal)">
                                      <p:cBhvr>
                                        <p:cTn id="157" dur="500"/>
                                        <p:tgtEl>
                                          <p:spTgt spid="2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P spid="2054" grpId="0" animBg="1"/>
      <p:bldP spid="2055" grpId="0" animBg="1"/>
      <p:bldP spid="2056" grpId="0" animBg="1"/>
      <p:bldP spid="2057" grpId="0" animBg="1"/>
      <p:bldP spid="2058" grpId="0" autoUpdateAnimBg="0"/>
      <p:bldP spid="2059" grpId="0" autoUpdateAnimBg="0"/>
      <p:bldP spid="2060" grpId="0" autoUpdateAnimBg="0"/>
      <p:bldP spid="2061" grpId="0" autoUpdateAnimBg="0"/>
      <p:bldP spid="2062" grpId="0" autoUpdateAnimBg="0"/>
      <p:bldP spid="2063" grpId="0" autoUpdateAnimBg="0"/>
      <p:bldP spid="2064" grpId="0" autoUpdateAnimBg="0"/>
      <p:bldP spid="2065" grpId="0" autoUpdateAnimBg="0"/>
      <p:bldP spid="2066" grpId="0" animBg="1"/>
      <p:bldP spid="2067" grpId="0" animBg="1"/>
      <p:bldP spid="2068" grpId="0" animBg="1"/>
      <p:bldP spid="2069" grpId="0" animBg="1"/>
      <p:bldP spid="2070" grpId="0" animBg="1"/>
      <p:bldP spid="2071" grpId="0" animBg="1"/>
      <p:bldP spid="2072" grpId="0" autoUpdateAnimBg="0"/>
      <p:bldP spid="2073" grpId="0" autoUpdateAnimBg="0"/>
      <p:bldP spid="2074" grpId="0" autoUpdateAnimBg="0"/>
      <p:bldP spid="2075" grpId="0" autoUpdateAnimBg="0"/>
      <p:bldP spid="2076" grpId="0" autoUpdateAnimBg="0"/>
      <p:bldP spid="2078" grpId="0" animBg="1"/>
      <p:bldP spid="2079" grpId="0" animBg="1"/>
      <p:bldP spid="2080" grpId="0" animBg="1"/>
      <p:bldP spid="2081" grpId="0" animBg="1"/>
      <p:bldP spid="2082" grpId="0" animBg="1"/>
      <p:bldP spid="2083" grpId="0" autoUpdateAnimBg="0"/>
      <p:bldP spid="2084"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mtClean="0"/>
              <a:t>直线的画法</a:t>
            </a:r>
          </a:p>
        </p:txBody>
      </p:sp>
      <p:sp>
        <p:nvSpPr>
          <p:cNvPr id="32771" name="Rectangle 3"/>
          <p:cNvSpPr>
            <a:spLocks noGrp="1" noChangeArrowheads="1"/>
          </p:cNvSpPr>
          <p:nvPr>
            <p:ph type="body" idx="1"/>
          </p:nvPr>
        </p:nvSpPr>
        <p:spPr>
          <a:xfrm>
            <a:off x="685800" y="1981200"/>
            <a:ext cx="7772400" cy="3810000"/>
          </a:xfrm>
        </p:spPr>
        <p:txBody>
          <a:bodyPr/>
          <a:lstStyle/>
          <a:p>
            <a:pPr eaLnBrk="1" hangingPunct="1">
              <a:buFont typeface="Wingdings" pitchFamily="2" charset="2"/>
              <a:buNone/>
            </a:pPr>
            <a:r>
              <a:rPr lang="zh-CN" altLang="en-US" smtClean="0"/>
              <a:t>用两点式：</a:t>
            </a:r>
            <a:r>
              <a:rPr lang="en-US" altLang="zh-CN" smtClean="0"/>
              <a:t>9x+4y=360</a:t>
            </a:r>
            <a:r>
              <a:rPr lang="zh-CN" altLang="en-US" smtClean="0"/>
              <a:t>，</a:t>
            </a:r>
            <a:r>
              <a:rPr lang="en-US" altLang="zh-CN" smtClean="0"/>
              <a:t>x=0,y=90</a:t>
            </a:r>
          </a:p>
          <a:p>
            <a:pPr eaLnBrk="1" hangingPunct="1">
              <a:buFont typeface="Wingdings" pitchFamily="2" charset="2"/>
              <a:buNone/>
            </a:pPr>
            <a:r>
              <a:rPr lang="en-US" altLang="zh-CN" smtClean="0"/>
              <a:t>					 y=0,x=40 		  			  4x+5y=200</a:t>
            </a:r>
            <a:r>
              <a:rPr lang="zh-CN" altLang="en-US" smtClean="0"/>
              <a:t>，</a:t>
            </a:r>
            <a:r>
              <a:rPr lang="en-US" altLang="zh-CN" smtClean="0"/>
              <a:t>x=0,y=40</a:t>
            </a:r>
          </a:p>
          <a:p>
            <a:pPr eaLnBrk="1" hangingPunct="1">
              <a:buFont typeface="Wingdings" pitchFamily="2" charset="2"/>
              <a:buNone/>
            </a:pPr>
            <a:r>
              <a:rPr lang="en-US" altLang="zh-CN" smtClean="0"/>
              <a:t>					 y=0,x=50</a:t>
            </a:r>
          </a:p>
          <a:p>
            <a:pPr eaLnBrk="1" hangingPunct="1">
              <a:spcBef>
                <a:spcPct val="0"/>
              </a:spcBef>
              <a:buFont typeface="Wingdings" pitchFamily="2" charset="2"/>
              <a:buNone/>
            </a:pPr>
            <a:r>
              <a:rPr lang="en-US" altLang="zh-CN" smtClean="0"/>
              <a:t>			 3x+10y=300</a:t>
            </a:r>
            <a:r>
              <a:rPr lang="zh-CN" altLang="en-US" smtClean="0"/>
              <a:t>，</a:t>
            </a:r>
            <a:r>
              <a:rPr lang="en-US" altLang="zh-CN" smtClean="0"/>
              <a:t>x=0,y=30</a:t>
            </a:r>
          </a:p>
          <a:p>
            <a:pPr eaLnBrk="1" hangingPunct="1">
              <a:spcBef>
                <a:spcPct val="0"/>
              </a:spcBef>
              <a:buFont typeface="Wingdings" pitchFamily="2" charset="2"/>
              <a:buNone/>
            </a:pPr>
            <a:r>
              <a:rPr lang="en-US" altLang="zh-CN" smtClean="0"/>
              <a:t>					 y=0,x=100</a:t>
            </a:r>
          </a:p>
          <a:p>
            <a:pPr eaLnBrk="1" hangingPunct="1">
              <a:spcBef>
                <a:spcPct val="0"/>
              </a:spcBef>
              <a:buFont typeface="Wingdings" pitchFamily="2" charset="2"/>
              <a:buNone/>
            </a:pPr>
            <a:endParaRPr lang="en-US" altLang="zh-CN" smtClean="0"/>
          </a:p>
          <a:p>
            <a:pPr eaLnBrk="1" hangingPunct="1">
              <a:spcBef>
                <a:spcPct val="0"/>
              </a:spcBef>
              <a:buFont typeface="Wingdings" pitchFamily="2" charset="2"/>
              <a:buNone/>
            </a:pPr>
            <a:r>
              <a:rPr lang="zh-CN" altLang="en-US" smtClean="0"/>
              <a:t>所以在分别在两点之间连线就画成了。</a:t>
            </a:r>
          </a:p>
          <a:p>
            <a:pPr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228600" y="5437188"/>
            <a:ext cx="8534400" cy="582612"/>
          </a:xfrm>
          <a:prstGeom prst="rect">
            <a:avLst/>
          </a:prstGeom>
          <a:solidFill>
            <a:srgbClr val="FFFF99"/>
          </a:solidFill>
          <a:ln w="9525">
            <a:noFill/>
            <a:miter lim="800000"/>
            <a:headEnd/>
            <a:tailEnd/>
          </a:ln>
        </p:spPr>
        <p:txBody>
          <a:bodyPr>
            <a:spAutoFit/>
          </a:bodyPr>
          <a:lstStyle/>
          <a:p>
            <a:pPr>
              <a:lnSpc>
                <a:spcPct val="115000"/>
              </a:lnSpc>
              <a:spcBef>
                <a:spcPct val="50000"/>
              </a:spcBef>
            </a:pPr>
            <a:r>
              <a:rPr lang="zh-CN" altLang="en-US" sz="2800">
                <a:latin typeface="宋体" pitchFamily="2" charset="-122"/>
              </a:rPr>
              <a:t>为了选修课程门数最少，应学习哪些课程 ？</a:t>
            </a:r>
            <a:r>
              <a:rPr lang="zh-CN" altLang="en-US" sz="2800"/>
              <a:t>  </a:t>
            </a:r>
          </a:p>
        </p:txBody>
      </p:sp>
      <p:sp>
        <p:nvSpPr>
          <p:cNvPr id="6147" name="Rectangle 3"/>
          <p:cNvSpPr>
            <a:spLocks noGrp="1" noChangeArrowheads="1"/>
          </p:cNvSpPr>
          <p:nvPr>
            <p:ph type="title" idx="4294967295"/>
          </p:nvPr>
        </p:nvSpPr>
        <p:spPr>
          <a:xfrm>
            <a:off x="228600" y="381000"/>
            <a:ext cx="3276600" cy="457200"/>
          </a:xfrm>
          <a:solidFill>
            <a:srgbClr val="FFCCFF"/>
          </a:solidFill>
        </p:spPr>
        <p:txBody>
          <a:bodyPr/>
          <a:lstStyle/>
          <a:p>
            <a:pPr eaLnBrk="1" hangingPunct="1"/>
            <a:r>
              <a:rPr lang="zh-CN" altLang="en-US" sz="3200" b="1" smtClean="0">
                <a:solidFill>
                  <a:schemeClr val="tx1"/>
                </a:solidFill>
                <a:ea typeface="楷体_GB2312" pitchFamily="49" charset="-122"/>
              </a:rPr>
              <a:t>选课策略</a:t>
            </a:r>
            <a:endParaRPr lang="zh-CN" altLang="en-US" sz="3200" smtClean="0">
              <a:ea typeface="楷体_GB2312" pitchFamily="49" charset="-122"/>
            </a:endParaRPr>
          </a:p>
        </p:txBody>
      </p:sp>
      <p:sp>
        <p:nvSpPr>
          <p:cNvPr id="175108" name="Text Box 4"/>
          <p:cNvSpPr txBox="1">
            <a:spLocks noChangeArrowheads="1"/>
          </p:cNvSpPr>
          <p:nvPr/>
        </p:nvSpPr>
        <p:spPr bwMode="auto">
          <a:xfrm>
            <a:off x="152400" y="4891088"/>
            <a:ext cx="8915400" cy="519112"/>
          </a:xfrm>
          <a:prstGeom prst="rect">
            <a:avLst/>
          </a:prstGeom>
          <a:noFill/>
          <a:ln w="9525">
            <a:noFill/>
            <a:miter lim="800000"/>
            <a:headEnd/>
            <a:tailEnd/>
          </a:ln>
        </p:spPr>
        <p:txBody>
          <a:bodyPr>
            <a:spAutoFit/>
          </a:bodyPr>
          <a:lstStyle/>
          <a:p>
            <a:r>
              <a:rPr lang="zh-CN" altLang="en-US" sz="2800">
                <a:latin typeface="宋体" pitchFamily="2" charset="-122"/>
              </a:rPr>
              <a:t>要求至少选两门数学课、三门运筹学课和两门计算机课  </a:t>
            </a:r>
          </a:p>
        </p:txBody>
      </p:sp>
      <p:grpSp>
        <p:nvGrpSpPr>
          <p:cNvPr id="2" name="Group 5"/>
          <p:cNvGrpSpPr>
            <a:grpSpLocks/>
          </p:cNvGrpSpPr>
          <p:nvPr/>
        </p:nvGrpSpPr>
        <p:grpSpPr bwMode="auto">
          <a:xfrm>
            <a:off x="0" y="1066800"/>
            <a:ext cx="9144000" cy="3810000"/>
            <a:chOff x="-3" y="-3"/>
            <a:chExt cx="3460" cy="3942"/>
          </a:xfrm>
        </p:grpSpPr>
        <p:grpSp>
          <p:nvGrpSpPr>
            <p:cNvPr id="6150" name="Group 6"/>
            <p:cNvGrpSpPr>
              <a:grpSpLocks/>
            </p:cNvGrpSpPr>
            <p:nvPr/>
          </p:nvGrpSpPr>
          <p:grpSpPr bwMode="auto">
            <a:xfrm>
              <a:off x="0" y="0"/>
              <a:ext cx="3454" cy="3936"/>
              <a:chOff x="0" y="0"/>
              <a:chExt cx="3454" cy="3936"/>
            </a:xfrm>
          </p:grpSpPr>
          <p:grpSp>
            <p:nvGrpSpPr>
              <p:cNvPr id="6152" name="Group 7"/>
              <p:cNvGrpSpPr>
                <a:grpSpLocks/>
              </p:cNvGrpSpPr>
              <p:nvPr/>
            </p:nvGrpSpPr>
            <p:grpSpPr bwMode="auto">
              <a:xfrm>
                <a:off x="0" y="0"/>
                <a:ext cx="518" cy="480"/>
                <a:chOff x="0" y="0"/>
                <a:chExt cx="518" cy="480"/>
              </a:xfrm>
            </p:grpSpPr>
            <p:sp>
              <p:nvSpPr>
                <p:cNvPr id="6300" name="Rectangle 8"/>
                <p:cNvSpPr>
                  <a:spLocks noChangeArrowheads="1"/>
                </p:cNvSpPr>
                <p:nvPr/>
              </p:nvSpPr>
              <p:spPr bwMode="auto">
                <a:xfrm>
                  <a:off x="43" y="0"/>
                  <a:ext cx="432" cy="480"/>
                </a:xfrm>
                <a:prstGeom prst="rect">
                  <a:avLst/>
                </a:prstGeom>
                <a:noFill/>
                <a:ln w="9525">
                  <a:noFill/>
                  <a:miter lim="800000"/>
                  <a:headEnd/>
                  <a:tailEnd/>
                </a:ln>
              </p:spPr>
              <p:txBody>
                <a:bodyPr/>
                <a:lstStyle/>
                <a:p>
                  <a:pPr algn="ctr">
                    <a:tabLst>
                      <a:tab pos="266700" algn="l"/>
                    </a:tabLst>
                  </a:pPr>
                  <a:r>
                    <a:rPr lang="zh-CN" altLang="en-US" sz="2000"/>
                    <a:t>课号</a:t>
                  </a:r>
                </a:p>
                <a:p>
                  <a:pPr algn="ctr" eaLnBrk="0" hangingPunct="0">
                    <a:tabLst>
                      <a:tab pos="266700" algn="l"/>
                    </a:tabLst>
                  </a:pPr>
                  <a:endParaRPr lang="en-US" altLang="zh-CN" sz="2000"/>
                </a:p>
              </p:txBody>
            </p:sp>
            <p:sp>
              <p:nvSpPr>
                <p:cNvPr id="6301" name="Rectangle 9"/>
                <p:cNvSpPr>
                  <a:spLocks noChangeArrowheads="1"/>
                </p:cNvSpPr>
                <p:nvPr/>
              </p:nvSpPr>
              <p:spPr bwMode="auto">
                <a:xfrm>
                  <a:off x="0" y="0"/>
                  <a:ext cx="518" cy="480"/>
                </a:xfrm>
                <a:prstGeom prst="rect">
                  <a:avLst/>
                </a:prstGeom>
                <a:noFill/>
                <a:ln w="7">
                  <a:solidFill>
                    <a:srgbClr val="A0A0A0"/>
                  </a:solidFill>
                  <a:miter lim="800000"/>
                  <a:headEnd/>
                  <a:tailEnd/>
                </a:ln>
              </p:spPr>
              <p:txBody>
                <a:bodyPr/>
                <a:lstStyle/>
                <a:p>
                  <a:endParaRPr lang="zh-CN" altLang="en-US"/>
                </a:p>
              </p:txBody>
            </p:sp>
          </p:grpSp>
          <p:grpSp>
            <p:nvGrpSpPr>
              <p:cNvPr id="6153" name="Group 10"/>
              <p:cNvGrpSpPr>
                <a:grpSpLocks/>
              </p:cNvGrpSpPr>
              <p:nvPr/>
            </p:nvGrpSpPr>
            <p:grpSpPr bwMode="auto">
              <a:xfrm>
                <a:off x="518" y="0"/>
                <a:ext cx="662" cy="480"/>
                <a:chOff x="518" y="0"/>
                <a:chExt cx="662" cy="480"/>
              </a:xfrm>
            </p:grpSpPr>
            <p:sp>
              <p:nvSpPr>
                <p:cNvPr id="6298" name="Rectangle 11"/>
                <p:cNvSpPr>
                  <a:spLocks noChangeArrowheads="1"/>
                </p:cNvSpPr>
                <p:nvPr/>
              </p:nvSpPr>
              <p:spPr bwMode="auto">
                <a:xfrm>
                  <a:off x="561" y="0"/>
                  <a:ext cx="576" cy="480"/>
                </a:xfrm>
                <a:prstGeom prst="rect">
                  <a:avLst/>
                </a:prstGeom>
                <a:noFill/>
                <a:ln w="9525">
                  <a:noFill/>
                  <a:miter lim="800000"/>
                  <a:headEnd/>
                  <a:tailEnd/>
                </a:ln>
              </p:spPr>
              <p:txBody>
                <a:bodyPr/>
                <a:lstStyle/>
                <a:p>
                  <a:pPr algn="ctr">
                    <a:tabLst>
                      <a:tab pos="266700" algn="l"/>
                    </a:tabLst>
                  </a:pPr>
                  <a:r>
                    <a:rPr lang="zh-CN" altLang="en-US" sz="2000"/>
                    <a:t>课名</a:t>
                  </a:r>
                </a:p>
                <a:p>
                  <a:pPr algn="ctr" eaLnBrk="0" hangingPunct="0">
                    <a:tabLst>
                      <a:tab pos="266700" algn="l"/>
                    </a:tabLst>
                  </a:pPr>
                  <a:endParaRPr lang="en-US" altLang="zh-CN" sz="2000"/>
                </a:p>
              </p:txBody>
            </p:sp>
            <p:sp>
              <p:nvSpPr>
                <p:cNvPr id="6299" name="Rectangle 12"/>
                <p:cNvSpPr>
                  <a:spLocks noChangeArrowheads="1"/>
                </p:cNvSpPr>
                <p:nvPr/>
              </p:nvSpPr>
              <p:spPr bwMode="auto">
                <a:xfrm>
                  <a:off x="518" y="0"/>
                  <a:ext cx="662" cy="480"/>
                </a:xfrm>
                <a:prstGeom prst="rect">
                  <a:avLst/>
                </a:prstGeom>
                <a:noFill/>
                <a:ln w="7">
                  <a:solidFill>
                    <a:srgbClr val="A0A0A0"/>
                  </a:solidFill>
                  <a:miter lim="800000"/>
                  <a:headEnd/>
                  <a:tailEnd/>
                </a:ln>
              </p:spPr>
              <p:txBody>
                <a:bodyPr/>
                <a:lstStyle/>
                <a:p>
                  <a:endParaRPr lang="zh-CN" altLang="en-US"/>
                </a:p>
              </p:txBody>
            </p:sp>
          </p:grpSp>
          <p:grpSp>
            <p:nvGrpSpPr>
              <p:cNvPr id="6154" name="Group 13"/>
              <p:cNvGrpSpPr>
                <a:grpSpLocks/>
              </p:cNvGrpSpPr>
              <p:nvPr/>
            </p:nvGrpSpPr>
            <p:grpSpPr bwMode="auto">
              <a:xfrm>
                <a:off x="1180" y="0"/>
                <a:ext cx="446" cy="480"/>
                <a:chOff x="1180" y="0"/>
                <a:chExt cx="446" cy="480"/>
              </a:xfrm>
            </p:grpSpPr>
            <p:sp>
              <p:nvSpPr>
                <p:cNvPr id="6296" name="Rectangle 14"/>
                <p:cNvSpPr>
                  <a:spLocks noChangeArrowheads="1"/>
                </p:cNvSpPr>
                <p:nvPr/>
              </p:nvSpPr>
              <p:spPr bwMode="auto">
                <a:xfrm>
                  <a:off x="1223" y="0"/>
                  <a:ext cx="360" cy="480"/>
                </a:xfrm>
                <a:prstGeom prst="rect">
                  <a:avLst/>
                </a:prstGeom>
                <a:noFill/>
                <a:ln w="9525">
                  <a:noFill/>
                  <a:miter lim="800000"/>
                  <a:headEnd/>
                  <a:tailEnd/>
                </a:ln>
              </p:spPr>
              <p:txBody>
                <a:bodyPr/>
                <a:lstStyle/>
                <a:p>
                  <a:pPr algn="ctr">
                    <a:tabLst>
                      <a:tab pos="266700" algn="l"/>
                    </a:tabLst>
                  </a:pPr>
                  <a:r>
                    <a:rPr lang="zh-CN" altLang="en-US" sz="2000"/>
                    <a:t>学分</a:t>
                  </a:r>
                </a:p>
                <a:p>
                  <a:pPr algn="ctr" eaLnBrk="0" hangingPunct="0">
                    <a:tabLst>
                      <a:tab pos="266700" algn="l"/>
                    </a:tabLst>
                  </a:pPr>
                  <a:endParaRPr lang="en-US" altLang="zh-CN" sz="2000"/>
                </a:p>
              </p:txBody>
            </p:sp>
            <p:sp>
              <p:nvSpPr>
                <p:cNvPr id="6297" name="Rectangle 15"/>
                <p:cNvSpPr>
                  <a:spLocks noChangeArrowheads="1"/>
                </p:cNvSpPr>
                <p:nvPr/>
              </p:nvSpPr>
              <p:spPr bwMode="auto">
                <a:xfrm>
                  <a:off x="1180" y="0"/>
                  <a:ext cx="446" cy="480"/>
                </a:xfrm>
                <a:prstGeom prst="rect">
                  <a:avLst/>
                </a:prstGeom>
                <a:noFill/>
                <a:ln w="7">
                  <a:solidFill>
                    <a:srgbClr val="A0A0A0"/>
                  </a:solidFill>
                  <a:miter lim="800000"/>
                  <a:headEnd/>
                  <a:tailEnd/>
                </a:ln>
              </p:spPr>
              <p:txBody>
                <a:bodyPr/>
                <a:lstStyle/>
                <a:p>
                  <a:endParaRPr lang="zh-CN" altLang="en-US"/>
                </a:p>
              </p:txBody>
            </p:sp>
          </p:grpSp>
          <p:grpSp>
            <p:nvGrpSpPr>
              <p:cNvPr id="6155" name="Group 16"/>
              <p:cNvGrpSpPr>
                <a:grpSpLocks/>
              </p:cNvGrpSpPr>
              <p:nvPr/>
            </p:nvGrpSpPr>
            <p:grpSpPr bwMode="auto">
              <a:xfrm>
                <a:off x="1626" y="0"/>
                <a:ext cx="878" cy="480"/>
                <a:chOff x="1626" y="0"/>
                <a:chExt cx="878" cy="480"/>
              </a:xfrm>
            </p:grpSpPr>
            <p:sp>
              <p:nvSpPr>
                <p:cNvPr id="6294" name="Rectangle 17"/>
                <p:cNvSpPr>
                  <a:spLocks noChangeArrowheads="1"/>
                </p:cNvSpPr>
                <p:nvPr/>
              </p:nvSpPr>
              <p:spPr bwMode="auto">
                <a:xfrm>
                  <a:off x="1669" y="0"/>
                  <a:ext cx="792" cy="480"/>
                </a:xfrm>
                <a:prstGeom prst="rect">
                  <a:avLst/>
                </a:prstGeom>
                <a:noFill/>
                <a:ln w="9525">
                  <a:noFill/>
                  <a:miter lim="800000"/>
                  <a:headEnd/>
                  <a:tailEnd/>
                </a:ln>
              </p:spPr>
              <p:txBody>
                <a:bodyPr/>
                <a:lstStyle/>
                <a:p>
                  <a:pPr algn="ctr">
                    <a:tabLst>
                      <a:tab pos="266700" algn="l"/>
                    </a:tabLst>
                  </a:pPr>
                  <a:r>
                    <a:rPr lang="zh-CN" altLang="en-US" sz="2000"/>
                    <a:t>所属类别</a:t>
                  </a:r>
                </a:p>
                <a:p>
                  <a:pPr algn="ctr" eaLnBrk="0" hangingPunct="0">
                    <a:tabLst>
                      <a:tab pos="266700" algn="l"/>
                    </a:tabLst>
                  </a:pPr>
                  <a:endParaRPr lang="en-US" altLang="zh-CN" sz="2000"/>
                </a:p>
              </p:txBody>
            </p:sp>
            <p:sp>
              <p:nvSpPr>
                <p:cNvPr id="6295" name="Rectangle 18"/>
                <p:cNvSpPr>
                  <a:spLocks noChangeArrowheads="1"/>
                </p:cNvSpPr>
                <p:nvPr/>
              </p:nvSpPr>
              <p:spPr bwMode="auto">
                <a:xfrm>
                  <a:off x="1626" y="0"/>
                  <a:ext cx="878" cy="480"/>
                </a:xfrm>
                <a:prstGeom prst="rect">
                  <a:avLst/>
                </a:prstGeom>
                <a:noFill/>
                <a:ln w="7">
                  <a:solidFill>
                    <a:srgbClr val="A0A0A0"/>
                  </a:solidFill>
                  <a:miter lim="800000"/>
                  <a:headEnd/>
                  <a:tailEnd/>
                </a:ln>
              </p:spPr>
              <p:txBody>
                <a:bodyPr/>
                <a:lstStyle/>
                <a:p>
                  <a:endParaRPr lang="zh-CN" altLang="en-US"/>
                </a:p>
              </p:txBody>
            </p:sp>
          </p:grpSp>
          <p:grpSp>
            <p:nvGrpSpPr>
              <p:cNvPr id="6156" name="Group 19"/>
              <p:cNvGrpSpPr>
                <a:grpSpLocks/>
              </p:cNvGrpSpPr>
              <p:nvPr/>
            </p:nvGrpSpPr>
            <p:grpSpPr bwMode="auto">
              <a:xfrm>
                <a:off x="2504" y="0"/>
                <a:ext cx="950" cy="480"/>
                <a:chOff x="2504" y="0"/>
                <a:chExt cx="950" cy="480"/>
              </a:xfrm>
            </p:grpSpPr>
            <p:sp>
              <p:nvSpPr>
                <p:cNvPr id="6292" name="Rectangle 20"/>
                <p:cNvSpPr>
                  <a:spLocks noChangeArrowheads="1"/>
                </p:cNvSpPr>
                <p:nvPr/>
              </p:nvSpPr>
              <p:spPr bwMode="auto">
                <a:xfrm>
                  <a:off x="2547" y="0"/>
                  <a:ext cx="864" cy="480"/>
                </a:xfrm>
                <a:prstGeom prst="rect">
                  <a:avLst/>
                </a:prstGeom>
                <a:noFill/>
                <a:ln w="9525">
                  <a:noFill/>
                  <a:miter lim="800000"/>
                  <a:headEnd/>
                  <a:tailEnd/>
                </a:ln>
              </p:spPr>
              <p:txBody>
                <a:bodyPr/>
                <a:lstStyle/>
                <a:p>
                  <a:pPr algn="ctr">
                    <a:tabLst>
                      <a:tab pos="266700" algn="l"/>
                    </a:tabLst>
                  </a:pPr>
                  <a:r>
                    <a:rPr lang="zh-CN" altLang="en-US" sz="2000"/>
                    <a:t>先修课要求</a:t>
                  </a:r>
                </a:p>
                <a:p>
                  <a:pPr algn="ctr" eaLnBrk="0" hangingPunct="0">
                    <a:tabLst>
                      <a:tab pos="266700" algn="l"/>
                    </a:tabLst>
                  </a:pPr>
                  <a:endParaRPr lang="en-US" altLang="zh-CN" sz="2000"/>
                </a:p>
              </p:txBody>
            </p:sp>
            <p:sp>
              <p:nvSpPr>
                <p:cNvPr id="6293" name="Rectangle 21"/>
                <p:cNvSpPr>
                  <a:spLocks noChangeArrowheads="1"/>
                </p:cNvSpPr>
                <p:nvPr/>
              </p:nvSpPr>
              <p:spPr bwMode="auto">
                <a:xfrm>
                  <a:off x="2504" y="0"/>
                  <a:ext cx="950" cy="480"/>
                </a:xfrm>
                <a:prstGeom prst="rect">
                  <a:avLst/>
                </a:prstGeom>
                <a:noFill/>
                <a:ln w="7">
                  <a:solidFill>
                    <a:srgbClr val="A0A0A0"/>
                  </a:solidFill>
                  <a:miter lim="800000"/>
                  <a:headEnd/>
                  <a:tailEnd/>
                </a:ln>
              </p:spPr>
              <p:txBody>
                <a:bodyPr/>
                <a:lstStyle/>
                <a:p>
                  <a:endParaRPr lang="zh-CN" altLang="en-US"/>
                </a:p>
              </p:txBody>
            </p:sp>
          </p:grpSp>
          <p:grpSp>
            <p:nvGrpSpPr>
              <p:cNvPr id="6157" name="Group 22"/>
              <p:cNvGrpSpPr>
                <a:grpSpLocks/>
              </p:cNvGrpSpPr>
              <p:nvPr/>
            </p:nvGrpSpPr>
            <p:grpSpPr bwMode="auto">
              <a:xfrm>
                <a:off x="0" y="480"/>
                <a:ext cx="518" cy="384"/>
                <a:chOff x="0" y="480"/>
                <a:chExt cx="518" cy="384"/>
              </a:xfrm>
            </p:grpSpPr>
            <p:sp>
              <p:nvSpPr>
                <p:cNvPr id="6290" name="Rectangle 23"/>
                <p:cNvSpPr>
                  <a:spLocks noChangeArrowheads="1"/>
                </p:cNvSpPr>
                <p:nvPr/>
              </p:nvSpPr>
              <p:spPr bwMode="auto">
                <a:xfrm>
                  <a:off x="43" y="480"/>
                  <a:ext cx="432" cy="384"/>
                </a:xfrm>
                <a:prstGeom prst="rect">
                  <a:avLst/>
                </a:prstGeom>
                <a:noFill/>
                <a:ln w="9525">
                  <a:noFill/>
                  <a:miter lim="800000"/>
                  <a:headEnd/>
                  <a:tailEnd/>
                </a:ln>
              </p:spPr>
              <p:txBody>
                <a:bodyPr/>
                <a:lstStyle/>
                <a:p>
                  <a:pPr algn="ctr">
                    <a:tabLst>
                      <a:tab pos="266700" algn="l"/>
                    </a:tabLst>
                  </a:pPr>
                  <a:r>
                    <a:rPr lang="en-US" altLang="zh-CN" sz="2000"/>
                    <a:t>1</a:t>
                  </a:r>
                </a:p>
                <a:p>
                  <a:pPr algn="ctr" eaLnBrk="0" hangingPunct="0">
                    <a:tabLst>
                      <a:tab pos="266700" algn="l"/>
                    </a:tabLst>
                  </a:pPr>
                  <a:endParaRPr lang="en-US" altLang="zh-CN" sz="2000"/>
                </a:p>
              </p:txBody>
            </p:sp>
            <p:sp>
              <p:nvSpPr>
                <p:cNvPr id="6291" name="Rectangle 24"/>
                <p:cNvSpPr>
                  <a:spLocks noChangeArrowheads="1"/>
                </p:cNvSpPr>
                <p:nvPr/>
              </p:nvSpPr>
              <p:spPr bwMode="auto">
                <a:xfrm>
                  <a:off x="0" y="480"/>
                  <a:ext cx="518" cy="384"/>
                </a:xfrm>
                <a:prstGeom prst="rect">
                  <a:avLst/>
                </a:prstGeom>
                <a:noFill/>
                <a:ln w="7">
                  <a:solidFill>
                    <a:srgbClr val="A0A0A0"/>
                  </a:solidFill>
                  <a:miter lim="800000"/>
                  <a:headEnd/>
                  <a:tailEnd/>
                </a:ln>
              </p:spPr>
              <p:txBody>
                <a:bodyPr/>
                <a:lstStyle/>
                <a:p>
                  <a:endParaRPr lang="zh-CN" altLang="en-US"/>
                </a:p>
              </p:txBody>
            </p:sp>
          </p:grpSp>
          <p:grpSp>
            <p:nvGrpSpPr>
              <p:cNvPr id="6158" name="Group 25"/>
              <p:cNvGrpSpPr>
                <a:grpSpLocks/>
              </p:cNvGrpSpPr>
              <p:nvPr/>
            </p:nvGrpSpPr>
            <p:grpSpPr bwMode="auto">
              <a:xfrm>
                <a:off x="518" y="480"/>
                <a:ext cx="662" cy="384"/>
                <a:chOff x="518" y="480"/>
                <a:chExt cx="662" cy="384"/>
              </a:xfrm>
            </p:grpSpPr>
            <p:sp>
              <p:nvSpPr>
                <p:cNvPr id="6288" name="Rectangle 26"/>
                <p:cNvSpPr>
                  <a:spLocks noChangeArrowheads="1"/>
                </p:cNvSpPr>
                <p:nvPr/>
              </p:nvSpPr>
              <p:spPr bwMode="auto">
                <a:xfrm>
                  <a:off x="561" y="480"/>
                  <a:ext cx="576" cy="384"/>
                </a:xfrm>
                <a:prstGeom prst="rect">
                  <a:avLst/>
                </a:prstGeom>
                <a:noFill/>
                <a:ln w="9525">
                  <a:noFill/>
                  <a:miter lim="800000"/>
                  <a:headEnd/>
                  <a:tailEnd/>
                </a:ln>
              </p:spPr>
              <p:txBody>
                <a:bodyPr/>
                <a:lstStyle/>
                <a:p>
                  <a:pPr algn="ctr">
                    <a:tabLst>
                      <a:tab pos="266700" algn="l"/>
                    </a:tabLst>
                  </a:pPr>
                  <a:r>
                    <a:rPr lang="zh-CN" altLang="en-US" sz="2000"/>
                    <a:t>微积分</a:t>
                  </a:r>
                </a:p>
                <a:p>
                  <a:pPr algn="ctr" eaLnBrk="0" hangingPunct="0">
                    <a:tabLst>
                      <a:tab pos="266700" algn="l"/>
                    </a:tabLst>
                  </a:pPr>
                  <a:endParaRPr lang="en-US" altLang="zh-CN" sz="2000"/>
                </a:p>
              </p:txBody>
            </p:sp>
            <p:sp>
              <p:nvSpPr>
                <p:cNvPr id="6289" name="Rectangle 27"/>
                <p:cNvSpPr>
                  <a:spLocks noChangeArrowheads="1"/>
                </p:cNvSpPr>
                <p:nvPr/>
              </p:nvSpPr>
              <p:spPr bwMode="auto">
                <a:xfrm>
                  <a:off x="518" y="480"/>
                  <a:ext cx="662" cy="384"/>
                </a:xfrm>
                <a:prstGeom prst="rect">
                  <a:avLst/>
                </a:prstGeom>
                <a:noFill/>
                <a:ln w="7">
                  <a:solidFill>
                    <a:srgbClr val="A0A0A0"/>
                  </a:solidFill>
                  <a:miter lim="800000"/>
                  <a:headEnd/>
                  <a:tailEnd/>
                </a:ln>
              </p:spPr>
              <p:txBody>
                <a:bodyPr/>
                <a:lstStyle/>
                <a:p>
                  <a:endParaRPr lang="zh-CN" altLang="en-US"/>
                </a:p>
              </p:txBody>
            </p:sp>
          </p:grpSp>
          <p:grpSp>
            <p:nvGrpSpPr>
              <p:cNvPr id="6159" name="Group 28"/>
              <p:cNvGrpSpPr>
                <a:grpSpLocks/>
              </p:cNvGrpSpPr>
              <p:nvPr/>
            </p:nvGrpSpPr>
            <p:grpSpPr bwMode="auto">
              <a:xfrm>
                <a:off x="1180" y="480"/>
                <a:ext cx="446" cy="384"/>
                <a:chOff x="1180" y="480"/>
                <a:chExt cx="446" cy="384"/>
              </a:xfrm>
            </p:grpSpPr>
            <p:sp>
              <p:nvSpPr>
                <p:cNvPr id="6286" name="Rectangle 29"/>
                <p:cNvSpPr>
                  <a:spLocks noChangeArrowheads="1"/>
                </p:cNvSpPr>
                <p:nvPr/>
              </p:nvSpPr>
              <p:spPr bwMode="auto">
                <a:xfrm>
                  <a:off x="1223" y="480"/>
                  <a:ext cx="360" cy="384"/>
                </a:xfrm>
                <a:prstGeom prst="rect">
                  <a:avLst/>
                </a:prstGeom>
                <a:noFill/>
                <a:ln w="9525">
                  <a:noFill/>
                  <a:miter lim="800000"/>
                  <a:headEnd/>
                  <a:tailEnd/>
                </a:ln>
              </p:spPr>
              <p:txBody>
                <a:bodyPr/>
                <a:lstStyle/>
                <a:p>
                  <a:pPr algn="ctr">
                    <a:tabLst>
                      <a:tab pos="266700" algn="l"/>
                    </a:tabLst>
                  </a:pPr>
                  <a:r>
                    <a:rPr lang="en-US" altLang="zh-CN" sz="2000"/>
                    <a:t>5</a:t>
                  </a:r>
                </a:p>
                <a:p>
                  <a:pPr algn="ctr" eaLnBrk="0" hangingPunct="0">
                    <a:tabLst>
                      <a:tab pos="266700" algn="l"/>
                    </a:tabLst>
                  </a:pPr>
                  <a:endParaRPr lang="en-US" altLang="zh-CN" sz="2000"/>
                </a:p>
              </p:txBody>
            </p:sp>
            <p:sp>
              <p:nvSpPr>
                <p:cNvPr id="6287" name="Rectangle 30"/>
                <p:cNvSpPr>
                  <a:spLocks noChangeArrowheads="1"/>
                </p:cNvSpPr>
                <p:nvPr/>
              </p:nvSpPr>
              <p:spPr bwMode="auto">
                <a:xfrm>
                  <a:off x="1180" y="480"/>
                  <a:ext cx="446" cy="384"/>
                </a:xfrm>
                <a:prstGeom prst="rect">
                  <a:avLst/>
                </a:prstGeom>
                <a:noFill/>
                <a:ln w="7">
                  <a:solidFill>
                    <a:srgbClr val="A0A0A0"/>
                  </a:solidFill>
                  <a:miter lim="800000"/>
                  <a:headEnd/>
                  <a:tailEnd/>
                </a:ln>
              </p:spPr>
              <p:txBody>
                <a:bodyPr/>
                <a:lstStyle/>
                <a:p>
                  <a:endParaRPr lang="zh-CN" altLang="en-US"/>
                </a:p>
              </p:txBody>
            </p:sp>
          </p:grpSp>
          <p:grpSp>
            <p:nvGrpSpPr>
              <p:cNvPr id="6160" name="Group 31"/>
              <p:cNvGrpSpPr>
                <a:grpSpLocks/>
              </p:cNvGrpSpPr>
              <p:nvPr/>
            </p:nvGrpSpPr>
            <p:grpSpPr bwMode="auto">
              <a:xfrm>
                <a:off x="1626" y="480"/>
                <a:ext cx="878" cy="384"/>
                <a:chOff x="1626" y="480"/>
                <a:chExt cx="878" cy="384"/>
              </a:xfrm>
            </p:grpSpPr>
            <p:sp>
              <p:nvSpPr>
                <p:cNvPr id="6284" name="Rectangle 32"/>
                <p:cNvSpPr>
                  <a:spLocks noChangeArrowheads="1"/>
                </p:cNvSpPr>
                <p:nvPr/>
              </p:nvSpPr>
              <p:spPr bwMode="auto">
                <a:xfrm>
                  <a:off x="1669" y="480"/>
                  <a:ext cx="792" cy="384"/>
                </a:xfrm>
                <a:prstGeom prst="rect">
                  <a:avLst/>
                </a:prstGeom>
                <a:noFill/>
                <a:ln w="9525">
                  <a:noFill/>
                  <a:miter lim="800000"/>
                  <a:headEnd/>
                  <a:tailEnd/>
                </a:ln>
              </p:spPr>
              <p:txBody>
                <a:bodyPr/>
                <a:lstStyle/>
                <a:p>
                  <a:pPr algn="ctr">
                    <a:tabLst>
                      <a:tab pos="266700" algn="l"/>
                    </a:tabLst>
                  </a:pPr>
                  <a:r>
                    <a:rPr lang="zh-CN" altLang="en-US" sz="2000"/>
                    <a:t>数学</a:t>
                  </a:r>
                </a:p>
                <a:p>
                  <a:pPr algn="ctr" eaLnBrk="0" hangingPunct="0">
                    <a:tabLst>
                      <a:tab pos="266700" algn="l"/>
                    </a:tabLst>
                  </a:pPr>
                  <a:endParaRPr lang="en-US" altLang="zh-CN" sz="2000"/>
                </a:p>
              </p:txBody>
            </p:sp>
            <p:sp>
              <p:nvSpPr>
                <p:cNvPr id="6285" name="Rectangle 33"/>
                <p:cNvSpPr>
                  <a:spLocks noChangeArrowheads="1"/>
                </p:cNvSpPr>
                <p:nvPr/>
              </p:nvSpPr>
              <p:spPr bwMode="auto">
                <a:xfrm>
                  <a:off x="1626" y="480"/>
                  <a:ext cx="878" cy="384"/>
                </a:xfrm>
                <a:prstGeom prst="rect">
                  <a:avLst/>
                </a:prstGeom>
                <a:noFill/>
                <a:ln w="7">
                  <a:solidFill>
                    <a:srgbClr val="A0A0A0"/>
                  </a:solidFill>
                  <a:miter lim="800000"/>
                  <a:headEnd/>
                  <a:tailEnd/>
                </a:ln>
              </p:spPr>
              <p:txBody>
                <a:bodyPr/>
                <a:lstStyle/>
                <a:p>
                  <a:endParaRPr lang="zh-CN" altLang="en-US"/>
                </a:p>
              </p:txBody>
            </p:sp>
          </p:grpSp>
          <p:grpSp>
            <p:nvGrpSpPr>
              <p:cNvPr id="6161" name="Group 34"/>
              <p:cNvGrpSpPr>
                <a:grpSpLocks/>
              </p:cNvGrpSpPr>
              <p:nvPr/>
            </p:nvGrpSpPr>
            <p:grpSpPr bwMode="auto">
              <a:xfrm>
                <a:off x="2504" y="480"/>
                <a:ext cx="950" cy="384"/>
                <a:chOff x="2504" y="480"/>
                <a:chExt cx="950" cy="384"/>
              </a:xfrm>
            </p:grpSpPr>
            <p:sp>
              <p:nvSpPr>
                <p:cNvPr id="6282" name="Rectangle 35"/>
                <p:cNvSpPr>
                  <a:spLocks noChangeArrowheads="1"/>
                </p:cNvSpPr>
                <p:nvPr/>
              </p:nvSpPr>
              <p:spPr bwMode="auto">
                <a:xfrm>
                  <a:off x="2547" y="480"/>
                  <a:ext cx="864" cy="384"/>
                </a:xfrm>
                <a:prstGeom prst="rect">
                  <a:avLst/>
                </a:prstGeom>
                <a:noFill/>
                <a:ln w="9525">
                  <a:noFill/>
                  <a:miter lim="800000"/>
                  <a:headEnd/>
                  <a:tailEnd/>
                </a:ln>
              </p:spPr>
              <p:txBody>
                <a:bodyPr/>
                <a:lstStyle/>
                <a:p>
                  <a:pPr algn="ctr">
                    <a:tabLst>
                      <a:tab pos="266700" algn="l"/>
                    </a:tabLst>
                  </a:pPr>
                  <a:r>
                    <a:rPr lang="en-US" altLang="zh-CN" sz="2000"/>
                    <a:t> </a:t>
                  </a:r>
                </a:p>
                <a:p>
                  <a:pPr algn="ctr" eaLnBrk="0" hangingPunct="0">
                    <a:tabLst>
                      <a:tab pos="266700" algn="l"/>
                    </a:tabLst>
                  </a:pPr>
                  <a:endParaRPr lang="en-US" altLang="zh-CN" sz="2000"/>
                </a:p>
              </p:txBody>
            </p:sp>
            <p:sp>
              <p:nvSpPr>
                <p:cNvPr id="6283" name="Rectangle 36"/>
                <p:cNvSpPr>
                  <a:spLocks noChangeArrowheads="1"/>
                </p:cNvSpPr>
                <p:nvPr/>
              </p:nvSpPr>
              <p:spPr bwMode="auto">
                <a:xfrm>
                  <a:off x="2504" y="480"/>
                  <a:ext cx="950" cy="384"/>
                </a:xfrm>
                <a:prstGeom prst="rect">
                  <a:avLst/>
                </a:prstGeom>
                <a:noFill/>
                <a:ln w="7">
                  <a:solidFill>
                    <a:srgbClr val="A0A0A0"/>
                  </a:solidFill>
                  <a:miter lim="800000"/>
                  <a:headEnd/>
                  <a:tailEnd/>
                </a:ln>
              </p:spPr>
              <p:txBody>
                <a:bodyPr/>
                <a:lstStyle/>
                <a:p>
                  <a:endParaRPr lang="zh-CN" altLang="en-US"/>
                </a:p>
              </p:txBody>
            </p:sp>
          </p:grpSp>
          <p:grpSp>
            <p:nvGrpSpPr>
              <p:cNvPr id="6162" name="Group 37"/>
              <p:cNvGrpSpPr>
                <a:grpSpLocks/>
              </p:cNvGrpSpPr>
              <p:nvPr/>
            </p:nvGrpSpPr>
            <p:grpSpPr bwMode="auto">
              <a:xfrm>
                <a:off x="0" y="864"/>
                <a:ext cx="518" cy="384"/>
                <a:chOff x="0" y="864"/>
                <a:chExt cx="518" cy="384"/>
              </a:xfrm>
            </p:grpSpPr>
            <p:sp>
              <p:nvSpPr>
                <p:cNvPr id="6280" name="Rectangle 38"/>
                <p:cNvSpPr>
                  <a:spLocks noChangeArrowheads="1"/>
                </p:cNvSpPr>
                <p:nvPr/>
              </p:nvSpPr>
              <p:spPr bwMode="auto">
                <a:xfrm>
                  <a:off x="43" y="864"/>
                  <a:ext cx="432" cy="384"/>
                </a:xfrm>
                <a:prstGeom prst="rect">
                  <a:avLst/>
                </a:prstGeom>
                <a:noFill/>
                <a:ln w="9525">
                  <a:noFill/>
                  <a:miter lim="800000"/>
                  <a:headEnd/>
                  <a:tailEnd/>
                </a:ln>
              </p:spPr>
              <p:txBody>
                <a:bodyPr/>
                <a:lstStyle/>
                <a:p>
                  <a:pPr algn="ctr">
                    <a:tabLst>
                      <a:tab pos="266700" algn="l"/>
                    </a:tabLst>
                  </a:pPr>
                  <a:r>
                    <a:rPr lang="en-US" altLang="zh-CN" sz="2000"/>
                    <a:t>2</a:t>
                  </a:r>
                </a:p>
                <a:p>
                  <a:pPr algn="ctr" eaLnBrk="0" hangingPunct="0">
                    <a:tabLst>
                      <a:tab pos="266700" algn="l"/>
                    </a:tabLst>
                  </a:pPr>
                  <a:endParaRPr lang="en-US" altLang="zh-CN" sz="2000"/>
                </a:p>
              </p:txBody>
            </p:sp>
            <p:sp>
              <p:nvSpPr>
                <p:cNvPr id="6281" name="Rectangle 39"/>
                <p:cNvSpPr>
                  <a:spLocks noChangeArrowheads="1"/>
                </p:cNvSpPr>
                <p:nvPr/>
              </p:nvSpPr>
              <p:spPr bwMode="auto">
                <a:xfrm>
                  <a:off x="0" y="864"/>
                  <a:ext cx="518" cy="384"/>
                </a:xfrm>
                <a:prstGeom prst="rect">
                  <a:avLst/>
                </a:prstGeom>
                <a:noFill/>
                <a:ln w="7">
                  <a:solidFill>
                    <a:srgbClr val="A0A0A0"/>
                  </a:solidFill>
                  <a:miter lim="800000"/>
                  <a:headEnd/>
                  <a:tailEnd/>
                </a:ln>
              </p:spPr>
              <p:txBody>
                <a:bodyPr/>
                <a:lstStyle/>
                <a:p>
                  <a:endParaRPr lang="zh-CN" altLang="en-US"/>
                </a:p>
              </p:txBody>
            </p:sp>
          </p:grpSp>
          <p:grpSp>
            <p:nvGrpSpPr>
              <p:cNvPr id="6163" name="Group 40"/>
              <p:cNvGrpSpPr>
                <a:grpSpLocks/>
              </p:cNvGrpSpPr>
              <p:nvPr/>
            </p:nvGrpSpPr>
            <p:grpSpPr bwMode="auto">
              <a:xfrm>
                <a:off x="518" y="864"/>
                <a:ext cx="662" cy="384"/>
                <a:chOff x="518" y="864"/>
                <a:chExt cx="662" cy="384"/>
              </a:xfrm>
            </p:grpSpPr>
            <p:sp>
              <p:nvSpPr>
                <p:cNvPr id="6278" name="Rectangle 41"/>
                <p:cNvSpPr>
                  <a:spLocks noChangeArrowheads="1"/>
                </p:cNvSpPr>
                <p:nvPr/>
              </p:nvSpPr>
              <p:spPr bwMode="auto">
                <a:xfrm>
                  <a:off x="561" y="864"/>
                  <a:ext cx="576" cy="384"/>
                </a:xfrm>
                <a:prstGeom prst="rect">
                  <a:avLst/>
                </a:prstGeom>
                <a:noFill/>
                <a:ln w="9525">
                  <a:noFill/>
                  <a:miter lim="800000"/>
                  <a:headEnd/>
                  <a:tailEnd/>
                </a:ln>
              </p:spPr>
              <p:txBody>
                <a:bodyPr/>
                <a:lstStyle/>
                <a:p>
                  <a:pPr algn="ctr">
                    <a:tabLst>
                      <a:tab pos="266700" algn="l"/>
                    </a:tabLst>
                  </a:pPr>
                  <a:r>
                    <a:rPr lang="zh-CN" altLang="en-US" sz="2000"/>
                    <a:t>线性代数</a:t>
                  </a:r>
                </a:p>
                <a:p>
                  <a:pPr algn="ctr" eaLnBrk="0" hangingPunct="0">
                    <a:tabLst>
                      <a:tab pos="266700" algn="l"/>
                    </a:tabLst>
                  </a:pPr>
                  <a:endParaRPr lang="en-US" altLang="zh-CN" sz="2000"/>
                </a:p>
              </p:txBody>
            </p:sp>
            <p:sp>
              <p:nvSpPr>
                <p:cNvPr id="6279" name="Rectangle 42"/>
                <p:cNvSpPr>
                  <a:spLocks noChangeArrowheads="1"/>
                </p:cNvSpPr>
                <p:nvPr/>
              </p:nvSpPr>
              <p:spPr bwMode="auto">
                <a:xfrm>
                  <a:off x="518" y="864"/>
                  <a:ext cx="662" cy="384"/>
                </a:xfrm>
                <a:prstGeom prst="rect">
                  <a:avLst/>
                </a:prstGeom>
                <a:noFill/>
                <a:ln w="7">
                  <a:solidFill>
                    <a:srgbClr val="A0A0A0"/>
                  </a:solidFill>
                  <a:miter lim="800000"/>
                  <a:headEnd/>
                  <a:tailEnd/>
                </a:ln>
              </p:spPr>
              <p:txBody>
                <a:bodyPr/>
                <a:lstStyle/>
                <a:p>
                  <a:endParaRPr lang="zh-CN" altLang="en-US"/>
                </a:p>
              </p:txBody>
            </p:sp>
          </p:grpSp>
          <p:grpSp>
            <p:nvGrpSpPr>
              <p:cNvPr id="6164" name="Group 43"/>
              <p:cNvGrpSpPr>
                <a:grpSpLocks/>
              </p:cNvGrpSpPr>
              <p:nvPr/>
            </p:nvGrpSpPr>
            <p:grpSpPr bwMode="auto">
              <a:xfrm>
                <a:off x="1180" y="864"/>
                <a:ext cx="446" cy="384"/>
                <a:chOff x="1180" y="864"/>
                <a:chExt cx="446" cy="384"/>
              </a:xfrm>
            </p:grpSpPr>
            <p:sp>
              <p:nvSpPr>
                <p:cNvPr id="6276" name="Rectangle 44"/>
                <p:cNvSpPr>
                  <a:spLocks noChangeArrowheads="1"/>
                </p:cNvSpPr>
                <p:nvPr/>
              </p:nvSpPr>
              <p:spPr bwMode="auto">
                <a:xfrm>
                  <a:off x="1223" y="864"/>
                  <a:ext cx="360" cy="384"/>
                </a:xfrm>
                <a:prstGeom prst="rect">
                  <a:avLst/>
                </a:prstGeom>
                <a:noFill/>
                <a:ln w="9525">
                  <a:noFill/>
                  <a:miter lim="800000"/>
                  <a:headEnd/>
                  <a:tailEnd/>
                </a:ln>
              </p:spPr>
              <p:txBody>
                <a:bodyPr/>
                <a:lstStyle/>
                <a:p>
                  <a:pPr algn="ctr">
                    <a:tabLst>
                      <a:tab pos="266700" algn="l"/>
                    </a:tabLst>
                  </a:pPr>
                  <a:r>
                    <a:rPr lang="en-US" altLang="zh-CN" sz="2000"/>
                    <a:t>4</a:t>
                  </a:r>
                </a:p>
                <a:p>
                  <a:pPr algn="ctr" eaLnBrk="0" hangingPunct="0">
                    <a:tabLst>
                      <a:tab pos="266700" algn="l"/>
                    </a:tabLst>
                  </a:pPr>
                  <a:endParaRPr lang="en-US" altLang="zh-CN" sz="2000"/>
                </a:p>
              </p:txBody>
            </p:sp>
            <p:sp>
              <p:nvSpPr>
                <p:cNvPr id="6277" name="Rectangle 45"/>
                <p:cNvSpPr>
                  <a:spLocks noChangeArrowheads="1"/>
                </p:cNvSpPr>
                <p:nvPr/>
              </p:nvSpPr>
              <p:spPr bwMode="auto">
                <a:xfrm>
                  <a:off x="1180" y="864"/>
                  <a:ext cx="446" cy="384"/>
                </a:xfrm>
                <a:prstGeom prst="rect">
                  <a:avLst/>
                </a:prstGeom>
                <a:noFill/>
                <a:ln w="7">
                  <a:solidFill>
                    <a:srgbClr val="A0A0A0"/>
                  </a:solidFill>
                  <a:miter lim="800000"/>
                  <a:headEnd/>
                  <a:tailEnd/>
                </a:ln>
              </p:spPr>
              <p:txBody>
                <a:bodyPr/>
                <a:lstStyle/>
                <a:p>
                  <a:endParaRPr lang="zh-CN" altLang="en-US"/>
                </a:p>
              </p:txBody>
            </p:sp>
          </p:grpSp>
          <p:grpSp>
            <p:nvGrpSpPr>
              <p:cNvPr id="6165" name="Group 46"/>
              <p:cNvGrpSpPr>
                <a:grpSpLocks/>
              </p:cNvGrpSpPr>
              <p:nvPr/>
            </p:nvGrpSpPr>
            <p:grpSpPr bwMode="auto">
              <a:xfrm>
                <a:off x="1626" y="864"/>
                <a:ext cx="878" cy="384"/>
                <a:chOff x="1626" y="864"/>
                <a:chExt cx="878" cy="384"/>
              </a:xfrm>
            </p:grpSpPr>
            <p:sp>
              <p:nvSpPr>
                <p:cNvPr id="6274" name="Rectangle 47"/>
                <p:cNvSpPr>
                  <a:spLocks noChangeArrowheads="1"/>
                </p:cNvSpPr>
                <p:nvPr/>
              </p:nvSpPr>
              <p:spPr bwMode="auto">
                <a:xfrm>
                  <a:off x="1669" y="864"/>
                  <a:ext cx="792" cy="384"/>
                </a:xfrm>
                <a:prstGeom prst="rect">
                  <a:avLst/>
                </a:prstGeom>
                <a:noFill/>
                <a:ln w="9525">
                  <a:noFill/>
                  <a:miter lim="800000"/>
                  <a:headEnd/>
                  <a:tailEnd/>
                </a:ln>
              </p:spPr>
              <p:txBody>
                <a:bodyPr/>
                <a:lstStyle/>
                <a:p>
                  <a:pPr algn="ctr">
                    <a:tabLst>
                      <a:tab pos="266700" algn="l"/>
                    </a:tabLst>
                  </a:pPr>
                  <a:r>
                    <a:rPr lang="zh-CN" altLang="en-US" sz="2000"/>
                    <a:t>数学</a:t>
                  </a:r>
                </a:p>
                <a:p>
                  <a:pPr algn="ctr" eaLnBrk="0" hangingPunct="0">
                    <a:tabLst>
                      <a:tab pos="266700" algn="l"/>
                    </a:tabLst>
                  </a:pPr>
                  <a:endParaRPr lang="en-US" altLang="zh-CN" sz="2000"/>
                </a:p>
              </p:txBody>
            </p:sp>
            <p:sp>
              <p:nvSpPr>
                <p:cNvPr id="6275" name="Rectangle 48"/>
                <p:cNvSpPr>
                  <a:spLocks noChangeArrowheads="1"/>
                </p:cNvSpPr>
                <p:nvPr/>
              </p:nvSpPr>
              <p:spPr bwMode="auto">
                <a:xfrm>
                  <a:off x="1626" y="864"/>
                  <a:ext cx="878" cy="384"/>
                </a:xfrm>
                <a:prstGeom prst="rect">
                  <a:avLst/>
                </a:prstGeom>
                <a:noFill/>
                <a:ln w="7">
                  <a:solidFill>
                    <a:srgbClr val="A0A0A0"/>
                  </a:solidFill>
                  <a:miter lim="800000"/>
                  <a:headEnd/>
                  <a:tailEnd/>
                </a:ln>
              </p:spPr>
              <p:txBody>
                <a:bodyPr/>
                <a:lstStyle/>
                <a:p>
                  <a:endParaRPr lang="zh-CN" altLang="en-US"/>
                </a:p>
              </p:txBody>
            </p:sp>
          </p:grpSp>
          <p:grpSp>
            <p:nvGrpSpPr>
              <p:cNvPr id="6166" name="Group 49"/>
              <p:cNvGrpSpPr>
                <a:grpSpLocks/>
              </p:cNvGrpSpPr>
              <p:nvPr/>
            </p:nvGrpSpPr>
            <p:grpSpPr bwMode="auto">
              <a:xfrm>
                <a:off x="2504" y="864"/>
                <a:ext cx="950" cy="384"/>
                <a:chOff x="2504" y="864"/>
                <a:chExt cx="950" cy="384"/>
              </a:xfrm>
            </p:grpSpPr>
            <p:sp>
              <p:nvSpPr>
                <p:cNvPr id="6272" name="Rectangle 50"/>
                <p:cNvSpPr>
                  <a:spLocks noChangeArrowheads="1"/>
                </p:cNvSpPr>
                <p:nvPr/>
              </p:nvSpPr>
              <p:spPr bwMode="auto">
                <a:xfrm>
                  <a:off x="2547" y="864"/>
                  <a:ext cx="864" cy="384"/>
                </a:xfrm>
                <a:prstGeom prst="rect">
                  <a:avLst/>
                </a:prstGeom>
                <a:noFill/>
                <a:ln w="9525">
                  <a:noFill/>
                  <a:miter lim="800000"/>
                  <a:headEnd/>
                  <a:tailEnd/>
                </a:ln>
              </p:spPr>
              <p:txBody>
                <a:bodyPr/>
                <a:lstStyle/>
                <a:p>
                  <a:pPr algn="ctr">
                    <a:tabLst>
                      <a:tab pos="266700" algn="l"/>
                    </a:tabLst>
                  </a:pPr>
                  <a:r>
                    <a:rPr lang="en-US" altLang="zh-CN" sz="2000"/>
                    <a:t> </a:t>
                  </a:r>
                </a:p>
                <a:p>
                  <a:pPr algn="ctr" eaLnBrk="0" hangingPunct="0">
                    <a:tabLst>
                      <a:tab pos="266700" algn="l"/>
                    </a:tabLst>
                  </a:pPr>
                  <a:endParaRPr lang="en-US" altLang="zh-CN" sz="2000"/>
                </a:p>
              </p:txBody>
            </p:sp>
            <p:sp>
              <p:nvSpPr>
                <p:cNvPr id="6273" name="Rectangle 51"/>
                <p:cNvSpPr>
                  <a:spLocks noChangeArrowheads="1"/>
                </p:cNvSpPr>
                <p:nvPr/>
              </p:nvSpPr>
              <p:spPr bwMode="auto">
                <a:xfrm>
                  <a:off x="2504" y="864"/>
                  <a:ext cx="950" cy="384"/>
                </a:xfrm>
                <a:prstGeom prst="rect">
                  <a:avLst/>
                </a:prstGeom>
                <a:noFill/>
                <a:ln w="7">
                  <a:solidFill>
                    <a:srgbClr val="A0A0A0"/>
                  </a:solidFill>
                  <a:miter lim="800000"/>
                  <a:headEnd/>
                  <a:tailEnd/>
                </a:ln>
              </p:spPr>
              <p:txBody>
                <a:bodyPr/>
                <a:lstStyle/>
                <a:p>
                  <a:endParaRPr lang="zh-CN" altLang="en-US"/>
                </a:p>
              </p:txBody>
            </p:sp>
          </p:grpSp>
          <p:grpSp>
            <p:nvGrpSpPr>
              <p:cNvPr id="6167" name="Group 52"/>
              <p:cNvGrpSpPr>
                <a:grpSpLocks/>
              </p:cNvGrpSpPr>
              <p:nvPr/>
            </p:nvGrpSpPr>
            <p:grpSpPr bwMode="auto">
              <a:xfrm>
                <a:off x="0" y="1248"/>
                <a:ext cx="518" cy="384"/>
                <a:chOff x="0" y="1248"/>
                <a:chExt cx="518" cy="384"/>
              </a:xfrm>
            </p:grpSpPr>
            <p:sp>
              <p:nvSpPr>
                <p:cNvPr id="6270" name="Rectangle 53"/>
                <p:cNvSpPr>
                  <a:spLocks noChangeArrowheads="1"/>
                </p:cNvSpPr>
                <p:nvPr/>
              </p:nvSpPr>
              <p:spPr bwMode="auto">
                <a:xfrm>
                  <a:off x="43" y="1248"/>
                  <a:ext cx="432" cy="384"/>
                </a:xfrm>
                <a:prstGeom prst="rect">
                  <a:avLst/>
                </a:prstGeom>
                <a:noFill/>
                <a:ln w="9525">
                  <a:noFill/>
                  <a:miter lim="800000"/>
                  <a:headEnd/>
                  <a:tailEnd/>
                </a:ln>
              </p:spPr>
              <p:txBody>
                <a:bodyPr/>
                <a:lstStyle/>
                <a:p>
                  <a:pPr algn="ctr">
                    <a:tabLst>
                      <a:tab pos="266700" algn="l"/>
                    </a:tabLst>
                  </a:pPr>
                  <a:r>
                    <a:rPr lang="en-US" altLang="zh-CN" sz="2000"/>
                    <a:t>3</a:t>
                  </a:r>
                </a:p>
                <a:p>
                  <a:pPr algn="ctr" eaLnBrk="0" hangingPunct="0">
                    <a:tabLst>
                      <a:tab pos="266700" algn="l"/>
                    </a:tabLst>
                  </a:pPr>
                  <a:endParaRPr lang="en-US" altLang="zh-CN" sz="2000"/>
                </a:p>
              </p:txBody>
            </p:sp>
            <p:sp>
              <p:nvSpPr>
                <p:cNvPr id="6271" name="Rectangle 54"/>
                <p:cNvSpPr>
                  <a:spLocks noChangeArrowheads="1"/>
                </p:cNvSpPr>
                <p:nvPr/>
              </p:nvSpPr>
              <p:spPr bwMode="auto">
                <a:xfrm>
                  <a:off x="0" y="1248"/>
                  <a:ext cx="518" cy="384"/>
                </a:xfrm>
                <a:prstGeom prst="rect">
                  <a:avLst/>
                </a:prstGeom>
                <a:noFill/>
                <a:ln w="7">
                  <a:solidFill>
                    <a:srgbClr val="A0A0A0"/>
                  </a:solidFill>
                  <a:miter lim="800000"/>
                  <a:headEnd/>
                  <a:tailEnd/>
                </a:ln>
              </p:spPr>
              <p:txBody>
                <a:bodyPr/>
                <a:lstStyle/>
                <a:p>
                  <a:endParaRPr lang="zh-CN" altLang="en-US"/>
                </a:p>
              </p:txBody>
            </p:sp>
          </p:grpSp>
          <p:grpSp>
            <p:nvGrpSpPr>
              <p:cNvPr id="6168" name="Group 55"/>
              <p:cNvGrpSpPr>
                <a:grpSpLocks/>
              </p:cNvGrpSpPr>
              <p:nvPr/>
            </p:nvGrpSpPr>
            <p:grpSpPr bwMode="auto">
              <a:xfrm>
                <a:off x="518" y="1248"/>
                <a:ext cx="662" cy="384"/>
                <a:chOff x="518" y="1248"/>
                <a:chExt cx="662" cy="384"/>
              </a:xfrm>
            </p:grpSpPr>
            <p:sp>
              <p:nvSpPr>
                <p:cNvPr id="6268" name="Rectangle 56"/>
                <p:cNvSpPr>
                  <a:spLocks noChangeArrowheads="1"/>
                </p:cNvSpPr>
                <p:nvPr/>
              </p:nvSpPr>
              <p:spPr bwMode="auto">
                <a:xfrm>
                  <a:off x="561" y="1248"/>
                  <a:ext cx="576" cy="384"/>
                </a:xfrm>
                <a:prstGeom prst="rect">
                  <a:avLst/>
                </a:prstGeom>
                <a:noFill/>
                <a:ln w="9525">
                  <a:noFill/>
                  <a:miter lim="800000"/>
                  <a:headEnd/>
                  <a:tailEnd/>
                </a:ln>
              </p:spPr>
              <p:txBody>
                <a:bodyPr/>
                <a:lstStyle/>
                <a:p>
                  <a:pPr algn="ctr">
                    <a:tabLst>
                      <a:tab pos="266700" algn="l"/>
                    </a:tabLst>
                  </a:pPr>
                  <a:r>
                    <a:rPr lang="zh-CN" altLang="en-US" sz="2000"/>
                    <a:t>最优化方法</a:t>
                  </a:r>
                </a:p>
                <a:p>
                  <a:pPr algn="ctr" eaLnBrk="0" hangingPunct="0">
                    <a:tabLst>
                      <a:tab pos="266700" algn="l"/>
                    </a:tabLst>
                  </a:pPr>
                  <a:endParaRPr lang="en-US" altLang="zh-CN" sz="2000"/>
                </a:p>
              </p:txBody>
            </p:sp>
            <p:sp>
              <p:nvSpPr>
                <p:cNvPr id="6269" name="Rectangle 57"/>
                <p:cNvSpPr>
                  <a:spLocks noChangeArrowheads="1"/>
                </p:cNvSpPr>
                <p:nvPr/>
              </p:nvSpPr>
              <p:spPr bwMode="auto">
                <a:xfrm>
                  <a:off x="518" y="1248"/>
                  <a:ext cx="662" cy="384"/>
                </a:xfrm>
                <a:prstGeom prst="rect">
                  <a:avLst/>
                </a:prstGeom>
                <a:noFill/>
                <a:ln w="7">
                  <a:solidFill>
                    <a:srgbClr val="A0A0A0"/>
                  </a:solidFill>
                  <a:miter lim="800000"/>
                  <a:headEnd/>
                  <a:tailEnd/>
                </a:ln>
              </p:spPr>
              <p:txBody>
                <a:bodyPr/>
                <a:lstStyle/>
                <a:p>
                  <a:endParaRPr lang="zh-CN" altLang="en-US"/>
                </a:p>
              </p:txBody>
            </p:sp>
          </p:grpSp>
          <p:grpSp>
            <p:nvGrpSpPr>
              <p:cNvPr id="6169" name="Group 58"/>
              <p:cNvGrpSpPr>
                <a:grpSpLocks/>
              </p:cNvGrpSpPr>
              <p:nvPr/>
            </p:nvGrpSpPr>
            <p:grpSpPr bwMode="auto">
              <a:xfrm>
                <a:off x="1180" y="1248"/>
                <a:ext cx="446" cy="384"/>
                <a:chOff x="1180" y="1248"/>
                <a:chExt cx="446" cy="384"/>
              </a:xfrm>
            </p:grpSpPr>
            <p:sp>
              <p:nvSpPr>
                <p:cNvPr id="6266" name="Rectangle 59"/>
                <p:cNvSpPr>
                  <a:spLocks noChangeArrowheads="1"/>
                </p:cNvSpPr>
                <p:nvPr/>
              </p:nvSpPr>
              <p:spPr bwMode="auto">
                <a:xfrm>
                  <a:off x="1223" y="1248"/>
                  <a:ext cx="360" cy="384"/>
                </a:xfrm>
                <a:prstGeom prst="rect">
                  <a:avLst/>
                </a:prstGeom>
                <a:noFill/>
                <a:ln w="9525">
                  <a:noFill/>
                  <a:miter lim="800000"/>
                  <a:headEnd/>
                  <a:tailEnd/>
                </a:ln>
              </p:spPr>
              <p:txBody>
                <a:bodyPr/>
                <a:lstStyle/>
                <a:p>
                  <a:pPr algn="ctr">
                    <a:tabLst>
                      <a:tab pos="266700" algn="l"/>
                    </a:tabLst>
                  </a:pPr>
                  <a:r>
                    <a:rPr lang="en-US" altLang="zh-CN" sz="2000"/>
                    <a:t>4</a:t>
                  </a:r>
                </a:p>
                <a:p>
                  <a:pPr algn="ctr" eaLnBrk="0" hangingPunct="0">
                    <a:tabLst>
                      <a:tab pos="266700" algn="l"/>
                    </a:tabLst>
                  </a:pPr>
                  <a:endParaRPr lang="en-US" altLang="zh-CN" sz="2000"/>
                </a:p>
              </p:txBody>
            </p:sp>
            <p:sp>
              <p:nvSpPr>
                <p:cNvPr id="6267" name="Rectangle 60"/>
                <p:cNvSpPr>
                  <a:spLocks noChangeArrowheads="1"/>
                </p:cNvSpPr>
                <p:nvPr/>
              </p:nvSpPr>
              <p:spPr bwMode="auto">
                <a:xfrm>
                  <a:off x="1180" y="1248"/>
                  <a:ext cx="446" cy="384"/>
                </a:xfrm>
                <a:prstGeom prst="rect">
                  <a:avLst/>
                </a:prstGeom>
                <a:noFill/>
                <a:ln w="7">
                  <a:solidFill>
                    <a:srgbClr val="A0A0A0"/>
                  </a:solidFill>
                  <a:miter lim="800000"/>
                  <a:headEnd/>
                  <a:tailEnd/>
                </a:ln>
              </p:spPr>
              <p:txBody>
                <a:bodyPr/>
                <a:lstStyle/>
                <a:p>
                  <a:endParaRPr lang="zh-CN" altLang="en-US"/>
                </a:p>
              </p:txBody>
            </p:sp>
          </p:grpSp>
          <p:grpSp>
            <p:nvGrpSpPr>
              <p:cNvPr id="6170" name="Group 61"/>
              <p:cNvGrpSpPr>
                <a:grpSpLocks/>
              </p:cNvGrpSpPr>
              <p:nvPr/>
            </p:nvGrpSpPr>
            <p:grpSpPr bwMode="auto">
              <a:xfrm>
                <a:off x="1626" y="1248"/>
                <a:ext cx="878" cy="384"/>
                <a:chOff x="1626" y="1248"/>
                <a:chExt cx="878" cy="384"/>
              </a:xfrm>
            </p:grpSpPr>
            <p:sp>
              <p:nvSpPr>
                <p:cNvPr id="6264" name="Rectangle 62"/>
                <p:cNvSpPr>
                  <a:spLocks noChangeArrowheads="1"/>
                </p:cNvSpPr>
                <p:nvPr/>
              </p:nvSpPr>
              <p:spPr bwMode="auto">
                <a:xfrm>
                  <a:off x="1669" y="1248"/>
                  <a:ext cx="792" cy="384"/>
                </a:xfrm>
                <a:prstGeom prst="rect">
                  <a:avLst/>
                </a:prstGeom>
                <a:noFill/>
                <a:ln w="9525">
                  <a:noFill/>
                  <a:miter lim="800000"/>
                  <a:headEnd/>
                  <a:tailEnd/>
                </a:ln>
              </p:spPr>
              <p:txBody>
                <a:bodyPr/>
                <a:lstStyle/>
                <a:p>
                  <a:pPr algn="ctr">
                    <a:tabLst>
                      <a:tab pos="266700" algn="l"/>
                    </a:tabLst>
                  </a:pPr>
                  <a:r>
                    <a:rPr lang="zh-CN" altLang="en-US" sz="2000"/>
                    <a:t>数学；运筹学</a:t>
                  </a:r>
                </a:p>
                <a:p>
                  <a:pPr algn="ctr" eaLnBrk="0" hangingPunct="0">
                    <a:tabLst>
                      <a:tab pos="266700" algn="l"/>
                    </a:tabLst>
                  </a:pPr>
                  <a:endParaRPr lang="en-US" altLang="zh-CN" sz="2000"/>
                </a:p>
              </p:txBody>
            </p:sp>
            <p:sp>
              <p:nvSpPr>
                <p:cNvPr id="6265" name="Rectangle 63"/>
                <p:cNvSpPr>
                  <a:spLocks noChangeArrowheads="1"/>
                </p:cNvSpPr>
                <p:nvPr/>
              </p:nvSpPr>
              <p:spPr bwMode="auto">
                <a:xfrm>
                  <a:off x="1626" y="1248"/>
                  <a:ext cx="878" cy="384"/>
                </a:xfrm>
                <a:prstGeom prst="rect">
                  <a:avLst/>
                </a:prstGeom>
                <a:noFill/>
                <a:ln w="7">
                  <a:solidFill>
                    <a:srgbClr val="A0A0A0"/>
                  </a:solidFill>
                  <a:miter lim="800000"/>
                  <a:headEnd/>
                  <a:tailEnd/>
                </a:ln>
              </p:spPr>
              <p:txBody>
                <a:bodyPr/>
                <a:lstStyle/>
                <a:p>
                  <a:endParaRPr lang="zh-CN" altLang="en-US"/>
                </a:p>
              </p:txBody>
            </p:sp>
          </p:grpSp>
          <p:grpSp>
            <p:nvGrpSpPr>
              <p:cNvPr id="6171" name="Group 64"/>
              <p:cNvGrpSpPr>
                <a:grpSpLocks/>
              </p:cNvGrpSpPr>
              <p:nvPr/>
            </p:nvGrpSpPr>
            <p:grpSpPr bwMode="auto">
              <a:xfrm>
                <a:off x="2504" y="1248"/>
                <a:ext cx="950" cy="384"/>
                <a:chOff x="2504" y="1248"/>
                <a:chExt cx="950" cy="384"/>
              </a:xfrm>
            </p:grpSpPr>
            <p:sp>
              <p:nvSpPr>
                <p:cNvPr id="6262" name="Rectangle 65"/>
                <p:cNvSpPr>
                  <a:spLocks noChangeArrowheads="1"/>
                </p:cNvSpPr>
                <p:nvPr/>
              </p:nvSpPr>
              <p:spPr bwMode="auto">
                <a:xfrm>
                  <a:off x="2547" y="1248"/>
                  <a:ext cx="864" cy="384"/>
                </a:xfrm>
                <a:prstGeom prst="rect">
                  <a:avLst/>
                </a:prstGeom>
                <a:noFill/>
                <a:ln w="9525">
                  <a:noFill/>
                  <a:miter lim="800000"/>
                  <a:headEnd/>
                  <a:tailEnd/>
                </a:ln>
              </p:spPr>
              <p:txBody>
                <a:bodyPr/>
                <a:lstStyle/>
                <a:p>
                  <a:pPr algn="ctr">
                    <a:tabLst>
                      <a:tab pos="266700" algn="l"/>
                    </a:tabLst>
                  </a:pPr>
                  <a:r>
                    <a:rPr lang="zh-CN" altLang="en-US" sz="2000"/>
                    <a:t>微积分；线性代数</a:t>
                  </a:r>
                </a:p>
                <a:p>
                  <a:pPr algn="ctr" eaLnBrk="0" hangingPunct="0">
                    <a:tabLst>
                      <a:tab pos="266700" algn="l"/>
                    </a:tabLst>
                  </a:pPr>
                  <a:endParaRPr lang="en-US" altLang="zh-CN" sz="2000"/>
                </a:p>
              </p:txBody>
            </p:sp>
            <p:sp>
              <p:nvSpPr>
                <p:cNvPr id="6263" name="Rectangle 66"/>
                <p:cNvSpPr>
                  <a:spLocks noChangeArrowheads="1"/>
                </p:cNvSpPr>
                <p:nvPr/>
              </p:nvSpPr>
              <p:spPr bwMode="auto">
                <a:xfrm>
                  <a:off x="2504" y="1248"/>
                  <a:ext cx="950" cy="384"/>
                </a:xfrm>
                <a:prstGeom prst="rect">
                  <a:avLst/>
                </a:prstGeom>
                <a:noFill/>
                <a:ln w="7">
                  <a:solidFill>
                    <a:srgbClr val="A0A0A0"/>
                  </a:solidFill>
                  <a:miter lim="800000"/>
                  <a:headEnd/>
                  <a:tailEnd/>
                </a:ln>
              </p:spPr>
              <p:txBody>
                <a:bodyPr/>
                <a:lstStyle/>
                <a:p>
                  <a:endParaRPr lang="zh-CN" altLang="en-US"/>
                </a:p>
              </p:txBody>
            </p:sp>
          </p:grpSp>
          <p:grpSp>
            <p:nvGrpSpPr>
              <p:cNvPr id="6172" name="Group 67"/>
              <p:cNvGrpSpPr>
                <a:grpSpLocks/>
              </p:cNvGrpSpPr>
              <p:nvPr/>
            </p:nvGrpSpPr>
            <p:grpSpPr bwMode="auto">
              <a:xfrm>
                <a:off x="0" y="1632"/>
                <a:ext cx="518" cy="384"/>
                <a:chOff x="0" y="1632"/>
                <a:chExt cx="518" cy="384"/>
              </a:xfrm>
            </p:grpSpPr>
            <p:sp>
              <p:nvSpPr>
                <p:cNvPr id="6260" name="Rectangle 68"/>
                <p:cNvSpPr>
                  <a:spLocks noChangeArrowheads="1"/>
                </p:cNvSpPr>
                <p:nvPr/>
              </p:nvSpPr>
              <p:spPr bwMode="auto">
                <a:xfrm>
                  <a:off x="43" y="1632"/>
                  <a:ext cx="432" cy="384"/>
                </a:xfrm>
                <a:prstGeom prst="rect">
                  <a:avLst/>
                </a:prstGeom>
                <a:noFill/>
                <a:ln w="9525">
                  <a:noFill/>
                  <a:miter lim="800000"/>
                  <a:headEnd/>
                  <a:tailEnd/>
                </a:ln>
              </p:spPr>
              <p:txBody>
                <a:bodyPr/>
                <a:lstStyle/>
                <a:p>
                  <a:pPr algn="ctr">
                    <a:tabLst>
                      <a:tab pos="266700" algn="l"/>
                    </a:tabLst>
                  </a:pPr>
                  <a:r>
                    <a:rPr lang="en-US" altLang="zh-CN" sz="2000"/>
                    <a:t>4</a:t>
                  </a:r>
                </a:p>
                <a:p>
                  <a:pPr algn="ctr" eaLnBrk="0" hangingPunct="0">
                    <a:tabLst>
                      <a:tab pos="266700" algn="l"/>
                    </a:tabLst>
                  </a:pPr>
                  <a:endParaRPr lang="en-US" altLang="zh-CN" sz="2000"/>
                </a:p>
              </p:txBody>
            </p:sp>
            <p:sp>
              <p:nvSpPr>
                <p:cNvPr id="6261" name="Rectangle 69"/>
                <p:cNvSpPr>
                  <a:spLocks noChangeArrowheads="1"/>
                </p:cNvSpPr>
                <p:nvPr/>
              </p:nvSpPr>
              <p:spPr bwMode="auto">
                <a:xfrm>
                  <a:off x="0" y="1632"/>
                  <a:ext cx="518" cy="384"/>
                </a:xfrm>
                <a:prstGeom prst="rect">
                  <a:avLst/>
                </a:prstGeom>
                <a:noFill/>
                <a:ln w="7">
                  <a:solidFill>
                    <a:srgbClr val="A0A0A0"/>
                  </a:solidFill>
                  <a:miter lim="800000"/>
                  <a:headEnd/>
                  <a:tailEnd/>
                </a:ln>
              </p:spPr>
              <p:txBody>
                <a:bodyPr/>
                <a:lstStyle/>
                <a:p>
                  <a:endParaRPr lang="zh-CN" altLang="en-US"/>
                </a:p>
              </p:txBody>
            </p:sp>
          </p:grpSp>
          <p:grpSp>
            <p:nvGrpSpPr>
              <p:cNvPr id="6173" name="Group 70"/>
              <p:cNvGrpSpPr>
                <a:grpSpLocks/>
              </p:cNvGrpSpPr>
              <p:nvPr/>
            </p:nvGrpSpPr>
            <p:grpSpPr bwMode="auto">
              <a:xfrm>
                <a:off x="518" y="1632"/>
                <a:ext cx="662" cy="384"/>
                <a:chOff x="518" y="1632"/>
                <a:chExt cx="662" cy="384"/>
              </a:xfrm>
            </p:grpSpPr>
            <p:sp>
              <p:nvSpPr>
                <p:cNvPr id="6258" name="Rectangle 71"/>
                <p:cNvSpPr>
                  <a:spLocks noChangeArrowheads="1"/>
                </p:cNvSpPr>
                <p:nvPr/>
              </p:nvSpPr>
              <p:spPr bwMode="auto">
                <a:xfrm>
                  <a:off x="561" y="1632"/>
                  <a:ext cx="576" cy="384"/>
                </a:xfrm>
                <a:prstGeom prst="rect">
                  <a:avLst/>
                </a:prstGeom>
                <a:noFill/>
                <a:ln w="9525">
                  <a:noFill/>
                  <a:miter lim="800000"/>
                  <a:headEnd/>
                  <a:tailEnd/>
                </a:ln>
              </p:spPr>
              <p:txBody>
                <a:bodyPr/>
                <a:lstStyle/>
                <a:p>
                  <a:pPr algn="ctr">
                    <a:tabLst>
                      <a:tab pos="266700" algn="l"/>
                    </a:tabLst>
                  </a:pPr>
                  <a:r>
                    <a:rPr lang="zh-CN" altLang="en-US" sz="2000"/>
                    <a:t>数据结构</a:t>
                  </a:r>
                </a:p>
                <a:p>
                  <a:pPr algn="ctr" eaLnBrk="0" hangingPunct="0">
                    <a:tabLst>
                      <a:tab pos="266700" algn="l"/>
                    </a:tabLst>
                  </a:pPr>
                  <a:endParaRPr lang="en-US" altLang="zh-CN" sz="2000"/>
                </a:p>
              </p:txBody>
            </p:sp>
            <p:sp>
              <p:nvSpPr>
                <p:cNvPr id="6259" name="Rectangle 72"/>
                <p:cNvSpPr>
                  <a:spLocks noChangeArrowheads="1"/>
                </p:cNvSpPr>
                <p:nvPr/>
              </p:nvSpPr>
              <p:spPr bwMode="auto">
                <a:xfrm>
                  <a:off x="518" y="1632"/>
                  <a:ext cx="662" cy="384"/>
                </a:xfrm>
                <a:prstGeom prst="rect">
                  <a:avLst/>
                </a:prstGeom>
                <a:noFill/>
                <a:ln w="7">
                  <a:solidFill>
                    <a:srgbClr val="A0A0A0"/>
                  </a:solidFill>
                  <a:miter lim="800000"/>
                  <a:headEnd/>
                  <a:tailEnd/>
                </a:ln>
              </p:spPr>
              <p:txBody>
                <a:bodyPr/>
                <a:lstStyle/>
                <a:p>
                  <a:endParaRPr lang="zh-CN" altLang="en-US"/>
                </a:p>
              </p:txBody>
            </p:sp>
          </p:grpSp>
          <p:grpSp>
            <p:nvGrpSpPr>
              <p:cNvPr id="6174" name="Group 73"/>
              <p:cNvGrpSpPr>
                <a:grpSpLocks/>
              </p:cNvGrpSpPr>
              <p:nvPr/>
            </p:nvGrpSpPr>
            <p:grpSpPr bwMode="auto">
              <a:xfrm>
                <a:off x="1180" y="1632"/>
                <a:ext cx="446" cy="384"/>
                <a:chOff x="1180" y="1632"/>
                <a:chExt cx="446" cy="384"/>
              </a:xfrm>
            </p:grpSpPr>
            <p:sp>
              <p:nvSpPr>
                <p:cNvPr id="6256" name="Rectangle 74"/>
                <p:cNvSpPr>
                  <a:spLocks noChangeArrowheads="1"/>
                </p:cNvSpPr>
                <p:nvPr/>
              </p:nvSpPr>
              <p:spPr bwMode="auto">
                <a:xfrm>
                  <a:off x="1223" y="1632"/>
                  <a:ext cx="360" cy="384"/>
                </a:xfrm>
                <a:prstGeom prst="rect">
                  <a:avLst/>
                </a:prstGeom>
                <a:noFill/>
                <a:ln w="9525">
                  <a:noFill/>
                  <a:miter lim="800000"/>
                  <a:headEnd/>
                  <a:tailEnd/>
                </a:ln>
              </p:spPr>
              <p:txBody>
                <a:bodyPr/>
                <a:lstStyle/>
                <a:p>
                  <a:pPr algn="ctr">
                    <a:tabLst>
                      <a:tab pos="266700" algn="l"/>
                    </a:tabLst>
                  </a:pPr>
                  <a:r>
                    <a:rPr lang="en-US" altLang="zh-CN" sz="2000"/>
                    <a:t>3</a:t>
                  </a:r>
                </a:p>
                <a:p>
                  <a:pPr algn="ctr" eaLnBrk="0" hangingPunct="0">
                    <a:tabLst>
                      <a:tab pos="266700" algn="l"/>
                    </a:tabLst>
                  </a:pPr>
                  <a:endParaRPr lang="en-US" altLang="zh-CN" sz="2000"/>
                </a:p>
              </p:txBody>
            </p:sp>
            <p:sp>
              <p:nvSpPr>
                <p:cNvPr id="6257" name="Rectangle 75"/>
                <p:cNvSpPr>
                  <a:spLocks noChangeArrowheads="1"/>
                </p:cNvSpPr>
                <p:nvPr/>
              </p:nvSpPr>
              <p:spPr bwMode="auto">
                <a:xfrm>
                  <a:off x="1180" y="1632"/>
                  <a:ext cx="446" cy="384"/>
                </a:xfrm>
                <a:prstGeom prst="rect">
                  <a:avLst/>
                </a:prstGeom>
                <a:noFill/>
                <a:ln w="7">
                  <a:solidFill>
                    <a:srgbClr val="A0A0A0"/>
                  </a:solidFill>
                  <a:miter lim="800000"/>
                  <a:headEnd/>
                  <a:tailEnd/>
                </a:ln>
              </p:spPr>
              <p:txBody>
                <a:bodyPr/>
                <a:lstStyle/>
                <a:p>
                  <a:endParaRPr lang="zh-CN" altLang="en-US"/>
                </a:p>
              </p:txBody>
            </p:sp>
          </p:grpSp>
          <p:grpSp>
            <p:nvGrpSpPr>
              <p:cNvPr id="6175" name="Group 76"/>
              <p:cNvGrpSpPr>
                <a:grpSpLocks/>
              </p:cNvGrpSpPr>
              <p:nvPr/>
            </p:nvGrpSpPr>
            <p:grpSpPr bwMode="auto">
              <a:xfrm>
                <a:off x="1626" y="1632"/>
                <a:ext cx="878" cy="384"/>
                <a:chOff x="1626" y="1632"/>
                <a:chExt cx="878" cy="384"/>
              </a:xfrm>
            </p:grpSpPr>
            <p:sp>
              <p:nvSpPr>
                <p:cNvPr id="6254" name="Rectangle 77"/>
                <p:cNvSpPr>
                  <a:spLocks noChangeArrowheads="1"/>
                </p:cNvSpPr>
                <p:nvPr/>
              </p:nvSpPr>
              <p:spPr bwMode="auto">
                <a:xfrm>
                  <a:off x="1669" y="1632"/>
                  <a:ext cx="792" cy="384"/>
                </a:xfrm>
                <a:prstGeom prst="rect">
                  <a:avLst/>
                </a:prstGeom>
                <a:noFill/>
                <a:ln w="9525">
                  <a:noFill/>
                  <a:miter lim="800000"/>
                  <a:headEnd/>
                  <a:tailEnd/>
                </a:ln>
              </p:spPr>
              <p:txBody>
                <a:bodyPr/>
                <a:lstStyle/>
                <a:p>
                  <a:pPr algn="ctr">
                    <a:tabLst>
                      <a:tab pos="266700" algn="l"/>
                    </a:tabLst>
                  </a:pPr>
                  <a:r>
                    <a:rPr lang="zh-CN" altLang="en-US" sz="2000"/>
                    <a:t>数学；计算机</a:t>
                  </a:r>
                </a:p>
                <a:p>
                  <a:pPr algn="ctr" eaLnBrk="0" hangingPunct="0">
                    <a:tabLst>
                      <a:tab pos="266700" algn="l"/>
                    </a:tabLst>
                  </a:pPr>
                  <a:endParaRPr lang="en-US" altLang="zh-CN" sz="2000"/>
                </a:p>
              </p:txBody>
            </p:sp>
            <p:sp>
              <p:nvSpPr>
                <p:cNvPr id="6255" name="Rectangle 78"/>
                <p:cNvSpPr>
                  <a:spLocks noChangeArrowheads="1"/>
                </p:cNvSpPr>
                <p:nvPr/>
              </p:nvSpPr>
              <p:spPr bwMode="auto">
                <a:xfrm>
                  <a:off x="1626" y="1632"/>
                  <a:ext cx="878" cy="384"/>
                </a:xfrm>
                <a:prstGeom prst="rect">
                  <a:avLst/>
                </a:prstGeom>
                <a:noFill/>
                <a:ln w="7">
                  <a:solidFill>
                    <a:srgbClr val="A0A0A0"/>
                  </a:solidFill>
                  <a:miter lim="800000"/>
                  <a:headEnd/>
                  <a:tailEnd/>
                </a:ln>
              </p:spPr>
              <p:txBody>
                <a:bodyPr/>
                <a:lstStyle/>
                <a:p>
                  <a:endParaRPr lang="zh-CN" altLang="en-US"/>
                </a:p>
              </p:txBody>
            </p:sp>
          </p:grpSp>
          <p:grpSp>
            <p:nvGrpSpPr>
              <p:cNvPr id="6176" name="Group 79"/>
              <p:cNvGrpSpPr>
                <a:grpSpLocks/>
              </p:cNvGrpSpPr>
              <p:nvPr/>
            </p:nvGrpSpPr>
            <p:grpSpPr bwMode="auto">
              <a:xfrm>
                <a:off x="2504" y="1632"/>
                <a:ext cx="950" cy="384"/>
                <a:chOff x="2504" y="1632"/>
                <a:chExt cx="950" cy="384"/>
              </a:xfrm>
            </p:grpSpPr>
            <p:sp>
              <p:nvSpPr>
                <p:cNvPr id="6252" name="Rectangle 80"/>
                <p:cNvSpPr>
                  <a:spLocks noChangeArrowheads="1"/>
                </p:cNvSpPr>
                <p:nvPr/>
              </p:nvSpPr>
              <p:spPr bwMode="auto">
                <a:xfrm>
                  <a:off x="2547" y="1632"/>
                  <a:ext cx="864" cy="384"/>
                </a:xfrm>
                <a:prstGeom prst="rect">
                  <a:avLst/>
                </a:prstGeom>
                <a:noFill/>
                <a:ln w="9525">
                  <a:noFill/>
                  <a:miter lim="800000"/>
                  <a:headEnd/>
                  <a:tailEnd/>
                </a:ln>
              </p:spPr>
              <p:txBody>
                <a:bodyPr/>
                <a:lstStyle/>
                <a:p>
                  <a:pPr algn="ctr">
                    <a:tabLst>
                      <a:tab pos="266700" algn="l"/>
                    </a:tabLst>
                  </a:pPr>
                  <a:r>
                    <a:rPr lang="zh-CN" altLang="en-US" sz="2000"/>
                    <a:t>计算机编程</a:t>
                  </a:r>
                </a:p>
                <a:p>
                  <a:pPr algn="ctr" eaLnBrk="0" hangingPunct="0">
                    <a:tabLst>
                      <a:tab pos="266700" algn="l"/>
                    </a:tabLst>
                  </a:pPr>
                  <a:endParaRPr lang="en-US" altLang="zh-CN" sz="2000"/>
                </a:p>
              </p:txBody>
            </p:sp>
            <p:sp>
              <p:nvSpPr>
                <p:cNvPr id="6253" name="Rectangle 81"/>
                <p:cNvSpPr>
                  <a:spLocks noChangeArrowheads="1"/>
                </p:cNvSpPr>
                <p:nvPr/>
              </p:nvSpPr>
              <p:spPr bwMode="auto">
                <a:xfrm>
                  <a:off x="2504" y="1632"/>
                  <a:ext cx="950" cy="384"/>
                </a:xfrm>
                <a:prstGeom prst="rect">
                  <a:avLst/>
                </a:prstGeom>
                <a:noFill/>
                <a:ln w="7">
                  <a:solidFill>
                    <a:srgbClr val="A0A0A0"/>
                  </a:solidFill>
                  <a:miter lim="800000"/>
                  <a:headEnd/>
                  <a:tailEnd/>
                </a:ln>
              </p:spPr>
              <p:txBody>
                <a:bodyPr/>
                <a:lstStyle/>
                <a:p>
                  <a:endParaRPr lang="zh-CN" altLang="en-US"/>
                </a:p>
              </p:txBody>
            </p:sp>
          </p:grpSp>
          <p:grpSp>
            <p:nvGrpSpPr>
              <p:cNvPr id="6177" name="Group 82"/>
              <p:cNvGrpSpPr>
                <a:grpSpLocks/>
              </p:cNvGrpSpPr>
              <p:nvPr/>
            </p:nvGrpSpPr>
            <p:grpSpPr bwMode="auto">
              <a:xfrm>
                <a:off x="0" y="2016"/>
                <a:ext cx="518" cy="384"/>
                <a:chOff x="0" y="2016"/>
                <a:chExt cx="518" cy="384"/>
              </a:xfrm>
            </p:grpSpPr>
            <p:sp>
              <p:nvSpPr>
                <p:cNvPr id="6250" name="Rectangle 83"/>
                <p:cNvSpPr>
                  <a:spLocks noChangeArrowheads="1"/>
                </p:cNvSpPr>
                <p:nvPr/>
              </p:nvSpPr>
              <p:spPr bwMode="auto">
                <a:xfrm>
                  <a:off x="43" y="2016"/>
                  <a:ext cx="432" cy="384"/>
                </a:xfrm>
                <a:prstGeom prst="rect">
                  <a:avLst/>
                </a:prstGeom>
                <a:noFill/>
                <a:ln w="9525">
                  <a:noFill/>
                  <a:miter lim="800000"/>
                  <a:headEnd/>
                  <a:tailEnd/>
                </a:ln>
              </p:spPr>
              <p:txBody>
                <a:bodyPr/>
                <a:lstStyle/>
                <a:p>
                  <a:pPr algn="ctr">
                    <a:tabLst>
                      <a:tab pos="266700" algn="l"/>
                    </a:tabLst>
                  </a:pPr>
                  <a:r>
                    <a:rPr lang="en-US" altLang="zh-CN" sz="2000"/>
                    <a:t>5</a:t>
                  </a:r>
                </a:p>
                <a:p>
                  <a:pPr algn="ctr" eaLnBrk="0" hangingPunct="0">
                    <a:tabLst>
                      <a:tab pos="266700" algn="l"/>
                    </a:tabLst>
                  </a:pPr>
                  <a:endParaRPr lang="en-US" altLang="zh-CN" sz="2000"/>
                </a:p>
              </p:txBody>
            </p:sp>
            <p:sp>
              <p:nvSpPr>
                <p:cNvPr id="6251" name="Rectangle 84"/>
                <p:cNvSpPr>
                  <a:spLocks noChangeArrowheads="1"/>
                </p:cNvSpPr>
                <p:nvPr/>
              </p:nvSpPr>
              <p:spPr bwMode="auto">
                <a:xfrm>
                  <a:off x="0" y="2016"/>
                  <a:ext cx="518" cy="384"/>
                </a:xfrm>
                <a:prstGeom prst="rect">
                  <a:avLst/>
                </a:prstGeom>
                <a:noFill/>
                <a:ln w="7">
                  <a:solidFill>
                    <a:srgbClr val="A0A0A0"/>
                  </a:solidFill>
                  <a:miter lim="800000"/>
                  <a:headEnd/>
                  <a:tailEnd/>
                </a:ln>
              </p:spPr>
              <p:txBody>
                <a:bodyPr/>
                <a:lstStyle/>
                <a:p>
                  <a:endParaRPr lang="zh-CN" altLang="en-US"/>
                </a:p>
              </p:txBody>
            </p:sp>
          </p:grpSp>
          <p:grpSp>
            <p:nvGrpSpPr>
              <p:cNvPr id="6178" name="Group 85"/>
              <p:cNvGrpSpPr>
                <a:grpSpLocks/>
              </p:cNvGrpSpPr>
              <p:nvPr/>
            </p:nvGrpSpPr>
            <p:grpSpPr bwMode="auto">
              <a:xfrm>
                <a:off x="518" y="2016"/>
                <a:ext cx="662" cy="384"/>
                <a:chOff x="518" y="2016"/>
                <a:chExt cx="662" cy="384"/>
              </a:xfrm>
            </p:grpSpPr>
            <p:sp>
              <p:nvSpPr>
                <p:cNvPr id="6248" name="Rectangle 86"/>
                <p:cNvSpPr>
                  <a:spLocks noChangeArrowheads="1"/>
                </p:cNvSpPr>
                <p:nvPr/>
              </p:nvSpPr>
              <p:spPr bwMode="auto">
                <a:xfrm>
                  <a:off x="561" y="2016"/>
                  <a:ext cx="576" cy="384"/>
                </a:xfrm>
                <a:prstGeom prst="rect">
                  <a:avLst/>
                </a:prstGeom>
                <a:noFill/>
                <a:ln w="9525">
                  <a:noFill/>
                  <a:miter lim="800000"/>
                  <a:headEnd/>
                  <a:tailEnd/>
                </a:ln>
              </p:spPr>
              <p:txBody>
                <a:bodyPr/>
                <a:lstStyle/>
                <a:p>
                  <a:pPr algn="ctr">
                    <a:tabLst>
                      <a:tab pos="266700" algn="l"/>
                    </a:tabLst>
                  </a:pPr>
                  <a:r>
                    <a:rPr lang="zh-CN" altLang="en-US" sz="2000"/>
                    <a:t>应用统计</a:t>
                  </a:r>
                </a:p>
                <a:p>
                  <a:pPr algn="ctr" eaLnBrk="0" hangingPunct="0">
                    <a:tabLst>
                      <a:tab pos="266700" algn="l"/>
                    </a:tabLst>
                  </a:pPr>
                  <a:endParaRPr lang="en-US" altLang="zh-CN" sz="2000"/>
                </a:p>
              </p:txBody>
            </p:sp>
            <p:sp>
              <p:nvSpPr>
                <p:cNvPr id="6249" name="Rectangle 87"/>
                <p:cNvSpPr>
                  <a:spLocks noChangeArrowheads="1"/>
                </p:cNvSpPr>
                <p:nvPr/>
              </p:nvSpPr>
              <p:spPr bwMode="auto">
                <a:xfrm>
                  <a:off x="518" y="2016"/>
                  <a:ext cx="662" cy="384"/>
                </a:xfrm>
                <a:prstGeom prst="rect">
                  <a:avLst/>
                </a:prstGeom>
                <a:noFill/>
                <a:ln w="7">
                  <a:solidFill>
                    <a:srgbClr val="A0A0A0"/>
                  </a:solidFill>
                  <a:miter lim="800000"/>
                  <a:headEnd/>
                  <a:tailEnd/>
                </a:ln>
              </p:spPr>
              <p:txBody>
                <a:bodyPr/>
                <a:lstStyle/>
                <a:p>
                  <a:endParaRPr lang="zh-CN" altLang="en-US"/>
                </a:p>
              </p:txBody>
            </p:sp>
          </p:grpSp>
          <p:grpSp>
            <p:nvGrpSpPr>
              <p:cNvPr id="6179" name="Group 88"/>
              <p:cNvGrpSpPr>
                <a:grpSpLocks/>
              </p:cNvGrpSpPr>
              <p:nvPr/>
            </p:nvGrpSpPr>
            <p:grpSpPr bwMode="auto">
              <a:xfrm>
                <a:off x="1180" y="2016"/>
                <a:ext cx="446" cy="384"/>
                <a:chOff x="1180" y="2016"/>
                <a:chExt cx="446" cy="384"/>
              </a:xfrm>
            </p:grpSpPr>
            <p:sp>
              <p:nvSpPr>
                <p:cNvPr id="6246" name="Rectangle 89"/>
                <p:cNvSpPr>
                  <a:spLocks noChangeArrowheads="1"/>
                </p:cNvSpPr>
                <p:nvPr/>
              </p:nvSpPr>
              <p:spPr bwMode="auto">
                <a:xfrm>
                  <a:off x="1223" y="2016"/>
                  <a:ext cx="360" cy="384"/>
                </a:xfrm>
                <a:prstGeom prst="rect">
                  <a:avLst/>
                </a:prstGeom>
                <a:noFill/>
                <a:ln w="9525">
                  <a:noFill/>
                  <a:miter lim="800000"/>
                  <a:headEnd/>
                  <a:tailEnd/>
                </a:ln>
              </p:spPr>
              <p:txBody>
                <a:bodyPr/>
                <a:lstStyle/>
                <a:p>
                  <a:pPr algn="ctr">
                    <a:tabLst>
                      <a:tab pos="266700" algn="l"/>
                    </a:tabLst>
                  </a:pPr>
                  <a:r>
                    <a:rPr lang="en-US" altLang="zh-CN" sz="2000"/>
                    <a:t>4</a:t>
                  </a:r>
                </a:p>
                <a:p>
                  <a:pPr algn="ctr" eaLnBrk="0" hangingPunct="0">
                    <a:tabLst>
                      <a:tab pos="266700" algn="l"/>
                    </a:tabLst>
                  </a:pPr>
                  <a:endParaRPr lang="en-US" altLang="zh-CN" sz="2000"/>
                </a:p>
              </p:txBody>
            </p:sp>
            <p:sp>
              <p:nvSpPr>
                <p:cNvPr id="6247" name="Rectangle 90"/>
                <p:cNvSpPr>
                  <a:spLocks noChangeArrowheads="1"/>
                </p:cNvSpPr>
                <p:nvPr/>
              </p:nvSpPr>
              <p:spPr bwMode="auto">
                <a:xfrm>
                  <a:off x="1180" y="2016"/>
                  <a:ext cx="446" cy="384"/>
                </a:xfrm>
                <a:prstGeom prst="rect">
                  <a:avLst/>
                </a:prstGeom>
                <a:noFill/>
                <a:ln w="7">
                  <a:solidFill>
                    <a:srgbClr val="A0A0A0"/>
                  </a:solidFill>
                  <a:miter lim="800000"/>
                  <a:headEnd/>
                  <a:tailEnd/>
                </a:ln>
              </p:spPr>
              <p:txBody>
                <a:bodyPr/>
                <a:lstStyle/>
                <a:p>
                  <a:endParaRPr lang="zh-CN" altLang="en-US"/>
                </a:p>
              </p:txBody>
            </p:sp>
          </p:grpSp>
          <p:grpSp>
            <p:nvGrpSpPr>
              <p:cNvPr id="6180" name="Group 91"/>
              <p:cNvGrpSpPr>
                <a:grpSpLocks/>
              </p:cNvGrpSpPr>
              <p:nvPr/>
            </p:nvGrpSpPr>
            <p:grpSpPr bwMode="auto">
              <a:xfrm>
                <a:off x="1626" y="2016"/>
                <a:ext cx="878" cy="384"/>
                <a:chOff x="1626" y="2016"/>
                <a:chExt cx="878" cy="384"/>
              </a:xfrm>
            </p:grpSpPr>
            <p:sp>
              <p:nvSpPr>
                <p:cNvPr id="6244" name="Rectangle 92"/>
                <p:cNvSpPr>
                  <a:spLocks noChangeArrowheads="1"/>
                </p:cNvSpPr>
                <p:nvPr/>
              </p:nvSpPr>
              <p:spPr bwMode="auto">
                <a:xfrm>
                  <a:off x="1669" y="2016"/>
                  <a:ext cx="792" cy="384"/>
                </a:xfrm>
                <a:prstGeom prst="rect">
                  <a:avLst/>
                </a:prstGeom>
                <a:noFill/>
                <a:ln w="9525">
                  <a:noFill/>
                  <a:miter lim="800000"/>
                  <a:headEnd/>
                  <a:tailEnd/>
                </a:ln>
              </p:spPr>
              <p:txBody>
                <a:bodyPr/>
                <a:lstStyle/>
                <a:p>
                  <a:pPr algn="ctr">
                    <a:tabLst>
                      <a:tab pos="266700" algn="l"/>
                    </a:tabLst>
                  </a:pPr>
                  <a:r>
                    <a:rPr lang="zh-CN" altLang="en-US" sz="2000"/>
                    <a:t>数学；运筹学</a:t>
                  </a:r>
                </a:p>
                <a:p>
                  <a:pPr algn="ctr" eaLnBrk="0" hangingPunct="0">
                    <a:tabLst>
                      <a:tab pos="266700" algn="l"/>
                    </a:tabLst>
                  </a:pPr>
                  <a:endParaRPr lang="en-US" altLang="zh-CN" sz="2000"/>
                </a:p>
              </p:txBody>
            </p:sp>
            <p:sp>
              <p:nvSpPr>
                <p:cNvPr id="6245" name="Rectangle 93"/>
                <p:cNvSpPr>
                  <a:spLocks noChangeArrowheads="1"/>
                </p:cNvSpPr>
                <p:nvPr/>
              </p:nvSpPr>
              <p:spPr bwMode="auto">
                <a:xfrm>
                  <a:off x="1626" y="2016"/>
                  <a:ext cx="878" cy="384"/>
                </a:xfrm>
                <a:prstGeom prst="rect">
                  <a:avLst/>
                </a:prstGeom>
                <a:noFill/>
                <a:ln w="7">
                  <a:solidFill>
                    <a:srgbClr val="A0A0A0"/>
                  </a:solidFill>
                  <a:miter lim="800000"/>
                  <a:headEnd/>
                  <a:tailEnd/>
                </a:ln>
              </p:spPr>
              <p:txBody>
                <a:bodyPr/>
                <a:lstStyle/>
                <a:p>
                  <a:endParaRPr lang="zh-CN" altLang="en-US"/>
                </a:p>
              </p:txBody>
            </p:sp>
          </p:grpSp>
          <p:grpSp>
            <p:nvGrpSpPr>
              <p:cNvPr id="6181" name="Group 94"/>
              <p:cNvGrpSpPr>
                <a:grpSpLocks/>
              </p:cNvGrpSpPr>
              <p:nvPr/>
            </p:nvGrpSpPr>
            <p:grpSpPr bwMode="auto">
              <a:xfrm>
                <a:off x="2504" y="2016"/>
                <a:ext cx="950" cy="384"/>
                <a:chOff x="2504" y="2016"/>
                <a:chExt cx="950" cy="384"/>
              </a:xfrm>
            </p:grpSpPr>
            <p:sp>
              <p:nvSpPr>
                <p:cNvPr id="6242" name="Rectangle 95"/>
                <p:cNvSpPr>
                  <a:spLocks noChangeArrowheads="1"/>
                </p:cNvSpPr>
                <p:nvPr/>
              </p:nvSpPr>
              <p:spPr bwMode="auto">
                <a:xfrm>
                  <a:off x="2547" y="2016"/>
                  <a:ext cx="864" cy="384"/>
                </a:xfrm>
                <a:prstGeom prst="rect">
                  <a:avLst/>
                </a:prstGeom>
                <a:noFill/>
                <a:ln w="9525">
                  <a:noFill/>
                  <a:miter lim="800000"/>
                  <a:headEnd/>
                  <a:tailEnd/>
                </a:ln>
              </p:spPr>
              <p:txBody>
                <a:bodyPr/>
                <a:lstStyle/>
                <a:p>
                  <a:pPr algn="ctr">
                    <a:tabLst>
                      <a:tab pos="266700" algn="l"/>
                    </a:tabLst>
                  </a:pPr>
                  <a:r>
                    <a:rPr lang="zh-CN" altLang="en-US" sz="2000"/>
                    <a:t>微积分；线性代数</a:t>
                  </a:r>
                </a:p>
                <a:p>
                  <a:pPr algn="ctr" eaLnBrk="0" hangingPunct="0">
                    <a:tabLst>
                      <a:tab pos="266700" algn="l"/>
                    </a:tabLst>
                  </a:pPr>
                  <a:endParaRPr lang="en-US" altLang="zh-CN" sz="2000"/>
                </a:p>
              </p:txBody>
            </p:sp>
            <p:sp>
              <p:nvSpPr>
                <p:cNvPr id="6243" name="Rectangle 96"/>
                <p:cNvSpPr>
                  <a:spLocks noChangeArrowheads="1"/>
                </p:cNvSpPr>
                <p:nvPr/>
              </p:nvSpPr>
              <p:spPr bwMode="auto">
                <a:xfrm>
                  <a:off x="2504" y="2016"/>
                  <a:ext cx="950" cy="384"/>
                </a:xfrm>
                <a:prstGeom prst="rect">
                  <a:avLst/>
                </a:prstGeom>
                <a:noFill/>
                <a:ln w="7">
                  <a:solidFill>
                    <a:srgbClr val="A0A0A0"/>
                  </a:solidFill>
                  <a:miter lim="800000"/>
                  <a:headEnd/>
                  <a:tailEnd/>
                </a:ln>
              </p:spPr>
              <p:txBody>
                <a:bodyPr/>
                <a:lstStyle/>
                <a:p>
                  <a:endParaRPr lang="zh-CN" altLang="en-US"/>
                </a:p>
              </p:txBody>
            </p:sp>
          </p:grpSp>
          <p:grpSp>
            <p:nvGrpSpPr>
              <p:cNvPr id="6182" name="Group 97"/>
              <p:cNvGrpSpPr>
                <a:grpSpLocks/>
              </p:cNvGrpSpPr>
              <p:nvPr/>
            </p:nvGrpSpPr>
            <p:grpSpPr bwMode="auto">
              <a:xfrm>
                <a:off x="0" y="2400"/>
                <a:ext cx="518" cy="384"/>
                <a:chOff x="0" y="2400"/>
                <a:chExt cx="518" cy="384"/>
              </a:xfrm>
            </p:grpSpPr>
            <p:sp>
              <p:nvSpPr>
                <p:cNvPr id="6240" name="Rectangle 98"/>
                <p:cNvSpPr>
                  <a:spLocks noChangeArrowheads="1"/>
                </p:cNvSpPr>
                <p:nvPr/>
              </p:nvSpPr>
              <p:spPr bwMode="auto">
                <a:xfrm>
                  <a:off x="43" y="2400"/>
                  <a:ext cx="432" cy="384"/>
                </a:xfrm>
                <a:prstGeom prst="rect">
                  <a:avLst/>
                </a:prstGeom>
                <a:noFill/>
                <a:ln w="9525">
                  <a:noFill/>
                  <a:miter lim="800000"/>
                  <a:headEnd/>
                  <a:tailEnd/>
                </a:ln>
              </p:spPr>
              <p:txBody>
                <a:bodyPr/>
                <a:lstStyle/>
                <a:p>
                  <a:pPr algn="ctr">
                    <a:tabLst>
                      <a:tab pos="266700" algn="l"/>
                    </a:tabLst>
                  </a:pPr>
                  <a:r>
                    <a:rPr lang="en-US" altLang="zh-CN" sz="2000"/>
                    <a:t>6</a:t>
                  </a:r>
                </a:p>
                <a:p>
                  <a:pPr algn="ctr" eaLnBrk="0" hangingPunct="0">
                    <a:tabLst>
                      <a:tab pos="266700" algn="l"/>
                    </a:tabLst>
                  </a:pPr>
                  <a:endParaRPr lang="en-US" altLang="zh-CN" sz="2000"/>
                </a:p>
              </p:txBody>
            </p:sp>
            <p:sp>
              <p:nvSpPr>
                <p:cNvPr id="6241" name="Rectangle 99"/>
                <p:cNvSpPr>
                  <a:spLocks noChangeArrowheads="1"/>
                </p:cNvSpPr>
                <p:nvPr/>
              </p:nvSpPr>
              <p:spPr bwMode="auto">
                <a:xfrm>
                  <a:off x="0" y="2400"/>
                  <a:ext cx="518" cy="384"/>
                </a:xfrm>
                <a:prstGeom prst="rect">
                  <a:avLst/>
                </a:prstGeom>
                <a:noFill/>
                <a:ln w="7">
                  <a:solidFill>
                    <a:srgbClr val="A0A0A0"/>
                  </a:solidFill>
                  <a:miter lim="800000"/>
                  <a:headEnd/>
                  <a:tailEnd/>
                </a:ln>
              </p:spPr>
              <p:txBody>
                <a:bodyPr/>
                <a:lstStyle/>
                <a:p>
                  <a:endParaRPr lang="zh-CN" altLang="en-US"/>
                </a:p>
              </p:txBody>
            </p:sp>
          </p:grpSp>
          <p:grpSp>
            <p:nvGrpSpPr>
              <p:cNvPr id="6183" name="Group 100"/>
              <p:cNvGrpSpPr>
                <a:grpSpLocks/>
              </p:cNvGrpSpPr>
              <p:nvPr/>
            </p:nvGrpSpPr>
            <p:grpSpPr bwMode="auto">
              <a:xfrm>
                <a:off x="518" y="2400"/>
                <a:ext cx="662" cy="384"/>
                <a:chOff x="518" y="2400"/>
                <a:chExt cx="662" cy="384"/>
              </a:xfrm>
            </p:grpSpPr>
            <p:sp>
              <p:nvSpPr>
                <p:cNvPr id="6238" name="Rectangle 101"/>
                <p:cNvSpPr>
                  <a:spLocks noChangeArrowheads="1"/>
                </p:cNvSpPr>
                <p:nvPr/>
              </p:nvSpPr>
              <p:spPr bwMode="auto">
                <a:xfrm>
                  <a:off x="561" y="2400"/>
                  <a:ext cx="576" cy="384"/>
                </a:xfrm>
                <a:prstGeom prst="rect">
                  <a:avLst/>
                </a:prstGeom>
                <a:noFill/>
                <a:ln w="9525">
                  <a:noFill/>
                  <a:miter lim="800000"/>
                  <a:headEnd/>
                  <a:tailEnd/>
                </a:ln>
              </p:spPr>
              <p:txBody>
                <a:bodyPr/>
                <a:lstStyle/>
                <a:p>
                  <a:pPr algn="ctr">
                    <a:tabLst>
                      <a:tab pos="266700" algn="l"/>
                    </a:tabLst>
                  </a:pPr>
                  <a:r>
                    <a:rPr lang="zh-CN" altLang="en-US" sz="2000"/>
                    <a:t>计算机模拟</a:t>
                  </a:r>
                </a:p>
                <a:p>
                  <a:pPr algn="ctr" eaLnBrk="0" hangingPunct="0">
                    <a:tabLst>
                      <a:tab pos="266700" algn="l"/>
                    </a:tabLst>
                  </a:pPr>
                  <a:endParaRPr lang="en-US" altLang="zh-CN" sz="2000"/>
                </a:p>
              </p:txBody>
            </p:sp>
            <p:sp>
              <p:nvSpPr>
                <p:cNvPr id="6239" name="Rectangle 102"/>
                <p:cNvSpPr>
                  <a:spLocks noChangeArrowheads="1"/>
                </p:cNvSpPr>
                <p:nvPr/>
              </p:nvSpPr>
              <p:spPr bwMode="auto">
                <a:xfrm>
                  <a:off x="518" y="2400"/>
                  <a:ext cx="662" cy="384"/>
                </a:xfrm>
                <a:prstGeom prst="rect">
                  <a:avLst/>
                </a:prstGeom>
                <a:noFill/>
                <a:ln w="7">
                  <a:solidFill>
                    <a:srgbClr val="A0A0A0"/>
                  </a:solidFill>
                  <a:miter lim="800000"/>
                  <a:headEnd/>
                  <a:tailEnd/>
                </a:ln>
              </p:spPr>
              <p:txBody>
                <a:bodyPr/>
                <a:lstStyle/>
                <a:p>
                  <a:endParaRPr lang="zh-CN" altLang="en-US"/>
                </a:p>
              </p:txBody>
            </p:sp>
          </p:grpSp>
          <p:grpSp>
            <p:nvGrpSpPr>
              <p:cNvPr id="6184" name="Group 103"/>
              <p:cNvGrpSpPr>
                <a:grpSpLocks/>
              </p:cNvGrpSpPr>
              <p:nvPr/>
            </p:nvGrpSpPr>
            <p:grpSpPr bwMode="auto">
              <a:xfrm>
                <a:off x="1180" y="2400"/>
                <a:ext cx="446" cy="384"/>
                <a:chOff x="1180" y="2400"/>
                <a:chExt cx="446" cy="384"/>
              </a:xfrm>
            </p:grpSpPr>
            <p:sp>
              <p:nvSpPr>
                <p:cNvPr id="6236" name="Rectangle 104"/>
                <p:cNvSpPr>
                  <a:spLocks noChangeArrowheads="1"/>
                </p:cNvSpPr>
                <p:nvPr/>
              </p:nvSpPr>
              <p:spPr bwMode="auto">
                <a:xfrm>
                  <a:off x="1223" y="2400"/>
                  <a:ext cx="360" cy="384"/>
                </a:xfrm>
                <a:prstGeom prst="rect">
                  <a:avLst/>
                </a:prstGeom>
                <a:noFill/>
                <a:ln w="9525">
                  <a:noFill/>
                  <a:miter lim="800000"/>
                  <a:headEnd/>
                  <a:tailEnd/>
                </a:ln>
              </p:spPr>
              <p:txBody>
                <a:bodyPr/>
                <a:lstStyle/>
                <a:p>
                  <a:pPr algn="ctr">
                    <a:tabLst>
                      <a:tab pos="266700" algn="l"/>
                    </a:tabLst>
                  </a:pPr>
                  <a:r>
                    <a:rPr lang="en-US" altLang="zh-CN" sz="2000"/>
                    <a:t>3</a:t>
                  </a:r>
                </a:p>
                <a:p>
                  <a:pPr algn="ctr" eaLnBrk="0" hangingPunct="0">
                    <a:tabLst>
                      <a:tab pos="266700" algn="l"/>
                    </a:tabLst>
                  </a:pPr>
                  <a:endParaRPr lang="en-US" altLang="zh-CN" sz="2000"/>
                </a:p>
              </p:txBody>
            </p:sp>
            <p:sp>
              <p:nvSpPr>
                <p:cNvPr id="6237" name="Rectangle 105"/>
                <p:cNvSpPr>
                  <a:spLocks noChangeArrowheads="1"/>
                </p:cNvSpPr>
                <p:nvPr/>
              </p:nvSpPr>
              <p:spPr bwMode="auto">
                <a:xfrm>
                  <a:off x="1180" y="2400"/>
                  <a:ext cx="446" cy="384"/>
                </a:xfrm>
                <a:prstGeom prst="rect">
                  <a:avLst/>
                </a:prstGeom>
                <a:noFill/>
                <a:ln w="7">
                  <a:solidFill>
                    <a:srgbClr val="A0A0A0"/>
                  </a:solidFill>
                  <a:miter lim="800000"/>
                  <a:headEnd/>
                  <a:tailEnd/>
                </a:ln>
              </p:spPr>
              <p:txBody>
                <a:bodyPr/>
                <a:lstStyle/>
                <a:p>
                  <a:endParaRPr lang="zh-CN" altLang="en-US"/>
                </a:p>
              </p:txBody>
            </p:sp>
          </p:grpSp>
          <p:grpSp>
            <p:nvGrpSpPr>
              <p:cNvPr id="6185" name="Group 106"/>
              <p:cNvGrpSpPr>
                <a:grpSpLocks/>
              </p:cNvGrpSpPr>
              <p:nvPr/>
            </p:nvGrpSpPr>
            <p:grpSpPr bwMode="auto">
              <a:xfrm>
                <a:off x="1626" y="2400"/>
                <a:ext cx="878" cy="384"/>
                <a:chOff x="1626" y="2400"/>
                <a:chExt cx="878" cy="384"/>
              </a:xfrm>
            </p:grpSpPr>
            <p:sp>
              <p:nvSpPr>
                <p:cNvPr id="6234" name="Rectangle 107"/>
                <p:cNvSpPr>
                  <a:spLocks noChangeArrowheads="1"/>
                </p:cNvSpPr>
                <p:nvPr/>
              </p:nvSpPr>
              <p:spPr bwMode="auto">
                <a:xfrm>
                  <a:off x="1669" y="2400"/>
                  <a:ext cx="792" cy="384"/>
                </a:xfrm>
                <a:prstGeom prst="rect">
                  <a:avLst/>
                </a:prstGeom>
                <a:noFill/>
                <a:ln w="9525">
                  <a:noFill/>
                  <a:miter lim="800000"/>
                  <a:headEnd/>
                  <a:tailEnd/>
                </a:ln>
              </p:spPr>
              <p:txBody>
                <a:bodyPr/>
                <a:lstStyle/>
                <a:p>
                  <a:pPr algn="ctr">
                    <a:tabLst>
                      <a:tab pos="266700" algn="l"/>
                    </a:tabLst>
                  </a:pPr>
                  <a:r>
                    <a:rPr lang="zh-CN" altLang="en-US" sz="2000"/>
                    <a:t>计算机；运筹学</a:t>
                  </a:r>
                </a:p>
                <a:p>
                  <a:pPr algn="ctr" eaLnBrk="0" hangingPunct="0">
                    <a:tabLst>
                      <a:tab pos="266700" algn="l"/>
                    </a:tabLst>
                  </a:pPr>
                  <a:endParaRPr lang="en-US" altLang="zh-CN" sz="2000"/>
                </a:p>
              </p:txBody>
            </p:sp>
            <p:sp>
              <p:nvSpPr>
                <p:cNvPr id="6235" name="Rectangle 108"/>
                <p:cNvSpPr>
                  <a:spLocks noChangeArrowheads="1"/>
                </p:cNvSpPr>
                <p:nvPr/>
              </p:nvSpPr>
              <p:spPr bwMode="auto">
                <a:xfrm>
                  <a:off x="1626" y="2400"/>
                  <a:ext cx="878" cy="384"/>
                </a:xfrm>
                <a:prstGeom prst="rect">
                  <a:avLst/>
                </a:prstGeom>
                <a:noFill/>
                <a:ln w="7">
                  <a:solidFill>
                    <a:srgbClr val="A0A0A0"/>
                  </a:solidFill>
                  <a:miter lim="800000"/>
                  <a:headEnd/>
                  <a:tailEnd/>
                </a:ln>
              </p:spPr>
              <p:txBody>
                <a:bodyPr/>
                <a:lstStyle/>
                <a:p>
                  <a:endParaRPr lang="zh-CN" altLang="en-US"/>
                </a:p>
              </p:txBody>
            </p:sp>
          </p:grpSp>
          <p:grpSp>
            <p:nvGrpSpPr>
              <p:cNvPr id="6186" name="Group 109"/>
              <p:cNvGrpSpPr>
                <a:grpSpLocks/>
              </p:cNvGrpSpPr>
              <p:nvPr/>
            </p:nvGrpSpPr>
            <p:grpSpPr bwMode="auto">
              <a:xfrm>
                <a:off x="2504" y="2400"/>
                <a:ext cx="950" cy="384"/>
                <a:chOff x="2504" y="2400"/>
                <a:chExt cx="950" cy="384"/>
              </a:xfrm>
            </p:grpSpPr>
            <p:sp>
              <p:nvSpPr>
                <p:cNvPr id="6232" name="Rectangle 110"/>
                <p:cNvSpPr>
                  <a:spLocks noChangeArrowheads="1"/>
                </p:cNvSpPr>
                <p:nvPr/>
              </p:nvSpPr>
              <p:spPr bwMode="auto">
                <a:xfrm>
                  <a:off x="2547" y="2400"/>
                  <a:ext cx="864" cy="384"/>
                </a:xfrm>
                <a:prstGeom prst="rect">
                  <a:avLst/>
                </a:prstGeom>
                <a:noFill/>
                <a:ln w="9525">
                  <a:noFill/>
                  <a:miter lim="800000"/>
                  <a:headEnd/>
                  <a:tailEnd/>
                </a:ln>
              </p:spPr>
              <p:txBody>
                <a:bodyPr/>
                <a:lstStyle/>
                <a:p>
                  <a:pPr algn="ctr">
                    <a:tabLst>
                      <a:tab pos="266700" algn="l"/>
                    </a:tabLst>
                  </a:pPr>
                  <a:r>
                    <a:rPr lang="zh-CN" altLang="en-US" sz="2000"/>
                    <a:t>计算机编程</a:t>
                  </a:r>
                </a:p>
                <a:p>
                  <a:pPr algn="ctr" eaLnBrk="0" hangingPunct="0">
                    <a:tabLst>
                      <a:tab pos="266700" algn="l"/>
                    </a:tabLst>
                  </a:pPr>
                  <a:endParaRPr lang="en-US" altLang="zh-CN" sz="2000"/>
                </a:p>
              </p:txBody>
            </p:sp>
            <p:sp>
              <p:nvSpPr>
                <p:cNvPr id="6233" name="Rectangle 111"/>
                <p:cNvSpPr>
                  <a:spLocks noChangeArrowheads="1"/>
                </p:cNvSpPr>
                <p:nvPr/>
              </p:nvSpPr>
              <p:spPr bwMode="auto">
                <a:xfrm>
                  <a:off x="2504" y="2400"/>
                  <a:ext cx="950" cy="384"/>
                </a:xfrm>
                <a:prstGeom prst="rect">
                  <a:avLst/>
                </a:prstGeom>
                <a:noFill/>
                <a:ln w="7">
                  <a:solidFill>
                    <a:srgbClr val="A0A0A0"/>
                  </a:solidFill>
                  <a:miter lim="800000"/>
                  <a:headEnd/>
                  <a:tailEnd/>
                </a:ln>
              </p:spPr>
              <p:txBody>
                <a:bodyPr/>
                <a:lstStyle/>
                <a:p>
                  <a:endParaRPr lang="zh-CN" altLang="en-US"/>
                </a:p>
              </p:txBody>
            </p:sp>
          </p:grpSp>
          <p:grpSp>
            <p:nvGrpSpPr>
              <p:cNvPr id="6187" name="Group 112"/>
              <p:cNvGrpSpPr>
                <a:grpSpLocks/>
              </p:cNvGrpSpPr>
              <p:nvPr/>
            </p:nvGrpSpPr>
            <p:grpSpPr bwMode="auto">
              <a:xfrm>
                <a:off x="0" y="2784"/>
                <a:ext cx="518" cy="384"/>
                <a:chOff x="0" y="2784"/>
                <a:chExt cx="518" cy="384"/>
              </a:xfrm>
            </p:grpSpPr>
            <p:sp>
              <p:nvSpPr>
                <p:cNvPr id="6230" name="Rectangle 113"/>
                <p:cNvSpPr>
                  <a:spLocks noChangeArrowheads="1"/>
                </p:cNvSpPr>
                <p:nvPr/>
              </p:nvSpPr>
              <p:spPr bwMode="auto">
                <a:xfrm>
                  <a:off x="43" y="2784"/>
                  <a:ext cx="432" cy="384"/>
                </a:xfrm>
                <a:prstGeom prst="rect">
                  <a:avLst/>
                </a:prstGeom>
                <a:noFill/>
                <a:ln w="9525">
                  <a:noFill/>
                  <a:miter lim="800000"/>
                  <a:headEnd/>
                  <a:tailEnd/>
                </a:ln>
              </p:spPr>
              <p:txBody>
                <a:bodyPr/>
                <a:lstStyle/>
                <a:p>
                  <a:pPr algn="ctr">
                    <a:tabLst>
                      <a:tab pos="266700" algn="l"/>
                    </a:tabLst>
                  </a:pPr>
                  <a:r>
                    <a:rPr lang="en-US" altLang="zh-CN" sz="2000"/>
                    <a:t>7</a:t>
                  </a:r>
                </a:p>
                <a:p>
                  <a:pPr algn="ctr" eaLnBrk="0" hangingPunct="0">
                    <a:tabLst>
                      <a:tab pos="266700" algn="l"/>
                    </a:tabLst>
                  </a:pPr>
                  <a:endParaRPr lang="en-US" altLang="zh-CN" sz="2000"/>
                </a:p>
              </p:txBody>
            </p:sp>
            <p:sp>
              <p:nvSpPr>
                <p:cNvPr id="6231" name="Rectangle 114"/>
                <p:cNvSpPr>
                  <a:spLocks noChangeArrowheads="1"/>
                </p:cNvSpPr>
                <p:nvPr/>
              </p:nvSpPr>
              <p:spPr bwMode="auto">
                <a:xfrm>
                  <a:off x="0" y="2784"/>
                  <a:ext cx="518" cy="384"/>
                </a:xfrm>
                <a:prstGeom prst="rect">
                  <a:avLst/>
                </a:prstGeom>
                <a:noFill/>
                <a:ln w="7">
                  <a:solidFill>
                    <a:srgbClr val="A0A0A0"/>
                  </a:solidFill>
                  <a:miter lim="800000"/>
                  <a:headEnd/>
                  <a:tailEnd/>
                </a:ln>
              </p:spPr>
              <p:txBody>
                <a:bodyPr/>
                <a:lstStyle/>
                <a:p>
                  <a:endParaRPr lang="zh-CN" altLang="en-US"/>
                </a:p>
              </p:txBody>
            </p:sp>
          </p:grpSp>
          <p:grpSp>
            <p:nvGrpSpPr>
              <p:cNvPr id="6188" name="Group 115"/>
              <p:cNvGrpSpPr>
                <a:grpSpLocks/>
              </p:cNvGrpSpPr>
              <p:nvPr/>
            </p:nvGrpSpPr>
            <p:grpSpPr bwMode="auto">
              <a:xfrm>
                <a:off x="518" y="2784"/>
                <a:ext cx="662" cy="384"/>
                <a:chOff x="518" y="2784"/>
                <a:chExt cx="662" cy="384"/>
              </a:xfrm>
            </p:grpSpPr>
            <p:sp>
              <p:nvSpPr>
                <p:cNvPr id="6228" name="Rectangle 116"/>
                <p:cNvSpPr>
                  <a:spLocks noChangeArrowheads="1"/>
                </p:cNvSpPr>
                <p:nvPr/>
              </p:nvSpPr>
              <p:spPr bwMode="auto">
                <a:xfrm>
                  <a:off x="561" y="2784"/>
                  <a:ext cx="576" cy="384"/>
                </a:xfrm>
                <a:prstGeom prst="rect">
                  <a:avLst/>
                </a:prstGeom>
                <a:noFill/>
                <a:ln w="9525">
                  <a:noFill/>
                  <a:miter lim="800000"/>
                  <a:headEnd/>
                  <a:tailEnd/>
                </a:ln>
              </p:spPr>
              <p:txBody>
                <a:bodyPr/>
                <a:lstStyle/>
                <a:p>
                  <a:pPr algn="ctr">
                    <a:tabLst>
                      <a:tab pos="266700" algn="l"/>
                    </a:tabLst>
                  </a:pPr>
                  <a:r>
                    <a:rPr lang="zh-CN" altLang="en-US" sz="2000"/>
                    <a:t>计算机编程</a:t>
                  </a:r>
                </a:p>
                <a:p>
                  <a:pPr algn="ctr" eaLnBrk="0" hangingPunct="0">
                    <a:tabLst>
                      <a:tab pos="266700" algn="l"/>
                    </a:tabLst>
                  </a:pPr>
                  <a:endParaRPr lang="en-US" altLang="zh-CN" sz="2000"/>
                </a:p>
              </p:txBody>
            </p:sp>
            <p:sp>
              <p:nvSpPr>
                <p:cNvPr id="6229" name="Rectangle 117"/>
                <p:cNvSpPr>
                  <a:spLocks noChangeArrowheads="1"/>
                </p:cNvSpPr>
                <p:nvPr/>
              </p:nvSpPr>
              <p:spPr bwMode="auto">
                <a:xfrm>
                  <a:off x="518" y="2784"/>
                  <a:ext cx="662" cy="384"/>
                </a:xfrm>
                <a:prstGeom prst="rect">
                  <a:avLst/>
                </a:prstGeom>
                <a:noFill/>
                <a:ln w="7">
                  <a:solidFill>
                    <a:srgbClr val="A0A0A0"/>
                  </a:solidFill>
                  <a:miter lim="800000"/>
                  <a:headEnd/>
                  <a:tailEnd/>
                </a:ln>
              </p:spPr>
              <p:txBody>
                <a:bodyPr/>
                <a:lstStyle/>
                <a:p>
                  <a:endParaRPr lang="zh-CN" altLang="en-US"/>
                </a:p>
              </p:txBody>
            </p:sp>
          </p:grpSp>
          <p:grpSp>
            <p:nvGrpSpPr>
              <p:cNvPr id="6189" name="Group 118"/>
              <p:cNvGrpSpPr>
                <a:grpSpLocks/>
              </p:cNvGrpSpPr>
              <p:nvPr/>
            </p:nvGrpSpPr>
            <p:grpSpPr bwMode="auto">
              <a:xfrm>
                <a:off x="1180" y="2784"/>
                <a:ext cx="446" cy="384"/>
                <a:chOff x="1180" y="2784"/>
                <a:chExt cx="446" cy="384"/>
              </a:xfrm>
            </p:grpSpPr>
            <p:sp>
              <p:nvSpPr>
                <p:cNvPr id="6226" name="Rectangle 119"/>
                <p:cNvSpPr>
                  <a:spLocks noChangeArrowheads="1"/>
                </p:cNvSpPr>
                <p:nvPr/>
              </p:nvSpPr>
              <p:spPr bwMode="auto">
                <a:xfrm>
                  <a:off x="1223" y="2784"/>
                  <a:ext cx="360" cy="384"/>
                </a:xfrm>
                <a:prstGeom prst="rect">
                  <a:avLst/>
                </a:prstGeom>
                <a:noFill/>
                <a:ln w="9525">
                  <a:noFill/>
                  <a:miter lim="800000"/>
                  <a:headEnd/>
                  <a:tailEnd/>
                </a:ln>
              </p:spPr>
              <p:txBody>
                <a:bodyPr/>
                <a:lstStyle/>
                <a:p>
                  <a:pPr algn="ctr">
                    <a:tabLst>
                      <a:tab pos="266700" algn="l"/>
                    </a:tabLst>
                  </a:pPr>
                  <a:r>
                    <a:rPr lang="en-US" altLang="zh-CN" sz="2000"/>
                    <a:t>2</a:t>
                  </a:r>
                </a:p>
                <a:p>
                  <a:pPr algn="ctr" eaLnBrk="0" hangingPunct="0">
                    <a:tabLst>
                      <a:tab pos="266700" algn="l"/>
                    </a:tabLst>
                  </a:pPr>
                  <a:endParaRPr lang="en-US" altLang="zh-CN" sz="2000"/>
                </a:p>
              </p:txBody>
            </p:sp>
            <p:sp>
              <p:nvSpPr>
                <p:cNvPr id="6227" name="Rectangle 120"/>
                <p:cNvSpPr>
                  <a:spLocks noChangeArrowheads="1"/>
                </p:cNvSpPr>
                <p:nvPr/>
              </p:nvSpPr>
              <p:spPr bwMode="auto">
                <a:xfrm>
                  <a:off x="1180" y="2784"/>
                  <a:ext cx="446" cy="384"/>
                </a:xfrm>
                <a:prstGeom prst="rect">
                  <a:avLst/>
                </a:prstGeom>
                <a:noFill/>
                <a:ln w="7">
                  <a:solidFill>
                    <a:srgbClr val="A0A0A0"/>
                  </a:solidFill>
                  <a:miter lim="800000"/>
                  <a:headEnd/>
                  <a:tailEnd/>
                </a:ln>
              </p:spPr>
              <p:txBody>
                <a:bodyPr/>
                <a:lstStyle/>
                <a:p>
                  <a:endParaRPr lang="zh-CN" altLang="en-US"/>
                </a:p>
              </p:txBody>
            </p:sp>
          </p:grpSp>
          <p:grpSp>
            <p:nvGrpSpPr>
              <p:cNvPr id="6190" name="Group 121"/>
              <p:cNvGrpSpPr>
                <a:grpSpLocks/>
              </p:cNvGrpSpPr>
              <p:nvPr/>
            </p:nvGrpSpPr>
            <p:grpSpPr bwMode="auto">
              <a:xfrm>
                <a:off x="1626" y="2784"/>
                <a:ext cx="878" cy="384"/>
                <a:chOff x="1626" y="2784"/>
                <a:chExt cx="878" cy="384"/>
              </a:xfrm>
            </p:grpSpPr>
            <p:sp>
              <p:nvSpPr>
                <p:cNvPr id="6224" name="Rectangle 122"/>
                <p:cNvSpPr>
                  <a:spLocks noChangeArrowheads="1"/>
                </p:cNvSpPr>
                <p:nvPr/>
              </p:nvSpPr>
              <p:spPr bwMode="auto">
                <a:xfrm>
                  <a:off x="1669" y="2784"/>
                  <a:ext cx="792" cy="384"/>
                </a:xfrm>
                <a:prstGeom prst="rect">
                  <a:avLst/>
                </a:prstGeom>
                <a:noFill/>
                <a:ln w="9525">
                  <a:noFill/>
                  <a:miter lim="800000"/>
                  <a:headEnd/>
                  <a:tailEnd/>
                </a:ln>
              </p:spPr>
              <p:txBody>
                <a:bodyPr/>
                <a:lstStyle/>
                <a:p>
                  <a:pPr algn="ctr">
                    <a:tabLst>
                      <a:tab pos="266700" algn="l"/>
                    </a:tabLst>
                  </a:pPr>
                  <a:r>
                    <a:rPr lang="zh-CN" altLang="en-US" sz="2000"/>
                    <a:t>计算机</a:t>
                  </a:r>
                </a:p>
                <a:p>
                  <a:pPr algn="ctr" eaLnBrk="0" hangingPunct="0">
                    <a:tabLst>
                      <a:tab pos="266700" algn="l"/>
                    </a:tabLst>
                  </a:pPr>
                  <a:endParaRPr lang="en-US" altLang="zh-CN" sz="2000"/>
                </a:p>
              </p:txBody>
            </p:sp>
            <p:sp>
              <p:nvSpPr>
                <p:cNvPr id="6225" name="Rectangle 123"/>
                <p:cNvSpPr>
                  <a:spLocks noChangeArrowheads="1"/>
                </p:cNvSpPr>
                <p:nvPr/>
              </p:nvSpPr>
              <p:spPr bwMode="auto">
                <a:xfrm>
                  <a:off x="1626" y="2784"/>
                  <a:ext cx="878" cy="384"/>
                </a:xfrm>
                <a:prstGeom prst="rect">
                  <a:avLst/>
                </a:prstGeom>
                <a:noFill/>
                <a:ln w="7">
                  <a:solidFill>
                    <a:srgbClr val="A0A0A0"/>
                  </a:solidFill>
                  <a:miter lim="800000"/>
                  <a:headEnd/>
                  <a:tailEnd/>
                </a:ln>
              </p:spPr>
              <p:txBody>
                <a:bodyPr/>
                <a:lstStyle/>
                <a:p>
                  <a:endParaRPr lang="zh-CN" altLang="en-US"/>
                </a:p>
              </p:txBody>
            </p:sp>
          </p:grpSp>
          <p:grpSp>
            <p:nvGrpSpPr>
              <p:cNvPr id="6191" name="Group 124"/>
              <p:cNvGrpSpPr>
                <a:grpSpLocks/>
              </p:cNvGrpSpPr>
              <p:nvPr/>
            </p:nvGrpSpPr>
            <p:grpSpPr bwMode="auto">
              <a:xfrm>
                <a:off x="2504" y="2784"/>
                <a:ext cx="950" cy="384"/>
                <a:chOff x="2504" y="2784"/>
                <a:chExt cx="950" cy="384"/>
              </a:xfrm>
            </p:grpSpPr>
            <p:sp>
              <p:nvSpPr>
                <p:cNvPr id="6222" name="Rectangle 125"/>
                <p:cNvSpPr>
                  <a:spLocks noChangeArrowheads="1"/>
                </p:cNvSpPr>
                <p:nvPr/>
              </p:nvSpPr>
              <p:spPr bwMode="auto">
                <a:xfrm>
                  <a:off x="2547" y="2784"/>
                  <a:ext cx="864" cy="384"/>
                </a:xfrm>
                <a:prstGeom prst="rect">
                  <a:avLst/>
                </a:prstGeom>
                <a:noFill/>
                <a:ln w="9525">
                  <a:noFill/>
                  <a:miter lim="800000"/>
                  <a:headEnd/>
                  <a:tailEnd/>
                </a:ln>
              </p:spPr>
              <p:txBody>
                <a:bodyPr/>
                <a:lstStyle/>
                <a:p>
                  <a:pPr algn="ctr">
                    <a:tabLst>
                      <a:tab pos="266700" algn="l"/>
                    </a:tabLst>
                  </a:pPr>
                  <a:r>
                    <a:rPr lang="en-US" altLang="zh-CN" sz="2000"/>
                    <a:t> </a:t>
                  </a:r>
                </a:p>
                <a:p>
                  <a:pPr algn="ctr" eaLnBrk="0" hangingPunct="0">
                    <a:tabLst>
                      <a:tab pos="266700" algn="l"/>
                    </a:tabLst>
                  </a:pPr>
                  <a:endParaRPr lang="en-US" altLang="zh-CN" sz="2000"/>
                </a:p>
              </p:txBody>
            </p:sp>
            <p:sp>
              <p:nvSpPr>
                <p:cNvPr id="6223" name="Rectangle 126"/>
                <p:cNvSpPr>
                  <a:spLocks noChangeArrowheads="1"/>
                </p:cNvSpPr>
                <p:nvPr/>
              </p:nvSpPr>
              <p:spPr bwMode="auto">
                <a:xfrm>
                  <a:off x="2504" y="2784"/>
                  <a:ext cx="950" cy="384"/>
                </a:xfrm>
                <a:prstGeom prst="rect">
                  <a:avLst/>
                </a:prstGeom>
                <a:noFill/>
                <a:ln w="7">
                  <a:solidFill>
                    <a:srgbClr val="A0A0A0"/>
                  </a:solidFill>
                  <a:miter lim="800000"/>
                  <a:headEnd/>
                  <a:tailEnd/>
                </a:ln>
              </p:spPr>
              <p:txBody>
                <a:bodyPr/>
                <a:lstStyle/>
                <a:p>
                  <a:endParaRPr lang="zh-CN" altLang="en-US"/>
                </a:p>
              </p:txBody>
            </p:sp>
          </p:grpSp>
          <p:grpSp>
            <p:nvGrpSpPr>
              <p:cNvPr id="6192" name="Group 127"/>
              <p:cNvGrpSpPr>
                <a:grpSpLocks/>
              </p:cNvGrpSpPr>
              <p:nvPr/>
            </p:nvGrpSpPr>
            <p:grpSpPr bwMode="auto">
              <a:xfrm>
                <a:off x="0" y="3168"/>
                <a:ext cx="518" cy="384"/>
                <a:chOff x="0" y="3168"/>
                <a:chExt cx="518" cy="384"/>
              </a:xfrm>
            </p:grpSpPr>
            <p:sp>
              <p:nvSpPr>
                <p:cNvPr id="6220" name="Rectangle 128"/>
                <p:cNvSpPr>
                  <a:spLocks noChangeArrowheads="1"/>
                </p:cNvSpPr>
                <p:nvPr/>
              </p:nvSpPr>
              <p:spPr bwMode="auto">
                <a:xfrm>
                  <a:off x="43" y="3168"/>
                  <a:ext cx="432" cy="384"/>
                </a:xfrm>
                <a:prstGeom prst="rect">
                  <a:avLst/>
                </a:prstGeom>
                <a:noFill/>
                <a:ln w="9525">
                  <a:noFill/>
                  <a:miter lim="800000"/>
                  <a:headEnd/>
                  <a:tailEnd/>
                </a:ln>
              </p:spPr>
              <p:txBody>
                <a:bodyPr/>
                <a:lstStyle/>
                <a:p>
                  <a:pPr algn="ctr">
                    <a:tabLst>
                      <a:tab pos="266700" algn="l"/>
                    </a:tabLst>
                  </a:pPr>
                  <a:r>
                    <a:rPr lang="en-US" altLang="zh-CN" sz="2000"/>
                    <a:t>8</a:t>
                  </a:r>
                </a:p>
                <a:p>
                  <a:pPr algn="ctr" eaLnBrk="0" hangingPunct="0">
                    <a:tabLst>
                      <a:tab pos="266700" algn="l"/>
                    </a:tabLst>
                  </a:pPr>
                  <a:endParaRPr lang="en-US" altLang="zh-CN" sz="2000"/>
                </a:p>
              </p:txBody>
            </p:sp>
            <p:sp>
              <p:nvSpPr>
                <p:cNvPr id="6221" name="Rectangle 129"/>
                <p:cNvSpPr>
                  <a:spLocks noChangeArrowheads="1"/>
                </p:cNvSpPr>
                <p:nvPr/>
              </p:nvSpPr>
              <p:spPr bwMode="auto">
                <a:xfrm>
                  <a:off x="0" y="3168"/>
                  <a:ext cx="518" cy="384"/>
                </a:xfrm>
                <a:prstGeom prst="rect">
                  <a:avLst/>
                </a:prstGeom>
                <a:noFill/>
                <a:ln w="7">
                  <a:solidFill>
                    <a:srgbClr val="A0A0A0"/>
                  </a:solidFill>
                  <a:miter lim="800000"/>
                  <a:headEnd/>
                  <a:tailEnd/>
                </a:ln>
              </p:spPr>
              <p:txBody>
                <a:bodyPr/>
                <a:lstStyle/>
                <a:p>
                  <a:endParaRPr lang="zh-CN" altLang="en-US"/>
                </a:p>
              </p:txBody>
            </p:sp>
          </p:grpSp>
          <p:grpSp>
            <p:nvGrpSpPr>
              <p:cNvPr id="6193" name="Group 130"/>
              <p:cNvGrpSpPr>
                <a:grpSpLocks/>
              </p:cNvGrpSpPr>
              <p:nvPr/>
            </p:nvGrpSpPr>
            <p:grpSpPr bwMode="auto">
              <a:xfrm>
                <a:off x="518" y="3168"/>
                <a:ext cx="662" cy="384"/>
                <a:chOff x="518" y="3168"/>
                <a:chExt cx="662" cy="384"/>
              </a:xfrm>
            </p:grpSpPr>
            <p:sp>
              <p:nvSpPr>
                <p:cNvPr id="6218" name="Rectangle 131"/>
                <p:cNvSpPr>
                  <a:spLocks noChangeArrowheads="1"/>
                </p:cNvSpPr>
                <p:nvPr/>
              </p:nvSpPr>
              <p:spPr bwMode="auto">
                <a:xfrm>
                  <a:off x="561" y="3168"/>
                  <a:ext cx="576" cy="384"/>
                </a:xfrm>
                <a:prstGeom prst="rect">
                  <a:avLst/>
                </a:prstGeom>
                <a:noFill/>
                <a:ln w="9525">
                  <a:noFill/>
                  <a:miter lim="800000"/>
                  <a:headEnd/>
                  <a:tailEnd/>
                </a:ln>
              </p:spPr>
              <p:txBody>
                <a:bodyPr/>
                <a:lstStyle/>
                <a:p>
                  <a:pPr algn="ctr">
                    <a:tabLst>
                      <a:tab pos="266700" algn="l"/>
                    </a:tabLst>
                  </a:pPr>
                  <a:r>
                    <a:rPr lang="zh-CN" altLang="en-US" sz="2000"/>
                    <a:t>预测理论</a:t>
                  </a:r>
                </a:p>
                <a:p>
                  <a:pPr algn="ctr" eaLnBrk="0" hangingPunct="0">
                    <a:tabLst>
                      <a:tab pos="266700" algn="l"/>
                    </a:tabLst>
                  </a:pPr>
                  <a:endParaRPr lang="en-US" altLang="zh-CN" sz="2000"/>
                </a:p>
              </p:txBody>
            </p:sp>
            <p:sp>
              <p:nvSpPr>
                <p:cNvPr id="6219" name="Rectangle 132"/>
                <p:cNvSpPr>
                  <a:spLocks noChangeArrowheads="1"/>
                </p:cNvSpPr>
                <p:nvPr/>
              </p:nvSpPr>
              <p:spPr bwMode="auto">
                <a:xfrm>
                  <a:off x="518" y="3168"/>
                  <a:ext cx="662" cy="384"/>
                </a:xfrm>
                <a:prstGeom prst="rect">
                  <a:avLst/>
                </a:prstGeom>
                <a:noFill/>
                <a:ln w="7">
                  <a:solidFill>
                    <a:srgbClr val="A0A0A0"/>
                  </a:solidFill>
                  <a:miter lim="800000"/>
                  <a:headEnd/>
                  <a:tailEnd/>
                </a:ln>
              </p:spPr>
              <p:txBody>
                <a:bodyPr/>
                <a:lstStyle/>
                <a:p>
                  <a:endParaRPr lang="zh-CN" altLang="en-US"/>
                </a:p>
              </p:txBody>
            </p:sp>
          </p:grpSp>
          <p:grpSp>
            <p:nvGrpSpPr>
              <p:cNvPr id="6194" name="Group 133"/>
              <p:cNvGrpSpPr>
                <a:grpSpLocks/>
              </p:cNvGrpSpPr>
              <p:nvPr/>
            </p:nvGrpSpPr>
            <p:grpSpPr bwMode="auto">
              <a:xfrm>
                <a:off x="1180" y="3168"/>
                <a:ext cx="446" cy="384"/>
                <a:chOff x="1180" y="3168"/>
                <a:chExt cx="446" cy="384"/>
              </a:xfrm>
            </p:grpSpPr>
            <p:sp>
              <p:nvSpPr>
                <p:cNvPr id="6216" name="Rectangle 134"/>
                <p:cNvSpPr>
                  <a:spLocks noChangeArrowheads="1"/>
                </p:cNvSpPr>
                <p:nvPr/>
              </p:nvSpPr>
              <p:spPr bwMode="auto">
                <a:xfrm>
                  <a:off x="1223" y="3168"/>
                  <a:ext cx="360" cy="384"/>
                </a:xfrm>
                <a:prstGeom prst="rect">
                  <a:avLst/>
                </a:prstGeom>
                <a:noFill/>
                <a:ln w="9525">
                  <a:noFill/>
                  <a:miter lim="800000"/>
                  <a:headEnd/>
                  <a:tailEnd/>
                </a:ln>
              </p:spPr>
              <p:txBody>
                <a:bodyPr/>
                <a:lstStyle/>
                <a:p>
                  <a:pPr algn="ctr">
                    <a:tabLst>
                      <a:tab pos="266700" algn="l"/>
                    </a:tabLst>
                  </a:pPr>
                  <a:r>
                    <a:rPr lang="en-US" altLang="zh-CN" sz="2000"/>
                    <a:t>2</a:t>
                  </a:r>
                </a:p>
                <a:p>
                  <a:pPr algn="ctr" eaLnBrk="0" hangingPunct="0">
                    <a:tabLst>
                      <a:tab pos="266700" algn="l"/>
                    </a:tabLst>
                  </a:pPr>
                  <a:endParaRPr lang="en-US" altLang="zh-CN" sz="2000"/>
                </a:p>
              </p:txBody>
            </p:sp>
            <p:sp>
              <p:nvSpPr>
                <p:cNvPr id="6217" name="Rectangle 135"/>
                <p:cNvSpPr>
                  <a:spLocks noChangeArrowheads="1"/>
                </p:cNvSpPr>
                <p:nvPr/>
              </p:nvSpPr>
              <p:spPr bwMode="auto">
                <a:xfrm>
                  <a:off x="1180" y="3168"/>
                  <a:ext cx="446" cy="384"/>
                </a:xfrm>
                <a:prstGeom prst="rect">
                  <a:avLst/>
                </a:prstGeom>
                <a:noFill/>
                <a:ln w="7">
                  <a:solidFill>
                    <a:srgbClr val="A0A0A0"/>
                  </a:solidFill>
                  <a:miter lim="800000"/>
                  <a:headEnd/>
                  <a:tailEnd/>
                </a:ln>
              </p:spPr>
              <p:txBody>
                <a:bodyPr/>
                <a:lstStyle/>
                <a:p>
                  <a:endParaRPr lang="zh-CN" altLang="en-US"/>
                </a:p>
              </p:txBody>
            </p:sp>
          </p:grpSp>
          <p:grpSp>
            <p:nvGrpSpPr>
              <p:cNvPr id="6195" name="Group 136"/>
              <p:cNvGrpSpPr>
                <a:grpSpLocks/>
              </p:cNvGrpSpPr>
              <p:nvPr/>
            </p:nvGrpSpPr>
            <p:grpSpPr bwMode="auto">
              <a:xfrm>
                <a:off x="1626" y="3168"/>
                <a:ext cx="878" cy="384"/>
                <a:chOff x="1626" y="3168"/>
                <a:chExt cx="878" cy="384"/>
              </a:xfrm>
            </p:grpSpPr>
            <p:sp>
              <p:nvSpPr>
                <p:cNvPr id="6214" name="Rectangle 137"/>
                <p:cNvSpPr>
                  <a:spLocks noChangeArrowheads="1"/>
                </p:cNvSpPr>
                <p:nvPr/>
              </p:nvSpPr>
              <p:spPr bwMode="auto">
                <a:xfrm>
                  <a:off x="1669" y="3168"/>
                  <a:ext cx="792" cy="384"/>
                </a:xfrm>
                <a:prstGeom prst="rect">
                  <a:avLst/>
                </a:prstGeom>
                <a:noFill/>
                <a:ln w="9525">
                  <a:noFill/>
                  <a:miter lim="800000"/>
                  <a:headEnd/>
                  <a:tailEnd/>
                </a:ln>
              </p:spPr>
              <p:txBody>
                <a:bodyPr/>
                <a:lstStyle/>
                <a:p>
                  <a:pPr algn="ctr">
                    <a:tabLst>
                      <a:tab pos="266700" algn="l"/>
                    </a:tabLst>
                  </a:pPr>
                  <a:r>
                    <a:rPr lang="zh-CN" altLang="en-US" sz="2000"/>
                    <a:t>运筹学</a:t>
                  </a:r>
                </a:p>
                <a:p>
                  <a:pPr algn="ctr" eaLnBrk="0" hangingPunct="0">
                    <a:tabLst>
                      <a:tab pos="266700" algn="l"/>
                    </a:tabLst>
                  </a:pPr>
                  <a:endParaRPr lang="en-US" altLang="zh-CN" sz="2000"/>
                </a:p>
              </p:txBody>
            </p:sp>
            <p:sp>
              <p:nvSpPr>
                <p:cNvPr id="6215" name="Rectangle 138"/>
                <p:cNvSpPr>
                  <a:spLocks noChangeArrowheads="1"/>
                </p:cNvSpPr>
                <p:nvPr/>
              </p:nvSpPr>
              <p:spPr bwMode="auto">
                <a:xfrm>
                  <a:off x="1626" y="3168"/>
                  <a:ext cx="878" cy="384"/>
                </a:xfrm>
                <a:prstGeom prst="rect">
                  <a:avLst/>
                </a:prstGeom>
                <a:noFill/>
                <a:ln w="7">
                  <a:solidFill>
                    <a:srgbClr val="A0A0A0"/>
                  </a:solidFill>
                  <a:miter lim="800000"/>
                  <a:headEnd/>
                  <a:tailEnd/>
                </a:ln>
              </p:spPr>
              <p:txBody>
                <a:bodyPr/>
                <a:lstStyle/>
                <a:p>
                  <a:endParaRPr lang="zh-CN" altLang="en-US"/>
                </a:p>
              </p:txBody>
            </p:sp>
          </p:grpSp>
          <p:grpSp>
            <p:nvGrpSpPr>
              <p:cNvPr id="6196" name="Group 139"/>
              <p:cNvGrpSpPr>
                <a:grpSpLocks/>
              </p:cNvGrpSpPr>
              <p:nvPr/>
            </p:nvGrpSpPr>
            <p:grpSpPr bwMode="auto">
              <a:xfrm>
                <a:off x="2504" y="3168"/>
                <a:ext cx="950" cy="384"/>
                <a:chOff x="2504" y="3168"/>
                <a:chExt cx="950" cy="384"/>
              </a:xfrm>
            </p:grpSpPr>
            <p:sp>
              <p:nvSpPr>
                <p:cNvPr id="6212" name="Rectangle 140"/>
                <p:cNvSpPr>
                  <a:spLocks noChangeArrowheads="1"/>
                </p:cNvSpPr>
                <p:nvPr/>
              </p:nvSpPr>
              <p:spPr bwMode="auto">
                <a:xfrm>
                  <a:off x="2547" y="3168"/>
                  <a:ext cx="864" cy="384"/>
                </a:xfrm>
                <a:prstGeom prst="rect">
                  <a:avLst/>
                </a:prstGeom>
                <a:noFill/>
                <a:ln w="9525">
                  <a:noFill/>
                  <a:miter lim="800000"/>
                  <a:headEnd/>
                  <a:tailEnd/>
                </a:ln>
              </p:spPr>
              <p:txBody>
                <a:bodyPr/>
                <a:lstStyle/>
                <a:p>
                  <a:pPr algn="ctr">
                    <a:tabLst>
                      <a:tab pos="266700" algn="l"/>
                    </a:tabLst>
                  </a:pPr>
                  <a:r>
                    <a:rPr lang="zh-CN" altLang="en-US" sz="2000"/>
                    <a:t>应用统计</a:t>
                  </a:r>
                </a:p>
                <a:p>
                  <a:pPr algn="ctr" eaLnBrk="0" hangingPunct="0">
                    <a:tabLst>
                      <a:tab pos="266700" algn="l"/>
                    </a:tabLst>
                  </a:pPr>
                  <a:endParaRPr lang="en-US" altLang="zh-CN" sz="2000"/>
                </a:p>
              </p:txBody>
            </p:sp>
            <p:sp>
              <p:nvSpPr>
                <p:cNvPr id="6213" name="Rectangle 141"/>
                <p:cNvSpPr>
                  <a:spLocks noChangeArrowheads="1"/>
                </p:cNvSpPr>
                <p:nvPr/>
              </p:nvSpPr>
              <p:spPr bwMode="auto">
                <a:xfrm>
                  <a:off x="2504" y="3168"/>
                  <a:ext cx="950" cy="384"/>
                </a:xfrm>
                <a:prstGeom prst="rect">
                  <a:avLst/>
                </a:prstGeom>
                <a:noFill/>
                <a:ln w="7">
                  <a:solidFill>
                    <a:srgbClr val="A0A0A0"/>
                  </a:solidFill>
                  <a:miter lim="800000"/>
                  <a:headEnd/>
                  <a:tailEnd/>
                </a:ln>
              </p:spPr>
              <p:txBody>
                <a:bodyPr/>
                <a:lstStyle/>
                <a:p>
                  <a:endParaRPr lang="zh-CN" altLang="en-US"/>
                </a:p>
              </p:txBody>
            </p:sp>
          </p:grpSp>
          <p:grpSp>
            <p:nvGrpSpPr>
              <p:cNvPr id="6197" name="Group 142"/>
              <p:cNvGrpSpPr>
                <a:grpSpLocks/>
              </p:cNvGrpSpPr>
              <p:nvPr/>
            </p:nvGrpSpPr>
            <p:grpSpPr bwMode="auto">
              <a:xfrm>
                <a:off x="0" y="3552"/>
                <a:ext cx="518" cy="384"/>
                <a:chOff x="0" y="3552"/>
                <a:chExt cx="518" cy="384"/>
              </a:xfrm>
            </p:grpSpPr>
            <p:sp>
              <p:nvSpPr>
                <p:cNvPr id="6210" name="Rectangle 143"/>
                <p:cNvSpPr>
                  <a:spLocks noChangeArrowheads="1"/>
                </p:cNvSpPr>
                <p:nvPr/>
              </p:nvSpPr>
              <p:spPr bwMode="auto">
                <a:xfrm>
                  <a:off x="43" y="3552"/>
                  <a:ext cx="432" cy="384"/>
                </a:xfrm>
                <a:prstGeom prst="rect">
                  <a:avLst/>
                </a:prstGeom>
                <a:noFill/>
                <a:ln w="9525">
                  <a:noFill/>
                  <a:miter lim="800000"/>
                  <a:headEnd/>
                  <a:tailEnd/>
                </a:ln>
              </p:spPr>
              <p:txBody>
                <a:bodyPr/>
                <a:lstStyle/>
                <a:p>
                  <a:pPr algn="ctr">
                    <a:tabLst>
                      <a:tab pos="266700" algn="l"/>
                    </a:tabLst>
                  </a:pPr>
                  <a:r>
                    <a:rPr lang="en-US" altLang="zh-CN" sz="2000"/>
                    <a:t>9</a:t>
                  </a:r>
                </a:p>
                <a:p>
                  <a:pPr algn="ctr" eaLnBrk="0" hangingPunct="0">
                    <a:tabLst>
                      <a:tab pos="266700" algn="l"/>
                    </a:tabLst>
                  </a:pPr>
                  <a:endParaRPr lang="en-US" altLang="zh-CN" sz="2000"/>
                </a:p>
              </p:txBody>
            </p:sp>
            <p:sp>
              <p:nvSpPr>
                <p:cNvPr id="6211" name="Rectangle 144"/>
                <p:cNvSpPr>
                  <a:spLocks noChangeArrowheads="1"/>
                </p:cNvSpPr>
                <p:nvPr/>
              </p:nvSpPr>
              <p:spPr bwMode="auto">
                <a:xfrm>
                  <a:off x="0" y="3552"/>
                  <a:ext cx="518" cy="384"/>
                </a:xfrm>
                <a:prstGeom prst="rect">
                  <a:avLst/>
                </a:prstGeom>
                <a:noFill/>
                <a:ln w="7">
                  <a:solidFill>
                    <a:srgbClr val="A0A0A0"/>
                  </a:solidFill>
                  <a:miter lim="800000"/>
                  <a:headEnd/>
                  <a:tailEnd/>
                </a:ln>
              </p:spPr>
              <p:txBody>
                <a:bodyPr/>
                <a:lstStyle/>
                <a:p>
                  <a:endParaRPr lang="zh-CN" altLang="en-US"/>
                </a:p>
              </p:txBody>
            </p:sp>
          </p:grpSp>
          <p:grpSp>
            <p:nvGrpSpPr>
              <p:cNvPr id="6198" name="Group 145"/>
              <p:cNvGrpSpPr>
                <a:grpSpLocks/>
              </p:cNvGrpSpPr>
              <p:nvPr/>
            </p:nvGrpSpPr>
            <p:grpSpPr bwMode="auto">
              <a:xfrm>
                <a:off x="518" y="3552"/>
                <a:ext cx="662" cy="384"/>
                <a:chOff x="518" y="3552"/>
                <a:chExt cx="662" cy="384"/>
              </a:xfrm>
            </p:grpSpPr>
            <p:sp>
              <p:nvSpPr>
                <p:cNvPr id="6208" name="Rectangle 146"/>
                <p:cNvSpPr>
                  <a:spLocks noChangeArrowheads="1"/>
                </p:cNvSpPr>
                <p:nvPr/>
              </p:nvSpPr>
              <p:spPr bwMode="auto">
                <a:xfrm>
                  <a:off x="561" y="3552"/>
                  <a:ext cx="576" cy="384"/>
                </a:xfrm>
                <a:prstGeom prst="rect">
                  <a:avLst/>
                </a:prstGeom>
                <a:noFill/>
                <a:ln w="9525">
                  <a:noFill/>
                  <a:miter lim="800000"/>
                  <a:headEnd/>
                  <a:tailEnd/>
                </a:ln>
              </p:spPr>
              <p:txBody>
                <a:bodyPr/>
                <a:lstStyle/>
                <a:p>
                  <a:pPr algn="ctr">
                    <a:tabLst>
                      <a:tab pos="266700" algn="l"/>
                    </a:tabLst>
                  </a:pPr>
                  <a:r>
                    <a:rPr lang="zh-CN" altLang="en-US" sz="2000"/>
                    <a:t>数学实验</a:t>
                  </a:r>
                </a:p>
                <a:p>
                  <a:pPr algn="ctr" eaLnBrk="0" hangingPunct="0">
                    <a:tabLst>
                      <a:tab pos="266700" algn="l"/>
                    </a:tabLst>
                  </a:pPr>
                  <a:endParaRPr lang="en-US" altLang="zh-CN" sz="2000"/>
                </a:p>
              </p:txBody>
            </p:sp>
            <p:sp>
              <p:nvSpPr>
                <p:cNvPr id="6209" name="Rectangle 147"/>
                <p:cNvSpPr>
                  <a:spLocks noChangeArrowheads="1"/>
                </p:cNvSpPr>
                <p:nvPr/>
              </p:nvSpPr>
              <p:spPr bwMode="auto">
                <a:xfrm>
                  <a:off x="518" y="3552"/>
                  <a:ext cx="662" cy="384"/>
                </a:xfrm>
                <a:prstGeom prst="rect">
                  <a:avLst/>
                </a:prstGeom>
                <a:noFill/>
                <a:ln w="7">
                  <a:solidFill>
                    <a:srgbClr val="A0A0A0"/>
                  </a:solidFill>
                  <a:miter lim="800000"/>
                  <a:headEnd/>
                  <a:tailEnd/>
                </a:ln>
              </p:spPr>
              <p:txBody>
                <a:bodyPr/>
                <a:lstStyle/>
                <a:p>
                  <a:endParaRPr lang="zh-CN" altLang="en-US"/>
                </a:p>
              </p:txBody>
            </p:sp>
          </p:grpSp>
          <p:grpSp>
            <p:nvGrpSpPr>
              <p:cNvPr id="6199" name="Group 148"/>
              <p:cNvGrpSpPr>
                <a:grpSpLocks/>
              </p:cNvGrpSpPr>
              <p:nvPr/>
            </p:nvGrpSpPr>
            <p:grpSpPr bwMode="auto">
              <a:xfrm>
                <a:off x="1180" y="3552"/>
                <a:ext cx="446" cy="384"/>
                <a:chOff x="1180" y="3552"/>
                <a:chExt cx="446" cy="384"/>
              </a:xfrm>
            </p:grpSpPr>
            <p:sp>
              <p:nvSpPr>
                <p:cNvPr id="6206" name="Rectangle 149"/>
                <p:cNvSpPr>
                  <a:spLocks noChangeArrowheads="1"/>
                </p:cNvSpPr>
                <p:nvPr/>
              </p:nvSpPr>
              <p:spPr bwMode="auto">
                <a:xfrm>
                  <a:off x="1223" y="3552"/>
                  <a:ext cx="360" cy="384"/>
                </a:xfrm>
                <a:prstGeom prst="rect">
                  <a:avLst/>
                </a:prstGeom>
                <a:noFill/>
                <a:ln w="9525">
                  <a:noFill/>
                  <a:miter lim="800000"/>
                  <a:headEnd/>
                  <a:tailEnd/>
                </a:ln>
              </p:spPr>
              <p:txBody>
                <a:bodyPr/>
                <a:lstStyle/>
                <a:p>
                  <a:pPr algn="ctr">
                    <a:tabLst>
                      <a:tab pos="266700" algn="l"/>
                    </a:tabLst>
                  </a:pPr>
                  <a:r>
                    <a:rPr lang="en-US" altLang="zh-CN" sz="2000"/>
                    <a:t>3</a:t>
                  </a:r>
                </a:p>
                <a:p>
                  <a:pPr algn="ctr" eaLnBrk="0" hangingPunct="0">
                    <a:tabLst>
                      <a:tab pos="266700" algn="l"/>
                    </a:tabLst>
                  </a:pPr>
                  <a:endParaRPr lang="en-US" altLang="zh-CN" sz="2000"/>
                </a:p>
              </p:txBody>
            </p:sp>
            <p:sp>
              <p:nvSpPr>
                <p:cNvPr id="6207" name="Rectangle 150"/>
                <p:cNvSpPr>
                  <a:spLocks noChangeArrowheads="1"/>
                </p:cNvSpPr>
                <p:nvPr/>
              </p:nvSpPr>
              <p:spPr bwMode="auto">
                <a:xfrm>
                  <a:off x="1180" y="3552"/>
                  <a:ext cx="446" cy="384"/>
                </a:xfrm>
                <a:prstGeom prst="rect">
                  <a:avLst/>
                </a:prstGeom>
                <a:noFill/>
                <a:ln w="7">
                  <a:solidFill>
                    <a:srgbClr val="A0A0A0"/>
                  </a:solidFill>
                  <a:miter lim="800000"/>
                  <a:headEnd/>
                  <a:tailEnd/>
                </a:ln>
              </p:spPr>
              <p:txBody>
                <a:bodyPr/>
                <a:lstStyle/>
                <a:p>
                  <a:endParaRPr lang="zh-CN" altLang="en-US"/>
                </a:p>
              </p:txBody>
            </p:sp>
          </p:grpSp>
          <p:grpSp>
            <p:nvGrpSpPr>
              <p:cNvPr id="6200" name="Group 151"/>
              <p:cNvGrpSpPr>
                <a:grpSpLocks/>
              </p:cNvGrpSpPr>
              <p:nvPr/>
            </p:nvGrpSpPr>
            <p:grpSpPr bwMode="auto">
              <a:xfrm>
                <a:off x="1626" y="3552"/>
                <a:ext cx="878" cy="384"/>
                <a:chOff x="1626" y="3552"/>
                <a:chExt cx="878" cy="384"/>
              </a:xfrm>
            </p:grpSpPr>
            <p:sp>
              <p:nvSpPr>
                <p:cNvPr id="6204" name="Rectangle 152"/>
                <p:cNvSpPr>
                  <a:spLocks noChangeArrowheads="1"/>
                </p:cNvSpPr>
                <p:nvPr/>
              </p:nvSpPr>
              <p:spPr bwMode="auto">
                <a:xfrm>
                  <a:off x="1669" y="3552"/>
                  <a:ext cx="792" cy="384"/>
                </a:xfrm>
                <a:prstGeom prst="rect">
                  <a:avLst/>
                </a:prstGeom>
                <a:noFill/>
                <a:ln w="9525">
                  <a:noFill/>
                  <a:miter lim="800000"/>
                  <a:headEnd/>
                  <a:tailEnd/>
                </a:ln>
              </p:spPr>
              <p:txBody>
                <a:bodyPr/>
                <a:lstStyle/>
                <a:p>
                  <a:pPr algn="ctr">
                    <a:tabLst>
                      <a:tab pos="266700" algn="l"/>
                    </a:tabLst>
                  </a:pPr>
                  <a:r>
                    <a:rPr lang="zh-CN" altLang="en-US" sz="2000"/>
                    <a:t>运筹学；计算机</a:t>
                  </a:r>
                </a:p>
                <a:p>
                  <a:pPr algn="ctr" eaLnBrk="0" hangingPunct="0">
                    <a:tabLst>
                      <a:tab pos="266700" algn="l"/>
                    </a:tabLst>
                  </a:pPr>
                  <a:endParaRPr lang="en-US" altLang="zh-CN" sz="2000"/>
                </a:p>
              </p:txBody>
            </p:sp>
            <p:sp>
              <p:nvSpPr>
                <p:cNvPr id="6205" name="Rectangle 153"/>
                <p:cNvSpPr>
                  <a:spLocks noChangeArrowheads="1"/>
                </p:cNvSpPr>
                <p:nvPr/>
              </p:nvSpPr>
              <p:spPr bwMode="auto">
                <a:xfrm>
                  <a:off x="1626" y="3552"/>
                  <a:ext cx="878" cy="384"/>
                </a:xfrm>
                <a:prstGeom prst="rect">
                  <a:avLst/>
                </a:prstGeom>
                <a:noFill/>
                <a:ln w="7">
                  <a:solidFill>
                    <a:srgbClr val="A0A0A0"/>
                  </a:solidFill>
                  <a:miter lim="800000"/>
                  <a:headEnd/>
                  <a:tailEnd/>
                </a:ln>
              </p:spPr>
              <p:txBody>
                <a:bodyPr/>
                <a:lstStyle/>
                <a:p>
                  <a:endParaRPr lang="zh-CN" altLang="en-US"/>
                </a:p>
              </p:txBody>
            </p:sp>
          </p:grpSp>
          <p:grpSp>
            <p:nvGrpSpPr>
              <p:cNvPr id="6201" name="Group 154"/>
              <p:cNvGrpSpPr>
                <a:grpSpLocks/>
              </p:cNvGrpSpPr>
              <p:nvPr/>
            </p:nvGrpSpPr>
            <p:grpSpPr bwMode="auto">
              <a:xfrm>
                <a:off x="2504" y="3552"/>
                <a:ext cx="950" cy="384"/>
                <a:chOff x="2504" y="3552"/>
                <a:chExt cx="950" cy="384"/>
              </a:xfrm>
            </p:grpSpPr>
            <p:sp>
              <p:nvSpPr>
                <p:cNvPr id="6202" name="Rectangle 155"/>
                <p:cNvSpPr>
                  <a:spLocks noChangeArrowheads="1"/>
                </p:cNvSpPr>
                <p:nvPr/>
              </p:nvSpPr>
              <p:spPr bwMode="auto">
                <a:xfrm>
                  <a:off x="2547" y="3552"/>
                  <a:ext cx="864" cy="384"/>
                </a:xfrm>
                <a:prstGeom prst="rect">
                  <a:avLst/>
                </a:prstGeom>
                <a:noFill/>
                <a:ln w="9525">
                  <a:noFill/>
                  <a:miter lim="800000"/>
                  <a:headEnd/>
                  <a:tailEnd/>
                </a:ln>
              </p:spPr>
              <p:txBody>
                <a:bodyPr/>
                <a:lstStyle/>
                <a:p>
                  <a:pPr algn="ctr">
                    <a:tabLst>
                      <a:tab pos="266700" algn="l"/>
                    </a:tabLst>
                  </a:pPr>
                  <a:r>
                    <a:rPr lang="zh-CN" altLang="en-US" sz="2000"/>
                    <a:t>微积分；线性代数</a:t>
                  </a:r>
                </a:p>
                <a:p>
                  <a:pPr algn="ctr" eaLnBrk="0" hangingPunct="0">
                    <a:tabLst>
                      <a:tab pos="266700" algn="l"/>
                    </a:tabLst>
                  </a:pPr>
                  <a:endParaRPr lang="en-US" altLang="zh-CN" sz="2000"/>
                </a:p>
              </p:txBody>
            </p:sp>
            <p:sp>
              <p:nvSpPr>
                <p:cNvPr id="6203" name="Rectangle 156"/>
                <p:cNvSpPr>
                  <a:spLocks noChangeArrowheads="1"/>
                </p:cNvSpPr>
                <p:nvPr/>
              </p:nvSpPr>
              <p:spPr bwMode="auto">
                <a:xfrm>
                  <a:off x="2504" y="3552"/>
                  <a:ext cx="950" cy="384"/>
                </a:xfrm>
                <a:prstGeom prst="rect">
                  <a:avLst/>
                </a:prstGeom>
                <a:noFill/>
                <a:ln w="7">
                  <a:solidFill>
                    <a:srgbClr val="A0A0A0"/>
                  </a:solidFill>
                  <a:miter lim="800000"/>
                  <a:headEnd/>
                  <a:tailEnd/>
                </a:ln>
              </p:spPr>
              <p:txBody>
                <a:bodyPr/>
                <a:lstStyle/>
                <a:p>
                  <a:endParaRPr lang="zh-CN" altLang="en-US"/>
                </a:p>
              </p:txBody>
            </p:sp>
          </p:grpSp>
        </p:grpSp>
        <p:sp>
          <p:nvSpPr>
            <p:cNvPr id="6151" name="Rectangle 157"/>
            <p:cNvSpPr>
              <a:spLocks noChangeArrowheads="1"/>
            </p:cNvSpPr>
            <p:nvPr/>
          </p:nvSpPr>
          <p:spPr bwMode="auto">
            <a:xfrm>
              <a:off x="-3" y="-3"/>
              <a:ext cx="3460" cy="3942"/>
            </a:xfrm>
            <a:prstGeom prst="rect">
              <a:avLst/>
            </a:prstGeom>
            <a:noFill/>
            <a:ln w="9525">
              <a:solidFill>
                <a:srgbClr val="A0A0A0"/>
              </a:solidFill>
              <a:miter lim="800000"/>
              <a:headEn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5108"/>
                                        </p:tgtEl>
                                        <p:attrNameLst>
                                          <p:attrName>style.visibility</p:attrName>
                                        </p:attrNameLst>
                                      </p:cBhvr>
                                      <p:to>
                                        <p:strVal val="visible"/>
                                      </p:to>
                                    </p:set>
                                    <p:animEffect transition="in" filter="dissolve">
                                      <p:cBhvr>
                                        <p:cTn id="12" dur="500"/>
                                        <p:tgtEl>
                                          <p:spTgt spid="1751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5106"/>
                                        </p:tgtEl>
                                        <p:attrNameLst>
                                          <p:attrName>style.visibility</p:attrName>
                                        </p:attrNameLst>
                                      </p:cBhvr>
                                      <p:to>
                                        <p:strVal val="visible"/>
                                      </p:to>
                                    </p:set>
                                    <p:animEffect transition="in" filter="dissolve">
                                      <p:cBhvr>
                                        <p:cTn id="17" dur="500"/>
                                        <p:tgtEl>
                                          <p:spTgt spid="175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6" grpId="0" animBg="1"/>
      <p:bldP spid="175108"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777875" y="260350"/>
            <a:ext cx="5688013" cy="647700"/>
          </a:xfrm>
        </p:spPr>
        <p:txBody>
          <a:bodyPr/>
          <a:lstStyle/>
          <a:p>
            <a:pPr algn="l" eaLnBrk="1" hangingPunct="1">
              <a:lnSpc>
                <a:spcPct val="100000"/>
              </a:lnSpc>
            </a:pPr>
            <a:r>
              <a:rPr lang="zh-CN" altLang="en-US" sz="2400" smtClean="0"/>
              <a:t>交点的求法</a:t>
            </a:r>
          </a:p>
        </p:txBody>
      </p:sp>
      <p:sp>
        <p:nvSpPr>
          <p:cNvPr id="33795" name="Rectangle 3"/>
          <p:cNvSpPr>
            <a:spLocks noGrp="1" noChangeArrowheads="1"/>
          </p:cNvSpPr>
          <p:nvPr>
            <p:ph type="body" idx="1"/>
          </p:nvPr>
        </p:nvSpPr>
        <p:spPr>
          <a:xfrm>
            <a:off x="755650" y="908050"/>
            <a:ext cx="7772400" cy="533400"/>
          </a:xfrm>
        </p:spPr>
        <p:txBody>
          <a:bodyPr/>
          <a:lstStyle/>
          <a:p>
            <a:pPr marL="0" eaLnBrk="1" hangingPunct="1">
              <a:buFont typeface="Wingdings" pitchFamily="2" charset="2"/>
              <a:buNone/>
            </a:pPr>
            <a:r>
              <a:rPr lang="en-US" altLang="zh-CN" sz="2400" smtClean="0"/>
              <a:t>A</a:t>
            </a:r>
            <a:r>
              <a:rPr lang="zh-CN" altLang="en-US" sz="2400" smtClean="0"/>
              <a:t>，</a:t>
            </a:r>
            <a:r>
              <a:rPr lang="en-US" altLang="zh-CN" sz="2400" smtClean="0"/>
              <a:t>D</a:t>
            </a:r>
            <a:r>
              <a:rPr lang="zh-CN" altLang="en-US" sz="2400" smtClean="0"/>
              <a:t>，</a:t>
            </a:r>
            <a:r>
              <a:rPr lang="en-US" altLang="zh-CN" sz="2400" smtClean="0"/>
              <a:t>O</a:t>
            </a:r>
            <a:r>
              <a:rPr lang="zh-CN" altLang="en-US" sz="2400" smtClean="0"/>
              <a:t>容易求出，对于</a:t>
            </a:r>
            <a:r>
              <a:rPr lang="en-US" altLang="zh-CN" sz="2400" smtClean="0"/>
              <a:t>B</a:t>
            </a:r>
            <a:r>
              <a:rPr lang="zh-CN" altLang="en-US" sz="2400" smtClean="0"/>
              <a:t>、</a:t>
            </a:r>
            <a:r>
              <a:rPr lang="en-US" altLang="zh-CN" sz="2400" smtClean="0"/>
              <a:t>C</a:t>
            </a:r>
          </a:p>
        </p:txBody>
      </p:sp>
      <p:sp>
        <p:nvSpPr>
          <p:cNvPr id="33796" name="Rectangle 4"/>
          <p:cNvSpPr>
            <a:spLocks noChangeArrowheads="1"/>
          </p:cNvSpPr>
          <p:nvPr/>
        </p:nvSpPr>
        <p:spPr bwMode="auto">
          <a:xfrm>
            <a:off x="3468688" y="1412875"/>
            <a:ext cx="1593850" cy="457200"/>
          </a:xfrm>
          <a:prstGeom prst="rect">
            <a:avLst/>
          </a:prstGeom>
          <a:noFill/>
          <a:ln w="9525">
            <a:noFill/>
            <a:miter lim="800000"/>
            <a:headEnd/>
            <a:tailEnd/>
          </a:ln>
        </p:spPr>
        <p:txBody>
          <a:bodyPr wrap="none">
            <a:spAutoFit/>
          </a:bodyPr>
          <a:lstStyle/>
          <a:p>
            <a:r>
              <a:rPr lang="en-US" altLang="zh-CN" sz="2400"/>
              <a:t>4x+5y=200</a:t>
            </a:r>
          </a:p>
        </p:txBody>
      </p:sp>
      <p:sp>
        <p:nvSpPr>
          <p:cNvPr id="33797" name="Rectangle 5"/>
          <p:cNvSpPr>
            <a:spLocks noChangeArrowheads="1"/>
          </p:cNvSpPr>
          <p:nvPr/>
        </p:nvSpPr>
        <p:spPr bwMode="auto">
          <a:xfrm>
            <a:off x="3468688" y="1870075"/>
            <a:ext cx="1746250" cy="457200"/>
          </a:xfrm>
          <a:prstGeom prst="rect">
            <a:avLst/>
          </a:prstGeom>
          <a:noFill/>
          <a:ln w="9525">
            <a:noFill/>
            <a:miter lim="800000"/>
            <a:headEnd/>
            <a:tailEnd/>
          </a:ln>
        </p:spPr>
        <p:txBody>
          <a:bodyPr wrap="none">
            <a:spAutoFit/>
          </a:bodyPr>
          <a:lstStyle/>
          <a:p>
            <a:r>
              <a:rPr lang="en-US" altLang="zh-CN" sz="2400"/>
              <a:t>3x+10y=300</a:t>
            </a:r>
          </a:p>
        </p:txBody>
      </p:sp>
      <p:sp>
        <p:nvSpPr>
          <p:cNvPr id="33798" name="Rectangle 6"/>
          <p:cNvSpPr>
            <a:spLocks noChangeArrowheads="1"/>
          </p:cNvSpPr>
          <p:nvPr/>
        </p:nvSpPr>
        <p:spPr bwMode="auto">
          <a:xfrm>
            <a:off x="3621088" y="4146550"/>
            <a:ext cx="1593850" cy="457200"/>
          </a:xfrm>
          <a:prstGeom prst="rect">
            <a:avLst/>
          </a:prstGeom>
          <a:noFill/>
          <a:ln w="9525">
            <a:noFill/>
            <a:miter lim="800000"/>
            <a:headEnd/>
            <a:tailEnd/>
          </a:ln>
        </p:spPr>
        <p:txBody>
          <a:bodyPr wrap="none">
            <a:spAutoFit/>
          </a:bodyPr>
          <a:lstStyle/>
          <a:p>
            <a:r>
              <a:rPr lang="en-US" altLang="zh-CN" sz="2400"/>
              <a:t>9x+4y=360</a:t>
            </a:r>
          </a:p>
        </p:txBody>
      </p:sp>
      <p:sp>
        <p:nvSpPr>
          <p:cNvPr id="33799" name="Rectangle 7"/>
          <p:cNvSpPr>
            <a:spLocks noChangeArrowheads="1"/>
          </p:cNvSpPr>
          <p:nvPr/>
        </p:nvSpPr>
        <p:spPr bwMode="auto">
          <a:xfrm>
            <a:off x="3621088" y="3765550"/>
            <a:ext cx="1593850" cy="457200"/>
          </a:xfrm>
          <a:prstGeom prst="rect">
            <a:avLst/>
          </a:prstGeom>
          <a:noFill/>
          <a:ln w="9525">
            <a:noFill/>
            <a:miter lim="800000"/>
            <a:headEnd/>
            <a:tailEnd/>
          </a:ln>
        </p:spPr>
        <p:txBody>
          <a:bodyPr wrap="none">
            <a:spAutoFit/>
          </a:bodyPr>
          <a:lstStyle/>
          <a:p>
            <a:r>
              <a:rPr lang="en-US" altLang="zh-CN" sz="2400"/>
              <a:t>4x+5y=200</a:t>
            </a:r>
          </a:p>
        </p:txBody>
      </p:sp>
      <p:sp>
        <p:nvSpPr>
          <p:cNvPr id="33800" name="Text Box 8"/>
          <p:cNvSpPr txBox="1">
            <a:spLocks noChangeArrowheads="1"/>
          </p:cNvSpPr>
          <p:nvPr/>
        </p:nvSpPr>
        <p:spPr bwMode="auto">
          <a:xfrm>
            <a:off x="573088" y="2393950"/>
            <a:ext cx="8216900" cy="1200150"/>
          </a:xfrm>
          <a:prstGeom prst="rect">
            <a:avLst/>
          </a:prstGeom>
          <a:noFill/>
          <a:ln w="9525">
            <a:noFill/>
            <a:miter lim="800000"/>
            <a:headEnd/>
            <a:tailEnd/>
          </a:ln>
        </p:spPr>
        <p:txBody>
          <a:bodyPr wrap="none">
            <a:spAutoFit/>
          </a:bodyPr>
          <a:lstStyle/>
          <a:p>
            <a:r>
              <a:rPr lang="en-US" altLang="zh-CN" sz="2400">
                <a:latin typeface="Arial" charset="0"/>
              </a:rPr>
              <a:t>x=(200-5y)/4</a:t>
            </a:r>
            <a:r>
              <a:rPr lang="zh-CN" altLang="en-US" sz="2400">
                <a:latin typeface="Arial" charset="0"/>
              </a:rPr>
              <a:t>代入</a:t>
            </a:r>
            <a:r>
              <a:rPr lang="en-US" altLang="zh-CN" sz="2400">
                <a:latin typeface="Arial" charset="0"/>
              </a:rPr>
              <a:t>3x+10y=300</a:t>
            </a:r>
            <a:r>
              <a:rPr lang="zh-CN" altLang="en-US" sz="2400">
                <a:latin typeface="Arial" charset="0"/>
              </a:rPr>
              <a:t>，</a:t>
            </a:r>
            <a:r>
              <a:rPr lang="en-US" altLang="zh-CN" sz="2400">
                <a:latin typeface="Arial" charset="0"/>
              </a:rPr>
              <a:t>(600-15y)/4+10y=300</a:t>
            </a:r>
            <a:r>
              <a:rPr lang="zh-CN" altLang="en-US" sz="2400">
                <a:latin typeface="Arial" charset="0"/>
              </a:rPr>
              <a:t>，</a:t>
            </a:r>
          </a:p>
          <a:p>
            <a:r>
              <a:rPr lang="en-US" altLang="zh-CN" sz="2400">
                <a:latin typeface="Arial" charset="0"/>
              </a:rPr>
              <a:t>600-15y+40y=1200</a:t>
            </a:r>
            <a:r>
              <a:rPr lang="zh-CN" altLang="en-US" sz="2400">
                <a:latin typeface="Arial" charset="0"/>
              </a:rPr>
              <a:t>，</a:t>
            </a:r>
            <a:r>
              <a:rPr lang="en-US" altLang="zh-CN" sz="2400">
                <a:latin typeface="Arial" charset="0"/>
              </a:rPr>
              <a:t>y=24</a:t>
            </a:r>
            <a:r>
              <a:rPr lang="zh-CN" altLang="en-US" sz="2400">
                <a:latin typeface="Arial" charset="0"/>
              </a:rPr>
              <a:t>，代入</a:t>
            </a:r>
            <a:r>
              <a:rPr lang="en-US" altLang="zh-CN" sz="2400">
                <a:latin typeface="Arial" charset="0"/>
              </a:rPr>
              <a:t>3x+10y=300</a:t>
            </a:r>
            <a:r>
              <a:rPr lang="zh-CN" altLang="en-US" sz="2400">
                <a:latin typeface="Arial" charset="0"/>
              </a:rPr>
              <a:t>，有</a:t>
            </a:r>
            <a:r>
              <a:rPr lang="en-US" altLang="zh-CN" sz="2400">
                <a:latin typeface="Arial" charset="0"/>
              </a:rPr>
              <a:t>3x=60</a:t>
            </a:r>
            <a:r>
              <a:rPr lang="zh-CN" altLang="en-US" sz="2400">
                <a:latin typeface="Arial" charset="0"/>
              </a:rPr>
              <a:t>，</a:t>
            </a:r>
          </a:p>
          <a:p>
            <a:r>
              <a:rPr lang="en-US" altLang="zh-CN" sz="2400">
                <a:latin typeface="Arial" charset="0"/>
              </a:rPr>
              <a:t>x=20</a:t>
            </a:r>
            <a:r>
              <a:rPr lang="zh-CN" altLang="en-US" sz="2400">
                <a:latin typeface="Arial" charset="0"/>
              </a:rPr>
              <a:t>，所以</a:t>
            </a:r>
            <a:r>
              <a:rPr lang="en-US" altLang="zh-CN" sz="2400">
                <a:latin typeface="Arial" charset="0"/>
              </a:rPr>
              <a:t>B</a:t>
            </a:r>
            <a:r>
              <a:rPr lang="zh-CN" altLang="en-US" sz="2400">
                <a:latin typeface="Arial" charset="0"/>
              </a:rPr>
              <a:t>为（</a:t>
            </a:r>
            <a:r>
              <a:rPr lang="en-US" altLang="zh-CN" sz="2400">
                <a:latin typeface="Arial" charset="0"/>
              </a:rPr>
              <a:t>20</a:t>
            </a:r>
            <a:r>
              <a:rPr lang="zh-CN" altLang="en-US" sz="2400">
                <a:latin typeface="Arial" charset="0"/>
              </a:rPr>
              <a:t>，</a:t>
            </a:r>
            <a:r>
              <a:rPr lang="en-US" altLang="zh-CN" sz="2400">
                <a:latin typeface="Arial" charset="0"/>
              </a:rPr>
              <a:t>24</a:t>
            </a:r>
            <a:r>
              <a:rPr lang="zh-CN" altLang="en-US" sz="2400">
                <a:latin typeface="Arial" charset="0"/>
              </a:rPr>
              <a:t>）</a:t>
            </a:r>
          </a:p>
        </p:txBody>
      </p:sp>
      <p:sp>
        <p:nvSpPr>
          <p:cNvPr id="33801" name="Text Box 9"/>
          <p:cNvSpPr txBox="1">
            <a:spLocks noChangeArrowheads="1"/>
          </p:cNvSpPr>
          <p:nvPr/>
        </p:nvSpPr>
        <p:spPr bwMode="auto">
          <a:xfrm>
            <a:off x="573088" y="4603750"/>
            <a:ext cx="7467600" cy="1570038"/>
          </a:xfrm>
          <a:prstGeom prst="rect">
            <a:avLst/>
          </a:prstGeom>
          <a:noFill/>
          <a:ln w="9525">
            <a:noFill/>
            <a:miter lim="800000"/>
            <a:headEnd/>
            <a:tailEnd/>
          </a:ln>
        </p:spPr>
        <p:txBody>
          <a:bodyPr>
            <a:spAutoFit/>
          </a:bodyPr>
          <a:lstStyle/>
          <a:p>
            <a:r>
              <a:rPr lang="en-US" altLang="zh-CN" sz="2400">
                <a:latin typeface="Arial" charset="0"/>
              </a:rPr>
              <a:t>x=(200-5y)/4</a:t>
            </a:r>
            <a:r>
              <a:rPr lang="zh-CN" altLang="en-US" sz="2400">
                <a:latin typeface="Arial" charset="0"/>
              </a:rPr>
              <a:t>代入</a:t>
            </a:r>
            <a:r>
              <a:rPr lang="en-US" altLang="zh-CN" sz="2400">
                <a:latin typeface="Arial" charset="0"/>
              </a:rPr>
              <a:t>9x+4y=360</a:t>
            </a:r>
            <a:r>
              <a:rPr lang="zh-CN" altLang="en-US" sz="2400">
                <a:latin typeface="Arial" charset="0"/>
              </a:rPr>
              <a:t>，</a:t>
            </a:r>
            <a:r>
              <a:rPr lang="en-US" altLang="zh-CN" sz="2400">
                <a:latin typeface="Arial" charset="0"/>
              </a:rPr>
              <a:t>(1800-45y)/4+4y=360</a:t>
            </a:r>
            <a:r>
              <a:rPr lang="zh-CN" altLang="en-US" sz="2400">
                <a:latin typeface="Arial" charset="0"/>
              </a:rPr>
              <a:t>，</a:t>
            </a:r>
          </a:p>
          <a:p>
            <a:r>
              <a:rPr lang="en-US" altLang="zh-CN" sz="2400">
                <a:latin typeface="Arial" charset="0"/>
              </a:rPr>
              <a:t>7200-180y+16y=1440</a:t>
            </a:r>
            <a:r>
              <a:rPr lang="zh-CN" altLang="en-US" sz="2400">
                <a:latin typeface="Arial" charset="0"/>
              </a:rPr>
              <a:t>，</a:t>
            </a:r>
            <a:r>
              <a:rPr lang="en-US" altLang="zh-CN" sz="2400">
                <a:latin typeface="Arial" charset="0"/>
              </a:rPr>
              <a:t>y=(7200-1440)/(180-16)=1000/29</a:t>
            </a:r>
            <a:r>
              <a:rPr lang="zh-CN" altLang="en-US" sz="2400">
                <a:latin typeface="Arial" charset="0"/>
              </a:rPr>
              <a:t>，代入</a:t>
            </a:r>
            <a:r>
              <a:rPr lang="en-US" altLang="zh-CN" sz="2400">
                <a:latin typeface="Arial" charset="0"/>
              </a:rPr>
              <a:t>4x+5y=200</a:t>
            </a:r>
            <a:r>
              <a:rPr lang="zh-CN" altLang="en-US" sz="2400">
                <a:latin typeface="Arial" charset="0"/>
              </a:rPr>
              <a:t>，有</a:t>
            </a:r>
            <a:r>
              <a:rPr lang="en-US" altLang="zh-CN" sz="2400">
                <a:latin typeface="Arial" charset="0"/>
              </a:rPr>
              <a:t>x=360/29</a:t>
            </a:r>
            <a:r>
              <a:rPr lang="zh-CN" altLang="en-US" sz="2400">
                <a:latin typeface="Arial" charset="0"/>
              </a:rPr>
              <a:t>，所以</a:t>
            </a:r>
            <a:r>
              <a:rPr lang="en-US" altLang="zh-CN" sz="2400">
                <a:latin typeface="Arial" charset="0"/>
              </a:rPr>
              <a:t>C</a:t>
            </a:r>
            <a:r>
              <a:rPr lang="zh-CN" altLang="en-US" sz="2400">
                <a:latin typeface="Arial" charset="0"/>
              </a:rPr>
              <a:t>为</a:t>
            </a:r>
            <a:r>
              <a:rPr lang="en-US" altLang="zh-CN" sz="2400">
                <a:latin typeface="Arial" charset="0"/>
              </a:rPr>
              <a:t>(1000/29,360/29)</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a:xfrm>
            <a:off x="1908175" y="1412875"/>
            <a:ext cx="4648200" cy="2743200"/>
          </a:xfrm>
        </p:spPr>
        <p:txBody>
          <a:bodyPr/>
          <a:lstStyle/>
          <a:p>
            <a:pPr eaLnBrk="1" hangingPunct="1">
              <a:buFont typeface="Wingdings" pitchFamily="2" charset="2"/>
              <a:buNone/>
            </a:pPr>
            <a:r>
              <a:rPr lang="en-US" altLang="zh-CN" sz="2400" b="1" smtClean="0"/>
              <a:t>Min     S(x,y)=200x+160y</a:t>
            </a:r>
          </a:p>
          <a:p>
            <a:pPr eaLnBrk="1" hangingPunct="1">
              <a:buFont typeface="Wingdings" pitchFamily="2" charset="2"/>
              <a:buNone/>
            </a:pPr>
            <a:r>
              <a:rPr lang="en-US" altLang="zh-CN" sz="2400" b="1" smtClean="0"/>
              <a:t>			6x+2y&gt;=12</a:t>
            </a:r>
          </a:p>
          <a:p>
            <a:pPr eaLnBrk="1" hangingPunct="1">
              <a:buFont typeface="Wingdings" pitchFamily="2" charset="2"/>
              <a:buNone/>
            </a:pPr>
            <a:r>
              <a:rPr lang="en-US" altLang="zh-CN" sz="2400" b="1" smtClean="0"/>
              <a:t>			2x+2y&gt;=8</a:t>
            </a:r>
          </a:p>
          <a:p>
            <a:pPr eaLnBrk="1" hangingPunct="1">
              <a:buFont typeface="Wingdings" pitchFamily="2" charset="2"/>
              <a:buNone/>
            </a:pPr>
            <a:r>
              <a:rPr lang="en-US" altLang="zh-CN" sz="2400" b="1" smtClean="0"/>
              <a:t>			4x+12y&gt;=24</a:t>
            </a:r>
          </a:p>
          <a:p>
            <a:pPr eaLnBrk="1" hangingPunct="1">
              <a:buFont typeface="Wingdings" pitchFamily="2" charset="2"/>
              <a:buNone/>
            </a:pPr>
            <a:r>
              <a:rPr lang="en-US" altLang="zh-CN" sz="2400" b="1" smtClean="0"/>
              <a:t>			0&lt;=x&lt;=7</a:t>
            </a:r>
            <a:r>
              <a:rPr lang="zh-CN" altLang="en-US" sz="2400" b="1" smtClean="0"/>
              <a:t>，</a:t>
            </a:r>
            <a:r>
              <a:rPr lang="en-US" altLang="zh-CN" sz="2400" b="1" smtClean="0"/>
              <a:t>0&lt;=y&lt;=7</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4"/>
          <p:cNvSpPr>
            <a:spLocks noGrp="1"/>
          </p:cNvSpPr>
          <p:nvPr>
            <p:ph type="sldNum" sz="quarter" idx="12"/>
          </p:nvPr>
        </p:nvSpPr>
        <p:spPr>
          <a:xfrm>
            <a:off x="6994525" y="5313363"/>
            <a:ext cx="2193925" cy="457200"/>
          </a:xfrm>
          <a:noFill/>
        </p:spPr>
        <p:txBody>
          <a:bodyPr/>
          <a:lstStyle/>
          <a:p>
            <a:fld id="{CD700EBD-FF3E-4678-8FE1-1AB88A615D27}" type="slidenum">
              <a:rPr lang="en-US" altLang="zh-CN" smtClean="0"/>
              <a:pPr/>
              <a:t>32</a:t>
            </a:fld>
            <a:endParaRPr lang="en-US" altLang="zh-CN" smtClean="0"/>
          </a:p>
        </p:txBody>
      </p:sp>
      <p:sp>
        <p:nvSpPr>
          <p:cNvPr id="35843" name="Text Box 44"/>
          <p:cNvSpPr txBox="1">
            <a:spLocks noChangeArrowheads="1"/>
          </p:cNvSpPr>
          <p:nvPr/>
        </p:nvSpPr>
        <p:spPr bwMode="auto">
          <a:xfrm>
            <a:off x="755650" y="188913"/>
            <a:ext cx="3278188" cy="461962"/>
          </a:xfrm>
          <a:prstGeom prst="rect">
            <a:avLst/>
          </a:prstGeom>
          <a:noFill/>
          <a:ln w="9525">
            <a:noFill/>
            <a:miter lim="800000"/>
            <a:headEnd/>
            <a:tailEnd/>
          </a:ln>
        </p:spPr>
        <p:txBody>
          <a:bodyPr wrap="none">
            <a:spAutoFit/>
          </a:bodyPr>
          <a:lstStyle/>
          <a:p>
            <a:r>
              <a:rPr lang="zh-CN" altLang="en-US" sz="2400" b="1">
                <a:solidFill>
                  <a:schemeClr val="folHlink"/>
                </a:solidFill>
                <a:latin typeface="Arial" charset="0"/>
              </a:rPr>
              <a:t>圆圈表示可行域的边界</a:t>
            </a:r>
          </a:p>
        </p:txBody>
      </p:sp>
      <p:sp>
        <p:nvSpPr>
          <p:cNvPr id="35844" name="Text Box 45"/>
          <p:cNvSpPr txBox="1">
            <a:spLocks noChangeArrowheads="1"/>
          </p:cNvSpPr>
          <p:nvPr/>
        </p:nvSpPr>
        <p:spPr bwMode="auto">
          <a:xfrm>
            <a:off x="831850" y="950913"/>
            <a:ext cx="3878263" cy="461962"/>
          </a:xfrm>
          <a:prstGeom prst="rect">
            <a:avLst/>
          </a:prstGeom>
          <a:noFill/>
          <a:ln w="9525">
            <a:noFill/>
            <a:miter lim="800000"/>
            <a:headEnd/>
            <a:tailEnd/>
          </a:ln>
        </p:spPr>
        <p:txBody>
          <a:bodyPr wrap="none">
            <a:spAutoFit/>
          </a:bodyPr>
          <a:lstStyle/>
          <a:p>
            <a:r>
              <a:rPr lang="zh-CN" altLang="en-US" sz="2400">
                <a:latin typeface="Arial" charset="0"/>
              </a:rPr>
              <a:t>最优解在圆圈所在的点取得</a:t>
            </a:r>
          </a:p>
        </p:txBody>
      </p:sp>
      <p:sp>
        <p:nvSpPr>
          <p:cNvPr id="35845" name="Line 4"/>
          <p:cNvSpPr>
            <a:spLocks noChangeShapeType="1"/>
          </p:cNvSpPr>
          <p:nvPr/>
        </p:nvSpPr>
        <p:spPr bwMode="auto">
          <a:xfrm flipV="1">
            <a:off x="4443413" y="1527175"/>
            <a:ext cx="0" cy="3657600"/>
          </a:xfrm>
          <a:prstGeom prst="line">
            <a:avLst/>
          </a:prstGeom>
          <a:noFill/>
          <a:ln w="38100">
            <a:solidFill>
              <a:schemeClr val="tx1"/>
            </a:solidFill>
            <a:round/>
            <a:headEnd/>
            <a:tailEnd type="triangle" w="med" len="med"/>
          </a:ln>
        </p:spPr>
        <p:txBody>
          <a:bodyPr/>
          <a:lstStyle/>
          <a:p>
            <a:endParaRPr lang="zh-CN" altLang="en-US"/>
          </a:p>
        </p:txBody>
      </p:sp>
      <p:sp>
        <p:nvSpPr>
          <p:cNvPr id="35846" name="Line 5"/>
          <p:cNvSpPr>
            <a:spLocks noChangeShapeType="1"/>
          </p:cNvSpPr>
          <p:nvPr/>
        </p:nvSpPr>
        <p:spPr bwMode="auto">
          <a:xfrm>
            <a:off x="4443413" y="5165725"/>
            <a:ext cx="3810000" cy="0"/>
          </a:xfrm>
          <a:prstGeom prst="line">
            <a:avLst/>
          </a:prstGeom>
          <a:noFill/>
          <a:ln w="38100">
            <a:solidFill>
              <a:schemeClr val="tx1"/>
            </a:solidFill>
            <a:round/>
            <a:headEnd/>
            <a:tailEnd type="triangle" w="med" len="med"/>
          </a:ln>
        </p:spPr>
        <p:txBody>
          <a:bodyPr/>
          <a:lstStyle/>
          <a:p>
            <a:endParaRPr lang="zh-CN" altLang="en-US"/>
          </a:p>
        </p:txBody>
      </p:sp>
      <p:sp>
        <p:nvSpPr>
          <p:cNvPr id="35847" name="Line 6"/>
          <p:cNvSpPr>
            <a:spLocks noChangeShapeType="1"/>
          </p:cNvSpPr>
          <p:nvPr/>
        </p:nvSpPr>
        <p:spPr bwMode="auto">
          <a:xfrm>
            <a:off x="5281613" y="5032375"/>
            <a:ext cx="0" cy="152400"/>
          </a:xfrm>
          <a:prstGeom prst="line">
            <a:avLst/>
          </a:prstGeom>
          <a:noFill/>
          <a:ln w="9525">
            <a:solidFill>
              <a:schemeClr val="tx1"/>
            </a:solidFill>
            <a:round/>
            <a:headEnd/>
            <a:tailEnd/>
          </a:ln>
        </p:spPr>
        <p:txBody>
          <a:bodyPr/>
          <a:lstStyle/>
          <a:p>
            <a:endParaRPr lang="zh-CN" altLang="en-US"/>
          </a:p>
        </p:txBody>
      </p:sp>
      <p:sp>
        <p:nvSpPr>
          <p:cNvPr id="35848" name="Line 7"/>
          <p:cNvSpPr>
            <a:spLocks noChangeShapeType="1"/>
          </p:cNvSpPr>
          <p:nvPr/>
        </p:nvSpPr>
        <p:spPr bwMode="auto">
          <a:xfrm>
            <a:off x="6196013" y="5032375"/>
            <a:ext cx="0" cy="152400"/>
          </a:xfrm>
          <a:prstGeom prst="line">
            <a:avLst/>
          </a:prstGeom>
          <a:noFill/>
          <a:ln w="9525">
            <a:solidFill>
              <a:schemeClr val="tx1"/>
            </a:solidFill>
            <a:round/>
            <a:headEnd/>
            <a:tailEnd/>
          </a:ln>
        </p:spPr>
        <p:txBody>
          <a:bodyPr/>
          <a:lstStyle/>
          <a:p>
            <a:endParaRPr lang="zh-CN" altLang="en-US"/>
          </a:p>
        </p:txBody>
      </p:sp>
      <p:sp>
        <p:nvSpPr>
          <p:cNvPr id="35849" name="Line 8"/>
          <p:cNvSpPr>
            <a:spLocks noChangeShapeType="1"/>
          </p:cNvSpPr>
          <p:nvPr/>
        </p:nvSpPr>
        <p:spPr bwMode="auto">
          <a:xfrm>
            <a:off x="7034213" y="5032375"/>
            <a:ext cx="0" cy="152400"/>
          </a:xfrm>
          <a:prstGeom prst="line">
            <a:avLst/>
          </a:prstGeom>
          <a:noFill/>
          <a:ln w="9525">
            <a:solidFill>
              <a:schemeClr val="tx1"/>
            </a:solidFill>
            <a:round/>
            <a:headEnd/>
            <a:tailEnd/>
          </a:ln>
        </p:spPr>
        <p:txBody>
          <a:bodyPr/>
          <a:lstStyle/>
          <a:p>
            <a:endParaRPr lang="zh-CN" altLang="en-US"/>
          </a:p>
        </p:txBody>
      </p:sp>
      <p:sp>
        <p:nvSpPr>
          <p:cNvPr id="35850" name="Line 9"/>
          <p:cNvSpPr>
            <a:spLocks noChangeShapeType="1"/>
          </p:cNvSpPr>
          <p:nvPr/>
        </p:nvSpPr>
        <p:spPr bwMode="auto">
          <a:xfrm>
            <a:off x="7491413" y="5032375"/>
            <a:ext cx="0" cy="152400"/>
          </a:xfrm>
          <a:prstGeom prst="line">
            <a:avLst/>
          </a:prstGeom>
          <a:noFill/>
          <a:ln w="9525">
            <a:solidFill>
              <a:schemeClr val="tx1"/>
            </a:solidFill>
            <a:round/>
            <a:headEnd/>
            <a:tailEnd/>
          </a:ln>
        </p:spPr>
        <p:txBody>
          <a:bodyPr/>
          <a:lstStyle/>
          <a:p>
            <a:endParaRPr lang="zh-CN" altLang="en-US"/>
          </a:p>
        </p:txBody>
      </p:sp>
      <p:sp>
        <p:nvSpPr>
          <p:cNvPr id="35851" name="Line 10"/>
          <p:cNvSpPr>
            <a:spLocks noChangeShapeType="1"/>
          </p:cNvSpPr>
          <p:nvPr/>
        </p:nvSpPr>
        <p:spPr bwMode="auto">
          <a:xfrm>
            <a:off x="4443413" y="4346575"/>
            <a:ext cx="152400" cy="0"/>
          </a:xfrm>
          <a:prstGeom prst="line">
            <a:avLst/>
          </a:prstGeom>
          <a:noFill/>
          <a:ln w="9525">
            <a:solidFill>
              <a:schemeClr val="tx1"/>
            </a:solidFill>
            <a:round/>
            <a:headEnd/>
            <a:tailEnd/>
          </a:ln>
        </p:spPr>
        <p:txBody>
          <a:bodyPr/>
          <a:lstStyle/>
          <a:p>
            <a:endParaRPr lang="zh-CN" altLang="en-US"/>
          </a:p>
        </p:txBody>
      </p:sp>
      <p:sp>
        <p:nvSpPr>
          <p:cNvPr id="35852" name="Line 11"/>
          <p:cNvSpPr>
            <a:spLocks noChangeShapeType="1"/>
          </p:cNvSpPr>
          <p:nvPr/>
        </p:nvSpPr>
        <p:spPr bwMode="auto">
          <a:xfrm>
            <a:off x="4443413" y="3584575"/>
            <a:ext cx="152400" cy="0"/>
          </a:xfrm>
          <a:prstGeom prst="line">
            <a:avLst/>
          </a:prstGeom>
          <a:noFill/>
          <a:ln w="9525">
            <a:solidFill>
              <a:schemeClr val="tx1"/>
            </a:solidFill>
            <a:round/>
            <a:headEnd/>
            <a:tailEnd/>
          </a:ln>
        </p:spPr>
        <p:txBody>
          <a:bodyPr/>
          <a:lstStyle/>
          <a:p>
            <a:endParaRPr lang="zh-CN" altLang="en-US"/>
          </a:p>
        </p:txBody>
      </p:sp>
      <p:sp>
        <p:nvSpPr>
          <p:cNvPr id="35853" name="Line 12"/>
          <p:cNvSpPr>
            <a:spLocks noChangeShapeType="1"/>
          </p:cNvSpPr>
          <p:nvPr/>
        </p:nvSpPr>
        <p:spPr bwMode="auto">
          <a:xfrm>
            <a:off x="4443413" y="2746375"/>
            <a:ext cx="152400" cy="0"/>
          </a:xfrm>
          <a:prstGeom prst="line">
            <a:avLst/>
          </a:prstGeom>
          <a:noFill/>
          <a:ln w="9525">
            <a:solidFill>
              <a:schemeClr val="tx1"/>
            </a:solidFill>
            <a:round/>
            <a:headEnd/>
            <a:tailEnd/>
          </a:ln>
        </p:spPr>
        <p:txBody>
          <a:bodyPr/>
          <a:lstStyle/>
          <a:p>
            <a:endParaRPr lang="zh-CN" altLang="en-US"/>
          </a:p>
        </p:txBody>
      </p:sp>
      <p:sp>
        <p:nvSpPr>
          <p:cNvPr id="35854" name="Line 13"/>
          <p:cNvSpPr>
            <a:spLocks noChangeShapeType="1"/>
          </p:cNvSpPr>
          <p:nvPr/>
        </p:nvSpPr>
        <p:spPr bwMode="auto">
          <a:xfrm>
            <a:off x="4443413" y="2289175"/>
            <a:ext cx="152400" cy="0"/>
          </a:xfrm>
          <a:prstGeom prst="line">
            <a:avLst/>
          </a:prstGeom>
          <a:noFill/>
          <a:ln w="9525">
            <a:solidFill>
              <a:schemeClr val="tx1"/>
            </a:solidFill>
            <a:round/>
            <a:headEnd/>
            <a:tailEnd/>
          </a:ln>
        </p:spPr>
        <p:txBody>
          <a:bodyPr/>
          <a:lstStyle/>
          <a:p>
            <a:endParaRPr lang="zh-CN" altLang="en-US"/>
          </a:p>
        </p:txBody>
      </p:sp>
      <p:sp>
        <p:nvSpPr>
          <p:cNvPr id="35855" name="Text Box 14"/>
          <p:cNvSpPr txBox="1">
            <a:spLocks noChangeArrowheads="1"/>
          </p:cNvSpPr>
          <p:nvPr/>
        </p:nvSpPr>
        <p:spPr bwMode="auto">
          <a:xfrm>
            <a:off x="5097463" y="5108575"/>
            <a:ext cx="2909887" cy="461963"/>
          </a:xfrm>
          <a:prstGeom prst="rect">
            <a:avLst/>
          </a:prstGeom>
          <a:noFill/>
          <a:ln w="9525">
            <a:noFill/>
            <a:miter lim="800000"/>
            <a:headEnd/>
            <a:tailEnd/>
          </a:ln>
        </p:spPr>
        <p:txBody>
          <a:bodyPr wrap="none">
            <a:spAutoFit/>
          </a:bodyPr>
          <a:lstStyle/>
          <a:p>
            <a:r>
              <a:rPr lang="en-US" altLang="zh-CN" sz="2400">
                <a:latin typeface="Arial" charset="0"/>
              </a:rPr>
              <a:t>2          4         6     7</a:t>
            </a:r>
          </a:p>
        </p:txBody>
      </p:sp>
      <p:sp>
        <p:nvSpPr>
          <p:cNvPr id="35856" name="Text Box 15"/>
          <p:cNvSpPr txBox="1">
            <a:spLocks noChangeArrowheads="1"/>
          </p:cNvSpPr>
          <p:nvPr/>
        </p:nvSpPr>
        <p:spPr bwMode="auto">
          <a:xfrm>
            <a:off x="4122738" y="2025650"/>
            <a:ext cx="355600" cy="2678113"/>
          </a:xfrm>
          <a:prstGeom prst="rect">
            <a:avLst/>
          </a:prstGeom>
          <a:noFill/>
          <a:ln w="9525">
            <a:noFill/>
            <a:miter lim="800000"/>
            <a:headEnd/>
            <a:tailEnd/>
          </a:ln>
        </p:spPr>
        <p:txBody>
          <a:bodyPr wrap="none">
            <a:spAutoFit/>
          </a:bodyPr>
          <a:lstStyle/>
          <a:p>
            <a:r>
              <a:rPr lang="en-US" altLang="zh-CN" sz="2400">
                <a:latin typeface="Arial" charset="0"/>
              </a:rPr>
              <a:t>7</a:t>
            </a:r>
          </a:p>
          <a:p>
            <a:r>
              <a:rPr lang="en-US" altLang="zh-CN" sz="2400">
                <a:latin typeface="Arial" charset="0"/>
              </a:rPr>
              <a:t>6</a:t>
            </a:r>
          </a:p>
          <a:p>
            <a:endParaRPr lang="en-US" altLang="zh-CN" sz="2400">
              <a:latin typeface="Arial" charset="0"/>
            </a:endParaRPr>
          </a:p>
          <a:p>
            <a:endParaRPr lang="en-US" altLang="zh-CN" sz="2400">
              <a:latin typeface="Arial" charset="0"/>
            </a:endParaRPr>
          </a:p>
          <a:p>
            <a:r>
              <a:rPr lang="en-US" altLang="zh-CN" sz="2400">
                <a:latin typeface="Arial" charset="0"/>
              </a:rPr>
              <a:t>4</a:t>
            </a:r>
          </a:p>
          <a:p>
            <a:endParaRPr lang="en-US" altLang="zh-CN" sz="2400">
              <a:latin typeface="Arial" charset="0"/>
            </a:endParaRPr>
          </a:p>
          <a:p>
            <a:r>
              <a:rPr lang="en-US" altLang="zh-CN" sz="2400">
                <a:latin typeface="Arial" charset="0"/>
              </a:rPr>
              <a:t>2</a:t>
            </a:r>
          </a:p>
        </p:txBody>
      </p:sp>
      <p:sp>
        <p:nvSpPr>
          <p:cNvPr id="35857" name="Line 16"/>
          <p:cNvSpPr>
            <a:spLocks noChangeShapeType="1"/>
          </p:cNvSpPr>
          <p:nvPr/>
        </p:nvSpPr>
        <p:spPr bwMode="auto">
          <a:xfrm>
            <a:off x="4443413" y="2746375"/>
            <a:ext cx="838200" cy="2362200"/>
          </a:xfrm>
          <a:prstGeom prst="line">
            <a:avLst/>
          </a:prstGeom>
          <a:noFill/>
          <a:ln w="38100">
            <a:solidFill>
              <a:srgbClr val="FF9933"/>
            </a:solidFill>
            <a:round/>
            <a:headEnd/>
            <a:tailEnd/>
          </a:ln>
        </p:spPr>
        <p:txBody>
          <a:bodyPr/>
          <a:lstStyle/>
          <a:p>
            <a:endParaRPr lang="zh-CN" altLang="en-US"/>
          </a:p>
        </p:txBody>
      </p:sp>
      <p:sp>
        <p:nvSpPr>
          <p:cNvPr id="35858" name="Line 17"/>
          <p:cNvSpPr>
            <a:spLocks noChangeShapeType="1"/>
          </p:cNvSpPr>
          <p:nvPr/>
        </p:nvSpPr>
        <p:spPr bwMode="auto">
          <a:xfrm>
            <a:off x="4443413" y="3584575"/>
            <a:ext cx="1752600" cy="1524000"/>
          </a:xfrm>
          <a:prstGeom prst="line">
            <a:avLst/>
          </a:prstGeom>
          <a:noFill/>
          <a:ln w="38100">
            <a:solidFill>
              <a:schemeClr val="accent1"/>
            </a:solidFill>
            <a:round/>
            <a:headEnd/>
            <a:tailEnd/>
          </a:ln>
        </p:spPr>
        <p:txBody>
          <a:bodyPr/>
          <a:lstStyle/>
          <a:p>
            <a:endParaRPr lang="zh-CN" altLang="en-US"/>
          </a:p>
        </p:txBody>
      </p:sp>
      <p:sp>
        <p:nvSpPr>
          <p:cNvPr id="35859" name="Line 18"/>
          <p:cNvSpPr>
            <a:spLocks noChangeShapeType="1"/>
          </p:cNvSpPr>
          <p:nvPr/>
        </p:nvSpPr>
        <p:spPr bwMode="auto">
          <a:xfrm>
            <a:off x="4443413" y="4346575"/>
            <a:ext cx="2667000" cy="838200"/>
          </a:xfrm>
          <a:prstGeom prst="line">
            <a:avLst/>
          </a:prstGeom>
          <a:noFill/>
          <a:ln w="38100">
            <a:solidFill>
              <a:srgbClr val="FF3399"/>
            </a:solidFill>
            <a:round/>
            <a:headEnd/>
            <a:tailEnd/>
          </a:ln>
        </p:spPr>
        <p:txBody>
          <a:bodyPr/>
          <a:lstStyle/>
          <a:p>
            <a:endParaRPr lang="zh-CN" altLang="en-US"/>
          </a:p>
        </p:txBody>
      </p:sp>
      <p:sp>
        <p:nvSpPr>
          <p:cNvPr id="35860" name="Line 19"/>
          <p:cNvSpPr>
            <a:spLocks noChangeShapeType="1"/>
          </p:cNvSpPr>
          <p:nvPr/>
        </p:nvSpPr>
        <p:spPr bwMode="auto">
          <a:xfrm>
            <a:off x="4443413" y="2289175"/>
            <a:ext cx="3048000" cy="0"/>
          </a:xfrm>
          <a:prstGeom prst="line">
            <a:avLst/>
          </a:prstGeom>
          <a:noFill/>
          <a:ln w="38100">
            <a:solidFill>
              <a:srgbClr val="CC99FF"/>
            </a:solidFill>
            <a:round/>
            <a:headEnd/>
            <a:tailEnd/>
          </a:ln>
        </p:spPr>
        <p:txBody>
          <a:bodyPr/>
          <a:lstStyle/>
          <a:p>
            <a:endParaRPr lang="zh-CN" altLang="en-US"/>
          </a:p>
        </p:txBody>
      </p:sp>
      <p:sp>
        <p:nvSpPr>
          <p:cNvPr id="35861" name="Line 20"/>
          <p:cNvSpPr>
            <a:spLocks noChangeShapeType="1"/>
          </p:cNvSpPr>
          <p:nvPr/>
        </p:nvSpPr>
        <p:spPr bwMode="auto">
          <a:xfrm flipV="1">
            <a:off x="7491413" y="2289175"/>
            <a:ext cx="0" cy="2743200"/>
          </a:xfrm>
          <a:prstGeom prst="line">
            <a:avLst/>
          </a:prstGeom>
          <a:noFill/>
          <a:ln w="38100">
            <a:solidFill>
              <a:srgbClr val="CC99FF"/>
            </a:solidFill>
            <a:round/>
            <a:headEnd/>
            <a:tailEnd/>
          </a:ln>
        </p:spPr>
        <p:txBody>
          <a:bodyPr/>
          <a:lstStyle/>
          <a:p>
            <a:endParaRPr lang="zh-CN" altLang="en-US"/>
          </a:p>
        </p:txBody>
      </p:sp>
      <p:sp>
        <p:nvSpPr>
          <p:cNvPr id="35862" name="Line 21"/>
          <p:cNvSpPr>
            <a:spLocks noChangeShapeType="1"/>
          </p:cNvSpPr>
          <p:nvPr/>
        </p:nvSpPr>
        <p:spPr bwMode="auto">
          <a:xfrm flipH="1">
            <a:off x="4672013" y="2289175"/>
            <a:ext cx="838200" cy="990600"/>
          </a:xfrm>
          <a:prstGeom prst="line">
            <a:avLst/>
          </a:prstGeom>
          <a:noFill/>
          <a:ln w="38100">
            <a:solidFill>
              <a:schemeClr val="tx1"/>
            </a:solidFill>
            <a:prstDash val="sysDot"/>
            <a:round/>
            <a:headEnd/>
            <a:tailEnd/>
          </a:ln>
        </p:spPr>
        <p:txBody>
          <a:bodyPr/>
          <a:lstStyle/>
          <a:p>
            <a:endParaRPr lang="zh-CN" altLang="en-US"/>
          </a:p>
        </p:txBody>
      </p:sp>
      <p:sp>
        <p:nvSpPr>
          <p:cNvPr id="35863" name="Line 22"/>
          <p:cNvSpPr>
            <a:spLocks noChangeShapeType="1"/>
          </p:cNvSpPr>
          <p:nvPr/>
        </p:nvSpPr>
        <p:spPr bwMode="auto">
          <a:xfrm flipH="1">
            <a:off x="4900613" y="2289175"/>
            <a:ext cx="1524000" cy="1676400"/>
          </a:xfrm>
          <a:prstGeom prst="line">
            <a:avLst/>
          </a:prstGeom>
          <a:noFill/>
          <a:ln w="38100">
            <a:solidFill>
              <a:schemeClr val="tx1"/>
            </a:solidFill>
            <a:prstDash val="sysDot"/>
            <a:round/>
            <a:headEnd/>
            <a:tailEnd/>
          </a:ln>
        </p:spPr>
        <p:txBody>
          <a:bodyPr/>
          <a:lstStyle/>
          <a:p>
            <a:endParaRPr lang="zh-CN" altLang="en-US"/>
          </a:p>
        </p:txBody>
      </p:sp>
      <p:sp>
        <p:nvSpPr>
          <p:cNvPr id="35864" name="Line 23"/>
          <p:cNvSpPr>
            <a:spLocks noChangeShapeType="1"/>
          </p:cNvSpPr>
          <p:nvPr/>
        </p:nvSpPr>
        <p:spPr bwMode="auto">
          <a:xfrm flipH="1">
            <a:off x="5434013" y="2289175"/>
            <a:ext cx="2057400" cy="2057400"/>
          </a:xfrm>
          <a:prstGeom prst="line">
            <a:avLst/>
          </a:prstGeom>
          <a:noFill/>
          <a:ln w="38100">
            <a:solidFill>
              <a:schemeClr val="tx1"/>
            </a:solidFill>
            <a:prstDash val="sysDot"/>
            <a:round/>
            <a:headEnd/>
            <a:tailEnd/>
          </a:ln>
        </p:spPr>
        <p:txBody>
          <a:bodyPr/>
          <a:lstStyle/>
          <a:p>
            <a:endParaRPr lang="zh-CN" altLang="en-US"/>
          </a:p>
        </p:txBody>
      </p:sp>
      <p:sp>
        <p:nvSpPr>
          <p:cNvPr id="35865" name="Line 24"/>
          <p:cNvSpPr>
            <a:spLocks noChangeShapeType="1"/>
          </p:cNvSpPr>
          <p:nvPr/>
        </p:nvSpPr>
        <p:spPr bwMode="auto">
          <a:xfrm flipH="1">
            <a:off x="5815013" y="3203575"/>
            <a:ext cx="1600200" cy="1600200"/>
          </a:xfrm>
          <a:prstGeom prst="line">
            <a:avLst/>
          </a:prstGeom>
          <a:noFill/>
          <a:ln w="38100">
            <a:solidFill>
              <a:schemeClr val="tx1"/>
            </a:solidFill>
            <a:prstDash val="sysDot"/>
            <a:round/>
            <a:headEnd/>
            <a:tailEnd/>
          </a:ln>
        </p:spPr>
        <p:txBody>
          <a:bodyPr/>
          <a:lstStyle/>
          <a:p>
            <a:endParaRPr lang="zh-CN" altLang="en-US"/>
          </a:p>
        </p:txBody>
      </p:sp>
      <p:sp>
        <p:nvSpPr>
          <p:cNvPr id="35866" name="Line 25"/>
          <p:cNvSpPr>
            <a:spLocks noChangeShapeType="1"/>
          </p:cNvSpPr>
          <p:nvPr/>
        </p:nvSpPr>
        <p:spPr bwMode="auto">
          <a:xfrm flipH="1">
            <a:off x="6500813" y="3965575"/>
            <a:ext cx="914400" cy="990600"/>
          </a:xfrm>
          <a:prstGeom prst="line">
            <a:avLst/>
          </a:prstGeom>
          <a:noFill/>
          <a:ln w="38100">
            <a:solidFill>
              <a:schemeClr val="tx1"/>
            </a:solidFill>
            <a:prstDash val="sysDot"/>
            <a:round/>
            <a:headEnd/>
            <a:tailEnd/>
          </a:ln>
        </p:spPr>
        <p:txBody>
          <a:bodyPr/>
          <a:lstStyle/>
          <a:p>
            <a:endParaRPr lang="zh-CN" altLang="en-US"/>
          </a:p>
        </p:txBody>
      </p:sp>
      <p:sp>
        <p:nvSpPr>
          <p:cNvPr id="35867" name="Line 26"/>
          <p:cNvSpPr>
            <a:spLocks noChangeShapeType="1"/>
          </p:cNvSpPr>
          <p:nvPr/>
        </p:nvSpPr>
        <p:spPr bwMode="auto">
          <a:xfrm flipH="1">
            <a:off x="6958013" y="4498975"/>
            <a:ext cx="533400" cy="609600"/>
          </a:xfrm>
          <a:prstGeom prst="line">
            <a:avLst/>
          </a:prstGeom>
          <a:noFill/>
          <a:ln w="38100">
            <a:solidFill>
              <a:schemeClr val="tx1"/>
            </a:solidFill>
            <a:prstDash val="sysDot"/>
            <a:round/>
            <a:headEnd/>
            <a:tailEnd/>
          </a:ln>
        </p:spPr>
        <p:txBody>
          <a:bodyPr/>
          <a:lstStyle/>
          <a:p>
            <a:endParaRPr lang="zh-CN" altLang="en-US"/>
          </a:p>
        </p:txBody>
      </p:sp>
      <p:sp>
        <p:nvSpPr>
          <p:cNvPr id="35868" name="Text Box 27"/>
          <p:cNvSpPr txBox="1">
            <a:spLocks noChangeArrowheads="1"/>
          </p:cNvSpPr>
          <p:nvPr/>
        </p:nvSpPr>
        <p:spPr bwMode="auto">
          <a:xfrm>
            <a:off x="4519613" y="2593975"/>
            <a:ext cx="1571625" cy="461963"/>
          </a:xfrm>
          <a:prstGeom prst="rect">
            <a:avLst/>
          </a:prstGeom>
          <a:noFill/>
          <a:ln w="9525">
            <a:noFill/>
            <a:miter lim="800000"/>
            <a:headEnd/>
            <a:tailEnd/>
          </a:ln>
        </p:spPr>
        <p:txBody>
          <a:bodyPr wrap="none">
            <a:spAutoFit/>
          </a:bodyPr>
          <a:lstStyle/>
          <a:p>
            <a:r>
              <a:rPr lang="en-US" altLang="zh-CN" sz="2400" b="1">
                <a:solidFill>
                  <a:srgbClr val="FF9933"/>
                </a:solidFill>
                <a:latin typeface="Arial" charset="0"/>
              </a:rPr>
              <a:t>6x+2y=12</a:t>
            </a:r>
          </a:p>
        </p:txBody>
      </p:sp>
      <p:sp>
        <p:nvSpPr>
          <p:cNvPr id="35869" name="Text Box 28"/>
          <p:cNvSpPr txBox="1">
            <a:spLocks noChangeArrowheads="1"/>
          </p:cNvSpPr>
          <p:nvPr/>
        </p:nvSpPr>
        <p:spPr bwMode="auto">
          <a:xfrm>
            <a:off x="5113338" y="4006850"/>
            <a:ext cx="1400175" cy="461963"/>
          </a:xfrm>
          <a:prstGeom prst="rect">
            <a:avLst/>
          </a:prstGeom>
          <a:noFill/>
          <a:ln w="9525">
            <a:noFill/>
            <a:miter lim="800000"/>
            <a:headEnd/>
            <a:tailEnd/>
          </a:ln>
        </p:spPr>
        <p:txBody>
          <a:bodyPr wrap="none">
            <a:spAutoFit/>
          </a:bodyPr>
          <a:lstStyle/>
          <a:p>
            <a:r>
              <a:rPr lang="en-US" altLang="zh-CN" sz="2400" b="1">
                <a:solidFill>
                  <a:schemeClr val="accent1"/>
                </a:solidFill>
                <a:latin typeface="Arial" charset="0"/>
              </a:rPr>
              <a:t>2x+2y=8</a:t>
            </a:r>
          </a:p>
        </p:txBody>
      </p:sp>
      <p:sp>
        <p:nvSpPr>
          <p:cNvPr id="35870" name="Text Box 29"/>
          <p:cNvSpPr txBox="1">
            <a:spLocks noChangeArrowheads="1"/>
          </p:cNvSpPr>
          <p:nvPr/>
        </p:nvSpPr>
        <p:spPr bwMode="auto">
          <a:xfrm>
            <a:off x="6199188" y="4498975"/>
            <a:ext cx="1744662" cy="461963"/>
          </a:xfrm>
          <a:prstGeom prst="rect">
            <a:avLst/>
          </a:prstGeom>
          <a:noFill/>
          <a:ln w="9525">
            <a:noFill/>
            <a:miter lim="800000"/>
            <a:headEnd/>
            <a:tailEnd/>
          </a:ln>
        </p:spPr>
        <p:txBody>
          <a:bodyPr wrap="none">
            <a:spAutoFit/>
          </a:bodyPr>
          <a:lstStyle/>
          <a:p>
            <a:r>
              <a:rPr lang="en-US" altLang="zh-CN" sz="2400" b="1">
                <a:solidFill>
                  <a:srgbClr val="FF3399"/>
                </a:solidFill>
                <a:latin typeface="Arial" charset="0"/>
              </a:rPr>
              <a:t>4x+12y=24</a:t>
            </a:r>
          </a:p>
        </p:txBody>
      </p:sp>
      <p:sp>
        <p:nvSpPr>
          <p:cNvPr id="35871" name="Text Box 30"/>
          <p:cNvSpPr txBox="1">
            <a:spLocks noChangeArrowheads="1"/>
          </p:cNvSpPr>
          <p:nvPr/>
        </p:nvSpPr>
        <p:spPr bwMode="auto">
          <a:xfrm>
            <a:off x="5418138" y="1797050"/>
            <a:ext cx="706437" cy="461963"/>
          </a:xfrm>
          <a:prstGeom prst="rect">
            <a:avLst/>
          </a:prstGeom>
          <a:noFill/>
          <a:ln w="9525">
            <a:noFill/>
            <a:miter lim="800000"/>
            <a:headEnd/>
            <a:tailEnd/>
          </a:ln>
        </p:spPr>
        <p:txBody>
          <a:bodyPr wrap="none">
            <a:spAutoFit/>
          </a:bodyPr>
          <a:lstStyle/>
          <a:p>
            <a:r>
              <a:rPr lang="en-US" altLang="zh-CN" sz="2400" b="1">
                <a:solidFill>
                  <a:srgbClr val="CC99FF"/>
                </a:solidFill>
                <a:latin typeface="Arial" charset="0"/>
              </a:rPr>
              <a:t>y=7</a:t>
            </a:r>
          </a:p>
        </p:txBody>
      </p:sp>
      <p:sp>
        <p:nvSpPr>
          <p:cNvPr id="35872" name="Text Box 31"/>
          <p:cNvSpPr txBox="1">
            <a:spLocks noChangeArrowheads="1"/>
          </p:cNvSpPr>
          <p:nvPr/>
        </p:nvSpPr>
        <p:spPr bwMode="auto">
          <a:xfrm>
            <a:off x="7551738" y="3397250"/>
            <a:ext cx="706437" cy="461963"/>
          </a:xfrm>
          <a:prstGeom prst="rect">
            <a:avLst/>
          </a:prstGeom>
          <a:noFill/>
          <a:ln w="9525">
            <a:noFill/>
            <a:miter lim="800000"/>
            <a:headEnd/>
            <a:tailEnd/>
          </a:ln>
        </p:spPr>
        <p:txBody>
          <a:bodyPr wrap="none">
            <a:spAutoFit/>
          </a:bodyPr>
          <a:lstStyle/>
          <a:p>
            <a:r>
              <a:rPr lang="en-US" altLang="zh-CN" sz="2400" b="1">
                <a:solidFill>
                  <a:srgbClr val="CC99FF"/>
                </a:solidFill>
                <a:latin typeface="Arial" charset="0"/>
              </a:rPr>
              <a:t>x=7</a:t>
            </a:r>
          </a:p>
        </p:txBody>
      </p:sp>
      <p:sp>
        <p:nvSpPr>
          <p:cNvPr id="35873" name="Text Box 32"/>
          <p:cNvSpPr txBox="1">
            <a:spLocks noChangeArrowheads="1"/>
          </p:cNvSpPr>
          <p:nvPr/>
        </p:nvSpPr>
        <p:spPr bwMode="auto">
          <a:xfrm>
            <a:off x="3452813" y="2157413"/>
            <a:ext cx="1039812" cy="3416300"/>
          </a:xfrm>
          <a:prstGeom prst="rect">
            <a:avLst/>
          </a:prstGeom>
          <a:noFill/>
          <a:ln w="9525">
            <a:noFill/>
            <a:miter lim="800000"/>
            <a:headEnd/>
            <a:tailEnd/>
          </a:ln>
        </p:spPr>
        <p:txBody>
          <a:bodyPr wrap="none">
            <a:spAutoFit/>
          </a:bodyPr>
          <a:lstStyle/>
          <a:p>
            <a:r>
              <a:rPr lang="en-US" altLang="zh-CN" sz="2400" b="1">
                <a:solidFill>
                  <a:srgbClr val="FFCCFF"/>
                </a:solidFill>
                <a:latin typeface="Arial" charset="0"/>
              </a:rPr>
              <a:t>E(0,7)</a:t>
            </a:r>
          </a:p>
          <a:p>
            <a:r>
              <a:rPr lang="en-US" altLang="zh-CN" sz="2400" b="1">
                <a:solidFill>
                  <a:srgbClr val="FFCCFF"/>
                </a:solidFill>
                <a:latin typeface="Arial" charset="0"/>
              </a:rPr>
              <a:t>D(0,6)</a:t>
            </a:r>
          </a:p>
          <a:p>
            <a:endParaRPr lang="en-US" altLang="zh-CN" sz="2400" b="1">
              <a:solidFill>
                <a:srgbClr val="FFCCFF"/>
              </a:solidFill>
              <a:latin typeface="Arial" charset="0"/>
            </a:endParaRPr>
          </a:p>
          <a:p>
            <a:r>
              <a:rPr lang="en-US" altLang="zh-CN" sz="2400" b="1">
                <a:solidFill>
                  <a:srgbClr val="FFCCFF"/>
                </a:solidFill>
                <a:latin typeface="Arial" charset="0"/>
              </a:rPr>
              <a:t>(0,4)</a:t>
            </a:r>
          </a:p>
          <a:p>
            <a:endParaRPr lang="en-US" altLang="zh-CN" sz="2400" b="1">
              <a:solidFill>
                <a:srgbClr val="FFCCFF"/>
              </a:solidFill>
              <a:latin typeface="Arial" charset="0"/>
            </a:endParaRPr>
          </a:p>
          <a:p>
            <a:r>
              <a:rPr lang="en-US" altLang="zh-CN" sz="2400" b="1">
                <a:solidFill>
                  <a:srgbClr val="FFCCFF"/>
                </a:solidFill>
                <a:latin typeface="Arial" charset="0"/>
              </a:rPr>
              <a:t>(0,2)</a:t>
            </a:r>
          </a:p>
          <a:p>
            <a:endParaRPr lang="en-US" altLang="zh-CN" sz="2400" b="1">
              <a:solidFill>
                <a:srgbClr val="FFCCFF"/>
              </a:solidFill>
              <a:latin typeface="Arial" charset="0"/>
            </a:endParaRPr>
          </a:p>
          <a:p>
            <a:r>
              <a:rPr lang="en-US" altLang="zh-CN" sz="2400" b="1">
                <a:solidFill>
                  <a:srgbClr val="FFCCFF"/>
                </a:solidFill>
                <a:latin typeface="Arial" charset="0"/>
              </a:rPr>
              <a:t>  </a:t>
            </a:r>
          </a:p>
          <a:p>
            <a:r>
              <a:rPr lang="en-US" altLang="zh-CN" sz="2400" b="1">
                <a:solidFill>
                  <a:srgbClr val="FFCCFF"/>
                </a:solidFill>
                <a:latin typeface="Arial" charset="0"/>
              </a:rPr>
              <a:t>(0,0)</a:t>
            </a:r>
          </a:p>
        </p:txBody>
      </p:sp>
      <p:sp>
        <p:nvSpPr>
          <p:cNvPr id="35874" name="Text Box 33"/>
          <p:cNvSpPr txBox="1">
            <a:spLocks noChangeArrowheads="1"/>
          </p:cNvSpPr>
          <p:nvPr/>
        </p:nvSpPr>
        <p:spPr bwMode="auto">
          <a:xfrm>
            <a:off x="4900613" y="5357813"/>
            <a:ext cx="3352800" cy="831850"/>
          </a:xfrm>
          <a:prstGeom prst="rect">
            <a:avLst/>
          </a:prstGeom>
          <a:noFill/>
          <a:ln w="9525">
            <a:noFill/>
            <a:miter lim="800000"/>
            <a:headEnd/>
            <a:tailEnd/>
          </a:ln>
        </p:spPr>
        <p:txBody>
          <a:bodyPr>
            <a:spAutoFit/>
          </a:bodyPr>
          <a:lstStyle/>
          <a:p>
            <a:r>
              <a:rPr lang="en-US" altLang="zh-CN" sz="2400" b="1">
                <a:solidFill>
                  <a:srgbClr val="FFCCFF"/>
                </a:solidFill>
                <a:latin typeface="Arial" charset="0"/>
              </a:rPr>
              <a:t>(2,0)   (4,0) A(6,0)G(7,0)</a:t>
            </a:r>
          </a:p>
        </p:txBody>
      </p:sp>
      <p:sp>
        <p:nvSpPr>
          <p:cNvPr id="35875" name="Text Box 34"/>
          <p:cNvSpPr txBox="1">
            <a:spLocks noChangeArrowheads="1"/>
          </p:cNvSpPr>
          <p:nvPr/>
        </p:nvSpPr>
        <p:spPr bwMode="auto">
          <a:xfrm>
            <a:off x="7399338" y="1644650"/>
            <a:ext cx="1004887" cy="461963"/>
          </a:xfrm>
          <a:prstGeom prst="rect">
            <a:avLst/>
          </a:prstGeom>
          <a:noFill/>
          <a:ln w="9525">
            <a:noFill/>
            <a:miter lim="800000"/>
            <a:headEnd/>
            <a:tailEnd/>
          </a:ln>
        </p:spPr>
        <p:txBody>
          <a:bodyPr wrap="none">
            <a:spAutoFit/>
          </a:bodyPr>
          <a:lstStyle/>
          <a:p>
            <a:r>
              <a:rPr lang="en-US" altLang="zh-CN" sz="2400" b="1">
                <a:solidFill>
                  <a:srgbClr val="FFCCFF"/>
                </a:solidFill>
                <a:latin typeface="Arial" charset="0"/>
              </a:rPr>
              <a:t>F(7,7)</a:t>
            </a:r>
          </a:p>
        </p:txBody>
      </p:sp>
      <p:sp>
        <p:nvSpPr>
          <p:cNvPr id="35876" name="Text Box 35"/>
          <p:cNvSpPr txBox="1">
            <a:spLocks noChangeArrowheads="1"/>
          </p:cNvSpPr>
          <p:nvPr/>
        </p:nvSpPr>
        <p:spPr bwMode="auto">
          <a:xfrm>
            <a:off x="4960938" y="3625850"/>
            <a:ext cx="1039812" cy="461963"/>
          </a:xfrm>
          <a:prstGeom prst="rect">
            <a:avLst/>
          </a:prstGeom>
          <a:noFill/>
          <a:ln w="9525">
            <a:noFill/>
            <a:miter lim="800000"/>
            <a:headEnd/>
            <a:tailEnd/>
          </a:ln>
        </p:spPr>
        <p:txBody>
          <a:bodyPr wrap="none">
            <a:spAutoFit/>
          </a:bodyPr>
          <a:lstStyle/>
          <a:p>
            <a:r>
              <a:rPr lang="en-US" altLang="zh-CN" sz="2400" b="1">
                <a:solidFill>
                  <a:srgbClr val="FFCCFF"/>
                </a:solidFill>
                <a:latin typeface="Arial" charset="0"/>
              </a:rPr>
              <a:t>C(1,3)</a:t>
            </a:r>
          </a:p>
        </p:txBody>
      </p:sp>
      <p:sp>
        <p:nvSpPr>
          <p:cNvPr id="35877" name="Text Box 36"/>
          <p:cNvSpPr txBox="1">
            <a:spLocks noChangeArrowheads="1"/>
          </p:cNvSpPr>
          <p:nvPr/>
        </p:nvSpPr>
        <p:spPr bwMode="auto">
          <a:xfrm>
            <a:off x="5662613" y="4346575"/>
            <a:ext cx="1039812" cy="461963"/>
          </a:xfrm>
          <a:prstGeom prst="rect">
            <a:avLst/>
          </a:prstGeom>
          <a:noFill/>
          <a:ln w="9525">
            <a:noFill/>
            <a:miter lim="800000"/>
            <a:headEnd/>
            <a:tailEnd/>
          </a:ln>
        </p:spPr>
        <p:txBody>
          <a:bodyPr wrap="none">
            <a:spAutoFit/>
          </a:bodyPr>
          <a:lstStyle/>
          <a:p>
            <a:r>
              <a:rPr lang="en-US" altLang="zh-CN" sz="2400" b="1">
                <a:solidFill>
                  <a:srgbClr val="FFCCFF"/>
                </a:solidFill>
                <a:latin typeface="Arial" charset="0"/>
              </a:rPr>
              <a:t>B(3,1)</a:t>
            </a:r>
          </a:p>
        </p:txBody>
      </p:sp>
      <p:sp>
        <p:nvSpPr>
          <p:cNvPr id="35878" name="Oval 37"/>
          <p:cNvSpPr>
            <a:spLocks noChangeArrowheads="1"/>
          </p:cNvSpPr>
          <p:nvPr/>
        </p:nvSpPr>
        <p:spPr bwMode="auto">
          <a:xfrm>
            <a:off x="4367213" y="2670175"/>
            <a:ext cx="152400" cy="152400"/>
          </a:xfrm>
          <a:prstGeom prst="ellipse">
            <a:avLst/>
          </a:prstGeom>
          <a:solidFill>
            <a:schemeClr val="accent1"/>
          </a:solidFill>
          <a:ln w="9525">
            <a:solidFill>
              <a:schemeClr val="tx1"/>
            </a:solidFill>
            <a:round/>
            <a:headEnd/>
            <a:tailEnd/>
          </a:ln>
        </p:spPr>
        <p:txBody>
          <a:bodyPr wrap="none" anchor="ctr"/>
          <a:lstStyle/>
          <a:p>
            <a:endParaRPr lang="zh-CN" altLang="en-US" sz="2400"/>
          </a:p>
        </p:txBody>
      </p:sp>
      <p:sp>
        <p:nvSpPr>
          <p:cNvPr id="35879" name="Oval 38"/>
          <p:cNvSpPr>
            <a:spLocks noChangeArrowheads="1"/>
          </p:cNvSpPr>
          <p:nvPr/>
        </p:nvSpPr>
        <p:spPr bwMode="auto">
          <a:xfrm>
            <a:off x="4748213" y="3813175"/>
            <a:ext cx="152400" cy="152400"/>
          </a:xfrm>
          <a:prstGeom prst="ellipse">
            <a:avLst/>
          </a:prstGeom>
          <a:solidFill>
            <a:schemeClr val="accent1"/>
          </a:solidFill>
          <a:ln w="9525">
            <a:solidFill>
              <a:schemeClr val="tx1"/>
            </a:solidFill>
            <a:round/>
            <a:headEnd/>
            <a:tailEnd/>
          </a:ln>
        </p:spPr>
        <p:txBody>
          <a:bodyPr wrap="none" anchor="ctr"/>
          <a:lstStyle/>
          <a:p>
            <a:endParaRPr lang="zh-CN" altLang="en-US" sz="2400"/>
          </a:p>
        </p:txBody>
      </p:sp>
      <p:sp>
        <p:nvSpPr>
          <p:cNvPr id="35880" name="Oval 39"/>
          <p:cNvSpPr>
            <a:spLocks noChangeArrowheads="1"/>
          </p:cNvSpPr>
          <p:nvPr/>
        </p:nvSpPr>
        <p:spPr bwMode="auto">
          <a:xfrm>
            <a:off x="5738813" y="4727575"/>
            <a:ext cx="152400" cy="152400"/>
          </a:xfrm>
          <a:prstGeom prst="ellipse">
            <a:avLst/>
          </a:prstGeom>
          <a:solidFill>
            <a:schemeClr val="accent1"/>
          </a:solidFill>
          <a:ln w="9525">
            <a:solidFill>
              <a:schemeClr val="tx1"/>
            </a:solidFill>
            <a:round/>
            <a:headEnd/>
            <a:tailEnd/>
          </a:ln>
        </p:spPr>
        <p:txBody>
          <a:bodyPr wrap="none" anchor="ctr"/>
          <a:lstStyle/>
          <a:p>
            <a:endParaRPr lang="zh-CN" altLang="en-US" sz="2400"/>
          </a:p>
        </p:txBody>
      </p:sp>
      <p:sp>
        <p:nvSpPr>
          <p:cNvPr id="35881" name="Oval 40"/>
          <p:cNvSpPr>
            <a:spLocks noChangeArrowheads="1"/>
          </p:cNvSpPr>
          <p:nvPr/>
        </p:nvSpPr>
        <p:spPr bwMode="auto">
          <a:xfrm>
            <a:off x="6958013" y="5032375"/>
            <a:ext cx="152400" cy="152400"/>
          </a:xfrm>
          <a:prstGeom prst="ellipse">
            <a:avLst/>
          </a:prstGeom>
          <a:solidFill>
            <a:schemeClr val="accent1"/>
          </a:solidFill>
          <a:ln w="9525">
            <a:solidFill>
              <a:schemeClr val="tx1"/>
            </a:solidFill>
            <a:round/>
            <a:headEnd/>
            <a:tailEnd/>
          </a:ln>
        </p:spPr>
        <p:txBody>
          <a:bodyPr wrap="none" anchor="ctr"/>
          <a:lstStyle/>
          <a:p>
            <a:endParaRPr lang="zh-CN" altLang="en-US" sz="2400"/>
          </a:p>
        </p:txBody>
      </p:sp>
      <p:sp>
        <p:nvSpPr>
          <p:cNvPr id="35882" name="Oval 41"/>
          <p:cNvSpPr>
            <a:spLocks noChangeArrowheads="1"/>
          </p:cNvSpPr>
          <p:nvPr/>
        </p:nvSpPr>
        <p:spPr bwMode="auto">
          <a:xfrm>
            <a:off x="7415213" y="5032375"/>
            <a:ext cx="152400" cy="152400"/>
          </a:xfrm>
          <a:prstGeom prst="ellipse">
            <a:avLst/>
          </a:prstGeom>
          <a:solidFill>
            <a:schemeClr val="accent1"/>
          </a:solidFill>
          <a:ln w="9525">
            <a:solidFill>
              <a:schemeClr val="tx1"/>
            </a:solidFill>
            <a:round/>
            <a:headEnd/>
            <a:tailEnd/>
          </a:ln>
        </p:spPr>
        <p:txBody>
          <a:bodyPr wrap="none" anchor="ctr"/>
          <a:lstStyle/>
          <a:p>
            <a:endParaRPr lang="zh-CN" altLang="en-US" sz="2400"/>
          </a:p>
        </p:txBody>
      </p:sp>
      <p:sp>
        <p:nvSpPr>
          <p:cNvPr id="35883" name="Oval 42"/>
          <p:cNvSpPr>
            <a:spLocks noChangeArrowheads="1"/>
          </p:cNvSpPr>
          <p:nvPr/>
        </p:nvSpPr>
        <p:spPr bwMode="auto">
          <a:xfrm>
            <a:off x="7415213" y="2212975"/>
            <a:ext cx="152400" cy="152400"/>
          </a:xfrm>
          <a:prstGeom prst="ellipse">
            <a:avLst/>
          </a:prstGeom>
          <a:solidFill>
            <a:schemeClr val="accent1"/>
          </a:solidFill>
          <a:ln w="9525">
            <a:solidFill>
              <a:schemeClr val="tx1"/>
            </a:solidFill>
            <a:round/>
            <a:headEnd/>
            <a:tailEnd/>
          </a:ln>
        </p:spPr>
        <p:txBody>
          <a:bodyPr wrap="none" anchor="ctr"/>
          <a:lstStyle/>
          <a:p>
            <a:endParaRPr lang="zh-CN" altLang="en-US" sz="2400"/>
          </a:p>
        </p:txBody>
      </p:sp>
      <p:sp>
        <p:nvSpPr>
          <p:cNvPr id="35884" name="Oval 43"/>
          <p:cNvSpPr>
            <a:spLocks noChangeArrowheads="1"/>
          </p:cNvSpPr>
          <p:nvPr/>
        </p:nvSpPr>
        <p:spPr bwMode="auto">
          <a:xfrm>
            <a:off x="4367213" y="2212975"/>
            <a:ext cx="152400" cy="152400"/>
          </a:xfrm>
          <a:prstGeom prst="ellipse">
            <a:avLst/>
          </a:prstGeom>
          <a:solidFill>
            <a:schemeClr val="accent1"/>
          </a:solidFill>
          <a:ln w="9525">
            <a:solidFill>
              <a:schemeClr val="tx1"/>
            </a:solidFill>
            <a:round/>
            <a:headEnd/>
            <a:tailEnd/>
          </a:ln>
        </p:spPr>
        <p:txBody>
          <a:bodyPr wrap="none" anchor="ctr"/>
          <a:lstStyle/>
          <a:p>
            <a:endParaRPr lang="zh-CN" altLang="en-US" sz="2400"/>
          </a:p>
        </p:txBody>
      </p:sp>
      <p:sp>
        <p:nvSpPr>
          <p:cNvPr id="35885" name="Text Box 46"/>
          <p:cNvSpPr txBox="1">
            <a:spLocks noChangeArrowheads="1"/>
          </p:cNvSpPr>
          <p:nvPr/>
        </p:nvSpPr>
        <p:spPr bwMode="auto">
          <a:xfrm>
            <a:off x="808038" y="2103438"/>
            <a:ext cx="2590800" cy="3046412"/>
          </a:xfrm>
          <a:prstGeom prst="rect">
            <a:avLst/>
          </a:prstGeom>
          <a:noFill/>
          <a:ln w="9525">
            <a:noFill/>
            <a:miter lim="800000"/>
            <a:headEnd/>
            <a:tailEnd/>
          </a:ln>
        </p:spPr>
        <p:txBody>
          <a:bodyPr>
            <a:spAutoFit/>
          </a:bodyPr>
          <a:lstStyle/>
          <a:p>
            <a:r>
              <a:rPr lang="zh-CN" altLang="en-US" sz="2400">
                <a:latin typeface="Arial" charset="0"/>
              </a:rPr>
              <a:t>     把这些点分别代入目标函数，求得</a:t>
            </a:r>
            <a:r>
              <a:rPr lang="en-US" altLang="zh-CN" sz="2400">
                <a:latin typeface="Arial" charset="0"/>
              </a:rPr>
              <a:t>S</a:t>
            </a:r>
            <a:r>
              <a:rPr lang="zh-CN" altLang="en-US" sz="2400">
                <a:latin typeface="Arial" charset="0"/>
              </a:rPr>
              <a:t>值分别为：</a:t>
            </a:r>
          </a:p>
          <a:p>
            <a:r>
              <a:rPr lang="en-US" altLang="zh-CN" sz="2400">
                <a:latin typeface="Arial" charset="0"/>
              </a:rPr>
              <a:t>A1200</a:t>
            </a:r>
            <a:r>
              <a:rPr lang="zh-CN" altLang="en-US" sz="2400">
                <a:latin typeface="Arial" charset="0"/>
              </a:rPr>
              <a:t>，</a:t>
            </a:r>
            <a:r>
              <a:rPr lang="en-US" altLang="zh-CN" sz="2400">
                <a:latin typeface="Arial" charset="0"/>
              </a:rPr>
              <a:t>B760</a:t>
            </a:r>
            <a:r>
              <a:rPr lang="zh-CN" altLang="en-US" sz="2400">
                <a:latin typeface="Arial" charset="0"/>
              </a:rPr>
              <a:t>，</a:t>
            </a:r>
            <a:r>
              <a:rPr lang="en-US" altLang="zh-CN" sz="2400">
                <a:latin typeface="Arial" charset="0"/>
              </a:rPr>
              <a:t>C680</a:t>
            </a:r>
            <a:r>
              <a:rPr lang="zh-CN" altLang="en-US" sz="2400">
                <a:latin typeface="Arial" charset="0"/>
              </a:rPr>
              <a:t>，</a:t>
            </a:r>
            <a:r>
              <a:rPr lang="en-US" altLang="zh-CN" sz="2400">
                <a:latin typeface="Arial" charset="0"/>
              </a:rPr>
              <a:t>D960</a:t>
            </a:r>
            <a:r>
              <a:rPr lang="zh-CN" altLang="en-US" sz="2400">
                <a:latin typeface="Arial" charset="0"/>
              </a:rPr>
              <a:t>，</a:t>
            </a:r>
            <a:r>
              <a:rPr lang="en-US" altLang="zh-CN" sz="2400">
                <a:latin typeface="Arial" charset="0"/>
              </a:rPr>
              <a:t>E1120</a:t>
            </a:r>
            <a:r>
              <a:rPr lang="zh-CN" altLang="en-US" sz="2400">
                <a:latin typeface="Arial" charset="0"/>
              </a:rPr>
              <a:t>，</a:t>
            </a:r>
            <a:r>
              <a:rPr lang="en-US" altLang="zh-CN" sz="2400">
                <a:latin typeface="Arial" charset="0"/>
              </a:rPr>
              <a:t>F2520</a:t>
            </a:r>
            <a:r>
              <a:rPr lang="zh-CN" altLang="en-US" sz="2400">
                <a:latin typeface="Arial" charset="0"/>
              </a:rPr>
              <a:t>，</a:t>
            </a:r>
            <a:r>
              <a:rPr lang="en-US" altLang="zh-CN" sz="2400">
                <a:latin typeface="Arial" charset="0"/>
              </a:rPr>
              <a:t>G1400</a:t>
            </a:r>
            <a:r>
              <a:rPr lang="zh-CN" altLang="en-US" sz="2400">
                <a:latin typeface="Arial" charset="0"/>
              </a:rPr>
              <a:t>，所以</a:t>
            </a:r>
            <a:r>
              <a:rPr lang="en-US" altLang="zh-CN" sz="2400">
                <a:latin typeface="Arial" charset="0"/>
              </a:rPr>
              <a:t>C</a:t>
            </a:r>
            <a:r>
              <a:rPr lang="zh-CN" altLang="en-US" sz="2400">
                <a:latin typeface="Arial" charset="0"/>
              </a:rPr>
              <a:t>为最优点。</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2051050" y="476250"/>
            <a:ext cx="5145088" cy="731838"/>
          </a:xfrm>
        </p:spPr>
        <p:txBody>
          <a:bodyPr/>
          <a:lstStyle/>
          <a:p>
            <a:pPr eaLnBrk="1" hangingPunct="1"/>
            <a:r>
              <a:rPr lang="zh-CN" altLang="en-US" sz="2400" b="1" smtClean="0"/>
              <a:t>线性规划求解结论</a:t>
            </a:r>
          </a:p>
        </p:txBody>
      </p:sp>
      <p:sp>
        <p:nvSpPr>
          <p:cNvPr id="36867" name="内容占位符 2"/>
          <p:cNvSpPr>
            <a:spLocks noGrp="1"/>
          </p:cNvSpPr>
          <p:nvPr>
            <p:ph sz="quarter" idx="1"/>
          </p:nvPr>
        </p:nvSpPr>
        <p:spPr>
          <a:xfrm>
            <a:off x="1042988" y="1484313"/>
            <a:ext cx="7561262" cy="3673475"/>
          </a:xfrm>
        </p:spPr>
        <p:txBody>
          <a:bodyPr/>
          <a:lstStyle/>
          <a:p>
            <a:pPr eaLnBrk="1" hangingPunct="1"/>
            <a:r>
              <a:rPr lang="zh-CN" altLang="en-US" sz="2400" smtClean="0"/>
              <a:t>若线性规划有可行解，则可行域是个凸多边形，或是凸集（集中任两点线段仍在集中）</a:t>
            </a:r>
            <a:endParaRPr lang="en-US" altLang="zh-CN" sz="2400" smtClean="0"/>
          </a:p>
          <a:p>
            <a:pPr eaLnBrk="1" hangingPunct="1"/>
            <a:r>
              <a:rPr lang="zh-CN" altLang="en-US" sz="2400" smtClean="0"/>
              <a:t>若线性规划有最优解，则最优解可能是唯一，也可能是无穷。如唯一一定在凸多边形的某顶点上；如是无穷则一定充满凸多边形的一条边界上</a:t>
            </a:r>
            <a:endParaRPr lang="en-US" altLang="zh-CN" sz="2400" smtClean="0"/>
          </a:p>
          <a:p>
            <a:pPr eaLnBrk="1" hangingPunct="1"/>
            <a:r>
              <a:rPr lang="zh-CN" altLang="en-US" sz="2400" smtClean="0"/>
              <a:t>如有可行解，但没有有限最优解，这时凸多边形是无界的，反之不一定成立（如上例）</a:t>
            </a:r>
            <a:endParaRPr lang="en-US" altLang="zh-CN" sz="2400" smtClean="0"/>
          </a:p>
          <a:p>
            <a:pPr eaLnBrk="1" hangingPunct="1"/>
            <a:r>
              <a:rPr lang="zh-CN" altLang="en-US" sz="2400" smtClean="0"/>
              <a:t>没有可行解，即可行解集是空集</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Object 5"/>
          <p:cNvGraphicFramePr>
            <a:graphicFrameLocks noChangeAspect="1"/>
          </p:cNvGraphicFramePr>
          <p:nvPr/>
        </p:nvGraphicFramePr>
        <p:xfrm>
          <a:off x="2484438" y="836613"/>
          <a:ext cx="4168775" cy="1003300"/>
        </p:xfrm>
        <a:graphic>
          <a:graphicData uri="http://schemas.openxmlformats.org/presentationml/2006/ole">
            <p:oleObj spid="_x0000_s37890" name="文档" r:id="rId3" imgW="2100720" imgH="509559" progId="Word.Document.8">
              <p:embed/>
            </p:oleObj>
          </a:graphicData>
        </a:graphic>
      </p:graphicFrame>
      <p:sp>
        <p:nvSpPr>
          <p:cNvPr id="37891" name="Text Box 6"/>
          <p:cNvSpPr txBox="1">
            <a:spLocks noChangeArrowheads="1"/>
          </p:cNvSpPr>
          <p:nvPr/>
        </p:nvSpPr>
        <p:spPr bwMode="auto">
          <a:xfrm>
            <a:off x="250825" y="2133600"/>
            <a:ext cx="6840538" cy="519113"/>
          </a:xfrm>
          <a:prstGeom prst="rect">
            <a:avLst/>
          </a:prstGeom>
          <a:noFill/>
          <a:ln w="9525">
            <a:noFill/>
            <a:miter lim="800000"/>
            <a:headEnd/>
            <a:tailEnd/>
          </a:ln>
          <a:effectLst/>
        </p:spPr>
        <p:txBody>
          <a:bodyPr>
            <a:spAutoFit/>
          </a:bodyPr>
          <a:lstStyle/>
          <a:p>
            <a:pPr>
              <a:spcBef>
                <a:spcPct val="50000"/>
              </a:spcBef>
            </a:pPr>
            <a:r>
              <a:rPr lang="en-US" altLang="zh-CN" sz="2400"/>
              <a:t>Matlab</a:t>
            </a:r>
            <a:r>
              <a:rPr lang="zh-CN" altLang="en-US" sz="2400"/>
              <a:t>求解命令：</a:t>
            </a:r>
            <a:r>
              <a:rPr lang="en-US" altLang="zh-CN" sz="2800" b="1">
                <a:solidFill>
                  <a:schemeClr val="accent2"/>
                </a:solidFill>
              </a:rPr>
              <a:t>x=linprog</a:t>
            </a:r>
            <a:r>
              <a:rPr lang="zh-CN" altLang="en-US" sz="2800" b="1">
                <a:solidFill>
                  <a:schemeClr val="accent2"/>
                </a:solidFill>
              </a:rPr>
              <a:t>（</a:t>
            </a:r>
            <a:r>
              <a:rPr lang="en-US" altLang="zh-CN" sz="2800" b="1">
                <a:solidFill>
                  <a:schemeClr val="accent2"/>
                </a:solidFill>
              </a:rPr>
              <a:t>c</a:t>
            </a:r>
            <a:r>
              <a:rPr lang="zh-CN" altLang="en-US" sz="2800" b="1">
                <a:solidFill>
                  <a:schemeClr val="accent2"/>
                </a:solidFill>
              </a:rPr>
              <a:t>，</a:t>
            </a:r>
            <a:r>
              <a:rPr lang="en-US" altLang="zh-CN" sz="2800" b="1">
                <a:solidFill>
                  <a:schemeClr val="accent2"/>
                </a:solidFill>
              </a:rPr>
              <a:t>A</a:t>
            </a:r>
            <a:r>
              <a:rPr lang="zh-CN" altLang="en-US" sz="2800" b="1">
                <a:solidFill>
                  <a:schemeClr val="accent2"/>
                </a:solidFill>
              </a:rPr>
              <a:t>，</a:t>
            </a:r>
            <a:r>
              <a:rPr lang="en-US" altLang="zh-CN" sz="2800" b="1">
                <a:solidFill>
                  <a:schemeClr val="accent2"/>
                </a:solidFill>
              </a:rPr>
              <a:t>b</a:t>
            </a:r>
            <a:r>
              <a:rPr lang="zh-CN" altLang="en-US" sz="2800" b="1">
                <a:solidFill>
                  <a:schemeClr val="accent2"/>
                </a:solidFill>
              </a:rPr>
              <a:t>）</a:t>
            </a:r>
            <a:r>
              <a:rPr lang="zh-CN" altLang="en-US" sz="2800" b="1"/>
              <a:t> </a:t>
            </a:r>
          </a:p>
        </p:txBody>
      </p:sp>
      <p:sp>
        <p:nvSpPr>
          <p:cNvPr id="37892" name="Text Box 11"/>
          <p:cNvSpPr txBox="1">
            <a:spLocks noChangeArrowheads="1"/>
          </p:cNvSpPr>
          <p:nvPr/>
        </p:nvSpPr>
        <p:spPr bwMode="auto">
          <a:xfrm>
            <a:off x="1143000" y="4495800"/>
            <a:ext cx="6858000" cy="519113"/>
          </a:xfrm>
          <a:prstGeom prst="rect">
            <a:avLst/>
          </a:prstGeom>
          <a:noFill/>
          <a:ln w="9525">
            <a:noFill/>
            <a:miter lim="800000"/>
            <a:headEnd/>
            <a:tailEnd/>
          </a:ln>
          <a:effectLst/>
        </p:spPr>
        <p:txBody>
          <a:bodyPr>
            <a:spAutoFit/>
          </a:bodyPr>
          <a:lstStyle/>
          <a:p>
            <a:pPr>
              <a:spcBef>
                <a:spcPct val="50000"/>
              </a:spcBef>
            </a:pPr>
            <a:r>
              <a:rPr lang="zh-CN" altLang="en-US" sz="2400"/>
              <a:t>命令：</a:t>
            </a:r>
            <a:r>
              <a:rPr lang="en-US" altLang="zh-CN" sz="2800" b="1">
                <a:solidFill>
                  <a:schemeClr val="accent2"/>
                </a:solidFill>
              </a:rPr>
              <a:t>x=linprog</a:t>
            </a:r>
            <a:r>
              <a:rPr lang="zh-CN" altLang="en-US" sz="2800" b="1">
                <a:solidFill>
                  <a:schemeClr val="accent2"/>
                </a:solidFill>
              </a:rPr>
              <a:t>（</a:t>
            </a:r>
            <a:r>
              <a:rPr lang="en-US" altLang="zh-CN" sz="2800" b="1">
                <a:solidFill>
                  <a:schemeClr val="accent2"/>
                </a:solidFill>
              </a:rPr>
              <a:t>c</a:t>
            </a:r>
            <a:r>
              <a:rPr lang="zh-CN" altLang="en-US" sz="2800" b="1">
                <a:solidFill>
                  <a:schemeClr val="accent2"/>
                </a:solidFill>
              </a:rPr>
              <a:t>，</a:t>
            </a:r>
            <a:r>
              <a:rPr lang="en-US" altLang="zh-CN" sz="2800" b="1">
                <a:solidFill>
                  <a:schemeClr val="accent2"/>
                </a:solidFill>
              </a:rPr>
              <a:t>A</a:t>
            </a:r>
            <a:r>
              <a:rPr lang="zh-CN" altLang="en-US" sz="2800" b="1">
                <a:solidFill>
                  <a:schemeClr val="accent2"/>
                </a:solidFill>
              </a:rPr>
              <a:t>，</a:t>
            </a:r>
            <a:r>
              <a:rPr lang="en-US" altLang="zh-CN" sz="2800" b="1">
                <a:solidFill>
                  <a:schemeClr val="accent2"/>
                </a:solidFill>
              </a:rPr>
              <a:t>b</a:t>
            </a:r>
            <a:r>
              <a:rPr lang="zh-CN" altLang="en-US" sz="2800" b="1">
                <a:solidFill>
                  <a:schemeClr val="accent2"/>
                </a:solidFill>
              </a:rPr>
              <a:t>，</a:t>
            </a:r>
            <a:r>
              <a:rPr lang="en-US" altLang="zh-CN" sz="2800" b="1">
                <a:solidFill>
                  <a:schemeClr val="accent2"/>
                </a:solidFill>
              </a:rPr>
              <a:t>Aeq,beq</a:t>
            </a:r>
            <a:r>
              <a:rPr lang="zh-CN" altLang="en-US" sz="2800" b="1">
                <a:solidFill>
                  <a:schemeClr val="accent2"/>
                </a:solidFill>
              </a:rPr>
              <a:t>）</a:t>
            </a:r>
          </a:p>
        </p:txBody>
      </p:sp>
      <p:grpSp>
        <p:nvGrpSpPr>
          <p:cNvPr id="37893" name="Group 12"/>
          <p:cNvGrpSpPr>
            <a:grpSpLocks/>
          </p:cNvGrpSpPr>
          <p:nvPr/>
        </p:nvGrpSpPr>
        <p:grpSpPr bwMode="auto">
          <a:xfrm>
            <a:off x="1219200" y="5257800"/>
            <a:ext cx="8382000" cy="457200"/>
            <a:chOff x="912" y="2544"/>
            <a:chExt cx="5280" cy="288"/>
          </a:xfrm>
        </p:grpSpPr>
        <p:sp>
          <p:nvSpPr>
            <p:cNvPr id="37900" name="Text Box 13"/>
            <p:cNvSpPr txBox="1">
              <a:spLocks noChangeArrowheads="1"/>
            </p:cNvSpPr>
            <p:nvPr/>
          </p:nvSpPr>
          <p:spPr bwMode="auto">
            <a:xfrm>
              <a:off x="912" y="2544"/>
              <a:ext cx="5280" cy="288"/>
            </a:xfrm>
            <a:prstGeom prst="rect">
              <a:avLst/>
            </a:prstGeom>
            <a:noFill/>
            <a:ln w="9525">
              <a:noFill/>
              <a:miter lim="800000"/>
              <a:headEnd/>
              <a:tailEnd/>
            </a:ln>
            <a:effectLst/>
          </p:spPr>
          <p:txBody>
            <a:bodyPr>
              <a:spAutoFit/>
            </a:bodyPr>
            <a:lstStyle/>
            <a:p>
              <a:pPr>
                <a:spcBef>
                  <a:spcPct val="50000"/>
                </a:spcBef>
              </a:pPr>
              <a:r>
                <a:rPr lang="zh-CN" altLang="en-US" sz="2400"/>
                <a:t>注意：若没有不等式：            存在，则令</a:t>
              </a:r>
              <a:r>
                <a:rPr lang="en-US" altLang="zh-CN" sz="2400"/>
                <a:t>A=[ ]</a:t>
              </a:r>
              <a:r>
                <a:rPr lang="zh-CN" altLang="en-US" sz="2400"/>
                <a:t>，</a:t>
              </a:r>
              <a:r>
                <a:rPr lang="en-US" altLang="zh-CN" sz="2400"/>
                <a:t>b=[ ].</a:t>
              </a:r>
            </a:p>
          </p:txBody>
        </p:sp>
        <p:graphicFrame>
          <p:nvGraphicFramePr>
            <p:cNvPr id="37901" name="Object 14"/>
            <p:cNvGraphicFramePr>
              <a:graphicFrameLocks noChangeAspect="1"/>
            </p:cNvGraphicFramePr>
            <p:nvPr/>
          </p:nvGraphicFramePr>
          <p:xfrm>
            <a:off x="2496" y="2544"/>
            <a:ext cx="886" cy="272"/>
          </p:xfrm>
          <a:graphic>
            <a:graphicData uri="http://schemas.openxmlformats.org/presentationml/2006/ole">
              <p:oleObj spid="_x0000_s37901" r:id="rId4" imgW="710891" imgH="215806" progId="Equation.3">
                <p:embed/>
              </p:oleObj>
            </a:graphicData>
          </a:graphic>
        </p:graphicFrame>
      </p:grpSp>
      <p:sp>
        <p:nvSpPr>
          <p:cNvPr id="37894" name="Rectangle 15"/>
          <p:cNvSpPr>
            <a:spLocks noChangeArrowheads="1"/>
          </p:cNvSpPr>
          <p:nvPr/>
        </p:nvSpPr>
        <p:spPr bwMode="auto">
          <a:xfrm>
            <a:off x="323850" y="2997200"/>
            <a:ext cx="3530600" cy="457200"/>
          </a:xfrm>
          <a:prstGeom prst="rect">
            <a:avLst/>
          </a:prstGeom>
          <a:noFill/>
          <a:ln w="9525">
            <a:noFill/>
            <a:miter lim="800000"/>
            <a:headEnd/>
            <a:tailEnd/>
          </a:ln>
          <a:effectLst/>
        </p:spPr>
        <p:txBody>
          <a:bodyPr wrap="none">
            <a:spAutoFit/>
          </a:bodyPr>
          <a:lstStyle/>
          <a:p>
            <a:pPr>
              <a:buFont typeface="Wingdings" pitchFamily="2" charset="2"/>
              <a:buChar char="Ø"/>
            </a:pPr>
            <a:r>
              <a:rPr lang="en-US" altLang="zh-CN" sz="2400"/>
              <a:t>     </a:t>
            </a:r>
            <a:r>
              <a:rPr lang="zh-CN" altLang="en-US" sz="2400"/>
              <a:t>模型</a:t>
            </a:r>
            <a:r>
              <a:rPr lang="en-US" altLang="zh-CN" sz="2400"/>
              <a:t>1</a:t>
            </a:r>
            <a:r>
              <a:rPr lang="zh-CN" altLang="en-US" sz="2400"/>
              <a:t>：</a:t>
            </a:r>
            <a:r>
              <a:rPr lang="en-US" altLang="zh-CN" sz="2400"/>
              <a:t>min </a:t>
            </a:r>
            <a:r>
              <a:rPr lang="en-US" altLang="zh-CN" sz="2400" i="1"/>
              <a:t>z=cX</a:t>
            </a:r>
            <a:r>
              <a:rPr lang="en-US" altLang="zh-CN" sz="2400"/>
              <a:t>    </a:t>
            </a:r>
          </a:p>
        </p:txBody>
      </p:sp>
      <p:grpSp>
        <p:nvGrpSpPr>
          <p:cNvPr id="37895" name="Group 20"/>
          <p:cNvGrpSpPr>
            <a:grpSpLocks/>
          </p:cNvGrpSpPr>
          <p:nvPr/>
        </p:nvGrpSpPr>
        <p:grpSpPr bwMode="auto">
          <a:xfrm>
            <a:off x="107950" y="3068638"/>
            <a:ext cx="9144000" cy="1241425"/>
            <a:chOff x="576" y="1392"/>
            <a:chExt cx="5760" cy="782"/>
          </a:xfrm>
        </p:grpSpPr>
        <p:sp>
          <p:nvSpPr>
            <p:cNvPr id="37897" name="Rectangle 21"/>
            <p:cNvSpPr>
              <a:spLocks noChangeArrowheads="1"/>
            </p:cNvSpPr>
            <p:nvPr/>
          </p:nvSpPr>
          <p:spPr bwMode="auto">
            <a:xfrm>
              <a:off x="576" y="1392"/>
              <a:ext cx="5760" cy="260"/>
            </a:xfrm>
            <a:prstGeom prst="rect">
              <a:avLst/>
            </a:prstGeom>
            <a:noFill/>
            <a:ln w="9525">
              <a:noFill/>
              <a:miter lim="800000"/>
              <a:headEnd/>
              <a:tailEnd/>
            </a:ln>
            <a:effectLst/>
          </p:spPr>
          <p:txBody>
            <a:bodyPr>
              <a:spAutoFit/>
            </a:bodyPr>
            <a:lstStyle/>
            <a:p>
              <a:pPr algn="just" eaLnBrk="0" hangingPunct="0"/>
              <a:r>
                <a:rPr lang="en-US" altLang="zh-CN" sz="1000"/>
                <a:t>      </a:t>
              </a:r>
            </a:p>
            <a:p>
              <a:pPr eaLnBrk="0" hangingPunct="0"/>
              <a:r>
                <a:rPr lang="en-US" altLang="zh-CN" sz="1000"/>
                <a:t>           </a:t>
              </a:r>
              <a:r>
                <a:rPr lang="en-US" altLang="zh-CN" sz="1100"/>
                <a:t> </a:t>
              </a:r>
              <a:endParaRPr lang="en-US" altLang="zh-CN" sz="2400"/>
            </a:p>
          </p:txBody>
        </p:sp>
        <p:graphicFrame>
          <p:nvGraphicFramePr>
            <p:cNvPr id="37898" name="Object 22"/>
            <p:cNvGraphicFramePr>
              <a:graphicFrameLocks noChangeAspect="1"/>
            </p:cNvGraphicFramePr>
            <p:nvPr/>
          </p:nvGraphicFramePr>
          <p:xfrm>
            <a:off x="1440" y="1680"/>
            <a:ext cx="1120" cy="271"/>
          </p:xfrm>
          <a:graphic>
            <a:graphicData uri="http://schemas.openxmlformats.org/presentationml/2006/ole">
              <p:oleObj spid="_x0000_s37898" r:id="rId5" imgW="901309" imgH="215806" progId="Equation.3">
                <p:embed/>
              </p:oleObj>
            </a:graphicData>
          </a:graphic>
        </p:graphicFrame>
        <p:graphicFrame>
          <p:nvGraphicFramePr>
            <p:cNvPr id="37899" name="Object 23"/>
            <p:cNvGraphicFramePr>
              <a:graphicFrameLocks noChangeAspect="1"/>
            </p:cNvGraphicFramePr>
            <p:nvPr/>
          </p:nvGraphicFramePr>
          <p:xfrm>
            <a:off x="1872" y="1920"/>
            <a:ext cx="1124" cy="254"/>
          </p:xfrm>
          <a:graphic>
            <a:graphicData uri="http://schemas.openxmlformats.org/presentationml/2006/ole">
              <p:oleObj spid="_x0000_s37899" r:id="rId6" imgW="888614" imgH="203112" progId="Equation.3">
                <p:embed/>
              </p:oleObj>
            </a:graphicData>
          </a:graphic>
        </p:graphicFrame>
      </p:grpSp>
      <p:sp>
        <p:nvSpPr>
          <p:cNvPr id="37896" name="矩形 13"/>
          <p:cNvSpPr>
            <a:spLocks noChangeArrowheads="1"/>
          </p:cNvSpPr>
          <p:nvPr/>
        </p:nvSpPr>
        <p:spPr bwMode="auto">
          <a:xfrm>
            <a:off x="684213" y="142875"/>
            <a:ext cx="3427412" cy="523875"/>
          </a:xfrm>
          <a:prstGeom prst="rect">
            <a:avLst/>
          </a:prstGeom>
          <a:noFill/>
          <a:ln w="9525">
            <a:noFill/>
            <a:miter lim="800000"/>
            <a:headEnd/>
            <a:tailEnd/>
          </a:ln>
        </p:spPr>
        <p:txBody>
          <a:bodyPr wrap="none">
            <a:spAutoFit/>
          </a:bodyPr>
          <a:lstStyle/>
          <a:p>
            <a:r>
              <a:rPr lang="zh-CN" altLang="en-US" sz="2800" b="1"/>
              <a:t>线性规划</a:t>
            </a:r>
            <a:r>
              <a:rPr lang="en-US" altLang="zh-CN" sz="2800" b="1"/>
              <a:t>matlab</a:t>
            </a:r>
            <a:r>
              <a:rPr lang="zh-CN" altLang="en-US" sz="2800" b="1"/>
              <a:t>求解</a:t>
            </a:r>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Group 4"/>
          <p:cNvGrpSpPr>
            <a:grpSpLocks/>
          </p:cNvGrpSpPr>
          <p:nvPr/>
        </p:nvGrpSpPr>
        <p:grpSpPr bwMode="auto">
          <a:xfrm>
            <a:off x="323850" y="115888"/>
            <a:ext cx="9906000" cy="2179637"/>
            <a:chOff x="432" y="240"/>
            <a:chExt cx="6240" cy="1373"/>
          </a:xfrm>
        </p:grpSpPr>
        <p:sp>
          <p:nvSpPr>
            <p:cNvPr id="38920" name="Rectangle 5"/>
            <p:cNvSpPr>
              <a:spLocks noChangeArrowheads="1"/>
            </p:cNvSpPr>
            <p:nvPr/>
          </p:nvSpPr>
          <p:spPr bwMode="auto">
            <a:xfrm>
              <a:off x="432" y="240"/>
              <a:ext cx="5760" cy="529"/>
            </a:xfrm>
            <a:prstGeom prst="rect">
              <a:avLst/>
            </a:prstGeom>
            <a:noFill/>
            <a:ln w="9525">
              <a:noFill/>
              <a:miter lim="800000"/>
              <a:headEnd/>
              <a:tailEnd/>
            </a:ln>
            <a:effectLst/>
          </p:spPr>
          <p:txBody>
            <a:bodyPr>
              <a:spAutoFit/>
            </a:bodyPr>
            <a:lstStyle/>
            <a:p>
              <a:pPr algn="just">
                <a:buFont typeface="Wingdings" pitchFamily="2" charset="2"/>
                <a:buChar char="Ø"/>
              </a:pPr>
              <a:r>
                <a:rPr lang="en-US" altLang="zh-CN" sz="2400"/>
                <a:t>      </a:t>
              </a:r>
              <a:r>
                <a:rPr lang="zh-CN" altLang="en-US" sz="2400"/>
                <a:t>模型</a:t>
              </a:r>
              <a:r>
                <a:rPr lang="en-US" altLang="zh-CN" sz="2400"/>
                <a:t>2</a:t>
              </a:r>
              <a:r>
                <a:rPr lang="zh-CN" altLang="en-US" sz="2800"/>
                <a:t>：</a:t>
              </a:r>
              <a:r>
                <a:rPr lang="en-US" altLang="zh-CN" sz="2800"/>
                <a:t>min </a:t>
              </a:r>
              <a:r>
                <a:rPr lang="en-US" altLang="zh-CN" sz="2800" i="1"/>
                <a:t>z=cX</a:t>
              </a:r>
              <a:r>
                <a:rPr lang="en-US" altLang="zh-CN" sz="1000" i="1"/>
                <a:t> </a:t>
              </a:r>
              <a:r>
                <a:rPr lang="en-US" altLang="zh-CN" sz="1000"/>
                <a:t>   </a:t>
              </a:r>
            </a:p>
            <a:p>
              <a:pPr algn="just" eaLnBrk="0" hangingPunct="0"/>
              <a:r>
                <a:rPr lang="en-US" altLang="zh-CN" sz="1000"/>
                <a:t>      </a:t>
              </a:r>
            </a:p>
            <a:p>
              <a:pPr eaLnBrk="0" hangingPunct="0"/>
              <a:r>
                <a:rPr lang="en-US" altLang="zh-CN" sz="1000"/>
                <a:t>           </a:t>
              </a:r>
              <a:r>
                <a:rPr lang="en-US" altLang="zh-CN" sz="1100"/>
                <a:t> </a:t>
              </a:r>
              <a:endParaRPr lang="en-US" altLang="zh-CN" sz="2400"/>
            </a:p>
          </p:txBody>
        </p:sp>
        <p:graphicFrame>
          <p:nvGraphicFramePr>
            <p:cNvPr id="38921" name="Object 6"/>
            <p:cNvGraphicFramePr>
              <a:graphicFrameLocks noChangeAspect="1"/>
            </p:cNvGraphicFramePr>
            <p:nvPr/>
          </p:nvGraphicFramePr>
          <p:xfrm>
            <a:off x="1344" y="576"/>
            <a:ext cx="1120" cy="271"/>
          </p:xfrm>
          <a:graphic>
            <a:graphicData uri="http://schemas.openxmlformats.org/presentationml/2006/ole">
              <p:oleObj spid="_x0000_s38921" r:id="rId3" imgW="901309" imgH="215806" progId="Equation.3">
                <p:embed/>
              </p:oleObj>
            </a:graphicData>
          </a:graphic>
        </p:graphicFrame>
        <p:graphicFrame>
          <p:nvGraphicFramePr>
            <p:cNvPr id="38922" name="Object 7"/>
            <p:cNvGraphicFramePr>
              <a:graphicFrameLocks noChangeAspect="1"/>
            </p:cNvGraphicFramePr>
            <p:nvPr/>
          </p:nvGraphicFramePr>
          <p:xfrm>
            <a:off x="1824" y="864"/>
            <a:ext cx="1124" cy="254"/>
          </p:xfrm>
          <a:graphic>
            <a:graphicData uri="http://schemas.openxmlformats.org/presentationml/2006/ole">
              <p:oleObj spid="_x0000_s38922" r:id="rId4" imgW="888614" imgH="203112" progId="Equation.3">
                <p:embed/>
              </p:oleObj>
            </a:graphicData>
          </a:graphic>
        </p:graphicFrame>
        <p:sp>
          <p:nvSpPr>
            <p:cNvPr id="38923" name="Rectangle 8"/>
            <p:cNvSpPr>
              <a:spLocks noChangeArrowheads="1"/>
            </p:cNvSpPr>
            <p:nvPr/>
          </p:nvSpPr>
          <p:spPr bwMode="auto">
            <a:xfrm>
              <a:off x="912" y="1056"/>
              <a:ext cx="5760" cy="557"/>
            </a:xfrm>
            <a:prstGeom prst="rect">
              <a:avLst/>
            </a:prstGeom>
            <a:noFill/>
            <a:ln w="9525">
              <a:noFill/>
              <a:miter lim="800000"/>
              <a:headEnd/>
              <a:tailEnd/>
            </a:ln>
            <a:effectLst/>
          </p:spPr>
          <p:txBody>
            <a:bodyPr>
              <a:spAutoFit/>
            </a:bodyPr>
            <a:lstStyle/>
            <a:p>
              <a:pPr algn="just"/>
              <a:r>
                <a:rPr lang="en-US" altLang="zh-CN" sz="2400"/>
                <a:t>               VLB≤X≤VUB</a:t>
              </a:r>
            </a:p>
            <a:p>
              <a:pPr eaLnBrk="0" hangingPunct="0"/>
              <a:endParaRPr lang="en-US" altLang="zh-CN" sz="2800"/>
            </a:p>
          </p:txBody>
        </p:sp>
      </p:grpSp>
      <p:sp>
        <p:nvSpPr>
          <p:cNvPr id="38915" name="Text Box 9"/>
          <p:cNvSpPr txBox="1">
            <a:spLocks noChangeArrowheads="1"/>
          </p:cNvSpPr>
          <p:nvPr/>
        </p:nvSpPr>
        <p:spPr bwMode="auto">
          <a:xfrm>
            <a:off x="179388" y="2133600"/>
            <a:ext cx="8496300" cy="1004888"/>
          </a:xfrm>
          <a:prstGeom prst="rect">
            <a:avLst/>
          </a:prstGeom>
          <a:noFill/>
          <a:ln w="9525">
            <a:noFill/>
            <a:miter lim="800000"/>
            <a:headEnd/>
            <a:tailEnd/>
          </a:ln>
          <a:effectLst/>
        </p:spPr>
        <p:txBody>
          <a:bodyPr>
            <a:spAutoFit/>
          </a:bodyPr>
          <a:lstStyle/>
          <a:p>
            <a:pPr>
              <a:spcBef>
                <a:spcPct val="50000"/>
              </a:spcBef>
            </a:pPr>
            <a:r>
              <a:rPr lang="zh-CN" altLang="en-US" sz="2400"/>
              <a:t>命令：</a:t>
            </a:r>
            <a:r>
              <a:rPr lang="en-US" altLang="zh-CN" sz="2400">
                <a:sym typeface="Wingdings" pitchFamily="2" charset="2"/>
              </a:rPr>
              <a:t>[1] </a:t>
            </a:r>
            <a:r>
              <a:rPr lang="en-US" altLang="zh-CN" sz="2400" b="1">
                <a:solidFill>
                  <a:schemeClr val="accent2"/>
                </a:solidFill>
                <a:sym typeface="Wingdings" pitchFamily="2" charset="2"/>
              </a:rPr>
              <a:t>x=linprog</a:t>
            </a:r>
            <a:r>
              <a:rPr lang="zh-CN" altLang="en-US" sz="2400" b="1">
                <a:solidFill>
                  <a:schemeClr val="accent2"/>
                </a:solidFill>
                <a:sym typeface="Wingdings" pitchFamily="2" charset="2"/>
              </a:rPr>
              <a:t>（</a:t>
            </a:r>
            <a:r>
              <a:rPr lang="en-US" altLang="zh-CN" sz="2400" b="1">
                <a:solidFill>
                  <a:schemeClr val="accent2"/>
                </a:solidFill>
                <a:sym typeface="Wingdings" pitchFamily="2" charset="2"/>
              </a:rPr>
              <a:t>c</a:t>
            </a:r>
            <a:r>
              <a:rPr lang="zh-CN" altLang="en-US" sz="2400" b="1">
                <a:solidFill>
                  <a:schemeClr val="accent2"/>
                </a:solidFill>
                <a:sym typeface="Wingdings" pitchFamily="2" charset="2"/>
              </a:rPr>
              <a:t>，</a:t>
            </a:r>
            <a:r>
              <a:rPr lang="en-US" altLang="zh-CN" sz="2400" b="1">
                <a:solidFill>
                  <a:schemeClr val="accent2"/>
                </a:solidFill>
                <a:sym typeface="Wingdings" pitchFamily="2" charset="2"/>
              </a:rPr>
              <a:t>A</a:t>
            </a:r>
            <a:r>
              <a:rPr lang="zh-CN" altLang="en-US" sz="2400" b="1">
                <a:solidFill>
                  <a:schemeClr val="accent2"/>
                </a:solidFill>
                <a:sym typeface="Wingdings" pitchFamily="2" charset="2"/>
              </a:rPr>
              <a:t>，</a:t>
            </a:r>
            <a:r>
              <a:rPr lang="en-US" altLang="zh-CN" sz="2400" b="1">
                <a:solidFill>
                  <a:schemeClr val="accent2"/>
                </a:solidFill>
                <a:sym typeface="Wingdings" pitchFamily="2" charset="2"/>
              </a:rPr>
              <a:t>b</a:t>
            </a:r>
            <a:r>
              <a:rPr lang="zh-CN" altLang="en-US" sz="2400" b="1">
                <a:solidFill>
                  <a:schemeClr val="accent2"/>
                </a:solidFill>
                <a:sym typeface="Wingdings" pitchFamily="2" charset="2"/>
              </a:rPr>
              <a:t>，</a:t>
            </a:r>
            <a:r>
              <a:rPr lang="en-US" altLang="zh-CN" sz="2400" b="1">
                <a:solidFill>
                  <a:schemeClr val="accent2"/>
                </a:solidFill>
                <a:sym typeface="Wingdings" pitchFamily="2" charset="2"/>
              </a:rPr>
              <a:t>Aeq,beq, VLB</a:t>
            </a:r>
            <a:r>
              <a:rPr lang="zh-CN" altLang="en-US" sz="2400" b="1">
                <a:solidFill>
                  <a:schemeClr val="accent2"/>
                </a:solidFill>
                <a:sym typeface="Wingdings" pitchFamily="2" charset="2"/>
              </a:rPr>
              <a:t>，</a:t>
            </a:r>
            <a:r>
              <a:rPr lang="en-US" altLang="zh-CN" sz="2400" b="1">
                <a:solidFill>
                  <a:schemeClr val="accent2"/>
                </a:solidFill>
                <a:sym typeface="Wingdings" pitchFamily="2" charset="2"/>
              </a:rPr>
              <a:t>VUB</a:t>
            </a:r>
            <a:r>
              <a:rPr lang="zh-CN" altLang="en-US" sz="2400" b="1">
                <a:solidFill>
                  <a:schemeClr val="accent2"/>
                </a:solidFill>
                <a:sym typeface="Wingdings" pitchFamily="2" charset="2"/>
              </a:rPr>
              <a:t>）</a:t>
            </a:r>
          </a:p>
          <a:p>
            <a:pPr>
              <a:spcBef>
                <a:spcPct val="50000"/>
              </a:spcBef>
            </a:pPr>
            <a:endParaRPr lang="en-US" altLang="zh-CN" sz="2400">
              <a:sym typeface="Wingdings" pitchFamily="2" charset="2"/>
            </a:endParaRPr>
          </a:p>
        </p:txBody>
      </p:sp>
      <p:grpSp>
        <p:nvGrpSpPr>
          <p:cNvPr id="38916" name="Group 10"/>
          <p:cNvGrpSpPr>
            <a:grpSpLocks/>
          </p:cNvGrpSpPr>
          <p:nvPr/>
        </p:nvGrpSpPr>
        <p:grpSpPr bwMode="auto">
          <a:xfrm>
            <a:off x="323850" y="3068638"/>
            <a:ext cx="7848600" cy="1917700"/>
            <a:chOff x="624" y="2208"/>
            <a:chExt cx="4944" cy="1208"/>
          </a:xfrm>
        </p:grpSpPr>
        <p:sp>
          <p:nvSpPr>
            <p:cNvPr id="38918" name="Text Box 11"/>
            <p:cNvSpPr txBox="1">
              <a:spLocks noChangeArrowheads="1"/>
            </p:cNvSpPr>
            <p:nvPr/>
          </p:nvSpPr>
          <p:spPr bwMode="auto">
            <a:xfrm>
              <a:off x="624" y="2208"/>
              <a:ext cx="4944" cy="1208"/>
            </a:xfrm>
            <a:prstGeom prst="rect">
              <a:avLst/>
            </a:prstGeom>
            <a:noFill/>
            <a:ln w="9525">
              <a:noFill/>
              <a:miter lim="800000"/>
              <a:headEnd/>
              <a:tailEnd/>
            </a:ln>
            <a:effectLst/>
          </p:spPr>
          <p:txBody>
            <a:bodyPr>
              <a:spAutoFit/>
            </a:bodyPr>
            <a:lstStyle/>
            <a:p>
              <a:pPr>
                <a:spcBef>
                  <a:spcPct val="50000"/>
                </a:spcBef>
              </a:pPr>
              <a:r>
                <a:rPr lang="zh-CN" altLang="en-US" sz="2400"/>
                <a:t>注意：</a:t>
              </a:r>
              <a:r>
                <a:rPr lang="en-US" altLang="zh-CN" sz="2400"/>
                <a:t>[1] </a:t>
              </a:r>
              <a:r>
                <a:rPr lang="zh-CN" altLang="en-US" sz="2400"/>
                <a:t>若没有等式约束</a:t>
              </a:r>
              <a:r>
                <a:rPr lang="en-US" altLang="zh-CN" sz="2400"/>
                <a:t>:                          , </a:t>
              </a:r>
              <a:r>
                <a:rPr lang="zh-CN" altLang="en-US" sz="2400"/>
                <a:t>则令</a:t>
              </a:r>
              <a:r>
                <a:rPr lang="en-US" altLang="zh-CN" sz="2400"/>
                <a:t>Aeq=[ ],             beq=[ ].</a:t>
              </a:r>
            </a:p>
            <a:p>
              <a:pPr>
                <a:spcBef>
                  <a:spcPct val="50000"/>
                </a:spcBef>
              </a:pPr>
              <a:endParaRPr lang="en-US" altLang="zh-CN" sz="2400"/>
            </a:p>
            <a:p>
              <a:pPr>
                <a:spcBef>
                  <a:spcPct val="50000"/>
                </a:spcBef>
              </a:pPr>
              <a:endParaRPr lang="en-US" altLang="zh-CN" sz="2400"/>
            </a:p>
          </p:txBody>
        </p:sp>
        <p:graphicFrame>
          <p:nvGraphicFramePr>
            <p:cNvPr id="38919" name="Object 12"/>
            <p:cNvGraphicFramePr>
              <a:graphicFrameLocks noChangeAspect="1"/>
            </p:cNvGraphicFramePr>
            <p:nvPr/>
          </p:nvGraphicFramePr>
          <p:xfrm>
            <a:off x="2928" y="2256"/>
            <a:ext cx="1124" cy="254"/>
          </p:xfrm>
          <a:graphic>
            <a:graphicData uri="http://schemas.openxmlformats.org/presentationml/2006/ole">
              <p:oleObj spid="_x0000_s38919" r:id="rId5" imgW="888614" imgH="203112" progId="Equation.3">
                <p:embed/>
              </p:oleObj>
            </a:graphicData>
          </a:graphic>
        </p:graphicFrame>
      </p:grpSp>
      <p:sp>
        <p:nvSpPr>
          <p:cNvPr id="38917" name="Text Box 13"/>
          <p:cNvSpPr txBox="1">
            <a:spLocks noChangeArrowheads="1"/>
          </p:cNvSpPr>
          <p:nvPr/>
        </p:nvSpPr>
        <p:spPr bwMode="auto">
          <a:xfrm>
            <a:off x="539750" y="4437063"/>
            <a:ext cx="7315200" cy="1552575"/>
          </a:xfrm>
          <a:prstGeom prst="rect">
            <a:avLst/>
          </a:prstGeom>
          <a:noFill/>
          <a:ln w="9525">
            <a:noFill/>
            <a:miter lim="800000"/>
            <a:headEnd/>
            <a:tailEnd/>
          </a:ln>
          <a:effectLst/>
        </p:spPr>
        <p:txBody>
          <a:bodyPr>
            <a:spAutoFit/>
          </a:bodyPr>
          <a:lstStyle/>
          <a:p>
            <a:pPr>
              <a:spcBef>
                <a:spcPct val="50000"/>
              </a:spcBef>
            </a:pPr>
            <a:r>
              <a:rPr lang="zh-CN" altLang="en-US" sz="2400"/>
              <a:t>最终命令格式：</a:t>
            </a:r>
            <a:r>
              <a:rPr lang="en-US" altLang="zh-CN" sz="2400" b="1">
                <a:solidFill>
                  <a:schemeClr val="accent2"/>
                </a:solidFill>
              </a:rPr>
              <a:t>[x,fval]=linprog(…)</a:t>
            </a:r>
          </a:p>
          <a:p>
            <a:pPr algn="just">
              <a:spcBef>
                <a:spcPct val="50000"/>
              </a:spcBef>
            </a:pPr>
            <a:r>
              <a:rPr lang="zh-CN" altLang="en-US" sz="2400">
                <a:solidFill>
                  <a:schemeClr val="hlink"/>
                </a:solidFill>
              </a:rPr>
              <a:t>返回最优解ｘ及ｘ处的目标函数值</a:t>
            </a:r>
            <a:r>
              <a:rPr lang="en-US" altLang="zh-CN" sz="2400">
                <a:solidFill>
                  <a:schemeClr val="hlink"/>
                </a:solidFill>
              </a:rPr>
              <a:t>fval.</a:t>
            </a:r>
          </a:p>
          <a:p>
            <a:pPr algn="just">
              <a:spcBef>
                <a:spcPct val="50000"/>
              </a:spcBef>
            </a:pPr>
            <a:endParaRPr lang="en-US" altLang="zh-CN" sz="2400">
              <a:solidFill>
                <a:schemeClr val="hlink"/>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250825" y="2708275"/>
            <a:ext cx="8077200" cy="3444875"/>
          </a:xfrm>
          <a:prstGeom prst="rect">
            <a:avLst/>
          </a:prstGeom>
          <a:noFill/>
          <a:ln w="9525">
            <a:noFill/>
            <a:miter lim="800000"/>
            <a:headEnd/>
            <a:tailEnd/>
          </a:ln>
          <a:effectLst/>
        </p:spPr>
        <p:txBody>
          <a:bodyPr>
            <a:spAutoFit/>
          </a:bodyPr>
          <a:lstStyle/>
          <a:p>
            <a:pPr algn="just">
              <a:spcBef>
                <a:spcPct val="50000"/>
              </a:spcBef>
            </a:pPr>
            <a:r>
              <a:rPr lang="zh-CN" altLang="en-US" sz="2000" b="1" dirty="0">
                <a:solidFill>
                  <a:srgbClr val="0066FF"/>
                </a:solidFill>
              </a:rPr>
              <a:t>解 编写</a:t>
            </a:r>
            <a:r>
              <a:rPr lang="en-US" altLang="zh-CN" sz="2000" b="1" dirty="0">
                <a:solidFill>
                  <a:srgbClr val="0066FF"/>
                </a:solidFill>
              </a:rPr>
              <a:t>M</a:t>
            </a:r>
            <a:r>
              <a:rPr lang="zh-CN" altLang="en-US" sz="2000" b="1" dirty="0">
                <a:solidFill>
                  <a:srgbClr val="0066FF"/>
                </a:solidFill>
              </a:rPr>
              <a:t>文件</a:t>
            </a:r>
            <a:r>
              <a:rPr lang="en-US" altLang="zh-CN" sz="2000" b="1" dirty="0">
                <a:solidFill>
                  <a:srgbClr val="0066FF"/>
                </a:solidFill>
              </a:rPr>
              <a:t>xxgh1.m</a:t>
            </a:r>
            <a:r>
              <a:rPr lang="zh-CN" altLang="en-US" sz="2000" b="1" dirty="0">
                <a:solidFill>
                  <a:srgbClr val="0066FF"/>
                </a:solidFill>
              </a:rPr>
              <a:t>如下：</a:t>
            </a:r>
          </a:p>
          <a:p>
            <a:pPr algn="just">
              <a:spcBef>
                <a:spcPct val="50000"/>
              </a:spcBef>
            </a:pPr>
            <a:r>
              <a:rPr lang="en-US" altLang="zh-CN" sz="2000" b="1" dirty="0">
                <a:solidFill>
                  <a:srgbClr val="0066FF"/>
                </a:solidFill>
              </a:rPr>
              <a:t>c=[-0.4 -0.28 -0.32 -0.72 -0.64 -0.6];</a:t>
            </a:r>
          </a:p>
          <a:p>
            <a:pPr algn="just">
              <a:spcBef>
                <a:spcPct val="50000"/>
              </a:spcBef>
            </a:pPr>
            <a:r>
              <a:rPr lang="en-US" altLang="zh-CN" sz="2000" b="1" dirty="0">
                <a:solidFill>
                  <a:srgbClr val="0066FF"/>
                </a:solidFill>
              </a:rPr>
              <a:t>    A=[0.01 0.01 0.01 0.03 0.03 0.03;0.02 0 0 0.05 0 0;0 0.02 0 0 0.05 0;0 0 0.03 0 0 0.08];</a:t>
            </a:r>
          </a:p>
          <a:p>
            <a:pPr algn="just">
              <a:spcBef>
                <a:spcPct val="50000"/>
              </a:spcBef>
            </a:pPr>
            <a:r>
              <a:rPr lang="en-US" altLang="zh-CN" sz="2000" b="1" dirty="0">
                <a:solidFill>
                  <a:srgbClr val="0066FF"/>
                </a:solidFill>
              </a:rPr>
              <a:t>    b=[850;700;100;900];</a:t>
            </a:r>
          </a:p>
          <a:p>
            <a:pPr algn="just">
              <a:spcBef>
                <a:spcPct val="50000"/>
              </a:spcBef>
            </a:pPr>
            <a:r>
              <a:rPr lang="en-US" altLang="zh-CN" sz="2000" b="1" dirty="0">
                <a:solidFill>
                  <a:srgbClr val="0066FF"/>
                </a:solidFill>
              </a:rPr>
              <a:t>    </a:t>
            </a:r>
            <a:r>
              <a:rPr lang="en-US" altLang="zh-CN" sz="2000" b="1" dirty="0" err="1">
                <a:solidFill>
                  <a:srgbClr val="0066FF"/>
                </a:solidFill>
              </a:rPr>
              <a:t>Aeq</a:t>
            </a:r>
            <a:r>
              <a:rPr lang="en-US" altLang="zh-CN" sz="2000" b="1" dirty="0">
                <a:solidFill>
                  <a:srgbClr val="0066FF"/>
                </a:solidFill>
              </a:rPr>
              <a:t>=[]; </a:t>
            </a:r>
            <a:r>
              <a:rPr lang="en-US" altLang="zh-CN" sz="2000" b="1" dirty="0" err="1">
                <a:solidFill>
                  <a:srgbClr val="0066FF"/>
                </a:solidFill>
              </a:rPr>
              <a:t>beq</a:t>
            </a:r>
            <a:r>
              <a:rPr lang="en-US" altLang="zh-CN" sz="2000" b="1" dirty="0">
                <a:solidFill>
                  <a:srgbClr val="0066FF"/>
                </a:solidFill>
              </a:rPr>
              <a:t>=[];</a:t>
            </a:r>
          </a:p>
          <a:p>
            <a:pPr algn="just">
              <a:spcBef>
                <a:spcPct val="50000"/>
              </a:spcBef>
            </a:pPr>
            <a:r>
              <a:rPr lang="en-US" altLang="zh-CN" sz="2000" b="1" dirty="0">
                <a:solidFill>
                  <a:srgbClr val="0066FF"/>
                </a:solidFill>
              </a:rPr>
              <a:t>    </a:t>
            </a:r>
            <a:r>
              <a:rPr lang="en-US" altLang="zh-CN" sz="2000" b="1" dirty="0" err="1">
                <a:solidFill>
                  <a:srgbClr val="0066FF"/>
                </a:solidFill>
              </a:rPr>
              <a:t>vlb</a:t>
            </a:r>
            <a:r>
              <a:rPr lang="en-US" altLang="zh-CN" sz="2000" b="1" dirty="0">
                <a:solidFill>
                  <a:srgbClr val="0066FF"/>
                </a:solidFill>
              </a:rPr>
              <a:t>=[0;0;0;0;0;0]; </a:t>
            </a:r>
            <a:r>
              <a:rPr lang="en-US" altLang="zh-CN" sz="2000" b="1" dirty="0" err="1">
                <a:solidFill>
                  <a:srgbClr val="0066FF"/>
                </a:solidFill>
              </a:rPr>
              <a:t>vub</a:t>
            </a:r>
            <a:r>
              <a:rPr lang="en-US" altLang="zh-CN" sz="2000" b="1" dirty="0">
                <a:solidFill>
                  <a:srgbClr val="0066FF"/>
                </a:solidFill>
              </a:rPr>
              <a:t>=[];</a:t>
            </a:r>
          </a:p>
          <a:p>
            <a:pPr algn="just">
              <a:spcBef>
                <a:spcPct val="50000"/>
              </a:spcBef>
            </a:pPr>
            <a:r>
              <a:rPr lang="en-US" altLang="zh-CN" sz="2000" b="1" dirty="0">
                <a:solidFill>
                  <a:srgbClr val="0066FF"/>
                </a:solidFill>
              </a:rPr>
              <a:t>[</a:t>
            </a:r>
            <a:r>
              <a:rPr lang="en-US" altLang="zh-CN" sz="2000" b="1" dirty="0" err="1">
                <a:solidFill>
                  <a:srgbClr val="0066FF"/>
                </a:solidFill>
              </a:rPr>
              <a:t>x,fval</a:t>
            </a:r>
            <a:r>
              <a:rPr lang="en-US" altLang="zh-CN" sz="2000" b="1" dirty="0">
                <a:solidFill>
                  <a:srgbClr val="0066FF"/>
                </a:solidFill>
              </a:rPr>
              <a:t>]=</a:t>
            </a:r>
            <a:r>
              <a:rPr lang="en-US" altLang="zh-CN" sz="2000" b="1" dirty="0" err="1" smtClean="0">
                <a:solidFill>
                  <a:srgbClr val="0066FF"/>
                </a:solidFill>
              </a:rPr>
              <a:t>linprog</a:t>
            </a:r>
            <a:r>
              <a:rPr lang="en-US" altLang="zh-CN" sz="2000" b="1" dirty="0" smtClean="0">
                <a:solidFill>
                  <a:srgbClr val="0066FF"/>
                </a:solidFill>
              </a:rPr>
              <a:t>(</a:t>
            </a:r>
            <a:r>
              <a:rPr lang="en-US" altLang="zh-CN" sz="2000" b="1" dirty="0" err="1" smtClean="0">
                <a:solidFill>
                  <a:srgbClr val="0066FF"/>
                </a:solidFill>
              </a:rPr>
              <a:t>c,A,b,Aeq,beq,vlb,vub</a:t>
            </a:r>
            <a:r>
              <a:rPr lang="en-US" altLang="zh-CN" sz="2000" b="1" dirty="0">
                <a:solidFill>
                  <a:srgbClr val="0066FF"/>
                </a:solidFill>
              </a:rPr>
              <a:t>)</a:t>
            </a:r>
            <a:endParaRPr lang="en-US" altLang="zh-CN" sz="2400" dirty="0">
              <a:solidFill>
                <a:srgbClr val="0066FF"/>
              </a:solidFill>
            </a:endParaRPr>
          </a:p>
        </p:txBody>
      </p:sp>
      <p:graphicFrame>
        <p:nvGraphicFramePr>
          <p:cNvPr id="39939" name="Object 5"/>
          <p:cNvGraphicFramePr>
            <a:graphicFrameLocks noChangeAspect="1"/>
          </p:cNvGraphicFramePr>
          <p:nvPr/>
        </p:nvGraphicFramePr>
        <p:xfrm>
          <a:off x="-381000" y="228600"/>
          <a:ext cx="8610600" cy="2362200"/>
        </p:xfrm>
        <a:graphic>
          <a:graphicData uri="http://schemas.openxmlformats.org/presentationml/2006/ole">
            <p:oleObj spid="_x0000_s39939" name="文档" r:id="rId3" imgW="5486400" imgH="1371600" progId="Word.Document.8">
              <p:embed/>
            </p:oleObj>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2" name="Object 4"/>
          <p:cNvGraphicFramePr>
            <a:graphicFrameLocks noChangeAspect="1"/>
          </p:cNvGraphicFramePr>
          <p:nvPr/>
        </p:nvGraphicFramePr>
        <p:xfrm>
          <a:off x="323850" y="333375"/>
          <a:ext cx="3675063" cy="1766888"/>
        </p:xfrm>
        <a:graphic>
          <a:graphicData uri="http://schemas.openxmlformats.org/presentationml/2006/ole">
            <p:oleObj spid="_x0000_s40962" name="文档" r:id="rId3" imgW="2318933" imgH="1125673" progId="Word.Document.8">
              <p:embed/>
            </p:oleObj>
          </a:graphicData>
        </a:graphic>
      </p:graphicFrame>
      <p:sp>
        <p:nvSpPr>
          <p:cNvPr id="40963" name="Text Box 5"/>
          <p:cNvSpPr txBox="1">
            <a:spLocks noChangeArrowheads="1"/>
          </p:cNvSpPr>
          <p:nvPr/>
        </p:nvSpPr>
        <p:spPr bwMode="auto">
          <a:xfrm>
            <a:off x="250825" y="2636838"/>
            <a:ext cx="5616575" cy="3743325"/>
          </a:xfrm>
          <a:prstGeom prst="rect">
            <a:avLst/>
          </a:prstGeom>
          <a:noFill/>
          <a:ln w="9525">
            <a:noFill/>
            <a:miter lim="800000"/>
            <a:headEnd/>
            <a:tailEnd/>
          </a:ln>
          <a:effectLst/>
        </p:spPr>
        <p:txBody>
          <a:bodyPr wrap="none">
            <a:spAutoFit/>
          </a:bodyPr>
          <a:lstStyle/>
          <a:p>
            <a:r>
              <a:rPr lang="zh-CN" altLang="en-US" sz="2400" b="1" dirty="0">
                <a:solidFill>
                  <a:srgbClr val="0066FF"/>
                </a:solidFill>
              </a:rPr>
              <a:t>解</a:t>
            </a:r>
            <a:r>
              <a:rPr lang="en-US" altLang="zh-CN" sz="2400" b="1" dirty="0">
                <a:solidFill>
                  <a:srgbClr val="0066FF"/>
                </a:solidFill>
              </a:rPr>
              <a:t>:  </a:t>
            </a:r>
            <a:r>
              <a:rPr lang="zh-CN" altLang="en-US" sz="2400" b="1" dirty="0">
                <a:solidFill>
                  <a:srgbClr val="0066FF"/>
                </a:solidFill>
              </a:rPr>
              <a:t>编写</a:t>
            </a:r>
            <a:r>
              <a:rPr lang="en-US" altLang="zh-CN" sz="2400" b="1" dirty="0">
                <a:solidFill>
                  <a:srgbClr val="0066FF"/>
                </a:solidFill>
              </a:rPr>
              <a:t>M</a:t>
            </a:r>
            <a:r>
              <a:rPr lang="zh-CN" altLang="en-US" sz="2400" b="1" dirty="0">
                <a:solidFill>
                  <a:srgbClr val="0066FF"/>
                </a:solidFill>
              </a:rPr>
              <a:t>文件</a:t>
            </a:r>
            <a:r>
              <a:rPr lang="en-US" altLang="zh-CN" sz="2400" b="1" dirty="0">
                <a:solidFill>
                  <a:srgbClr val="0066FF"/>
                </a:solidFill>
              </a:rPr>
              <a:t>xxgh2.m</a:t>
            </a:r>
            <a:r>
              <a:rPr lang="zh-CN" altLang="en-US" sz="2400" b="1" dirty="0">
                <a:solidFill>
                  <a:srgbClr val="0066FF"/>
                </a:solidFill>
              </a:rPr>
              <a:t>如下：</a:t>
            </a:r>
          </a:p>
          <a:p>
            <a:r>
              <a:rPr lang="zh-CN" altLang="en-US" sz="2400" b="1" dirty="0">
                <a:solidFill>
                  <a:srgbClr val="0066FF"/>
                </a:solidFill>
              </a:rPr>
              <a:t>    </a:t>
            </a:r>
            <a:r>
              <a:rPr lang="en-US" altLang="zh-CN" sz="2400" b="1" dirty="0">
                <a:solidFill>
                  <a:srgbClr val="0066FF"/>
                </a:solidFill>
              </a:rPr>
              <a:t>c=[6 3 4];</a:t>
            </a:r>
          </a:p>
          <a:p>
            <a:r>
              <a:rPr lang="en-US" altLang="zh-CN" sz="2400" b="1" dirty="0">
                <a:solidFill>
                  <a:srgbClr val="0066FF"/>
                </a:solidFill>
              </a:rPr>
              <a:t>    A=[0 1 0];</a:t>
            </a:r>
          </a:p>
          <a:p>
            <a:r>
              <a:rPr lang="en-US" altLang="zh-CN" sz="2400" b="1" dirty="0">
                <a:solidFill>
                  <a:srgbClr val="0066FF"/>
                </a:solidFill>
              </a:rPr>
              <a:t>    b=[50];</a:t>
            </a:r>
          </a:p>
          <a:p>
            <a:r>
              <a:rPr lang="en-US" altLang="zh-CN" sz="2400" b="1" dirty="0">
                <a:solidFill>
                  <a:srgbClr val="0066FF"/>
                </a:solidFill>
              </a:rPr>
              <a:t>    </a:t>
            </a:r>
            <a:r>
              <a:rPr lang="en-US" altLang="zh-CN" sz="2400" b="1" dirty="0" err="1">
                <a:solidFill>
                  <a:srgbClr val="0066FF"/>
                </a:solidFill>
              </a:rPr>
              <a:t>Aeq</a:t>
            </a:r>
            <a:r>
              <a:rPr lang="en-US" altLang="zh-CN" sz="2400" b="1" dirty="0">
                <a:solidFill>
                  <a:srgbClr val="0066FF"/>
                </a:solidFill>
              </a:rPr>
              <a:t>=[1 1 1];</a:t>
            </a:r>
          </a:p>
          <a:p>
            <a:r>
              <a:rPr lang="en-US" altLang="zh-CN" sz="2400" b="1" dirty="0">
                <a:solidFill>
                  <a:srgbClr val="0066FF"/>
                </a:solidFill>
              </a:rPr>
              <a:t>    </a:t>
            </a:r>
            <a:r>
              <a:rPr lang="en-US" altLang="zh-CN" sz="2400" b="1" dirty="0" err="1">
                <a:solidFill>
                  <a:srgbClr val="0066FF"/>
                </a:solidFill>
              </a:rPr>
              <a:t>beq</a:t>
            </a:r>
            <a:r>
              <a:rPr lang="en-US" altLang="zh-CN" sz="2400" b="1" dirty="0">
                <a:solidFill>
                  <a:srgbClr val="0066FF"/>
                </a:solidFill>
              </a:rPr>
              <a:t>=[120];</a:t>
            </a:r>
          </a:p>
          <a:p>
            <a:r>
              <a:rPr lang="en-US" altLang="zh-CN" sz="2400" b="1" dirty="0">
                <a:solidFill>
                  <a:srgbClr val="0066FF"/>
                </a:solidFill>
              </a:rPr>
              <a:t>    </a:t>
            </a:r>
            <a:r>
              <a:rPr lang="en-US" altLang="zh-CN" sz="2400" b="1" dirty="0" err="1">
                <a:solidFill>
                  <a:srgbClr val="0066FF"/>
                </a:solidFill>
              </a:rPr>
              <a:t>vlb</a:t>
            </a:r>
            <a:r>
              <a:rPr lang="en-US" altLang="zh-CN" sz="2400" b="1" dirty="0">
                <a:solidFill>
                  <a:srgbClr val="0066FF"/>
                </a:solidFill>
              </a:rPr>
              <a:t>=[30,0,20];</a:t>
            </a:r>
          </a:p>
          <a:p>
            <a:r>
              <a:rPr lang="en-US" altLang="zh-CN" sz="2400" b="1" dirty="0">
                <a:solidFill>
                  <a:srgbClr val="0066FF"/>
                </a:solidFill>
              </a:rPr>
              <a:t>    </a:t>
            </a:r>
            <a:r>
              <a:rPr lang="en-US" altLang="zh-CN" sz="2400" b="1" dirty="0" err="1">
                <a:solidFill>
                  <a:srgbClr val="0066FF"/>
                </a:solidFill>
              </a:rPr>
              <a:t>vub</a:t>
            </a:r>
            <a:r>
              <a:rPr lang="en-US" altLang="zh-CN" sz="2400" b="1" dirty="0">
                <a:solidFill>
                  <a:srgbClr val="0066FF"/>
                </a:solidFill>
              </a:rPr>
              <a:t>=[];             </a:t>
            </a:r>
          </a:p>
          <a:p>
            <a:r>
              <a:rPr lang="en-US" altLang="zh-CN" sz="2400" b="1" dirty="0">
                <a:solidFill>
                  <a:srgbClr val="0066FF"/>
                </a:solidFill>
              </a:rPr>
              <a:t>    [</a:t>
            </a:r>
            <a:r>
              <a:rPr lang="en-US" altLang="zh-CN" sz="2400" b="1" dirty="0" err="1">
                <a:solidFill>
                  <a:srgbClr val="0066FF"/>
                </a:solidFill>
              </a:rPr>
              <a:t>x,fval</a:t>
            </a:r>
            <a:r>
              <a:rPr lang="en-US" altLang="zh-CN" sz="2400" b="1" dirty="0">
                <a:solidFill>
                  <a:srgbClr val="0066FF"/>
                </a:solidFill>
              </a:rPr>
              <a:t>]=</a:t>
            </a:r>
            <a:r>
              <a:rPr lang="en-US" altLang="zh-CN" sz="2400" b="1" dirty="0" err="1">
                <a:solidFill>
                  <a:srgbClr val="0066FF"/>
                </a:solidFill>
              </a:rPr>
              <a:t>linprog</a:t>
            </a:r>
            <a:r>
              <a:rPr lang="en-US" altLang="zh-CN" sz="2400" b="1" dirty="0">
                <a:solidFill>
                  <a:srgbClr val="0066FF"/>
                </a:solidFill>
              </a:rPr>
              <a:t>(</a:t>
            </a:r>
            <a:r>
              <a:rPr lang="en-US" altLang="zh-CN" sz="2400" b="1" dirty="0" err="1">
                <a:solidFill>
                  <a:srgbClr val="0066FF"/>
                </a:solidFill>
              </a:rPr>
              <a:t>c,A,b,Aeq,beq,vlb,vub</a:t>
            </a:r>
            <a:r>
              <a:rPr lang="en-US" altLang="zh-CN" sz="2400" b="1" dirty="0">
                <a:solidFill>
                  <a:srgbClr val="0066FF"/>
                </a:solidFill>
              </a:rPr>
              <a:t>)</a:t>
            </a:r>
          </a:p>
          <a:p>
            <a:endParaRPr lang="en-US" altLang="zh-CN" sz="2400" b="1" dirty="0">
              <a:solidFill>
                <a:srgbClr val="0066FF"/>
              </a:solidFill>
            </a:endParaRPr>
          </a:p>
        </p:txBody>
      </p:sp>
      <p:sp>
        <p:nvSpPr>
          <p:cNvPr id="40964" name="AutoShape 6"/>
          <p:cNvSpPr>
            <a:spLocks noChangeArrowheads="1"/>
          </p:cNvSpPr>
          <p:nvPr/>
        </p:nvSpPr>
        <p:spPr bwMode="auto">
          <a:xfrm>
            <a:off x="3132138" y="1196975"/>
            <a:ext cx="990600" cy="457200"/>
          </a:xfrm>
          <a:prstGeom prst="leftRightArrow">
            <a:avLst>
              <a:gd name="adj1" fmla="val 50000"/>
              <a:gd name="adj2" fmla="val 43333"/>
            </a:avLst>
          </a:prstGeom>
          <a:solidFill>
            <a:srgbClr val="FFCC99"/>
          </a:solidFill>
          <a:ln w="9525">
            <a:solidFill>
              <a:schemeClr val="tx1"/>
            </a:solidFill>
            <a:miter lim="800000"/>
            <a:headEnd/>
            <a:tailEnd/>
          </a:ln>
          <a:effectLst/>
        </p:spPr>
        <p:txBody>
          <a:bodyPr wrap="none" anchor="ctr"/>
          <a:lstStyle/>
          <a:p>
            <a:endParaRPr lang="zh-CN" altLang="en-US"/>
          </a:p>
        </p:txBody>
      </p:sp>
      <p:grpSp>
        <p:nvGrpSpPr>
          <p:cNvPr id="40965" name="Group 7"/>
          <p:cNvGrpSpPr>
            <a:grpSpLocks/>
          </p:cNvGrpSpPr>
          <p:nvPr/>
        </p:nvGrpSpPr>
        <p:grpSpPr bwMode="auto">
          <a:xfrm>
            <a:off x="4211638" y="188913"/>
            <a:ext cx="3606800" cy="2406650"/>
            <a:chOff x="3216" y="192"/>
            <a:chExt cx="2272" cy="1516"/>
          </a:xfrm>
        </p:grpSpPr>
        <p:graphicFrame>
          <p:nvGraphicFramePr>
            <p:cNvPr id="40966" name="Object 8"/>
            <p:cNvGraphicFramePr>
              <a:graphicFrameLocks/>
            </p:cNvGraphicFramePr>
            <p:nvPr/>
          </p:nvGraphicFramePr>
          <p:xfrm>
            <a:off x="3216" y="192"/>
            <a:ext cx="2258" cy="460"/>
          </p:xfrm>
          <a:graphic>
            <a:graphicData uri="http://schemas.openxmlformats.org/presentationml/2006/ole">
              <p:oleObj spid="_x0000_s40966" r:id="rId4" imgW="1790700" imgH="609600" progId="Equation.3">
                <p:embed/>
              </p:oleObj>
            </a:graphicData>
          </a:graphic>
        </p:graphicFrame>
        <p:graphicFrame>
          <p:nvGraphicFramePr>
            <p:cNvPr id="40967" name="Object 9"/>
            <p:cNvGraphicFramePr>
              <a:graphicFrameLocks/>
            </p:cNvGraphicFramePr>
            <p:nvPr/>
          </p:nvGraphicFramePr>
          <p:xfrm>
            <a:off x="3696" y="1248"/>
            <a:ext cx="997" cy="460"/>
          </p:xfrm>
          <a:graphic>
            <a:graphicData uri="http://schemas.openxmlformats.org/presentationml/2006/ole">
              <p:oleObj spid="_x0000_s40967" r:id="rId5" imgW="787400" imgH="609600" progId="Equation.3">
                <p:embed/>
              </p:oleObj>
            </a:graphicData>
          </a:graphic>
        </p:graphicFrame>
        <p:graphicFrame>
          <p:nvGraphicFramePr>
            <p:cNvPr id="40968" name="Object 10"/>
            <p:cNvGraphicFramePr>
              <a:graphicFrameLocks/>
            </p:cNvGraphicFramePr>
            <p:nvPr/>
          </p:nvGraphicFramePr>
          <p:xfrm>
            <a:off x="3312" y="720"/>
            <a:ext cx="2176" cy="540"/>
          </p:xfrm>
          <a:graphic>
            <a:graphicData uri="http://schemas.openxmlformats.org/presentationml/2006/ole">
              <p:oleObj spid="_x0000_s40968" name="Equation" r:id="rId6" imgW="1727200" imgH="711200" progId="Equation.3">
                <p:embed/>
              </p:oleObj>
            </a:graphicData>
          </a:graphic>
        </p:graphicFrame>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r>
              <a:rPr lang="zh-CN" altLang="en-US" smtClean="0"/>
              <a:t>OR1</a:t>
            </a:r>
            <a:endParaRPr lang="en-US" altLang="zh-CN"/>
          </a:p>
        </p:txBody>
      </p:sp>
      <p:sp>
        <p:nvSpPr>
          <p:cNvPr id="3" name="灯片编号占位符 2"/>
          <p:cNvSpPr>
            <a:spLocks noGrp="1"/>
          </p:cNvSpPr>
          <p:nvPr>
            <p:ph type="sldNum" sz="quarter" idx="12"/>
          </p:nvPr>
        </p:nvSpPr>
        <p:spPr/>
        <p:txBody>
          <a:bodyPr/>
          <a:lstStyle/>
          <a:p>
            <a:pPr>
              <a:defRPr/>
            </a:pPr>
            <a:fld id="{6D8F0119-6665-4EDA-ABC3-7271A3C8D940}" type="slidenum">
              <a:rPr lang="en-US" altLang="zh-CN" smtClean="0"/>
              <a:pPr>
                <a:defRPr/>
              </a:pPr>
              <a:t>38</a:t>
            </a:fld>
            <a:endParaRPr lang="en-US" altLang="zh-CN"/>
          </a:p>
        </p:txBody>
      </p:sp>
      <p:graphicFrame>
        <p:nvGraphicFramePr>
          <p:cNvPr id="112642" name="Object 5"/>
          <p:cNvGraphicFramePr>
            <a:graphicFrameLocks noChangeAspect="1"/>
          </p:cNvGraphicFramePr>
          <p:nvPr/>
        </p:nvGraphicFramePr>
        <p:xfrm>
          <a:off x="214282" y="642918"/>
          <a:ext cx="8610600" cy="2362200"/>
        </p:xfrm>
        <a:graphic>
          <a:graphicData uri="http://schemas.openxmlformats.org/presentationml/2006/ole">
            <p:oleObj spid="_x0000_s112642" name="Document" r:id="rId3" imgW="5486809" imgH="1371649" progId="Word.Document.8">
              <p:embed/>
            </p:oleObj>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755650" y="2108200"/>
            <a:ext cx="7920038" cy="1249363"/>
          </a:xfrm>
        </p:spPr>
        <p:txBody>
          <a:bodyPr/>
          <a:lstStyle/>
          <a:p>
            <a:pPr eaLnBrk="1" hangingPunct="1"/>
            <a:r>
              <a:rPr lang="zh-CN" altLang="en-US" sz="4000" dirty="0" smtClean="0"/>
              <a:t>第二节  整数规划、</a:t>
            </a:r>
            <a:r>
              <a:rPr lang="en-US" altLang="zh-CN" sz="4000" dirty="0" smtClean="0"/>
              <a:t>0-1</a:t>
            </a:r>
            <a:r>
              <a:rPr lang="zh-CN" altLang="en-US" sz="4000" dirty="0" smtClean="0"/>
              <a:t>整数规划</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68313" y="981075"/>
            <a:ext cx="8229600" cy="1139825"/>
          </a:xfrm>
        </p:spPr>
        <p:txBody>
          <a:bodyPr/>
          <a:lstStyle/>
          <a:p>
            <a:pPr eaLnBrk="1" hangingPunct="1"/>
            <a:r>
              <a:rPr lang="zh-CN" altLang="en-US" sz="4000" smtClean="0"/>
              <a:t>第一节  线性规划问题及其数学模型</a:t>
            </a:r>
          </a:p>
        </p:txBody>
      </p:sp>
      <p:sp>
        <p:nvSpPr>
          <p:cNvPr id="7171" name="Rectangle 3"/>
          <p:cNvSpPr>
            <a:spLocks noGrp="1" noChangeArrowheads="1"/>
          </p:cNvSpPr>
          <p:nvPr>
            <p:ph type="body" idx="1"/>
          </p:nvPr>
        </p:nvSpPr>
        <p:spPr>
          <a:xfrm>
            <a:off x="1979613" y="2490788"/>
            <a:ext cx="6265862" cy="2187575"/>
          </a:xfrm>
        </p:spPr>
        <p:txBody>
          <a:bodyPr/>
          <a:lstStyle/>
          <a:p>
            <a:pPr eaLnBrk="1" hangingPunct="1">
              <a:lnSpc>
                <a:spcPct val="135000"/>
              </a:lnSpc>
            </a:pPr>
            <a:r>
              <a:rPr lang="zh-CN" altLang="en-US" smtClean="0"/>
              <a:t>问题的提出</a:t>
            </a:r>
          </a:p>
          <a:p>
            <a:pPr eaLnBrk="1" hangingPunct="1">
              <a:lnSpc>
                <a:spcPct val="135000"/>
              </a:lnSpc>
            </a:pPr>
            <a:r>
              <a:rPr lang="zh-CN" altLang="en-US" smtClean="0"/>
              <a:t>线性规划问题的标准形式 </a:t>
            </a:r>
          </a:p>
          <a:p>
            <a:pPr eaLnBrk="1" hangingPunct="1">
              <a:buFontTx/>
              <a:buNone/>
            </a:pPr>
            <a:endParaRPr lang="en-US" altLang="zh-CN"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533400" y="457200"/>
            <a:ext cx="4953000" cy="461963"/>
          </a:xfrm>
          <a:prstGeom prst="rect">
            <a:avLst/>
          </a:prstGeom>
          <a:noFill/>
          <a:ln w="12700" cap="sq">
            <a:noFill/>
            <a:miter lim="800000"/>
            <a:headEnd type="none" w="sm" len="sm"/>
            <a:tailEnd type="none" w="sm" len="sm"/>
          </a:ln>
        </p:spPr>
        <p:txBody>
          <a:bodyPr>
            <a:spAutoFit/>
          </a:bodyPr>
          <a:lstStyle/>
          <a:p>
            <a:pPr>
              <a:spcBef>
                <a:spcPct val="30000"/>
              </a:spcBef>
            </a:pPr>
            <a:r>
              <a:rPr lang="zh-CN" altLang="en-US" sz="2400"/>
              <a:t>整数规划问题的提出</a:t>
            </a:r>
          </a:p>
        </p:txBody>
      </p:sp>
      <p:sp>
        <p:nvSpPr>
          <p:cNvPr id="43011" name="Rectangle 3"/>
          <p:cNvSpPr>
            <a:spLocks noChangeArrowheads="1"/>
          </p:cNvSpPr>
          <p:nvPr/>
        </p:nvSpPr>
        <p:spPr bwMode="auto">
          <a:xfrm>
            <a:off x="762000" y="1066800"/>
            <a:ext cx="4191000" cy="457200"/>
          </a:xfrm>
          <a:prstGeom prst="rect">
            <a:avLst/>
          </a:prstGeom>
          <a:noFill/>
          <a:ln w="12700" cap="sq">
            <a:noFill/>
            <a:miter lim="800000"/>
            <a:headEnd type="none" w="sm" len="sm"/>
            <a:tailEnd type="none" w="sm" len="sm"/>
          </a:ln>
        </p:spPr>
        <p:txBody>
          <a:bodyPr>
            <a:spAutoFit/>
          </a:bodyPr>
          <a:lstStyle/>
          <a:p>
            <a:pPr eaLnBrk="0" hangingPunct="0"/>
            <a:r>
              <a:rPr lang="zh-CN" altLang="en-US"/>
              <a:t>一、整数规划的一般形式</a:t>
            </a:r>
          </a:p>
        </p:txBody>
      </p:sp>
      <p:sp>
        <p:nvSpPr>
          <p:cNvPr id="43012" name="Rectangle 4"/>
          <p:cNvSpPr>
            <a:spLocks noChangeArrowheads="1"/>
          </p:cNvSpPr>
          <p:nvPr/>
        </p:nvSpPr>
        <p:spPr bwMode="auto">
          <a:xfrm>
            <a:off x="838200" y="1676400"/>
            <a:ext cx="1631950" cy="457200"/>
          </a:xfrm>
          <a:prstGeom prst="rect">
            <a:avLst/>
          </a:prstGeom>
          <a:noFill/>
          <a:ln w="12700" cap="sq">
            <a:noFill/>
            <a:miter lim="800000"/>
            <a:headEnd type="none" w="sm" len="sm"/>
            <a:tailEnd type="none" w="sm" len="sm"/>
          </a:ln>
        </p:spPr>
        <p:txBody>
          <a:bodyPr>
            <a:spAutoFit/>
          </a:bodyPr>
          <a:lstStyle/>
          <a:p>
            <a:pPr>
              <a:spcBef>
                <a:spcPct val="30000"/>
              </a:spcBef>
            </a:pPr>
            <a:r>
              <a:rPr lang="en-US" altLang="zh-CN"/>
              <a:t>1</a:t>
            </a:r>
            <a:r>
              <a:rPr lang="zh-CN" altLang="en-US"/>
              <a:t>、实例：</a:t>
            </a:r>
          </a:p>
        </p:txBody>
      </p:sp>
      <p:sp>
        <p:nvSpPr>
          <p:cNvPr id="43013" name="Text Box 5"/>
          <p:cNvSpPr txBox="1">
            <a:spLocks noChangeArrowheads="1"/>
          </p:cNvSpPr>
          <p:nvPr/>
        </p:nvSpPr>
        <p:spPr bwMode="auto">
          <a:xfrm>
            <a:off x="990600" y="2286000"/>
            <a:ext cx="7758113" cy="892175"/>
          </a:xfrm>
          <a:prstGeom prst="rect">
            <a:avLst/>
          </a:prstGeom>
          <a:noFill/>
          <a:ln w="12700" cap="sq">
            <a:noFill/>
            <a:miter lim="800000"/>
            <a:headEnd type="none" w="sm" len="sm"/>
            <a:tailEnd type="none" w="sm" len="sm"/>
          </a:ln>
        </p:spPr>
        <p:txBody>
          <a:bodyPr>
            <a:spAutoFit/>
          </a:bodyPr>
          <a:lstStyle/>
          <a:p>
            <a:pPr eaLnBrk="0" hangingPunct="0"/>
            <a:r>
              <a:rPr lang="zh-CN" altLang="en-US">
                <a:latin typeface="楷体_GB2312" pitchFamily="49" charset="-122"/>
              </a:rPr>
              <a:t>例</a:t>
            </a:r>
            <a:r>
              <a:rPr lang="en-US" altLang="zh-CN">
                <a:latin typeface="楷体_GB2312" pitchFamily="49" charset="-122"/>
              </a:rPr>
              <a:t>1 </a:t>
            </a:r>
            <a:r>
              <a:rPr lang="zh-CN" altLang="en-US">
                <a:latin typeface="楷体_GB2312" pitchFamily="49" charset="-122"/>
              </a:rPr>
              <a:t>某厂拟用集装箱托运甲乙两种货物，每箱的体积、重量、可获利润以及托运所受限制如表</a:t>
            </a:r>
            <a:r>
              <a:rPr lang="en-US" altLang="zh-CN"/>
              <a:t>5</a:t>
            </a:r>
            <a:r>
              <a:rPr lang="zh-CN" altLang="en-US"/>
              <a:t>－</a:t>
            </a:r>
            <a:r>
              <a:rPr lang="en-US" altLang="zh-CN"/>
              <a:t>1</a:t>
            </a:r>
            <a:r>
              <a:rPr lang="zh-CN" altLang="en-US">
                <a:latin typeface="楷体_GB2312" pitchFamily="49" charset="-122"/>
              </a:rPr>
              <a:t>：</a:t>
            </a:r>
          </a:p>
        </p:txBody>
      </p:sp>
      <p:graphicFrame>
        <p:nvGraphicFramePr>
          <p:cNvPr id="105512" name="Group 40"/>
          <p:cNvGraphicFramePr>
            <a:graphicFrameLocks noGrp="1"/>
          </p:cNvGraphicFramePr>
          <p:nvPr/>
        </p:nvGraphicFramePr>
        <p:xfrm>
          <a:off x="755650" y="3357563"/>
          <a:ext cx="7993063" cy="2582861"/>
        </p:xfrm>
        <a:graphic>
          <a:graphicData uri="http://schemas.openxmlformats.org/drawingml/2006/table">
            <a:tbl>
              <a:tblPr/>
              <a:tblGrid>
                <a:gridCol w="1584325"/>
                <a:gridCol w="2157413"/>
                <a:gridCol w="2019300"/>
                <a:gridCol w="2232025"/>
              </a:tblGrid>
              <a:tr h="9207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楷体_GB2312" pitchFamily="49" charset="-122"/>
                          <a:ea typeface="楷体_GB2312" pitchFamily="49" charset="-122"/>
                        </a:rPr>
                        <a:t>  </a:t>
                      </a:r>
                      <a:r>
                        <a:rPr kumimoji="1" lang="zh-CN" altLang="en-US" sz="2400" b="1" i="0" u="none" strike="noStrike" cap="none" normalizeH="0" baseline="0" dirty="0" smtClean="0">
                          <a:ln>
                            <a:noFill/>
                          </a:ln>
                          <a:solidFill>
                            <a:schemeClr val="tx1"/>
                          </a:solidFill>
                          <a:effectLst/>
                          <a:latin typeface="楷体_GB2312" pitchFamily="49" charset="-122"/>
                          <a:ea typeface="楷体_GB2312" pitchFamily="49" charset="-122"/>
                        </a:rPr>
                        <a:t>货物</a:t>
                      </a:r>
                    </a:p>
                  </a:txBody>
                  <a:tcPr marT="45721" marB="4572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楷体_GB2312" pitchFamily="49" charset="-122"/>
                          <a:ea typeface="楷体_GB2312" pitchFamily="49" charset="-122"/>
                        </a:rPr>
                        <a:t>体积</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楷体_GB2312" pitchFamily="49" charset="-122"/>
                          <a:ea typeface="楷体_GB2312" pitchFamily="49" charset="-122"/>
                        </a:rPr>
                        <a:t>每箱（米</a:t>
                      </a:r>
                      <a:r>
                        <a:rPr kumimoji="1" lang="en-US" altLang="zh-CN" sz="2400" b="1" i="0" u="none" strike="noStrike" cap="none" normalizeH="0" baseline="30000" dirty="0" smtClean="0">
                          <a:ln>
                            <a:noFill/>
                          </a:ln>
                          <a:solidFill>
                            <a:schemeClr val="tx1"/>
                          </a:solidFill>
                          <a:effectLst/>
                          <a:latin typeface="楷体_GB2312" pitchFamily="49" charset="-122"/>
                          <a:ea typeface="楷体_GB2312" pitchFamily="49" charset="-122"/>
                        </a:rPr>
                        <a:t>3</a:t>
                      </a:r>
                      <a:r>
                        <a:rPr kumimoji="1" lang="zh-CN" altLang="en-US" sz="2400" b="1" i="0" u="none" strike="noStrike" cap="none" normalizeH="0" baseline="0" dirty="0" smtClean="0">
                          <a:ln>
                            <a:noFill/>
                          </a:ln>
                          <a:solidFill>
                            <a:schemeClr val="tx1"/>
                          </a:solidFill>
                          <a:effectLst/>
                          <a:latin typeface="楷体_GB2312" pitchFamily="49" charset="-122"/>
                          <a:ea typeface="楷体_GB2312" pitchFamily="49" charset="-122"/>
                        </a:rPr>
                        <a:t>）</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楷体_GB2312" pitchFamily="49" charset="-122"/>
                          <a:ea typeface="楷体_GB2312" pitchFamily="49" charset="-122"/>
                        </a:rPr>
                        <a:t>重量</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楷体_GB2312" pitchFamily="49" charset="-122"/>
                          <a:ea typeface="楷体_GB2312" pitchFamily="49" charset="-122"/>
                        </a:rPr>
                        <a:t>每箱（百斤）</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楷体_GB2312" pitchFamily="49" charset="-122"/>
                          <a:ea typeface="楷体_GB2312" pitchFamily="49" charset="-122"/>
                        </a:rPr>
                        <a:t>利润</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楷体_GB2312" pitchFamily="49" charset="-122"/>
                          <a:ea typeface="楷体_GB2312" pitchFamily="49" charset="-122"/>
                        </a:rPr>
                        <a:t>每箱（百元）</a:t>
                      </a:r>
                    </a:p>
                  </a:txBody>
                  <a:tcPr marT="45721" marB="4572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03024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楷体_GB2312" pitchFamily="49" charset="-122"/>
                          <a:ea typeface="楷体_GB2312" pitchFamily="49" charset="-122"/>
                        </a:rPr>
                        <a:t>   </a:t>
                      </a:r>
                      <a:r>
                        <a:rPr kumimoji="1" lang="zh-CN" altLang="en-US" sz="2400" b="1" i="0" u="none" strike="noStrike" cap="none" normalizeH="0" baseline="0" dirty="0" smtClean="0">
                          <a:ln>
                            <a:noFill/>
                          </a:ln>
                          <a:solidFill>
                            <a:schemeClr val="tx1"/>
                          </a:solidFill>
                          <a:effectLst/>
                          <a:latin typeface="楷体_GB2312" pitchFamily="49" charset="-122"/>
                          <a:ea typeface="楷体_GB2312" pitchFamily="49" charset="-122"/>
                        </a:rPr>
                        <a:t>甲</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楷体_GB2312" pitchFamily="49" charset="-122"/>
                          <a:ea typeface="楷体_GB2312" pitchFamily="49" charset="-122"/>
                        </a:rPr>
                        <a:t>   乙</a:t>
                      </a:r>
                    </a:p>
                  </a:txBody>
                  <a:tcPr marT="45721" marB="4572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chemeClr val="tx1"/>
                          </a:solidFill>
                          <a:effectLst/>
                          <a:latin typeface="Times New Roman" pitchFamily="18" charset="0"/>
                          <a:ea typeface="宋体" pitchFamily="2" charset="-122"/>
                        </a:rPr>
                        <a:t>     5</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chemeClr val="tx1"/>
                          </a:solidFill>
                          <a:effectLst/>
                          <a:latin typeface="Times New Roman" pitchFamily="18" charset="0"/>
                          <a:ea typeface="宋体" pitchFamily="2" charset="-122"/>
                        </a:rPr>
                        <a:t>     4   </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chemeClr val="tx1"/>
                          </a:solidFill>
                          <a:effectLst/>
                          <a:latin typeface="Times New Roman" pitchFamily="18" charset="0"/>
                          <a:ea typeface="宋体" pitchFamily="2" charset="-122"/>
                        </a:rPr>
                        <a:t>      2</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chemeClr val="tx1"/>
                          </a:solidFill>
                          <a:effectLst/>
                          <a:latin typeface="Times New Roman" pitchFamily="18" charset="0"/>
                          <a:ea typeface="宋体" pitchFamily="2" charset="-122"/>
                        </a:rPr>
                        <a:t>      5</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chemeClr val="tx1"/>
                          </a:solidFill>
                          <a:effectLst/>
                          <a:latin typeface="Times New Roman" pitchFamily="18" charset="0"/>
                          <a:ea typeface="宋体" pitchFamily="2" charset="-122"/>
                        </a:rPr>
                        <a:t>    20</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chemeClr val="tx1"/>
                          </a:solidFill>
                          <a:effectLst/>
                          <a:latin typeface="Times New Roman" pitchFamily="18" charset="0"/>
                          <a:ea typeface="宋体" pitchFamily="2" charset="-122"/>
                        </a:rPr>
                        <a:t>    10</a:t>
                      </a:r>
                    </a:p>
                  </a:txBody>
                  <a:tcPr marT="45721" marB="4572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318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楷体_GB2312" pitchFamily="49" charset="-122"/>
                          <a:ea typeface="楷体_GB2312" pitchFamily="49" charset="-122"/>
                        </a:rPr>
                        <a:t>托运限制</a:t>
                      </a:r>
                    </a:p>
                  </a:txBody>
                  <a:tcPr marT="45721" marB="4572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     24</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     13</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dirty="0" smtClean="0">
                        <a:ln>
                          <a:noFill/>
                        </a:ln>
                        <a:solidFill>
                          <a:schemeClr val="tx1"/>
                        </a:solidFill>
                        <a:effectLst/>
                        <a:latin typeface="Times New Roman" pitchFamily="18" charset="0"/>
                        <a:ea typeface="宋体" pitchFamily="2" charset="-122"/>
                      </a:endParaRPr>
                    </a:p>
                  </a:txBody>
                  <a:tcPr marT="45721" marB="4572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43036" name="Text Box 28"/>
          <p:cNvSpPr txBox="1">
            <a:spLocks noChangeArrowheads="1"/>
          </p:cNvSpPr>
          <p:nvPr/>
        </p:nvSpPr>
        <p:spPr bwMode="auto">
          <a:xfrm>
            <a:off x="1066800" y="6096000"/>
            <a:ext cx="7267575" cy="457200"/>
          </a:xfrm>
          <a:prstGeom prst="rect">
            <a:avLst/>
          </a:prstGeom>
          <a:noFill/>
          <a:ln w="12700" cap="sq">
            <a:noFill/>
            <a:miter lim="800000"/>
            <a:headEnd type="none" w="sm" len="sm"/>
            <a:tailEnd type="none" w="sm" len="sm"/>
          </a:ln>
        </p:spPr>
        <p:txBody>
          <a:bodyPr wrap="none">
            <a:spAutoFit/>
          </a:bodyPr>
          <a:lstStyle/>
          <a:p>
            <a:pPr eaLnBrk="0" hangingPunct="0"/>
            <a:r>
              <a:rPr lang="zh-CN" altLang="en-US"/>
              <a:t>问两种货物各托运多少箱，可使获得的利润为最大？</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Object 2"/>
          <p:cNvGraphicFramePr>
            <a:graphicFrameLocks noChangeAspect="1"/>
          </p:cNvGraphicFramePr>
          <p:nvPr/>
        </p:nvGraphicFramePr>
        <p:xfrm>
          <a:off x="866775" y="1676400"/>
          <a:ext cx="4513263" cy="1905000"/>
        </p:xfrm>
        <a:graphic>
          <a:graphicData uri="http://schemas.openxmlformats.org/presentationml/2006/ole">
            <p:oleObj spid="_x0000_s44034" name="Equation" r:id="rId3" imgW="1905120" imgH="914400" progId="Equation.3">
              <p:embed/>
            </p:oleObj>
          </a:graphicData>
        </a:graphic>
      </p:graphicFrame>
      <p:graphicFrame>
        <p:nvGraphicFramePr>
          <p:cNvPr id="44035" name="Object 3"/>
          <p:cNvGraphicFramePr>
            <a:graphicFrameLocks noChangeAspect="1"/>
          </p:cNvGraphicFramePr>
          <p:nvPr/>
        </p:nvGraphicFramePr>
        <p:xfrm>
          <a:off x="928688" y="4559300"/>
          <a:ext cx="5348287" cy="1474788"/>
        </p:xfrm>
        <a:graphic>
          <a:graphicData uri="http://schemas.openxmlformats.org/presentationml/2006/ole">
            <p:oleObj spid="_x0000_s44035" name="Equation" r:id="rId4" imgW="2295540" imgH="695235" progId="Equation.3">
              <p:embed/>
            </p:oleObj>
          </a:graphicData>
        </a:graphic>
      </p:graphicFrame>
      <p:sp>
        <p:nvSpPr>
          <p:cNvPr id="44036" name="Rectangle 4"/>
          <p:cNvSpPr>
            <a:spLocks noChangeArrowheads="1"/>
          </p:cNvSpPr>
          <p:nvPr/>
        </p:nvSpPr>
        <p:spPr bwMode="auto">
          <a:xfrm>
            <a:off x="533400" y="3886200"/>
            <a:ext cx="4495800" cy="457200"/>
          </a:xfrm>
          <a:prstGeom prst="rect">
            <a:avLst/>
          </a:prstGeom>
          <a:noFill/>
          <a:ln w="12700" cap="sq">
            <a:noFill/>
            <a:miter lim="800000"/>
            <a:headEnd type="none" w="sm" len="sm"/>
            <a:tailEnd type="none" w="sm" len="sm"/>
          </a:ln>
        </p:spPr>
        <p:txBody>
          <a:bodyPr>
            <a:spAutoFit/>
          </a:bodyPr>
          <a:lstStyle/>
          <a:p>
            <a:pPr eaLnBrk="0" hangingPunct="0"/>
            <a:r>
              <a:rPr lang="en-US" altLang="zh-CN"/>
              <a:t>2</a:t>
            </a:r>
            <a:r>
              <a:rPr lang="zh-CN" altLang="en-US"/>
              <a:t>、整数规划一般形式</a:t>
            </a:r>
          </a:p>
        </p:txBody>
      </p:sp>
      <p:sp>
        <p:nvSpPr>
          <p:cNvPr id="44037" name="Text Box 5"/>
          <p:cNvSpPr txBox="1">
            <a:spLocks noChangeArrowheads="1"/>
          </p:cNvSpPr>
          <p:nvPr/>
        </p:nvSpPr>
        <p:spPr bwMode="auto">
          <a:xfrm>
            <a:off x="762000" y="609600"/>
            <a:ext cx="6553200" cy="369888"/>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zh-CN" altLang="en-US"/>
              <a:t>解：设托运甲、乙两种货物</a:t>
            </a:r>
            <a:r>
              <a:rPr lang="en-US" altLang="zh-CN"/>
              <a:t>x</a:t>
            </a:r>
            <a:r>
              <a:rPr lang="en-US" altLang="zh-CN" baseline="-25000"/>
              <a:t>1</a:t>
            </a:r>
            <a:r>
              <a:rPr lang="zh-CN" altLang="en-US"/>
              <a:t>，</a:t>
            </a:r>
            <a:r>
              <a:rPr lang="en-US" altLang="zh-CN"/>
              <a:t>x</a:t>
            </a:r>
            <a:r>
              <a:rPr lang="en-US" altLang="zh-CN" baseline="-25000"/>
              <a:t>2</a:t>
            </a:r>
            <a:r>
              <a:rPr lang="zh-CN" altLang="en-US"/>
              <a:t>箱，用数学式可表示为：</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593725" y="449263"/>
            <a:ext cx="3841750" cy="579437"/>
          </a:xfrm>
          <a:prstGeom prst="rect">
            <a:avLst/>
          </a:prstGeom>
          <a:noFill/>
          <a:ln w="9525">
            <a:noFill/>
            <a:miter lim="800000"/>
            <a:headEnd/>
            <a:tailEnd/>
          </a:ln>
        </p:spPr>
        <p:txBody>
          <a:bodyPr wrap="none">
            <a:spAutoFit/>
          </a:bodyPr>
          <a:lstStyle/>
          <a:p>
            <a:r>
              <a:rPr lang="zh-CN" altLang="en-US" sz="3200">
                <a:solidFill>
                  <a:srgbClr val="660066"/>
                </a:solidFill>
              </a:rPr>
              <a:t>整数规划的数学模型</a:t>
            </a:r>
          </a:p>
        </p:txBody>
      </p:sp>
      <p:sp>
        <p:nvSpPr>
          <p:cNvPr id="45059" name="Text Box 3"/>
          <p:cNvSpPr txBox="1">
            <a:spLocks noChangeArrowheads="1"/>
          </p:cNvSpPr>
          <p:nvPr/>
        </p:nvSpPr>
        <p:spPr bwMode="auto">
          <a:xfrm>
            <a:off x="762000" y="1295400"/>
            <a:ext cx="1828800" cy="519113"/>
          </a:xfrm>
          <a:prstGeom prst="rect">
            <a:avLst/>
          </a:prstGeom>
          <a:noFill/>
          <a:ln w="9525">
            <a:noFill/>
            <a:miter lim="800000"/>
            <a:headEnd/>
            <a:tailEnd/>
          </a:ln>
        </p:spPr>
        <p:txBody>
          <a:bodyPr>
            <a:spAutoFit/>
          </a:bodyPr>
          <a:lstStyle/>
          <a:p>
            <a:pPr>
              <a:spcBef>
                <a:spcPct val="50000"/>
              </a:spcBef>
            </a:pPr>
            <a:r>
              <a:rPr lang="zh-CN" altLang="en-US" sz="2800"/>
              <a:t>一般形式</a:t>
            </a:r>
          </a:p>
        </p:txBody>
      </p:sp>
      <p:graphicFrame>
        <p:nvGraphicFramePr>
          <p:cNvPr id="45060" name="Object 4"/>
          <p:cNvGraphicFramePr>
            <a:graphicFrameLocks noChangeAspect="1"/>
          </p:cNvGraphicFramePr>
          <p:nvPr/>
        </p:nvGraphicFramePr>
        <p:xfrm>
          <a:off x="914400" y="1676400"/>
          <a:ext cx="7467600" cy="3124200"/>
        </p:xfrm>
        <a:graphic>
          <a:graphicData uri="http://schemas.openxmlformats.org/presentationml/2006/ole">
            <p:oleObj spid="_x0000_s45060" name="Equation" r:id="rId3" imgW="2641600" imgH="1143000" progId="Equation.3">
              <p:embed/>
            </p:oleObj>
          </a:graphicData>
        </a:graphic>
      </p:graphicFrame>
      <p:sp>
        <p:nvSpPr>
          <p:cNvPr id="10245" name="Text Box 5"/>
          <p:cNvSpPr txBox="1">
            <a:spLocks noChangeArrowheads="1"/>
          </p:cNvSpPr>
          <p:nvPr/>
        </p:nvSpPr>
        <p:spPr bwMode="auto">
          <a:xfrm>
            <a:off x="228600" y="4953000"/>
            <a:ext cx="8686800" cy="946150"/>
          </a:xfrm>
          <a:prstGeom prst="rect">
            <a:avLst/>
          </a:prstGeom>
          <a:noFill/>
          <a:ln w="9525">
            <a:noFill/>
            <a:miter lim="800000"/>
            <a:headEnd/>
            <a:tailEnd/>
          </a:ln>
        </p:spPr>
        <p:txBody>
          <a:bodyPr>
            <a:spAutoFit/>
          </a:bodyPr>
          <a:lstStyle/>
          <a:p>
            <a:pPr>
              <a:spcBef>
                <a:spcPct val="50000"/>
              </a:spcBef>
            </a:pPr>
            <a:r>
              <a:rPr lang="en-US" altLang="zh-CN" sz="2800" dirty="0">
                <a:solidFill>
                  <a:srgbClr val="000066"/>
                </a:solidFill>
                <a:latin typeface="楷体_GB2312" pitchFamily="49" charset="-122"/>
              </a:rPr>
              <a:t> </a:t>
            </a:r>
            <a:r>
              <a:rPr lang="zh-CN" altLang="en-US" sz="2800" dirty="0">
                <a:solidFill>
                  <a:srgbClr val="000066"/>
                </a:solidFill>
                <a:latin typeface="楷体_GB2312" pitchFamily="49" charset="-122"/>
              </a:rPr>
              <a:t>依照决策变量取整要求的不同，整数规划可分为</a:t>
            </a:r>
            <a:r>
              <a:rPr lang="zh-CN" altLang="en-US" sz="2800" dirty="0">
                <a:solidFill>
                  <a:srgbClr val="FF0000"/>
                </a:solidFill>
                <a:latin typeface="楷体_GB2312" pitchFamily="49" charset="-122"/>
              </a:rPr>
              <a:t>纯整数规划、混合整数规划、</a:t>
            </a:r>
            <a:r>
              <a:rPr lang="en-US" altLang="zh-CN" sz="2800" dirty="0">
                <a:solidFill>
                  <a:srgbClr val="FF0000"/>
                </a:solidFill>
                <a:latin typeface="楷体_GB2312" pitchFamily="49" charset="-122"/>
              </a:rPr>
              <a:t>0</a:t>
            </a:r>
            <a:r>
              <a:rPr lang="zh-CN" altLang="en-US" sz="2800" dirty="0">
                <a:solidFill>
                  <a:srgbClr val="FF0000"/>
                </a:solidFill>
                <a:latin typeface="楷体_GB2312" pitchFamily="49" charset="-122"/>
              </a:rPr>
              <a:t>－</a:t>
            </a:r>
            <a:r>
              <a:rPr lang="en-US" altLang="zh-CN" sz="2800" dirty="0">
                <a:solidFill>
                  <a:srgbClr val="FF0000"/>
                </a:solidFill>
                <a:latin typeface="楷体_GB2312" pitchFamily="49" charset="-122"/>
              </a:rPr>
              <a:t>1</a:t>
            </a:r>
            <a:r>
              <a:rPr lang="zh-CN" altLang="en-US" sz="2800" dirty="0">
                <a:solidFill>
                  <a:srgbClr val="FF0000"/>
                </a:solidFill>
                <a:latin typeface="楷体_GB2312" pitchFamily="49" charset="-122"/>
              </a:rPr>
              <a:t>整数规划</a:t>
            </a:r>
            <a:r>
              <a:rPr lang="zh-CN" altLang="en-US" sz="2800" dirty="0">
                <a:solidFill>
                  <a:srgbClr val="000066"/>
                </a:solidFill>
                <a:latin typeface="楷体_GB2312" pitchFamily="49" charset="-122"/>
              </a:rPr>
              <a:t>。</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245">
                                            <p:txEl>
                                              <p:pRg st="0" end="0"/>
                                            </p:txEl>
                                          </p:spTgt>
                                        </p:tgtEl>
                                        <p:attrNameLst>
                                          <p:attrName>style.visibility</p:attrName>
                                        </p:attrNameLst>
                                      </p:cBhvr>
                                      <p:to>
                                        <p:strVal val="visible"/>
                                      </p:to>
                                    </p:set>
                                    <p:animEffect transition="in" filter="box(out)">
                                      <p:cBhvr>
                                        <p:cTn id="7" dur="500"/>
                                        <p:tgtEl>
                                          <p:spTgt spid="102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228600" y="457200"/>
            <a:ext cx="8534400" cy="639763"/>
          </a:xfrm>
          <a:prstGeom prst="rect">
            <a:avLst/>
          </a:prstGeom>
          <a:noFill/>
          <a:ln w="9525">
            <a:noFill/>
            <a:miter lim="800000"/>
            <a:headEnd/>
            <a:tailEnd/>
          </a:ln>
        </p:spPr>
        <p:txBody>
          <a:bodyPr>
            <a:spAutoFit/>
          </a:bodyPr>
          <a:lstStyle/>
          <a:p>
            <a:pPr>
              <a:lnSpc>
                <a:spcPct val="150000"/>
              </a:lnSpc>
            </a:pPr>
            <a:r>
              <a:rPr lang="en-US" altLang="zh-CN" sz="2400">
                <a:solidFill>
                  <a:srgbClr val="000066"/>
                </a:solidFill>
              </a:rPr>
              <a:t>       </a:t>
            </a:r>
            <a:r>
              <a:rPr lang="zh-CN" altLang="en-US" sz="2400">
                <a:solidFill>
                  <a:srgbClr val="660066"/>
                </a:solidFill>
              </a:rPr>
              <a:t>纯整数规划：</a:t>
            </a:r>
            <a:r>
              <a:rPr lang="zh-CN" altLang="en-US" sz="2400">
                <a:solidFill>
                  <a:srgbClr val="000066"/>
                </a:solidFill>
              </a:rPr>
              <a:t>所有决策变量要求取非负整数。</a:t>
            </a:r>
            <a:endParaRPr lang="en-US" altLang="zh-CN" sz="2400">
              <a:solidFill>
                <a:srgbClr val="000066"/>
              </a:solidFill>
            </a:endParaRPr>
          </a:p>
        </p:txBody>
      </p:sp>
      <p:sp>
        <p:nvSpPr>
          <p:cNvPr id="46083" name="Rectangle 4"/>
          <p:cNvSpPr>
            <a:spLocks noChangeArrowheads="1"/>
          </p:cNvSpPr>
          <p:nvPr/>
        </p:nvSpPr>
        <p:spPr bwMode="auto">
          <a:xfrm>
            <a:off x="685800" y="2286000"/>
            <a:ext cx="8305800" cy="1187450"/>
          </a:xfrm>
          <a:prstGeom prst="rect">
            <a:avLst/>
          </a:prstGeom>
          <a:noFill/>
          <a:ln w="9525">
            <a:noFill/>
            <a:miter lim="800000"/>
            <a:headEnd/>
            <a:tailEnd/>
          </a:ln>
        </p:spPr>
        <p:txBody>
          <a:bodyPr>
            <a:spAutoFit/>
          </a:bodyPr>
          <a:lstStyle/>
          <a:p>
            <a:pPr>
              <a:lnSpc>
                <a:spcPct val="150000"/>
              </a:lnSpc>
            </a:pPr>
            <a:r>
              <a:rPr lang="en-US" altLang="zh-CN" sz="2400" dirty="0">
                <a:solidFill>
                  <a:srgbClr val="660066"/>
                </a:solidFill>
              </a:rPr>
              <a:t>    </a:t>
            </a:r>
            <a:r>
              <a:rPr lang="zh-CN" altLang="en-US" sz="2400" dirty="0">
                <a:solidFill>
                  <a:srgbClr val="660066"/>
                </a:solidFill>
              </a:rPr>
              <a:t>混合整数规划：</a:t>
            </a:r>
            <a:r>
              <a:rPr lang="zh-CN" altLang="en-US" sz="2400" dirty="0">
                <a:solidFill>
                  <a:srgbClr val="000066"/>
                </a:solidFill>
              </a:rPr>
              <a:t>只有一部分的决策变量要求取非负整数，另一部分可以取非负实数。</a:t>
            </a:r>
          </a:p>
        </p:txBody>
      </p:sp>
      <p:sp>
        <p:nvSpPr>
          <p:cNvPr id="46084" name="Rectangle 5"/>
          <p:cNvSpPr>
            <a:spLocks noChangeArrowheads="1"/>
          </p:cNvSpPr>
          <p:nvPr/>
        </p:nvSpPr>
        <p:spPr bwMode="auto">
          <a:xfrm>
            <a:off x="609600" y="4876800"/>
            <a:ext cx="8101013" cy="639763"/>
          </a:xfrm>
          <a:prstGeom prst="rect">
            <a:avLst/>
          </a:prstGeom>
          <a:noFill/>
          <a:ln w="9525">
            <a:noFill/>
            <a:miter lim="800000"/>
            <a:headEnd/>
            <a:tailEnd/>
          </a:ln>
        </p:spPr>
        <p:txBody>
          <a:bodyPr>
            <a:spAutoFit/>
          </a:bodyPr>
          <a:lstStyle/>
          <a:p>
            <a:pPr>
              <a:lnSpc>
                <a:spcPct val="150000"/>
              </a:lnSpc>
            </a:pPr>
            <a:r>
              <a:rPr lang="en-US" altLang="zh-CN" sz="2400" dirty="0">
                <a:solidFill>
                  <a:srgbClr val="660066"/>
                </a:solidFill>
              </a:rPr>
              <a:t>    0</a:t>
            </a:r>
            <a:r>
              <a:rPr lang="zh-CN" altLang="en-US" sz="2400" dirty="0">
                <a:solidFill>
                  <a:srgbClr val="660066"/>
                </a:solidFill>
              </a:rPr>
              <a:t>－</a:t>
            </a:r>
            <a:r>
              <a:rPr lang="en-US" altLang="zh-CN" sz="2400" dirty="0">
                <a:solidFill>
                  <a:srgbClr val="660066"/>
                </a:solidFill>
              </a:rPr>
              <a:t>1</a:t>
            </a:r>
            <a:r>
              <a:rPr lang="zh-CN" altLang="en-US" sz="2400" dirty="0">
                <a:solidFill>
                  <a:srgbClr val="660066"/>
                </a:solidFill>
              </a:rPr>
              <a:t>整数规划：</a:t>
            </a:r>
            <a:r>
              <a:rPr lang="zh-CN" altLang="en-US" sz="2400" dirty="0">
                <a:solidFill>
                  <a:srgbClr val="000066"/>
                </a:solidFill>
              </a:rPr>
              <a:t>所有决策变量只能取 </a:t>
            </a:r>
            <a:r>
              <a:rPr lang="en-US" altLang="zh-CN" sz="2400" dirty="0">
                <a:solidFill>
                  <a:srgbClr val="000066"/>
                </a:solidFill>
              </a:rPr>
              <a:t>0 </a:t>
            </a:r>
            <a:r>
              <a:rPr lang="zh-CN" altLang="en-US" sz="2400" dirty="0">
                <a:solidFill>
                  <a:srgbClr val="000066"/>
                </a:solidFill>
              </a:rPr>
              <a:t>或 </a:t>
            </a:r>
            <a:r>
              <a:rPr lang="en-US" altLang="zh-CN" sz="2400" dirty="0">
                <a:solidFill>
                  <a:srgbClr val="000066"/>
                </a:solidFill>
              </a:rPr>
              <a:t>1 </a:t>
            </a:r>
            <a:r>
              <a:rPr lang="zh-CN" altLang="en-US" sz="2400" dirty="0">
                <a:solidFill>
                  <a:srgbClr val="000066"/>
                </a:solidFill>
              </a:rPr>
              <a:t>两个整数。</a:t>
            </a:r>
          </a:p>
        </p:txBody>
      </p:sp>
    </p:spTree>
  </p:cSld>
  <p:clrMapOvr>
    <a:masterClrMapping/>
  </p:clrMapOvr>
  <p:transition spd="med">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Object 2"/>
          <p:cNvGraphicFramePr>
            <a:graphicFrameLocks noGrp="1" noChangeAspect="1"/>
          </p:cNvGraphicFramePr>
          <p:nvPr>
            <p:ph/>
          </p:nvPr>
        </p:nvGraphicFramePr>
        <p:xfrm>
          <a:off x="428625" y="428625"/>
          <a:ext cx="8267700" cy="4329113"/>
        </p:xfrm>
        <a:graphic>
          <a:graphicData uri="http://schemas.openxmlformats.org/presentationml/2006/ole">
            <p:oleObj spid="_x0000_s47106" name="文档" r:id="rId3" imgW="3789019" imgH="1983879" progId="Word.Document.8">
              <p:embed/>
            </p:oleObj>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457200" y="457200"/>
            <a:ext cx="5060950" cy="579438"/>
          </a:xfrm>
          <a:prstGeom prst="rect">
            <a:avLst/>
          </a:prstGeom>
          <a:noFill/>
          <a:ln w="9525">
            <a:noFill/>
            <a:miter lim="800000"/>
            <a:headEnd/>
            <a:tailEnd/>
          </a:ln>
        </p:spPr>
        <p:txBody>
          <a:bodyPr wrap="none">
            <a:spAutoFit/>
          </a:bodyPr>
          <a:lstStyle/>
          <a:p>
            <a:r>
              <a:rPr lang="zh-CN" altLang="en-US" sz="3200">
                <a:solidFill>
                  <a:srgbClr val="660066"/>
                </a:solidFill>
              </a:rPr>
              <a:t>整数规划与线性规划的关系</a:t>
            </a:r>
          </a:p>
        </p:txBody>
      </p:sp>
      <p:sp>
        <p:nvSpPr>
          <p:cNvPr id="13315" name="Text Box 3"/>
          <p:cNvSpPr txBox="1">
            <a:spLocks noChangeArrowheads="1"/>
          </p:cNvSpPr>
          <p:nvPr/>
        </p:nvSpPr>
        <p:spPr bwMode="auto">
          <a:xfrm>
            <a:off x="838200" y="1447800"/>
            <a:ext cx="7467600" cy="2830513"/>
          </a:xfrm>
          <a:prstGeom prst="rect">
            <a:avLst/>
          </a:prstGeom>
          <a:noFill/>
          <a:ln w="9525">
            <a:noFill/>
            <a:miter lim="800000"/>
            <a:headEnd/>
            <a:tailEnd/>
          </a:ln>
        </p:spPr>
        <p:txBody>
          <a:bodyPr>
            <a:spAutoFit/>
          </a:bodyPr>
          <a:lstStyle/>
          <a:p>
            <a:pPr>
              <a:lnSpc>
                <a:spcPct val="150000"/>
              </a:lnSpc>
            </a:pPr>
            <a:r>
              <a:rPr lang="en-US" altLang="zh-CN" sz="2400">
                <a:solidFill>
                  <a:srgbClr val="000066"/>
                </a:solidFill>
              </a:rPr>
              <a:t>         </a:t>
            </a:r>
            <a:r>
              <a:rPr lang="zh-CN" altLang="en-US" sz="2400">
                <a:solidFill>
                  <a:srgbClr val="000066"/>
                </a:solidFill>
              </a:rPr>
              <a:t>从数学模型上看整数规划似乎是线性规划的一种特殊形式，是在线性规划基础上，约束条件再增加</a:t>
            </a:r>
            <a:r>
              <a:rPr lang="zh-CN" altLang="en-US" sz="2400">
                <a:solidFill>
                  <a:srgbClr val="FF0000"/>
                </a:solidFill>
              </a:rPr>
              <a:t>变量的取值只能为整数。</a:t>
            </a:r>
            <a:endParaRPr lang="en-US" altLang="zh-CN" sz="2400">
              <a:solidFill>
                <a:srgbClr val="FF0000"/>
              </a:solidFill>
            </a:endParaRPr>
          </a:p>
          <a:p>
            <a:pPr>
              <a:lnSpc>
                <a:spcPct val="150000"/>
              </a:lnSpc>
            </a:pPr>
            <a:r>
              <a:rPr lang="en-US" altLang="zh-CN" sz="2400">
                <a:solidFill>
                  <a:srgbClr val="FF0000"/>
                </a:solidFill>
              </a:rPr>
              <a:t>        </a:t>
            </a:r>
            <a:r>
              <a:rPr lang="zh-CN" altLang="en-US" sz="2400">
                <a:solidFill>
                  <a:srgbClr val="002060"/>
                </a:solidFill>
              </a:rPr>
              <a:t>但两者的求解算法会有很大的区别。</a:t>
            </a:r>
            <a:endParaRPr lang="en-US" altLang="zh-CN" sz="2400">
              <a:solidFill>
                <a:srgbClr val="002060"/>
              </a:solidFill>
            </a:endParaRPr>
          </a:p>
          <a:p>
            <a:pPr>
              <a:lnSpc>
                <a:spcPct val="150000"/>
              </a:lnSpc>
            </a:pPr>
            <a:r>
              <a:rPr lang="en-US" altLang="zh-CN" sz="2400">
                <a:solidFill>
                  <a:srgbClr val="002060"/>
                </a:solidFill>
              </a:rPr>
              <a:t>        </a:t>
            </a:r>
            <a:r>
              <a:rPr lang="zh-CN" altLang="en-US" sz="2400">
                <a:solidFill>
                  <a:srgbClr val="002060"/>
                </a:solidFill>
              </a:rPr>
              <a:t>下面我们研究一类特殊的整数规划</a:t>
            </a:r>
            <a:r>
              <a:rPr lang="en-US" altLang="zh-CN" sz="2400">
                <a:solidFill>
                  <a:srgbClr val="002060"/>
                </a:solidFill>
              </a:rPr>
              <a:t>0-1</a:t>
            </a:r>
            <a:r>
              <a:rPr lang="zh-CN" altLang="en-US" sz="2400">
                <a:solidFill>
                  <a:srgbClr val="002060"/>
                </a:solidFill>
              </a:rPr>
              <a:t>规划</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iterate type="wd">
                                    <p:tmPct val="100000"/>
                                  </p:iterate>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dissolve">
                                      <p:cBhvr>
                                        <p:cTn id="7" dur="300"/>
                                        <p:tgtEl>
                                          <p:spTgt spid="13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iterate type="wd">
                                    <p:tmPct val="100000"/>
                                  </p:iterate>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dissolve">
                                      <p:cBhvr>
                                        <p:cTn id="12" dur="300"/>
                                        <p:tgtEl>
                                          <p:spTgt spid="13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iterate type="wd">
                                    <p:tmPct val="100000"/>
                                  </p:iterate>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dissolve">
                                      <p:cBhvr>
                                        <p:cTn id="17" dur="300"/>
                                        <p:tgtEl>
                                          <p:spTgt spid="13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152400"/>
            <a:ext cx="8229600" cy="1143000"/>
          </a:xfrm>
        </p:spPr>
        <p:txBody>
          <a:bodyPr/>
          <a:lstStyle/>
          <a:p>
            <a:r>
              <a:rPr lang="en-US" altLang="zh-CN" smtClean="0"/>
              <a:t>0-1</a:t>
            </a:r>
            <a:r>
              <a:rPr lang="zh-CN" altLang="en-US" smtClean="0"/>
              <a:t>规划</a:t>
            </a:r>
          </a:p>
        </p:txBody>
      </p:sp>
      <p:graphicFrame>
        <p:nvGraphicFramePr>
          <p:cNvPr id="49155" name="Object 2"/>
          <p:cNvGraphicFramePr>
            <a:graphicFrameLocks noChangeAspect="1"/>
          </p:cNvGraphicFramePr>
          <p:nvPr/>
        </p:nvGraphicFramePr>
        <p:xfrm>
          <a:off x="533400" y="1219200"/>
          <a:ext cx="7723188" cy="1223963"/>
        </p:xfrm>
        <a:graphic>
          <a:graphicData uri="http://schemas.openxmlformats.org/presentationml/2006/ole">
            <p:oleObj spid="_x0000_s49155" name="Document" r:id="rId3" imgW="7483362" imgH="1188932" progId="Word.Document.8">
              <p:embed/>
            </p:oleObj>
          </a:graphicData>
        </a:graphic>
      </p:graphicFrame>
      <p:graphicFrame>
        <p:nvGraphicFramePr>
          <p:cNvPr id="49156" name="Object 5"/>
          <p:cNvGraphicFramePr>
            <a:graphicFrameLocks noChangeAspect="1"/>
          </p:cNvGraphicFramePr>
          <p:nvPr/>
        </p:nvGraphicFramePr>
        <p:xfrm>
          <a:off x="533400" y="2667000"/>
          <a:ext cx="8159750" cy="3038475"/>
        </p:xfrm>
        <a:graphic>
          <a:graphicData uri="http://schemas.openxmlformats.org/presentationml/2006/ole">
            <p:oleObj spid="_x0000_s49156" name="Document" r:id="rId4" imgW="8604789" imgH="3179904" progId="Word.Document.8">
              <p:embed/>
            </p:oleObj>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18" name="Object 2"/>
          <p:cNvGraphicFramePr>
            <a:graphicFrameLocks noChangeAspect="1"/>
          </p:cNvGraphicFramePr>
          <p:nvPr/>
        </p:nvGraphicFramePr>
        <p:xfrm>
          <a:off x="304800" y="609600"/>
          <a:ext cx="8616950" cy="1905000"/>
        </p:xfrm>
        <a:graphic>
          <a:graphicData uri="http://schemas.openxmlformats.org/presentationml/2006/ole">
            <p:oleObj spid="_x0000_s50178" name="文档" r:id="rId3" imgW="7735350" imgH="1718220" progId="Word.Document.8">
              <p:embed/>
            </p:oleObj>
          </a:graphicData>
        </a:graphic>
      </p:graphicFrame>
      <p:graphicFrame>
        <p:nvGraphicFramePr>
          <p:cNvPr id="60419" name="Object 3"/>
          <p:cNvGraphicFramePr>
            <a:graphicFrameLocks noChangeAspect="1"/>
          </p:cNvGraphicFramePr>
          <p:nvPr/>
        </p:nvGraphicFramePr>
        <p:xfrm>
          <a:off x="762000" y="2438400"/>
          <a:ext cx="7934325" cy="3362325"/>
        </p:xfrm>
        <a:graphic>
          <a:graphicData uri="http://schemas.openxmlformats.org/presentationml/2006/ole">
            <p:oleObj spid="_x0000_s50179" name="Document" r:id="rId4" imgW="8419798" imgH="3572929" progId="Word.Document.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0418"/>
                                        </p:tgtEl>
                                        <p:attrNameLst>
                                          <p:attrName>style.visibility</p:attrName>
                                        </p:attrNameLst>
                                      </p:cBhvr>
                                      <p:to>
                                        <p:strVal val="visible"/>
                                      </p:to>
                                    </p:set>
                                    <p:animEffect transition="in" filter="wipe(left)">
                                      <p:cBhvr>
                                        <p:cTn id="7" dur="1000"/>
                                        <p:tgtEl>
                                          <p:spTgt spid="604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0419"/>
                                        </p:tgtEl>
                                        <p:attrNameLst>
                                          <p:attrName>style.visibility</p:attrName>
                                        </p:attrNameLst>
                                      </p:cBhvr>
                                      <p:to>
                                        <p:strVal val="visible"/>
                                      </p:to>
                                    </p:set>
                                    <p:animEffect transition="in" filter="wipe(left)">
                                      <p:cBhvr>
                                        <p:cTn id="12" dur="1000"/>
                                        <p:tgtEl>
                                          <p:spTgt spid="60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idx="1"/>
          </p:nvPr>
        </p:nvSpPr>
        <p:spPr>
          <a:xfrm>
            <a:off x="539750" y="260350"/>
            <a:ext cx="8153400" cy="1828800"/>
          </a:xfrm>
        </p:spPr>
        <p:txBody>
          <a:bodyPr/>
          <a:lstStyle/>
          <a:p>
            <a:pPr>
              <a:buFontTx/>
              <a:buNone/>
            </a:pPr>
            <a:r>
              <a:rPr lang="zh-CN" altLang="en-US" sz="2400" smtClean="0">
                <a:latin typeface="Arial" charset="0"/>
                <a:ea typeface="楷体_GB2312" pitchFamily="49" charset="-122"/>
              </a:rPr>
              <a:t>   某产品有</a:t>
            </a:r>
            <a:r>
              <a:rPr lang="en-US" altLang="zh-CN" sz="2400" smtClean="0">
                <a:latin typeface="Arial" charset="0"/>
                <a:ea typeface="楷体_GB2312" pitchFamily="49" charset="-122"/>
              </a:rPr>
              <a:t>A</a:t>
            </a:r>
            <a:r>
              <a:rPr lang="en-US" altLang="zh-CN" sz="2400" baseline="-25000" smtClean="0">
                <a:latin typeface="Arial" charset="0"/>
                <a:ea typeface="楷体_GB2312" pitchFamily="49" charset="-122"/>
              </a:rPr>
              <a:t>1</a:t>
            </a:r>
            <a:r>
              <a:rPr lang="zh-CN" altLang="en-US" sz="2400" smtClean="0">
                <a:latin typeface="Arial" charset="0"/>
                <a:ea typeface="楷体_GB2312" pitchFamily="49" charset="-122"/>
              </a:rPr>
              <a:t>和</a:t>
            </a:r>
            <a:r>
              <a:rPr lang="en-US" altLang="zh-CN" sz="2400" smtClean="0">
                <a:latin typeface="Arial" charset="0"/>
                <a:ea typeface="楷体_GB2312" pitchFamily="49" charset="-122"/>
              </a:rPr>
              <a:t>A</a:t>
            </a:r>
            <a:r>
              <a:rPr lang="en-US" altLang="zh-CN" sz="2400" baseline="-25000" smtClean="0">
                <a:latin typeface="Arial" charset="0"/>
                <a:ea typeface="楷体_GB2312" pitchFamily="49" charset="-122"/>
              </a:rPr>
              <a:t>2</a:t>
            </a:r>
            <a:r>
              <a:rPr lang="zh-CN" altLang="en-US" sz="2400" smtClean="0">
                <a:latin typeface="Arial" charset="0"/>
                <a:ea typeface="楷体_GB2312" pitchFamily="49" charset="-122"/>
              </a:rPr>
              <a:t>两种型号，需要经过</a:t>
            </a:r>
            <a:r>
              <a:rPr lang="en-US" altLang="zh-CN" sz="2400" smtClean="0">
                <a:latin typeface="Arial" charset="0"/>
                <a:ea typeface="楷体_GB2312" pitchFamily="49" charset="-122"/>
              </a:rPr>
              <a:t>B</a:t>
            </a:r>
            <a:r>
              <a:rPr lang="en-US" altLang="zh-CN" sz="2400" baseline="-25000" smtClean="0">
                <a:latin typeface="Arial" charset="0"/>
                <a:ea typeface="楷体_GB2312" pitchFamily="49" charset="-122"/>
              </a:rPr>
              <a:t>1</a:t>
            </a:r>
            <a:r>
              <a:rPr lang="zh-CN" altLang="en-US" sz="2400" smtClean="0">
                <a:latin typeface="Arial" charset="0"/>
                <a:ea typeface="楷体_GB2312" pitchFamily="49" charset="-122"/>
              </a:rPr>
              <a:t>、</a:t>
            </a:r>
            <a:r>
              <a:rPr lang="en-US" altLang="zh-CN" sz="2400" smtClean="0">
                <a:latin typeface="Arial" charset="0"/>
                <a:ea typeface="楷体_GB2312" pitchFamily="49" charset="-122"/>
              </a:rPr>
              <a:t>B</a:t>
            </a:r>
            <a:r>
              <a:rPr lang="en-US" altLang="zh-CN" sz="2400" baseline="-25000" smtClean="0">
                <a:latin typeface="Arial" charset="0"/>
                <a:ea typeface="楷体_GB2312" pitchFamily="49" charset="-122"/>
              </a:rPr>
              <a:t>2</a:t>
            </a:r>
            <a:r>
              <a:rPr lang="zh-CN" altLang="en-US" sz="2400" smtClean="0">
                <a:latin typeface="Arial" charset="0"/>
                <a:ea typeface="楷体_GB2312" pitchFamily="49" charset="-122"/>
              </a:rPr>
              <a:t>、</a:t>
            </a:r>
            <a:r>
              <a:rPr lang="en-US" altLang="zh-CN" sz="2400" smtClean="0">
                <a:latin typeface="Arial" charset="0"/>
                <a:ea typeface="楷体_GB2312" pitchFamily="49" charset="-122"/>
              </a:rPr>
              <a:t>B</a:t>
            </a:r>
            <a:r>
              <a:rPr lang="en-US" altLang="zh-CN" sz="2400" baseline="-25000" smtClean="0">
                <a:latin typeface="Arial" charset="0"/>
                <a:ea typeface="楷体_GB2312" pitchFamily="49" charset="-122"/>
              </a:rPr>
              <a:t>3</a:t>
            </a:r>
            <a:r>
              <a:rPr lang="zh-CN" altLang="en-US" sz="2400" smtClean="0">
                <a:latin typeface="Arial" charset="0"/>
                <a:ea typeface="楷体_GB2312" pitchFamily="49" charset="-122"/>
              </a:rPr>
              <a:t>三道工序，单位工时和利润、各工序每周工时限制见表所示，问工厂如何安排生产，才能使总利润最大？（</a:t>
            </a:r>
            <a:r>
              <a:rPr lang="en-US" altLang="zh-CN" sz="2400" smtClean="0">
                <a:latin typeface="Arial" charset="0"/>
                <a:ea typeface="楷体_GB2312" pitchFamily="49" charset="-122"/>
              </a:rPr>
              <a:t>B</a:t>
            </a:r>
            <a:r>
              <a:rPr lang="en-US" altLang="zh-CN" sz="2400" baseline="-25000" smtClean="0">
                <a:latin typeface="Arial" charset="0"/>
                <a:ea typeface="楷体_GB2312" pitchFamily="49" charset="-122"/>
              </a:rPr>
              <a:t>3</a:t>
            </a:r>
            <a:r>
              <a:rPr lang="zh-CN" altLang="en-US" sz="2400" smtClean="0">
                <a:latin typeface="Arial" charset="0"/>
                <a:ea typeface="楷体_GB2312" pitchFamily="49" charset="-122"/>
              </a:rPr>
              <a:t>工序有两种加工方式</a:t>
            </a:r>
            <a:r>
              <a:rPr lang="en-US" altLang="zh-CN" sz="2400" smtClean="0">
                <a:latin typeface="Arial" charset="0"/>
                <a:ea typeface="楷体_GB2312" pitchFamily="49" charset="-122"/>
              </a:rPr>
              <a:t>B</a:t>
            </a:r>
            <a:r>
              <a:rPr lang="en-US" altLang="zh-CN" sz="2400" baseline="-25000" smtClean="0">
                <a:latin typeface="Arial" charset="0"/>
                <a:ea typeface="楷体_GB2312" pitchFamily="49" charset="-122"/>
              </a:rPr>
              <a:t>31</a:t>
            </a:r>
            <a:r>
              <a:rPr lang="zh-CN" altLang="en-US" sz="2400" smtClean="0">
                <a:latin typeface="Arial" charset="0"/>
                <a:ea typeface="楷体_GB2312" pitchFamily="49" charset="-122"/>
              </a:rPr>
              <a:t>和</a:t>
            </a:r>
            <a:r>
              <a:rPr lang="en-US" altLang="zh-CN" sz="2400" smtClean="0">
                <a:latin typeface="Arial" charset="0"/>
                <a:ea typeface="楷体_GB2312" pitchFamily="49" charset="-122"/>
              </a:rPr>
              <a:t>B</a:t>
            </a:r>
            <a:r>
              <a:rPr lang="en-US" altLang="zh-CN" sz="2400" baseline="-25000" smtClean="0">
                <a:latin typeface="Arial" charset="0"/>
                <a:ea typeface="楷体_GB2312" pitchFamily="49" charset="-122"/>
              </a:rPr>
              <a:t>32</a:t>
            </a:r>
            <a:r>
              <a:rPr lang="zh-CN" altLang="en-US" sz="2400" smtClean="0">
                <a:latin typeface="Arial" charset="0"/>
                <a:ea typeface="楷体_GB2312" pitchFamily="49" charset="-122"/>
              </a:rPr>
              <a:t>，产品为整数）。	</a:t>
            </a:r>
          </a:p>
        </p:txBody>
      </p:sp>
      <p:graphicFrame>
        <p:nvGraphicFramePr>
          <p:cNvPr id="28827" name="Group 155"/>
          <p:cNvGraphicFramePr>
            <a:graphicFrameLocks noGrp="1"/>
          </p:cNvGraphicFramePr>
          <p:nvPr/>
        </p:nvGraphicFramePr>
        <p:xfrm>
          <a:off x="971550" y="2492375"/>
          <a:ext cx="7620000" cy="2566988"/>
        </p:xfrm>
        <a:graphic>
          <a:graphicData uri="http://schemas.openxmlformats.org/drawingml/2006/table">
            <a:tbl>
              <a:tblPr/>
              <a:tblGrid>
                <a:gridCol w="2514600"/>
                <a:gridCol w="914400"/>
                <a:gridCol w="914400"/>
                <a:gridCol w="812800"/>
                <a:gridCol w="863600"/>
                <a:gridCol w="1600200"/>
              </a:tblGrid>
              <a:tr h="493886">
                <a:tc rowSpan="2">
                  <a:txBody>
                    <a:bodyPr/>
                    <a:lstStyle/>
                    <a:p>
                      <a:pPr marL="0" marR="0" lvl="0" indent="0" algn="l" defTabSz="914400" rtl="0" eaLnBrk="1" fontAlgn="base" latinLnBrk="0" hangingPunct="1">
                        <a:lnSpc>
                          <a:spcPct val="11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charset="0"/>
                          <a:ea typeface="楷体_GB2312" pitchFamily="49" charset="-122"/>
                        </a:rPr>
                        <a:t>             </a:t>
                      </a:r>
                      <a:r>
                        <a:rPr kumimoji="1" lang="zh-CN" altLang="en-US" sz="2400" b="1" i="0" u="none" strike="noStrike" cap="none" normalizeH="0" baseline="0" smtClean="0">
                          <a:ln>
                            <a:noFill/>
                          </a:ln>
                          <a:solidFill>
                            <a:srgbClr val="0000FF"/>
                          </a:solidFill>
                          <a:effectLst/>
                          <a:latin typeface="Arial" charset="0"/>
                          <a:ea typeface="楷体_GB2312" pitchFamily="49" charset="-122"/>
                        </a:rPr>
                        <a:t>工序</a:t>
                      </a:r>
                    </a:p>
                    <a:p>
                      <a:pPr marL="0" marR="0" lvl="0" indent="0" algn="l" defTabSz="914400" rtl="0" eaLnBrk="1" fontAlgn="base" latinLnBrk="0" hangingPunct="1">
                        <a:lnSpc>
                          <a:spcPct val="110000"/>
                        </a:lnSpc>
                        <a:spcBef>
                          <a:spcPct val="20000"/>
                        </a:spcBef>
                        <a:spcAft>
                          <a:spcPct val="0"/>
                        </a:spcAft>
                        <a:buClrTx/>
                        <a:buSzTx/>
                        <a:buFontTx/>
                        <a:buNone/>
                        <a:tabLst/>
                      </a:pPr>
                      <a:r>
                        <a:rPr kumimoji="1" lang="zh-CN" altLang="en-US" sz="2400" b="1" i="0" u="none" strike="noStrike" cap="none" normalizeH="0" baseline="0" smtClean="0">
                          <a:ln>
                            <a:noFill/>
                          </a:ln>
                          <a:solidFill>
                            <a:srgbClr val="0000FF"/>
                          </a:solidFill>
                          <a:effectLst/>
                          <a:latin typeface="Arial" charset="0"/>
                          <a:ea typeface="楷体_GB2312" pitchFamily="49" charset="-122"/>
                        </a:rPr>
                        <a:t>型号</a:t>
                      </a:r>
                    </a:p>
                  </a:txBody>
                  <a:tcPr marT="45730" marB="4573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rowSpan="2">
                  <a:txBody>
                    <a:bodyPr/>
                    <a:lstStyle/>
                    <a:p>
                      <a:pPr marL="0" marR="0" lvl="0" indent="0" algn="l" defTabSz="914400" rtl="0" eaLnBrk="1" fontAlgn="base" latinLnBrk="0" hangingPunct="1">
                        <a:lnSpc>
                          <a:spcPct val="110000"/>
                        </a:lnSpc>
                        <a:spcBef>
                          <a:spcPct val="20000"/>
                        </a:spcBef>
                        <a:spcAft>
                          <a:spcPct val="0"/>
                        </a:spcAft>
                        <a:buClrTx/>
                        <a:buSzTx/>
                        <a:buFontTx/>
                        <a:buNone/>
                        <a:tabLst/>
                      </a:pPr>
                      <a:r>
                        <a:rPr kumimoji="1" lang="en-US" altLang="zh-CN" sz="2400" b="1" i="0" u="none" strike="noStrike" cap="none" normalizeH="0" baseline="0" smtClean="0">
                          <a:ln>
                            <a:noFill/>
                          </a:ln>
                          <a:solidFill>
                            <a:srgbClr val="0000FF"/>
                          </a:solidFill>
                          <a:effectLst/>
                          <a:latin typeface="Arial" charset="0"/>
                          <a:ea typeface="楷体_GB2312" pitchFamily="49" charset="-122"/>
                        </a:rPr>
                        <a:t>B</a:t>
                      </a:r>
                      <a:r>
                        <a:rPr kumimoji="1" lang="en-US" altLang="zh-CN" sz="2400" b="1" i="0" u="none" strike="noStrike" cap="none" normalizeH="0" baseline="-30000" smtClean="0">
                          <a:ln>
                            <a:noFill/>
                          </a:ln>
                          <a:solidFill>
                            <a:srgbClr val="0000FF"/>
                          </a:solidFill>
                          <a:effectLst/>
                          <a:latin typeface="Arial" charset="0"/>
                          <a:ea typeface="楷体_GB2312" pitchFamily="49" charset="-122"/>
                        </a:rPr>
                        <a:t>1</a:t>
                      </a:r>
                    </a:p>
                  </a:txBody>
                  <a:tcPr marT="45730" marB="4573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10000"/>
                        </a:lnSpc>
                        <a:spcBef>
                          <a:spcPct val="20000"/>
                        </a:spcBef>
                        <a:spcAft>
                          <a:spcPct val="0"/>
                        </a:spcAft>
                        <a:buClrTx/>
                        <a:buSzTx/>
                        <a:buFontTx/>
                        <a:buNone/>
                        <a:tabLst/>
                      </a:pPr>
                      <a:r>
                        <a:rPr kumimoji="1" lang="en-US" altLang="zh-CN" sz="2400" b="1" i="0" u="none" strike="noStrike" cap="none" normalizeH="0" baseline="0" smtClean="0">
                          <a:ln>
                            <a:noFill/>
                          </a:ln>
                          <a:solidFill>
                            <a:srgbClr val="0000FF"/>
                          </a:solidFill>
                          <a:effectLst/>
                          <a:latin typeface="Arial" charset="0"/>
                          <a:ea typeface="楷体_GB2312" pitchFamily="49" charset="-122"/>
                        </a:rPr>
                        <a:t>B</a:t>
                      </a:r>
                      <a:r>
                        <a:rPr kumimoji="1" lang="en-US" altLang="zh-CN" sz="2400" b="1" i="0" u="none" strike="noStrike" cap="none" normalizeH="0" baseline="-30000" smtClean="0">
                          <a:ln>
                            <a:noFill/>
                          </a:ln>
                          <a:solidFill>
                            <a:srgbClr val="0000FF"/>
                          </a:solidFill>
                          <a:effectLst/>
                          <a:latin typeface="Arial" charset="0"/>
                          <a:ea typeface="楷体_GB2312" pitchFamily="49" charset="-122"/>
                        </a:rPr>
                        <a:t>2</a:t>
                      </a:r>
                    </a:p>
                  </a:txBody>
                  <a:tcPr marT="45730" marB="4573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10000"/>
                        </a:lnSpc>
                        <a:spcBef>
                          <a:spcPct val="20000"/>
                        </a:spcBef>
                        <a:spcAft>
                          <a:spcPct val="0"/>
                        </a:spcAft>
                        <a:buClrTx/>
                        <a:buSzTx/>
                        <a:buFontTx/>
                        <a:buNone/>
                        <a:tabLst/>
                      </a:pPr>
                      <a:r>
                        <a:rPr kumimoji="1" lang="en-US" altLang="zh-CN" sz="2400" b="1" i="0" u="none" strike="noStrike" cap="none" normalizeH="0" baseline="0" smtClean="0">
                          <a:ln>
                            <a:noFill/>
                          </a:ln>
                          <a:solidFill>
                            <a:srgbClr val="0000FF"/>
                          </a:solidFill>
                          <a:effectLst/>
                          <a:latin typeface="Arial" charset="0"/>
                          <a:ea typeface="楷体_GB2312" pitchFamily="49" charset="-122"/>
                        </a:rPr>
                        <a:t>B</a:t>
                      </a:r>
                      <a:r>
                        <a:rPr kumimoji="1" lang="en-US" altLang="zh-CN" sz="2400" b="1" i="0" u="none" strike="noStrike" cap="none" normalizeH="0" baseline="-30000" smtClean="0">
                          <a:ln>
                            <a:noFill/>
                          </a:ln>
                          <a:solidFill>
                            <a:srgbClr val="0000FF"/>
                          </a:solidFill>
                          <a:effectLst/>
                          <a:latin typeface="Arial" charset="0"/>
                          <a:ea typeface="楷体_GB2312" pitchFamily="49" charset="-122"/>
                        </a:rPr>
                        <a:t>3</a:t>
                      </a:r>
                    </a:p>
                  </a:txBody>
                  <a:tcPr marT="45730" marB="4573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rowSpan="2">
                  <a:txBody>
                    <a:body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1" lang="zh-CN" altLang="en-US" sz="2400" b="1" i="0" u="none" strike="noStrike" cap="none" normalizeH="0" baseline="0" smtClean="0">
                          <a:ln>
                            <a:noFill/>
                          </a:ln>
                          <a:solidFill>
                            <a:srgbClr val="0000FF"/>
                          </a:solidFill>
                          <a:effectLst/>
                          <a:latin typeface="Arial" charset="0"/>
                          <a:ea typeface="楷体_GB2312" pitchFamily="49" charset="-122"/>
                        </a:rPr>
                        <a:t>利润</a:t>
                      </a:r>
                    </a:p>
                    <a:p>
                      <a:pPr marL="0" marR="0" lvl="0" indent="0" algn="l" defTabSz="914400" rtl="0" eaLnBrk="1" fontAlgn="base" latinLnBrk="0" hangingPunct="1">
                        <a:lnSpc>
                          <a:spcPct val="110000"/>
                        </a:lnSpc>
                        <a:spcBef>
                          <a:spcPct val="20000"/>
                        </a:spcBef>
                        <a:spcAft>
                          <a:spcPct val="0"/>
                        </a:spcAft>
                        <a:buClrTx/>
                        <a:buSzTx/>
                        <a:buFontTx/>
                        <a:buNone/>
                        <a:tabLst/>
                      </a:pPr>
                      <a:r>
                        <a:rPr kumimoji="1" lang="zh-CN" altLang="en-US" sz="2400" b="1" i="0" u="none" strike="noStrike" cap="none" normalizeH="0" baseline="0" smtClean="0">
                          <a:ln>
                            <a:noFill/>
                          </a:ln>
                          <a:solidFill>
                            <a:srgbClr val="0000FF"/>
                          </a:solidFill>
                          <a:effectLst/>
                          <a:latin typeface="Arial" charset="0"/>
                          <a:ea typeface="楷体_GB2312" pitchFamily="49" charset="-122"/>
                        </a:rPr>
                        <a:t>（元</a:t>
                      </a:r>
                      <a:r>
                        <a:rPr kumimoji="1" lang="en-US" altLang="zh-CN" sz="2400" b="1" i="0" u="none" strike="noStrike" cap="none" normalizeH="0" baseline="0" smtClean="0">
                          <a:ln>
                            <a:noFill/>
                          </a:ln>
                          <a:solidFill>
                            <a:srgbClr val="0000FF"/>
                          </a:solidFill>
                          <a:effectLst/>
                          <a:latin typeface="Arial" charset="0"/>
                          <a:ea typeface="楷体_GB2312" pitchFamily="49" charset="-122"/>
                        </a:rPr>
                        <a:t>/</a:t>
                      </a:r>
                      <a:r>
                        <a:rPr kumimoji="1" lang="zh-CN" altLang="en-US" sz="2400" b="1" i="0" u="none" strike="noStrike" cap="none" normalizeH="0" baseline="0" smtClean="0">
                          <a:ln>
                            <a:noFill/>
                          </a:ln>
                          <a:solidFill>
                            <a:srgbClr val="0000FF"/>
                          </a:solidFill>
                          <a:effectLst/>
                          <a:latin typeface="Arial" charset="0"/>
                          <a:ea typeface="楷体_GB2312" pitchFamily="49" charset="-122"/>
                        </a:rPr>
                        <a:t>件）</a:t>
                      </a:r>
                    </a:p>
                  </a:txBody>
                  <a:tcPr marT="45730" marB="4573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388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r>
                        <a:rPr kumimoji="1" lang="en-US" altLang="zh-CN" sz="2400" b="1" i="0" u="none" strike="noStrike" cap="none" normalizeH="0" baseline="0" smtClean="0">
                          <a:ln>
                            <a:noFill/>
                          </a:ln>
                          <a:solidFill>
                            <a:srgbClr val="0000FF"/>
                          </a:solidFill>
                          <a:effectLst/>
                          <a:latin typeface="Arial" charset="0"/>
                          <a:ea typeface="楷体_GB2312" pitchFamily="49" charset="-122"/>
                        </a:rPr>
                        <a:t>B</a:t>
                      </a:r>
                      <a:r>
                        <a:rPr kumimoji="1" lang="en-US" altLang="zh-CN" sz="2400" b="1" i="0" u="none" strike="noStrike" cap="none" normalizeH="0" baseline="-30000" smtClean="0">
                          <a:ln>
                            <a:noFill/>
                          </a:ln>
                          <a:solidFill>
                            <a:srgbClr val="0000FF"/>
                          </a:solidFill>
                          <a:effectLst/>
                          <a:latin typeface="Arial" charset="0"/>
                          <a:ea typeface="楷体_GB2312" pitchFamily="49" charset="-122"/>
                        </a:rPr>
                        <a:t>31</a:t>
                      </a:r>
                    </a:p>
                  </a:txBody>
                  <a:tcPr marT="45730" marB="4573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r>
                        <a:rPr kumimoji="1" lang="en-US" altLang="zh-CN" sz="2400" b="1" i="0" u="none" strike="noStrike" cap="none" normalizeH="0" baseline="0" smtClean="0">
                          <a:ln>
                            <a:noFill/>
                          </a:ln>
                          <a:solidFill>
                            <a:srgbClr val="0000FF"/>
                          </a:solidFill>
                          <a:effectLst/>
                          <a:latin typeface="Arial" charset="0"/>
                          <a:ea typeface="楷体_GB2312" pitchFamily="49" charset="-122"/>
                        </a:rPr>
                        <a:t>B</a:t>
                      </a:r>
                      <a:r>
                        <a:rPr kumimoji="1" lang="en-US" altLang="zh-CN" sz="2400" b="1" i="0" u="none" strike="noStrike" cap="none" normalizeH="0" baseline="-30000" smtClean="0">
                          <a:ln>
                            <a:noFill/>
                          </a:ln>
                          <a:solidFill>
                            <a:srgbClr val="0000FF"/>
                          </a:solidFill>
                          <a:effectLst/>
                          <a:latin typeface="Arial" charset="0"/>
                          <a:ea typeface="楷体_GB2312" pitchFamily="49" charset="-122"/>
                        </a:rPr>
                        <a:t>32</a:t>
                      </a:r>
                    </a:p>
                  </a:txBody>
                  <a:tcPr marT="45730" marB="4573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96948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FF"/>
                          </a:solidFill>
                          <a:effectLst/>
                          <a:latin typeface="Arial" charset="0"/>
                          <a:ea typeface="楷体_GB2312" pitchFamily="49" charset="-122"/>
                        </a:rPr>
                        <a:t>A</a:t>
                      </a:r>
                      <a:r>
                        <a:rPr kumimoji="1" lang="en-US" altLang="zh-CN" sz="2400" b="1" i="0" u="none" strike="noStrike" cap="none" normalizeH="0" baseline="-30000" smtClean="0">
                          <a:ln>
                            <a:noFill/>
                          </a:ln>
                          <a:solidFill>
                            <a:srgbClr val="0000FF"/>
                          </a:solidFill>
                          <a:effectLst/>
                          <a:latin typeface="Arial" charset="0"/>
                          <a:ea typeface="楷体_GB2312" pitchFamily="49" charset="-122"/>
                        </a:rPr>
                        <a:t>1</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FF"/>
                          </a:solidFill>
                          <a:effectLst/>
                          <a:latin typeface="Arial" charset="0"/>
                          <a:ea typeface="楷体_GB2312" pitchFamily="49" charset="-122"/>
                        </a:rPr>
                        <a:t>A</a:t>
                      </a:r>
                      <a:r>
                        <a:rPr kumimoji="1" lang="en-US" altLang="zh-CN" sz="2400" b="1" i="0" u="none" strike="noStrike" cap="none" normalizeH="0" baseline="-30000" smtClean="0">
                          <a:ln>
                            <a:noFill/>
                          </a:ln>
                          <a:solidFill>
                            <a:srgbClr val="0000FF"/>
                          </a:solidFill>
                          <a:effectLst/>
                          <a:latin typeface="Arial" charset="0"/>
                          <a:ea typeface="楷体_GB2312" pitchFamily="49" charset="-122"/>
                        </a:rPr>
                        <a:t>2</a:t>
                      </a:r>
                      <a:endParaRPr kumimoji="1" lang="en-US" altLang="zh-CN" sz="2400" b="1" i="0" u="none" strike="noStrike" cap="none" normalizeH="0" baseline="0" smtClean="0">
                        <a:ln>
                          <a:noFill/>
                        </a:ln>
                        <a:solidFill>
                          <a:schemeClr val="tx1"/>
                        </a:solidFill>
                        <a:effectLst/>
                        <a:latin typeface="Arial" charset="0"/>
                        <a:ea typeface="楷体_GB2312" pitchFamily="49" charset="-122"/>
                      </a:endParaRPr>
                    </a:p>
                  </a:txBody>
                  <a:tcPr marT="45730" marB="4573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charset="0"/>
                          <a:ea typeface="楷体_GB2312" pitchFamily="49" charset="-122"/>
                        </a:rPr>
                        <a:t>0.3</a:t>
                      </a:r>
                    </a:p>
                    <a:p>
                      <a:pPr marL="0" marR="0" lvl="0" indent="0" algn="l" defTabSz="914400" rtl="0" eaLnBrk="1" fontAlgn="base" latinLnBrk="0" hangingPunct="1">
                        <a:lnSpc>
                          <a:spcPct val="11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charset="0"/>
                          <a:ea typeface="楷体_GB2312" pitchFamily="49" charset="-122"/>
                        </a:rPr>
                        <a:t>0.7</a:t>
                      </a:r>
                    </a:p>
                  </a:txBody>
                  <a:tcPr marT="45730" marB="4573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charset="0"/>
                          <a:ea typeface="楷体_GB2312" pitchFamily="49" charset="-122"/>
                        </a:rPr>
                        <a:t>0.2</a:t>
                      </a:r>
                    </a:p>
                    <a:p>
                      <a:pPr marL="0" marR="0" lvl="0" indent="0" algn="l" defTabSz="914400" rtl="0" eaLnBrk="1" fontAlgn="base" latinLnBrk="0" hangingPunct="1">
                        <a:lnSpc>
                          <a:spcPct val="11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charset="0"/>
                          <a:ea typeface="楷体_GB2312" pitchFamily="49" charset="-122"/>
                        </a:rPr>
                        <a:t>0.1</a:t>
                      </a:r>
                    </a:p>
                  </a:txBody>
                  <a:tcPr marT="45730" marB="4573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charset="0"/>
                          <a:ea typeface="楷体_GB2312" pitchFamily="49" charset="-122"/>
                        </a:rPr>
                        <a:t>0.3</a:t>
                      </a:r>
                    </a:p>
                    <a:p>
                      <a:pPr marL="0" marR="0" lvl="0" indent="0" algn="l" defTabSz="914400" rtl="0" eaLnBrk="1" fontAlgn="base" latinLnBrk="0" hangingPunct="1">
                        <a:lnSpc>
                          <a:spcPct val="11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charset="0"/>
                          <a:ea typeface="楷体_GB2312" pitchFamily="49" charset="-122"/>
                        </a:rPr>
                        <a:t>0.5</a:t>
                      </a:r>
                    </a:p>
                  </a:txBody>
                  <a:tcPr marT="45730" marB="4573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charset="0"/>
                          <a:ea typeface="楷体_GB2312" pitchFamily="49" charset="-122"/>
                        </a:rPr>
                        <a:t>0.2</a:t>
                      </a:r>
                    </a:p>
                    <a:p>
                      <a:pPr marL="0" marR="0" lvl="0" indent="0" algn="l" defTabSz="914400" rtl="0" eaLnBrk="1" fontAlgn="base" latinLnBrk="0" hangingPunct="1">
                        <a:lnSpc>
                          <a:spcPct val="11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charset="0"/>
                          <a:ea typeface="楷体_GB2312" pitchFamily="49" charset="-122"/>
                        </a:rPr>
                        <a:t>0.4</a:t>
                      </a:r>
                    </a:p>
                  </a:txBody>
                  <a:tcPr marT="45730" marB="4573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charset="0"/>
                          <a:ea typeface="楷体_GB2312" pitchFamily="49" charset="-122"/>
                        </a:rPr>
                        <a:t>25</a:t>
                      </a:r>
                    </a:p>
                    <a:p>
                      <a:pPr marL="0" marR="0" lvl="0" indent="0" algn="l" defTabSz="914400" rtl="0" eaLnBrk="1" fontAlgn="base" latinLnBrk="0" hangingPunct="1">
                        <a:lnSpc>
                          <a:spcPct val="11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charset="0"/>
                          <a:ea typeface="楷体_GB2312" pitchFamily="49" charset="-122"/>
                        </a:rPr>
                        <a:t>40</a:t>
                      </a:r>
                    </a:p>
                  </a:txBody>
                  <a:tcPr marT="45730" marB="4573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736">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r>
                        <a:rPr kumimoji="1" lang="zh-CN" altLang="en-US" sz="2000" b="1" i="0" u="none" strike="noStrike" cap="none" normalizeH="0" baseline="0" smtClean="0">
                          <a:ln>
                            <a:noFill/>
                          </a:ln>
                          <a:solidFill>
                            <a:srgbClr val="0000FF"/>
                          </a:solidFill>
                          <a:effectLst/>
                          <a:latin typeface="Arial" charset="0"/>
                          <a:ea typeface="楷体_GB2312" pitchFamily="49" charset="-122"/>
                        </a:rPr>
                        <a:t>每周工时</a:t>
                      </a:r>
                      <a:r>
                        <a:rPr kumimoji="1" lang="en-US" altLang="zh-CN" sz="2000" b="1" i="0" u="none" strike="noStrike" cap="none" normalizeH="0" baseline="0" smtClean="0">
                          <a:ln>
                            <a:noFill/>
                          </a:ln>
                          <a:solidFill>
                            <a:srgbClr val="0000FF"/>
                          </a:solidFill>
                          <a:effectLst/>
                          <a:latin typeface="Arial" charset="0"/>
                          <a:ea typeface="楷体_GB2312" pitchFamily="49" charset="-122"/>
                        </a:rPr>
                        <a:t>(</a:t>
                      </a:r>
                      <a:r>
                        <a:rPr kumimoji="1" lang="zh-CN" altLang="en-US" sz="2000" b="1" i="0" u="none" strike="noStrike" cap="none" normalizeH="0" baseline="0" smtClean="0">
                          <a:ln>
                            <a:noFill/>
                          </a:ln>
                          <a:solidFill>
                            <a:srgbClr val="0000FF"/>
                          </a:solidFill>
                          <a:effectLst/>
                          <a:latin typeface="Arial" charset="0"/>
                          <a:ea typeface="楷体_GB2312" pitchFamily="49" charset="-122"/>
                        </a:rPr>
                        <a:t>小时</a:t>
                      </a:r>
                      <a:r>
                        <a:rPr kumimoji="1" lang="en-US" altLang="zh-CN" sz="2000" b="1" i="0" u="none" strike="noStrike" cap="none" normalizeH="0" baseline="0" smtClean="0">
                          <a:ln>
                            <a:noFill/>
                          </a:ln>
                          <a:solidFill>
                            <a:srgbClr val="0000FF"/>
                          </a:solidFill>
                          <a:effectLst/>
                          <a:latin typeface="Arial" charset="0"/>
                          <a:ea typeface="楷体_GB2312" pitchFamily="49" charset="-122"/>
                        </a:rPr>
                        <a:t>/</a:t>
                      </a:r>
                      <a:r>
                        <a:rPr kumimoji="1" lang="zh-CN" altLang="en-US" sz="2000" b="1" i="0" u="none" strike="noStrike" cap="none" normalizeH="0" baseline="0" smtClean="0">
                          <a:ln>
                            <a:noFill/>
                          </a:ln>
                          <a:solidFill>
                            <a:srgbClr val="0000FF"/>
                          </a:solidFill>
                          <a:effectLst/>
                          <a:latin typeface="Arial" charset="0"/>
                          <a:ea typeface="楷体_GB2312" pitchFamily="49" charset="-122"/>
                        </a:rPr>
                        <a:t>月</a:t>
                      </a:r>
                      <a:r>
                        <a:rPr kumimoji="1" lang="en-US" altLang="zh-CN" sz="2000" b="1" i="0" u="none" strike="noStrike" cap="none" normalizeH="0" baseline="0" smtClean="0">
                          <a:ln>
                            <a:noFill/>
                          </a:ln>
                          <a:solidFill>
                            <a:srgbClr val="0000FF"/>
                          </a:solidFill>
                          <a:effectLst/>
                          <a:latin typeface="Arial" charset="0"/>
                          <a:ea typeface="楷体_GB2312" pitchFamily="49" charset="-122"/>
                        </a:rPr>
                        <a:t>)</a:t>
                      </a:r>
                    </a:p>
                  </a:txBody>
                  <a:tcPr marT="45730" marB="4573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charset="0"/>
                          <a:ea typeface="楷体_GB2312" pitchFamily="49" charset="-122"/>
                        </a:rPr>
                        <a:t>250</a:t>
                      </a:r>
                    </a:p>
                  </a:txBody>
                  <a:tcPr marT="45730" marB="4573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charset="0"/>
                          <a:ea typeface="楷体_GB2312" pitchFamily="49" charset="-122"/>
                        </a:rPr>
                        <a:t>100</a:t>
                      </a:r>
                    </a:p>
                  </a:txBody>
                  <a:tcPr marT="45730" marB="4573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charset="0"/>
                          <a:ea typeface="楷体_GB2312" pitchFamily="49" charset="-122"/>
                        </a:rPr>
                        <a:t>150</a:t>
                      </a:r>
                    </a:p>
                  </a:txBody>
                  <a:tcPr marT="45730" marB="4573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charset="0"/>
                          <a:ea typeface="楷体_GB2312" pitchFamily="49" charset="-122"/>
                        </a:rPr>
                        <a:t>120</a:t>
                      </a:r>
                    </a:p>
                  </a:txBody>
                  <a:tcPr marT="45730" marB="4573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Tx/>
                        <a:buFontTx/>
                        <a:buNone/>
                        <a:tabLst/>
                      </a:pPr>
                      <a:endParaRPr kumimoji="1" lang="zh-CN" altLang="zh-CN" sz="2400" b="1" i="0" u="none" strike="noStrike" cap="none" normalizeH="0" baseline="0" dirty="0" smtClean="0">
                        <a:ln>
                          <a:noFill/>
                        </a:ln>
                        <a:solidFill>
                          <a:schemeClr val="tx1"/>
                        </a:solidFill>
                        <a:effectLst/>
                        <a:latin typeface="Arial" charset="0"/>
                        <a:ea typeface="楷体_GB2312" pitchFamily="49" charset="-122"/>
                      </a:endParaRPr>
                    </a:p>
                  </a:txBody>
                  <a:tcPr marT="45730" marB="4573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body" idx="1"/>
          </p:nvPr>
        </p:nvSpPr>
        <p:spPr>
          <a:xfrm>
            <a:off x="323850" y="476250"/>
            <a:ext cx="8077200" cy="1219200"/>
          </a:xfrm>
        </p:spPr>
        <p:txBody>
          <a:bodyPr/>
          <a:lstStyle/>
          <a:p>
            <a:pPr lvl="1">
              <a:lnSpc>
                <a:spcPct val="130000"/>
              </a:lnSpc>
            </a:pPr>
            <a:r>
              <a:rPr lang="zh-CN" altLang="en-US" sz="2400" b="1" smtClean="0">
                <a:latin typeface="Arial" charset="0"/>
                <a:ea typeface="楷体_GB2312" pitchFamily="49" charset="-122"/>
              </a:rPr>
              <a:t>解：设</a:t>
            </a:r>
            <a:r>
              <a:rPr lang="en-US" altLang="zh-CN" sz="2400" b="1" smtClean="0">
                <a:latin typeface="Arial" charset="0"/>
                <a:ea typeface="楷体_GB2312" pitchFamily="49" charset="-122"/>
              </a:rPr>
              <a:t>A</a:t>
            </a:r>
            <a:r>
              <a:rPr lang="en-US" altLang="zh-CN" sz="2400" b="1" baseline="-25000" smtClean="0">
                <a:latin typeface="Arial" charset="0"/>
                <a:ea typeface="楷体_GB2312" pitchFamily="49" charset="-122"/>
              </a:rPr>
              <a:t>1</a:t>
            </a:r>
            <a:r>
              <a:rPr lang="zh-CN" altLang="en-US" sz="2400" b="1" smtClean="0">
                <a:latin typeface="Arial" charset="0"/>
                <a:ea typeface="楷体_GB2312" pitchFamily="49" charset="-122"/>
              </a:rPr>
              <a:t>、</a:t>
            </a:r>
            <a:r>
              <a:rPr lang="en-US" altLang="zh-CN" sz="2400" b="1" smtClean="0">
                <a:latin typeface="Arial" charset="0"/>
                <a:ea typeface="楷体_GB2312" pitchFamily="49" charset="-122"/>
              </a:rPr>
              <a:t>A</a:t>
            </a:r>
            <a:r>
              <a:rPr lang="en-US" altLang="zh-CN" sz="2400" b="1" baseline="-25000" smtClean="0">
                <a:latin typeface="Arial" charset="0"/>
                <a:ea typeface="楷体_GB2312" pitchFamily="49" charset="-122"/>
              </a:rPr>
              <a:t>2</a:t>
            </a:r>
            <a:r>
              <a:rPr lang="zh-CN" altLang="en-US" sz="2400" b="1" smtClean="0">
                <a:latin typeface="Arial" charset="0"/>
                <a:ea typeface="楷体_GB2312" pitchFamily="49" charset="-122"/>
              </a:rPr>
              <a:t>产品的生产数量分别为</a:t>
            </a:r>
            <a:r>
              <a:rPr lang="en-US" altLang="zh-CN" sz="2400" b="1" i="1" smtClean="0">
                <a:latin typeface="Arial" charset="0"/>
                <a:ea typeface="楷体_GB2312" pitchFamily="49" charset="-122"/>
              </a:rPr>
              <a:t>x</a:t>
            </a:r>
            <a:r>
              <a:rPr lang="en-US" altLang="zh-CN" sz="2400" b="1" baseline="-25000" smtClean="0">
                <a:latin typeface="Arial" charset="0"/>
                <a:ea typeface="楷体_GB2312" pitchFamily="49" charset="-122"/>
              </a:rPr>
              <a:t>1</a:t>
            </a:r>
            <a:r>
              <a:rPr lang="zh-CN" altLang="en-US" sz="2400" b="1" smtClean="0">
                <a:latin typeface="Arial" charset="0"/>
                <a:ea typeface="楷体_GB2312" pitchFamily="49" charset="-122"/>
              </a:rPr>
              <a:t>、</a:t>
            </a:r>
            <a:r>
              <a:rPr lang="en-US" altLang="zh-CN" sz="2400" b="1" i="1" smtClean="0">
                <a:latin typeface="Arial" charset="0"/>
                <a:ea typeface="楷体_GB2312" pitchFamily="49" charset="-122"/>
              </a:rPr>
              <a:t>x</a:t>
            </a:r>
            <a:r>
              <a:rPr lang="en-US" altLang="zh-CN" sz="2400" b="1" baseline="-25000" smtClean="0">
                <a:latin typeface="Arial" charset="0"/>
                <a:ea typeface="楷体_GB2312" pitchFamily="49" charset="-122"/>
              </a:rPr>
              <a:t>2</a:t>
            </a:r>
            <a:r>
              <a:rPr lang="zh-CN" altLang="en-US" sz="2400" b="1" smtClean="0">
                <a:latin typeface="Arial" charset="0"/>
                <a:ea typeface="楷体_GB2312" pitchFamily="49" charset="-122"/>
              </a:rPr>
              <a:t>件，在</a:t>
            </a:r>
            <a:r>
              <a:rPr lang="zh-CN" altLang="en-US" sz="2400" b="1" smtClean="0">
                <a:solidFill>
                  <a:srgbClr val="FF0000"/>
                </a:solidFill>
                <a:latin typeface="Arial" charset="0"/>
                <a:ea typeface="楷体_GB2312" pitchFamily="49" charset="-122"/>
              </a:rPr>
              <a:t>不考虑</a:t>
            </a:r>
            <a:r>
              <a:rPr lang="en-US" altLang="zh-CN" sz="2400" b="1" smtClean="0">
                <a:latin typeface="Arial" charset="0"/>
                <a:ea typeface="楷体_GB2312" pitchFamily="49" charset="-122"/>
              </a:rPr>
              <a:t>B</a:t>
            </a:r>
            <a:r>
              <a:rPr lang="en-US" altLang="zh-CN" sz="2400" b="1" baseline="-25000" smtClean="0">
                <a:latin typeface="Arial" charset="0"/>
                <a:ea typeface="楷体_GB2312" pitchFamily="49" charset="-122"/>
              </a:rPr>
              <a:t>31</a:t>
            </a:r>
            <a:r>
              <a:rPr lang="zh-CN" altLang="en-US" sz="2400" b="1" smtClean="0">
                <a:latin typeface="Arial" charset="0"/>
                <a:ea typeface="楷体_GB2312" pitchFamily="49" charset="-122"/>
              </a:rPr>
              <a:t>和</a:t>
            </a:r>
            <a:r>
              <a:rPr lang="en-US" altLang="zh-CN" sz="2400" b="1" smtClean="0">
                <a:latin typeface="Arial" charset="0"/>
                <a:ea typeface="楷体_GB2312" pitchFamily="49" charset="-122"/>
              </a:rPr>
              <a:t>B</a:t>
            </a:r>
            <a:r>
              <a:rPr lang="en-US" altLang="zh-CN" sz="2400" b="1" baseline="-25000" smtClean="0">
                <a:latin typeface="Arial" charset="0"/>
                <a:ea typeface="楷体_GB2312" pitchFamily="49" charset="-122"/>
              </a:rPr>
              <a:t>32</a:t>
            </a:r>
            <a:r>
              <a:rPr lang="zh-CN" altLang="en-US" sz="2400" b="1" smtClean="0">
                <a:latin typeface="Arial" charset="0"/>
                <a:ea typeface="楷体_GB2312" pitchFamily="49" charset="-122"/>
              </a:rPr>
              <a:t>相互排斥的情况下，问题的数学模型为</a:t>
            </a:r>
          </a:p>
        </p:txBody>
      </p:sp>
      <p:sp>
        <p:nvSpPr>
          <p:cNvPr id="52227" name="Rectangle 6"/>
          <p:cNvSpPr>
            <a:spLocks noChangeArrowheads="1"/>
          </p:cNvSpPr>
          <p:nvPr/>
        </p:nvSpPr>
        <p:spPr bwMode="auto">
          <a:xfrm>
            <a:off x="3981450" y="2566988"/>
            <a:ext cx="9144000" cy="0"/>
          </a:xfrm>
          <a:prstGeom prst="rect">
            <a:avLst/>
          </a:prstGeom>
          <a:noFill/>
          <a:ln w="9525">
            <a:noFill/>
            <a:miter lim="800000"/>
            <a:headEnd/>
            <a:tailEnd/>
          </a:ln>
        </p:spPr>
        <p:txBody>
          <a:bodyPr>
            <a:spAutoFit/>
          </a:bodyPr>
          <a:lstStyle/>
          <a:p>
            <a:endParaRPr lang="zh-CN" altLang="en-US"/>
          </a:p>
        </p:txBody>
      </p:sp>
      <p:sp>
        <p:nvSpPr>
          <p:cNvPr id="52228" name="Rectangle 8"/>
          <p:cNvSpPr>
            <a:spLocks noChangeArrowheads="1"/>
          </p:cNvSpPr>
          <p:nvPr/>
        </p:nvSpPr>
        <p:spPr bwMode="auto">
          <a:xfrm>
            <a:off x="3657600" y="1905000"/>
            <a:ext cx="9144000" cy="0"/>
          </a:xfrm>
          <a:prstGeom prst="rect">
            <a:avLst/>
          </a:prstGeom>
          <a:noFill/>
          <a:ln w="9525">
            <a:noFill/>
            <a:miter lim="800000"/>
            <a:headEnd/>
            <a:tailEnd/>
          </a:ln>
        </p:spPr>
        <p:txBody>
          <a:bodyPr>
            <a:spAutoFit/>
          </a:bodyPr>
          <a:lstStyle/>
          <a:p>
            <a:endParaRPr lang="zh-CN" altLang="en-US"/>
          </a:p>
        </p:txBody>
      </p:sp>
      <p:graphicFrame>
        <p:nvGraphicFramePr>
          <p:cNvPr id="52229" name="Object 2"/>
          <p:cNvGraphicFramePr>
            <a:graphicFrameLocks noChangeAspect="1"/>
          </p:cNvGraphicFramePr>
          <p:nvPr/>
        </p:nvGraphicFramePr>
        <p:xfrm>
          <a:off x="1619250" y="1868488"/>
          <a:ext cx="5946775" cy="3557587"/>
        </p:xfrm>
        <a:graphic>
          <a:graphicData uri="http://schemas.openxmlformats.org/presentationml/2006/ole">
            <p:oleObj spid="_x0000_s52229" name="Equation" r:id="rId3" imgW="2146300" imgH="1422400" progId="Equation.DSMT4">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68313" y="260350"/>
            <a:ext cx="8229600" cy="950913"/>
          </a:xfrm>
        </p:spPr>
        <p:txBody>
          <a:bodyPr/>
          <a:lstStyle/>
          <a:p>
            <a:pPr eaLnBrk="1" hangingPunct="1"/>
            <a:r>
              <a:rPr lang="zh-CN" altLang="en-US" smtClean="0"/>
              <a:t>问题的提出</a:t>
            </a:r>
          </a:p>
        </p:txBody>
      </p:sp>
      <p:sp>
        <p:nvSpPr>
          <p:cNvPr id="8195" name="Rectangle 3"/>
          <p:cNvSpPr>
            <a:spLocks noChangeArrowheads="1"/>
          </p:cNvSpPr>
          <p:nvPr/>
        </p:nvSpPr>
        <p:spPr bwMode="auto">
          <a:xfrm>
            <a:off x="762000" y="1066800"/>
            <a:ext cx="8167688" cy="1971675"/>
          </a:xfrm>
          <a:prstGeom prst="rect">
            <a:avLst/>
          </a:prstGeom>
          <a:noFill/>
          <a:ln w="9525">
            <a:noFill/>
            <a:miter lim="800000"/>
            <a:headEnd/>
            <a:tailEnd/>
          </a:ln>
        </p:spPr>
        <p:txBody>
          <a:bodyPr wrap="none" anchor="ctr">
            <a:spAutoFit/>
          </a:bodyPr>
          <a:lstStyle/>
          <a:p>
            <a:pPr>
              <a:lnSpc>
                <a:spcPct val="110000"/>
              </a:lnSpc>
            </a:pPr>
            <a:r>
              <a:rPr lang="en-US" altLang="zh-CN" sz="2800"/>
              <a:t>【</a:t>
            </a:r>
            <a:r>
              <a:rPr lang="zh-CN" altLang="en-US" sz="2800"/>
              <a:t>例</a:t>
            </a:r>
            <a:r>
              <a:rPr lang="en-US" altLang="zh-CN" sz="2800"/>
              <a:t>1】</a:t>
            </a:r>
            <a:r>
              <a:rPr lang="zh-CN" altLang="en-US" sz="2800"/>
              <a:t>某企业要将产品包装成</a:t>
            </a:r>
            <a:r>
              <a:rPr lang="en-US" altLang="zh-CN" sz="2800"/>
              <a:t>Ⅰ</a:t>
            </a:r>
            <a:r>
              <a:rPr lang="zh-CN" altLang="en-US" sz="2800"/>
              <a:t>、</a:t>
            </a:r>
            <a:r>
              <a:rPr lang="en-US" altLang="zh-CN" sz="2800"/>
              <a:t>Ⅱ</a:t>
            </a:r>
            <a:r>
              <a:rPr lang="zh-CN" altLang="en-US" sz="2800"/>
              <a:t>两种规格，</a:t>
            </a:r>
          </a:p>
          <a:p>
            <a:pPr>
              <a:lnSpc>
                <a:spcPct val="110000"/>
              </a:lnSpc>
            </a:pPr>
            <a:r>
              <a:rPr lang="zh-CN" altLang="en-US" sz="2800"/>
              <a:t>需要</a:t>
            </a:r>
            <a:r>
              <a:rPr lang="en-US" altLang="zh-CN" sz="2800"/>
              <a:t>A</a:t>
            </a:r>
            <a:r>
              <a:rPr lang="zh-CN" altLang="en-US" sz="2800"/>
              <a:t>、</a:t>
            </a:r>
            <a:r>
              <a:rPr lang="en-US" altLang="zh-CN" sz="2800"/>
              <a:t>B</a:t>
            </a:r>
            <a:r>
              <a:rPr lang="zh-CN" altLang="en-US" sz="2800"/>
              <a:t>两种原材料的数量、获利情况及两种材</a:t>
            </a:r>
          </a:p>
          <a:p>
            <a:pPr>
              <a:lnSpc>
                <a:spcPct val="110000"/>
              </a:lnSpc>
            </a:pPr>
            <a:r>
              <a:rPr lang="zh-CN" altLang="en-US" sz="2800"/>
              <a:t>料数量限制见表</a:t>
            </a:r>
            <a:r>
              <a:rPr lang="en-US" altLang="zh-CN" sz="2800"/>
              <a:t>1</a:t>
            </a:r>
            <a:r>
              <a:rPr lang="zh-CN" altLang="en-US" sz="2800"/>
              <a:t>，两种规格的产品各包装多少</a:t>
            </a:r>
          </a:p>
          <a:p>
            <a:pPr>
              <a:lnSpc>
                <a:spcPct val="110000"/>
              </a:lnSpc>
            </a:pPr>
            <a:r>
              <a:rPr lang="zh-CN" altLang="en-US" sz="2800"/>
              <a:t>件可获利最多？</a:t>
            </a:r>
          </a:p>
        </p:txBody>
      </p:sp>
      <p:sp>
        <p:nvSpPr>
          <p:cNvPr id="7172" name="Rectangle 4"/>
          <p:cNvSpPr>
            <a:spLocks noChangeArrowheads="1"/>
          </p:cNvSpPr>
          <p:nvPr/>
        </p:nvSpPr>
        <p:spPr bwMode="auto">
          <a:xfrm>
            <a:off x="4267200" y="2971800"/>
            <a:ext cx="730250" cy="461963"/>
          </a:xfrm>
          <a:prstGeom prst="rect">
            <a:avLst/>
          </a:prstGeom>
          <a:noFill/>
          <a:ln w="9525">
            <a:noFill/>
            <a:miter lim="800000"/>
            <a:headEnd/>
            <a:tailEnd/>
          </a:ln>
          <a:effectLst/>
        </p:spPr>
        <p:txBody>
          <a:bodyPr wrap="none" anchor="ctr">
            <a:spAutoFit/>
          </a:bodyPr>
          <a:lstStyle/>
          <a:p>
            <a:pPr>
              <a:defRPr/>
            </a:pPr>
            <a:r>
              <a:rPr lang="zh-CN" altLang="en-US" sz="2400" b="1" dirty="0">
                <a:ea typeface="宋体" charset="-122"/>
              </a:rPr>
              <a:t>表</a:t>
            </a:r>
            <a:r>
              <a:rPr lang="en-US" altLang="zh-CN" sz="2400" b="1" dirty="0">
                <a:ea typeface="宋体" charset="-122"/>
              </a:rPr>
              <a:t>1</a:t>
            </a:r>
            <a:r>
              <a:rPr lang="en-US" altLang="zh-CN" dirty="0">
                <a:effectLst>
                  <a:outerShdw blurRad="38100" dist="38100" dir="2700000" algn="tl">
                    <a:srgbClr val="C0C0C0"/>
                  </a:outerShdw>
                </a:effectLst>
                <a:ea typeface="宋体" charset="-122"/>
              </a:rPr>
              <a:t> </a:t>
            </a:r>
          </a:p>
        </p:txBody>
      </p:sp>
      <p:graphicFrame>
        <p:nvGraphicFramePr>
          <p:cNvPr id="7173" name="Group 5"/>
          <p:cNvGraphicFramePr>
            <a:graphicFrameLocks noGrp="1"/>
          </p:cNvGraphicFramePr>
          <p:nvPr/>
        </p:nvGraphicFramePr>
        <p:xfrm>
          <a:off x="1314450" y="3475038"/>
          <a:ext cx="6985000" cy="2774653"/>
        </p:xfrm>
        <a:graphic>
          <a:graphicData uri="http://schemas.openxmlformats.org/drawingml/2006/table">
            <a:tbl>
              <a:tblPr/>
              <a:tblGrid>
                <a:gridCol w="1524000"/>
                <a:gridCol w="1524000"/>
                <a:gridCol w="1524000"/>
                <a:gridCol w="2413000"/>
              </a:tblGrid>
              <a:tr h="822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产品规格</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利润</a:t>
                      </a: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（元</a:t>
                      </a: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件）</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0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Ⅰ</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2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Ⅱ</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材料限制</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body" idx="1"/>
          </p:nvPr>
        </p:nvSpPr>
        <p:spPr>
          <a:xfrm>
            <a:off x="214313" y="260350"/>
            <a:ext cx="8305800" cy="714375"/>
          </a:xfrm>
        </p:spPr>
        <p:txBody>
          <a:bodyPr/>
          <a:lstStyle/>
          <a:p>
            <a:r>
              <a:rPr lang="zh-CN" altLang="en-US" sz="1800" b="1" smtClean="0">
                <a:latin typeface="Arial" charset="0"/>
                <a:ea typeface="楷体_GB2312" pitchFamily="49" charset="-122"/>
              </a:rPr>
              <a:t>工序</a:t>
            </a:r>
            <a:r>
              <a:rPr lang="en-US" altLang="zh-CN" sz="1800" b="1" smtClean="0">
                <a:latin typeface="Arial" charset="0"/>
                <a:ea typeface="楷体_GB2312" pitchFamily="49" charset="-122"/>
              </a:rPr>
              <a:t>B</a:t>
            </a:r>
            <a:r>
              <a:rPr lang="en-US" altLang="zh-CN" sz="1800" b="1" baseline="-25000" smtClean="0">
                <a:latin typeface="Arial" charset="0"/>
                <a:ea typeface="楷体_GB2312" pitchFamily="49" charset="-122"/>
              </a:rPr>
              <a:t>3</a:t>
            </a:r>
            <a:r>
              <a:rPr lang="zh-CN" altLang="en-US" sz="1800" b="1" smtClean="0">
                <a:latin typeface="Arial" charset="0"/>
                <a:ea typeface="楷体_GB2312" pitchFamily="49" charset="-122"/>
              </a:rPr>
              <a:t>只能从两种加工方式中选择一种，那么约束条件（</a:t>
            </a:r>
            <a:r>
              <a:rPr lang="en-US" altLang="zh-CN" sz="1800" b="1" smtClean="0">
                <a:latin typeface="Arial" charset="0"/>
                <a:ea typeface="楷体_GB2312" pitchFamily="49" charset="-122"/>
              </a:rPr>
              <a:t>1</a:t>
            </a:r>
            <a:r>
              <a:rPr lang="zh-CN" altLang="en-US" sz="1800" b="1" smtClean="0">
                <a:latin typeface="Arial" charset="0"/>
                <a:ea typeface="楷体_GB2312" pitchFamily="49" charset="-122"/>
              </a:rPr>
              <a:t>）和（</a:t>
            </a:r>
            <a:r>
              <a:rPr lang="en-US" altLang="zh-CN" sz="1800" b="1" smtClean="0">
                <a:latin typeface="Arial" charset="0"/>
                <a:ea typeface="楷体_GB2312" pitchFamily="49" charset="-122"/>
              </a:rPr>
              <a:t>2</a:t>
            </a:r>
            <a:r>
              <a:rPr lang="zh-CN" altLang="en-US" sz="1800" b="1" smtClean="0">
                <a:latin typeface="Arial" charset="0"/>
                <a:ea typeface="楷体_GB2312" pitchFamily="49" charset="-122"/>
              </a:rPr>
              <a:t>）就成为相互排斥的约束条件。为了统一在一个问题中，引入</a:t>
            </a:r>
            <a:r>
              <a:rPr lang="en-US" altLang="zh-CN" sz="1800" b="1" smtClean="0">
                <a:latin typeface="Arial" charset="0"/>
                <a:ea typeface="楷体_GB2312" pitchFamily="49" charset="-122"/>
              </a:rPr>
              <a:t>0-1</a:t>
            </a:r>
            <a:r>
              <a:rPr lang="zh-CN" altLang="en-US" sz="1800" b="1" smtClean="0">
                <a:latin typeface="Arial" charset="0"/>
                <a:ea typeface="楷体_GB2312" pitchFamily="49" charset="-122"/>
              </a:rPr>
              <a:t>变量</a:t>
            </a:r>
          </a:p>
        </p:txBody>
      </p:sp>
      <p:sp>
        <p:nvSpPr>
          <p:cNvPr id="53251" name="Rectangle 5"/>
          <p:cNvSpPr>
            <a:spLocks noChangeArrowheads="1"/>
          </p:cNvSpPr>
          <p:nvPr/>
        </p:nvSpPr>
        <p:spPr bwMode="auto">
          <a:xfrm>
            <a:off x="3348038" y="2819400"/>
            <a:ext cx="9144000" cy="0"/>
          </a:xfrm>
          <a:prstGeom prst="rect">
            <a:avLst/>
          </a:prstGeom>
          <a:noFill/>
          <a:ln w="9525">
            <a:noFill/>
            <a:miter lim="800000"/>
            <a:headEnd/>
            <a:tailEnd/>
          </a:ln>
        </p:spPr>
        <p:txBody>
          <a:bodyPr>
            <a:spAutoFit/>
          </a:bodyPr>
          <a:lstStyle/>
          <a:p>
            <a:endParaRPr lang="zh-CN" altLang="en-US"/>
          </a:p>
        </p:txBody>
      </p:sp>
      <p:graphicFrame>
        <p:nvGraphicFramePr>
          <p:cNvPr id="53252" name="Object 2"/>
          <p:cNvGraphicFramePr>
            <a:graphicFrameLocks noChangeAspect="1"/>
          </p:cNvGraphicFramePr>
          <p:nvPr/>
        </p:nvGraphicFramePr>
        <p:xfrm>
          <a:off x="1676400" y="974725"/>
          <a:ext cx="5146675" cy="979488"/>
        </p:xfrm>
        <a:graphic>
          <a:graphicData uri="http://schemas.openxmlformats.org/presentationml/2006/ole">
            <p:oleObj spid="_x0000_s53252" name="Equation" r:id="rId3" imgW="2870200" imgH="508000" progId="Equation.DSMT4">
              <p:embed/>
            </p:oleObj>
          </a:graphicData>
        </a:graphic>
      </p:graphicFrame>
      <p:sp>
        <p:nvSpPr>
          <p:cNvPr id="53253" name="Rectangle 7"/>
          <p:cNvSpPr>
            <a:spLocks noChangeArrowheads="1"/>
          </p:cNvSpPr>
          <p:nvPr/>
        </p:nvSpPr>
        <p:spPr bwMode="auto">
          <a:xfrm>
            <a:off x="3657600" y="2286000"/>
            <a:ext cx="9144000" cy="0"/>
          </a:xfrm>
          <a:prstGeom prst="rect">
            <a:avLst/>
          </a:prstGeom>
          <a:noFill/>
          <a:ln w="9525">
            <a:noFill/>
            <a:miter lim="800000"/>
            <a:headEnd/>
            <a:tailEnd/>
          </a:ln>
        </p:spPr>
        <p:txBody>
          <a:bodyPr>
            <a:spAutoFit/>
          </a:bodyPr>
          <a:lstStyle/>
          <a:p>
            <a:endParaRPr lang="zh-CN" altLang="en-US"/>
          </a:p>
        </p:txBody>
      </p:sp>
      <p:graphicFrame>
        <p:nvGraphicFramePr>
          <p:cNvPr id="53254" name="Object 3"/>
          <p:cNvGraphicFramePr>
            <a:graphicFrameLocks noChangeAspect="1"/>
          </p:cNvGraphicFramePr>
          <p:nvPr/>
        </p:nvGraphicFramePr>
        <p:xfrm>
          <a:off x="2800350" y="2298700"/>
          <a:ext cx="4186238" cy="3284538"/>
        </p:xfrm>
        <a:graphic>
          <a:graphicData uri="http://schemas.openxmlformats.org/presentationml/2006/ole">
            <p:oleObj spid="_x0000_s53254" name="Equation" r:id="rId4" imgW="1917700" imgH="1879600" progId="Equation.DSMT4">
              <p:embed/>
            </p:oleObj>
          </a:graphicData>
        </a:graphic>
      </p:graphicFrame>
      <p:sp>
        <p:nvSpPr>
          <p:cNvPr id="53255" name="Rectangle 9"/>
          <p:cNvSpPr>
            <a:spLocks noChangeArrowheads="1"/>
          </p:cNvSpPr>
          <p:nvPr/>
        </p:nvSpPr>
        <p:spPr bwMode="auto">
          <a:xfrm>
            <a:off x="3981450" y="2947988"/>
            <a:ext cx="9144000" cy="0"/>
          </a:xfrm>
          <a:prstGeom prst="rect">
            <a:avLst/>
          </a:prstGeom>
          <a:noFill/>
          <a:ln w="9525">
            <a:noFill/>
            <a:miter lim="800000"/>
            <a:headEnd/>
            <a:tailEnd/>
          </a:ln>
        </p:spPr>
        <p:txBody>
          <a:bodyPr>
            <a:spAutoFit/>
          </a:bodyPr>
          <a:lstStyle/>
          <a:p>
            <a:endParaRPr lang="zh-CN" altLang="en-US"/>
          </a:p>
        </p:txBody>
      </p:sp>
      <p:sp>
        <p:nvSpPr>
          <p:cNvPr id="53256" name="Rectangle 10"/>
          <p:cNvSpPr>
            <a:spLocks noChangeArrowheads="1"/>
          </p:cNvSpPr>
          <p:nvPr/>
        </p:nvSpPr>
        <p:spPr bwMode="auto">
          <a:xfrm>
            <a:off x="595313" y="2046288"/>
            <a:ext cx="2022475" cy="457200"/>
          </a:xfrm>
          <a:prstGeom prst="rect">
            <a:avLst/>
          </a:prstGeom>
          <a:noFill/>
          <a:ln w="9525">
            <a:noFill/>
            <a:miter lim="800000"/>
            <a:headEnd/>
            <a:tailEnd/>
          </a:ln>
        </p:spPr>
        <p:txBody>
          <a:bodyPr wrap="none">
            <a:spAutoFit/>
          </a:bodyPr>
          <a:lstStyle/>
          <a:p>
            <a:r>
              <a:rPr lang="zh-CN" altLang="en-US" b="1"/>
              <a:t>则数学模型为</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body" idx="1"/>
          </p:nvPr>
        </p:nvSpPr>
        <p:spPr>
          <a:xfrm>
            <a:off x="609600" y="71438"/>
            <a:ext cx="7772400" cy="1066800"/>
          </a:xfrm>
        </p:spPr>
        <p:txBody>
          <a:bodyPr/>
          <a:lstStyle/>
          <a:p>
            <a:pPr lvl="1"/>
            <a:r>
              <a:rPr lang="zh-CN" altLang="en-US" sz="2400" b="1" smtClean="0">
                <a:latin typeface="Arial" charset="0"/>
                <a:ea typeface="楷体_GB2312" pitchFamily="49" charset="-122"/>
              </a:rPr>
              <a:t>一般地，在建立数学模型时，若需从</a:t>
            </a:r>
            <a:r>
              <a:rPr lang="en-US" altLang="zh-CN" sz="2400" b="1" smtClean="0">
                <a:latin typeface="Arial" charset="0"/>
                <a:ea typeface="楷体_GB2312" pitchFamily="49" charset="-122"/>
              </a:rPr>
              <a:t>p</a:t>
            </a:r>
            <a:r>
              <a:rPr lang="zh-CN" altLang="en-US" sz="2400" b="1" smtClean="0">
                <a:latin typeface="Arial" charset="0"/>
                <a:ea typeface="楷体_GB2312" pitchFamily="49" charset="-122"/>
              </a:rPr>
              <a:t>个约束条件中选择</a:t>
            </a:r>
            <a:r>
              <a:rPr lang="en-US" altLang="zh-CN" sz="2400" b="1" smtClean="0">
                <a:latin typeface="Arial" charset="0"/>
                <a:ea typeface="楷体_GB2312" pitchFamily="49" charset="-122"/>
              </a:rPr>
              <a:t>q</a:t>
            </a:r>
            <a:r>
              <a:rPr lang="zh-CN" altLang="en-US" sz="2400" b="1" smtClean="0">
                <a:latin typeface="Arial" charset="0"/>
                <a:ea typeface="楷体_GB2312" pitchFamily="49" charset="-122"/>
              </a:rPr>
              <a:t>个约束条件，则可以引入</a:t>
            </a:r>
            <a:r>
              <a:rPr lang="en-US" altLang="zh-CN" sz="2400" b="1" smtClean="0">
                <a:latin typeface="Arial" charset="0"/>
                <a:ea typeface="楷体_GB2312" pitchFamily="49" charset="-122"/>
              </a:rPr>
              <a:t>p</a:t>
            </a:r>
            <a:r>
              <a:rPr lang="zh-CN" altLang="en-US" sz="2400" b="1" smtClean="0">
                <a:latin typeface="Arial" charset="0"/>
                <a:ea typeface="楷体_GB2312" pitchFamily="49" charset="-122"/>
              </a:rPr>
              <a:t>个</a:t>
            </a:r>
            <a:r>
              <a:rPr lang="en-US" altLang="zh-CN" sz="2400" b="1" smtClean="0">
                <a:latin typeface="Arial" charset="0"/>
                <a:ea typeface="楷体_GB2312" pitchFamily="49" charset="-122"/>
              </a:rPr>
              <a:t>0-1</a:t>
            </a:r>
            <a:r>
              <a:rPr lang="zh-CN" altLang="en-US" sz="2400" b="1" smtClean="0">
                <a:latin typeface="Arial" charset="0"/>
                <a:ea typeface="楷体_GB2312" pitchFamily="49" charset="-122"/>
              </a:rPr>
              <a:t>变量</a:t>
            </a:r>
          </a:p>
        </p:txBody>
      </p:sp>
      <p:sp>
        <p:nvSpPr>
          <p:cNvPr id="54275" name="Rectangle 5"/>
          <p:cNvSpPr>
            <a:spLocks noChangeArrowheads="1"/>
          </p:cNvSpPr>
          <p:nvPr/>
        </p:nvSpPr>
        <p:spPr bwMode="auto">
          <a:xfrm>
            <a:off x="3529013" y="2419350"/>
            <a:ext cx="9144000" cy="0"/>
          </a:xfrm>
          <a:prstGeom prst="rect">
            <a:avLst/>
          </a:prstGeom>
          <a:noFill/>
          <a:ln w="9525">
            <a:noFill/>
            <a:miter lim="800000"/>
            <a:headEnd/>
            <a:tailEnd/>
          </a:ln>
        </p:spPr>
        <p:txBody>
          <a:bodyPr>
            <a:spAutoFit/>
          </a:bodyPr>
          <a:lstStyle/>
          <a:p>
            <a:endParaRPr lang="zh-CN" altLang="en-US"/>
          </a:p>
        </p:txBody>
      </p:sp>
      <p:graphicFrame>
        <p:nvGraphicFramePr>
          <p:cNvPr id="54276" name="Object 2"/>
          <p:cNvGraphicFramePr>
            <a:graphicFrameLocks noChangeAspect="1"/>
          </p:cNvGraphicFramePr>
          <p:nvPr/>
        </p:nvGraphicFramePr>
        <p:xfrm>
          <a:off x="1663700" y="1214438"/>
          <a:ext cx="5821363" cy="990600"/>
        </p:xfrm>
        <a:graphic>
          <a:graphicData uri="http://schemas.openxmlformats.org/presentationml/2006/ole">
            <p:oleObj spid="_x0000_s54276" name="Equation" r:id="rId3" imgW="2857500" imgH="482600" progId="Equation.DSMT4">
              <p:embed/>
            </p:oleObj>
          </a:graphicData>
        </a:graphic>
      </p:graphicFrame>
      <p:sp>
        <p:nvSpPr>
          <p:cNvPr id="54277" name="Rectangle 7"/>
          <p:cNvSpPr>
            <a:spLocks noChangeArrowheads="1"/>
          </p:cNvSpPr>
          <p:nvPr/>
        </p:nvSpPr>
        <p:spPr bwMode="auto">
          <a:xfrm>
            <a:off x="3900488" y="2243138"/>
            <a:ext cx="9144000" cy="0"/>
          </a:xfrm>
          <a:prstGeom prst="rect">
            <a:avLst/>
          </a:prstGeom>
          <a:noFill/>
          <a:ln w="9525">
            <a:noFill/>
            <a:miter lim="800000"/>
            <a:headEnd/>
            <a:tailEnd/>
          </a:ln>
        </p:spPr>
        <p:txBody>
          <a:bodyPr>
            <a:spAutoFit/>
          </a:bodyPr>
          <a:lstStyle/>
          <a:p>
            <a:endParaRPr lang="zh-CN" altLang="en-US"/>
          </a:p>
        </p:txBody>
      </p:sp>
      <p:graphicFrame>
        <p:nvGraphicFramePr>
          <p:cNvPr id="54278" name="Object 3"/>
          <p:cNvGraphicFramePr>
            <a:graphicFrameLocks noChangeAspect="1"/>
          </p:cNvGraphicFramePr>
          <p:nvPr/>
        </p:nvGraphicFramePr>
        <p:xfrm>
          <a:off x="2084388" y="3109913"/>
          <a:ext cx="4156075" cy="2078037"/>
        </p:xfrm>
        <a:graphic>
          <a:graphicData uri="http://schemas.openxmlformats.org/presentationml/2006/ole">
            <p:oleObj spid="_x0000_s54278" name="Equation" r:id="rId4" imgW="1358900" imgH="914400" progId="Equation.DSMT4">
              <p:embed/>
            </p:oleObj>
          </a:graphicData>
        </a:graphic>
      </p:graphicFrame>
      <p:sp>
        <p:nvSpPr>
          <p:cNvPr id="54279" name="Rectangle 8"/>
          <p:cNvSpPr>
            <a:spLocks noChangeArrowheads="1"/>
          </p:cNvSpPr>
          <p:nvPr/>
        </p:nvSpPr>
        <p:spPr bwMode="auto">
          <a:xfrm>
            <a:off x="1219200" y="2290763"/>
            <a:ext cx="2328863" cy="676275"/>
          </a:xfrm>
          <a:prstGeom prst="rect">
            <a:avLst/>
          </a:prstGeom>
          <a:noFill/>
          <a:ln w="9525">
            <a:noFill/>
            <a:miter lim="800000"/>
            <a:headEnd/>
            <a:tailEnd/>
          </a:ln>
        </p:spPr>
        <p:txBody>
          <a:bodyPr wrap="none">
            <a:spAutoFit/>
          </a:bodyPr>
          <a:lstStyle/>
          <a:p>
            <a:pPr>
              <a:lnSpc>
                <a:spcPct val="160000"/>
              </a:lnSpc>
              <a:spcBef>
                <a:spcPts val="1300"/>
              </a:spcBef>
              <a:spcAft>
                <a:spcPts val="1300"/>
              </a:spcAft>
            </a:pPr>
            <a:r>
              <a:rPr lang="zh-CN" altLang="en-US" b="1"/>
              <a:t>那么约束条件组</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ChangeArrowheads="1"/>
          </p:cNvSpPr>
          <p:nvPr/>
        </p:nvSpPr>
        <p:spPr bwMode="auto">
          <a:xfrm>
            <a:off x="714375" y="122238"/>
            <a:ext cx="8245475" cy="460375"/>
          </a:xfrm>
          <a:prstGeom prst="rect">
            <a:avLst/>
          </a:prstGeom>
          <a:noFill/>
          <a:ln w="9525">
            <a:noFill/>
            <a:miter lim="800000"/>
            <a:headEnd/>
            <a:tailEnd/>
          </a:ln>
          <a:effectLst/>
        </p:spPr>
        <p:txBody>
          <a:bodyPr>
            <a:spAutoFit/>
          </a:bodyPr>
          <a:lstStyle/>
          <a:p>
            <a:pPr>
              <a:tabLst>
                <a:tab pos="266700" algn="l"/>
              </a:tabLst>
            </a:pPr>
            <a:r>
              <a:rPr lang="zh-CN" altLang="en-US" sz="2400">
                <a:solidFill>
                  <a:srgbClr val="FF3300"/>
                </a:solidFill>
              </a:rPr>
              <a:t>求解</a:t>
            </a:r>
            <a:r>
              <a:rPr lang="en-US" altLang="zh-CN" sz="2400">
                <a:solidFill>
                  <a:srgbClr val="FF3300"/>
                </a:solidFill>
              </a:rPr>
              <a:t>0</a:t>
            </a:r>
            <a:r>
              <a:rPr lang="zh-CN" altLang="en-US" sz="2400">
                <a:solidFill>
                  <a:srgbClr val="FF3300"/>
                </a:solidFill>
              </a:rPr>
              <a:t>－</a:t>
            </a:r>
            <a:r>
              <a:rPr lang="en-US" altLang="zh-CN" sz="2400">
                <a:solidFill>
                  <a:srgbClr val="FF3300"/>
                </a:solidFill>
              </a:rPr>
              <a:t>1</a:t>
            </a:r>
            <a:r>
              <a:rPr lang="zh-CN" altLang="en-US" sz="2400">
                <a:solidFill>
                  <a:srgbClr val="FF3300"/>
                </a:solidFill>
              </a:rPr>
              <a:t>整数规划的隐枚举法</a:t>
            </a:r>
            <a:r>
              <a:rPr lang="en-US" altLang="zh-CN" sz="2400"/>
              <a:t>(</a:t>
            </a:r>
            <a:r>
              <a:rPr kumimoji="0" lang="en-US" altLang="zh-CN" sz="2400"/>
              <a:t>Implicit Enumeration Method)</a:t>
            </a:r>
            <a:endParaRPr lang="en-US" altLang="zh-CN" sz="2400">
              <a:solidFill>
                <a:srgbClr val="FF3300"/>
              </a:solidFill>
            </a:endParaRPr>
          </a:p>
        </p:txBody>
      </p:sp>
      <p:sp>
        <p:nvSpPr>
          <p:cNvPr id="55299" name="Rectangle 8"/>
          <p:cNvSpPr>
            <a:spLocks noChangeArrowheads="1"/>
          </p:cNvSpPr>
          <p:nvPr/>
        </p:nvSpPr>
        <p:spPr bwMode="auto">
          <a:xfrm>
            <a:off x="238125" y="765175"/>
            <a:ext cx="5499100" cy="492125"/>
          </a:xfrm>
          <a:prstGeom prst="rect">
            <a:avLst/>
          </a:prstGeom>
          <a:noFill/>
          <a:ln w="9525">
            <a:noFill/>
            <a:miter lim="800000"/>
            <a:headEnd/>
            <a:tailEnd/>
          </a:ln>
          <a:effectLst/>
        </p:spPr>
        <p:txBody>
          <a:bodyPr>
            <a:spAutoFit/>
          </a:bodyPr>
          <a:lstStyle/>
          <a:p>
            <a:r>
              <a:rPr lang="zh-CN" altLang="en-US"/>
              <a:t>隐枚举法的步骤： </a:t>
            </a:r>
          </a:p>
        </p:txBody>
      </p:sp>
      <p:sp>
        <p:nvSpPr>
          <p:cNvPr id="55300" name="Rectangle 9"/>
          <p:cNvSpPr>
            <a:spLocks noChangeArrowheads="1"/>
          </p:cNvSpPr>
          <p:nvPr/>
        </p:nvSpPr>
        <p:spPr bwMode="auto">
          <a:xfrm>
            <a:off x="390525" y="1450975"/>
            <a:ext cx="6477000" cy="457200"/>
          </a:xfrm>
          <a:prstGeom prst="rect">
            <a:avLst/>
          </a:prstGeom>
          <a:noFill/>
          <a:ln w="9525">
            <a:noFill/>
            <a:miter lim="800000"/>
            <a:headEnd/>
            <a:tailEnd/>
          </a:ln>
          <a:effectLst/>
        </p:spPr>
        <p:txBody>
          <a:bodyPr>
            <a:spAutoFit/>
          </a:bodyPr>
          <a:lstStyle/>
          <a:p>
            <a:r>
              <a:rPr lang="en-US" altLang="zh-CN"/>
              <a:t>1.</a:t>
            </a:r>
            <a:r>
              <a:rPr lang="zh-CN" altLang="en-US"/>
              <a:t>找出任意一可行解，目标函数值为</a:t>
            </a:r>
            <a:r>
              <a:rPr lang="en-US" altLang="zh-CN" i="1"/>
              <a:t>Z</a:t>
            </a:r>
            <a:r>
              <a:rPr lang="en-US" altLang="zh-CN" baseline="-30000"/>
              <a:t>0</a:t>
            </a:r>
            <a:r>
              <a:rPr lang="zh-CN" altLang="en-US"/>
              <a:t>； </a:t>
            </a:r>
          </a:p>
        </p:txBody>
      </p:sp>
      <p:sp>
        <p:nvSpPr>
          <p:cNvPr id="55301" name="Rectangle 10"/>
          <p:cNvSpPr>
            <a:spLocks noChangeArrowheads="1"/>
          </p:cNvSpPr>
          <p:nvPr/>
        </p:nvSpPr>
        <p:spPr bwMode="auto">
          <a:xfrm>
            <a:off x="314325" y="1908175"/>
            <a:ext cx="6324600" cy="457200"/>
          </a:xfrm>
          <a:prstGeom prst="rect">
            <a:avLst/>
          </a:prstGeom>
          <a:noFill/>
          <a:ln w="9525">
            <a:noFill/>
            <a:miter lim="800000"/>
            <a:headEnd/>
            <a:tailEnd/>
          </a:ln>
          <a:effectLst/>
        </p:spPr>
        <p:txBody>
          <a:bodyPr>
            <a:spAutoFit/>
          </a:bodyPr>
          <a:lstStyle/>
          <a:p>
            <a:pPr algn="just">
              <a:tabLst>
                <a:tab pos="495300" algn="l"/>
              </a:tabLst>
            </a:pPr>
            <a:r>
              <a:rPr lang="en-US" altLang="zh-CN"/>
              <a:t>    2.</a:t>
            </a:r>
            <a:r>
              <a:rPr lang="en-US" altLang="zh-CN">
                <a:cs typeface="Times New Roman" pitchFamily="18" charset="0"/>
              </a:rPr>
              <a:t>  </a:t>
            </a:r>
            <a:r>
              <a:rPr lang="zh-CN" altLang="en-US"/>
              <a:t>原问题求最大值时，则增加一个约束</a:t>
            </a:r>
          </a:p>
        </p:txBody>
      </p:sp>
      <p:sp>
        <p:nvSpPr>
          <p:cNvPr id="55302" name="Rectangle 12"/>
          <p:cNvSpPr>
            <a:spLocks noChangeArrowheads="1"/>
          </p:cNvSpPr>
          <p:nvPr/>
        </p:nvSpPr>
        <p:spPr bwMode="auto">
          <a:xfrm>
            <a:off x="3714750" y="3314700"/>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55303" name="Object 11"/>
          <p:cNvGraphicFramePr>
            <a:graphicFrameLocks noChangeAspect="1"/>
          </p:cNvGraphicFramePr>
          <p:nvPr/>
        </p:nvGraphicFramePr>
        <p:xfrm>
          <a:off x="1457325" y="2365375"/>
          <a:ext cx="4038600" cy="538163"/>
        </p:xfrm>
        <a:graphic>
          <a:graphicData uri="http://schemas.openxmlformats.org/presentationml/2006/ole">
            <p:oleObj spid="_x0000_s55303" r:id="rId3" imgW="1705079" imgH="218970" progId="Equation.3">
              <p:embed/>
            </p:oleObj>
          </a:graphicData>
        </a:graphic>
      </p:graphicFrame>
      <p:sp>
        <p:nvSpPr>
          <p:cNvPr id="55304" name="Rectangle 13"/>
          <p:cNvSpPr>
            <a:spLocks noChangeArrowheads="1"/>
          </p:cNvSpPr>
          <p:nvPr/>
        </p:nvSpPr>
        <p:spPr bwMode="auto">
          <a:xfrm>
            <a:off x="695325" y="3051175"/>
            <a:ext cx="6096000" cy="457200"/>
          </a:xfrm>
          <a:prstGeom prst="rect">
            <a:avLst/>
          </a:prstGeom>
          <a:noFill/>
          <a:ln w="9525">
            <a:noFill/>
            <a:miter lim="800000"/>
            <a:headEnd/>
            <a:tailEnd/>
          </a:ln>
          <a:effectLst/>
        </p:spPr>
        <p:txBody>
          <a:bodyPr>
            <a:spAutoFit/>
          </a:bodyPr>
          <a:lstStyle/>
          <a:p>
            <a:pPr algn="just"/>
            <a:r>
              <a:rPr lang="zh-CN" altLang="en-US"/>
              <a:t>当求最小值时，上式改为小于等于约束；</a:t>
            </a:r>
          </a:p>
        </p:txBody>
      </p:sp>
      <p:sp>
        <p:nvSpPr>
          <p:cNvPr id="55305" name="Rectangle 14"/>
          <p:cNvSpPr>
            <a:spLocks noChangeArrowheads="1"/>
          </p:cNvSpPr>
          <p:nvPr/>
        </p:nvSpPr>
        <p:spPr bwMode="auto">
          <a:xfrm>
            <a:off x="238125" y="3508375"/>
            <a:ext cx="8686800" cy="1187450"/>
          </a:xfrm>
          <a:prstGeom prst="rect">
            <a:avLst/>
          </a:prstGeom>
          <a:noFill/>
          <a:ln w="9525">
            <a:noFill/>
            <a:miter lim="800000"/>
            <a:headEnd/>
            <a:tailEnd/>
          </a:ln>
          <a:effectLst/>
        </p:spPr>
        <p:txBody>
          <a:bodyPr>
            <a:spAutoFit/>
          </a:bodyPr>
          <a:lstStyle/>
          <a:p>
            <a:r>
              <a:rPr lang="en-US" altLang="zh-CN"/>
              <a:t>3.  </a:t>
            </a:r>
            <a:r>
              <a:rPr lang="zh-CN" altLang="en-US"/>
              <a:t>列出所有可能解，对每个可能解先检验式（*），若满足再检验其它约束，若不满足式（*），则认为不可行，若所有约束都满足，则认为此解是可行解，求出目标值； </a:t>
            </a:r>
          </a:p>
        </p:txBody>
      </p:sp>
      <p:sp>
        <p:nvSpPr>
          <p:cNvPr id="55306" name="Rectangle 15"/>
          <p:cNvSpPr>
            <a:spLocks noChangeArrowheads="1"/>
          </p:cNvSpPr>
          <p:nvPr/>
        </p:nvSpPr>
        <p:spPr bwMode="auto">
          <a:xfrm>
            <a:off x="238125" y="4803775"/>
            <a:ext cx="8686800" cy="457200"/>
          </a:xfrm>
          <a:prstGeom prst="rect">
            <a:avLst/>
          </a:prstGeom>
          <a:noFill/>
          <a:ln w="9525">
            <a:noFill/>
            <a:miter lim="800000"/>
            <a:headEnd/>
            <a:tailEnd/>
          </a:ln>
          <a:effectLst/>
        </p:spPr>
        <p:txBody>
          <a:bodyPr>
            <a:spAutoFit/>
          </a:bodyPr>
          <a:lstStyle/>
          <a:p>
            <a:r>
              <a:rPr lang="en-US" altLang="zh-CN"/>
              <a:t>4. </a:t>
            </a:r>
            <a:r>
              <a:rPr lang="zh-CN" altLang="en-US"/>
              <a:t>目标函数值最大（最小）的解就是最优解。 </a:t>
            </a:r>
          </a:p>
        </p:txBody>
      </p:sp>
      <p:sp>
        <p:nvSpPr>
          <p:cNvPr id="55307" name="Text Box 16"/>
          <p:cNvSpPr txBox="1">
            <a:spLocks noChangeArrowheads="1"/>
          </p:cNvSpPr>
          <p:nvPr/>
        </p:nvSpPr>
        <p:spPr bwMode="auto">
          <a:xfrm>
            <a:off x="6546850" y="2406650"/>
            <a:ext cx="539750" cy="457200"/>
          </a:xfrm>
          <a:prstGeom prst="rect">
            <a:avLst/>
          </a:prstGeom>
          <a:solidFill>
            <a:srgbClr val="FFFF00"/>
          </a:solidFill>
          <a:ln w="9525">
            <a:noFill/>
            <a:miter lim="800000"/>
            <a:headEnd/>
            <a:tailEnd/>
          </a:ln>
          <a:effectLst/>
        </p:spPr>
        <p:txBody>
          <a:bodyPr wrap="none">
            <a:spAutoFit/>
          </a:bodyPr>
          <a:lstStyle/>
          <a:p>
            <a:r>
              <a:rPr lang="en-US" altLang="zh-CN">
                <a:solidFill>
                  <a:schemeClr val="tx2"/>
                </a:solidFill>
              </a:rPr>
              <a:t>(*)</a:t>
            </a:r>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ChangeArrowheads="1"/>
          </p:cNvSpPr>
          <p:nvPr/>
        </p:nvSpPr>
        <p:spPr bwMode="auto">
          <a:xfrm>
            <a:off x="250825" y="188913"/>
            <a:ext cx="6769100" cy="492125"/>
          </a:xfrm>
          <a:prstGeom prst="rect">
            <a:avLst/>
          </a:prstGeom>
          <a:noFill/>
          <a:ln w="9525">
            <a:noFill/>
            <a:miter lim="800000"/>
            <a:headEnd/>
            <a:tailEnd/>
          </a:ln>
          <a:effectLst/>
        </p:spPr>
        <p:txBody>
          <a:bodyPr>
            <a:spAutoFit/>
          </a:bodyPr>
          <a:lstStyle/>
          <a:p>
            <a:pPr algn="just"/>
            <a:r>
              <a:rPr lang="zh-CN" altLang="en-US"/>
              <a:t>用隐枚举法求下列</a:t>
            </a:r>
            <a:r>
              <a:rPr lang="en-US" altLang="zh-CN"/>
              <a:t>0</a:t>
            </a:r>
            <a:r>
              <a:rPr lang="zh-CN" altLang="en-US"/>
              <a:t>－</a:t>
            </a:r>
            <a:r>
              <a:rPr lang="en-US" altLang="zh-CN"/>
              <a:t>1</a:t>
            </a:r>
            <a:r>
              <a:rPr lang="zh-CN" altLang="en-US"/>
              <a:t>整数规划的最优解</a:t>
            </a:r>
          </a:p>
        </p:txBody>
      </p:sp>
      <p:graphicFrame>
        <p:nvGraphicFramePr>
          <p:cNvPr id="56323" name="Object 4"/>
          <p:cNvGraphicFramePr>
            <a:graphicFrameLocks noChangeAspect="1"/>
          </p:cNvGraphicFramePr>
          <p:nvPr/>
        </p:nvGraphicFramePr>
        <p:xfrm>
          <a:off x="2268538" y="906463"/>
          <a:ext cx="3152775" cy="2408237"/>
        </p:xfrm>
        <a:graphic>
          <a:graphicData uri="http://schemas.openxmlformats.org/presentationml/2006/ole">
            <p:oleObj spid="_x0000_s56323" name="Equation" r:id="rId3" imgW="1552454" imgH="1180980" progId="Equation.3">
              <p:embed/>
            </p:oleObj>
          </a:graphicData>
        </a:graphic>
      </p:graphicFrame>
      <p:sp>
        <p:nvSpPr>
          <p:cNvPr id="56324" name="Rectangle 6"/>
          <p:cNvSpPr>
            <a:spLocks noChangeArrowheads="1"/>
          </p:cNvSpPr>
          <p:nvPr/>
        </p:nvSpPr>
        <p:spPr bwMode="auto">
          <a:xfrm>
            <a:off x="107950" y="3581400"/>
            <a:ext cx="9144000" cy="457200"/>
          </a:xfrm>
          <a:prstGeom prst="rect">
            <a:avLst/>
          </a:prstGeom>
          <a:noFill/>
          <a:ln w="9525">
            <a:noFill/>
            <a:miter lim="800000"/>
            <a:headEnd/>
            <a:tailEnd/>
          </a:ln>
          <a:effectLst/>
        </p:spPr>
        <p:txBody>
          <a:bodyPr>
            <a:spAutoFit/>
          </a:bodyPr>
          <a:lstStyle/>
          <a:p>
            <a:pPr algn="just"/>
            <a:r>
              <a:rPr lang="en-US" altLang="zh-CN"/>
              <a:t>【</a:t>
            </a:r>
            <a:r>
              <a:rPr lang="zh-CN" altLang="en-US"/>
              <a:t>解</a:t>
            </a:r>
            <a:r>
              <a:rPr lang="en-US" altLang="zh-CN"/>
              <a:t>】</a:t>
            </a:r>
            <a:r>
              <a:rPr lang="zh-CN" altLang="en-US"/>
              <a:t>容易求得</a:t>
            </a:r>
            <a:r>
              <a:rPr lang="en-US" altLang="zh-CN" i="1"/>
              <a:t>X</a:t>
            </a:r>
            <a:r>
              <a:rPr lang="zh-CN" altLang="en-US"/>
              <a:t>＝</a:t>
            </a:r>
            <a:r>
              <a:rPr lang="en-US" altLang="zh-CN"/>
              <a:t>(1,0,0)</a:t>
            </a:r>
            <a:r>
              <a:rPr lang="zh-CN" altLang="en-US"/>
              <a:t>是一可行解，</a:t>
            </a:r>
            <a:r>
              <a:rPr lang="en-US" altLang="zh-CN"/>
              <a:t>Z</a:t>
            </a:r>
            <a:r>
              <a:rPr lang="en-US" altLang="zh-CN" baseline="-30000"/>
              <a:t>0</a:t>
            </a:r>
            <a:r>
              <a:rPr lang="zh-CN" altLang="en-US"/>
              <a:t>＝</a:t>
            </a:r>
            <a:r>
              <a:rPr lang="en-US" altLang="zh-CN"/>
              <a:t>6</a:t>
            </a:r>
            <a:r>
              <a:rPr lang="zh-CN" altLang="en-US"/>
              <a:t>。加一个约束</a:t>
            </a:r>
          </a:p>
        </p:txBody>
      </p:sp>
      <p:sp>
        <p:nvSpPr>
          <p:cNvPr id="56325" name="Rectangle 8"/>
          <p:cNvSpPr>
            <a:spLocks noChangeArrowheads="1"/>
          </p:cNvSpPr>
          <p:nvPr/>
        </p:nvSpPr>
        <p:spPr bwMode="auto">
          <a:xfrm>
            <a:off x="3976688" y="3314700"/>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56326" name="Object 7"/>
          <p:cNvGraphicFramePr>
            <a:graphicFrameLocks noChangeAspect="1"/>
          </p:cNvGraphicFramePr>
          <p:nvPr/>
        </p:nvGraphicFramePr>
        <p:xfrm>
          <a:off x="3022600" y="4195763"/>
          <a:ext cx="2438400" cy="468312"/>
        </p:xfrm>
        <a:graphic>
          <a:graphicData uri="http://schemas.openxmlformats.org/presentationml/2006/ole">
            <p:oleObj spid="_x0000_s56326" name="Equation" r:id="rId4" imgW="1181021" imgH="218970" progId="Equation.DSMT4">
              <p:embed/>
            </p:oleObj>
          </a:graphicData>
        </a:graphic>
      </p:graphicFrame>
      <p:sp>
        <p:nvSpPr>
          <p:cNvPr id="56327" name="Rectangle 9"/>
          <p:cNvSpPr>
            <a:spLocks noChangeArrowheads="1"/>
          </p:cNvSpPr>
          <p:nvPr/>
        </p:nvSpPr>
        <p:spPr bwMode="auto">
          <a:xfrm>
            <a:off x="6051550" y="4038600"/>
            <a:ext cx="914400" cy="457200"/>
          </a:xfrm>
          <a:prstGeom prst="rect">
            <a:avLst/>
          </a:prstGeom>
          <a:noFill/>
          <a:ln w="9525">
            <a:noFill/>
            <a:miter lim="800000"/>
            <a:headEnd/>
            <a:tailEnd/>
          </a:ln>
          <a:effectLst/>
        </p:spPr>
        <p:txBody>
          <a:bodyPr>
            <a:spAutoFit/>
          </a:bodyPr>
          <a:lstStyle/>
          <a:p>
            <a:pPr algn="ctr"/>
            <a:r>
              <a:rPr lang="en-US" altLang="zh-CN"/>
              <a:t> (0)</a:t>
            </a:r>
          </a:p>
        </p:txBody>
      </p:sp>
      <p:sp>
        <p:nvSpPr>
          <p:cNvPr id="56328" name="Rectangle 10"/>
          <p:cNvSpPr>
            <a:spLocks noChangeArrowheads="1"/>
          </p:cNvSpPr>
          <p:nvPr/>
        </p:nvSpPr>
        <p:spPr bwMode="auto">
          <a:xfrm>
            <a:off x="107950" y="4724400"/>
            <a:ext cx="9144000" cy="1292225"/>
          </a:xfrm>
          <a:prstGeom prst="rect">
            <a:avLst/>
          </a:prstGeom>
          <a:noFill/>
          <a:ln w="9525">
            <a:noFill/>
            <a:miter lim="800000"/>
            <a:headEnd/>
            <a:tailEnd/>
          </a:ln>
          <a:effectLst/>
        </p:spPr>
        <p:txBody>
          <a:bodyPr>
            <a:spAutoFit/>
          </a:bodyPr>
          <a:lstStyle/>
          <a:p>
            <a:pPr algn="just"/>
            <a:r>
              <a:rPr lang="zh-CN" altLang="en-US"/>
              <a:t>由于</a:t>
            </a:r>
            <a:r>
              <a:rPr lang="en-US" altLang="zh-CN"/>
              <a:t>3</a:t>
            </a:r>
            <a:r>
              <a:rPr lang="zh-CN" altLang="en-US"/>
              <a:t>个变量每个变量取</a:t>
            </a:r>
            <a:r>
              <a:rPr lang="en-US" altLang="zh-CN"/>
              <a:t>0</a:t>
            </a:r>
            <a:r>
              <a:rPr lang="zh-CN" altLang="en-US"/>
              <a:t>或</a:t>
            </a:r>
            <a:r>
              <a:rPr lang="en-US" altLang="zh-CN"/>
              <a:t>1</a:t>
            </a:r>
            <a:r>
              <a:rPr lang="zh-CN" altLang="en-US"/>
              <a:t>，共有</a:t>
            </a:r>
            <a:r>
              <a:rPr lang="en-US" altLang="zh-CN"/>
              <a:t>8</a:t>
            </a:r>
            <a:r>
              <a:rPr lang="zh-CN" altLang="en-US"/>
              <a:t>种组合，用列表的方法检验每种组合解是否可行解，满足约束打上记号“√”，不满足约束打上记号“  </a:t>
            </a:r>
            <a:r>
              <a:rPr lang="en-US" altLang="zh-CN"/>
              <a:t>×”</a:t>
            </a:r>
            <a:r>
              <a:rPr lang="zh-CN" altLang="en-US"/>
              <a:t>，计算如表所示。</a:t>
            </a:r>
          </a:p>
        </p:txBody>
      </p:sp>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6" name="Group 167"/>
          <p:cNvGrpSpPr>
            <a:grpSpLocks/>
          </p:cNvGrpSpPr>
          <p:nvPr/>
        </p:nvGrpSpPr>
        <p:grpSpPr bwMode="auto">
          <a:xfrm>
            <a:off x="882650" y="317500"/>
            <a:ext cx="7696200" cy="4495800"/>
            <a:chOff x="-3" y="-3"/>
            <a:chExt cx="2922" cy="3462"/>
          </a:xfrm>
        </p:grpSpPr>
        <p:grpSp>
          <p:nvGrpSpPr>
            <p:cNvPr id="57367" name="Group 165"/>
            <p:cNvGrpSpPr>
              <a:grpSpLocks/>
            </p:cNvGrpSpPr>
            <p:nvPr/>
          </p:nvGrpSpPr>
          <p:grpSpPr bwMode="auto">
            <a:xfrm>
              <a:off x="0" y="0"/>
              <a:ext cx="2916" cy="3456"/>
              <a:chOff x="0" y="0"/>
              <a:chExt cx="2916" cy="3456"/>
            </a:xfrm>
          </p:grpSpPr>
          <p:grpSp>
            <p:nvGrpSpPr>
              <p:cNvPr id="57369" name="Group 58"/>
              <p:cNvGrpSpPr>
                <a:grpSpLocks/>
              </p:cNvGrpSpPr>
              <p:nvPr/>
            </p:nvGrpSpPr>
            <p:grpSpPr bwMode="auto">
              <a:xfrm>
                <a:off x="0" y="0"/>
                <a:ext cx="633" cy="384"/>
                <a:chOff x="0" y="0"/>
                <a:chExt cx="633" cy="384"/>
              </a:xfrm>
            </p:grpSpPr>
            <p:sp>
              <p:nvSpPr>
                <p:cNvPr id="57529" name="Rectangle 3"/>
                <p:cNvSpPr>
                  <a:spLocks noChangeArrowheads="1"/>
                </p:cNvSpPr>
                <p:nvPr/>
              </p:nvSpPr>
              <p:spPr bwMode="auto">
                <a:xfrm>
                  <a:off x="43" y="0"/>
                  <a:ext cx="547" cy="384"/>
                </a:xfrm>
                <a:prstGeom prst="rect">
                  <a:avLst/>
                </a:prstGeom>
                <a:noFill/>
                <a:ln w="9525">
                  <a:noFill/>
                  <a:miter lim="800000"/>
                  <a:headEnd/>
                  <a:tailEnd/>
                </a:ln>
                <a:effectLst/>
              </p:spPr>
              <p:txBody>
                <a:bodyPr/>
                <a:lstStyle/>
                <a:p>
                  <a:pPr algn="just"/>
                  <a:r>
                    <a:rPr lang="zh-CN" altLang="en-US" sz="2000"/>
                    <a:t>变量组合</a:t>
                  </a:r>
                </a:p>
                <a:p>
                  <a:pPr algn="just" eaLnBrk="0" hangingPunct="0"/>
                  <a:endParaRPr lang="en-US" altLang="zh-CN" sz="2000"/>
                </a:p>
              </p:txBody>
            </p:sp>
            <p:sp>
              <p:nvSpPr>
                <p:cNvPr id="57530" name="Rectangle 57"/>
                <p:cNvSpPr>
                  <a:spLocks noChangeArrowheads="1"/>
                </p:cNvSpPr>
                <p:nvPr/>
              </p:nvSpPr>
              <p:spPr bwMode="auto">
                <a:xfrm>
                  <a:off x="0" y="0"/>
                  <a:ext cx="633" cy="384"/>
                </a:xfrm>
                <a:prstGeom prst="rect">
                  <a:avLst/>
                </a:prstGeom>
                <a:noFill/>
                <a:ln w="7">
                  <a:solidFill>
                    <a:srgbClr val="A0A0A0"/>
                  </a:solidFill>
                  <a:miter lim="800000"/>
                  <a:headEnd/>
                  <a:tailEnd/>
                </a:ln>
                <a:effectLst/>
              </p:spPr>
              <p:txBody>
                <a:bodyPr/>
                <a:lstStyle/>
                <a:p>
                  <a:endParaRPr lang="zh-CN" altLang="en-US"/>
                </a:p>
              </p:txBody>
            </p:sp>
          </p:grpSp>
          <p:grpSp>
            <p:nvGrpSpPr>
              <p:cNvPr id="57370" name="Group 60"/>
              <p:cNvGrpSpPr>
                <a:grpSpLocks/>
              </p:cNvGrpSpPr>
              <p:nvPr/>
            </p:nvGrpSpPr>
            <p:grpSpPr bwMode="auto">
              <a:xfrm>
                <a:off x="633" y="0"/>
                <a:ext cx="482" cy="384"/>
                <a:chOff x="633" y="0"/>
                <a:chExt cx="482" cy="384"/>
              </a:xfrm>
            </p:grpSpPr>
            <p:sp>
              <p:nvSpPr>
                <p:cNvPr id="57527" name="Rectangle 4"/>
                <p:cNvSpPr>
                  <a:spLocks noChangeArrowheads="1"/>
                </p:cNvSpPr>
                <p:nvPr/>
              </p:nvSpPr>
              <p:spPr bwMode="auto">
                <a:xfrm>
                  <a:off x="676" y="0"/>
                  <a:ext cx="396" cy="384"/>
                </a:xfrm>
                <a:prstGeom prst="rect">
                  <a:avLst/>
                </a:prstGeom>
                <a:noFill/>
                <a:ln w="9525">
                  <a:noFill/>
                  <a:miter lim="800000"/>
                  <a:headEnd/>
                  <a:tailEnd/>
                </a:ln>
                <a:effectLst/>
              </p:spPr>
              <p:txBody>
                <a:bodyPr/>
                <a:lstStyle/>
                <a:p>
                  <a:pPr algn="just"/>
                  <a:r>
                    <a:rPr lang="zh-CN" altLang="en-US" sz="2000"/>
                    <a:t>约束</a:t>
                  </a:r>
                  <a:r>
                    <a:rPr lang="en-US" altLang="zh-CN" sz="2000"/>
                    <a:t>(0)</a:t>
                  </a:r>
                </a:p>
                <a:p>
                  <a:pPr algn="just" eaLnBrk="0" hangingPunct="0"/>
                  <a:endParaRPr lang="en-US" altLang="zh-CN" sz="2000"/>
                </a:p>
              </p:txBody>
            </p:sp>
            <p:sp>
              <p:nvSpPr>
                <p:cNvPr id="57528" name="Rectangle 59"/>
                <p:cNvSpPr>
                  <a:spLocks noChangeArrowheads="1"/>
                </p:cNvSpPr>
                <p:nvPr/>
              </p:nvSpPr>
              <p:spPr bwMode="auto">
                <a:xfrm>
                  <a:off x="633" y="0"/>
                  <a:ext cx="482" cy="384"/>
                </a:xfrm>
                <a:prstGeom prst="rect">
                  <a:avLst/>
                </a:prstGeom>
                <a:noFill/>
                <a:ln w="7">
                  <a:solidFill>
                    <a:srgbClr val="A0A0A0"/>
                  </a:solidFill>
                  <a:miter lim="800000"/>
                  <a:headEnd/>
                  <a:tailEnd/>
                </a:ln>
                <a:effectLst/>
              </p:spPr>
              <p:txBody>
                <a:bodyPr/>
                <a:lstStyle/>
                <a:p>
                  <a:endParaRPr lang="zh-CN" altLang="en-US"/>
                </a:p>
              </p:txBody>
            </p:sp>
          </p:grpSp>
          <p:grpSp>
            <p:nvGrpSpPr>
              <p:cNvPr id="57371" name="Group 62"/>
              <p:cNvGrpSpPr>
                <a:grpSpLocks/>
              </p:cNvGrpSpPr>
              <p:nvPr/>
            </p:nvGrpSpPr>
            <p:grpSpPr bwMode="auto">
              <a:xfrm>
                <a:off x="1115" y="0"/>
                <a:ext cx="482" cy="384"/>
                <a:chOff x="1115" y="0"/>
                <a:chExt cx="482" cy="384"/>
              </a:xfrm>
            </p:grpSpPr>
            <p:sp>
              <p:nvSpPr>
                <p:cNvPr id="57525" name="Rectangle 5"/>
                <p:cNvSpPr>
                  <a:spLocks noChangeArrowheads="1"/>
                </p:cNvSpPr>
                <p:nvPr/>
              </p:nvSpPr>
              <p:spPr bwMode="auto">
                <a:xfrm>
                  <a:off x="1158" y="0"/>
                  <a:ext cx="396" cy="384"/>
                </a:xfrm>
                <a:prstGeom prst="rect">
                  <a:avLst/>
                </a:prstGeom>
                <a:noFill/>
                <a:ln w="9525">
                  <a:noFill/>
                  <a:miter lim="800000"/>
                  <a:headEnd/>
                  <a:tailEnd/>
                </a:ln>
                <a:effectLst/>
              </p:spPr>
              <p:txBody>
                <a:bodyPr/>
                <a:lstStyle/>
                <a:p>
                  <a:pPr algn="just"/>
                  <a:r>
                    <a:rPr lang="zh-CN" altLang="en-US" sz="2000"/>
                    <a:t>约束</a:t>
                  </a:r>
                  <a:r>
                    <a:rPr lang="en-US" altLang="zh-CN" sz="2000"/>
                    <a:t>(1)</a:t>
                  </a:r>
                </a:p>
                <a:p>
                  <a:pPr algn="just" eaLnBrk="0" hangingPunct="0"/>
                  <a:endParaRPr lang="en-US" altLang="zh-CN" sz="2000"/>
                </a:p>
              </p:txBody>
            </p:sp>
            <p:sp>
              <p:nvSpPr>
                <p:cNvPr id="57526" name="Rectangle 61"/>
                <p:cNvSpPr>
                  <a:spLocks noChangeArrowheads="1"/>
                </p:cNvSpPr>
                <p:nvPr/>
              </p:nvSpPr>
              <p:spPr bwMode="auto">
                <a:xfrm>
                  <a:off x="1115" y="0"/>
                  <a:ext cx="482" cy="384"/>
                </a:xfrm>
                <a:prstGeom prst="rect">
                  <a:avLst/>
                </a:prstGeom>
                <a:noFill/>
                <a:ln w="7">
                  <a:solidFill>
                    <a:srgbClr val="A0A0A0"/>
                  </a:solidFill>
                  <a:miter lim="800000"/>
                  <a:headEnd/>
                  <a:tailEnd/>
                </a:ln>
                <a:effectLst/>
              </p:spPr>
              <p:txBody>
                <a:bodyPr/>
                <a:lstStyle/>
                <a:p>
                  <a:endParaRPr lang="zh-CN" altLang="en-US"/>
                </a:p>
              </p:txBody>
            </p:sp>
          </p:grpSp>
          <p:grpSp>
            <p:nvGrpSpPr>
              <p:cNvPr id="57372" name="Group 64"/>
              <p:cNvGrpSpPr>
                <a:grpSpLocks/>
              </p:cNvGrpSpPr>
              <p:nvPr/>
            </p:nvGrpSpPr>
            <p:grpSpPr bwMode="auto">
              <a:xfrm>
                <a:off x="1597" y="0"/>
                <a:ext cx="482" cy="384"/>
                <a:chOff x="1597" y="0"/>
                <a:chExt cx="482" cy="384"/>
              </a:xfrm>
            </p:grpSpPr>
            <p:sp>
              <p:nvSpPr>
                <p:cNvPr id="57523" name="Rectangle 6"/>
                <p:cNvSpPr>
                  <a:spLocks noChangeArrowheads="1"/>
                </p:cNvSpPr>
                <p:nvPr/>
              </p:nvSpPr>
              <p:spPr bwMode="auto">
                <a:xfrm>
                  <a:off x="1640" y="0"/>
                  <a:ext cx="396" cy="384"/>
                </a:xfrm>
                <a:prstGeom prst="rect">
                  <a:avLst/>
                </a:prstGeom>
                <a:noFill/>
                <a:ln w="9525">
                  <a:noFill/>
                  <a:miter lim="800000"/>
                  <a:headEnd/>
                  <a:tailEnd/>
                </a:ln>
                <a:effectLst/>
              </p:spPr>
              <p:txBody>
                <a:bodyPr/>
                <a:lstStyle/>
                <a:p>
                  <a:pPr algn="just"/>
                  <a:r>
                    <a:rPr lang="zh-CN" altLang="en-US" sz="2000"/>
                    <a:t>约束</a:t>
                  </a:r>
                  <a:r>
                    <a:rPr lang="en-US" altLang="zh-CN" sz="2000"/>
                    <a:t>(2)</a:t>
                  </a:r>
                </a:p>
                <a:p>
                  <a:pPr algn="just" eaLnBrk="0" hangingPunct="0"/>
                  <a:endParaRPr lang="en-US" altLang="zh-CN" sz="2000"/>
                </a:p>
              </p:txBody>
            </p:sp>
            <p:sp>
              <p:nvSpPr>
                <p:cNvPr id="57524" name="Rectangle 63"/>
                <p:cNvSpPr>
                  <a:spLocks noChangeArrowheads="1"/>
                </p:cNvSpPr>
                <p:nvPr/>
              </p:nvSpPr>
              <p:spPr bwMode="auto">
                <a:xfrm>
                  <a:off x="1597" y="0"/>
                  <a:ext cx="482" cy="384"/>
                </a:xfrm>
                <a:prstGeom prst="rect">
                  <a:avLst/>
                </a:prstGeom>
                <a:noFill/>
                <a:ln w="7">
                  <a:solidFill>
                    <a:srgbClr val="A0A0A0"/>
                  </a:solidFill>
                  <a:miter lim="800000"/>
                  <a:headEnd/>
                  <a:tailEnd/>
                </a:ln>
                <a:effectLst/>
              </p:spPr>
              <p:txBody>
                <a:bodyPr/>
                <a:lstStyle/>
                <a:p>
                  <a:endParaRPr lang="zh-CN" altLang="en-US"/>
                </a:p>
              </p:txBody>
            </p:sp>
          </p:grpSp>
          <p:grpSp>
            <p:nvGrpSpPr>
              <p:cNvPr id="57373" name="Group 66"/>
              <p:cNvGrpSpPr>
                <a:grpSpLocks/>
              </p:cNvGrpSpPr>
              <p:nvPr/>
            </p:nvGrpSpPr>
            <p:grpSpPr bwMode="auto">
              <a:xfrm>
                <a:off x="2079" y="0"/>
                <a:ext cx="482" cy="384"/>
                <a:chOff x="2079" y="0"/>
                <a:chExt cx="482" cy="384"/>
              </a:xfrm>
            </p:grpSpPr>
            <p:sp>
              <p:nvSpPr>
                <p:cNvPr id="57521" name="Rectangle 7"/>
                <p:cNvSpPr>
                  <a:spLocks noChangeArrowheads="1"/>
                </p:cNvSpPr>
                <p:nvPr/>
              </p:nvSpPr>
              <p:spPr bwMode="auto">
                <a:xfrm>
                  <a:off x="2122" y="0"/>
                  <a:ext cx="396" cy="384"/>
                </a:xfrm>
                <a:prstGeom prst="rect">
                  <a:avLst/>
                </a:prstGeom>
                <a:noFill/>
                <a:ln w="9525">
                  <a:noFill/>
                  <a:miter lim="800000"/>
                  <a:headEnd/>
                  <a:tailEnd/>
                </a:ln>
                <a:effectLst/>
              </p:spPr>
              <p:txBody>
                <a:bodyPr/>
                <a:lstStyle/>
                <a:p>
                  <a:pPr algn="just"/>
                  <a:r>
                    <a:rPr lang="zh-CN" altLang="en-US" sz="2000"/>
                    <a:t>约束</a:t>
                  </a:r>
                  <a:r>
                    <a:rPr lang="en-US" altLang="zh-CN" sz="2000"/>
                    <a:t>(3)</a:t>
                  </a:r>
                </a:p>
                <a:p>
                  <a:pPr algn="just" eaLnBrk="0" hangingPunct="0"/>
                  <a:endParaRPr lang="en-US" altLang="zh-CN" sz="2000"/>
                </a:p>
              </p:txBody>
            </p:sp>
            <p:sp>
              <p:nvSpPr>
                <p:cNvPr id="57522" name="Rectangle 65"/>
                <p:cNvSpPr>
                  <a:spLocks noChangeArrowheads="1"/>
                </p:cNvSpPr>
                <p:nvPr/>
              </p:nvSpPr>
              <p:spPr bwMode="auto">
                <a:xfrm>
                  <a:off x="2079" y="0"/>
                  <a:ext cx="482" cy="384"/>
                </a:xfrm>
                <a:prstGeom prst="rect">
                  <a:avLst/>
                </a:prstGeom>
                <a:noFill/>
                <a:ln w="7">
                  <a:solidFill>
                    <a:srgbClr val="A0A0A0"/>
                  </a:solidFill>
                  <a:miter lim="800000"/>
                  <a:headEnd/>
                  <a:tailEnd/>
                </a:ln>
                <a:effectLst/>
              </p:spPr>
              <p:txBody>
                <a:bodyPr/>
                <a:lstStyle/>
                <a:p>
                  <a:endParaRPr lang="zh-CN" altLang="en-US"/>
                </a:p>
              </p:txBody>
            </p:sp>
          </p:grpSp>
          <p:grpSp>
            <p:nvGrpSpPr>
              <p:cNvPr id="57374" name="Group 68"/>
              <p:cNvGrpSpPr>
                <a:grpSpLocks/>
              </p:cNvGrpSpPr>
              <p:nvPr/>
            </p:nvGrpSpPr>
            <p:grpSpPr bwMode="auto">
              <a:xfrm>
                <a:off x="2561" y="0"/>
                <a:ext cx="355" cy="384"/>
                <a:chOff x="2561" y="0"/>
                <a:chExt cx="355" cy="384"/>
              </a:xfrm>
            </p:grpSpPr>
            <p:sp>
              <p:nvSpPr>
                <p:cNvPr id="57519" name="Rectangle 8"/>
                <p:cNvSpPr>
                  <a:spLocks noChangeArrowheads="1"/>
                </p:cNvSpPr>
                <p:nvPr/>
              </p:nvSpPr>
              <p:spPr bwMode="auto">
                <a:xfrm>
                  <a:off x="2604" y="0"/>
                  <a:ext cx="269" cy="384"/>
                </a:xfrm>
                <a:prstGeom prst="rect">
                  <a:avLst/>
                </a:prstGeom>
                <a:noFill/>
                <a:ln w="9525">
                  <a:noFill/>
                  <a:miter lim="800000"/>
                  <a:headEnd/>
                  <a:tailEnd/>
                </a:ln>
                <a:effectLst/>
              </p:spPr>
              <p:txBody>
                <a:bodyPr/>
                <a:lstStyle/>
                <a:p>
                  <a:pPr algn="just"/>
                  <a:r>
                    <a:rPr lang="en-US" altLang="zh-CN" sz="2000"/>
                    <a:t>Z</a:t>
                  </a:r>
                </a:p>
                <a:p>
                  <a:pPr algn="just" eaLnBrk="0" hangingPunct="0"/>
                  <a:endParaRPr lang="en-US" altLang="zh-CN" sz="2000"/>
                </a:p>
              </p:txBody>
            </p:sp>
            <p:sp>
              <p:nvSpPr>
                <p:cNvPr id="57520" name="Rectangle 67"/>
                <p:cNvSpPr>
                  <a:spLocks noChangeArrowheads="1"/>
                </p:cNvSpPr>
                <p:nvPr/>
              </p:nvSpPr>
              <p:spPr bwMode="auto">
                <a:xfrm>
                  <a:off x="2561" y="0"/>
                  <a:ext cx="355" cy="384"/>
                </a:xfrm>
                <a:prstGeom prst="rect">
                  <a:avLst/>
                </a:prstGeom>
                <a:noFill/>
                <a:ln w="7">
                  <a:solidFill>
                    <a:srgbClr val="A0A0A0"/>
                  </a:solidFill>
                  <a:miter lim="800000"/>
                  <a:headEnd/>
                  <a:tailEnd/>
                </a:ln>
                <a:effectLst/>
              </p:spPr>
              <p:txBody>
                <a:bodyPr/>
                <a:lstStyle/>
                <a:p>
                  <a:endParaRPr lang="zh-CN" altLang="en-US"/>
                </a:p>
              </p:txBody>
            </p:sp>
          </p:grpSp>
          <p:grpSp>
            <p:nvGrpSpPr>
              <p:cNvPr id="57375" name="Group 70"/>
              <p:cNvGrpSpPr>
                <a:grpSpLocks/>
              </p:cNvGrpSpPr>
              <p:nvPr/>
            </p:nvGrpSpPr>
            <p:grpSpPr bwMode="auto">
              <a:xfrm>
                <a:off x="0" y="384"/>
                <a:ext cx="633" cy="384"/>
                <a:chOff x="0" y="384"/>
                <a:chExt cx="633" cy="384"/>
              </a:xfrm>
            </p:grpSpPr>
            <p:sp>
              <p:nvSpPr>
                <p:cNvPr id="57517" name="Rectangle 9"/>
                <p:cNvSpPr>
                  <a:spLocks noChangeArrowheads="1"/>
                </p:cNvSpPr>
                <p:nvPr/>
              </p:nvSpPr>
              <p:spPr bwMode="auto">
                <a:xfrm>
                  <a:off x="43" y="384"/>
                  <a:ext cx="547" cy="384"/>
                </a:xfrm>
                <a:prstGeom prst="rect">
                  <a:avLst/>
                </a:prstGeom>
                <a:noFill/>
                <a:ln w="9525">
                  <a:noFill/>
                  <a:miter lim="800000"/>
                  <a:headEnd/>
                  <a:tailEnd/>
                </a:ln>
                <a:effectLst/>
              </p:spPr>
              <p:txBody>
                <a:bodyPr/>
                <a:lstStyle/>
                <a:p>
                  <a:pPr algn="just"/>
                  <a:r>
                    <a:rPr lang="zh-CN" altLang="en-US" sz="2000"/>
                    <a:t>（</a:t>
                  </a:r>
                  <a:r>
                    <a:rPr lang="en-US" altLang="zh-CN" sz="2000"/>
                    <a:t>0</a:t>
                  </a:r>
                  <a:r>
                    <a:rPr lang="zh-CN" altLang="en-US" sz="2000"/>
                    <a:t>，</a:t>
                  </a:r>
                  <a:r>
                    <a:rPr lang="en-US" altLang="zh-CN" sz="2000"/>
                    <a:t>0</a:t>
                  </a:r>
                  <a:r>
                    <a:rPr lang="zh-CN" altLang="en-US" sz="2000"/>
                    <a:t>，</a:t>
                  </a:r>
                  <a:r>
                    <a:rPr lang="en-US" altLang="zh-CN" sz="2000"/>
                    <a:t>0</a:t>
                  </a:r>
                  <a:r>
                    <a:rPr lang="zh-CN" altLang="en-US" sz="2000"/>
                    <a:t>）</a:t>
                  </a:r>
                </a:p>
                <a:p>
                  <a:pPr algn="just" eaLnBrk="0" hangingPunct="0"/>
                  <a:endParaRPr lang="en-US" altLang="zh-CN" sz="2000"/>
                </a:p>
              </p:txBody>
            </p:sp>
            <p:sp>
              <p:nvSpPr>
                <p:cNvPr id="57518" name="Rectangle 69"/>
                <p:cNvSpPr>
                  <a:spLocks noChangeArrowheads="1"/>
                </p:cNvSpPr>
                <p:nvPr/>
              </p:nvSpPr>
              <p:spPr bwMode="auto">
                <a:xfrm>
                  <a:off x="0" y="384"/>
                  <a:ext cx="633" cy="384"/>
                </a:xfrm>
                <a:prstGeom prst="rect">
                  <a:avLst/>
                </a:prstGeom>
                <a:noFill/>
                <a:ln w="7">
                  <a:solidFill>
                    <a:srgbClr val="A0A0A0"/>
                  </a:solidFill>
                  <a:miter lim="800000"/>
                  <a:headEnd/>
                  <a:tailEnd/>
                </a:ln>
                <a:effectLst/>
              </p:spPr>
              <p:txBody>
                <a:bodyPr/>
                <a:lstStyle/>
                <a:p>
                  <a:endParaRPr lang="zh-CN" altLang="en-US"/>
                </a:p>
              </p:txBody>
            </p:sp>
          </p:grpSp>
          <p:grpSp>
            <p:nvGrpSpPr>
              <p:cNvPr id="57376" name="Group 72"/>
              <p:cNvGrpSpPr>
                <a:grpSpLocks/>
              </p:cNvGrpSpPr>
              <p:nvPr/>
            </p:nvGrpSpPr>
            <p:grpSpPr bwMode="auto">
              <a:xfrm>
                <a:off x="633" y="384"/>
                <a:ext cx="482" cy="384"/>
                <a:chOff x="633" y="384"/>
                <a:chExt cx="482" cy="384"/>
              </a:xfrm>
            </p:grpSpPr>
            <p:sp>
              <p:nvSpPr>
                <p:cNvPr id="57515" name="Rectangle 10"/>
                <p:cNvSpPr>
                  <a:spLocks noChangeArrowheads="1"/>
                </p:cNvSpPr>
                <p:nvPr/>
              </p:nvSpPr>
              <p:spPr bwMode="auto">
                <a:xfrm>
                  <a:off x="676" y="384"/>
                  <a:ext cx="396" cy="384"/>
                </a:xfrm>
                <a:prstGeom prst="rect">
                  <a:avLst/>
                </a:prstGeom>
                <a:noFill/>
                <a:ln w="9525">
                  <a:noFill/>
                  <a:miter lim="800000"/>
                  <a:headEnd/>
                  <a:tailEnd/>
                </a:ln>
                <a:effectLst/>
              </p:spPr>
              <p:txBody>
                <a:bodyPr anchor="ctr"/>
                <a:lstStyle/>
                <a:p>
                  <a:pPr algn="ctr"/>
                  <a:endParaRPr lang="en-US" altLang="zh-CN" sz="2000"/>
                </a:p>
                <a:p>
                  <a:pPr algn="ctr" eaLnBrk="0" hangingPunct="0"/>
                  <a:endParaRPr lang="en-US" altLang="zh-CN" sz="2000"/>
                </a:p>
              </p:txBody>
            </p:sp>
            <p:sp>
              <p:nvSpPr>
                <p:cNvPr id="57516" name="Rectangle 71"/>
                <p:cNvSpPr>
                  <a:spLocks noChangeArrowheads="1"/>
                </p:cNvSpPr>
                <p:nvPr/>
              </p:nvSpPr>
              <p:spPr bwMode="auto">
                <a:xfrm>
                  <a:off x="633" y="384"/>
                  <a:ext cx="482" cy="384"/>
                </a:xfrm>
                <a:prstGeom prst="rect">
                  <a:avLst/>
                </a:prstGeom>
                <a:noFill/>
                <a:ln w="7">
                  <a:solidFill>
                    <a:srgbClr val="A0A0A0"/>
                  </a:solidFill>
                  <a:miter lim="800000"/>
                  <a:headEnd/>
                  <a:tailEnd/>
                </a:ln>
                <a:effectLst/>
              </p:spPr>
              <p:txBody>
                <a:bodyPr/>
                <a:lstStyle/>
                <a:p>
                  <a:endParaRPr lang="zh-CN" altLang="en-US"/>
                </a:p>
              </p:txBody>
            </p:sp>
          </p:grpSp>
          <p:grpSp>
            <p:nvGrpSpPr>
              <p:cNvPr id="57377" name="Group 74"/>
              <p:cNvGrpSpPr>
                <a:grpSpLocks/>
              </p:cNvGrpSpPr>
              <p:nvPr/>
            </p:nvGrpSpPr>
            <p:grpSpPr bwMode="auto">
              <a:xfrm>
                <a:off x="1115" y="384"/>
                <a:ext cx="482" cy="384"/>
                <a:chOff x="1115" y="384"/>
                <a:chExt cx="482" cy="384"/>
              </a:xfrm>
            </p:grpSpPr>
            <p:sp>
              <p:nvSpPr>
                <p:cNvPr id="57513" name="Rectangle 11"/>
                <p:cNvSpPr>
                  <a:spLocks noChangeArrowheads="1"/>
                </p:cNvSpPr>
                <p:nvPr/>
              </p:nvSpPr>
              <p:spPr bwMode="auto">
                <a:xfrm>
                  <a:off x="1158" y="384"/>
                  <a:ext cx="396" cy="384"/>
                </a:xfrm>
                <a:prstGeom prst="rect">
                  <a:avLst/>
                </a:prstGeom>
                <a:noFill/>
                <a:ln w="9525">
                  <a:noFill/>
                  <a:miter lim="800000"/>
                  <a:headEnd/>
                  <a:tailEnd/>
                </a:ln>
                <a:effectLst/>
              </p:spPr>
              <p:txBody>
                <a:bodyPr anchor="ctr"/>
                <a:lstStyle/>
                <a:p>
                  <a:pPr algn="ctr"/>
                  <a:r>
                    <a:rPr lang="en-US" altLang="zh-CN" sz="2000"/>
                    <a:t> </a:t>
                  </a:r>
                </a:p>
                <a:p>
                  <a:pPr algn="ctr" eaLnBrk="0" hangingPunct="0"/>
                  <a:endParaRPr lang="en-US" altLang="zh-CN" sz="2000"/>
                </a:p>
              </p:txBody>
            </p:sp>
            <p:sp>
              <p:nvSpPr>
                <p:cNvPr id="57514" name="Rectangle 73"/>
                <p:cNvSpPr>
                  <a:spLocks noChangeArrowheads="1"/>
                </p:cNvSpPr>
                <p:nvPr/>
              </p:nvSpPr>
              <p:spPr bwMode="auto">
                <a:xfrm>
                  <a:off x="1115" y="384"/>
                  <a:ext cx="482" cy="384"/>
                </a:xfrm>
                <a:prstGeom prst="rect">
                  <a:avLst/>
                </a:prstGeom>
                <a:noFill/>
                <a:ln w="7">
                  <a:solidFill>
                    <a:srgbClr val="A0A0A0"/>
                  </a:solidFill>
                  <a:miter lim="800000"/>
                  <a:headEnd/>
                  <a:tailEnd/>
                </a:ln>
                <a:effectLst/>
              </p:spPr>
              <p:txBody>
                <a:bodyPr/>
                <a:lstStyle/>
                <a:p>
                  <a:endParaRPr lang="zh-CN" altLang="en-US"/>
                </a:p>
              </p:txBody>
            </p:sp>
          </p:grpSp>
          <p:grpSp>
            <p:nvGrpSpPr>
              <p:cNvPr id="57378" name="Group 76"/>
              <p:cNvGrpSpPr>
                <a:grpSpLocks/>
              </p:cNvGrpSpPr>
              <p:nvPr/>
            </p:nvGrpSpPr>
            <p:grpSpPr bwMode="auto">
              <a:xfrm>
                <a:off x="1597" y="384"/>
                <a:ext cx="482" cy="384"/>
                <a:chOff x="1597" y="384"/>
                <a:chExt cx="482" cy="384"/>
              </a:xfrm>
            </p:grpSpPr>
            <p:sp>
              <p:nvSpPr>
                <p:cNvPr id="57511" name="Rectangle 12"/>
                <p:cNvSpPr>
                  <a:spLocks noChangeArrowheads="1"/>
                </p:cNvSpPr>
                <p:nvPr/>
              </p:nvSpPr>
              <p:spPr bwMode="auto">
                <a:xfrm>
                  <a:off x="1640" y="384"/>
                  <a:ext cx="396" cy="384"/>
                </a:xfrm>
                <a:prstGeom prst="rect">
                  <a:avLst/>
                </a:prstGeom>
                <a:noFill/>
                <a:ln w="9525">
                  <a:noFill/>
                  <a:miter lim="800000"/>
                  <a:headEnd/>
                  <a:tailEnd/>
                </a:ln>
                <a:effectLst/>
              </p:spPr>
              <p:txBody>
                <a:bodyPr anchor="ctr"/>
                <a:lstStyle/>
                <a:p>
                  <a:pPr algn="ctr"/>
                  <a:r>
                    <a:rPr lang="en-US" altLang="zh-CN" sz="2000"/>
                    <a:t> </a:t>
                  </a:r>
                </a:p>
                <a:p>
                  <a:pPr algn="ctr" eaLnBrk="0" hangingPunct="0"/>
                  <a:endParaRPr lang="en-US" altLang="zh-CN" sz="2000"/>
                </a:p>
              </p:txBody>
            </p:sp>
            <p:sp>
              <p:nvSpPr>
                <p:cNvPr id="57512" name="Rectangle 75"/>
                <p:cNvSpPr>
                  <a:spLocks noChangeArrowheads="1"/>
                </p:cNvSpPr>
                <p:nvPr/>
              </p:nvSpPr>
              <p:spPr bwMode="auto">
                <a:xfrm>
                  <a:off x="1597" y="384"/>
                  <a:ext cx="482" cy="384"/>
                </a:xfrm>
                <a:prstGeom prst="rect">
                  <a:avLst/>
                </a:prstGeom>
                <a:noFill/>
                <a:ln w="7">
                  <a:solidFill>
                    <a:srgbClr val="A0A0A0"/>
                  </a:solidFill>
                  <a:miter lim="800000"/>
                  <a:headEnd/>
                  <a:tailEnd/>
                </a:ln>
                <a:effectLst/>
              </p:spPr>
              <p:txBody>
                <a:bodyPr/>
                <a:lstStyle/>
                <a:p>
                  <a:endParaRPr lang="zh-CN" altLang="en-US"/>
                </a:p>
              </p:txBody>
            </p:sp>
          </p:grpSp>
          <p:grpSp>
            <p:nvGrpSpPr>
              <p:cNvPr id="57379" name="Group 78"/>
              <p:cNvGrpSpPr>
                <a:grpSpLocks/>
              </p:cNvGrpSpPr>
              <p:nvPr/>
            </p:nvGrpSpPr>
            <p:grpSpPr bwMode="auto">
              <a:xfrm>
                <a:off x="2079" y="384"/>
                <a:ext cx="482" cy="384"/>
                <a:chOff x="2079" y="384"/>
                <a:chExt cx="482" cy="384"/>
              </a:xfrm>
            </p:grpSpPr>
            <p:sp>
              <p:nvSpPr>
                <p:cNvPr id="57509" name="Rectangle 13"/>
                <p:cNvSpPr>
                  <a:spLocks noChangeArrowheads="1"/>
                </p:cNvSpPr>
                <p:nvPr/>
              </p:nvSpPr>
              <p:spPr bwMode="auto">
                <a:xfrm>
                  <a:off x="2122" y="384"/>
                  <a:ext cx="396" cy="384"/>
                </a:xfrm>
                <a:prstGeom prst="rect">
                  <a:avLst/>
                </a:prstGeom>
                <a:noFill/>
                <a:ln w="9525">
                  <a:noFill/>
                  <a:miter lim="800000"/>
                  <a:headEnd/>
                  <a:tailEnd/>
                </a:ln>
                <a:effectLst/>
              </p:spPr>
              <p:txBody>
                <a:bodyPr anchor="ctr"/>
                <a:lstStyle/>
                <a:p>
                  <a:pPr algn="ctr"/>
                  <a:r>
                    <a:rPr lang="en-US" altLang="zh-CN" sz="2000"/>
                    <a:t> </a:t>
                  </a:r>
                </a:p>
                <a:p>
                  <a:pPr algn="ctr" eaLnBrk="0" hangingPunct="0"/>
                  <a:endParaRPr lang="en-US" altLang="zh-CN" sz="2000"/>
                </a:p>
              </p:txBody>
            </p:sp>
            <p:sp>
              <p:nvSpPr>
                <p:cNvPr id="57510" name="Rectangle 77"/>
                <p:cNvSpPr>
                  <a:spLocks noChangeArrowheads="1"/>
                </p:cNvSpPr>
                <p:nvPr/>
              </p:nvSpPr>
              <p:spPr bwMode="auto">
                <a:xfrm>
                  <a:off x="2079" y="384"/>
                  <a:ext cx="482" cy="384"/>
                </a:xfrm>
                <a:prstGeom prst="rect">
                  <a:avLst/>
                </a:prstGeom>
                <a:noFill/>
                <a:ln w="7">
                  <a:solidFill>
                    <a:srgbClr val="A0A0A0"/>
                  </a:solidFill>
                  <a:miter lim="800000"/>
                  <a:headEnd/>
                  <a:tailEnd/>
                </a:ln>
                <a:effectLst/>
              </p:spPr>
              <p:txBody>
                <a:bodyPr/>
                <a:lstStyle/>
                <a:p>
                  <a:endParaRPr lang="zh-CN" altLang="en-US"/>
                </a:p>
              </p:txBody>
            </p:sp>
          </p:grpSp>
          <p:grpSp>
            <p:nvGrpSpPr>
              <p:cNvPr id="57380" name="Group 80"/>
              <p:cNvGrpSpPr>
                <a:grpSpLocks/>
              </p:cNvGrpSpPr>
              <p:nvPr/>
            </p:nvGrpSpPr>
            <p:grpSpPr bwMode="auto">
              <a:xfrm>
                <a:off x="2561" y="384"/>
                <a:ext cx="355" cy="384"/>
                <a:chOff x="2561" y="384"/>
                <a:chExt cx="355" cy="384"/>
              </a:xfrm>
            </p:grpSpPr>
            <p:sp>
              <p:nvSpPr>
                <p:cNvPr id="57507" name="Rectangle 14"/>
                <p:cNvSpPr>
                  <a:spLocks noChangeArrowheads="1"/>
                </p:cNvSpPr>
                <p:nvPr/>
              </p:nvSpPr>
              <p:spPr bwMode="auto">
                <a:xfrm>
                  <a:off x="2604" y="384"/>
                  <a:ext cx="269" cy="384"/>
                </a:xfrm>
                <a:prstGeom prst="rect">
                  <a:avLst/>
                </a:prstGeom>
                <a:noFill/>
                <a:ln w="9525">
                  <a:noFill/>
                  <a:miter lim="800000"/>
                  <a:headEnd/>
                  <a:tailEnd/>
                </a:ln>
                <a:effectLst/>
              </p:spPr>
              <p:txBody>
                <a:bodyPr/>
                <a:lstStyle/>
                <a:p>
                  <a:pPr algn="just"/>
                  <a:r>
                    <a:rPr lang="en-US" altLang="zh-CN" sz="2000"/>
                    <a:t> </a:t>
                  </a:r>
                </a:p>
                <a:p>
                  <a:pPr algn="just" eaLnBrk="0" hangingPunct="0"/>
                  <a:endParaRPr lang="en-US" altLang="zh-CN" sz="2000"/>
                </a:p>
              </p:txBody>
            </p:sp>
            <p:sp>
              <p:nvSpPr>
                <p:cNvPr id="57508" name="Rectangle 79"/>
                <p:cNvSpPr>
                  <a:spLocks noChangeArrowheads="1"/>
                </p:cNvSpPr>
                <p:nvPr/>
              </p:nvSpPr>
              <p:spPr bwMode="auto">
                <a:xfrm>
                  <a:off x="2561" y="384"/>
                  <a:ext cx="355" cy="384"/>
                </a:xfrm>
                <a:prstGeom prst="rect">
                  <a:avLst/>
                </a:prstGeom>
                <a:noFill/>
                <a:ln w="7">
                  <a:solidFill>
                    <a:srgbClr val="A0A0A0"/>
                  </a:solidFill>
                  <a:miter lim="800000"/>
                  <a:headEnd/>
                  <a:tailEnd/>
                </a:ln>
                <a:effectLst/>
              </p:spPr>
              <p:txBody>
                <a:bodyPr/>
                <a:lstStyle/>
                <a:p>
                  <a:endParaRPr lang="zh-CN" altLang="en-US"/>
                </a:p>
              </p:txBody>
            </p:sp>
          </p:grpSp>
          <p:grpSp>
            <p:nvGrpSpPr>
              <p:cNvPr id="57381" name="Group 82"/>
              <p:cNvGrpSpPr>
                <a:grpSpLocks/>
              </p:cNvGrpSpPr>
              <p:nvPr/>
            </p:nvGrpSpPr>
            <p:grpSpPr bwMode="auto">
              <a:xfrm>
                <a:off x="0" y="768"/>
                <a:ext cx="633" cy="384"/>
                <a:chOff x="0" y="768"/>
                <a:chExt cx="633" cy="384"/>
              </a:xfrm>
            </p:grpSpPr>
            <p:sp>
              <p:nvSpPr>
                <p:cNvPr id="57505" name="Rectangle 15"/>
                <p:cNvSpPr>
                  <a:spLocks noChangeArrowheads="1"/>
                </p:cNvSpPr>
                <p:nvPr/>
              </p:nvSpPr>
              <p:spPr bwMode="auto">
                <a:xfrm>
                  <a:off x="43" y="768"/>
                  <a:ext cx="547" cy="384"/>
                </a:xfrm>
                <a:prstGeom prst="rect">
                  <a:avLst/>
                </a:prstGeom>
                <a:noFill/>
                <a:ln w="9525">
                  <a:noFill/>
                  <a:miter lim="800000"/>
                  <a:headEnd/>
                  <a:tailEnd/>
                </a:ln>
                <a:effectLst/>
              </p:spPr>
              <p:txBody>
                <a:bodyPr/>
                <a:lstStyle/>
                <a:p>
                  <a:pPr algn="just"/>
                  <a:r>
                    <a:rPr lang="zh-CN" altLang="en-US" sz="2000"/>
                    <a:t>（</a:t>
                  </a:r>
                  <a:r>
                    <a:rPr lang="en-US" altLang="zh-CN" sz="2000"/>
                    <a:t>0</a:t>
                  </a:r>
                  <a:r>
                    <a:rPr lang="zh-CN" altLang="en-US" sz="2000"/>
                    <a:t>，</a:t>
                  </a:r>
                  <a:r>
                    <a:rPr lang="en-US" altLang="zh-CN" sz="2000"/>
                    <a:t>0</a:t>
                  </a:r>
                  <a:r>
                    <a:rPr lang="zh-CN" altLang="en-US" sz="2000"/>
                    <a:t>，</a:t>
                  </a:r>
                  <a:r>
                    <a:rPr lang="en-US" altLang="zh-CN" sz="2000"/>
                    <a:t>1</a:t>
                  </a:r>
                  <a:r>
                    <a:rPr lang="zh-CN" altLang="en-US" sz="2000"/>
                    <a:t>）</a:t>
                  </a:r>
                </a:p>
                <a:p>
                  <a:pPr algn="just" eaLnBrk="0" hangingPunct="0"/>
                  <a:endParaRPr lang="en-US" altLang="zh-CN" sz="2000"/>
                </a:p>
              </p:txBody>
            </p:sp>
            <p:sp>
              <p:nvSpPr>
                <p:cNvPr id="57506" name="Rectangle 81"/>
                <p:cNvSpPr>
                  <a:spLocks noChangeArrowheads="1"/>
                </p:cNvSpPr>
                <p:nvPr/>
              </p:nvSpPr>
              <p:spPr bwMode="auto">
                <a:xfrm>
                  <a:off x="0" y="768"/>
                  <a:ext cx="633" cy="384"/>
                </a:xfrm>
                <a:prstGeom prst="rect">
                  <a:avLst/>
                </a:prstGeom>
                <a:noFill/>
                <a:ln w="7">
                  <a:solidFill>
                    <a:srgbClr val="A0A0A0"/>
                  </a:solidFill>
                  <a:miter lim="800000"/>
                  <a:headEnd/>
                  <a:tailEnd/>
                </a:ln>
                <a:effectLst/>
              </p:spPr>
              <p:txBody>
                <a:bodyPr/>
                <a:lstStyle/>
                <a:p>
                  <a:endParaRPr lang="zh-CN" altLang="en-US"/>
                </a:p>
              </p:txBody>
            </p:sp>
          </p:grpSp>
          <p:grpSp>
            <p:nvGrpSpPr>
              <p:cNvPr id="57382" name="Group 84"/>
              <p:cNvGrpSpPr>
                <a:grpSpLocks/>
              </p:cNvGrpSpPr>
              <p:nvPr/>
            </p:nvGrpSpPr>
            <p:grpSpPr bwMode="auto">
              <a:xfrm>
                <a:off x="633" y="768"/>
                <a:ext cx="482" cy="384"/>
                <a:chOff x="633" y="768"/>
                <a:chExt cx="482" cy="384"/>
              </a:xfrm>
            </p:grpSpPr>
            <p:sp>
              <p:nvSpPr>
                <p:cNvPr id="57503" name="Rectangle 16"/>
                <p:cNvSpPr>
                  <a:spLocks noChangeArrowheads="1"/>
                </p:cNvSpPr>
                <p:nvPr/>
              </p:nvSpPr>
              <p:spPr bwMode="auto">
                <a:xfrm>
                  <a:off x="676" y="768"/>
                  <a:ext cx="396" cy="384"/>
                </a:xfrm>
                <a:prstGeom prst="rect">
                  <a:avLst/>
                </a:prstGeom>
                <a:noFill/>
                <a:ln w="9525">
                  <a:noFill/>
                  <a:miter lim="800000"/>
                  <a:headEnd/>
                  <a:tailEnd/>
                </a:ln>
                <a:effectLst/>
              </p:spPr>
              <p:txBody>
                <a:bodyPr anchor="ctr"/>
                <a:lstStyle/>
                <a:p>
                  <a:pPr algn="ctr"/>
                  <a:endParaRPr lang="en-US" altLang="zh-CN" sz="2000"/>
                </a:p>
                <a:p>
                  <a:pPr algn="ctr" eaLnBrk="0" hangingPunct="0"/>
                  <a:endParaRPr lang="en-US" altLang="zh-CN" sz="2000"/>
                </a:p>
              </p:txBody>
            </p:sp>
            <p:sp>
              <p:nvSpPr>
                <p:cNvPr id="57504" name="Rectangle 83"/>
                <p:cNvSpPr>
                  <a:spLocks noChangeArrowheads="1"/>
                </p:cNvSpPr>
                <p:nvPr/>
              </p:nvSpPr>
              <p:spPr bwMode="auto">
                <a:xfrm>
                  <a:off x="633" y="768"/>
                  <a:ext cx="482" cy="384"/>
                </a:xfrm>
                <a:prstGeom prst="rect">
                  <a:avLst/>
                </a:prstGeom>
                <a:noFill/>
                <a:ln w="7">
                  <a:solidFill>
                    <a:srgbClr val="A0A0A0"/>
                  </a:solidFill>
                  <a:miter lim="800000"/>
                  <a:headEnd/>
                  <a:tailEnd/>
                </a:ln>
                <a:effectLst/>
              </p:spPr>
              <p:txBody>
                <a:bodyPr/>
                <a:lstStyle/>
                <a:p>
                  <a:endParaRPr lang="zh-CN" altLang="en-US"/>
                </a:p>
              </p:txBody>
            </p:sp>
          </p:grpSp>
          <p:grpSp>
            <p:nvGrpSpPr>
              <p:cNvPr id="57383" name="Group 86"/>
              <p:cNvGrpSpPr>
                <a:grpSpLocks/>
              </p:cNvGrpSpPr>
              <p:nvPr/>
            </p:nvGrpSpPr>
            <p:grpSpPr bwMode="auto">
              <a:xfrm>
                <a:off x="1115" y="768"/>
                <a:ext cx="482" cy="384"/>
                <a:chOff x="1115" y="768"/>
                <a:chExt cx="482" cy="384"/>
              </a:xfrm>
            </p:grpSpPr>
            <p:sp>
              <p:nvSpPr>
                <p:cNvPr id="57501" name="Rectangle 17"/>
                <p:cNvSpPr>
                  <a:spLocks noChangeArrowheads="1"/>
                </p:cNvSpPr>
                <p:nvPr/>
              </p:nvSpPr>
              <p:spPr bwMode="auto">
                <a:xfrm>
                  <a:off x="1158" y="768"/>
                  <a:ext cx="396" cy="384"/>
                </a:xfrm>
                <a:prstGeom prst="rect">
                  <a:avLst/>
                </a:prstGeom>
                <a:noFill/>
                <a:ln w="9525">
                  <a:noFill/>
                  <a:miter lim="800000"/>
                  <a:headEnd/>
                  <a:tailEnd/>
                </a:ln>
                <a:effectLst/>
              </p:spPr>
              <p:txBody>
                <a:bodyPr anchor="ctr"/>
                <a:lstStyle/>
                <a:p>
                  <a:pPr algn="ctr"/>
                  <a:r>
                    <a:rPr lang="en-US" altLang="zh-CN" sz="2000"/>
                    <a:t> </a:t>
                  </a:r>
                </a:p>
                <a:p>
                  <a:pPr algn="ctr" eaLnBrk="0" hangingPunct="0"/>
                  <a:endParaRPr lang="en-US" altLang="zh-CN" sz="2000"/>
                </a:p>
              </p:txBody>
            </p:sp>
            <p:sp>
              <p:nvSpPr>
                <p:cNvPr id="57502" name="Rectangle 85"/>
                <p:cNvSpPr>
                  <a:spLocks noChangeArrowheads="1"/>
                </p:cNvSpPr>
                <p:nvPr/>
              </p:nvSpPr>
              <p:spPr bwMode="auto">
                <a:xfrm>
                  <a:off x="1115" y="768"/>
                  <a:ext cx="482" cy="384"/>
                </a:xfrm>
                <a:prstGeom prst="rect">
                  <a:avLst/>
                </a:prstGeom>
                <a:noFill/>
                <a:ln w="7">
                  <a:solidFill>
                    <a:srgbClr val="A0A0A0"/>
                  </a:solidFill>
                  <a:miter lim="800000"/>
                  <a:headEnd/>
                  <a:tailEnd/>
                </a:ln>
                <a:effectLst/>
              </p:spPr>
              <p:txBody>
                <a:bodyPr/>
                <a:lstStyle/>
                <a:p>
                  <a:endParaRPr lang="zh-CN" altLang="en-US"/>
                </a:p>
              </p:txBody>
            </p:sp>
          </p:grpSp>
          <p:grpSp>
            <p:nvGrpSpPr>
              <p:cNvPr id="57384" name="Group 88"/>
              <p:cNvGrpSpPr>
                <a:grpSpLocks/>
              </p:cNvGrpSpPr>
              <p:nvPr/>
            </p:nvGrpSpPr>
            <p:grpSpPr bwMode="auto">
              <a:xfrm>
                <a:off x="1597" y="768"/>
                <a:ext cx="482" cy="384"/>
                <a:chOff x="1597" y="768"/>
                <a:chExt cx="482" cy="384"/>
              </a:xfrm>
            </p:grpSpPr>
            <p:sp>
              <p:nvSpPr>
                <p:cNvPr id="57499" name="Rectangle 18"/>
                <p:cNvSpPr>
                  <a:spLocks noChangeArrowheads="1"/>
                </p:cNvSpPr>
                <p:nvPr/>
              </p:nvSpPr>
              <p:spPr bwMode="auto">
                <a:xfrm>
                  <a:off x="1640" y="768"/>
                  <a:ext cx="396" cy="384"/>
                </a:xfrm>
                <a:prstGeom prst="rect">
                  <a:avLst/>
                </a:prstGeom>
                <a:noFill/>
                <a:ln w="9525">
                  <a:noFill/>
                  <a:miter lim="800000"/>
                  <a:headEnd/>
                  <a:tailEnd/>
                </a:ln>
                <a:effectLst/>
              </p:spPr>
              <p:txBody>
                <a:bodyPr anchor="ctr"/>
                <a:lstStyle/>
                <a:p>
                  <a:pPr algn="ctr"/>
                  <a:r>
                    <a:rPr lang="en-US" altLang="zh-CN" sz="2000"/>
                    <a:t> </a:t>
                  </a:r>
                </a:p>
                <a:p>
                  <a:pPr algn="ctr" eaLnBrk="0" hangingPunct="0"/>
                  <a:endParaRPr lang="en-US" altLang="zh-CN" sz="2000"/>
                </a:p>
              </p:txBody>
            </p:sp>
            <p:sp>
              <p:nvSpPr>
                <p:cNvPr id="57500" name="Rectangle 87"/>
                <p:cNvSpPr>
                  <a:spLocks noChangeArrowheads="1"/>
                </p:cNvSpPr>
                <p:nvPr/>
              </p:nvSpPr>
              <p:spPr bwMode="auto">
                <a:xfrm>
                  <a:off x="1597" y="768"/>
                  <a:ext cx="482" cy="384"/>
                </a:xfrm>
                <a:prstGeom prst="rect">
                  <a:avLst/>
                </a:prstGeom>
                <a:noFill/>
                <a:ln w="7">
                  <a:solidFill>
                    <a:srgbClr val="A0A0A0"/>
                  </a:solidFill>
                  <a:miter lim="800000"/>
                  <a:headEnd/>
                  <a:tailEnd/>
                </a:ln>
                <a:effectLst/>
              </p:spPr>
              <p:txBody>
                <a:bodyPr/>
                <a:lstStyle/>
                <a:p>
                  <a:endParaRPr lang="zh-CN" altLang="en-US"/>
                </a:p>
              </p:txBody>
            </p:sp>
          </p:grpSp>
          <p:grpSp>
            <p:nvGrpSpPr>
              <p:cNvPr id="57385" name="Group 90"/>
              <p:cNvGrpSpPr>
                <a:grpSpLocks/>
              </p:cNvGrpSpPr>
              <p:nvPr/>
            </p:nvGrpSpPr>
            <p:grpSpPr bwMode="auto">
              <a:xfrm>
                <a:off x="2079" y="768"/>
                <a:ext cx="482" cy="384"/>
                <a:chOff x="2079" y="768"/>
                <a:chExt cx="482" cy="384"/>
              </a:xfrm>
            </p:grpSpPr>
            <p:sp>
              <p:nvSpPr>
                <p:cNvPr id="57497" name="Rectangle 19"/>
                <p:cNvSpPr>
                  <a:spLocks noChangeArrowheads="1"/>
                </p:cNvSpPr>
                <p:nvPr/>
              </p:nvSpPr>
              <p:spPr bwMode="auto">
                <a:xfrm>
                  <a:off x="2122" y="768"/>
                  <a:ext cx="396" cy="384"/>
                </a:xfrm>
                <a:prstGeom prst="rect">
                  <a:avLst/>
                </a:prstGeom>
                <a:noFill/>
                <a:ln w="9525">
                  <a:noFill/>
                  <a:miter lim="800000"/>
                  <a:headEnd/>
                  <a:tailEnd/>
                </a:ln>
                <a:effectLst/>
              </p:spPr>
              <p:txBody>
                <a:bodyPr anchor="ctr"/>
                <a:lstStyle/>
                <a:p>
                  <a:pPr algn="ctr"/>
                  <a:r>
                    <a:rPr lang="en-US" altLang="zh-CN" sz="2000"/>
                    <a:t> </a:t>
                  </a:r>
                </a:p>
                <a:p>
                  <a:pPr algn="ctr" eaLnBrk="0" hangingPunct="0"/>
                  <a:endParaRPr lang="en-US" altLang="zh-CN" sz="2000"/>
                </a:p>
              </p:txBody>
            </p:sp>
            <p:sp>
              <p:nvSpPr>
                <p:cNvPr id="57498" name="Rectangle 89"/>
                <p:cNvSpPr>
                  <a:spLocks noChangeArrowheads="1"/>
                </p:cNvSpPr>
                <p:nvPr/>
              </p:nvSpPr>
              <p:spPr bwMode="auto">
                <a:xfrm>
                  <a:off x="2079" y="768"/>
                  <a:ext cx="482" cy="384"/>
                </a:xfrm>
                <a:prstGeom prst="rect">
                  <a:avLst/>
                </a:prstGeom>
                <a:noFill/>
                <a:ln w="7">
                  <a:solidFill>
                    <a:srgbClr val="A0A0A0"/>
                  </a:solidFill>
                  <a:miter lim="800000"/>
                  <a:headEnd/>
                  <a:tailEnd/>
                </a:ln>
                <a:effectLst/>
              </p:spPr>
              <p:txBody>
                <a:bodyPr/>
                <a:lstStyle/>
                <a:p>
                  <a:endParaRPr lang="zh-CN" altLang="en-US"/>
                </a:p>
              </p:txBody>
            </p:sp>
          </p:grpSp>
          <p:grpSp>
            <p:nvGrpSpPr>
              <p:cNvPr id="57386" name="Group 92"/>
              <p:cNvGrpSpPr>
                <a:grpSpLocks/>
              </p:cNvGrpSpPr>
              <p:nvPr/>
            </p:nvGrpSpPr>
            <p:grpSpPr bwMode="auto">
              <a:xfrm>
                <a:off x="2561" y="768"/>
                <a:ext cx="355" cy="384"/>
                <a:chOff x="2561" y="768"/>
                <a:chExt cx="355" cy="384"/>
              </a:xfrm>
            </p:grpSpPr>
            <p:sp>
              <p:nvSpPr>
                <p:cNvPr id="57495" name="Rectangle 20"/>
                <p:cNvSpPr>
                  <a:spLocks noChangeArrowheads="1"/>
                </p:cNvSpPr>
                <p:nvPr/>
              </p:nvSpPr>
              <p:spPr bwMode="auto">
                <a:xfrm>
                  <a:off x="2604" y="768"/>
                  <a:ext cx="269" cy="384"/>
                </a:xfrm>
                <a:prstGeom prst="rect">
                  <a:avLst/>
                </a:prstGeom>
                <a:noFill/>
                <a:ln w="9525">
                  <a:noFill/>
                  <a:miter lim="800000"/>
                  <a:headEnd/>
                  <a:tailEnd/>
                </a:ln>
                <a:effectLst/>
              </p:spPr>
              <p:txBody>
                <a:bodyPr/>
                <a:lstStyle/>
                <a:p>
                  <a:pPr algn="just"/>
                  <a:r>
                    <a:rPr lang="en-US" altLang="zh-CN" sz="2000"/>
                    <a:t> </a:t>
                  </a:r>
                </a:p>
                <a:p>
                  <a:pPr algn="just" eaLnBrk="0" hangingPunct="0"/>
                  <a:endParaRPr lang="en-US" altLang="zh-CN" sz="2000"/>
                </a:p>
              </p:txBody>
            </p:sp>
            <p:sp>
              <p:nvSpPr>
                <p:cNvPr id="57496" name="Rectangle 91"/>
                <p:cNvSpPr>
                  <a:spLocks noChangeArrowheads="1"/>
                </p:cNvSpPr>
                <p:nvPr/>
              </p:nvSpPr>
              <p:spPr bwMode="auto">
                <a:xfrm>
                  <a:off x="2561" y="768"/>
                  <a:ext cx="355" cy="384"/>
                </a:xfrm>
                <a:prstGeom prst="rect">
                  <a:avLst/>
                </a:prstGeom>
                <a:noFill/>
                <a:ln w="7">
                  <a:solidFill>
                    <a:srgbClr val="A0A0A0"/>
                  </a:solidFill>
                  <a:miter lim="800000"/>
                  <a:headEnd/>
                  <a:tailEnd/>
                </a:ln>
                <a:effectLst/>
              </p:spPr>
              <p:txBody>
                <a:bodyPr/>
                <a:lstStyle/>
                <a:p>
                  <a:endParaRPr lang="zh-CN" altLang="en-US"/>
                </a:p>
              </p:txBody>
            </p:sp>
          </p:grpSp>
          <p:grpSp>
            <p:nvGrpSpPr>
              <p:cNvPr id="57387" name="Group 94"/>
              <p:cNvGrpSpPr>
                <a:grpSpLocks/>
              </p:cNvGrpSpPr>
              <p:nvPr/>
            </p:nvGrpSpPr>
            <p:grpSpPr bwMode="auto">
              <a:xfrm>
                <a:off x="0" y="1152"/>
                <a:ext cx="633" cy="384"/>
                <a:chOff x="0" y="1152"/>
                <a:chExt cx="633" cy="384"/>
              </a:xfrm>
            </p:grpSpPr>
            <p:sp>
              <p:nvSpPr>
                <p:cNvPr id="57493" name="Rectangle 21"/>
                <p:cNvSpPr>
                  <a:spLocks noChangeArrowheads="1"/>
                </p:cNvSpPr>
                <p:nvPr/>
              </p:nvSpPr>
              <p:spPr bwMode="auto">
                <a:xfrm>
                  <a:off x="43" y="1152"/>
                  <a:ext cx="547" cy="384"/>
                </a:xfrm>
                <a:prstGeom prst="rect">
                  <a:avLst/>
                </a:prstGeom>
                <a:noFill/>
                <a:ln w="9525">
                  <a:noFill/>
                  <a:miter lim="800000"/>
                  <a:headEnd/>
                  <a:tailEnd/>
                </a:ln>
                <a:effectLst/>
              </p:spPr>
              <p:txBody>
                <a:bodyPr/>
                <a:lstStyle/>
                <a:p>
                  <a:pPr algn="just"/>
                  <a:r>
                    <a:rPr lang="zh-CN" altLang="en-US" sz="2000"/>
                    <a:t>（</a:t>
                  </a:r>
                  <a:r>
                    <a:rPr lang="en-US" altLang="zh-CN" sz="2000"/>
                    <a:t>0</a:t>
                  </a:r>
                  <a:r>
                    <a:rPr lang="zh-CN" altLang="en-US" sz="2000"/>
                    <a:t>，</a:t>
                  </a:r>
                  <a:r>
                    <a:rPr lang="en-US" altLang="zh-CN" sz="2000"/>
                    <a:t>1</a:t>
                  </a:r>
                  <a:r>
                    <a:rPr lang="zh-CN" altLang="en-US" sz="2000"/>
                    <a:t>，</a:t>
                  </a:r>
                  <a:r>
                    <a:rPr lang="en-US" altLang="zh-CN" sz="2000"/>
                    <a:t>0</a:t>
                  </a:r>
                  <a:r>
                    <a:rPr lang="zh-CN" altLang="en-US" sz="2000"/>
                    <a:t>）</a:t>
                  </a:r>
                </a:p>
                <a:p>
                  <a:pPr algn="just" eaLnBrk="0" hangingPunct="0"/>
                  <a:endParaRPr lang="en-US" altLang="zh-CN" sz="2000"/>
                </a:p>
              </p:txBody>
            </p:sp>
            <p:sp>
              <p:nvSpPr>
                <p:cNvPr id="57494" name="Rectangle 93"/>
                <p:cNvSpPr>
                  <a:spLocks noChangeArrowheads="1"/>
                </p:cNvSpPr>
                <p:nvPr/>
              </p:nvSpPr>
              <p:spPr bwMode="auto">
                <a:xfrm>
                  <a:off x="0" y="1152"/>
                  <a:ext cx="633" cy="384"/>
                </a:xfrm>
                <a:prstGeom prst="rect">
                  <a:avLst/>
                </a:prstGeom>
                <a:noFill/>
                <a:ln w="7">
                  <a:solidFill>
                    <a:srgbClr val="A0A0A0"/>
                  </a:solidFill>
                  <a:miter lim="800000"/>
                  <a:headEnd/>
                  <a:tailEnd/>
                </a:ln>
                <a:effectLst/>
              </p:spPr>
              <p:txBody>
                <a:bodyPr/>
                <a:lstStyle/>
                <a:p>
                  <a:endParaRPr lang="zh-CN" altLang="en-US"/>
                </a:p>
              </p:txBody>
            </p:sp>
          </p:grpSp>
          <p:grpSp>
            <p:nvGrpSpPr>
              <p:cNvPr id="57388" name="Group 96"/>
              <p:cNvGrpSpPr>
                <a:grpSpLocks/>
              </p:cNvGrpSpPr>
              <p:nvPr/>
            </p:nvGrpSpPr>
            <p:grpSpPr bwMode="auto">
              <a:xfrm>
                <a:off x="633" y="1152"/>
                <a:ext cx="482" cy="384"/>
                <a:chOff x="633" y="1152"/>
                <a:chExt cx="482" cy="384"/>
              </a:xfrm>
            </p:grpSpPr>
            <p:sp>
              <p:nvSpPr>
                <p:cNvPr id="57491" name="Rectangle 22"/>
                <p:cNvSpPr>
                  <a:spLocks noChangeArrowheads="1"/>
                </p:cNvSpPr>
                <p:nvPr/>
              </p:nvSpPr>
              <p:spPr bwMode="auto">
                <a:xfrm>
                  <a:off x="676" y="1152"/>
                  <a:ext cx="396" cy="384"/>
                </a:xfrm>
                <a:prstGeom prst="rect">
                  <a:avLst/>
                </a:prstGeom>
                <a:noFill/>
                <a:ln w="9525">
                  <a:noFill/>
                  <a:miter lim="800000"/>
                  <a:headEnd/>
                  <a:tailEnd/>
                </a:ln>
                <a:effectLst/>
              </p:spPr>
              <p:txBody>
                <a:bodyPr anchor="ctr"/>
                <a:lstStyle/>
                <a:p>
                  <a:pPr algn="ctr"/>
                  <a:endParaRPr lang="en-US" altLang="zh-CN" sz="2000"/>
                </a:p>
                <a:p>
                  <a:pPr algn="ctr" eaLnBrk="0" hangingPunct="0"/>
                  <a:endParaRPr lang="en-US" altLang="zh-CN" sz="2000"/>
                </a:p>
              </p:txBody>
            </p:sp>
            <p:sp>
              <p:nvSpPr>
                <p:cNvPr id="57492" name="Rectangle 95"/>
                <p:cNvSpPr>
                  <a:spLocks noChangeArrowheads="1"/>
                </p:cNvSpPr>
                <p:nvPr/>
              </p:nvSpPr>
              <p:spPr bwMode="auto">
                <a:xfrm>
                  <a:off x="633" y="1152"/>
                  <a:ext cx="482" cy="384"/>
                </a:xfrm>
                <a:prstGeom prst="rect">
                  <a:avLst/>
                </a:prstGeom>
                <a:noFill/>
                <a:ln w="7">
                  <a:solidFill>
                    <a:srgbClr val="A0A0A0"/>
                  </a:solidFill>
                  <a:miter lim="800000"/>
                  <a:headEnd/>
                  <a:tailEnd/>
                </a:ln>
                <a:effectLst/>
              </p:spPr>
              <p:txBody>
                <a:bodyPr/>
                <a:lstStyle/>
                <a:p>
                  <a:endParaRPr lang="zh-CN" altLang="en-US"/>
                </a:p>
              </p:txBody>
            </p:sp>
          </p:grpSp>
          <p:grpSp>
            <p:nvGrpSpPr>
              <p:cNvPr id="57389" name="Group 98"/>
              <p:cNvGrpSpPr>
                <a:grpSpLocks/>
              </p:cNvGrpSpPr>
              <p:nvPr/>
            </p:nvGrpSpPr>
            <p:grpSpPr bwMode="auto">
              <a:xfrm>
                <a:off x="1115" y="1152"/>
                <a:ext cx="482" cy="384"/>
                <a:chOff x="1115" y="1152"/>
                <a:chExt cx="482" cy="384"/>
              </a:xfrm>
            </p:grpSpPr>
            <p:sp>
              <p:nvSpPr>
                <p:cNvPr id="57489" name="Rectangle 23"/>
                <p:cNvSpPr>
                  <a:spLocks noChangeArrowheads="1"/>
                </p:cNvSpPr>
                <p:nvPr/>
              </p:nvSpPr>
              <p:spPr bwMode="auto">
                <a:xfrm>
                  <a:off x="1158" y="1152"/>
                  <a:ext cx="396" cy="384"/>
                </a:xfrm>
                <a:prstGeom prst="rect">
                  <a:avLst/>
                </a:prstGeom>
                <a:noFill/>
                <a:ln w="9525">
                  <a:noFill/>
                  <a:miter lim="800000"/>
                  <a:headEnd/>
                  <a:tailEnd/>
                </a:ln>
                <a:effectLst/>
              </p:spPr>
              <p:txBody>
                <a:bodyPr anchor="ctr"/>
                <a:lstStyle/>
                <a:p>
                  <a:pPr algn="ctr"/>
                  <a:r>
                    <a:rPr lang="en-US" altLang="zh-CN" sz="2000"/>
                    <a:t> </a:t>
                  </a:r>
                </a:p>
                <a:p>
                  <a:pPr algn="ctr" eaLnBrk="0" hangingPunct="0"/>
                  <a:endParaRPr lang="en-US" altLang="zh-CN" sz="2000"/>
                </a:p>
              </p:txBody>
            </p:sp>
            <p:sp>
              <p:nvSpPr>
                <p:cNvPr id="57490" name="Rectangle 97"/>
                <p:cNvSpPr>
                  <a:spLocks noChangeArrowheads="1"/>
                </p:cNvSpPr>
                <p:nvPr/>
              </p:nvSpPr>
              <p:spPr bwMode="auto">
                <a:xfrm>
                  <a:off x="1115" y="1152"/>
                  <a:ext cx="482" cy="384"/>
                </a:xfrm>
                <a:prstGeom prst="rect">
                  <a:avLst/>
                </a:prstGeom>
                <a:noFill/>
                <a:ln w="7">
                  <a:solidFill>
                    <a:srgbClr val="A0A0A0"/>
                  </a:solidFill>
                  <a:miter lim="800000"/>
                  <a:headEnd/>
                  <a:tailEnd/>
                </a:ln>
                <a:effectLst/>
              </p:spPr>
              <p:txBody>
                <a:bodyPr/>
                <a:lstStyle/>
                <a:p>
                  <a:endParaRPr lang="zh-CN" altLang="en-US"/>
                </a:p>
              </p:txBody>
            </p:sp>
          </p:grpSp>
          <p:grpSp>
            <p:nvGrpSpPr>
              <p:cNvPr id="57390" name="Group 100"/>
              <p:cNvGrpSpPr>
                <a:grpSpLocks/>
              </p:cNvGrpSpPr>
              <p:nvPr/>
            </p:nvGrpSpPr>
            <p:grpSpPr bwMode="auto">
              <a:xfrm>
                <a:off x="1597" y="1152"/>
                <a:ext cx="482" cy="384"/>
                <a:chOff x="1597" y="1152"/>
                <a:chExt cx="482" cy="384"/>
              </a:xfrm>
            </p:grpSpPr>
            <p:sp>
              <p:nvSpPr>
                <p:cNvPr id="57487" name="Rectangle 24"/>
                <p:cNvSpPr>
                  <a:spLocks noChangeArrowheads="1"/>
                </p:cNvSpPr>
                <p:nvPr/>
              </p:nvSpPr>
              <p:spPr bwMode="auto">
                <a:xfrm>
                  <a:off x="1640" y="1152"/>
                  <a:ext cx="396" cy="384"/>
                </a:xfrm>
                <a:prstGeom prst="rect">
                  <a:avLst/>
                </a:prstGeom>
                <a:noFill/>
                <a:ln w="9525">
                  <a:noFill/>
                  <a:miter lim="800000"/>
                  <a:headEnd/>
                  <a:tailEnd/>
                </a:ln>
                <a:effectLst/>
              </p:spPr>
              <p:txBody>
                <a:bodyPr anchor="ctr"/>
                <a:lstStyle/>
                <a:p>
                  <a:pPr algn="ctr"/>
                  <a:r>
                    <a:rPr lang="en-US" altLang="zh-CN" sz="2000"/>
                    <a:t> </a:t>
                  </a:r>
                </a:p>
                <a:p>
                  <a:pPr algn="ctr" eaLnBrk="0" hangingPunct="0"/>
                  <a:endParaRPr lang="en-US" altLang="zh-CN" sz="2000"/>
                </a:p>
              </p:txBody>
            </p:sp>
            <p:sp>
              <p:nvSpPr>
                <p:cNvPr id="57488" name="Rectangle 99"/>
                <p:cNvSpPr>
                  <a:spLocks noChangeArrowheads="1"/>
                </p:cNvSpPr>
                <p:nvPr/>
              </p:nvSpPr>
              <p:spPr bwMode="auto">
                <a:xfrm>
                  <a:off x="1597" y="1152"/>
                  <a:ext cx="482" cy="384"/>
                </a:xfrm>
                <a:prstGeom prst="rect">
                  <a:avLst/>
                </a:prstGeom>
                <a:noFill/>
                <a:ln w="7">
                  <a:solidFill>
                    <a:srgbClr val="A0A0A0"/>
                  </a:solidFill>
                  <a:miter lim="800000"/>
                  <a:headEnd/>
                  <a:tailEnd/>
                </a:ln>
                <a:effectLst/>
              </p:spPr>
              <p:txBody>
                <a:bodyPr/>
                <a:lstStyle/>
                <a:p>
                  <a:endParaRPr lang="zh-CN" altLang="en-US"/>
                </a:p>
              </p:txBody>
            </p:sp>
          </p:grpSp>
          <p:grpSp>
            <p:nvGrpSpPr>
              <p:cNvPr id="57391" name="Group 102"/>
              <p:cNvGrpSpPr>
                <a:grpSpLocks/>
              </p:cNvGrpSpPr>
              <p:nvPr/>
            </p:nvGrpSpPr>
            <p:grpSpPr bwMode="auto">
              <a:xfrm>
                <a:off x="2079" y="1152"/>
                <a:ext cx="482" cy="384"/>
                <a:chOff x="2079" y="1152"/>
                <a:chExt cx="482" cy="384"/>
              </a:xfrm>
            </p:grpSpPr>
            <p:sp>
              <p:nvSpPr>
                <p:cNvPr id="57485" name="Rectangle 25"/>
                <p:cNvSpPr>
                  <a:spLocks noChangeArrowheads="1"/>
                </p:cNvSpPr>
                <p:nvPr/>
              </p:nvSpPr>
              <p:spPr bwMode="auto">
                <a:xfrm>
                  <a:off x="2122" y="1152"/>
                  <a:ext cx="396" cy="384"/>
                </a:xfrm>
                <a:prstGeom prst="rect">
                  <a:avLst/>
                </a:prstGeom>
                <a:noFill/>
                <a:ln w="9525">
                  <a:noFill/>
                  <a:miter lim="800000"/>
                  <a:headEnd/>
                  <a:tailEnd/>
                </a:ln>
                <a:effectLst/>
              </p:spPr>
              <p:txBody>
                <a:bodyPr anchor="ctr"/>
                <a:lstStyle/>
                <a:p>
                  <a:pPr algn="ctr"/>
                  <a:r>
                    <a:rPr lang="en-US" altLang="zh-CN" sz="2000"/>
                    <a:t> </a:t>
                  </a:r>
                </a:p>
                <a:p>
                  <a:pPr algn="ctr" eaLnBrk="0" hangingPunct="0"/>
                  <a:endParaRPr lang="en-US" altLang="zh-CN" sz="2000"/>
                </a:p>
              </p:txBody>
            </p:sp>
            <p:sp>
              <p:nvSpPr>
                <p:cNvPr id="57486" name="Rectangle 101"/>
                <p:cNvSpPr>
                  <a:spLocks noChangeArrowheads="1"/>
                </p:cNvSpPr>
                <p:nvPr/>
              </p:nvSpPr>
              <p:spPr bwMode="auto">
                <a:xfrm>
                  <a:off x="2079" y="1152"/>
                  <a:ext cx="482" cy="384"/>
                </a:xfrm>
                <a:prstGeom prst="rect">
                  <a:avLst/>
                </a:prstGeom>
                <a:noFill/>
                <a:ln w="7">
                  <a:solidFill>
                    <a:srgbClr val="A0A0A0"/>
                  </a:solidFill>
                  <a:miter lim="800000"/>
                  <a:headEnd/>
                  <a:tailEnd/>
                </a:ln>
                <a:effectLst/>
              </p:spPr>
              <p:txBody>
                <a:bodyPr/>
                <a:lstStyle/>
                <a:p>
                  <a:endParaRPr lang="zh-CN" altLang="en-US"/>
                </a:p>
              </p:txBody>
            </p:sp>
          </p:grpSp>
          <p:grpSp>
            <p:nvGrpSpPr>
              <p:cNvPr id="57392" name="Group 104"/>
              <p:cNvGrpSpPr>
                <a:grpSpLocks/>
              </p:cNvGrpSpPr>
              <p:nvPr/>
            </p:nvGrpSpPr>
            <p:grpSpPr bwMode="auto">
              <a:xfrm>
                <a:off x="2561" y="1152"/>
                <a:ext cx="355" cy="384"/>
                <a:chOff x="2561" y="1152"/>
                <a:chExt cx="355" cy="384"/>
              </a:xfrm>
            </p:grpSpPr>
            <p:sp>
              <p:nvSpPr>
                <p:cNvPr id="57483" name="Rectangle 26"/>
                <p:cNvSpPr>
                  <a:spLocks noChangeArrowheads="1"/>
                </p:cNvSpPr>
                <p:nvPr/>
              </p:nvSpPr>
              <p:spPr bwMode="auto">
                <a:xfrm>
                  <a:off x="2604" y="1152"/>
                  <a:ext cx="269" cy="384"/>
                </a:xfrm>
                <a:prstGeom prst="rect">
                  <a:avLst/>
                </a:prstGeom>
                <a:noFill/>
                <a:ln w="9525">
                  <a:noFill/>
                  <a:miter lim="800000"/>
                  <a:headEnd/>
                  <a:tailEnd/>
                </a:ln>
                <a:effectLst/>
              </p:spPr>
              <p:txBody>
                <a:bodyPr/>
                <a:lstStyle/>
                <a:p>
                  <a:pPr algn="just"/>
                  <a:r>
                    <a:rPr lang="en-US" altLang="zh-CN" sz="2000"/>
                    <a:t> </a:t>
                  </a:r>
                </a:p>
                <a:p>
                  <a:pPr algn="just" eaLnBrk="0" hangingPunct="0"/>
                  <a:endParaRPr lang="en-US" altLang="zh-CN" sz="2000"/>
                </a:p>
              </p:txBody>
            </p:sp>
            <p:sp>
              <p:nvSpPr>
                <p:cNvPr id="57484" name="Rectangle 103"/>
                <p:cNvSpPr>
                  <a:spLocks noChangeArrowheads="1"/>
                </p:cNvSpPr>
                <p:nvPr/>
              </p:nvSpPr>
              <p:spPr bwMode="auto">
                <a:xfrm>
                  <a:off x="2561" y="1152"/>
                  <a:ext cx="355" cy="384"/>
                </a:xfrm>
                <a:prstGeom prst="rect">
                  <a:avLst/>
                </a:prstGeom>
                <a:noFill/>
                <a:ln w="7">
                  <a:solidFill>
                    <a:srgbClr val="A0A0A0"/>
                  </a:solidFill>
                  <a:miter lim="800000"/>
                  <a:headEnd/>
                  <a:tailEnd/>
                </a:ln>
                <a:effectLst/>
              </p:spPr>
              <p:txBody>
                <a:bodyPr/>
                <a:lstStyle/>
                <a:p>
                  <a:endParaRPr lang="zh-CN" altLang="en-US"/>
                </a:p>
              </p:txBody>
            </p:sp>
          </p:grpSp>
          <p:grpSp>
            <p:nvGrpSpPr>
              <p:cNvPr id="57393" name="Group 106"/>
              <p:cNvGrpSpPr>
                <a:grpSpLocks/>
              </p:cNvGrpSpPr>
              <p:nvPr/>
            </p:nvGrpSpPr>
            <p:grpSpPr bwMode="auto">
              <a:xfrm>
                <a:off x="0" y="1536"/>
                <a:ext cx="633" cy="384"/>
                <a:chOff x="0" y="1536"/>
                <a:chExt cx="633" cy="384"/>
              </a:xfrm>
            </p:grpSpPr>
            <p:sp>
              <p:nvSpPr>
                <p:cNvPr id="57481" name="Rectangle 27"/>
                <p:cNvSpPr>
                  <a:spLocks noChangeArrowheads="1"/>
                </p:cNvSpPr>
                <p:nvPr/>
              </p:nvSpPr>
              <p:spPr bwMode="auto">
                <a:xfrm>
                  <a:off x="43" y="1536"/>
                  <a:ext cx="547" cy="384"/>
                </a:xfrm>
                <a:prstGeom prst="rect">
                  <a:avLst/>
                </a:prstGeom>
                <a:noFill/>
                <a:ln w="9525">
                  <a:noFill/>
                  <a:miter lim="800000"/>
                  <a:headEnd/>
                  <a:tailEnd/>
                </a:ln>
                <a:effectLst/>
              </p:spPr>
              <p:txBody>
                <a:bodyPr/>
                <a:lstStyle/>
                <a:p>
                  <a:pPr algn="just"/>
                  <a:r>
                    <a:rPr lang="zh-CN" altLang="en-US" sz="2000"/>
                    <a:t>（</a:t>
                  </a:r>
                  <a:r>
                    <a:rPr lang="en-US" altLang="zh-CN" sz="2000"/>
                    <a:t>0</a:t>
                  </a:r>
                  <a:r>
                    <a:rPr lang="zh-CN" altLang="en-US" sz="2000"/>
                    <a:t>，</a:t>
                  </a:r>
                  <a:r>
                    <a:rPr lang="en-US" altLang="zh-CN" sz="2000"/>
                    <a:t>1</a:t>
                  </a:r>
                  <a:r>
                    <a:rPr lang="zh-CN" altLang="en-US" sz="2000"/>
                    <a:t>，</a:t>
                  </a:r>
                  <a:r>
                    <a:rPr lang="en-US" altLang="zh-CN" sz="2000"/>
                    <a:t>1</a:t>
                  </a:r>
                  <a:r>
                    <a:rPr lang="zh-CN" altLang="en-US" sz="2000"/>
                    <a:t>）</a:t>
                  </a:r>
                </a:p>
                <a:p>
                  <a:pPr algn="just" eaLnBrk="0" hangingPunct="0"/>
                  <a:endParaRPr lang="en-US" altLang="zh-CN" sz="2000"/>
                </a:p>
              </p:txBody>
            </p:sp>
            <p:sp>
              <p:nvSpPr>
                <p:cNvPr id="57482" name="Rectangle 105"/>
                <p:cNvSpPr>
                  <a:spLocks noChangeArrowheads="1"/>
                </p:cNvSpPr>
                <p:nvPr/>
              </p:nvSpPr>
              <p:spPr bwMode="auto">
                <a:xfrm>
                  <a:off x="0" y="1536"/>
                  <a:ext cx="633" cy="384"/>
                </a:xfrm>
                <a:prstGeom prst="rect">
                  <a:avLst/>
                </a:prstGeom>
                <a:noFill/>
                <a:ln w="7">
                  <a:solidFill>
                    <a:srgbClr val="A0A0A0"/>
                  </a:solidFill>
                  <a:miter lim="800000"/>
                  <a:headEnd/>
                  <a:tailEnd/>
                </a:ln>
                <a:effectLst/>
              </p:spPr>
              <p:txBody>
                <a:bodyPr/>
                <a:lstStyle/>
                <a:p>
                  <a:endParaRPr lang="zh-CN" altLang="en-US"/>
                </a:p>
              </p:txBody>
            </p:sp>
          </p:grpSp>
          <p:grpSp>
            <p:nvGrpSpPr>
              <p:cNvPr id="57394" name="Group 108"/>
              <p:cNvGrpSpPr>
                <a:grpSpLocks/>
              </p:cNvGrpSpPr>
              <p:nvPr/>
            </p:nvGrpSpPr>
            <p:grpSpPr bwMode="auto">
              <a:xfrm>
                <a:off x="633" y="1536"/>
                <a:ext cx="482" cy="384"/>
                <a:chOff x="633" y="1536"/>
                <a:chExt cx="482" cy="384"/>
              </a:xfrm>
            </p:grpSpPr>
            <p:sp>
              <p:nvSpPr>
                <p:cNvPr id="57479" name="Rectangle 28"/>
                <p:cNvSpPr>
                  <a:spLocks noChangeArrowheads="1"/>
                </p:cNvSpPr>
                <p:nvPr/>
              </p:nvSpPr>
              <p:spPr bwMode="auto">
                <a:xfrm>
                  <a:off x="676" y="1536"/>
                  <a:ext cx="396" cy="384"/>
                </a:xfrm>
                <a:prstGeom prst="rect">
                  <a:avLst/>
                </a:prstGeom>
                <a:noFill/>
                <a:ln w="9525">
                  <a:noFill/>
                  <a:miter lim="800000"/>
                  <a:headEnd/>
                  <a:tailEnd/>
                </a:ln>
                <a:effectLst/>
              </p:spPr>
              <p:txBody>
                <a:bodyPr anchor="ctr"/>
                <a:lstStyle/>
                <a:p>
                  <a:pPr algn="ctr"/>
                  <a:endParaRPr lang="en-US" altLang="zh-CN" sz="2000"/>
                </a:p>
                <a:p>
                  <a:pPr algn="ctr" eaLnBrk="0" hangingPunct="0"/>
                  <a:endParaRPr lang="en-US" altLang="zh-CN" sz="2000"/>
                </a:p>
              </p:txBody>
            </p:sp>
            <p:sp>
              <p:nvSpPr>
                <p:cNvPr id="57480" name="Rectangle 107"/>
                <p:cNvSpPr>
                  <a:spLocks noChangeArrowheads="1"/>
                </p:cNvSpPr>
                <p:nvPr/>
              </p:nvSpPr>
              <p:spPr bwMode="auto">
                <a:xfrm>
                  <a:off x="633" y="1536"/>
                  <a:ext cx="482" cy="384"/>
                </a:xfrm>
                <a:prstGeom prst="rect">
                  <a:avLst/>
                </a:prstGeom>
                <a:noFill/>
                <a:ln w="7">
                  <a:solidFill>
                    <a:srgbClr val="A0A0A0"/>
                  </a:solidFill>
                  <a:miter lim="800000"/>
                  <a:headEnd/>
                  <a:tailEnd/>
                </a:ln>
                <a:effectLst/>
              </p:spPr>
              <p:txBody>
                <a:bodyPr/>
                <a:lstStyle/>
                <a:p>
                  <a:endParaRPr lang="zh-CN" altLang="en-US"/>
                </a:p>
              </p:txBody>
            </p:sp>
          </p:grpSp>
          <p:grpSp>
            <p:nvGrpSpPr>
              <p:cNvPr id="57395" name="Group 110"/>
              <p:cNvGrpSpPr>
                <a:grpSpLocks/>
              </p:cNvGrpSpPr>
              <p:nvPr/>
            </p:nvGrpSpPr>
            <p:grpSpPr bwMode="auto">
              <a:xfrm>
                <a:off x="1115" y="1536"/>
                <a:ext cx="482" cy="384"/>
                <a:chOff x="1115" y="1536"/>
                <a:chExt cx="482" cy="384"/>
              </a:xfrm>
            </p:grpSpPr>
            <p:sp>
              <p:nvSpPr>
                <p:cNvPr id="57477" name="Rectangle 29"/>
                <p:cNvSpPr>
                  <a:spLocks noChangeArrowheads="1"/>
                </p:cNvSpPr>
                <p:nvPr/>
              </p:nvSpPr>
              <p:spPr bwMode="auto">
                <a:xfrm>
                  <a:off x="1158" y="1536"/>
                  <a:ext cx="396" cy="384"/>
                </a:xfrm>
                <a:prstGeom prst="rect">
                  <a:avLst/>
                </a:prstGeom>
                <a:noFill/>
                <a:ln w="9525">
                  <a:noFill/>
                  <a:miter lim="800000"/>
                  <a:headEnd/>
                  <a:tailEnd/>
                </a:ln>
                <a:effectLst/>
              </p:spPr>
              <p:txBody>
                <a:bodyPr anchor="ctr"/>
                <a:lstStyle/>
                <a:p>
                  <a:pPr algn="ctr"/>
                  <a:endParaRPr lang="en-US" altLang="zh-CN" sz="2000"/>
                </a:p>
                <a:p>
                  <a:pPr algn="ctr" eaLnBrk="0" hangingPunct="0"/>
                  <a:endParaRPr lang="en-US" altLang="zh-CN" sz="2000"/>
                </a:p>
              </p:txBody>
            </p:sp>
            <p:sp>
              <p:nvSpPr>
                <p:cNvPr id="57478" name="Rectangle 109"/>
                <p:cNvSpPr>
                  <a:spLocks noChangeArrowheads="1"/>
                </p:cNvSpPr>
                <p:nvPr/>
              </p:nvSpPr>
              <p:spPr bwMode="auto">
                <a:xfrm>
                  <a:off x="1115" y="1536"/>
                  <a:ext cx="482" cy="384"/>
                </a:xfrm>
                <a:prstGeom prst="rect">
                  <a:avLst/>
                </a:prstGeom>
                <a:noFill/>
                <a:ln w="7">
                  <a:solidFill>
                    <a:srgbClr val="A0A0A0"/>
                  </a:solidFill>
                  <a:miter lim="800000"/>
                  <a:headEnd/>
                  <a:tailEnd/>
                </a:ln>
                <a:effectLst/>
              </p:spPr>
              <p:txBody>
                <a:bodyPr/>
                <a:lstStyle/>
                <a:p>
                  <a:endParaRPr lang="zh-CN" altLang="en-US"/>
                </a:p>
              </p:txBody>
            </p:sp>
          </p:grpSp>
          <p:grpSp>
            <p:nvGrpSpPr>
              <p:cNvPr id="57396" name="Group 112"/>
              <p:cNvGrpSpPr>
                <a:grpSpLocks/>
              </p:cNvGrpSpPr>
              <p:nvPr/>
            </p:nvGrpSpPr>
            <p:grpSpPr bwMode="auto">
              <a:xfrm>
                <a:off x="1597" y="1536"/>
                <a:ext cx="482" cy="384"/>
                <a:chOff x="1597" y="1536"/>
                <a:chExt cx="482" cy="384"/>
              </a:xfrm>
            </p:grpSpPr>
            <p:sp>
              <p:nvSpPr>
                <p:cNvPr id="57475" name="Rectangle 30"/>
                <p:cNvSpPr>
                  <a:spLocks noChangeArrowheads="1"/>
                </p:cNvSpPr>
                <p:nvPr/>
              </p:nvSpPr>
              <p:spPr bwMode="auto">
                <a:xfrm>
                  <a:off x="1640" y="1536"/>
                  <a:ext cx="396" cy="384"/>
                </a:xfrm>
                <a:prstGeom prst="rect">
                  <a:avLst/>
                </a:prstGeom>
                <a:noFill/>
                <a:ln w="9525">
                  <a:noFill/>
                  <a:miter lim="800000"/>
                  <a:headEnd/>
                  <a:tailEnd/>
                </a:ln>
                <a:effectLst/>
              </p:spPr>
              <p:txBody>
                <a:bodyPr anchor="ctr"/>
                <a:lstStyle/>
                <a:p>
                  <a:pPr algn="ctr"/>
                  <a:endParaRPr lang="en-US" altLang="zh-CN" sz="2000"/>
                </a:p>
                <a:p>
                  <a:pPr algn="ctr" eaLnBrk="0" hangingPunct="0"/>
                  <a:endParaRPr lang="en-US" altLang="zh-CN" sz="2000"/>
                </a:p>
              </p:txBody>
            </p:sp>
            <p:sp>
              <p:nvSpPr>
                <p:cNvPr id="57476" name="Rectangle 111"/>
                <p:cNvSpPr>
                  <a:spLocks noChangeArrowheads="1"/>
                </p:cNvSpPr>
                <p:nvPr/>
              </p:nvSpPr>
              <p:spPr bwMode="auto">
                <a:xfrm>
                  <a:off x="1597" y="1536"/>
                  <a:ext cx="482" cy="384"/>
                </a:xfrm>
                <a:prstGeom prst="rect">
                  <a:avLst/>
                </a:prstGeom>
                <a:noFill/>
                <a:ln w="7">
                  <a:solidFill>
                    <a:srgbClr val="A0A0A0"/>
                  </a:solidFill>
                  <a:miter lim="800000"/>
                  <a:headEnd/>
                  <a:tailEnd/>
                </a:ln>
                <a:effectLst/>
              </p:spPr>
              <p:txBody>
                <a:bodyPr/>
                <a:lstStyle/>
                <a:p>
                  <a:endParaRPr lang="zh-CN" altLang="en-US"/>
                </a:p>
              </p:txBody>
            </p:sp>
          </p:grpSp>
          <p:grpSp>
            <p:nvGrpSpPr>
              <p:cNvPr id="57397" name="Group 114"/>
              <p:cNvGrpSpPr>
                <a:grpSpLocks/>
              </p:cNvGrpSpPr>
              <p:nvPr/>
            </p:nvGrpSpPr>
            <p:grpSpPr bwMode="auto">
              <a:xfrm>
                <a:off x="2079" y="1536"/>
                <a:ext cx="482" cy="384"/>
                <a:chOff x="2079" y="1536"/>
                <a:chExt cx="482" cy="384"/>
              </a:xfrm>
            </p:grpSpPr>
            <p:sp>
              <p:nvSpPr>
                <p:cNvPr id="57473" name="Rectangle 31"/>
                <p:cNvSpPr>
                  <a:spLocks noChangeArrowheads="1"/>
                </p:cNvSpPr>
                <p:nvPr/>
              </p:nvSpPr>
              <p:spPr bwMode="auto">
                <a:xfrm>
                  <a:off x="2122" y="1536"/>
                  <a:ext cx="396" cy="384"/>
                </a:xfrm>
                <a:prstGeom prst="rect">
                  <a:avLst/>
                </a:prstGeom>
                <a:noFill/>
                <a:ln w="9525">
                  <a:noFill/>
                  <a:miter lim="800000"/>
                  <a:headEnd/>
                  <a:tailEnd/>
                </a:ln>
                <a:effectLst/>
              </p:spPr>
              <p:txBody>
                <a:bodyPr anchor="ctr"/>
                <a:lstStyle/>
                <a:p>
                  <a:pPr algn="ctr"/>
                  <a:r>
                    <a:rPr lang="en-US" altLang="zh-CN" sz="2000"/>
                    <a:t> </a:t>
                  </a:r>
                </a:p>
                <a:p>
                  <a:pPr algn="ctr" eaLnBrk="0" hangingPunct="0"/>
                  <a:endParaRPr lang="en-US" altLang="zh-CN" sz="2000"/>
                </a:p>
              </p:txBody>
            </p:sp>
            <p:sp>
              <p:nvSpPr>
                <p:cNvPr id="57474" name="Rectangle 113"/>
                <p:cNvSpPr>
                  <a:spLocks noChangeArrowheads="1"/>
                </p:cNvSpPr>
                <p:nvPr/>
              </p:nvSpPr>
              <p:spPr bwMode="auto">
                <a:xfrm>
                  <a:off x="2079" y="1536"/>
                  <a:ext cx="482" cy="384"/>
                </a:xfrm>
                <a:prstGeom prst="rect">
                  <a:avLst/>
                </a:prstGeom>
                <a:noFill/>
                <a:ln w="7">
                  <a:solidFill>
                    <a:srgbClr val="A0A0A0"/>
                  </a:solidFill>
                  <a:miter lim="800000"/>
                  <a:headEnd/>
                  <a:tailEnd/>
                </a:ln>
                <a:effectLst/>
              </p:spPr>
              <p:txBody>
                <a:bodyPr/>
                <a:lstStyle/>
                <a:p>
                  <a:endParaRPr lang="zh-CN" altLang="en-US"/>
                </a:p>
              </p:txBody>
            </p:sp>
          </p:grpSp>
          <p:grpSp>
            <p:nvGrpSpPr>
              <p:cNvPr id="57398" name="Group 116"/>
              <p:cNvGrpSpPr>
                <a:grpSpLocks/>
              </p:cNvGrpSpPr>
              <p:nvPr/>
            </p:nvGrpSpPr>
            <p:grpSpPr bwMode="auto">
              <a:xfrm>
                <a:off x="2561" y="1536"/>
                <a:ext cx="355" cy="384"/>
                <a:chOff x="2561" y="1536"/>
                <a:chExt cx="355" cy="384"/>
              </a:xfrm>
            </p:grpSpPr>
            <p:sp>
              <p:nvSpPr>
                <p:cNvPr id="57471" name="Rectangle 32"/>
                <p:cNvSpPr>
                  <a:spLocks noChangeArrowheads="1"/>
                </p:cNvSpPr>
                <p:nvPr/>
              </p:nvSpPr>
              <p:spPr bwMode="auto">
                <a:xfrm>
                  <a:off x="2604" y="1536"/>
                  <a:ext cx="269" cy="384"/>
                </a:xfrm>
                <a:prstGeom prst="rect">
                  <a:avLst/>
                </a:prstGeom>
                <a:noFill/>
                <a:ln w="9525">
                  <a:noFill/>
                  <a:miter lim="800000"/>
                  <a:headEnd/>
                  <a:tailEnd/>
                </a:ln>
                <a:effectLst/>
              </p:spPr>
              <p:txBody>
                <a:bodyPr/>
                <a:lstStyle/>
                <a:p>
                  <a:pPr algn="just"/>
                  <a:r>
                    <a:rPr lang="en-US" altLang="zh-CN" sz="2000"/>
                    <a:t> </a:t>
                  </a:r>
                </a:p>
                <a:p>
                  <a:pPr algn="just" eaLnBrk="0" hangingPunct="0"/>
                  <a:endParaRPr lang="en-US" altLang="zh-CN" sz="2000"/>
                </a:p>
              </p:txBody>
            </p:sp>
            <p:sp>
              <p:nvSpPr>
                <p:cNvPr id="57472" name="Rectangle 115"/>
                <p:cNvSpPr>
                  <a:spLocks noChangeArrowheads="1"/>
                </p:cNvSpPr>
                <p:nvPr/>
              </p:nvSpPr>
              <p:spPr bwMode="auto">
                <a:xfrm>
                  <a:off x="2561" y="1536"/>
                  <a:ext cx="355" cy="384"/>
                </a:xfrm>
                <a:prstGeom prst="rect">
                  <a:avLst/>
                </a:prstGeom>
                <a:noFill/>
                <a:ln w="7">
                  <a:solidFill>
                    <a:srgbClr val="A0A0A0"/>
                  </a:solidFill>
                  <a:miter lim="800000"/>
                  <a:headEnd/>
                  <a:tailEnd/>
                </a:ln>
                <a:effectLst/>
              </p:spPr>
              <p:txBody>
                <a:bodyPr/>
                <a:lstStyle/>
                <a:p>
                  <a:endParaRPr lang="zh-CN" altLang="en-US"/>
                </a:p>
              </p:txBody>
            </p:sp>
          </p:grpSp>
          <p:grpSp>
            <p:nvGrpSpPr>
              <p:cNvPr id="57399" name="Group 118"/>
              <p:cNvGrpSpPr>
                <a:grpSpLocks/>
              </p:cNvGrpSpPr>
              <p:nvPr/>
            </p:nvGrpSpPr>
            <p:grpSpPr bwMode="auto">
              <a:xfrm>
                <a:off x="0" y="1920"/>
                <a:ext cx="633" cy="384"/>
                <a:chOff x="0" y="1920"/>
                <a:chExt cx="633" cy="384"/>
              </a:xfrm>
            </p:grpSpPr>
            <p:sp>
              <p:nvSpPr>
                <p:cNvPr id="57469" name="Rectangle 33"/>
                <p:cNvSpPr>
                  <a:spLocks noChangeArrowheads="1"/>
                </p:cNvSpPr>
                <p:nvPr/>
              </p:nvSpPr>
              <p:spPr bwMode="auto">
                <a:xfrm>
                  <a:off x="43" y="1920"/>
                  <a:ext cx="547" cy="384"/>
                </a:xfrm>
                <a:prstGeom prst="rect">
                  <a:avLst/>
                </a:prstGeom>
                <a:noFill/>
                <a:ln w="9525">
                  <a:noFill/>
                  <a:miter lim="800000"/>
                  <a:headEnd/>
                  <a:tailEnd/>
                </a:ln>
                <a:effectLst/>
              </p:spPr>
              <p:txBody>
                <a:bodyPr/>
                <a:lstStyle/>
                <a:p>
                  <a:pPr algn="just"/>
                  <a:r>
                    <a:rPr lang="zh-CN" altLang="en-US" sz="2000"/>
                    <a:t>（</a:t>
                  </a:r>
                  <a:r>
                    <a:rPr lang="en-US" altLang="zh-CN" sz="2000"/>
                    <a:t>1</a:t>
                  </a:r>
                  <a:r>
                    <a:rPr lang="zh-CN" altLang="en-US" sz="2000"/>
                    <a:t>，</a:t>
                  </a:r>
                  <a:r>
                    <a:rPr lang="en-US" altLang="zh-CN" sz="2000"/>
                    <a:t>0</a:t>
                  </a:r>
                  <a:r>
                    <a:rPr lang="zh-CN" altLang="en-US" sz="2000"/>
                    <a:t>，</a:t>
                  </a:r>
                  <a:r>
                    <a:rPr lang="en-US" altLang="zh-CN" sz="2000"/>
                    <a:t>0</a:t>
                  </a:r>
                  <a:r>
                    <a:rPr lang="zh-CN" altLang="en-US" sz="2000"/>
                    <a:t>）</a:t>
                  </a:r>
                </a:p>
                <a:p>
                  <a:pPr algn="just" eaLnBrk="0" hangingPunct="0"/>
                  <a:endParaRPr lang="en-US" altLang="zh-CN" sz="2000"/>
                </a:p>
              </p:txBody>
            </p:sp>
            <p:sp>
              <p:nvSpPr>
                <p:cNvPr id="57470" name="Rectangle 117"/>
                <p:cNvSpPr>
                  <a:spLocks noChangeArrowheads="1"/>
                </p:cNvSpPr>
                <p:nvPr/>
              </p:nvSpPr>
              <p:spPr bwMode="auto">
                <a:xfrm>
                  <a:off x="0" y="1920"/>
                  <a:ext cx="633" cy="384"/>
                </a:xfrm>
                <a:prstGeom prst="rect">
                  <a:avLst/>
                </a:prstGeom>
                <a:noFill/>
                <a:ln w="7">
                  <a:solidFill>
                    <a:srgbClr val="A0A0A0"/>
                  </a:solidFill>
                  <a:miter lim="800000"/>
                  <a:headEnd/>
                  <a:tailEnd/>
                </a:ln>
                <a:effectLst/>
              </p:spPr>
              <p:txBody>
                <a:bodyPr/>
                <a:lstStyle/>
                <a:p>
                  <a:endParaRPr lang="zh-CN" altLang="en-US"/>
                </a:p>
              </p:txBody>
            </p:sp>
          </p:grpSp>
          <p:grpSp>
            <p:nvGrpSpPr>
              <p:cNvPr id="57400" name="Group 120"/>
              <p:cNvGrpSpPr>
                <a:grpSpLocks/>
              </p:cNvGrpSpPr>
              <p:nvPr/>
            </p:nvGrpSpPr>
            <p:grpSpPr bwMode="auto">
              <a:xfrm>
                <a:off x="633" y="1920"/>
                <a:ext cx="482" cy="384"/>
                <a:chOff x="633" y="1920"/>
                <a:chExt cx="482" cy="384"/>
              </a:xfrm>
            </p:grpSpPr>
            <p:sp>
              <p:nvSpPr>
                <p:cNvPr id="57467" name="Rectangle 34"/>
                <p:cNvSpPr>
                  <a:spLocks noChangeArrowheads="1"/>
                </p:cNvSpPr>
                <p:nvPr/>
              </p:nvSpPr>
              <p:spPr bwMode="auto">
                <a:xfrm>
                  <a:off x="676" y="1920"/>
                  <a:ext cx="396" cy="384"/>
                </a:xfrm>
                <a:prstGeom prst="rect">
                  <a:avLst/>
                </a:prstGeom>
                <a:noFill/>
                <a:ln w="9525">
                  <a:noFill/>
                  <a:miter lim="800000"/>
                  <a:headEnd/>
                  <a:tailEnd/>
                </a:ln>
                <a:effectLst/>
              </p:spPr>
              <p:txBody>
                <a:bodyPr anchor="ctr"/>
                <a:lstStyle/>
                <a:p>
                  <a:pPr algn="ctr"/>
                  <a:endParaRPr lang="en-US" altLang="zh-CN" sz="2000"/>
                </a:p>
                <a:p>
                  <a:pPr algn="ctr" eaLnBrk="0" hangingPunct="0"/>
                  <a:endParaRPr lang="en-US" altLang="zh-CN" sz="2000"/>
                </a:p>
              </p:txBody>
            </p:sp>
            <p:sp>
              <p:nvSpPr>
                <p:cNvPr id="57468" name="Rectangle 119"/>
                <p:cNvSpPr>
                  <a:spLocks noChangeArrowheads="1"/>
                </p:cNvSpPr>
                <p:nvPr/>
              </p:nvSpPr>
              <p:spPr bwMode="auto">
                <a:xfrm>
                  <a:off x="633" y="1920"/>
                  <a:ext cx="482" cy="384"/>
                </a:xfrm>
                <a:prstGeom prst="rect">
                  <a:avLst/>
                </a:prstGeom>
                <a:noFill/>
                <a:ln w="7">
                  <a:solidFill>
                    <a:srgbClr val="A0A0A0"/>
                  </a:solidFill>
                  <a:miter lim="800000"/>
                  <a:headEnd/>
                  <a:tailEnd/>
                </a:ln>
                <a:effectLst/>
              </p:spPr>
              <p:txBody>
                <a:bodyPr/>
                <a:lstStyle/>
                <a:p>
                  <a:endParaRPr lang="zh-CN" altLang="en-US"/>
                </a:p>
              </p:txBody>
            </p:sp>
          </p:grpSp>
          <p:grpSp>
            <p:nvGrpSpPr>
              <p:cNvPr id="57401" name="Group 122"/>
              <p:cNvGrpSpPr>
                <a:grpSpLocks/>
              </p:cNvGrpSpPr>
              <p:nvPr/>
            </p:nvGrpSpPr>
            <p:grpSpPr bwMode="auto">
              <a:xfrm>
                <a:off x="1115" y="1920"/>
                <a:ext cx="482" cy="384"/>
                <a:chOff x="1115" y="1920"/>
                <a:chExt cx="482" cy="384"/>
              </a:xfrm>
            </p:grpSpPr>
            <p:sp>
              <p:nvSpPr>
                <p:cNvPr id="57465" name="Rectangle 35"/>
                <p:cNvSpPr>
                  <a:spLocks noChangeArrowheads="1"/>
                </p:cNvSpPr>
                <p:nvPr/>
              </p:nvSpPr>
              <p:spPr bwMode="auto">
                <a:xfrm>
                  <a:off x="1158" y="1920"/>
                  <a:ext cx="396" cy="384"/>
                </a:xfrm>
                <a:prstGeom prst="rect">
                  <a:avLst/>
                </a:prstGeom>
                <a:noFill/>
                <a:ln w="9525">
                  <a:noFill/>
                  <a:miter lim="800000"/>
                  <a:headEnd/>
                  <a:tailEnd/>
                </a:ln>
                <a:effectLst/>
              </p:spPr>
              <p:txBody>
                <a:bodyPr anchor="ctr"/>
                <a:lstStyle/>
                <a:p>
                  <a:pPr algn="ctr"/>
                  <a:endParaRPr lang="en-US" altLang="zh-CN" sz="2000"/>
                </a:p>
                <a:p>
                  <a:pPr algn="ctr" eaLnBrk="0" hangingPunct="0"/>
                  <a:endParaRPr lang="en-US" altLang="zh-CN" sz="2000"/>
                </a:p>
              </p:txBody>
            </p:sp>
            <p:sp>
              <p:nvSpPr>
                <p:cNvPr id="57466" name="Rectangle 121"/>
                <p:cNvSpPr>
                  <a:spLocks noChangeArrowheads="1"/>
                </p:cNvSpPr>
                <p:nvPr/>
              </p:nvSpPr>
              <p:spPr bwMode="auto">
                <a:xfrm>
                  <a:off x="1115" y="1920"/>
                  <a:ext cx="482" cy="384"/>
                </a:xfrm>
                <a:prstGeom prst="rect">
                  <a:avLst/>
                </a:prstGeom>
                <a:noFill/>
                <a:ln w="7">
                  <a:solidFill>
                    <a:srgbClr val="A0A0A0"/>
                  </a:solidFill>
                  <a:miter lim="800000"/>
                  <a:headEnd/>
                  <a:tailEnd/>
                </a:ln>
                <a:effectLst/>
              </p:spPr>
              <p:txBody>
                <a:bodyPr/>
                <a:lstStyle/>
                <a:p>
                  <a:endParaRPr lang="zh-CN" altLang="en-US"/>
                </a:p>
              </p:txBody>
            </p:sp>
          </p:grpSp>
          <p:grpSp>
            <p:nvGrpSpPr>
              <p:cNvPr id="57402" name="Group 124"/>
              <p:cNvGrpSpPr>
                <a:grpSpLocks/>
              </p:cNvGrpSpPr>
              <p:nvPr/>
            </p:nvGrpSpPr>
            <p:grpSpPr bwMode="auto">
              <a:xfrm>
                <a:off x="1597" y="1920"/>
                <a:ext cx="482" cy="384"/>
                <a:chOff x="1597" y="1920"/>
                <a:chExt cx="482" cy="384"/>
              </a:xfrm>
            </p:grpSpPr>
            <p:sp>
              <p:nvSpPr>
                <p:cNvPr id="57463" name="Rectangle 36"/>
                <p:cNvSpPr>
                  <a:spLocks noChangeArrowheads="1"/>
                </p:cNvSpPr>
                <p:nvPr/>
              </p:nvSpPr>
              <p:spPr bwMode="auto">
                <a:xfrm>
                  <a:off x="1640" y="1920"/>
                  <a:ext cx="396" cy="384"/>
                </a:xfrm>
                <a:prstGeom prst="rect">
                  <a:avLst/>
                </a:prstGeom>
                <a:noFill/>
                <a:ln w="9525">
                  <a:noFill/>
                  <a:miter lim="800000"/>
                  <a:headEnd/>
                  <a:tailEnd/>
                </a:ln>
                <a:effectLst/>
              </p:spPr>
              <p:txBody>
                <a:bodyPr anchor="ctr"/>
                <a:lstStyle/>
                <a:p>
                  <a:pPr algn="ctr"/>
                  <a:endParaRPr lang="en-US" altLang="zh-CN" sz="2000"/>
                </a:p>
                <a:p>
                  <a:pPr algn="ctr" eaLnBrk="0" hangingPunct="0"/>
                  <a:endParaRPr lang="en-US" altLang="zh-CN" sz="2000"/>
                </a:p>
              </p:txBody>
            </p:sp>
            <p:sp>
              <p:nvSpPr>
                <p:cNvPr id="57464" name="Rectangle 123"/>
                <p:cNvSpPr>
                  <a:spLocks noChangeArrowheads="1"/>
                </p:cNvSpPr>
                <p:nvPr/>
              </p:nvSpPr>
              <p:spPr bwMode="auto">
                <a:xfrm>
                  <a:off x="1597" y="1920"/>
                  <a:ext cx="482" cy="384"/>
                </a:xfrm>
                <a:prstGeom prst="rect">
                  <a:avLst/>
                </a:prstGeom>
                <a:noFill/>
                <a:ln w="7">
                  <a:solidFill>
                    <a:srgbClr val="A0A0A0"/>
                  </a:solidFill>
                  <a:miter lim="800000"/>
                  <a:headEnd/>
                  <a:tailEnd/>
                </a:ln>
                <a:effectLst/>
              </p:spPr>
              <p:txBody>
                <a:bodyPr/>
                <a:lstStyle/>
                <a:p>
                  <a:endParaRPr lang="zh-CN" altLang="en-US"/>
                </a:p>
              </p:txBody>
            </p:sp>
          </p:grpSp>
          <p:grpSp>
            <p:nvGrpSpPr>
              <p:cNvPr id="57403" name="Group 126"/>
              <p:cNvGrpSpPr>
                <a:grpSpLocks/>
              </p:cNvGrpSpPr>
              <p:nvPr/>
            </p:nvGrpSpPr>
            <p:grpSpPr bwMode="auto">
              <a:xfrm>
                <a:off x="2079" y="1920"/>
                <a:ext cx="482" cy="384"/>
                <a:chOff x="2079" y="1920"/>
                <a:chExt cx="482" cy="384"/>
              </a:xfrm>
            </p:grpSpPr>
            <p:sp>
              <p:nvSpPr>
                <p:cNvPr id="57461" name="Rectangle 37"/>
                <p:cNvSpPr>
                  <a:spLocks noChangeArrowheads="1"/>
                </p:cNvSpPr>
                <p:nvPr/>
              </p:nvSpPr>
              <p:spPr bwMode="auto">
                <a:xfrm>
                  <a:off x="2122" y="1920"/>
                  <a:ext cx="396" cy="384"/>
                </a:xfrm>
                <a:prstGeom prst="rect">
                  <a:avLst/>
                </a:prstGeom>
                <a:noFill/>
                <a:ln w="9525">
                  <a:noFill/>
                  <a:miter lim="800000"/>
                  <a:headEnd/>
                  <a:tailEnd/>
                </a:ln>
                <a:effectLst/>
              </p:spPr>
              <p:txBody>
                <a:bodyPr anchor="ctr"/>
                <a:lstStyle/>
                <a:p>
                  <a:pPr algn="ctr"/>
                  <a:endParaRPr lang="en-US" altLang="zh-CN" sz="2000"/>
                </a:p>
                <a:p>
                  <a:pPr algn="ctr" eaLnBrk="0" hangingPunct="0"/>
                  <a:endParaRPr lang="en-US" altLang="zh-CN" sz="2000"/>
                </a:p>
              </p:txBody>
            </p:sp>
            <p:sp>
              <p:nvSpPr>
                <p:cNvPr id="57462" name="Rectangle 125"/>
                <p:cNvSpPr>
                  <a:spLocks noChangeArrowheads="1"/>
                </p:cNvSpPr>
                <p:nvPr/>
              </p:nvSpPr>
              <p:spPr bwMode="auto">
                <a:xfrm>
                  <a:off x="2079" y="1920"/>
                  <a:ext cx="482" cy="384"/>
                </a:xfrm>
                <a:prstGeom prst="rect">
                  <a:avLst/>
                </a:prstGeom>
                <a:noFill/>
                <a:ln w="7">
                  <a:solidFill>
                    <a:srgbClr val="A0A0A0"/>
                  </a:solidFill>
                  <a:miter lim="800000"/>
                  <a:headEnd/>
                  <a:tailEnd/>
                </a:ln>
                <a:effectLst/>
              </p:spPr>
              <p:txBody>
                <a:bodyPr/>
                <a:lstStyle/>
                <a:p>
                  <a:endParaRPr lang="zh-CN" altLang="en-US"/>
                </a:p>
              </p:txBody>
            </p:sp>
          </p:grpSp>
          <p:grpSp>
            <p:nvGrpSpPr>
              <p:cNvPr id="57404" name="Group 128"/>
              <p:cNvGrpSpPr>
                <a:grpSpLocks/>
              </p:cNvGrpSpPr>
              <p:nvPr/>
            </p:nvGrpSpPr>
            <p:grpSpPr bwMode="auto">
              <a:xfrm>
                <a:off x="2561" y="1920"/>
                <a:ext cx="355" cy="384"/>
                <a:chOff x="2561" y="1920"/>
                <a:chExt cx="355" cy="384"/>
              </a:xfrm>
            </p:grpSpPr>
            <p:sp>
              <p:nvSpPr>
                <p:cNvPr id="57459" name="Rectangle 38"/>
                <p:cNvSpPr>
                  <a:spLocks noChangeArrowheads="1"/>
                </p:cNvSpPr>
                <p:nvPr/>
              </p:nvSpPr>
              <p:spPr bwMode="auto">
                <a:xfrm>
                  <a:off x="2604" y="1920"/>
                  <a:ext cx="269" cy="384"/>
                </a:xfrm>
                <a:prstGeom prst="rect">
                  <a:avLst/>
                </a:prstGeom>
                <a:noFill/>
                <a:ln w="9525">
                  <a:noFill/>
                  <a:miter lim="800000"/>
                  <a:headEnd/>
                  <a:tailEnd/>
                </a:ln>
                <a:effectLst/>
              </p:spPr>
              <p:txBody>
                <a:bodyPr/>
                <a:lstStyle/>
                <a:p>
                  <a:pPr algn="just"/>
                  <a:endParaRPr lang="en-US" altLang="zh-CN" sz="2000"/>
                </a:p>
                <a:p>
                  <a:pPr algn="just" eaLnBrk="0" hangingPunct="0"/>
                  <a:endParaRPr lang="en-US" altLang="zh-CN" sz="2000"/>
                </a:p>
              </p:txBody>
            </p:sp>
            <p:sp>
              <p:nvSpPr>
                <p:cNvPr id="57460" name="Rectangle 127"/>
                <p:cNvSpPr>
                  <a:spLocks noChangeArrowheads="1"/>
                </p:cNvSpPr>
                <p:nvPr/>
              </p:nvSpPr>
              <p:spPr bwMode="auto">
                <a:xfrm>
                  <a:off x="2561" y="1920"/>
                  <a:ext cx="355" cy="384"/>
                </a:xfrm>
                <a:prstGeom prst="rect">
                  <a:avLst/>
                </a:prstGeom>
                <a:noFill/>
                <a:ln w="7">
                  <a:solidFill>
                    <a:srgbClr val="A0A0A0"/>
                  </a:solidFill>
                  <a:miter lim="800000"/>
                  <a:headEnd/>
                  <a:tailEnd/>
                </a:ln>
                <a:effectLst/>
              </p:spPr>
              <p:txBody>
                <a:bodyPr/>
                <a:lstStyle/>
                <a:p>
                  <a:endParaRPr lang="zh-CN" altLang="en-US"/>
                </a:p>
              </p:txBody>
            </p:sp>
          </p:grpSp>
          <p:grpSp>
            <p:nvGrpSpPr>
              <p:cNvPr id="57405" name="Group 130"/>
              <p:cNvGrpSpPr>
                <a:grpSpLocks/>
              </p:cNvGrpSpPr>
              <p:nvPr/>
            </p:nvGrpSpPr>
            <p:grpSpPr bwMode="auto">
              <a:xfrm>
                <a:off x="0" y="2304"/>
                <a:ext cx="633" cy="384"/>
                <a:chOff x="0" y="2304"/>
                <a:chExt cx="633" cy="384"/>
              </a:xfrm>
            </p:grpSpPr>
            <p:sp>
              <p:nvSpPr>
                <p:cNvPr id="57457" name="Rectangle 39"/>
                <p:cNvSpPr>
                  <a:spLocks noChangeArrowheads="1"/>
                </p:cNvSpPr>
                <p:nvPr/>
              </p:nvSpPr>
              <p:spPr bwMode="auto">
                <a:xfrm>
                  <a:off x="43" y="2304"/>
                  <a:ext cx="547" cy="384"/>
                </a:xfrm>
                <a:prstGeom prst="rect">
                  <a:avLst/>
                </a:prstGeom>
                <a:noFill/>
                <a:ln w="9525">
                  <a:noFill/>
                  <a:miter lim="800000"/>
                  <a:headEnd/>
                  <a:tailEnd/>
                </a:ln>
                <a:effectLst/>
              </p:spPr>
              <p:txBody>
                <a:bodyPr/>
                <a:lstStyle/>
                <a:p>
                  <a:pPr algn="just"/>
                  <a:r>
                    <a:rPr lang="zh-CN" altLang="en-US" sz="2000"/>
                    <a:t>（</a:t>
                  </a:r>
                  <a:r>
                    <a:rPr lang="en-US" altLang="zh-CN" sz="2000"/>
                    <a:t>1</a:t>
                  </a:r>
                  <a:r>
                    <a:rPr lang="zh-CN" altLang="en-US" sz="2000"/>
                    <a:t>，</a:t>
                  </a:r>
                  <a:r>
                    <a:rPr lang="en-US" altLang="zh-CN" sz="2000"/>
                    <a:t>0</a:t>
                  </a:r>
                  <a:r>
                    <a:rPr lang="zh-CN" altLang="en-US" sz="2000"/>
                    <a:t>，</a:t>
                  </a:r>
                  <a:r>
                    <a:rPr lang="en-US" altLang="zh-CN" sz="2000"/>
                    <a:t>1</a:t>
                  </a:r>
                  <a:r>
                    <a:rPr lang="zh-CN" altLang="en-US" sz="2000"/>
                    <a:t>）</a:t>
                  </a:r>
                </a:p>
                <a:p>
                  <a:pPr algn="just" eaLnBrk="0" hangingPunct="0"/>
                  <a:endParaRPr lang="en-US" altLang="zh-CN" sz="2000"/>
                </a:p>
              </p:txBody>
            </p:sp>
            <p:sp>
              <p:nvSpPr>
                <p:cNvPr id="57458" name="Rectangle 129"/>
                <p:cNvSpPr>
                  <a:spLocks noChangeArrowheads="1"/>
                </p:cNvSpPr>
                <p:nvPr/>
              </p:nvSpPr>
              <p:spPr bwMode="auto">
                <a:xfrm>
                  <a:off x="0" y="2304"/>
                  <a:ext cx="633" cy="384"/>
                </a:xfrm>
                <a:prstGeom prst="rect">
                  <a:avLst/>
                </a:prstGeom>
                <a:noFill/>
                <a:ln w="7">
                  <a:solidFill>
                    <a:srgbClr val="A0A0A0"/>
                  </a:solidFill>
                  <a:miter lim="800000"/>
                  <a:headEnd/>
                  <a:tailEnd/>
                </a:ln>
                <a:effectLst/>
              </p:spPr>
              <p:txBody>
                <a:bodyPr/>
                <a:lstStyle/>
                <a:p>
                  <a:endParaRPr lang="zh-CN" altLang="en-US"/>
                </a:p>
              </p:txBody>
            </p:sp>
          </p:grpSp>
          <p:grpSp>
            <p:nvGrpSpPr>
              <p:cNvPr id="57406" name="Group 132"/>
              <p:cNvGrpSpPr>
                <a:grpSpLocks/>
              </p:cNvGrpSpPr>
              <p:nvPr/>
            </p:nvGrpSpPr>
            <p:grpSpPr bwMode="auto">
              <a:xfrm>
                <a:off x="633" y="2304"/>
                <a:ext cx="482" cy="384"/>
                <a:chOff x="633" y="2304"/>
                <a:chExt cx="482" cy="384"/>
              </a:xfrm>
            </p:grpSpPr>
            <p:sp>
              <p:nvSpPr>
                <p:cNvPr id="57455" name="Rectangle 40"/>
                <p:cNvSpPr>
                  <a:spLocks noChangeArrowheads="1"/>
                </p:cNvSpPr>
                <p:nvPr/>
              </p:nvSpPr>
              <p:spPr bwMode="auto">
                <a:xfrm>
                  <a:off x="676" y="2304"/>
                  <a:ext cx="396" cy="384"/>
                </a:xfrm>
                <a:prstGeom prst="rect">
                  <a:avLst/>
                </a:prstGeom>
                <a:noFill/>
                <a:ln w="9525">
                  <a:noFill/>
                  <a:miter lim="800000"/>
                  <a:headEnd/>
                  <a:tailEnd/>
                </a:ln>
                <a:effectLst/>
              </p:spPr>
              <p:txBody>
                <a:bodyPr anchor="ctr"/>
                <a:lstStyle/>
                <a:p>
                  <a:pPr algn="ctr"/>
                  <a:endParaRPr lang="en-US" altLang="zh-CN" sz="2000"/>
                </a:p>
                <a:p>
                  <a:pPr algn="ctr" eaLnBrk="0" hangingPunct="0"/>
                  <a:endParaRPr lang="en-US" altLang="zh-CN" sz="2000"/>
                </a:p>
              </p:txBody>
            </p:sp>
            <p:sp>
              <p:nvSpPr>
                <p:cNvPr id="57456" name="Rectangle 131"/>
                <p:cNvSpPr>
                  <a:spLocks noChangeArrowheads="1"/>
                </p:cNvSpPr>
                <p:nvPr/>
              </p:nvSpPr>
              <p:spPr bwMode="auto">
                <a:xfrm>
                  <a:off x="633" y="2304"/>
                  <a:ext cx="482" cy="384"/>
                </a:xfrm>
                <a:prstGeom prst="rect">
                  <a:avLst/>
                </a:prstGeom>
                <a:noFill/>
                <a:ln w="7">
                  <a:solidFill>
                    <a:srgbClr val="A0A0A0"/>
                  </a:solidFill>
                  <a:miter lim="800000"/>
                  <a:headEnd/>
                  <a:tailEnd/>
                </a:ln>
                <a:effectLst/>
              </p:spPr>
              <p:txBody>
                <a:bodyPr/>
                <a:lstStyle/>
                <a:p>
                  <a:endParaRPr lang="zh-CN" altLang="en-US"/>
                </a:p>
              </p:txBody>
            </p:sp>
          </p:grpSp>
          <p:grpSp>
            <p:nvGrpSpPr>
              <p:cNvPr id="57407" name="Group 134"/>
              <p:cNvGrpSpPr>
                <a:grpSpLocks/>
              </p:cNvGrpSpPr>
              <p:nvPr/>
            </p:nvGrpSpPr>
            <p:grpSpPr bwMode="auto">
              <a:xfrm>
                <a:off x="1115" y="2304"/>
                <a:ext cx="482" cy="384"/>
                <a:chOff x="1115" y="2304"/>
                <a:chExt cx="482" cy="384"/>
              </a:xfrm>
            </p:grpSpPr>
            <p:sp>
              <p:nvSpPr>
                <p:cNvPr id="57453" name="Rectangle 41"/>
                <p:cNvSpPr>
                  <a:spLocks noChangeArrowheads="1"/>
                </p:cNvSpPr>
                <p:nvPr/>
              </p:nvSpPr>
              <p:spPr bwMode="auto">
                <a:xfrm>
                  <a:off x="1158" y="2304"/>
                  <a:ext cx="396" cy="384"/>
                </a:xfrm>
                <a:prstGeom prst="rect">
                  <a:avLst/>
                </a:prstGeom>
                <a:noFill/>
                <a:ln w="9525">
                  <a:noFill/>
                  <a:miter lim="800000"/>
                  <a:headEnd/>
                  <a:tailEnd/>
                </a:ln>
                <a:effectLst/>
              </p:spPr>
              <p:txBody>
                <a:bodyPr anchor="ctr"/>
                <a:lstStyle/>
                <a:p>
                  <a:pPr algn="ctr"/>
                  <a:endParaRPr lang="en-US" altLang="zh-CN" sz="2000"/>
                </a:p>
                <a:p>
                  <a:pPr algn="ctr" eaLnBrk="0" hangingPunct="0"/>
                  <a:endParaRPr lang="en-US" altLang="zh-CN" sz="2000"/>
                </a:p>
              </p:txBody>
            </p:sp>
            <p:sp>
              <p:nvSpPr>
                <p:cNvPr id="57454" name="Rectangle 133"/>
                <p:cNvSpPr>
                  <a:spLocks noChangeArrowheads="1"/>
                </p:cNvSpPr>
                <p:nvPr/>
              </p:nvSpPr>
              <p:spPr bwMode="auto">
                <a:xfrm>
                  <a:off x="1115" y="2304"/>
                  <a:ext cx="482" cy="384"/>
                </a:xfrm>
                <a:prstGeom prst="rect">
                  <a:avLst/>
                </a:prstGeom>
                <a:noFill/>
                <a:ln w="7">
                  <a:solidFill>
                    <a:srgbClr val="A0A0A0"/>
                  </a:solidFill>
                  <a:miter lim="800000"/>
                  <a:headEnd/>
                  <a:tailEnd/>
                </a:ln>
                <a:effectLst/>
              </p:spPr>
              <p:txBody>
                <a:bodyPr/>
                <a:lstStyle/>
                <a:p>
                  <a:endParaRPr lang="zh-CN" altLang="en-US"/>
                </a:p>
              </p:txBody>
            </p:sp>
          </p:grpSp>
          <p:grpSp>
            <p:nvGrpSpPr>
              <p:cNvPr id="57408" name="Group 136"/>
              <p:cNvGrpSpPr>
                <a:grpSpLocks/>
              </p:cNvGrpSpPr>
              <p:nvPr/>
            </p:nvGrpSpPr>
            <p:grpSpPr bwMode="auto">
              <a:xfrm>
                <a:off x="1597" y="2304"/>
                <a:ext cx="482" cy="384"/>
                <a:chOff x="1597" y="2304"/>
                <a:chExt cx="482" cy="384"/>
              </a:xfrm>
            </p:grpSpPr>
            <p:sp>
              <p:nvSpPr>
                <p:cNvPr id="57451" name="Rectangle 42"/>
                <p:cNvSpPr>
                  <a:spLocks noChangeArrowheads="1"/>
                </p:cNvSpPr>
                <p:nvPr/>
              </p:nvSpPr>
              <p:spPr bwMode="auto">
                <a:xfrm>
                  <a:off x="1640" y="2304"/>
                  <a:ext cx="396" cy="384"/>
                </a:xfrm>
                <a:prstGeom prst="rect">
                  <a:avLst/>
                </a:prstGeom>
                <a:noFill/>
                <a:ln w="9525">
                  <a:noFill/>
                  <a:miter lim="800000"/>
                  <a:headEnd/>
                  <a:tailEnd/>
                </a:ln>
                <a:effectLst/>
              </p:spPr>
              <p:txBody>
                <a:bodyPr anchor="ctr"/>
                <a:lstStyle/>
                <a:p>
                  <a:pPr algn="ctr"/>
                  <a:endParaRPr lang="en-US" altLang="zh-CN" sz="2000"/>
                </a:p>
                <a:p>
                  <a:pPr algn="ctr" eaLnBrk="0" hangingPunct="0"/>
                  <a:endParaRPr lang="en-US" altLang="zh-CN" sz="2000"/>
                </a:p>
              </p:txBody>
            </p:sp>
            <p:sp>
              <p:nvSpPr>
                <p:cNvPr id="57452" name="Rectangle 135"/>
                <p:cNvSpPr>
                  <a:spLocks noChangeArrowheads="1"/>
                </p:cNvSpPr>
                <p:nvPr/>
              </p:nvSpPr>
              <p:spPr bwMode="auto">
                <a:xfrm>
                  <a:off x="1597" y="2304"/>
                  <a:ext cx="482" cy="384"/>
                </a:xfrm>
                <a:prstGeom prst="rect">
                  <a:avLst/>
                </a:prstGeom>
                <a:noFill/>
                <a:ln w="7">
                  <a:solidFill>
                    <a:srgbClr val="A0A0A0"/>
                  </a:solidFill>
                  <a:miter lim="800000"/>
                  <a:headEnd/>
                  <a:tailEnd/>
                </a:ln>
                <a:effectLst/>
              </p:spPr>
              <p:txBody>
                <a:bodyPr/>
                <a:lstStyle/>
                <a:p>
                  <a:endParaRPr lang="zh-CN" altLang="en-US"/>
                </a:p>
              </p:txBody>
            </p:sp>
          </p:grpSp>
          <p:grpSp>
            <p:nvGrpSpPr>
              <p:cNvPr id="57409" name="Group 138"/>
              <p:cNvGrpSpPr>
                <a:grpSpLocks/>
              </p:cNvGrpSpPr>
              <p:nvPr/>
            </p:nvGrpSpPr>
            <p:grpSpPr bwMode="auto">
              <a:xfrm>
                <a:off x="2079" y="2304"/>
                <a:ext cx="482" cy="384"/>
                <a:chOff x="2079" y="2304"/>
                <a:chExt cx="482" cy="384"/>
              </a:xfrm>
            </p:grpSpPr>
            <p:sp>
              <p:nvSpPr>
                <p:cNvPr id="57449" name="Rectangle 43"/>
                <p:cNvSpPr>
                  <a:spLocks noChangeArrowheads="1"/>
                </p:cNvSpPr>
                <p:nvPr/>
              </p:nvSpPr>
              <p:spPr bwMode="auto">
                <a:xfrm>
                  <a:off x="2122" y="2304"/>
                  <a:ext cx="396" cy="384"/>
                </a:xfrm>
                <a:prstGeom prst="rect">
                  <a:avLst/>
                </a:prstGeom>
                <a:noFill/>
                <a:ln w="9525">
                  <a:noFill/>
                  <a:miter lim="800000"/>
                  <a:headEnd/>
                  <a:tailEnd/>
                </a:ln>
                <a:effectLst/>
              </p:spPr>
              <p:txBody>
                <a:bodyPr anchor="ctr"/>
                <a:lstStyle/>
                <a:p>
                  <a:pPr algn="ctr"/>
                  <a:endParaRPr lang="en-US" altLang="zh-CN" sz="2000"/>
                </a:p>
                <a:p>
                  <a:pPr algn="ctr" eaLnBrk="0" hangingPunct="0"/>
                  <a:endParaRPr lang="en-US" altLang="zh-CN" sz="2000"/>
                </a:p>
              </p:txBody>
            </p:sp>
            <p:sp>
              <p:nvSpPr>
                <p:cNvPr id="57450" name="Rectangle 137"/>
                <p:cNvSpPr>
                  <a:spLocks noChangeArrowheads="1"/>
                </p:cNvSpPr>
                <p:nvPr/>
              </p:nvSpPr>
              <p:spPr bwMode="auto">
                <a:xfrm>
                  <a:off x="2079" y="2304"/>
                  <a:ext cx="482" cy="384"/>
                </a:xfrm>
                <a:prstGeom prst="rect">
                  <a:avLst/>
                </a:prstGeom>
                <a:noFill/>
                <a:ln w="7">
                  <a:solidFill>
                    <a:srgbClr val="A0A0A0"/>
                  </a:solidFill>
                  <a:miter lim="800000"/>
                  <a:headEnd/>
                  <a:tailEnd/>
                </a:ln>
                <a:effectLst/>
              </p:spPr>
              <p:txBody>
                <a:bodyPr/>
                <a:lstStyle/>
                <a:p>
                  <a:endParaRPr lang="zh-CN" altLang="en-US"/>
                </a:p>
              </p:txBody>
            </p:sp>
          </p:grpSp>
          <p:grpSp>
            <p:nvGrpSpPr>
              <p:cNvPr id="57410" name="Group 140"/>
              <p:cNvGrpSpPr>
                <a:grpSpLocks/>
              </p:cNvGrpSpPr>
              <p:nvPr/>
            </p:nvGrpSpPr>
            <p:grpSpPr bwMode="auto">
              <a:xfrm>
                <a:off x="2561" y="2304"/>
                <a:ext cx="355" cy="384"/>
                <a:chOff x="2561" y="2304"/>
                <a:chExt cx="355" cy="384"/>
              </a:xfrm>
            </p:grpSpPr>
            <p:sp>
              <p:nvSpPr>
                <p:cNvPr id="57447" name="Rectangle 44"/>
                <p:cNvSpPr>
                  <a:spLocks noChangeArrowheads="1"/>
                </p:cNvSpPr>
                <p:nvPr/>
              </p:nvSpPr>
              <p:spPr bwMode="auto">
                <a:xfrm>
                  <a:off x="2604" y="2304"/>
                  <a:ext cx="269" cy="384"/>
                </a:xfrm>
                <a:prstGeom prst="rect">
                  <a:avLst/>
                </a:prstGeom>
                <a:noFill/>
                <a:ln w="9525">
                  <a:noFill/>
                  <a:miter lim="800000"/>
                  <a:headEnd/>
                  <a:tailEnd/>
                </a:ln>
                <a:effectLst/>
              </p:spPr>
              <p:txBody>
                <a:bodyPr/>
                <a:lstStyle/>
                <a:p>
                  <a:pPr algn="just"/>
                  <a:endParaRPr lang="en-US" altLang="zh-CN" sz="2000"/>
                </a:p>
                <a:p>
                  <a:pPr algn="just" eaLnBrk="0" hangingPunct="0"/>
                  <a:endParaRPr lang="en-US" altLang="zh-CN" sz="2000"/>
                </a:p>
              </p:txBody>
            </p:sp>
            <p:sp>
              <p:nvSpPr>
                <p:cNvPr id="57448" name="Rectangle 139"/>
                <p:cNvSpPr>
                  <a:spLocks noChangeArrowheads="1"/>
                </p:cNvSpPr>
                <p:nvPr/>
              </p:nvSpPr>
              <p:spPr bwMode="auto">
                <a:xfrm>
                  <a:off x="2561" y="2304"/>
                  <a:ext cx="355" cy="384"/>
                </a:xfrm>
                <a:prstGeom prst="rect">
                  <a:avLst/>
                </a:prstGeom>
                <a:noFill/>
                <a:ln w="7">
                  <a:solidFill>
                    <a:srgbClr val="A0A0A0"/>
                  </a:solidFill>
                  <a:miter lim="800000"/>
                  <a:headEnd/>
                  <a:tailEnd/>
                </a:ln>
                <a:effectLst/>
              </p:spPr>
              <p:txBody>
                <a:bodyPr/>
                <a:lstStyle/>
                <a:p>
                  <a:endParaRPr lang="zh-CN" altLang="en-US"/>
                </a:p>
              </p:txBody>
            </p:sp>
          </p:grpSp>
          <p:grpSp>
            <p:nvGrpSpPr>
              <p:cNvPr id="57411" name="Group 142"/>
              <p:cNvGrpSpPr>
                <a:grpSpLocks/>
              </p:cNvGrpSpPr>
              <p:nvPr/>
            </p:nvGrpSpPr>
            <p:grpSpPr bwMode="auto">
              <a:xfrm>
                <a:off x="0" y="2688"/>
                <a:ext cx="633" cy="384"/>
                <a:chOff x="0" y="2688"/>
                <a:chExt cx="633" cy="384"/>
              </a:xfrm>
            </p:grpSpPr>
            <p:sp>
              <p:nvSpPr>
                <p:cNvPr id="57445" name="Rectangle 45"/>
                <p:cNvSpPr>
                  <a:spLocks noChangeArrowheads="1"/>
                </p:cNvSpPr>
                <p:nvPr/>
              </p:nvSpPr>
              <p:spPr bwMode="auto">
                <a:xfrm>
                  <a:off x="43" y="2688"/>
                  <a:ext cx="547" cy="384"/>
                </a:xfrm>
                <a:prstGeom prst="rect">
                  <a:avLst/>
                </a:prstGeom>
                <a:noFill/>
                <a:ln w="9525">
                  <a:noFill/>
                  <a:miter lim="800000"/>
                  <a:headEnd/>
                  <a:tailEnd/>
                </a:ln>
                <a:effectLst/>
              </p:spPr>
              <p:txBody>
                <a:bodyPr/>
                <a:lstStyle/>
                <a:p>
                  <a:pPr algn="just"/>
                  <a:r>
                    <a:rPr lang="zh-CN" altLang="en-US" sz="2000"/>
                    <a:t>（</a:t>
                  </a:r>
                  <a:r>
                    <a:rPr lang="en-US" altLang="zh-CN" sz="2000"/>
                    <a:t>1</a:t>
                  </a:r>
                  <a:r>
                    <a:rPr lang="zh-CN" altLang="en-US" sz="2000"/>
                    <a:t>，</a:t>
                  </a:r>
                  <a:r>
                    <a:rPr lang="en-US" altLang="zh-CN" sz="2000"/>
                    <a:t>1</a:t>
                  </a:r>
                  <a:r>
                    <a:rPr lang="zh-CN" altLang="en-US" sz="2000"/>
                    <a:t>，</a:t>
                  </a:r>
                  <a:r>
                    <a:rPr lang="en-US" altLang="zh-CN" sz="2000"/>
                    <a:t>0</a:t>
                  </a:r>
                  <a:r>
                    <a:rPr lang="zh-CN" altLang="en-US" sz="2000"/>
                    <a:t>）</a:t>
                  </a:r>
                </a:p>
                <a:p>
                  <a:pPr algn="just" eaLnBrk="0" hangingPunct="0"/>
                  <a:endParaRPr lang="en-US" altLang="zh-CN" sz="2000"/>
                </a:p>
              </p:txBody>
            </p:sp>
            <p:sp>
              <p:nvSpPr>
                <p:cNvPr id="57446" name="Rectangle 141"/>
                <p:cNvSpPr>
                  <a:spLocks noChangeArrowheads="1"/>
                </p:cNvSpPr>
                <p:nvPr/>
              </p:nvSpPr>
              <p:spPr bwMode="auto">
                <a:xfrm>
                  <a:off x="0" y="2688"/>
                  <a:ext cx="633" cy="384"/>
                </a:xfrm>
                <a:prstGeom prst="rect">
                  <a:avLst/>
                </a:prstGeom>
                <a:noFill/>
                <a:ln w="7">
                  <a:solidFill>
                    <a:srgbClr val="A0A0A0"/>
                  </a:solidFill>
                  <a:miter lim="800000"/>
                  <a:headEnd/>
                  <a:tailEnd/>
                </a:ln>
                <a:effectLst/>
              </p:spPr>
              <p:txBody>
                <a:bodyPr/>
                <a:lstStyle/>
                <a:p>
                  <a:endParaRPr lang="zh-CN" altLang="en-US"/>
                </a:p>
              </p:txBody>
            </p:sp>
          </p:grpSp>
          <p:grpSp>
            <p:nvGrpSpPr>
              <p:cNvPr id="57412" name="Group 144"/>
              <p:cNvGrpSpPr>
                <a:grpSpLocks/>
              </p:cNvGrpSpPr>
              <p:nvPr/>
            </p:nvGrpSpPr>
            <p:grpSpPr bwMode="auto">
              <a:xfrm>
                <a:off x="633" y="2688"/>
                <a:ext cx="482" cy="384"/>
                <a:chOff x="633" y="2688"/>
                <a:chExt cx="482" cy="384"/>
              </a:xfrm>
            </p:grpSpPr>
            <p:sp>
              <p:nvSpPr>
                <p:cNvPr id="57443" name="Rectangle 46"/>
                <p:cNvSpPr>
                  <a:spLocks noChangeArrowheads="1"/>
                </p:cNvSpPr>
                <p:nvPr/>
              </p:nvSpPr>
              <p:spPr bwMode="auto">
                <a:xfrm>
                  <a:off x="676" y="2688"/>
                  <a:ext cx="396" cy="384"/>
                </a:xfrm>
                <a:prstGeom prst="rect">
                  <a:avLst/>
                </a:prstGeom>
                <a:noFill/>
                <a:ln w="9525">
                  <a:noFill/>
                  <a:miter lim="800000"/>
                  <a:headEnd/>
                  <a:tailEnd/>
                </a:ln>
                <a:effectLst/>
              </p:spPr>
              <p:txBody>
                <a:bodyPr anchor="ctr"/>
                <a:lstStyle/>
                <a:p>
                  <a:pPr algn="ctr"/>
                  <a:endParaRPr lang="en-US" altLang="zh-CN" sz="2000"/>
                </a:p>
                <a:p>
                  <a:pPr algn="ctr" eaLnBrk="0" hangingPunct="0"/>
                  <a:endParaRPr lang="en-US" altLang="zh-CN" sz="2000"/>
                </a:p>
              </p:txBody>
            </p:sp>
            <p:sp>
              <p:nvSpPr>
                <p:cNvPr id="57444" name="Rectangle 143"/>
                <p:cNvSpPr>
                  <a:spLocks noChangeArrowheads="1"/>
                </p:cNvSpPr>
                <p:nvPr/>
              </p:nvSpPr>
              <p:spPr bwMode="auto">
                <a:xfrm>
                  <a:off x="633" y="2688"/>
                  <a:ext cx="482" cy="384"/>
                </a:xfrm>
                <a:prstGeom prst="rect">
                  <a:avLst/>
                </a:prstGeom>
                <a:noFill/>
                <a:ln w="7">
                  <a:solidFill>
                    <a:srgbClr val="A0A0A0"/>
                  </a:solidFill>
                  <a:miter lim="800000"/>
                  <a:headEnd/>
                  <a:tailEnd/>
                </a:ln>
                <a:effectLst/>
              </p:spPr>
              <p:txBody>
                <a:bodyPr/>
                <a:lstStyle/>
                <a:p>
                  <a:endParaRPr lang="zh-CN" altLang="en-US"/>
                </a:p>
              </p:txBody>
            </p:sp>
          </p:grpSp>
          <p:grpSp>
            <p:nvGrpSpPr>
              <p:cNvPr id="57413" name="Group 146"/>
              <p:cNvGrpSpPr>
                <a:grpSpLocks/>
              </p:cNvGrpSpPr>
              <p:nvPr/>
            </p:nvGrpSpPr>
            <p:grpSpPr bwMode="auto">
              <a:xfrm>
                <a:off x="1115" y="2688"/>
                <a:ext cx="482" cy="384"/>
                <a:chOff x="1115" y="2688"/>
                <a:chExt cx="482" cy="384"/>
              </a:xfrm>
            </p:grpSpPr>
            <p:sp>
              <p:nvSpPr>
                <p:cNvPr id="57441" name="Rectangle 47"/>
                <p:cNvSpPr>
                  <a:spLocks noChangeArrowheads="1"/>
                </p:cNvSpPr>
                <p:nvPr/>
              </p:nvSpPr>
              <p:spPr bwMode="auto">
                <a:xfrm>
                  <a:off x="1158" y="2688"/>
                  <a:ext cx="396" cy="384"/>
                </a:xfrm>
                <a:prstGeom prst="rect">
                  <a:avLst/>
                </a:prstGeom>
                <a:noFill/>
                <a:ln w="9525">
                  <a:noFill/>
                  <a:miter lim="800000"/>
                  <a:headEnd/>
                  <a:tailEnd/>
                </a:ln>
                <a:effectLst/>
              </p:spPr>
              <p:txBody>
                <a:bodyPr anchor="ctr"/>
                <a:lstStyle/>
                <a:p>
                  <a:pPr algn="ctr"/>
                  <a:endParaRPr lang="en-US" altLang="zh-CN" sz="2000"/>
                </a:p>
                <a:p>
                  <a:pPr algn="ctr" eaLnBrk="0" hangingPunct="0"/>
                  <a:endParaRPr lang="en-US" altLang="zh-CN" sz="2000"/>
                </a:p>
              </p:txBody>
            </p:sp>
            <p:sp>
              <p:nvSpPr>
                <p:cNvPr id="57442" name="Rectangle 145"/>
                <p:cNvSpPr>
                  <a:spLocks noChangeArrowheads="1"/>
                </p:cNvSpPr>
                <p:nvPr/>
              </p:nvSpPr>
              <p:spPr bwMode="auto">
                <a:xfrm>
                  <a:off x="1115" y="2688"/>
                  <a:ext cx="482" cy="384"/>
                </a:xfrm>
                <a:prstGeom prst="rect">
                  <a:avLst/>
                </a:prstGeom>
                <a:noFill/>
                <a:ln w="7">
                  <a:solidFill>
                    <a:srgbClr val="A0A0A0"/>
                  </a:solidFill>
                  <a:miter lim="800000"/>
                  <a:headEnd/>
                  <a:tailEnd/>
                </a:ln>
                <a:effectLst/>
              </p:spPr>
              <p:txBody>
                <a:bodyPr/>
                <a:lstStyle/>
                <a:p>
                  <a:endParaRPr lang="zh-CN" altLang="en-US"/>
                </a:p>
              </p:txBody>
            </p:sp>
          </p:grpSp>
          <p:grpSp>
            <p:nvGrpSpPr>
              <p:cNvPr id="57414" name="Group 148"/>
              <p:cNvGrpSpPr>
                <a:grpSpLocks/>
              </p:cNvGrpSpPr>
              <p:nvPr/>
            </p:nvGrpSpPr>
            <p:grpSpPr bwMode="auto">
              <a:xfrm>
                <a:off x="1597" y="2688"/>
                <a:ext cx="482" cy="384"/>
                <a:chOff x="1597" y="2688"/>
                <a:chExt cx="482" cy="384"/>
              </a:xfrm>
            </p:grpSpPr>
            <p:sp>
              <p:nvSpPr>
                <p:cNvPr id="57439" name="Rectangle 48"/>
                <p:cNvSpPr>
                  <a:spLocks noChangeArrowheads="1"/>
                </p:cNvSpPr>
                <p:nvPr/>
              </p:nvSpPr>
              <p:spPr bwMode="auto">
                <a:xfrm>
                  <a:off x="1640" y="2688"/>
                  <a:ext cx="396" cy="384"/>
                </a:xfrm>
                <a:prstGeom prst="rect">
                  <a:avLst/>
                </a:prstGeom>
                <a:noFill/>
                <a:ln w="9525">
                  <a:noFill/>
                  <a:miter lim="800000"/>
                  <a:headEnd/>
                  <a:tailEnd/>
                </a:ln>
                <a:effectLst/>
              </p:spPr>
              <p:txBody>
                <a:bodyPr anchor="ctr"/>
                <a:lstStyle/>
                <a:p>
                  <a:pPr algn="ctr"/>
                  <a:endParaRPr lang="en-US" altLang="zh-CN" sz="2000"/>
                </a:p>
                <a:p>
                  <a:pPr algn="ctr" eaLnBrk="0" hangingPunct="0"/>
                  <a:endParaRPr lang="en-US" altLang="zh-CN" sz="2000"/>
                </a:p>
              </p:txBody>
            </p:sp>
            <p:sp>
              <p:nvSpPr>
                <p:cNvPr id="57440" name="Rectangle 147"/>
                <p:cNvSpPr>
                  <a:spLocks noChangeArrowheads="1"/>
                </p:cNvSpPr>
                <p:nvPr/>
              </p:nvSpPr>
              <p:spPr bwMode="auto">
                <a:xfrm>
                  <a:off x="1597" y="2688"/>
                  <a:ext cx="482" cy="384"/>
                </a:xfrm>
                <a:prstGeom prst="rect">
                  <a:avLst/>
                </a:prstGeom>
                <a:noFill/>
                <a:ln w="7">
                  <a:solidFill>
                    <a:srgbClr val="A0A0A0"/>
                  </a:solidFill>
                  <a:miter lim="800000"/>
                  <a:headEnd/>
                  <a:tailEnd/>
                </a:ln>
                <a:effectLst/>
              </p:spPr>
              <p:txBody>
                <a:bodyPr/>
                <a:lstStyle/>
                <a:p>
                  <a:endParaRPr lang="zh-CN" altLang="en-US"/>
                </a:p>
              </p:txBody>
            </p:sp>
          </p:grpSp>
          <p:grpSp>
            <p:nvGrpSpPr>
              <p:cNvPr id="57415" name="Group 150"/>
              <p:cNvGrpSpPr>
                <a:grpSpLocks/>
              </p:cNvGrpSpPr>
              <p:nvPr/>
            </p:nvGrpSpPr>
            <p:grpSpPr bwMode="auto">
              <a:xfrm>
                <a:off x="2079" y="2688"/>
                <a:ext cx="482" cy="384"/>
                <a:chOff x="2079" y="2688"/>
                <a:chExt cx="482" cy="384"/>
              </a:xfrm>
            </p:grpSpPr>
            <p:sp>
              <p:nvSpPr>
                <p:cNvPr id="57437" name="Rectangle 49"/>
                <p:cNvSpPr>
                  <a:spLocks noChangeArrowheads="1"/>
                </p:cNvSpPr>
                <p:nvPr/>
              </p:nvSpPr>
              <p:spPr bwMode="auto">
                <a:xfrm>
                  <a:off x="2122" y="2688"/>
                  <a:ext cx="396" cy="384"/>
                </a:xfrm>
                <a:prstGeom prst="rect">
                  <a:avLst/>
                </a:prstGeom>
                <a:noFill/>
                <a:ln w="9525">
                  <a:noFill/>
                  <a:miter lim="800000"/>
                  <a:headEnd/>
                  <a:tailEnd/>
                </a:ln>
                <a:effectLst/>
              </p:spPr>
              <p:txBody>
                <a:bodyPr anchor="ctr"/>
                <a:lstStyle/>
                <a:p>
                  <a:pPr algn="ctr"/>
                  <a:r>
                    <a:rPr lang="en-US" altLang="zh-CN" sz="2000"/>
                    <a:t> </a:t>
                  </a:r>
                </a:p>
                <a:p>
                  <a:pPr algn="ctr" eaLnBrk="0" hangingPunct="0"/>
                  <a:endParaRPr lang="en-US" altLang="zh-CN" sz="2000"/>
                </a:p>
              </p:txBody>
            </p:sp>
            <p:sp>
              <p:nvSpPr>
                <p:cNvPr id="57438" name="Rectangle 149"/>
                <p:cNvSpPr>
                  <a:spLocks noChangeArrowheads="1"/>
                </p:cNvSpPr>
                <p:nvPr/>
              </p:nvSpPr>
              <p:spPr bwMode="auto">
                <a:xfrm>
                  <a:off x="2079" y="2688"/>
                  <a:ext cx="482" cy="384"/>
                </a:xfrm>
                <a:prstGeom prst="rect">
                  <a:avLst/>
                </a:prstGeom>
                <a:noFill/>
                <a:ln w="7">
                  <a:solidFill>
                    <a:srgbClr val="A0A0A0"/>
                  </a:solidFill>
                  <a:miter lim="800000"/>
                  <a:headEnd/>
                  <a:tailEnd/>
                </a:ln>
                <a:effectLst/>
              </p:spPr>
              <p:txBody>
                <a:bodyPr/>
                <a:lstStyle/>
                <a:p>
                  <a:endParaRPr lang="zh-CN" altLang="en-US"/>
                </a:p>
              </p:txBody>
            </p:sp>
          </p:grpSp>
          <p:grpSp>
            <p:nvGrpSpPr>
              <p:cNvPr id="57416" name="Group 152"/>
              <p:cNvGrpSpPr>
                <a:grpSpLocks/>
              </p:cNvGrpSpPr>
              <p:nvPr/>
            </p:nvGrpSpPr>
            <p:grpSpPr bwMode="auto">
              <a:xfrm>
                <a:off x="2561" y="2688"/>
                <a:ext cx="355" cy="384"/>
                <a:chOff x="2561" y="2688"/>
                <a:chExt cx="355" cy="384"/>
              </a:xfrm>
            </p:grpSpPr>
            <p:sp>
              <p:nvSpPr>
                <p:cNvPr id="57435" name="Rectangle 50"/>
                <p:cNvSpPr>
                  <a:spLocks noChangeArrowheads="1"/>
                </p:cNvSpPr>
                <p:nvPr/>
              </p:nvSpPr>
              <p:spPr bwMode="auto">
                <a:xfrm>
                  <a:off x="2604" y="2688"/>
                  <a:ext cx="269" cy="384"/>
                </a:xfrm>
                <a:prstGeom prst="rect">
                  <a:avLst/>
                </a:prstGeom>
                <a:noFill/>
                <a:ln w="9525">
                  <a:noFill/>
                  <a:miter lim="800000"/>
                  <a:headEnd/>
                  <a:tailEnd/>
                </a:ln>
                <a:effectLst/>
              </p:spPr>
              <p:txBody>
                <a:bodyPr/>
                <a:lstStyle/>
                <a:p>
                  <a:pPr algn="just"/>
                  <a:r>
                    <a:rPr lang="en-US" altLang="zh-CN" sz="2000"/>
                    <a:t> </a:t>
                  </a:r>
                </a:p>
                <a:p>
                  <a:pPr algn="just" eaLnBrk="0" hangingPunct="0"/>
                  <a:endParaRPr lang="en-US" altLang="zh-CN" sz="2000"/>
                </a:p>
              </p:txBody>
            </p:sp>
            <p:sp>
              <p:nvSpPr>
                <p:cNvPr id="57436" name="Rectangle 151"/>
                <p:cNvSpPr>
                  <a:spLocks noChangeArrowheads="1"/>
                </p:cNvSpPr>
                <p:nvPr/>
              </p:nvSpPr>
              <p:spPr bwMode="auto">
                <a:xfrm>
                  <a:off x="2561" y="2688"/>
                  <a:ext cx="355" cy="384"/>
                </a:xfrm>
                <a:prstGeom prst="rect">
                  <a:avLst/>
                </a:prstGeom>
                <a:noFill/>
                <a:ln w="7">
                  <a:solidFill>
                    <a:srgbClr val="A0A0A0"/>
                  </a:solidFill>
                  <a:miter lim="800000"/>
                  <a:headEnd/>
                  <a:tailEnd/>
                </a:ln>
                <a:effectLst/>
              </p:spPr>
              <p:txBody>
                <a:bodyPr/>
                <a:lstStyle/>
                <a:p>
                  <a:endParaRPr lang="zh-CN" altLang="en-US"/>
                </a:p>
              </p:txBody>
            </p:sp>
          </p:grpSp>
          <p:grpSp>
            <p:nvGrpSpPr>
              <p:cNvPr id="57417" name="Group 154"/>
              <p:cNvGrpSpPr>
                <a:grpSpLocks/>
              </p:cNvGrpSpPr>
              <p:nvPr/>
            </p:nvGrpSpPr>
            <p:grpSpPr bwMode="auto">
              <a:xfrm>
                <a:off x="0" y="3072"/>
                <a:ext cx="633" cy="384"/>
                <a:chOff x="0" y="3072"/>
                <a:chExt cx="633" cy="384"/>
              </a:xfrm>
            </p:grpSpPr>
            <p:sp>
              <p:nvSpPr>
                <p:cNvPr id="57433" name="Rectangle 51"/>
                <p:cNvSpPr>
                  <a:spLocks noChangeArrowheads="1"/>
                </p:cNvSpPr>
                <p:nvPr/>
              </p:nvSpPr>
              <p:spPr bwMode="auto">
                <a:xfrm>
                  <a:off x="43" y="3072"/>
                  <a:ext cx="547" cy="384"/>
                </a:xfrm>
                <a:prstGeom prst="rect">
                  <a:avLst/>
                </a:prstGeom>
                <a:noFill/>
                <a:ln w="9525">
                  <a:noFill/>
                  <a:miter lim="800000"/>
                  <a:headEnd/>
                  <a:tailEnd/>
                </a:ln>
                <a:effectLst/>
              </p:spPr>
              <p:txBody>
                <a:bodyPr/>
                <a:lstStyle/>
                <a:p>
                  <a:pPr algn="just"/>
                  <a:r>
                    <a:rPr lang="zh-CN" altLang="en-US" sz="2000"/>
                    <a:t>（</a:t>
                  </a:r>
                  <a:r>
                    <a:rPr lang="en-US" altLang="zh-CN" sz="2000"/>
                    <a:t>1</a:t>
                  </a:r>
                  <a:r>
                    <a:rPr lang="zh-CN" altLang="en-US" sz="2000"/>
                    <a:t>，</a:t>
                  </a:r>
                  <a:r>
                    <a:rPr lang="en-US" altLang="zh-CN" sz="2000"/>
                    <a:t>1</a:t>
                  </a:r>
                  <a:r>
                    <a:rPr lang="zh-CN" altLang="en-US" sz="2000"/>
                    <a:t>，</a:t>
                  </a:r>
                  <a:r>
                    <a:rPr lang="en-US" altLang="zh-CN" sz="2000"/>
                    <a:t>1</a:t>
                  </a:r>
                  <a:r>
                    <a:rPr lang="zh-CN" altLang="en-US" sz="2000"/>
                    <a:t>）</a:t>
                  </a:r>
                </a:p>
                <a:p>
                  <a:pPr algn="just" eaLnBrk="0" hangingPunct="0"/>
                  <a:endParaRPr lang="en-US" altLang="zh-CN" sz="2000"/>
                </a:p>
              </p:txBody>
            </p:sp>
            <p:sp>
              <p:nvSpPr>
                <p:cNvPr id="57434" name="Rectangle 153"/>
                <p:cNvSpPr>
                  <a:spLocks noChangeArrowheads="1"/>
                </p:cNvSpPr>
                <p:nvPr/>
              </p:nvSpPr>
              <p:spPr bwMode="auto">
                <a:xfrm>
                  <a:off x="0" y="3072"/>
                  <a:ext cx="633" cy="384"/>
                </a:xfrm>
                <a:prstGeom prst="rect">
                  <a:avLst/>
                </a:prstGeom>
                <a:noFill/>
                <a:ln w="7">
                  <a:solidFill>
                    <a:srgbClr val="A0A0A0"/>
                  </a:solidFill>
                  <a:miter lim="800000"/>
                  <a:headEnd/>
                  <a:tailEnd/>
                </a:ln>
                <a:effectLst/>
              </p:spPr>
              <p:txBody>
                <a:bodyPr/>
                <a:lstStyle/>
                <a:p>
                  <a:endParaRPr lang="zh-CN" altLang="en-US"/>
                </a:p>
              </p:txBody>
            </p:sp>
          </p:grpSp>
          <p:grpSp>
            <p:nvGrpSpPr>
              <p:cNvPr id="57418" name="Group 156"/>
              <p:cNvGrpSpPr>
                <a:grpSpLocks/>
              </p:cNvGrpSpPr>
              <p:nvPr/>
            </p:nvGrpSpPr>
            <p:grpSpPr bwMode="auto">
              <a:xfrm>
                <a:off x="633" y="3072"/>
                <a:ext cx="482" cy="384"/>
                <a:chOff x="633" y="3072"/>
                <a:chExt cx="482" cy="384"/>
              </a:xfrm>
            </p:grpSpPr>
            <p:sp>
              <p:nvSpPr>
                <p:cNvPr id="57431" name="Rectangle 52"/>
                <p:cNvSpPr>
                  <a:spLocks noChangeArrowheads="1"/>
                </p:cNvSpPr>
                <p:nvPr/>
              </p:nvSpPr>
              <p:spPr bwMode="auto">
                <a:xfrm>
                  <a:off x="676" y="3072"/>
                  <a:ext cx="396" cy="384"/>
                </a:xfrm>
                <a:prstGeom prst="rect">
                  <a:avLst/>
                </a:prstGeom>
                <a:noFill/>
                <a:ln w="9525">
                  <a:noFill/>
                  <a:miter lim="800000"/>
                  <a:headEnd/>
                  <a:tailEnd/>
                </a:ln>
                <a:effectLst/>
              </p:spPr>
              <p:txBody>
                <a:bodyPr anchor="ctr"/>
                <a:lstStyle/>
                <a:p>
                  <a:pPr algn="ctr"/>
                  <a:endParaRPr lang="en-US" altLang="zh-CN" sz="2000"/>
                </a:p>
                <a:p>
                  <a:pPr algn="ctr" eaLnBrk="0" hangingPunct="0"/>
                  <a:endParaRPr lang="en-US" altLang="zh-CN" sz="2000"/>
                </a:p>
              </p:txBody>
            </p:sp>
            <p:sp>
              <p:nvSpPr>
                <p:cNvPr id="57432" name="Rectangle 155"/>
                <p:cNvSpPr>
                  <a:spLocks noChangeArrowheads="1"/>
                </p:cNvSpPr>
                <p:nvPr/>
              </p:nvSpPr>
              <p:spPr bwMode="auto">
                <a:xfrm>
                  <a:off x="633" y="3072"/>
                  <a:ext cx="482" cy="384"/>
                </a:xfrm>
                <a:prstGeom prst="rect">
                  <a:avLst/>
                </a:prstGeom>
                <a:noFill/>
                <a:ln w="7">
                  <a:solidFill>
                    <a:srgbClr val="A0A0A0"/>
                  </a:solidFill>
                  <a:miter lim="800000"/>
                  <a:headEnd/>
                  <a:tailEnd/>
                </a:ln>
                <a:effectLst/>
              </p:spPr>
              <p:txBody>
                <a:bodyPr/>
                <a:lstStyle/>
                <a:p>
                  <a:endParaRPr lang="zh-CN" altLang="en-US"/>
                </a:p>
              </p:txBody>
            </p:sp>
          </p:grpSp>
          <p:grpSp>
            <p:nvGrpSpPr>
              <p:cNvPr id="57419" name="Group 158"/>
              <p:cNvGrpSpPr>
                <a:grpSpLocks/>
              </p:cNvGrpSpPr>
              <p:nvPr/>
            </p:nvGrpSpPr>
            <p:grpSpPr bwMode="auto">
              <a:xfrm>
                <a:off x="1115" y="3072"/>
                <a:ext cx="482" cy="384"/>
                <a:chOff x="1115" y="3072"/>
                <a:chExt cx="482" cy="384"/>
              </a:xfrm>
            </p:grpSpPr>
            <p:sp>
              <p:nvSpPr>
                <p:cNvPr id="57429" name="Rectangle 53"/>
                <p:cNvSpPr>
                  <a:spLocks noChangeArrowheads="1"/>
                </p:cNvSpPr>
                <p:nvPr/>
              </p:nvSpPr>
              <p:spPr bwMode="auto">
                <a:xfrm>
                  <a:off x="1158" y="3072"/>
                  <a:ext cx="396" cy="384"/>
                </a:xfrm>
                <a:prstGeom prst="rect">
                  <a:avLst/>
                </a:prstGeom>
                <a:noFill/>
                <a:ln w="9525">
                  <a:noFill/>
                  <a:miter lim="800000"/>
                  <a:headEnd/>
                  <a:tailEnd/>
                </a:ln>
                <a:effectLst/>
              </p:spPr>
              <p:txBody>
                <a:bodyPr anchor="ctr"/>
                <a:lstStyle/>
                <a:p>
                  <a:pPr algn="ctr"/>
                  <a:endParaRPr lang="en-US" altLang="zh-CN" sz="2000"/>
                </a:p>
                <a:p>
                  <a:pPr algn="ctr" eaLnBrk="0" hangingPunct="0"/>
                  <a:endParaRPr lang="en-US" altLang="zh-CN" sz="2000"/>
                </a:p>
              </p:txBody>
            </p:sp>
            <p:sp>
              <p:nvSpPr>
                <p:cNvPr id="57430" name="Rectangle 157"/>
                <p:cNvSpPr>
                  <a:spLocks noChangeArrowheads="1"/>
                </p:cNvSpPr>
                <p:nvPr/>
              </p:nvSpPr>
              <p:spPr bwMode="auto">
                <a:xfrm>
                  <a:off x="1115" y="3072"/>
                  <a:ext cx="482" cy="384"/>
                </a:xfrm>
                <a:prstGeom prst="rect">
                  <a:avLst/>
                </a:prstGeom>
                <a:noFill/>
                <a:ln w="7">
                  <a:solidFill>
                    <a:srgbClr val="A0A0A0"/>
                  </a:solidFill>
                  <a:miter lim="800000"/>
                  <a:headEnd/>
                  <a:tailEnd/>
                </a:ln>
                <a:effectLst/>
              </p:spPr>
              <p:txBody>
                <a:bodyPr/>
                <a:lstStyle/>
                <a:p>
                  <a:endParaRPr lang="zh-CN" altLang="en-US"/>
                </a:p>
              </p:txBody>
            </p:sp>
          </p:grpSp>
          <p:grpSp>
            <p:nvGrpSpPr>
              <p:cNvPr id="57420" name="Group 160"/>
              <p:cNvGrpSpPr>
                <a:grpSpLocks/>
              </p:cNvGrpSpPr>
              <p:nvPr/>
            </p:nvGrpSpPr>
            <p:grpSpPr bwMode="auto">
              <a:xfrm>
                <a:off x="1597" y="3072"/>
                <a:ext cx="482" cy="384"/>
                <a:chOff x="1597" y="3072"/>
                <a:chExt cx="482" cy="384"/>
              </a:xfrm>
            </p:grpSpPr>
            <p:sp>
              <p:nvSpPr>
                <p:cNvPr id="57427" name="Rectangle 54"/>
                <p:cNvSpPr>
                  <a:spLocks noChangeArrowheads="1"/>
                </p:cNvSpPr>
                <p:nvPr/>
              </p:nvSpPr>
              <p:spPr bwMode="auto">
                <a:xfrm>
                  <a:off x="1640" y="3072"/>
                  <a:ext cx="396" cy="384"/>
                </a:xfrm>
                <a:prstGeom prst="rect">
                  <a:avLst/>
                </a:prstGeom>
                <a:noFill/>
                <a:ln w="9525">
                  <a:noFill/>
                  <a:miter lim="800000"/>
                  <a:headEnd/>
                  <a:tailEnd/>
                </a:ln>
                <a:effectLst/>
              </p:spPr>
              <p:txBody>
                <a:bodyPr anchor="ctr"/>
                <a:lstStyle/>
                <a:p>
                  <a:pPr algn="ctr"/>
                  <a:r>
                    <a:rPr lang="en-US" altLang="zh-CN" sz="2000"/>
                    <a:t> </a:t>
                  </a:r>
                </a:p>
                <a:p>
                  <a:pPr algn="ctr" eaLnBrk="0" hangingPunct="0"/>
                  <a:endParaRPr lang="en-US" altLang="zh-CN" sz="2000"/>
                </a:p>
              </p:txBody>
            </p:sp>
            <p:sp>
              <p:nvSpPr>
                <p:cNvPr id="57428" name="Rectangle 159"/>
                <p:cNvSpPr>
                  <a:spLocks noChangeArrowheads="1"/>
                </p:cNvSpPr>
                <p:nvPr/>
              </p:nvSpPr>
              <p:spPr bwMode="auto">
                <a:xfrm>
                  <a:off x="1597" y="3072"/>
                  <a:ext cx="482" cy="384"/>
                </a:xfrm>
                <a:prstGeom prst="rect">
                  <a:avLst/>
                </a:prstGeom>
                <a:noFill/>
                <a:ln w="7">
                  <a:solidFill>
                    <a:srgbClr val="A0A0A0"/>
                  </a:solidFill>
                  <a:miter lim="800000"/>
                  <a:headEnd/>
                  <a:tailEnd/>
                </a:ln>
                <a:effectLst/>
              </p:spPr>
              <p:txBody>
                <a:bodyPr/>
                <a:lstStyle/>
                <a:p>
                  <a:endParaRPr lang="zh-CN" altLang="en-US"/>
                </a:p>
              </p:txBody>
            </p:sp>
          </p:grpSp>
          <p:grpSp>
            <p:nvGrpSpPr>
              <p:cNvPr id="57421" name="Group 162"/>
              <p:cNvGrpSpPr>
                <a:grpSpLocks/>
              </p:cNvGrpSpPr>
              <p:nvPr/>
            </p:nvGrpSpPr>
            <p:grpSpPr bwMode="auto">
              <a:xfrm>
                <a:off x="2079" y="3072"/>
                <a:ext cx="482" cy="384"/>
                <a:chOff x="2079" y="3072"/>
                <a:chExt cx="482" cy="384"/>
              </a:xfrm>
            </p:grpSpPr>
            <p:sp>
              <p:nvSpPr>
                <p:cNvPr id="57425" name="Rectangle 55"/>
                <p:cNvSpPr>
                  <a:spLocks noChangeArrowheads="1"/>
                </p:cNvSpPr>
                <p:nvPr/>
              </p:nvSpPr>
              <p:spPr bwMode="auto">
                <a:xfrm>
                  <a:off x="2122" y="3072"/>
                  <a:ext cx="396" cy="384"/>
                </a:xfrm>
                <a:prstGeom prst="rect">
                  <a:avLst/>
                </a:prstGeom>
                <a:noFill/>
                <a:ln w="9525">
                  <a:noFill/>
                  <a:miter lim="800000"/>
                  <a:headEnd/>
                  <a:tailEnd/>
                </a:ln>
                <a:effectLst/>
              </p:spPr>
              <p:txBody>
                <a:bodyPr anchor="ctr"/>
                <a:lstStyle/>
                <a:p>
                  <a:pPr algn="ctr"/>
                  <a:r>
                    <a:rPr lang="en-US" altLang="zh-CN" sz="2000"/>
                    <a:t> </a:t>
                  </a:r>
                </a:p>
                <a:p>
                  <a:pPr algn="ctr" eaLnBrk="0" hangingPunct="0"/>
                  <a:endParaRPr lang="en-US" altLang="zh-CN" sz="2000"/>
                </a:p>
              </p:txBody>
            </p:sp>
            <p:sp>
              <p:nvSpPr>
                <p:cNvPr id="57426" name="Rectangle 161"/>
                <p:cNvSpPr>
                  <a:spLocks noChangeArrowheads="1"/>
                </p:cNvSpPr>
                <p:nvPr/>
              </p:nvSpPr>
              <p:spPr bwMode="auto">
                <a:xfrm>
                  <a:off x="2079" y="3072"/>
                  <a:ext cx="482" cy="384"/>
                </a:xfrm>
                <a:prstGeom prst="rect">
                  <a:avLst/>
                </a:prstGeom>
                <a:noFill/>
                <a:ln w="7">
                  <a:solidFill>
                    <a:srgbClr val="A0A0A0"/>
                  </a:solidFill>
                  <a:miter lim="800000"/>
                  <a:headEnd/>
                  <a:tailEnd/>
                </a:ln>
                <a:effectLst/>
              </p:spPr>
              <p:txBody>
                <a:bodyPr/>
                <a:lstStyle/>
                <a:p>
                  <a:endParaRPr lang="zh-CN" altLang="en-US"/>
                </a:p>
              </p:txBody>
            </p:sp>
          </p:grpSp>
          <p:grpSp>
            <p:nvGrpSpPr>
              <p:cNvPr id="57422" name="Group 164"/>
              <p:cNvGrpSpPr>
                <a:grpSpLocks/>
              </p:cNvGrpSpPr>
              <p:nvPr/>
            </p:nvGrpSpPr>
            <p:grpSpPr bwMode="auto">
              <a:xfrm>
                <a:off x="2561" y="3072"/>
                <a:ext cx="355" cy="384"/>
                <a:chOff x="2561" y="3072"/>
                <a:chExt cx="355" cy="384"/>
              </a:xfrm>
            </p:grpSpPr>
            <p:sp>
              <p:nvSpPr>
                <p:cNvPr id="57423" name="Rectangle 56"/>
                <p:cNvSpPr>
                  <a:spLocks noChangeArrowheads="1"/>
                </p:cNvSpPr>
                <p:nvPr/>
              </p:nvSpPr>
              <p:spPr bwMode="auto">
                <a:xfrm>
                  <a:off x="2604" y="3072"/>
                  <a:ext cx="269" cy="384"/>
                </a:xfrm>
                <a:prstGeom prst="rect">
                  <a:avLst/>
                </a:prstGeom>
                <a:noFill/>
                <a:ln w="9525">
                  <a:noFill/>
                  <a:miter lim="800000"/>
                  <a:headEnd/>
                  <a:tailEnd/>
                </a:ln>
                <a:effectLst/>
              </p:spPr>
              <p:txBody>
                <a:bodyPr/>
                <a:lstStyle/>
                <a:p>
                  <a:pPr algn="just"/>
                  <a:r>
                    <a:rPr lang="en-US" altLang="zh-CN" sz="2000"/>
                    <a:t> </a:t>
                  </a:r>
                </a:p>
                <a:p>
                  <a:pPr algn="just" eaLnBrk="0" hangingPunct="0"/>
                  <a:endParaRPr lang="en-US" altLang="zh-CN" sz="2000"/>
                </a:p>
              </p:txBody>
            </p:sp>
            <p:sp>
              <p:nvSpPr>
                <p:cNvPr id="57424" name="Rectangle 163"/>
                <p:cNvSpPr>
                  <a:spLocks noChangeArrowheads="1"/>
                </p:cNvSpPr>
                <p:nvPr/>
              </p:nvSpPr>
              <p:spPr bwMode="auto">
                <a:xfrm>
                  <a:off x="2561" y="3072"/>
                  <a:ext cx="355" cy="384"/>
                </a:xfrm>
                <a:prstGeom prst="rect">
                  <a:avLst/>
                </a:prstGeom>
                <a:noFill/>
                <a:ln w="7">
                  <a:solidFill>
                    <a:srgbClr val="A0A0A0"/>
                  </a:solidFill>
                  <a:miter lim="800000"/>
                  <a:headEnd/>
                  <a:tailEnd/>
                </a:ln>
                <a:effectLst/>
              </p:spPr>
              <p:txBody>
                <a:bodyPr/>
                <a:lstStyle/>
                <a:p>
                  <a:endParaRPr lang="zh-CN" altLang="en-US"/>
                </a:p>
              </p:txBody>
            </p:sp>
          </p:grpSp>
        </p:grpSp>
        <p:sp>
          <p:nvSpPr>
            <p:cNvPr id="57368" name="Rectangle 166"/>
            <p:cNvSpPr>
              <a:spLocks noChangeArrowheads="1"/>
            </p:cNvSpPr>
            <p:nvPr/>
          </p:nvSpPr>
          <p:spPr bwMode="auto">
            <a:xfrm>
              <a:off x="-3" y="-3"/>
              <a:ext cx="2922" cy="3462"/>
            </a:xfrm>
            <a:prstGeom prst="rect">
              <a:avLst/>
            </a:prstGeom>
            <a:noFill/>
            <a:ln w="11112">
              <a:solidFill>
                <a:srgbClr val="A0A0A0"/>
              </a:solidFill>
              <a:miter lim="800000"/>
              <a:headEnd/>
              <a:tailEnd/>
            </a:ln>
            <a:effectLst/>
          </p:spPr>
          <p:txBody>
            <a:bodyPr/>
            <a:lstStyle/>
            <a:p>
              <a:endParaRPr lang="zh-CN" altLang="en-US"/>
            </a:p>
          </p:txBody>
        </p:sp>
      </p:grpSp>
      <p:sp>
        <p:nvSpPr>
          <p:cNvPr id="57347" name="Rectangle 168"/>
          <p:cNvSpPr>
            <a:spLocks noChangeArrowheads="1"/>
          </p:cNvSpPr>
          <p:nvPr/>
        </p:nvSpPr>
        <p:spPr bwMode="auto">
          <a:xfrm>
            <a:off x="746125" y="5084763"/>
            <a:ext cx="8077200" cy="492125"/>
          </a:xfrm>
          <a:prstGeom prst="rect">
            <a:avLst/>
          </a:prstGeom>
          <a:noFill/>
          <a:ln w="9525">
            <a:noFill/>
            <a:miter lim="800000"/>
            <a:headEnd/>
            <a:tailEnd/>
          </a:ln>
          <a:effectLst/>
        </p:spPr>
        <p:txBody>
          <a:bodyPr>
            <a:spAutoFit/>
          </a:bodyPr>
          <a:lstStyle/>
          <a:p>
            <a:pPr algn="just"/>
            <a:r>
              <a:rPr lang="zh-CN" altLang="en-US"/>
              <a:t>由表，</a:t>
            </a:r>
            <a:r>
              <a:rPr lang="en-US" altLang="zh-CN" i="1"/>
              <a:t>X</a:t>
            </a:r>
            <a:r>
              <a:rPr lang="zh-CN" altLang="en-US"/>
              <a:t>＝（</a:t>
            </a:r>
            <a:r>
              <a:rPr lang="en-US" altLang="zh-CN"/>
              <a:t>1</a:t>
            </a:r>
            <a:r>
              <a:rPr lang="zh-CN" altLang="en-US"/>
              <a:t>，</a:t>
            </a:r>
            <a:r>
              <a:rPr lang="en-US" altLang="zh-CN"/>
              <a:t>0</a:t>
            </a:r>
            <a:r>
              <a:rPr lang="zh-CN" altLang="en-US"/>
              <a:t>，</a:t>
            </a:r>
            <a:r>
              <a:rPr lang="en-US" altLang="zh-CN"/>
              <a:t>1</a:t>
            </a:r>
            <a:r>
              <a:rPr lang="zh-CN" altLang="en-US"/>
              <a:t>）是最优解，最优值</a:t>
            </a:r>
            <a:r>
              <a:rPr lang="en-US" altLang="zh-CN"/>
              <a:t>Z</a:t>
            </a:r>
            <a:r>
              <a:rPr lang="zh-CN" altLang="en-US"/>
              <a:t>＝</a:t>
            </a:r>
            <a:r>
              <a:rPr lang="en-US" altLang="zh-CN"/>
              <a:t>9</a:t>
            </a:r>
            <a:r>
              <a:rPr lang="zh-CN" altLang="en-US"/>
              <a:t>。</a:t>
            </a:r>
          </a:p>
        </p:txBody>
      </p:sp>
      <p:sp>
        <p:nvSpPr>
          <p:cNvPr id="57348" name="Text Box 169"/>
          <p:cNvSpPr txBox="1">
            <a:spLocks noChangeArrowheads="1"/>
          </p:cNvSpPr>
          <p:nvPr/>
        </p:nvSpPr>
        <p:spPr bwMode="auto">
          <a:xfrm>
            <a:off x="3000375" y="719138"/>
            <a:ext cx="488950" cy="457200"/>
          </a:xfrm>
          <a:prstGeom prst="rect">
            <a:avLst/>
          </a:prstGeom>
          <a:noFill/>
          <a:ln w="9525">
            <a:noFill/>
            <a:miter lim="800000"/>
            <a:headEnd/>
            <a:tailEnd/>
          </a:ln>
          <a:effectLst/>
        </p:spPr>
        <p:txBody>
          <a:bodyPr wrap="none">
            <a:spAutoFit/>
          </a:bodyPr>
          <a:lstStyle/>
          <a:p>
            <a:r>
              <a:rPr lang="en-US" altLang="zh-CN"/>
              <a:t>×</a:t>
            </a:r>
          </a:p>
        </p:txBody>
      </p:sp>
      <p:sp>
        <p:nvSpPr>
          <p:cNvPr id="57349" name="Text Box 170"/>
          <p:cNvSpPr txBox="1">
            <a:spLocks noChangeArrowheads="1"/>
          </p:cNvSpPr>
          <p:nvPr/>
        </p:nvSpPr>
        <p:spPr bwMode="auto">
          <a:xfrm>
            <a:off x="3016250" y="1231900"/>
            <a:ext cx="488950" cy="457200"/>
          </a:xfrm>
          <a:prstGeom prst="rect">
            <a:avLst/>
          </a:prstGeom>
          <a:noFill/>
          <a:ln w="9525">
            <a:noFill/>
            <a:miter lim="800000"/>
            <a:headEnd/>
            <a:tailEnd/>
          </a:ln>
          <a:effectLst/>
        </p:spPr>
        <p:txBody>
          <a:bodyPr wrap="none">
            <a:spAutoFit/>
          </a:bodyPr>
          <a:lstStyle/>
          <a:p>
            <a:r>
              <a:rPr lang="en-US" altLang="zh-CN"/>
              <a:t>×</a:t>
            </a:r>
          </a:p>
        </p:txBody>
      </p:sp>
      <p:sp>
        <p:nvSpPr>
          <p:cNvPr id="57350" name="Text Box 171"/>
          <p:cNvSpPr txBox="1">
            <a:spLocks noChangeArrowheads="1"/>
          </p:cNvSpPr>
          <p:nvPr/>
        </p:nvSpPr>
        <p:spPr bwMode="auto">
          <a:xfrm>
            <a:off x="3016250" y="1765300"/>
            <a:ext cx="488950" cy="457200"/>
          </a:xfrm>
          <a:prstGeom prst="rect">
            <a:avLst/>
          </a:prstGeom>
          <a:noFill/>
          <a:ln w="9525">
            <a:noFill/>
            <a:miter lim="800000"/>
            <a:headEnd/>
            <a:tailEnd/>
          </a:ln>
          <a:effectLst/>
        </p:spPr>
        <p:txBody>
          <a:bodyPr wrap="none">
            <a:spAutoFit/>
          </a:bodyPr>
          <a:lstStyle/>
          <a:p>
            <a:r>
              <a:rPr lang="en-US" altLang="zh-CN"/>
              <a:t>×</a:t>
            </a:r>
          </a:p>
        </p:txBody>
      </p:sp>
      <p:sp>
        <p:nvSpPr>
          <p:cNvPr id="57351" name="Text Box 172"/>
          <p:cNvSpPr txBox="1">
            <a:spLocks noChangeArrowheads="1"/>
          </p:cNvSpPr>
          <p:nvPr/>
        </p:nvSpPr>
        <p:spPr bwMode="auto">
          <a:xfrm>
            <a:off x="3000375" y="2371725"/>
            <a:ext cx="438150" cy="396875"/>
          </a:xfrm>
          <a:prstGeom prst="rect">
            <a:avLst/>
          </a:prstGeom>
          <a:noFill/>
          <a:ln w="9525">
            <a:noFill/>
            <a:miter lim="800000"/>
            <a:headEnd/>
            <a:tailEnd/>
          </a:ln>
          <a:effectLst/>
        </p:spPr>
        <p:txBody>
          <a:bodyPr wrap="none">
            <a:spAutoFit/>
          </a:bodyPr>
          <a:lstStyle/>
          <a:p>
            <a:r>
              <a:rPr lang="en-US" altLang="zh-CN" sz="2000"/>
              <a:t>×</a:t>
            </a:r>
          </a:p>
        </p:txBody>
      </p:sp>
      <p:sp>
        <p:nvSpPr>
          <p:cNvPr id="57352" name="Text Box 175"/>
          <p:cNvSpPr txBox="1">
            <a:spLocks noChangeArrowheads="1"/>
          </p:cNvSpPr>
          <p:nvPr/>
        </p:nvSpPr>
        <p:spPr bwMode="auto">
          <a:xfrm>
            <a:off x="3016250" y="2832100"/>
            <a:ext cx="438150" cy="396875"/>
          </a:xfrm>
          <a:prstGeom prst="rect">
            <a:avLst/>
          </a:prstGeom>
          <a:noFill/>
          <a:ln w="9525">
            <a:noFill/>
            <a:miter lim="800000"/>
            <a:headEnd/>
            <a:tailEnd/>
          </a:ln>
          <a:effectLst/>
        </p:spPr>
        <p:txBody>
          <a:bodyPr wrap="none">
            <a:spAutoFit/>
          </a:bodyPr>
          <a:lstStyle/>
          <a:p>
            <a:r>
              <a:rPr lang="en-US" altLang="zh-CN" sz="2000"/>
              <a:t>√</a:t>
            </a:r>
          </a:p>
        </p:txBody>
      </p:sp>
      <p:sp>
        <p:nvSpPr>
          <p:cNvPr id="57353" name="Text Box 176"/>
          <p:cNvSpPr txBox="1">
            <a:spLocks noChangeArrowheads="1"/>
          </p:cNvSpPr>
          <p:nvPr/>
        </p:nvSpPr>
        <p:spPr bwMode="auto">
          <a:xfrm>
            <a:off x="4295775" y="2828925"/>
            <a:ext cx="438150" cy="396875"/>
          </a:xfrm>
          <a:prstGeom prst="rect">
            <a:avLst/>
          </a:prstGeom>
          <a:noFill/>
          <a:ln w="9525">
            <a:noFill/>
            <a:miter lim="800000"/>
            <a:headEnd/>
            <a:tailEnd/>
          </a:ln>
          <a:effectLst/>
        </p:spPr>
        <p:txBody>
          <a:bodyPr wrap="none">
            <a:spAutoFit/>
          </a:bodyPr>
          <a:lstStyle/>
          <a:p>
            <a:r>
              <a:rPr lang="en-US" altLang="zh-CN" sz="2000"/>
              <a:t>√</a:t>
            </a:r>
          </a:p>
        </p:txBody>
      </p:sp>
      <p:sp>
        <p:nvSpPr>
          <p:cNvPr id="57354" name="Text Box 177"/>
          <p:cNvSpPr txBox="1">
            <a:spLocks noChangeArrowheads="1"/>
          </p:cNvSpPr>
          <p:nvPr/>
        </p:nvSpPr>
        <p:spPr bwMode="auto">
          <a:xfrm>
            <a:off x="5438775" y="2828925"/>
            <a:ext cx="438150" cy="396875"/>
          </a:xfrm>
          <a:prstGeom prst="rect">
            <a:avLst/>
          </a:prstGeom>
          <a:noFill/>
          <a:ln w="9525">
            <a:noFill/>
            <a:miter lim="800000"/>
            <a:headEnd/>
            <a:tailEnd/>
          </a:ln>
          <a:effectLst/>
        </p:spPr>
        <p:txBody>
          <a:bodyPr wrap="none">
            <a:spAutoFit/>
          </a:bodyPr>
          <a:lstStyle/>
          <a:p>
            <a:r>
              <a:rPr lang="en-US" altLang="zh-CN" sz="2000"/>
              <a:t>√</a:t>
            </a:r>
          </a:p>
        </p:txBody>
      </p:sp>
      <p:sp>
        <p:nvSpPr>
          <p:cNvPr id="57355" name="Text Box 178"/>
          <p:cNvSpPr txBox="1">
            <a:spLocks noChangeArrowheads="1"/>
          </p:cNvSpPr>
          <p:nvPr/>
        </p:nvSpPr>
        <p:spPr bwMode="auto">
          <a:xfrm>
            <a:off x="6734175" y="2828925"/>
            <a:ext cx="438150" cy="396875"/>
          </a:xfrm>
          <a:prstGeom prst="rect">
            <a:avLst/>
          </a:prstGeom>
          <a:noFill/>
          <a:ln w="9525">
            <a:noFill/>
            <a:miter lim="800000"/>
            <a:headEnd/>
            <a:tailEnd/>
          </a:ln>
          <a:effectLst/>
        </p:spPr>
        <p:txBody>
          <a:bodyPr wrap="none">
            <a:spAutoFit/>
          </a:bodyPr>
          <a:lstStyle/>
          <a:p>
            <a:r>
              <a:rPr lang="en-US" altLang="zh-CN" sz="2000"/>
              <a:t>√</a:t>
            </a:r>
          </a:p>
        </p:txBody>
      </p:sp>
      <p:sp>
        <p:nvSpPr>
          <p:cNvPr id="57356" name="Text Box 179"/>
          <p:cNvSpPr txBox="1">
            <a:spLocks noChangeArrowheads="1"/>
          </p:cNvSpPr>
          <p:nvPr/>
        </p:nvSpPr>
        <p:spPr bwMode="auto">
          <a:xfrm>
            <a:off x="7800975" y="2797175"/>
            <a:ext cx="336550" cy="457200"/>
          </a:xfrm>
          <a:prstGeom prst="rect">
            <a:avLst/>
          </a:prstGeom>
          <a:noFill/>
          <a:ln w="9525">
            <a:noFill/>
            <a:miter lim="800000"/>
            <a:headEnd/>
            <a:tailEnd/>
          </a:ln>
          <a:effectLst/>
        </p:spPr>
        <p:txBody>
          <a:bodyPr wrap="none">
            <a:spAutoFit/>
          </a:bodyPr>
          <a:lstStyle/>
          <a:p>
            <a:r>
              <a:rPr lang="en-US" altLang="zh-CN"/>
              <a:t>6</a:t>
            </a:r>
          </a:p>
        </p:txBody>
      </p:sp>
      <p:sp>
        <p:nvSpPr>
          <p:cNvPr id="57357" name="Text Box 180"/>
          <p:cNvSpPr txBox="1">
            <a:spLocks noChangeArrowheads="1"/>
          </p:cNvSpPr>
          <p:nvPr/>
        </p:nvSpPr>
        <p:spPr bwMode="auto">
          <a:xfrm>
            <a:off x="3000375" y="3286125"/>
            <a:ext cx="438150" cy="396875"/>
          </a:xfrm>
          <a:prstGeom prst="rect">
            <a:avLst/>
          </a:prstGeom>
          <a:noFill/>
          <a:ln w="9525">
            <a:noFill/>
            <a:miter lim="800000"/>
            <a:headEnd/>
            <a:tailEnd/>
          </a:ln>
          <a:effectLst/>
        </p:spPr>
        <p:txBody>
          <a:bodyPr wrap="none">
            <a:spAutoFit/>
          </a:bodyPr>
          <a:lstStyle/>
          <a:p>
            <a:r>
              <a:rPr lang="en-US" altLang="zh-CN" sz="2000"/>
              <a:t>√</a:t>
            </a:r>
          </a:p>
        </p:txBody>
      </p:sp>
      <p:sp>
        <p:nvSpPr>
          <p:cNvPr id="57358" name="Text Box 181"/>
          <p:cNvSpPr txBox="1">
            <a:spLocks noChangeArrowheads="1"/>
          </p:cNvSpPr>
          <p:nvPr/>
        </p:nvSpPr>
        <p:spPr bwMode="auto">
          <a:xfrm>
            <a:off x="4219575" y="3286125"/>
            <a:ext cx="438150" cy="396875"/>
          </a:xfrm>
          <a:prstGeom prst="rect">
            <a:avLst/>
          </a:prstGeom>
          <a:noFill/>
          <a:ln w="9525">
            <a:noFill/>
            <a:miter lim="800000"/>
            <a:headEnd/>
            <a:tailEnd/>
          </a:ln>
          <a:effectLst/>
        </p:spPr>
        <p:txBody>
          <a:bodyPr wrap="none">
            <a:spAutoFit/>
          </a:bodyPr>
          <a:lstStyle/>
          <a:p>
            <a:r>
              <a:rPr lang="en-US" altLang="zh-CN" sz="2000"/>
              <a:t>√</a:t>
            </a:r>
          </a:p>
        </p:txBody>
      </p:sp>
      <p:sp>
        <p:nvSpPr>
          <p:cNvPr id="57359" name="Text Box 182"/>
          <p:cNvSpPr txBox="1">
            <a:spLocks noChangeArrowheads="1"/>
          </p:cNvSpPr>
          <p:nvPr/>
        </p:nvSpPr>
        <p:spPr bwMode="auto">
          <a:xfrm>
            <a:off x="5438775" y="3362325"/>
            <a:ext cx="438150" cy="396875"/>
          </a:xfrm>
          <a:prstGeom prst="rect">
            <a:avLst/>
          </a:prstGeom>
          <a:noFill/>
          <a:ln w="9525">
            <a:noFill/>
            <a:miter lim="800000"/>
            <a:headEnd/>
            <a:tailEnd/>
          </a:ln>
          <a:effectLst/>
        </p:spPr>
        <p:txBody>
          <a:bodyPr wrap="none">
            <a:spAutoFit/>
          </a:bodyPr>
          <a:lstStyle/>
          <a:p>
            <a:r>
              <a:rPr lang="en-US" altLang="zh-CN" sz="2000"/>
              <a:t>√</a:t>
            </a:r>
          </a:p>
        </p:txBody>
      </p:sp>
      <p:sp>
        <p:nvSpPr>
          <p:cNvPr id="57360" name="Text Box 183"/>
          <p:cNvSpPr txBox="1">
            <a:spLocks noChangeArrowheads="1"/>
          </p:cNvSpPr>
          <p:nvPr/>
        </p:nvSpPr>
        <p:spPr bwMode="auto">
          <a:xfrm>
            <a:off x="6734175" y="3362325"/>
            <a:ext cx="438150" cy="396875"/>
          </a:xfrm>
          <a:prstGeom prst="rect">
            <a:avLst/>
          </a:prstGeom>
          <a:noFill/>
          <a:ln w="9525">
            <a:noFill/>
            <a:miter lim="800000"/>
            <a:headEnd/>
            <a:tailEnd/>
          </a:ln>
          <a:effectLst/>
        </p:spPr>
        <p:txBody>
          <a:bodyPr wrap="none">
            <a:spAutoFit/>
          </a:bodyPr>
          <a:lstStyle/>
          <a:p>
            <a:r>
              <a:rPr lang="en-US" altLang="zh-CN" sz="2000"/>
              <a:t>√</a:t>
            </a:r>
          </a:p>
        </p:txBody>
      </p:sp>
      <p:sp>
        <p:nvSpPr>
          <p:cNvPr id="57361" name="Text Box 184"/>
          <p:cNvSpPr txBox="1">
            <a:spLocks noChangeArrowheads="1"/>
          </p:cNvSpPr>
          <p:nvPr/>
        </p:nvSpPr>
        <p:spPr bwMode="auto">
          <a:xfrm>
            <a:off x="7877175" y="3330575"/>
            <a:ext cx="336550" cy="457200"/>
          </a:xfrm>
          <a:prstGeom prst="rect">
            <a:avLst/>
          </a:prstGeom>
          <a:noFill/>
          <a:ln w="9525">
            <a:noFill/>
            <a:miter lim="800000"/>
            <a:headEnd/>
            <a:tailEnd/>
          </a:ln>
          <a:effectLst/>
        </p:spPr>
        <p:txBody>
          <a:bodyPr wrap="none">
            <a:spAutoFit/>
          </a:bodyPr>
          <a:lstStyle/>
          <a:p>
            <a:r>
              <a:rPr lang="en-US" altLang="zh-CN"/>
              <a:t>9</a:t>
            </a:r>
          </a:p>
        </p:txBody>
      </p:sp>
      <p:sp>
        <p:nvSpPr>
          <p:cNvPr id="57362" name="Text Box 185"/>
          <p:cNvSpPr txBox="1">
            <a:spLocks noChangeArrowheads="1"/>
          </p:cNvSpPr>
          <p:nvPr/>
        </p:nvSpPr>
        <p:spPr bwMode="auto">
          <a:xfrm>
            <a:off x="3000375" y="3819525"/>
            <a:ext cx="438150" cy="396875"/>
          </a:xfrm>
          <a:prstGeom prst="rect">
            <a:avLst/>
          </a:prstGeom>
          <a:noFill/>
          <a:ln w="9525">
            <a:noFill/>
            <a:miter lim="800000"/>
            <a:headEnd/>
            <a:tailEnd/>
          </a:ln>
          <a:effectLst/>
        </p:spPr>
        <p:txBody>
          <a:bodyPr wrap="none">
            <a:spAutoFit/>
          </a:bodyPr>
          <a:lstStyle/>
          <a:p>
            <a:r>
              <a:rPr lang="en-US" altLang="zh-CN" sz="2000"/>
              <a:t>√</a:t>
            </a:r>
          </a:p>
        </p:txBody>
      </p:sp>
      <p:sp>
        <p:nvSpPr>
          <p:cNvPr id="57363" name="Text Box 186"/>
          <p:cNvSpPr txBox="1">
            <a:spLocks noChangeArrowheads="1"/>
          </p:cNvSpPr>
          <p:nvPr/>
        </p:nvSpPr>
        <p:spPr bwMode="auto">
          <a:xfrm>
            <a:off x="4295775" y="3819525"/>
            <a:ext cx="438150" cy="396875"/>
          </a:xfrm>
          <a:prstGeom prst="rect">
            <a:avLst/>
          </a:prstGeom>
          <a:noFill/>
          <a:ln w="9525">
            <a:noFill/>
            <a:miter lim="800000"/>
            <a:headEnd/>
            <a:tailEnd/>
          </a:ln>
          <a:effectLst/>
        </p:spPr>
        <p:txBody>
          <a:bodyPr wrap="none">
            <a:spAutoFit/>
          </a:bodyPr>
          <a:lstStyle/>
          <a:p>
            <a:r>
              <a:rPr lang="en-US" altLang="zh-CN" sz="2000"/>
              <a:t>√</a:t>
            </a:r>
          </a:p>
        </p:txBody>
      </p:sp>
      <p:sp>
        <p:nvSpPr>
          <p:cNvPr id="57364" name="Text Box 187"/>
          <p:cNvSpPr txBox="1">
            <a:spLocks noChangeArrowheads="1"/>
          </p:cNvSpPr>
          <p:nvPr/>
        </p:nvSpPr>
        <p:spPr bwMode="auto">
          <a:xfrm>
            <a:off x="5438775" y="3767138"/>
            <a:ext cx="488950" cy="457200"/>
          </a:xfrm>
          <a:prstGeom prst="rect">
            <a:avLst/>
          </a:prstGeom>
          <a:noFill/>
          <a:ln w="9525">
            <a:noFill/>
            <a:miter lim="800000"/>
            <a:headEnd/>
            <a:tailEnd/>
          </a:ln>
          <a:effectLst/>
        </p:spPr>
        <p:txBody>
          <a:bodyPr wrap="none">
            <a:spAutoFit/>
          </a:bodyPr>
          <a:lstStyle/>
          <a:p>
            <a:r>
              <a:rPr lang="en-US" altLang="zh-CN"/>
              <a:t>×</a:t>
            </a:r>
          </a:p>
        </p:txBody>
      </p:sp>
      <p:sp>
        <p:nvSpPr>
          <p:cNvPr id="57365" name="Text Box 189"/>
          <p:cNvSpPr txBox="1">
            <a:spLocks noChangeArrowheads="1"/>
          </p:cNvSpPr>
          <p:nvPr/>
        </p:nvSpPr>
        <p:spPr bwMode="auto">
          <a:xfrm>
            <a:off x="4295775" y="4300538"/>
            <a:ext cx="488950" cy="457200"/>
          </a:xfrm>
          <a:prstGeom prst="rect">
            <a:avLst/>
          </a:prstGeom>
          <a:noFill/>
          <a:ln w="9525">
            <a:noFill/>
            <a:miter lim="800000"/>
            <a:headEnd/>
            <a:tailEnd/>
          </a:ln>
          <a:effectLst/>
        </p:spPr>
        <p:txBody>
          <a:bodyPr wrap="none">
            <a:spAutoFit/>
          </a:bodyPr>
          <a:lstStyle/>
          <a:p>
            <a:r>
              <a:rPr lang="en-US" altLang="zh-CN"/>
              <a:t>×</a:t>
            </a:r>
          </a:p>
        </p:txBody>
      </p:sp>
      <p:sp>
        <p:nvSpPr>
          <p:cNvPr id="57366" name="Text Box 190"/>
          <p:cNvSpPr txBox="1">
            <a:spLocks noChangeArrowheads="1"/>
          </p:cNvSpPr>
          <p:nvPr/>
        </p:nvSpPr>
        <p:spPr bwMode="auto">
          <a:xfrm>
            <a:off x="3016250" y="4356100"/>
            <a:ext cx="438150" cy="396875"/>
          </a:xfrm>
          <a:prstGeom prst="rect">
            <a:avLst/>
          </a:prstGeom>
          <a:noFill/>
          <a:ln w="9525">
            <a:noFill/>
            <a:miter lim="800000"/>
            <a:headEnd/>
            <a:tailEnd/>
          </a:ln>
          <a:effectLst/>
        </p:spPr>
        <p:txBody>
          <a:bodyPr wrap="none">
            <a:spAutoFit/>
          </a:bodyPr>
          <a:lstStyle/>
          <a:p>
            <a:r>
              <a:rPr lang="en-US" altLang="zh-CN" sz="2000"/>
              <a:t>√</a:t>
            </a:r>
          </a:p>
        </p:txBody>
      </p:sp>
    </p:spTree>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占位符 1"/>
          <p:cNvSpPr>
            <a:spLocks noGrp="1"/>
          </p:cNvSpPr>
          <p:nvPr>
            <p:ph type="dt" sz="quarter" idx="10"/>
          </p:nvPr>
        </p:nvSpPr>
        <p:spPr>
          <a:noFill/>
        </p:spPr>
        <p:txBody>
          <a:bodyPr/>
          <a:lstStyle/>
          <a:p>
            <a:r>
              <a:rPr lang="zh-CN" altLang="en-US" smtClean="0"/>
              <a:t>OR1</a:t>
            </a:r>
            <a:endParaRPr lang="en-US" altLang="zh-CN" smtClean="0"/>
          </a:p>
        </p:txBody>
      </p:sp>
      <p:sp>
        <p:nvSpPr>
          <p:cNvPr id="58371" name="灯片编号占位符 2"/>
          <p:cNvSpPr>
            <a:spLocks noGrp="1"/>
          </p:cNvSpPr>
          <p:nvPr>
            <p:ph type="sldNum" sz="quarter" idx="12"/>
          </p:nvPr>
        </p:nvSpPr>
        <p:spPr>
          <a:noFill/>
        </p:spPr>
        <p:txBody>
          <a:bodyPr/>
          <a:lstStyle/>
          <a:p>
            <a:fld id="{8AB1FA8F-B575-48C4-8747-216B1CCE7777}" type="slidenum">
              <a:rPr lang="en-US" altLang="zh-CN" smtClean="0"/>
              <a:pPr/>
              <a:t>55</a:t>
            </a:fld>
            <a:endParaRPr lang="en-US" altLang="zh-CN" smtClean="0"/>
          </a:p>
        </p:txBody>
      </p:sp>
      <p:pic>
        <p:nvPicPr>
          <p:cNvPr id="58372" name="Picture 1" descr="C:\Users\cy\AppData\Roaming\Tencent\Users\68101143\QQ\WinTemp\RichOle\EHHUTMHC5}48$CFD3[V9ZZH.png"/>
          <p:cNvPicPr>
            <a:picLocks noChangeAspect="1" noChangeArrowheads="1"/>
          </p:cNvPicPr>
          <p:nvPr/>
        </p:nvPicPr>
        <p:blipFill>
          <a:blip r:embed="rId2"/>
          <a:srcRect/>
          <a:stretch>
            <a:fillRect/>
          </a:stretch>
        </p:blipFill>
        <p:spPr bwMode="auto">
          <a:xfrm>
            <a:off x="1908175" y="1484313"/>
            <a:ext cx="5437188" cy="3744912"/>
          </a:xfrm>
          <a:prstGeom prst="rect">
            <a:avLst/>
          </a:prstGeom>
          <a:noFill/>
          <a:ln w="9525">
            <a:noFill/>
            <a:miter lim="800000"/>
            <a:headEnd/>
            <a:tailEnd/>
          </a:ln>
        </p:spPr>
      </p:pic>
      <p:sp>
        <p:nvSpPr>
          <p:cNvPr id="58373" name="矩形 3"/>
          <p:cNvSpPr>
            <a:spLocks noChangeArrowheads="1"/>
          </p:cNvSpPr>
          <p:nvPr/>
        </p:nvSpPr>
        <p:spPr bwMode="auto">
          <a:xfrm>
            <a:off x="755650" y="260350"/>
            <a:ext cx="850900" cy="492125"/>
          </a:xfrm>
          <a:prstGeom prst="rect">
            <a:avLst/>
          </a:prstGeom>
          <a:noFill/>
          <a:ln w="9525">
            <a:noFill/>
            <a:miter lim="800000"/>
            <a:headEnd/>
            <a:tailEnd/>
          </a:ln>
        </p:spPr>
        <p:txBody>
          <a:bodyPr wrap="none">
            <a:spAutoFit/>
          </a:bodyPr>
          <a:lstStyle/>
          <a:p>
            <a:r>
              <a:rPr lang="zh-CN" altLang="en-US"/>
              <a:t>练习</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Rot="1" noChangeArrowheads="1"/>
          </p:cNvSpPr>
          <p:nvPr>
            <p:ph type="title"/>
          </p:nvPr>
        </p:nvSpPr>
        <p:spPr>
          <a:xfrm>
            <a:off x="250825" y="333375"/>
            <a:ext cx="8642350" cy="620713"/>
          </a:xfrm>
        </p:spPr>
        <p:txBody>
          <a:bodyPr/>
          <a:lstStyle/>
          <a:p>
            <a:pPr algn="l">
              <a:lnSpc>
                <a:spcPct val="150000"/>
              </a:lnSpc>
            </a:pPr>
            <a:r>
              <a:rPr lang="en-US" altLang="zh-CN" sz="2400" b="1" smtClean="0">
                <a:solidFill>
                  <a:srgbClr val="0000FF"/>
                </a:solidFill>
                <a:latin typeface="隶书" pitchFamily="49" charset="-122"/>
                <a:ea typeface="隶书" pitchFamily="49" charset="-122"/>
                <a:sym typeface="Symbol" pitchFamily="18" charset="2"/>
              </a:rPr>
              <a:t>0-1</a:t>
            </a:r>
            <a:r>
              <a:rPr lang="zh-CN" altLang="en-US" sz="2400" b="1" smtClean="0">
                <a:solidFill>
                  <a:srgbClr val="0000FF"/>
                </a:solidFill>
                <a:latin typeface="隶书" pitchFamily="49" charset="-122"/>
                <a:ea typeface="隶书" pitchFamily="49" charset="-122"/>
                <a:sym typeface="Symbol" pitchFamily="18" charset="2"/>
              </a:rPr>
              <a:t>规划的</a:t>
            </a:r>
            <a:r>
              <a:rPr lang="en-US" altLang="zh-CN" sz="2400" b="1" smtClean="0">
                <a:solidFill>
                  <a:srgbClr val="0000FF"/>
                </a:solidFill>
                <a:latin typeface="隶书" pitchFamily="49" charset="-122"/>
                <a:ea typeface="隶书" pitchFamily="49" charset="-122"/>
                <a:sym typeface="Symbol" pitchFamily="18" charset="2"/>
              </a:rPr>
              <a:t>matlab</a:t>
            </a:r>
            <a:r>
              <a:rPr lang="zh-CN" altLang="en-US" sz="2400" b="1" smtClean="0">
                <a:solidFill>
                  <a:srgbClr val="0000FF"/>
                </a:solidFill>
                <a:latin typeface="隶书" pitchFamily="49" charset="-122"/>
                <a:ea typeface="隶书" pitchFamily="49" charset="-122"/>
                <a:sym typeface="Symbol" pitchFamily="18" charset="2"/>
              </a:rPr>
              <a:t>函数</a:t>
            </a:r>
            <a:endParaRPr lang="zh-CN" altLang="en-US" sz="2400" b="1" smtClean="0">
              <a:solidFill>
                <a:srgbClr val="0000FF"/>
              </a:solidFill>
              <a:latin typeface="隶书" pitchFamily="49" charset="-122"/>
              <a:ea typeface="隶书" pitchFamily="49" charset="-122"/>
              <a:sym typeface="MT Extra" pitchFamily="18" charset="2"/>
            </a:endParaRPr>
          </a:p>
        </p:txBody>
      </p:sp>
      <p:sp>
        <p:nvSpPr>
          <p:cNvPr id="59395" name="Rectangle 3"/>
          <p:cNvSpPr>
            <a:spLocks noGrp="1" noRot="1" noChangeArrowheads="1"/>
          </p:cNvSpPr>
          <p:nvPr>
            <p:ph type="body" idx="1"/>
          </p:nvPr>
        </p:nvSpPr>
        <p:spPr>
          <a:xfrm>
            <a:off x="250825" y="1052513"/>
            <a:ext cx="8642350" cy="5545137"/>
          </a:xfrm>
        </p:spPr>
        <p:txBody>
          <a:bodyPr/>
          <a:lstStyle/>
          <a:p>
            <a:pPr marL="609600" indent="-609600">
              <a:lnSpc>
                <a:spcPct val="150000"/>
              </a:lnSpc>
              <a:spcBef>
                <a:spcPct val="5000"/>
              </a:spcBef>
            </a:pPr>
            <a:r>
              <a:rPr lang="zh-CN" altLang="en-US" sz="2400" b="1" dirty="0" smtClean="0">
                <a:latin typeface="隶书" pitchFamily="49" charset="-122"/>
                <a:ea typeface="隶书" pitchFamily="49" charset="-122"/>
                <a:sym typeface="Symbol" pitchFamily="18" charset="2"/>
              </a:rPr>
              <a:t>函数</a:t>
            </a:r>
            <a:r>
              <a:rPr lang="en-US" altLang="zh-CN" sz="2400" b="1" dirty="0" err="1" smtClean="0">
                <a:latin typeface="隶书" pitchFamily="49" charset="-122"/>
                <a:ea typeface="隶书" pitchFamily="49" charset="-122"/>
                <a:sym typeface="Symbol" pitchFamily="18" charset="2"/>
              </a:rPr>
              <a:t>binprog</a:t>
            </a:r>
            <a:r>
              <a:rPr lang="en-US" altLang="zh-CN" sz="2400" b="1" dirty="0" smtClean="0">
                <a:latin typeface="隶书" pitchFamily="49" charset="-122"/>
                <a:ea typeface="隶书" pitchFamily="49" charset="-122"/>
                <a:sym typeface="Symbol" pitchFamily="18" charset="2"/>
              </a:rPr>
              <a:t>(</a:t>
            </a:r>
            <a:r>
              <a:rPr lang="en-US" altLang="zh-CN" sz="2400" b="1" dirty="0" err="1" smtClean="0">
                <a:latin typeface="隶书" pitchFamily="49" charset="-122"/>
                <a:ea typeface="隶书" pitchFamily="49" charset="-122"/>
                <a:sym typeface="Symbol" pitchFamily="18" charset="2"/>
              </a:rPr>
              <a:t>f,A,b,Aeq,beq</a:t>
            </a:r>
            <a:r>
              <a:rPr lang="en-US" altLang="zh-CN" sz="2400" b="1" dirty="0" smtClean="0">
                <a:latin typeface="隶书" pitchFamily="49" charset="-122"/>
                <a:ea typeface="隶书" pitchFamily="49" charset="-122"/>
                <a:sym typeface="Symbol" pitchFamily="18" charset="2"/>
              </a:rPr>
              <a:t>)</a:t>
            </a:r>
            <a:r>
              <a:rPr lang="zh-CN" altLang="en-US" sz="2400" b="1" dirty="0" smtClean="0">
                <a:latin typeface="隶书" pitchFamily="49" charset="-122"/>
                <a:ea typeface="隶书" pitchFamily="49" charset="-122"/>
                <a:sym typeface="Symbol" pitchFamily="18" charset="2"/>
              </a:rPr>
              <a:t>用来求解一般的标准型</a:t>
            </a:r>
            <a:r>
              <a:rPr lang="en-US" altLang="zh-CN" sz="2400" b="1" dirty="0" smtClean="0">
                <a:latin typeface="隶书" pitchFamily="49" charset="-122"/>
                <a:ea typeface="隶书" pitchFamily="49" charset="-122"/>
                <a:sym typeface="Symbol" pitchFamily="18" charset="2"/>
              </a:rPr>
              <a:t>0-1</a:t>
            </a:r>
            <a:r>
              <a:rPr lang="zh-CN" altLang="en-US" sz="2400" b="1" dirty="0" smtClean="0">
                <a:latin typeface="隶书" pitchFamily="49" charset="-122"/>
                <a:ea typeface="隶书" pitchFamily="49" charset="-122"/>
                <a:sym typeface="Symbol" pitchFamily="18" charset="2"/>
              </a:rPr>
              <a:t>线性规划</a:t>
            </a:r>
            <a:r>
              <a:rPr lang="en-US" altLang="zh-CN" sz="2400" b="1" dirty="0" smtClean="0">
                <a:latin typeface="隶书" pitchFamily="49" charset="-122"/>
                <a:ea typeface="隶书" pitchFamily="49" charset="-122"/>
                <a:sym typeface="Symbol" pitchFamily="18" charset="2"/>
              </a:rPr>
              <a:t>:</a:t>
            </a:r>
          </a:p>
          <a:p>
            <a:pPr marL="609600" indent="-609600">
              <a:lnSpc>
                <a:spcPct val="150000"/>
              </a:lnSpc>
              <a:spcBef>
                <a:spcPct val="0"/>
              </a:spcBef>
              <a:buFont typeface="Wingdings 2" pitchFamily="18" charset="2"/>
              <a:buNone/>
            </a:pPr>
            <a:r>
              <a:rPr lang="en-US" altLang="zh-CN" sz="2400" b="1" dirty="0" smtClean="0">
                <a:latin typeface="隶书" pitchFamily="49" charset="-122"/>
                <a:ea typeface="隶书" pitchFamily="49" charset="-122"/>
                <a:sym typeface="MT Extra" pitchFamily="18" charset="2"/>
              </a:rPr>
              <a:t>     Min z=</a:t>
            </a:r>
            <a:r>
              <a:rPr lang="en-US" altLang="zh-CN" sz="2400" b="1" dirty="0" err="1" smtClean="0">
                <a:latin typeface="隶书" pitchFamily="49" charset="-122"/>
                <a:ea typeface="隶书" pitchFamily="49" charset="-122"/>
                <a:sym typeface="Symbol" pitchFamily="18" charset="2"/>
              </a:rPr>
              <a:t>c</a:t>
            </a:r>
            <a:r>
              <a:rPr lang="en-US" altLang="zh-CN" sz="2400" b="1" baseline="30000" dirty="0" err="1" smtClean="0">
                <a:latin typeface="隶书" pitchFamily="49" charset="-122"/>
                <a:ea typeface="隶书" pitchFamily="49" charset="-122"/>
                <a:sym typeface="Symbol" pitchFamily="18" charset="2"/>
              </a:rPr>
              <a:t>T</a:t>
            </a:r>
            <a:r>
              <a:rPr lang="en-US" altLang="zh-CN" sz="2400" b="1" dirty="0" err="1" smtClean="0">
                <a:latin typeface="隶书" pitchFamily="49" charset="-122"/>
                <a:ea typeface="隶书" pitchFamily="49" charset="-122"/>
                <a:sym typeface="Symbol" pitchFamily="18" charset="2"/>
              </a:rPr>
              <a:t>x</a:t>
            </a:r>
            <a:endParaRPr lang="en-US" altLang="zh-CN" sz="2400" b="1" dirty="0" smtClean="0">
              <a:latin typeface="隶书" pitchFamily="49" charset="-122"/>
              <a:ea typeface="隶书" pitchFamily="49" charset="-122"/>
              <a:sym typeface="Symbol" pitchFamily="18" charset="2"/>
            </a:endParaRPr>
          </a:p>
          <a:p>
            <a:pPr marL="609600" indent="-609600">
              <a:lnSpc>
                <a:spcPct val="150000"/>
              </a:lnSpc>
              <a:spcBef>
                <a:spcPct val="0"/>
              </a:spcBef>
              <a:buFont typeface="Wingdings 2" pitchFamily="18" charset="2"/>
              <a:buNone/>
            </a:pPr>
            <a:r>
              <a:rPr lang="en-US" altLang="zh-CN" sz="2400" b="1" dirty="0" smtClean="0">
                <a:latin typeface="隶书" pitchFamily="49" charset="-122"/>
                <a:ea typeface="隶书" pitchFamily="49" charset="-122"/>
                <a:sym typeface="Symbol" pitchFamily="18" charset="2"/>
              </a:rPr>
              <a:t>      </a:t>
            </a:r>
            <a:r>
              <a:rPr lang="en-US" altLang="zh-CN" sz="2400" b="1" dirty="0" err="1" smtClean="0">
                <a:latin typeface="隶书" pitchFamily="49" charset="-122"/>
                <a:ea typeface="隶书" pitchFamily="49" charset="-122"/>
                <a:sym typeface="Symbol" pitchFamily="18" charset="2"/>
              </a:rPr>
              <a:t>s.t</a:t>
            </a:r>
            <a:r>
              <a:rPr lang="en-US" altLang="zh-CN" sz="2400" b="1" dirty="0" smtClean="0">
                <a:latin typeface="隶书" pitchFamily="49" charset="-122"/>
                <a:ea typeface="隶书" pitchFamily="49" charset="-122"/>
                <a:sym typeface="Symbol" pitchFamily="18" charset="2"/>
              </a:rPr>
              <a:t>. </a:t>
            </a:r>
            <a:r>
              <a:rPr lang="en-US" altLang="zh-CN" sz="2400" b="1" dirty="0" err="1" smtClean="0">
                <a:latin typeface="隶书" pitchFamily="49" charset="-122"/>
                <a:ea typeface="隶书" pitchFamily="49" charset="-122"/>
                <a:sym typeface="MT Extra" pitchFamily="18" charset="2"/>
              </a:rPr>
              <a:t>Ax</a:t>
            </a:r>
            <a:r>
              <a:rPr lang="en-US" altLang="zh-CN" sz="2400" b="1" dirty="0" err="1" smtClean="0">
                <a:latin typeface="隶书" pitchFamily="49" charset="-122"/>
                <a:ea typeface="隶书" pitchFamily="49" charset="-122"/>
                <a:sym typeface="Symbol" pitchFamily="18" charset="2"/>
              </a:rPr>
              <a:t>b</a:t>
            </a:r>
            <a:r>
              <a:rPr lang="en-US" altLang="zh-CN" sz="2400" b="1" dirty="0" smtClean="0">
                <a:latin typeface="隶书" pitchFamily="49" charset="-122"/>
                <a:ea typeface="隶书" pitchFamily="49" charset="-122"/>
                <a:sym typeface="Symbol" pitchFamily="18" charset="2"/>
              </a:rPr>
              <a:t>,</a:t>
            </a:r>
          </a:p>
          <a:p>
            <a:pPr marL="609600" indent="-609600">
              <a:lnSpc>
                <a:spcPct val="150000"/>
              </a:lnSpc>
              <a:spcBef>
                <a:spcPct val="0"/>
              </a:spcBef>
              <a:buFont typeface="Wingdings 2" pitchFamily="18" charset="2"/>
              <a:buNone/>
            </a:pPr>
            <a:r>
              <a:rPr lang="en-US" altLang="zh-CN" sz="2400" b="1" dirty="0" smtClean="0">
                <a:latin typeface="隶书" pitchFamily="49" charset="-122"/>
                <a:ea typeface="隶书" pitchFamily="49" charset="-122"/>
                <a:sym typeface="Symbol" pitchFamily="18" charset="2"/>
              </a:rPr>
              <a:t>           </a:t>
            </a:r>
            <a:r>
              <a:rPr lang="en-US" altLang="zh-CN" sz="2400" b="1" dirty="0" err="1" smtClean="0">
                <a:latin typeface="隶书" pitchFamily="49" charset="-122"/>
                <a:ea typeface="隶书" pitchFamily="49" charset="-122"/>
                <a:sym typeface="Symbol" pitchFamily="18" charset="2"/>
              </a:rPr>
              <a:t>Aeq</a:t>
            </a:r>
            <a:r>
              <a:rPr lang="en-US" altLang="zh-CN" sz="2400" b="1" dirty="0" err="1" smtClean="0">
                <a:latin typeface="隶书" pitchFamily="49" charset="-122"/>
                <a:ea typeface="隶书" pitchFamily="49" charset="-122"/>
                <a:sym typeface="MT Extra" pitchFamily="18" charset="2"/>
              </a:rPr>
              <a:t>x</a:t>
            </a:r>
            <a:r>
              <a:rPr lang="en-US" altLang="zh-CN" sz="2400" b="1" dirty="0" smtClean="0">
                <a:latin typeface="隶书" pitchFamily="49" charset="-122"/>
                <a:ea typeface="隶书" pitchFamily="49" charset="-122"/>
                <a:sym typeface="MT Extra" pitchFamily="18" charset="2"/>
              </a:rPr>
              <a:t>=</a:t>
            </a:r>
            <a:r>
              <a:rPr lang="en-US" altLang="zh-CN" sz="2400" b="1" dirty="0" err="1" smtClean="0">
                <a:latin typeface="隶书" pitchFamily="49" charset="-122"/>
                <a:ea typeface="隶书" pitchFamily="49" charset="-122"/>
                <a:sym typeface="Symbol" pitchFamily="18" charset="2"/>
              </a:rPr>
              <a:t>beq</a:t>
            </a:r>
            <a:endParaRPr lang="en-US" altLang="zh-CN" sz="2400" b="1" dirty="0" smtClean="0">
              <a:latin typeface="隶书" pitchFamily="49" charset="-122"/>
              <a:ea typeface="隶书" pitchFamily="49" charset="-122"/>
              <a:sym typeface="MT Extra" pitchFamily="18" charset="2"/>
            </a:endParaRPr>
          </a:p>
          <a:p>
            <a:pPr marL="609600" indent="-609600">
              <a:lnSpc>
                <a:spcPct val="150000"/>
              </a:lnSpc>
              <a:spcBef>
                <a:spcPct val="0"/>
              </a:spcBef>
              <a:buFont typeface="Wingdings 2" pitchFamily="18" charset="2"/>
              <a:buNone/>
            </a:pPr>
            <a:r>
              <a:rPr lang="en-US" altLang="zh-CN" sz="2400" b="1" dirty="0" smtClean="0">
                <a:latin typeface="隶书" pitchFamily="49" charset="-122"/>
                <a:ea typeface="隶书" pitchFamily="49" charset="-122"/>
                <a:sym typeface="MT Extra" pitchFamily="18" charset="2"/>
              </a:rPr>
              <a:t>           x=0</a:t>
            </a:r>
            <a:r>
              <a:rPr lang="zh-CN" altLang="en-US" sz="2400" b="1" dirty="0" smtClean="0">
                <a:latin typeface="隶书" pitchFamily="49" charset="-122"/>
                <a:ea typeface="隶书" pitchFamily="49" charset="-122"/>
                <a:sym typeface="MT Extra" pitchFamily="18" charset="2"/>
              </a:rPr>
              <a:t>或</a:t>
            </a:r>
            <a:r>
              <a:rPr lang="en-US" altLang="zh-CN" sz="2400" b="1" dirty="0" smtClean="0">
                <a:latin typeface="隶书" pitchFamily="49" charset="-122"/>
                <a:ea typeface="隶书" pitchFamily="49" charset="-122"/>
                <a:sym typeface="MT Extra" pitchFamily="18" charset="2"/>
              </a:rPr>
              <a:t>1</a:t>
            </a:r>
            <a:endParaRPr lang="en-US" altLang="zh-CN" sz="2400" b="1" dirty="0" smtClean="0">
              <a:latin typeface="隶书" pitchFamily="49" charset="-122"/>
              <a:ea typeface="隶书" pitchFamily="49" charset="-122"/>
              <a:sym typeface="Symbol" pitchFamily="18" charset="2"/>
            </a:endParaRPr>
          </a:p>
          <a:p>
            <a:pPr marL="609600" indent="-609600">
              <a:lnSpc>
                <a:spcPct val="150000"/>
              </a:lnSpc>
              <a:spcBef>
                <a:spcPct val="25000"/>
              </a:spcBef>
              <a:buFont typeface="Wingdings 2" pitchFamily="18" charset="2"/>
              <a:buNone/>
            </a:pPr>
            <a:r>
              <a:rPr lang="en-US" altLang="zh-CN" sz="2400" b="1" dirty="0" smtClean="0">
                <a:latin typeface="隶书" pitchFamily="49" charset="-122"/>
                <a:ea typeface="隶书" pitchFamily="49" charset="-122"/>
                <a:sym typeface="Symbol" pitchFamily="18" charset="2"/>
              </a:rPr>
              <a:t>  </a:t>
            </a:r>
            <a:r>
              <a:rPr lang="zh-CN" altLang="en-US" sz="2400" b="1" dirty="0" smtClean="0">
                <a:latin typeface="隶书" pitchFamily="49" charset="-122"/>
                <a:ea typeface="隶书" pitchFamily="49" charset="-122"/>
                <a:sym typeface="Symbol" pitchFamily="18" charset="2"/>
              </a:rPr>
              <a:t>其中</a:t>
            </a:r>
            <a:r>
              <a:rPr lang="en-US" altLang="zh-CN" sz="2400" b="1" dirty="0" smtClean="0">
                <a:latin typeface="隶书" pitchFamily="49" charset="-122"/>
                <a:ea typeface="隶书" pitchFamily="49" charset="-122"/>
                <a:sym typeface="Symbol" pitchFamily="18" charset="2"/>
              </a:rPr>
              <a:t>,</a:t>
            </a:r>
            <a:r>
              <a:rPr lang="zh-CN" altLang="en-US" sz="2400" b="1" dirty="0" smtClean="0">
                <a:latin typeface="隶书" pitchFamily="49" charset="-122"/>
                <a:ea typeface="隶书" pitchFamily="49" charset="-122"/>
                <a:sym typeface="Symbol" pitchFamily="18" charset="2"/>
              </a:rPr>
              <a:t>约束条件除若干不等式</a:t>
            </a:r>
            <a:r>
              <a:rPr lang="en-US" altLang="zh-CN" sz="2400" b="1" dirty="0" err="1" smtClean="0">
                <a:latin typeface="隶书" pitchFamily="49" charset="-122"/>
                <a:ea typeface="隶书" pitchFamily="49" charset="-122"/>
                <a:sym typeface="MT Extra" pitchFamily="18" charset="2"/>
              </a:rPr>
              <a:t>Ax</a:t>
            </a:r>
            <a:r>
              <a:rPr lang="en-US" altLang="zh-CN" sz="2400" b="1" dirty="0" err="1" smtClean="0">
                <a:latin typeface="隶书" pitchFamily="49" charset="-122"/>
                <a:ea typeface="隶书" pitchFamily="49" charset="-122"/>
                <a:sym typeface="Symbol" pitchFamily="18" charset="2"/>
              </a:rPr>
              <a:t>b</a:t>
            </a:r>
            <a:r>
              <a:rPr lang="zh-CN" altLang="en-US" sz="2400" b="1" dirty="0" smtClean="0">
                <a:latin typeface="隶书" pitchFamily="49" charset="-122"/>
                <a:ea typeface="隶书" pitchFamily="49" charset="-122"/>
                <a:sym typeface="Symbol" pitchFamily="18" charset="2"/>
              </a:rPr>
              <a:t>外</a:t>
            </a:r>
            <a:r>
              <a:rPr lang="en-US" altLang="zh-CN" sz="2400" b="1" dirty="0" smtClean="0">
                <a:latin typeface="隶书" pitchFamily="49" charset="-122"/>
                <a:ea typeface="隶书" pitchFamily="49" charset="-122"/>
                <a:sym typeface="Symbol" pitchFamily="18" charset="2"/>
              </a:rPr>
              <a:t>,</a:t>
            </a:r>
            <a:r>
              <a:rPr lang="zh-CN" altLang="en-US" sz="2400" b="1" dirty="0" smtClean="0">
                <a:latin typeface="隶书" pitchFamily="49" charset="-122"/>
                <a:ea typeface="隶书" pitchFamily="49" charset="-122"/>
                <a:sym typeface="Symbol" pitchFamily="18" charset="2"/>
              </a:rPr>
              <a:t>还有若干等式</a:t>
            </a:r>
            <a:r>
              <a:rPr lang="en-US" altLang="zh-CN" sz="2400" b="1" dirty="0" err="1" smtClean="0">
                <a:latin typeface="隶书" pitchFamily="49" charset="-122"/>
                <a:ea typeface="隶书" pitchFamily="49" charset="-122"/>
                <a:sym typeface="Symbol" pitchFamily="18" charset="2"/>
              </a:rPr>
              <a:t>Aeq</a:t>
            </a:r>
            <a:r>
              <a:rPr lang="en-US" altLang="zh-CN" sz="2400" b="1" dirty="0" err="1" smtClean="0">
                <a:latin typeface="隶书" pitchFamily="49" charset="-122"/>
                <a:ea typeface="隶书" pitchFamily="49" charset="-122"/>
                <a:sym typeface="MT Extra" pitchFamily="18" charset="2"/>
              </a:rPr>
              <a:t>x</a:t>
            </a:r>
            <a:r>
              <a:rPr lang="en-US" altLang="zh-CN" sz="2400" b="1" dirty="0" smtClean="0">
                <a:latin typeface="隶书" pitchFamily="49" charset="-122"/>
                <a:ea typeface="隶书" pitchFamily="49" charset="-122"/>
                <a:sym typeface="MT Extra" pitchFamily="18" charset="2"/>
              </a:rPr>
              <a:t>=</a:t>
            </a:r>
            <a:r>
              <a:rPr lang="en-US" altLang="zh-CN" sz="2400" b="1" dirty="0" err="1" smtClean="0">
                <a:latin typeface="隶书" pitchFamily="49" charset="-122"/>
                <a:ea typeface="隶书" pitchFamily="49" charset="-122"/>
                <a:sym typeface="Symbol" pitchFamily="18" charset="2"/>
              </a:rPr>
              <a:t>beq,A,b;Aeq,beq</a:t>
            </a:r>
            <a:r>
              <a:rPr lang="zh-CN" altLang="en-US" sz="2400" b="1" dirty="0" smtClean="0">
                <a:latin typeface="隶书" pitchFamily="49" charset="-122"/>
                <a:ea typeface="隶书" pitchFamily="49" charset="-122"/>
                <a:sym typeface="Symbol" pitchFamily="18" charset="2"/>
              </a:rPr>
              <a:t>分别代表二者的系数矩阵及右端向量</a:t>
            </a:r>
            <a:r>
              <a:rPr lang="en-US" altLang="zh-CN" sz="2400" b="1" dirty="0" smtClean="0">
                <a:latin typeface="隶书" pitchFamily="49" charset="-122"/>
                <a:ea typeface="隶书" pitchFamily="49" charset="-122"/>
                <a:sym typeface="Symbol" pitchFamily="18" charset="2"/>
              </a:rPr>
              <a:t>.</a:t>
            </a:r>
            <a:r>
              <a:rPr lang="zh-CN" altLang="en-US" sz="2400" b="1" dirty="0" smtClean="0">
                <a:latin typeface="隶书" pitchFamily="49" charset="-122"/>
                <a:ea typeface="隶书" pitchFamily="49" charset="-122"/>
                <a:sym typeface="Symbol" pitchFamily="18" charset="2"/>
              </a:rPr>
              <a:t>若置</a:t>
            </a:r>
            <a:r>
              <a:rPr lang="en-US" altLang="zh-CN" sz="2400" b="1" dirty="0" smtClean="0">
                <a:latin typeface="隶书" pitchFamily="49" charset="-122"/>
                <a:ea typeface="隶书" pitchFamily="49" charset="-122"/>
                <a:sym typeface="Symbol" pitchFamily="18" charset="2"/>
              </a:rPr>
              <a:t>A</a:t>
            </a:r>
            <a:r>
              <a:rPr lang="en-US" altLang="zh-CN" sz="2400" b="1" dirty="0" smtClean="0">
                <a:latin typeface="隶书" pitchFamily="49" charset="-122"/>
                <a:ea typeface="隶书" pitchFamily="49" charset="-122"/>
                <a:sym typeface="MT Extra" pitchFamily="18" charset="2"/>
              </a:rPr>
              <a:t>=[],</a:t>
            </a:r>
            <a:r>
              <a:rPr lang="en-US" altLang="zh-CN" sz="2400" b="1" dirty="0" smtClean="0">
                <a:latin typeface="隶书" pitchFamily="49" charset="-122"/>
                <a:ea typeface="隶书" pitchFamily="49" charset="-122"/>
                <a:sym typeface="Symbol" pitchFamily="18" charset="2"/>
              </a:rPr>
              <a:t>b=[],</a:t>
            </a:r>
            <a:r>
              <a:rPr lang="zh-CN" altLang="en-US" sz="2400" b="1" dirty="0" smtClean="0">
                <a:latin typeface="隶书" pitchFamily="49" charset="-122"/>
                <a:ea typeface="隶书" pitchFamily="49" charset="-122"/>
                <a:sym typeface="Symbol" pitchFamily="18" charset="2"/>
              </a:rPr>
              <a:t>则不等式全缺省</a:t>
            </a:r>
            <a:r>
              <a:rPr lang="en-US" altLang="zh-CN" sz="2400" b="1" dirty="0" smtClean="0">
                <a:latin typeface="隶书" pitchFamily="49" charset="-122"/>
                <a:ea typeface="隶书" pitchFamily="49" charset="-122"/>
                <a:sym typeface="Symbol" pitchFamily="18" charset="2"/>
              </a:rPr>
              <a:t>;</a:t>
            </a:r>
            <a:r>
              <a:rPr lang="zh-CN" altLang="en-US" sz="2400" b="1" dirty="0" smtClean="0">
                <a:latin typeface="隶书" pitchFamily="49" charset="-122"/>
                <a:ea typeface="隶书" pitchFamily="49" charset="-122"/>
                <a:sym typeface="Symbol" pitchFamily="18" charset="2"/>
              </a:rPr>
              <a:t>若置 </a:t>
            </a:r>
            <a:r>
              <a:rPr lang="en-US" altLang="zh-CN" sz="2400" b="1" dirty="0" err="1" smtClean="0">
                <a:latin typeface="隶书" pitchFamily="49" charset="-122"/>
                <a:ea typeface="隶书" pitchFamily="49" charset="-122"/>
                <a:sym typeface="Symbol" pitchFamily="18" charset="2"/>
              </a:rPr>
              <a:t>Aeq</a:t>
            </a:r>
            <a:r>
              <a:rPr lang="en-US" altLang="zh-CN" sz="2400" b="1" dirty="0" smtClean="0">
                <a:latin typeface="隶书" pitchFamily="49" charset="-122"/>
                <a:ea typeface="隶书" pitchFamily="49" charset="-122"/>
                <a:sym typeface="MT Extra" pitchFamily="18" charset="2"/>
              </a:rPr>
              <a:t>=[],</a:t>
            </a:r>
            <a:r>
              <a:rPr lang="en-US" altLang="zh-CN" sz="2400" b="1" dirty="0" err="1" smtClean="0">
                <a:latin typeface="隶书" pitchFamily="49" charset="-122"/>
                <a:ea typeface="隶书" pitchFamily="49" charset="-122"/>
                <a:sym typeface="Symbol" pitchFamily="18" charset="2"/>
              </a:rPr>
              <a:t>beq</a:t>
            </a:r>
            <a:r>
              <a:rPr lang="en-US" altLang="zh-CN" sz="2400" b="1" dirty="0" smtClean="0">
                <a:latin typeface="隶书" pitchFamily="49" charset="-122"/>
                <a:ea typeface="隶书" pitchFamily="49" charset="-122"/>
                <a:sym typeface="Symbol" pitchFamily="18" charset="2"/>
              </a:rPr>
              <a:t>=[],</a:t>
            </a:r>
            <a:r>
              <a:rPr lang="zh-CN" altLang="en-US" sz="2400" b="1" dirty="0" smtClean="0">
                <a:latin typeface="隶书" pitchFamily="49" charset="-122"/>
                <a:ea typeface="隶书" pitchFamily="49" charset="-122"/>
                <a:sym typeface="Symbol" pitchFamily="18" charset="2"/>
              </a:rPr>
              <a:t>则等式全缺省</a:t>
            </a:r>
            <a:r>
              <a:rPr lang="en-US" altLang="zh-CN" sz="2400" b="1" dirty="0" smtClean="0">
                <a:latin typeface="隶书" pitchFamily="49" charset="-122"/>
                <a:ea typeface="隶书" pitchFamily="49" charset="-122"/>
                <a:sym typeface="Symbol" pitchFamily="18" charset="2"/>
              </a:rPr>
              <a:t>.</a:t>
            </a:r>
          </a:p>
        </p:txBody>
      </p:sp>
      <p:sp>
        <p:nvSpPr>
          <p:cNvPr id="59396" name="AutoShape 4"/>
          <p:cNvSpPr>
            <a:spLocks/>
          </p:cNvSpPr>
          <p:nvPr/>
        </p:nvSpPr>
        <p:spPr bwMode="auto">
          <a:xfrm>
            <a:off x="942975" y="2565400"/>
            <a:ext cx="142875" cy="1439863"/>
          </a:xfrm>
          <a:prstGeom prst="leftBrace">
            <a:avLst>
              <a:gd name="adj1" fmla="val 83982"/>
              <a:gd name="adj2" fmla="val 50000"/>
            </a:avLst>
          </a:prstGeom>
          <a:noFill/>
          <a:ln w="9525">
            <a:solidFill>
              <a:schemeClr val="tx1"/>
            </a:solidFill>
            <a:round/>
            <a:headEnd/>
            <a:tailEnd/>
          </a:ln>
          <a:effectLst/>
        </p:spPr>
        <p:txBody>
          <a:bodyPr wrap="none" anchor="ctr"/>
          <a:lstStyle/>
          <a:p>
            <a:endParaRPr lang="zh-CN" altLang="en-US"/>
          </a:p>
        </p:txBody>
      </p:sp>
    </p:spTree>
  </p:cSld>
  <p:clrMapOvr>
    <a:masterClrMapping/>
  </p:clrMapOvr>
  <p:transition>
    <p:comb/>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Rot="1" noChangeArrowheads="1"/>
          </p:cNvSpPr>
          <p:nvPr>
            <p:ph type="title"/>
          </p:nvPr>
        </p:nvSpPr>
        <p:spPr>
          <a:xfrm>
            <a:off x="323850" y="765175"/>
            <a:ext cx="8640763" cy="293688"/>
          </a:xfrm>
        </p:spPr>
        <p:txBody>
          <a:bodyPr/>
          <a:lstStyle/>
          <a:p>
            <a:pPr>
              <a:lnSpc>
                <a:spcPct val="90000"/>
              </a:lnSpc>
            </a:pPr>
            <a:r>
              <a:rPr lang="zh-CN" altLang="en-US" sz="2400" b="1" smtClean="0">
                <a:solidFill>
                  <a:srgbClr val="0000FF"/>
                </a:solidFill>
                <a:latin typeface="隶书" pitchFamily="49" charset="-122"/>
                <a:ea typeface="隶书" pitchFamily="49" charset="-122"/>
                <a:sym typeface="Symbol" pitchFamily="18" charset="2"/>
              </a:rPr>
              <a:t>函数</a:t>
            </a:r>
            <a:r>
              <a:rPr lang="en-US" altLang="zh-CN" sz="2400" b="1" smtClean="0">
                <a:solidFill>
                  <a:srgbClr val="0000FF"/>
                </a:solidFill>
                <a:latin typeface="隶书" pitchFamily="49" charset="-122"/>
                <a:ea typeface="隶书" pitchFamily="49" charset="-122"/>
                <a:sym typeface="Symbol" pitchFamily="18" charset="2"/>
              </a:rPr>
              <a:t>linprog(f,A,b,Aeq,beq)</a:t>
            </a:r>
            <a:r>
              <a:rPr lang="zh-CN" altLang="en-US" sz="2400" b="1" smtClean="0">
                <a:solidFill>
                  <a:srgbClr val="0000FF"/>
                </a:solidFill>
                <a:latin typeface="隶书" pitchFamily="49" charset="-122"/>
                <a:ea typeface="隶书" pitchFamily="49" charset="-122"/>
                <a:sym typeface="MT Extra" pitchFamily="18" charset="2"/>
              </a:rPr>
              <a:t>使用方法</a:t>
            </a:r>
          </a:p>
        </p:txBody>
      </p:sp>
      <p:sp>
        <p:nvSpPr>
          <p:cNvPr id="60419" name="Rectangle 3"/>
          <p:cNvSpPr>
            <a:spLocks noGrp="1" noRot="1" noChangeArrowheads="1"/>
          </p:cNvSpPr>
          <p:nvPr>
            <p:ph type="body" idx="1"/>
          </p:nvPr>
        </p:nvSpPr>
        <p:spPr>
          <a:xfrm>
            <a:off x="323850" y="1557338"/>
            <a:ext cx="8569325" cy="4030662"/>
          </a:xfrm>
        </p:spPr>
        <p:txBody>
          <a:bodyPr/>
          <a:lstStyle/>
          <a:p>
            <a:pPr marL="609600" indent="-609600">
              <a:lnSpc>
                <a:spcPct val="150000"/>
              </a:lnSpc>
            </a:pPr>
            <a:r>
              <a:rPr lang="zh-CN" altLang="en-US" sz="2400" b="1" smtClean="0">
                <a:latin typeface="隶书" pitchFamily="49" charset="-122"/>
                <a:ea typeface="隶书" pitchFamily="49" charset="-122"/>
                <a:sym typeface="Symbol" pitchFamily="18" charset="2"/>
              </a:rPr>
              <a:t>首先</a:t>
            </a:r>
            <a:r>
              <a:rPr lang="en-US" altLang="zh-CN" sz="2400" b="1" smtClean="0">
                <a:latin typeface="隶书" pitchFamily="49" charset="-122"/>
                <a:ea typeface="隶书" pitchFamily="49" charset="-122"/>
                <a:sym typeface="Symbol" pitchFamily="18" charset="2"/>
              </a:rPr>
              <a:t>,(</a:t>
            </a:r>
            <a:r>
              <a:rPr lang="zh-CN" altLang="en-US" sz="2400" b="1" smtClean="0">
                <a:latin typeface="隶书" pitchFamily="49" charset="-122"/>
                <a:ea typeface="隶书" pitchFamily="49" charset="-122"/>
                <a:sym typeface="Symbol" pitchFamily="18" charset="2"/>
              </a:rPr>
              <a:t>必要的话</a:t>
            </a:r>
            <a:r>
              <a:rPr lang="en-US" altLang="zh-CN" sz="2400" b="1" smtClean="0">
                <a:latin typeface="隶书" pitchFamily="49" charset="-122"/>
                <a:ea typeface="隶书" pitchFamily="49" charset="-122"/>
                <a:sym typeface="Symbol" pitchFamily="18" charset="2"/>
              </a:rPr>
              <a:t>)</a:t>
            </a:r>
            <a:r>
              <a:rPr lang="zh-CN" altLang="en-US" sz="2400" b="1" smtClean="0">
                <a:latin typeface="隶书" pitchFamily="49" charset="-122"/>
                <a:ea typeface="隶书" pitchFamily="49" charset="-122"/>
                <a:sym typeface="Symbol" pitchFamily="18" charset="2"/>
              </a:rPr>
              <a:t>改变</a:t>
            </a:r>
            <a:r>
              <a:rPr lang="en-US" altLang="zh-CN" sz="2400" b="1" smtClean="0">
                <a:latin typeface="隶书" pitchFamily="49" charset="-122"/>
                <a:ea typeface="隶书" pitchFamily="49" charset="-122"/>
                <a:sym typeface="Symbol" pitchFamily="18" charset="2"/>
              </a:rPr>
              <a:t>z</a:t>
            </a:r>
            <a:r>
              <a:rPr lang="zh-CN" altLang="en-US" sz="2400" b="1" smtClean="0">
                <a:latin typeface="隶书" pitchFamily="49" charset="-122"/>
                <a:ea typeface="隶书" pitchFamily="49" charset="-122"/>
                <a:sym typeface="Symbol" pitchFamily="18" charset="2"/>
              </a:rPr>
              <a:t>中所有系数的符号把</a:t>
            </a:r>
            <a:r>
              <a:rPr lang="zh-CN" altLang="en-US" sz="2400" b="1" smtClean="0">
                <a:latin typeface="Arial" charset="0"/>
                <a:ea typeface="隶书" pitchFamily="49" charset="-122"/>
                <a:sym typeface="Symbol" pitchFamily="18" charset="2"/>
              </a:rPr>
              <a:t>”</a:t>
            </a:r>
            <a:r>
              <a:rPr lang="en-US" altLang="zh-CN" sz="2400" b="1" smtClean="0">
                <a:latin typeface="隶书" pitchFamily="49" charset="-122"/>
                <a:ea typeface="隶书" pitchFamily="49" charset="-122"/>
                <a:sym typeface="Symbol" pitchFamily="18" charset="2"/>
              </a:rPr>
              <a:t>Max z</a:t>
            </a:r>
            <a:r>
              <a:rPr lang="en-US" altLang="zh-CN" sz="2400" b="1" smtClean="0">
                <a:latin typeface="Arial" charset="0"/>
                <a:ea typeface="隶书" pitchFamily="49" charset="-122"/>
                <a:sym typeface="Symbol" pitchFamily="18" charset="2"/>
              </a:rPr>
              <a:t>”</a:t>
            </a:r>
            <a:r>
              <a:rPr lang="zh-CN" altLang="en-US" sz="2400" b="1" smtClean="0">
                <a:latin typeface="隶书" pitchFamily="49" charset="-122"/>
                <a:ea typeface="隶书" pitchFamily="49" charset="-122"/>
                <a:sym typeface="Symbol" pitchFamily="18" charset="2"/>
              </a:rPr>
              <a:t>化为</a:t>
            </a:r>
            <a:r>
              <a:rPr lang="zh-CN" altLang="en-US" sz="2400" b="1" smtClean="0">
                <a:latin typeface="Arial" charset="0"/>
                <a:ea typeface="隶书" pitchFamily="49" charset="-122"/>
                <a:sym typeface="Symbol" pitchFamily="18" charset="2"/>
              </a:rPr>
              <a:t>”</a:t>
            </a:r>
            <a:r>
              <a:rPr lang="en-US" altLang="zh-CN" sz="2400" b="1" smtClean="0">
                <a:latin typeface="隶书" pitchFamily="49" charset="-122"/>
                <a:ea typeface="隶书" pitchFamily="49" charset="-122"/>
                <a:sym typeface="Symbol" pitchFamily="18" charset="2"/>
              </a:rPr>
              <a:t>Min z</a:t>
            </a:r>
            <a:r>
              <a:rPr lang="en-US" altLang="zh-CN" sz="2400" b="1" smtClean="0">
                <a:latin typeface="Arial" charset="0"/>
                <a:ea typeface="隶书" pitchFamily="49" charset="-122"/>
                <a:sym typeface="Symbol" pitchFamily="18" charset="2"/>
              </a:rPr>
              <a:t>”</a:t>
            </a:r>
            <a:r>
              <a:rPr lang="en-US" altLang="zh-CN" sz="2400" b="1" smtClean="0">
                <a:latin typeface="隶书" pitchFamily="49" charset="-122"/>
                <a:ea typeface="隶书" pitchFamily="49" charset="-122"/>
                <a:sym typeface="Symbol" pitchFamily="18" charset="2"/>
              </a:rPr>
              <a:t>;</a:t>
            </a:r>
            <a:r>
              <a:rPr lang="zh-CN" altLang="en-US" sz="2400" b="1" smtClean="0">
                <a:latin typeface="隶书" pitchFamily="49" charset="-122"/>
                <a:ea typeface="隶书" pitchFamily="49" charset="-122"/>
                <a:sym typeface="Symbol" pitchFamily="18" charset="2"/>
              </a:rPr>
              <a:t>把</a:t>
            </a:r>
            <a:r>
              <a:rPr lang="zh-CN" altLang="en-US" sz="2400" b="1" smtClean="0">
                <a:latin typeface="Arial" charset="0"/>
                <a:ea typeface="隶书" pitchFamily="49" charset="-122"/>
                <a:sym typeface="Symbol" pitchFamily="18" charset="2"/>
              </a:rPr>
              <a:t>”</a:t>
            </a:r>
            <a:r>
              <a:rPr lang="zh-CN" altLang="en-US" sz="2400" b="1" smtClean="0">
                <a:latin typeface="隶书" pitchFamily="49" charset="-122"/>
                <a:ea typeface="隶书" pitchFamily="49" charset="-122"/>
                <a:sym typeface="Symbol" pitchFamily="18" charset="2"/>
              </a:rPr>
              <a:t></a:t>
            </a:r>
            <a:r>
              <a:rPr lang="zh-CN" altLang="en-US" sz="2400" b="1" smtClean="0">
                <a:latin typeface="Arial" charset="0"/>
                <a:ea typeface="隶书" pitchFamily="49" charset="-122"/>
                <a:sym typeface="Symbol" pitchFamily="18" charset="2"/>
              </a:rPr>
              <a:t>”</a:t>
            </a:r>
            <a:r>
              <a:rPr lang="zh-CN" altLang="en-US" sz="2400" b="1" smtClean="0">
                <a:latin typeface="隶书" pitchFamily="49" charset="-122"/>
                <a:ea typeface="隶书" pitchFamily="49" charset="-122"/>
                <a:sym typeface="Symbol" pitchFamily="18" charset="2"/>
              </a:rPr>
              <a:t>化为</a:t>
            </a:r>
            <a:r>
              <a:rPr lang="zh-CN" altLang="en-US" sz="2400" b="1" smtClean="0">
                <a:latin typeface="Arial" charset="0"/>
                <a:ea typeface="隶书" pitchFamily="49" charset="-122"/>
                <a:sym typeface="Symbol" pitchFamily="18" charset="2"/>
              </a:rPr>
              <a:t>”</a:t>
            </a:r>
            <a:r>
              <a:rPr lang="zh-CN" altLang="en-US" sz="2400" b="1" smtClean="0">
                <a:latin typeface="隶书" pitchFamily="49" charset="-122"/>
                <a:ea typeface="隶书" pitchFamily="49" charset="-122"/>
                <a:sym typeface="Symbol" pitchFamily="18" charset="2"/>
              </a:rPr>
              <a:t></a:t>
            </a:r>
            <a:r>
              <a:rPr lang="zh-CN" altLang="en-US" sz="2400" b="1" smtClean="0">
                <a:latin typeface="Arial" charset="0"/>
                <a:ea typeface="隶书" pitchFamily="49" charset="-122"/>
                <a:sym typeface="Symbol" pitchFamily="18" charset="2"/>
              </a:rPr>
              <a:t>”</a:t>
            </a:r>
            <a:r>
              <a:rPr lang="en-US" altLang="zh-CN" sz="2400" b="1" smtClean="0">
                <a:latin typeface="隶书" pitchFamily="49" charset="-122"/>
                <a:ea typeface="隶书" pitchFamily="49" charset="-122"/>
                <a:sym typeface="Symbol" pitchFamily="18" charset="2"/>
              </a:rPr>
              <a:t>.</a:t>
            </a:r>
          </a:p>
          <a:p>
            <a:pPr marL="609600" indent="-609600">
              <a:lnSpc>
                <a:spcPct val="150000"/>
              </a:lnSpc>
            </a:pPr>
            <a:r>
              <a:rPr lang="zh-CN" altLang="en-US" sz="2400" b="1" smtClean="0">
                <a:latin typeface="隶书" pitchFamily="49" charset="-122"/>
                <a:ea typeface="隶书" pitchFamily="49" charset="-122"/>
                <a:sym typeface="Symbol" pitchFamily="18" charset="2"/>
              </a:rPr>
              <a:t>其次</a:t>
            </a:r>
            <a:r>
              <a:rPr lang="en-US" altLang="zh-CN" sz="2400" b="1" smtClean="0">
                <a:latin typeface="隶书" pitchFamily="49" charset="-122"/>
                <a:ea typeface="隶书" pitchFamily="49" charset="-122"/>
                <a:sym typeface="Symbol" pitchFamily="18" charset="2"/>
              </a:rPr>
              <a:t>,</a:t>
            </a:r>
            <a:r>
              <a:rPr lang="zh-CN" altLang="en-US" sz="2400" b="1" smtClean="0">
                <a:latin typeface="隶书" pitchFamily="49" charset="-122"/>
                <a:ea typeface="隶书" pitchFamily="49" charset="-122"/>
                <a:sym typeface="Symbol" pitchFamily="18" charset="2"/>
              </a:rPr>
              <a:t>输入具体的</a:t>
            </a:r>
            <a:r>
              <a:rPr lang="en-US" altLang="zh-CN" sz="2400" b="1" smtClean="0">
                <a:latin typeface="隶书" pitchFamily="49" charset="-122"/>
                <a:ea typeface="隶书" pitchFamily="49" charset="-122"/>
                <a:sym typeface="Symbol" pitchFamily="18" charset="2"/>
              </a:rPr>
              <a:t>f(=c),A,b,Aeq,beq.</a:t>
            </a:r>
          </a:p>
          <a:p>
            <a:pPr marL="609600" indent="-609600">
              <a:lnSpc>
                <a:spcPct val="150000"/>
              </a:lnSpc>
            </a:pPr>
            <a:r>
              <a:rPr lang="zh-CN" altLang="en-US" sz="2400" b="1" smtClean="0">
                <a:latin typeface="隶书" pitchFamily="49" charset="-122"/>
                <a:ea typeface="隶书" pitchFamily="49" charset="-122"/>
                <a:sym typeface="Symbol" pitchFamily="18" charset="2"/>
              </a:rPr>
              <a:t>最后执行行命令</a:t>
            </a:r>
            <a:r>
              <a:rPr lang="en-US" altLang="zh-CN" sz="2400" b="1" smtClean="0">
                <a:latin typeface="隶书" pitchFamily="49" charset="-122"/>
                <a:ea typeface="隶书" pitchFamily="49" charset="-122"/>
                <a:sym typeface="Symbol" pitchFamily="18" charset="2"/>
              </a:rPr>
              <a:t>: </a:t>
            </a:r>
          </a:p>
          <a:p>
            <a:pPr marL="609600" indent="-609600" algn="ctr">
              <a:lnSpc>
                <a:spcPct val="150000"/>
              </a:lnSpc>
              <a:buFont typeface="Wingdings 2" pitchFamily="18" charset="2"/>
              <a:buNone/>
            </a:pPr>
            <a:r>
              <a:rPr lang="en-US" altLang="zh-CN" sz="2400" b="1" smtClean="0">
                <a:latin typeface="隶书" pitchFamily="49" charset="-122"/>
                <a:ea typeface="隶书" pitchFamily="49" charset="-122"/>
                <a:sym typeface="Symbol" pitchFamily="18" charset="2"/>
              </a:rPr>
              <a:t>[x z]=bintprog(f,A,b,Aeq,beq)</a:t>
            </a:r>
          </a:p>
          <a:p>
            <a:pPr marL="609600" indent="-609600">
              <a:lnSpc>
                <a:spcPct val="150000"/>
              </a:lnSpc>
              <a:buFont typeface="Wingdings 2" pitchFamily="18" charset="2"/>
              <a:buNone/>
            </a:pPr>
            <a:r>
              <a:rPr lang="en-US" altLang="zh-CN" sz="2400" b="1" smtClean="0">
                <a:latin typeface="隶书" pitchFamily="49" charset="-122"/>
                <a:ea typeface="隶书" pitchFamily="49" charset="-122"/>
                <a:sym typeface="Symbol" pitchFamily="18" charset="2"/>
              </a:rPr>
              <a:t>  </a:t>
            </a:r>
            <a:r>
              <a:rPr lang="zh-CN" altLang="en-US" sz="2400" b="1" smtClean="0">
                <a:latin typeface="隶书" pitchFamily="49" charset="-122"/>
                <a:ea typeface="隶书" pitchFamily="49" charset="-122"/>
                <a:sym typeface="Symbol" pitchFamily="18" charset="2"/>
              </a:rPr>
              <a:t>则输出的</a:t>
            </a:r>
            <a:r>
              <a:rPr lang="en-US" altLang="zh-CN" sz="2400" b="1" smtClean="0">
                <a:latin typeface="隶书" pitchFamily="49" charset="-122"/>
                <a:ea typeface="隶书" pitchFamily="49" charset="-122"/>
                <a:sym typeface="Symbol" pitchFamily="18" charset="2"/>
              </a:rPr>
              <a:t>x</a:t>
            </a:r>
            <a:r>
              <a:rPr lang="zh-CN" altLang="en-US" sz="2400" b="1" smtClean="0">
                <a:latin typeface="隶书" pitchFamily="49" charset="-122"/>
                <a:ea typeface="隶书" pitchFamily="49" charset="-122"/>
                <a:sym typeface="Symbol" pitchFamily="18" charset="2"/>
              </a:rPr>
              <a:t>即为最优解</a:t>
            </a:r>
            <a:r>
              <a:rPr lang="en-US" altLang="zh-CN" sz="2400" b="1" smtClean="0">
                <a:latin typeface="隶书" pitchFamily="49" charset="-122"/>
                <a:ea typeface="隶书" pitchFamily="49" charset="-122"/>
                <a:sym typeface="Symbol" pitchFamily="18" charset="2"/>
              </a:rPr>
              <a:t>;z(</a:t>
            </a:r>
            <a:r>
              <a:rPr lang="zh-CN" altLang="en-US" sz="2400" b="1" smtClean="0">
                <a:latin typeface="隶书" pitchFamily="49" charset="-122"/>
                <a:ea typeface="隶书" pitchFamily="49" charset="-122"/>
                <a:sym typeface="Symbol" pitchFamily="18" charset="2"/>
              </a:rPr>
              <a:t>或</a:t>
            </a:r>
            <a:r>
              <a:rPr lang="en-US" altLang="zh-CN" sz="2400" b="1" smtClean="0">
                <a:latin typeface="隶书" pitchFamily="49" charset="-122"/>
                <a:ea typeface="隶书" pitchFamily="49" charset="-122"/>
                <a:sym typeface="Symbol" pitchFamily="18" charset="2"/>
              </a:rPr>
              <a:t>-z)</a:t>
            </a:r>
            <a:r>
              <a:rPr lang="zh-CN" altLang="en-US" sz="2400" b="1" smtClean="0">
                <a:latin typeface="隶书" pitchFamily="49" charset="-122"/>
                <a:ea typeface="隶书" pitchFamily="49" charset="-122"/>
                <a:sym typeface="Symbol" pitchFamily="18" charset="2"/>
              </a:rPr>
              <a:t>即为目标函数最小</a:t>
            </a:r>
            <a:r>
              <a:rPr lang="en-US" altLang="zh-CN" sz="2400" b="1" smtClean="0">
                <a:latin typeface="隶书" pitchFamily="49" charset="-122"/>
                <a:ea typeface="隶书" pitchFamily="49" charset="-122"/>
                <a:sym typeface="Symbol" pitchFamily="18" charset="2"/>
              </a:rPr>
              <a:t>(</a:t>
            </a:r>
            <a:r>
              <a:rPr lang="zh-CN" altLang="en-US" sz="2400" b="1" smtClean="0">
                <a:latin typeface="隶书" pitchFamily="49" charset="-122"/>
                <a:ea typeface="隶书" pitchFamily="49" charset="-122"/>
                <a:sym typeface="Symbol" pitchFamily="18" charset="2"/>
              </a:rPr>
              <a:t>大</a:t>
            </a:r>
            <a:r>
              <a:rPr lang="en-US" altLang="zh-CN" sz="2400" b="1" smtClean="0">
                <a:latin typeface="隶书" pitchFamily="49" charset="-122"/>
                <a:ea typeface="隶书" pitchFamily="49" charset="-122"/>
                <a:sym typeface="Symbol" pitchFamily="18" charset="2"/>
              </a:rPr>
              <a:t>)</a:t>
            </a:r>
            <a:r>
              <a:rPr lang="zh-CN" altLang="en-US" sz="2400" b="1" smtClean="0">
                <a:latin typeface="隶书" pitchFamily="49" charset="-122"/>
                <a:ea typeface="隶书" pitchFamily="49" charset="-122"/>
                <a:sym typeface="Symbol" pitchFamily="18" charset="2"/>
              </a:rPr>
              <a:t>值</a:t>
            </a:r>
            <a:r>
              <a:rPr lang="en-US" altLang="zh-CN" sz="2400" b="1" smtClean="0">
                <a:latin typeface="隶书" pitchFamily="49" charset="-122"/>
                <a:ea typeface="隶书" pitchFamily="49" charset="-122"/>
                <a:sym typeface="Symbol" pitchFamily="18" charset="2"/>
              </a:rPr>
              <a:t>.</a:t>
            </a:r>
          </a:p>
        </p:txBody>
      </p:sp>
    </p:spTree>
  </p:cSld>
  <p:clrMapOvr>
    <a:masterClrMapping/>
  </p:clrMapOvr>
  <p:transition>
    <p:comb/>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日期占位符 3"/>
          <p:cNvSpPr>
            <a:spLocks noGrp="1"/>
          </p:cNvSpPr>
          <p:nvPr>
            <p:ph type="dt" sz="quarter" idx="10"/>
          </p:nvPr>
        </p:nvSpPr>
        <p:spPr>
          <a:noFill/>
        </p:spPr>
        <p:txBody>
          <a:bodyPr/>
          <a:lstStyle/>
          <a:p>
            <a:r>
              <a:rPr lang="zh-CN" altLang="en-US" smtClean="0"/>
              <a:t>OR1</a:t>
            </a:r>
            <a:endParaRPr lang="en-US" altLang="zh-CN" smtClean="0"/>
          </a:p>
        </p:txBody>
      </p:sp>
      <p:sp>
        <p:nvSpPr>
          <p:cNvPr id="61443" name="灯片编号占位符 4"/>
          <p:cNvSpPr>
            <a:spLocks noGrp="1"/>
          </p:cNvSpPr>
          <p:nvPr>
            <p:ph type="sldNum" sz="quarter" idx="12"/>
          </p:nvPr>
        </p:nvSpPr>
        <p:spPr>
          <a:noFill/>
        </p:spPr>
        <p:txBody>
          <a:bodyPr/>
          <a:lstStyle/>
          <a:p>
            <a:fld id="{0BEA4FB0-4EB9-4D89-97A6-88CCA8203E8C}" type="slidenum">
              <a:rPr lang="en-US" altLang="zh-CN" smtClean="0"/>
              <a:pPr/>
              <a:t>58</a:t>
            </a:fld>
            <a:endParaRPr lang="en-US" altLang="zh-CN" smtClean="0"/>
          </a:p>
        </p:txBody>
      </p:sp>
      <p:pic>
        <p:nvPicPr>
          <p:cNvPr id="61444" name="Picture 1" descr="C:\Users\cy\AppData\Roaming\Tencent\Users\68101143\QQ\WinTemp\RichOle\EHHUTMHC5}48$CFD3[V9ZZH.png"/>
          <p:cNvPicPr>
            <a:picLocks noChangeAspect="1" noChangeArrowheads="1"/>
          </p:cNvPicPr>
          <p:nvPr/>
        </p:nvPicPr>
        <p:blipFill>
          <a:blip r:embed="rId2"/>
          <a:srcRect/>
          <a:stretch>
            <a:fillRect/>
          </a:stretch>
        </p:blipFill>
        <p:spPr bwMode="auto">
          <a:xfrm>
            <a:off x="539750" y="188913"/>
            <a:ext cx="4679950" cy="3222625"/>
          </a:xfrm>
          <a:prstGeom prst="rect">
            <a:avLst/>
          </a:prstGeom>
          <a:noFill/>
          <a:ln w="9525">
            <a:noFill/>
            <a:miter lim="800000"/>
            <a:headEnd/>
            <a:tailEnd/>
          </a:ln>
        </p:spPr>
      </p:pic>
      <p:sp>
        <p:nvSpPr>
          <p:cNvPr id="61445" name="AutoShape 2" descr="C:\Users\cy\AppData\Roaming\Tencent\Users\68101143\QQ\WinTemp\RichOle\Z01ZX$3}X)DWW40(U2NNV.png"/>
          <p:cNvSpPr>
            <a:spLocks noChangeAspect="1" noChangeArrowheads="1"/>
          </p:cNvSpPr>
          <p:nvPr/>
        </p:nvSpPr>
        <p:spPr bwMode="auto">
          <a:xfrm>
            <a:off x="0" y="0"/>
            <a:ext cx="304800" cy="304800"/>
          </a:xfrm>
          <a:prstGeom prst="rect">
            <a:avLst/>
          </a:prstGeom>
          <a:noFill/>
          <a:ln w="9525">
            <a:noFill/>
            <a:miter lim="800000"/>
            <a:headEnd/>
            <a:tailEnd/>
          </a:ln>
        </p:spPr>
        <p:txBody>
          <a:bodyPr/>
          <a:lstStyle/>
          <a:p>
            <a:endParaRPr lang="zh-CN" altLang="en-US"/>
          </a:p>
        </p:txBody>
      </p:sp>
      <p:pic>
        <p:nvPicPr>
          <p:cNvPr id="61446" name="Picture 3" descr="C:\Users\cy\AppData\Roaming\Tencent\Users\68101143\QQ\WinTemp\RichOle\UF$E@AWMF%9@K4%QRG`4HKG.png"/>
          <p:cNvPicPr>
            <a:picLocks noChangeAspect="1" noChangeArrowheads="1"/>
          </p:cNvPicPr>
          <p:nvPr/>
        </p:nvPicPr>
        <p:blipFill>
          <a:blip r:embed="rId3"/>
          <a:srcRect/>
          <a:stretch>
            <a:fillRect/>
          </a:stretch>
        </p:blipFill>
        <p:spPr bwMode="auto">
          <a:xfrm>
            <a:off x="4716463" y="1484313"/>
            <a:ext cx="3533775" cy="4365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2819400" y="2590800"/>
            <a:ext cx="3200400" cy="457200"/>
          </a:xfrm>
          <a:prstGeom prst="rect">
            <a:avLst/>
          </a:prstGeom>
          <a:noFill/>
          <a:ln w="9525">
            <a:noFill/>
            <a:miter lim="800000"/>
            <a:headEnd/>
            <a:tailEnd/>
          </a:ln>
        </p:spPr>
        <p:txBody>
          <a:bodyPr>
            <a:spAutoFit/>
          </a:bodyPr>
          <a:lstStyle/>
          <a:p>
            <a:pPr>
              <a:spcBef>
                <a:spcPct val="50000"/>
              </a:spcBef>
            </a:pPr>
            <a:r>
              <a:rPr lang="zh-CN" altLang="en-US" sz="2400">
                <a:ea typeface="楷体_GB2312" pitchFamily="49" charset="-122"/>
              </a:rPr>
              <a:t>第三节：指派问题</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nvGraphicFramePr>
        <p:xfrm>
          <a:off x="533400" y="1219200"/>
          <a:ext cx="8262938" cy="3868738"/>
        </p:xfrm>
        <a:graphic>
          <a:graphicData uri="http://schemas.openxmlformats.org/presentationml/2006/ole">
            <p:oleObj spid="_x0000_s9218" name="文档" r:id="rId3" imgW="3800436" imgH="1781996" progId="Word.Document.8">
              <p:embed/>
            </p:oleObj>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611188" y="323850"/>
            <a:ext cx="3397250" cy="519113"/>
          </a:xfrm>
          <a:prstGeom prst="rect">
            <a:avLst/>
          </a:prstGeom>
          <a:solidFill>
            <a:schemeClr val="bg1"/>
          </a:solidFill>
          <a:ln w="9525">
            <a:noFill/>
            <a:miter lim="800000"/>
            <a:headEnd/>
            <a:tailEnd/>
          </a:ln>
        </p:spPr>
        <p:txBody>
          <a:bodyPr>
            <a:spAutoFit/>
          </a:bodyPr>
          <a:lstStyle/>
          <a:p>
            <a:pPr>
              <a:spcBef>
                <a:spcPct val="50000"/>
              </a:spcBef>
            </a:pPr>
            <a:r>
              <a:rPr lang="zh-CN" altLang="en-US" sz="2800">
                <a:solidFill>
                  <a:srgbClr val="FF3300"/>
                </a:solidFill>
                <a:ea typeface="楷体_GB2312" pitchFamily="49" charset="-122"/>
              </a:rPr>
              <a:t>指派问题</a:t>
            </a:r>
          </a:p>
        </p:txBody>
      </p:sp>
      <p:sp>
        <p:nvSpPr>
          <p:cNvPr id="63491" name="Text Box 3"/>
          <p:cNvSpPr txBox="1">
            <a:spLocks noChangeArrowheads="1"/>
          </p:cNvSpPr>
          <p:nvPr/>
        </p:nvSpPr>
        <p:spPr bwMode="auto">
          <a:xfrm>
            <a:off x="304800" y="990600"/>
            <a:ext cx="8534400" cy="2441575"/>
          </a:xfrm>
          <a:prstGeom prst="rect">
            <a:avLst/>
          </a:prstGeom>
          <a:noFill/>
          <a:ln w="9525">
            <a:noFill/>
            <a:miter lim="800000"/>
            <a:headEnd/>
            <a:tailEnd/>
          </a:ln>
        </p:spPr>
        <p:txBody>
          <a:bodyPr>
            <a:spAutoFit/>
          </a:bodyPr>
          <a:lstStyle/>
          <a:p>
            <a:pPr indent="457200">
              <a:spcBef>
                <a:spcPct val="50000"/>
              </a:spcBef>
            </a:pPr>
            <a:r>
              <a:rPr lang="zh-CN" altLang="en-US" sz="2800" b="1" dirty="0">
                <a:ea typeface="楷体_GB2312" pitchFamily="49" charset="-122"/>
              </a:rPr>
              <a:t>由</a:t>
            </a:r>
            <a:r>
              <a:rPr lang="en-US" altLang="zh-CN" sz="2800" b="1" dirty="0">
                <a:ea typeface="楷体_GB2312" pitchFamily="49" charset="-122"/>
              </a:rPr>
              <a:t>n</a:t>
            </a:r>
            <a:r>
              <a:rPr lang="zh-CN" altLang="en-US" sz="2800" b="1" dirty="0">
                <a:ea typeface="楷体_GB2312" pitchFamily="49" charset="-122"/>
              </a:rPr>
              <a:t>项不同的工作或任务，需要</a:t>
            </a:r>
            <a:r>
              <a:rPr lang="en-US" altLang="zh-CN" sz="2800" b="1" dirty="0">
                <a:ea typeface="楷体_GB2312" pitchFamily="49" charset="-122"/>
              </a:rPr>
              <a:t>n</a:t>
            </a:r>
            <a:r>
              <a:rPr lang="zh-CN" altLang="en-US" sz="2800" b="1" dirty="0">
                <a:ea typeface="楷体_GB2312" pitchFamily="49" charset="-122"/>
              </a:rPr>
              <a:t>个人去完成（每人只能完成一项工作）。由于每人的知识、能力、经验等不同，故各人完成不同任务所需的时间（或其它资源）不同。</a:t>
            </a:r>
          </a:p>
          <a:p>
            <a:pPr indent="457200">
              <a:spcBef>
                <a:spcPct val="50000"/>
              </a:spcBef>
            </a:pPr>
            <a:r>
              <a:rPr lang="zh-CN" altLang="en-US" sz="2800" b="1" dirty="0">
                <a:ea typeface="楷体_GB2312" pitchFamily="49" charset="-122"/>
              </a:rPr>
              <a:t>问应指派哪个人完成何项工作所消耗的总资源最少？</a:t>
            </a:r>
          </a:p>
        </p:txBody>
      </p:sp>
      <p:sp>
        <p:nvSpPr>
          <p:cNvPr id="63492" name="Text Box 4"/>
          <p:cNvSpPr txBox="1">
            <a:spLocks noChangeArrowheads="1"/>
          </p:cNvSpPr>
          <p:nvPr/>
        </p:nvSpPr>
        <p:spPr bwMode="auto">
          <a:xfrm>
            <a:off x="381000" y="3733800"/>
            <a:ext cx="5270500" cy="519113"/>
          </a:xfrm>
          <a:prstGeom prst="rect">
            <a:avLst/>
          </a:prstGeom>
          <a:solidFill>
            <a:schemeClr val="bg1"/>
          </a:solidFill>
          <a:ln w="9525">
            <a:noFill/>
            <a:miter lim="800000"/>
            <a:headEnd/>
            <a:tailEnd/>
          </a:ln>
        </p:spPr>
        <p:txBody>
          <a:bodyPr>
            <a:spAutoFit/>
          </a:bodyPr>
          <a:lstStyle/>
          <a:p>
            <a:pPr>
              <a:spcBef>
                <a:spcPct val="50000"/>
              </a:spcBef>
            </a:pPr>
            <a:r>
              <a:rPr lang="zh-CN" altLang="en-US" sz="2800" b="1">
                <a:latin typeface="楷体_GB2312" pitchFamily="49" charset="-122"/>
                <a:ea typeface="楷体_GB2312" pitchFamily="49" charset="-122"/>
              </a:rPr>
              <a:t>指派问题的数学模型</a:t>
            </a:r>
          </a:p>
        </p:txBody>
      </p:sp>
      <p:sp>
        <p:nvSpPr>
          <p:cNvPr id="63493" name="Text Box 5"/>
          <p:cNvSpPr txBox="1">
            <a:spLocks noChangeArrowheads="1"/>
          </p:cNvSpPr>
          <p:nvPr/>
        </p:nvSpPr>
        <p:spPr bwMode="auto">
          <a:xfrm>
            <a:off x="457200" y="4419600"/>
            <a:ext cx="1981200" cy="457200"/>
          </a:xfrm>
          <a:prstGeom prst="rect">
            <a:avLst/>
          </a:prstGeom>
          <a:noFill/>
          <a:ln w="9525">
            <a:noFill/>
            <a:miter lim="800000"/>
            <a:headEnd/>
            <a:tailEnd/>
          </a:ln>
        </p:spPr>
        <p:txBody>
          <a:bodyPr>
            <a:spAutoFit/>
          </a:bodyPr>
          <a:lstStyle/>
          <a:p>
            <a:pPr>
              <a:spcBef>
                <a:spcPct val="50000"/>
              </a:spcBef>
            </a:pPr>
            <a:r>
              <a:rPr lang="zh-CN" altLang="en-US" sz="2400">
                <a:ea typeface="楷体_GB2312" pitchFamily="49" charset="-122"/>
              </a:rPr>
              <a:t>引进</a:t>
            </a:r>
            <a:r>
              <a:rPr lang="en-US" altLang="zh-CN" sz="2400">
                <a:ea typeface="楷体_GB2312" pitchFamily="49" charset="-122"/>
              </a:rPr>
              <a:t>0-1</a:t>
            </a:r>
            <a:r>
              <a:rPr lang="zh-CN" altLang="en-US" sz="2400">
                <a:ea typeface="楷体_GB2312" pitchFamily="49" charset="-122"/>
              </a:rPr>
              <a:t>变量</a:t>
            </a:r>
          </a:p>
        </p:txBody>
      </p:sp>
      <p:graphicFrame>
        <p:nvGraphicFramePr>
          <p:cNvPr id="63494" name="Object 2"/>
          <p:cNvGraphicFramePr>
            <a:graphicFrameLocks noChangeAspect="1"/>
          </p:cNvGraphicFramePr>
          <p:nvPr/>
        </p:nvGraphicFramePr>
        <p:xfrm>
          <a:off x="1676400" y="5029200"/>
          <a:ext cx="1219200" cy="1125538"/>
        </p:xfrm>
        <a:graphic>
          <a:graphicData uri="http://schemas.openxmlformats.org/presentationml/2006/ole">
            <p:oleObj spid="_x0000_s63494" name="公式" r:id="rId3" imgW="495085" imgH="457002" progId="Equation.3">
              <p:embed/>
            </p:oleObj>
          </a:graphicData>
        </a:graphic>
      </p:graphicFrame>
      <p:sp>
        <p:nvSpPr>
          <p:cNvPr id="63495" name="Text Box 7"/>
          <p:cNvSpPr txBox="1">
            <a:spLocks noChangeArrowheads="1"/>
          </p:cNvSpPr>
          <p:nvPr/>
        </p:nvSpPr>
        <p:spPr bwMode="auto">
          <a:xfrm>
            <a:off x="2971800" y="5029200"/>
            <a:ext cx="4419600" cy="457200"/>
          </a:xfrm>
          <a:prstGeom prst="rect">
            <a:avLst/>
          </a:prstGeom>
          <a:noFill/>
          <a:ln w="9525">
            <a:noFill/>
            <a:miter lim="800000"/>
            <a:headEnd/>
            <a:tailEnd/>
          </a:ln>
        </p:spPr>
        <p:txBody>
          <a:bodyPr>
            <a:spAutoFit/>
          </a:bodyPr>
          <a:lstStyle/>
          <a:p>
            <a:pPr>
              <a:spcBef>
                <a:spcPct val="50000"/>
              </a:spcBef>
            </a:pPr>
            <a:r>
              <a:rPr lang="zh-CN" altLang="en-US" sz="2400">
                <a:ea typeface="楷体_GB2312" pitchFamily="49" charset="-122"/>
              </a:rPr>
              <a:t>表示安排第</a:t>
            </a:r>
            <a:r>
              <a:rPr lang="en-US" altLang="zh-CN" sz="2400">
                <a:ea typeface="楷体_GB2312" pitchFamily="49" charset="-122"/>
              </a:rPr>
              <a:t>i</a:t>
            </a:r>
            <a:r>
              <a:rPr lang="zh-CN" altLang="en-US" sz="2400">
                <a:ea typeface="楷体_GB2312" pitchFamily="49" charset="-122"/>
              </a:rPr>
              <a:t>个人完成第</a:t>
            </a:r>
            <a:r>
              <a:rPr lang="en-US" altLang="zh-CN" sz="2400">
                <a:ea typeface="楷体_GB2312" pitchFamily="49" charset="-122"/>
              </a:rPr>
              <a:t>j</a:t>
            </a:r>
            <a:r>
              <a:rPr lang="zh-CN" altLang="en-US" sz="2400">
                <a:ea typeface="楷体_GB2312" pitchFamily="49" charset="-122"/>
              </a:rPr>
              <a:t>项工作</a:t>
            </a:r>
          </a:p>
        </p:txBody>
      </p:sp>
      <p:sp>
        <p:nvSpPr>
          <p:cNvPr id="63496" name="Text Box 8"/>
          <p:cNvSpPr txBox="1">
            <a:spLocks noChangeArrowheads="1"/>
          </p:cNvSpPr>
          <p:nvPr/>
        </p:nvSpPr>
        <p:spPr bwMode="auto">
          <a:xfrm>
            <a:off x="2971800" y="5562600"/>
            <a:ext cx="5410200" cy="457200"/>
          </a:xfrm>
          <a:prstGeom prst="rect">
            <a:avLst/>
          </a:prstGeom>
          <a:noFill/>
          <a:ln w="9525">
            <a:noFill/>
            <a:miter lim="800000"/>
            <a:headEnd/>
            <a:tailEnd/>
          </a:ln>
        </p:spPr>
        <p:txBody>
          <a:bodyPr>
            <a:spAutoFit/>
          </a:bodyPr>
          <a:lstStyle/>
          <a:p>
            <a:pPr>
              <a:spcBef>
                <a:spcPct val="50000"/>
              </a:spcBef>
            </a:pPr>
            <a:r>
              <a:rPr lang="zh-CN" altLang="en-US" sz="2400">
                <a:ea typeface="楷体_GB2312" pitchFamily="49" charset="-122"/>
              </a:rPr>
              <a:t>表示不安排第</a:t>
            </a:r>
            <a:r>
              <a:rPr lang="en-US" altLang="zh-CN" sz="2400">
                <a:ea typeface="楷体_GB2312" pitchFamily="49" charset="-122"/>
              </a:rPr>
              <a:t>i</a:t>
            </a:r>
            <a:r>
              <a:rPr lang="zh-CN" altLang="en-US" sz="2400">
                <a:ea typeface="楷体_GB2312" pitchFamily="49" charset="-122"/>
              </a:rPr>
              <a:t>个人完成第</a:t>
            </a:r>
            <a:r>
              <a:rPr lang="en-US" altLang="zh-CN" sz="2400">
                <a:ea typeface="楷体_GB2312" pitchFamily="49" charset="-122"/>
              </a:rPr>
              <a:t>j</a:t>
            </a:r>
            <a:r>
              <a:rPr lang="zh-CN" altLang="en-US" sz="2400">
                <a:ea typeface="楷体_GB2312" pitchFamily="49" charset="-122"/>
              </a:rPr>
              <a:t>项工作</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685800" y="762000"/>
            <a:ext cx="3886200" cy="457200"/>
          </a:xfrm>
          <a:prstGeom prst="rect">
            <a:avLst/>
          </a:prstGeom>
          <a:noFill/>
          <a:ln w="9525">
            <a:noFill/>
            <a:miter lim="800000"/>
            <a:headEnd/>
            <a:tailEnd/>
          </a:ln>
        </p:spPr>
        <p:txBody>
          <a:bodyPr>
            <a:spAutoFit/>
          </a:bodyPr>
          <a:lstStyle/>
          <a:p>
            <a:pPr>
              <a:spcBef>
                <a:spcPct val="50000"/>
              </a:spcBef>
            </a:pPr>
            <a:r>
              <a:rPr lang="zh-CN" altLang="en-US" sz="2400">
                <a:ea typeface="楷体_GB2312" pitchFamily="49" charset="-122"/>
              </a:rPr>
              <a:t>决策变量矩阵可表示为：</a:t>
            </a:r>
          </a:p>
        </p:txBody>
      </p:sp>
      <p:graphicFrame>
        <p:nvGraphicFramePr>
          <p:cNvPr id="64515" name="Object 2"/>
          <p:cNvGraphicFramePr>
            <a:graphicFrameLocks noChangeAspect="1"/>
          </p:cNvGraphicFramePr>
          <p:nvPr/>
        </p:nvGraphicFramePr>
        <p:xfrm>
          <a:off x="2209800" y="1295400"/>
          <a:ext cx="3403600" cy="1968500"/>
        </p:xfrm>
        <a:graphic>
          <a:graphicData uri="http://schemas.openxmlformats.org/presentationml/2006/ole">
            <p:oleObj spid="_x0000_s64515" name="公式" r:id="rId3" imgW="1625600" imgH="939800" progId="Equation.3">
              <p:embed/>
            </p:oleObj>
          </a:graphicData>
        </a:graphic>
      </p:graphicFrame>
      <p:sp>
        <p:nvSpPr>
          <p:cNvPr id="64516" name="Text Box 4"/>
          <p:cNvSpPr txBox="1">
            <a:spLocks noChangeArrowheads="1"/>
          </p:cNvSpPr>
          <p:nvPr/>
        </p:nvSpPr>
        <p:spPr bwMode="auto">
          <a:xfrm>
            <a:off x="533400" y="3505200"/>
            <a:ext cx="8077200" cy="1004888"/>
          </a:xfrm>
          <a:prstGeom prst="rect">
            <a:avLst/>
          </a:prstGeom>
          <a:noFill/>
          <a:ln w="9525">
            <a:noFill/>
            <a:miter lim="800000"/>
            <a:headEnd/>
            <a:tailEnd/>
          </a:ln>
        </p:spPr>
        <p:txBody>
          <a:bodyPr>
            <a:spAutoFit/>
          </a:bodyPr>
          <a:lstStyle/>
          <a:p>
            <a:pPr>
              <a:spcBef>
                <a:spcPct val="50000"/>
              </a:spcBef>
            </a:pPr>
            <a:r>
              <a:rPr lang="zh-CN" altLang="en-US" sz="2400" dirty="0">
                <a:ea typeface="楷体_GB2312" pitchFamily="49" charset="-122"/>
              </a:rPr>
              <a:t>用     表示第</a:t>
            </a:r>
            <a:r>
              <a:rPr lang="en-US" altLang="zh-CN" sz="2400" dirty="0" err="1">
                <a:ea typeface="楷体_GB2312" pitchFamily="49" charset="-122"/>
              </a:rPr>
              <a:t>i</a:t>
            </a:r>
            <a:r>
              <a:rPr lang="zh-CN" altLang="en-US" sz="2400" dirty="0">
                <a:ea typeface="楷体_GB2312" pitchFamily="49" charset="-122"/>
              </a:rPr>
              <a:t>个人完成第</a:t>
            </a:r>
            <a:r>
              <a:rPr lang="en-US" altLang="zh-CN" sz="2400" dirty="0">
                <a:ea typeface="楷体_GB2312" pitchFamily="49" charset="-122"/>
              </a:rPr>
              <a:t>j</a:t>
            </a:r>
            <a:r>
              <a:rPr lang="zh-CN" altLang="en-US" sz="2400" dirty="0">
                <a:ea typeface="楷体_GB2312" pitchFamily="49" charset="-122"/>
              </a:rPr>
              <a:t>项工作所需的资源数，称之为效率</a:t>
            </a:r>
          </a:p>
          <a:p>
            <a:pPr>
              <a:spcBef>
                <a:spcPct val="50000"/>
              </a:spcBef>
            </a:pPr>
            <a:r>
              <a:rPr lang="zh-CN" altLang="en-US" sz="2400" dirty="0">
                <a:ea typeface="楷体_GB2312" pitchFamily="49" charset="-122"/>
              </a:rPr>
              <a:t>系数（或价值系数）。表示为</a:t>
            </a:r>
          </a:p>
        </p:txBody>
      </p:sp>
      <p:graphicFrame>
        <p:nvGraphicFramePr>
          <p:cNvPr id="64517" name="Object 3"/>
          <p:cNvGraphicFramePr>
            <a:graphicFrameLocks noChangeAspect="1"/>
          </p:cNvGraphicFramePr>
          <p:nvPr/>
        </p:nvGraphicFramePr>
        <p:xfrm>
          <a:off x="2438400" y="4648200"/>
          <a:ext cx="3324225" cy="1968500"/>
        </p:xfrm>
        <a:graphic>
          <a:graphicData uri="http://schemas.openxmlformats.org/presentationml/2006/ole">
            <p:oleObj spid="_x0000_s64517" name="公式" r:id="rId4" imgW="1587500" imgH="939800" progId="Equation.3">
              <p:embed/>
            </p:oleObj>
          </a:graphicData>
        </a:graphic>
      </p:graphicFrame>
      <p:graphicFrame>
        <p:nvGraphicFramePr>
          <p:cNvPr id="64518" name="Object 4"/>
          <p:cNvGraphicFramePr>
            <a:graphicFrameLocks noChangeAspect="1"/>
          </p:cNvGraphicFramePr>
          <p:nvPr/>
        </p:nvGraphicFramePr>
        <p:xfrm>
          <a:off x="914400" y="3429000"/>
          <a:ext cx="468313" cy="685800"/>
        </p:xfrm>
        <a:graphic>
          <a:graphicData uri="http://schemas.openxmlformats.org/presentationml/2006/ole">
            <p:oleObj spid="_x0000_s64518" name="公式" r:id="rId5" imgW="164957" imgH="241091" progId="Equation.3">
              <p:embed/>
            </p:oleObj>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762000" y="685800"/>
            <a:ext cx="3657600" cy="457200"/>
          </a:xfrm>
          <a:prstGeom prst="rect">
            <a:avLst/>
          </a:prstGeom>
          <a:noFill/>
          <a:ln w="9525">
            <a:noFill/>
            <a:miter lim="800000"/>
            <a:headEnd/>
            <a:tailEnd/>
          </a:ln>
        </p:spPr>
        <p:txBody>
          <a:bodyPr>
            <a:spAutoFit/>
          </a:bodyPr>
          <a:lstStyle/>
          <a:p>
            <a:pPr>
              <a:spcBef>
                <a:spcPct val="50000"/>
              </a:spcBef>
            </a:pPr>
            <a:r>
              <a:rPr lang="zh-CN" altLang="en-US" sz="2400">
                <a:ea typeface="楷体_GB2312" pitchFamily="49" charset="-122"/>
              </a:rPr>
              <a:t>则指派问题的数学模型为</a:t>
            </a:r>
          </a:p>
        </p:txBody>
      </p:sp>
      <p:graphicFrame>
        <p:nvGraphicFramePr>
          <p:cNvPr id="65539" name="Object 2"/>
          <p:cNvGraphicFramePr>
            <a:graphicFrameLocks noChangeAspect="1"/>
          </p:cNvGraphicFramePr>
          <p:nvPr/>
        </p:nvGraphicFramePr>
        <p:xfrm>
          <a:off x="2514600" y="1295400"/>
          <a:ext cx="2667000" cy="981075"/>
        </p:xfrm>
        <a:graphic>
          <a:graphicData uri="http://schemas.openxmlformats.org/presentationml/2006/ole">
            <p:oleObj spid="_x0000_s65539" name="公式" r:id="rId3" imgW="1205977" imgH="444307" progId="Equation.3">
              <p:embed/>
            </p:oleObj>
          </a:graphicData>
        </a:graphic>
      </p:graphicFrame>
      <p:graphicFrame>
        <p:nvGraphicFramePr>
          <p:cNvPr id="65540" name="Object 3"/>
          <p:cNvGraphicFramePr>
            <a:graphicFrameLocks noChangeAspect="1"/>
          </p:cNvGraphicFramePr>
          <p:nvPr/>
        </p:nvGraphicFramePr>
        <p:xfrm>
          <a:off x="2057400" y="2106613"/>
          <a:ext cx="3562350" cy="2762250"/>
        </p:xfrm>
        <a:graphic>
          <a:graphicData uri="http://schemas.openxmlformats.org/presentationml/2006/ole">
            <p:oleObj spid="_x0000_s65540" name="公式" r:id="rId4" imgW="1638300" imgH="1270000" progId="Equation.3">
              <p:embed/>
            </p:oleObj>
          </a:graphicData>
        </a:graphic>
      </p:graphicFrame>
      <p:graphicFrame>
        <p:nvGraphicFramePr>
          <p:cNvPr id="65541" name="Object 4"/>
          <p:cNvGraphicFramePr>
            <a:graphicFrameLocks noChangeAspect="1"/>
          </p:cNvGraphicFramePr>
          <p:nvPr/>
        </p:nvGraphicFramePr>
        <p:xfrm>
          <a:off x="2667000" y="4114800"/>
          <a:ext cx="1219200" cy="533400"/>
        </p:xfrm>
        <a:graphic>
          <a:graphicData uri="http://schemas.openxmlformats.org/presentationml/2006/ole">
            <p:oleObj spid="_x0000_s65541" name="公式" r:id="rId5" imgW="418918" imgH="241195" progId="Equation.3">
              <p:embed/>
            </p:oleObj>
          </a:graphicData>
        </a:graphic>
      </p:graphicFrame>
      <p:sp>
        <p:nvSpPr>
          <p:cNvPr id="65542" name="Text Box 6"/>
          <p:cNvSpPr txBox="1">
            <a:spLocks noChangeArrowheads="1"/>
          </p:cNvSpPr>
          <p:nvPr/>
        </p:nvSpPr>
        <p:spPr bwMode="auto">
          <a:xfrm>
            <a:off x="3962400" y="4114800"/>
            <a:ext cx="838200" cy="457200"/>
          </a:xfrm>
          <a:prstGeom prst="rect">
            <a:avLst/>
          </a:prstGeom>
          <a:noFill/>
          <a:ln w="9525">
            <a:noFill/>
            <a:miter lim="800000"/>
            <a:headEnd/>
            <a:tailEnd/>
          </a:ln>
        </p:spPr>
        <p:txBody>
          <a:bodyPr>
            <a:spAutoFit/>
          </a:bodyPr>
          <a:lstStyle/>
          <a:p>
            <a:pPr>
              <a:spcBef>
                <a:spcPct val="50000"/>
              </a:spcBef>
            </a:pPr>
            <a:r>
              <a:rPr lang="zh-CN" altLang="en-US" sz="2400">
                <a:ea typeface="楷体_GB2312" pitchFamily="49" charset="-122"/>
              </a:rPr>
              <a:t>或</a:t>
            </a:r>
            <a:r>
              <a:rPr lang="en-US" altLang="zh-CN" sz="2400">
                <a:ea typeface="楷体_GB2312" pitchFamily="49" charset="-122"/>
              </a:rPr>
              <a:t>1</a:t>
            </a:r>
          </a:p>
        </p:txBody>
      </p:sp>
      <p:sp>
        <p:nvSpPr>
          <p:cNvPr id="65543" name="Text Box 7"/>
          <p:cNvSpPr txBox="1">
            <a:spLocks noChangeArrowheads="1"/>
          </p:cNvSpPr>
          <p:nvPr/>
        </p:nvSpPr>
        <p:spPr bwMode="auto">
          <a:xfrm>
            <a:off x="381000" y="5029200"/>
            <a:ext cx="8610600" cy="461963"/>
          </a:xfrm>
          <a:prstGeom prst="rect">
            <a:avLst/>
          </a:prstGeom>
          <a:noFill/>
          <a:ln w="9525">
            <a:noFill/>
            <a:miter lim="800000"/>
            <a:headEnd/>
            <a:tailEnd/>
          </a:ln>
        </p:spPr>
        <p:txBody>
          <a:bodyPr>
            <a:spAutoFit/>
          </a:bodyPr>
          <a:lstStyle/>
          <a:p>
            <a:pPr>
              <a:spcBef>
                <a:spcPct val="50000"/>
              </a:spcBef>
            </a:pPr>
            <a:r>
              <a:rPr lang="zh-CN" altLang="en-US" sz="2400">
                <a:ea typeface="楷体_GB2312" pitchFamily="49" charset="-122"/>
              </a:rPr>
              <a:t>注：指派问题是一种特殊的</a:t>
            </a:r>
            <a:r>
              <a:rPr lang="en-US" altLang="zh-CN" sz="2400">
                <a:ea typeface="楷体_GB2312" pitchFamily="49" charset="-122"/>
              </a:rPr>
              <a:t>0-1</a:t>
            </a:r>
            <a:r>
              <a:rPr lang="zh-CN" altLang="en-US" sz="2400">
                <a:ea typeface="楷体_GB2312" pitchFamily="49" charset="-122"/>
              </a:rPr>
              <a:t>规划问题</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685800" y="374650"/>
            <a:ext cx="7696200" cy="2830513"/>
          </a:xfrm>
          <a:prstGeom prst="rect">
            <a:avLst/>
          </a:prstGeom>
          <a:noFill/>
          <a:ln w="9525">
            <a:noFill/>
            <a:miter lim="800000"/>
            <a:headEnd/>
            <a:tailEnd/>
          </a:ln>
        </p:spPr>
        <p:txBody>
          <a:bodyPr>
            <a:spAutoFit/>
          </a:bodyPr>
          <a:lstStyle/>
          <a:p>
            <a:pPr>
              <a:spcBef>
                <a:spcPct val="50000"/>
              </a:spcBef>
            </a:pPr>
            <a:r>
              <a:rPr lang="zh-CN" altLang="en-US" sz="2400">
                <a:ea typeface="楷体_GB2312" pitchFamily="49" charset="-122"/>
              </a:rPr>
              <a:t>例 某商业公司计划开办五家新商店。为了尽早建成</a:t>
            </a:r>
          </a:p>
          <a:p>
            <a:pPr>
              <a:spcBef>
                <a:spcPct val="50000"/>
              </a:spcBef>
            </a:pPr>
            <a:r>
              <a:rPr lang="zh-CN" altLang="en-US" sz="2400">
                <a:ea typeface="楷体_GB2312" pitchFamily="49" charset="-122"/>
              </a:rPr>
              <a:t>营业，商业公司决定由</a:t>
            </a:r>
            <a:r>
              <a:rPr lang="en-US" altLang="zh-CN" sz="2400">
                <a:ea typeface="楷体_GB2312" pitchFamily="49" charset="-122"/>
              </a:rPr>
              <a:t>5</a:t>
            </a:r>
            <a:r>
              <a:rPr lang="zh-CN" altLang="en-US" sz="2400">
                <a:ea typeface="楷体_GB2312" pitchFamily="49" charset="-122"/>
              </a:rPr>
              <a:t>家建筑公司分别承建。已知建筑</a:t>
            </a:r>
          </a:p>
          <a:p>
            <a:pPr>
              <a:spcBef>
                <a:spcPct val="50000"/>
              </a:spcBef>
            </a:pPr>
            <a:r>
              <a:rPr lang="zh-CN" altLang="en-US" sz="2400">
                <a:ea typeface="楷体_GB2312" pitchFamily="49" charset="-122"/>
              </a:rPr>
              <a:t>公司                            对新商店                           的建造</a:t>
            </a:r>
          </a:p>
          <a:p>
            <a:pPr>
              <a:spcBef>
                <a:spcPct val="50000"/>
              </a:spcBef>
            </a:pPr>
            <a:r>
              <a:rPr lang="zh-CN" altLang="en-US" sz="2400">
                <a:ea typeface="楷体_GB2312" pitchFamily="49" charset="-122"/>
              </a:rPr>
              <a:t>报价（万元）为                              ，商业公司应当对</a:t>
            </a:r>
            <a:r>
              <a:rPr lang="en-US" altLang="zh-CN" sz="2400">
                <a:ea typeface="楷体_GB2312" pitchFamily="49" charset="-122"/>
              </a:rPr>
              <a:t>5</a:t>
            </a:r>
            <a:r>
              <a:rPr lang="zh-CN" altLang="en-US" sz="2400">
                <a:ea typeface="楷体_GB2312" pitchFamily="49" charset="-122"/>
              </a:rPr>
              <a:t>家建筑公司怎样分配建筑任务，才能使总的建筑费用最少？</a:t>
            </a:r>
          </a:p>
        </p:txBody>
      </p:sp>
      <p:graphicFrame>
        <p:nvGraphicFramePr>
          <p:cNvPr id="66563" name="Object 2"/>
          <p:cNvGraphicFramePr>
            <a:graphicFrameLocks noChangeAspect="1"/>
          </p:cNvGraphicFramePr>
          <p:nvPr/>
        </p:nvGraphicFramePr>
        <p:xfrm>
          <a:off x="1358900" y="1476375"/>
          <a:ext cx="2133600" cy="512763"/>
        </p:xfrm>
        <a:graphic>
          <a:graphicData uri="http://schemas.openxmlformats.org/presentationml/2006/ole">
            <p:oleObj spid="_x0000_s66563" name="公式" r:id="rId3" imgW="952087" imgH="228501" progId="Equation.3">
              <p:embed/>
            </p:oleObj>
          </a:graphicData>
        </a:graphic>
      </p:graphicFrame>
      <p:graphicFrame>
        <p:nvGraphicFramePr>
          <p:cNvPr id="66564" name="Object 3"/>
          <p:cNvGraphicFramePr>
            <a:graphicFrameLocks noChangeAspect="1"/>
          </p:cNvGraphicFramePr>
          <p:nvPr/>
        </p:nvGraphicFramePr>
        <p:xfrm>
          <a:off x="4716463" y="1484313"/>
          <a:ext cx="2130425" cy="506412"/>
        </p:xfrm>
        <a:graphic>
          <a:graphicData uri="http://schemas.openxmlformats.org/presentationml/2006/ole">
            <p:oleObj spid="_x0000_s66564" name="公式" r:id="rId4" imgW="1016000" imgH="241300" progId="Equation.3">
              <p:embed/>
            </p:oleObj>
          </a:graphicData>
        </a:graphic>
      </p:graphicFrame>
      <p:graphicFrame>
        <p:nvGraphicFramePr>
          <p:cNvPr id="66565" name="Object 4"/>
          <p:cNvGraphicFramePr>
            <a:graphicFrameLocks noChangeAspect="1"/>
          </p:cNvGraphicFramePr>
          <p:nvPr/>
        </p:nvGraphicFramePr>
        <p:xfrm>
          <a:off x="2882900" y="1981200"/>
          <a:ext cx="2554288" cy="565150"/>
        </p:xfrm>
        <a:graphic>
          <a:graphicData uri="http://schemas.openxmlformats.org/presentationml/2006/ole">
            <p:oleObj spid="_x0000_s66565" name="公式" r:id="rId5" imgW="1091726" imgH="241195" progId="Equation.3">
              <p:embed/>
            </p:oleObj>
          </a:graphicData>
        </a:graphic>
      </p:graphicFrame>
      <p:graphicFrame>
        <p:nvGraphicFramePr>
          <p:cNvPr id="66566" name="Object 5"/>
          <p:cNvGraphicFramePr>
            <a:graphicFrameLocks noChangeAspect="1"/>
          </p:cNvGraphicFramePr>
          <p:nvPr/>
        </p:nvGraphicFramePr>
        <p:xfrm>
          <a:off x="2125663" y="4648200"/>
          <a:ext cx="825500" cy="525463"/>
        </p:xfrm>
        <a:graphic>
          <a:graphicData uri="http://schemas.openxmlformats.org/presentationml/2006/ole">
            <p:oleObj spid="_x0000_s66566" name="公式" r:id="rId6" imgW="279158" imgH="177646" progId="Equation.3">
              <p:embed/>
            </p:oleObj>
          </a:graphicData>
        </a:graphic>
      </p:graphicFrame>
      <p:graphicFrame>
        <p:nvGraphicFramePr>
          <p:cNvPr id="66567" name="Object 6"/>
          <p:cNvGraphicFramePr>
            <a:graphicFrameLocks noChangeAspect="1"/>
          </p:cNvGraphicFramePr>
          <p:nvPr/>
        </p:nvGraphicFramePr>
        <p:xfrm>
          <a:off x="2963863" y="3962400"/>
          <a:ext cx="393700" cy="2209800"/>
        </p:xfrm>
        <a:graphic>
          <a:graphicData uri="http://schemas.openxmlformats.org/presentationml/2006/ole">
            <p:oleObj spid="_x0000_s66567" name="公式" r:id="rId7" imgW="203200" imgH="1143000" progId="Equation.3">
              <p:embed/>
            </p:oleObj>
          </a:graphicData>
        </a:graphic>
      </p:graphicFrame>
      <p:graphicFrame>
        <p:nvGraphicFramePr>
          <p:cNvPr id="66568" name="Object 7"/>
          <p:cNvGraphicFramePr>
            <a:graphicFrameLocks noChangeAspect="1"/>
          </p:cNvGraphicFramePr>
          <p:nvPr/>
        </p:nvGraphicFramePr>
        <p:xfrm>
          <a:off x="3573463" y="3429000"/>
          <a:ext cx="2362200" cy="393700"/>
        </p:xfrm>
        <a:graphic>
          <a:graphicData uri="http://schemas.openxmlformats.org/presentationml/2006/ole">
            <p:oleObj spid="_x0000_s66568" name="公式" r:id="rId8" imgW="1371600" imgH="228600" progId="Equation.3">
              <p:embed/>
            </p:oleObj>
          </a:graphicData>
        </a:graphic>
      </p:graphicFrame>
      <p:graphicFrame>
        <p:nvGraphicFramePr>
          <p:cNvPr id="66569" name="Object 8"/>
          <p:cNvGraphicFramePr>
            <a:graphicFrameLocks noChangeAspect="1"/>
          </p:cNvGraphicFramePr>
          <p:nvPr/>
        </p:nvGraphicFramePr>
        <p:xfrm>
          <a:off x="3429000" y="3948113"/>
          <a:ext cx="2655888" cy="2298700"/>
        </p:xfrm>
        <a:graphic>
          <a:graphicData uri="http://schemas.openxmlformats.org/presentationml/2006/ole">
            <p:oleObj spid="_x0000_s66569" name="公式" r:id="rId9" imgW="1320800" imgH="1143000" progId="Equation.3">
              <p:embed/>
            </p:oleObj>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533400" y="609600"/>
            <a:ext cx="6324600" cy="457200"/>
          </a:xfrm>
          <a:prstGeom prst="rect">
            <a:avLst/>
          </a:prstGeom>
          <a:noFill/>
          <a:ln w="9525">
            <a:noFill/>
            <a:miter lim="800000"/>
            <a:headEnd/>
            <a:tailEnd/>
          </a:ln>
        </p:spPr>
        <p:txBody>
          <a:bodyPr>
            <a:spAutoFit/>
          </a:bodyPr>
          <a:lstStyle/>
          <a:p>
            <a:r>
              <a:rPr lang="zh-CN" altLang="en-US" sz="2400">
                <a:ea typeface="楷体_GB2312" pitchFamily="49" charset="-122"/>
              </a:rPr>
              <a:t>这是一个标准的指派问题。若设</a:t>
            </a:r>
            <a:r>
              <a:rPr lang="en-US" altLang="zh-CN" sz="2400">
                <a:ea typeface="楷体_GB2312" pitchFamily="49" charset="-122"/>
              </a:rPr>
              <a:t>0-1</a:t>
            </a:r>
            <a:r>
              <a:rPr lang="zh-CN" altLang="en-US" sz="2400">
                <a:ea typeface="楷体_GB2312" pitchFamily="49" charset="-122"/>
              </a:rPr>
              <a:t>变量</a:t>
            </a:r>
          </a:p>
        </p:txBody>
      </p:sp>
      <p:graphicFrame>
        <p:nvGraphicFramePr>
          <p:cNvPr id="67587" name="Object 2"/>
          <p:cNvGraphicFramePr>
            <a:graphicFrameLocks noChangeAspect="1"/>
          </p:cNvGraphicFramePr>
          <p:nvPr/>
        </p:nvGraphicFramePr>
        <p:xfrm>
          <a:off x="1447800" y="1295400"/>
          <a:ext cx="1219200" cy="1125538"/>
        </p:xfrm>
        <a:graphic>
          <a:graphicData uri="http://schemas.openxmlformats.org/presentationml/2006/ole">
            <p:oleObj spid="_x0000_s67587" name="公式" r:id="rId3" imgW="495085" imgH="457002" progId="Equation.3">
              <p:embed/>
            </p:oleObj>
          </a:graphicData>
        </a:graphic>
      </p:graphicFrame>
      <p:sp>
        <p:nvSpPr>
          <p:cNvPr id="67588" name="Text Box 4"/>
          <p:cNvSpPr txBox="1">
            <a:spLocks noChangeArrowheads="1"/>
          </p:cNvSpPr>
          <p:nvPr/>
        </p:nvSpPr>
        <p:spPr bwMode="auto">
          <a:xfrm>
            <a:off x="3048000" y="1295400"/>
            <a:ext cx="2590800" cy="457200"/>
          </a:xfrm>
          <a:prstGeom prst="rect">
            <a:avLst/>
          </a:prstGeom>
          <a:noFill/>
          <a:ln w="9525">
            <a:noFill/>
            <a:miter lim="800000"/>
            <a:headEnd/>
            <a:tailEnd/>
          </a:ln>
        </p:spPr>
        <p:txBody>
          <a:bodyPr>
            <a:spAutoFit/>
          </a:bodyPr>
          <a:lstStyle/>
          <a:p>
            <a:r>
              <a:rPr lang="zh-CN" altLang="en-US" sz="2400">
                <a:ea typeface="楷体_GB2312" pitchFamily="49" charset="-122"/>
              </a:rPr>
              <a:t>当     承建      时</a:t>
            </a:r>
          </a:p>
        </p:txBody>
      </p:sp>
      <p:graphicFrame>
        <p:nvGraphicFramePr>
          <p:cNvPr id="67589" name="Object 3"/>
          <p:cNvGraphicFramePr>
            <a:graphicFrameLocks noChangeAspect="1"/>
          </p:cNvGraphicFramePr>
          <p:nvPr/>
        </p:nvGraphicFramePr>
        <p:xfrm>
          <a:off x="3505200" y="1295400"/>
          <a:ext cx="357188" cy="495300"/>
        </p:xfrm>
        <a:graphic>
          <a:graphicData uri="http://schemas.openxmlformats.org/presentationml/2006/ole">
            <p:oleObj spid="_x0000_s67589" name="公式" r:id="rId4" imgW="165028" imgH="228501" progId="Equation.3">
              <p:embed/>
            </p:oleObj>
          </a:graphicData>
        </a:graphic>
      </p:graphicFrame>
      <p:graphicFrame>
        <p:nvGraphicFramePr>
          <p:cNvPr id="67590" name="Object 4"/>
          <p:cNvGraphicFramePr>
            <a:graphicFrameLocks noChangeAspect="1"/>
          </p:cNvGraphicFramePr>
          <p:nvPr/>
        </p:nvGraphicFramePr>
        <p:xfrm>
          <a:off x="4495800" y="1295400"/>
          <a:ext cx="396875" cy="501650"/>
        </p:xfrm>
        <a:graphic>
          <a:graphicData uri="http://schemas.openxmlformats.org/presentationml/2006/ole">
            <p:oleObj spid="_x0000_s67590" name="公式" r:id="rId5" imgW="190417" imgH="241195" progId="Equation.3">
              <p:embed/>
            </p:oleObj>
          </a:graphicData>
        </a:graphic>
      </p:graphicFrame>
      <p:sp>
        <p:nvSpPr>
          <p:cNvPr id="67591" name="Text Box 7"/>
          <p:cNvSpPr txBox="1">
            <a:spLocks noChangeArrowheads="1"/>
          </p:cNvSpPr>
          <p:nvPr/>
        </p:nvSpPr>
        <p:spPr bwMode="auto">
          <a:xfrm>
            <a:off x="2971800" y="1905000"/>
            <a:ext cx="2895600" cy="457200"/>
          </a:xfrm>
          <a:prstGeom prst="rect">
            <a:avLst/>
          </a:prstGeom>
          <a:noFill/>
          <a:ln w="9525">
            <a:noFill/>
            <a:miter lim="800000"/>
            <a:headEnd/>
            <a:tailEnd/>
          </a:ln>
        </p:spPr>
        <p:txBody>
          <a:bodyPr>
            <a:spAutoFit/>
          </a:bodyPr>
          <a:lstStyle/>
          <a:p>
            <a:r>
              <a:rPr lang="zh-CN" altLang="en-US" sz="2400">
                <a:ea typeface="楷体_GB2312" pitchFamily="49" charset="-122"/>
              </a:rPr>
              <a:t>当     不承建      时</a:t>
            </a:r>
          </a:p>
        </p:txBody>
      </p:sp>
      <p:graphicFrame>
        <p:nvGraphicFramePr>
          <p:cNvPr id="67592" name="Object 5"/>
          <p:cNvGraphicFramePr>
            <a:graphicFrameLocks noChangeAspect="1"/>
          </p:cNvGraphicFramePr>
          <p:nvPr/>
        </p:nvGraphicFramePr>
        <p:xfrm>
          <a:off x="3429000" y="1905000"/>
          <a:ext cx="357188" cy="495300"/>
        </p:xfrm>
        <a:graphic>
          <a:graphicData uri="http://schemas.openxmlformats.org/presentationml/2006/ole">
            <p:oleObj spid="_x0000_s67592" name="公式" r:id="rId6" imgW="165028" imgH="228501" progId="Equation.3">
              <p:embed/>
            </p:oleObj>
          </a:graphicData>
        </a:graphic>
      </p:graphicFrame>
      <p:graphicFrame>
        <p:nvGraphicFramePr>
          <p:cNvPr id="67593" name="Object 6"/>
          <p:cNvGraphicFramePr>
            <a:graphicFrameLocks noChangeAspect="1"/>
          </p:cNvGraphicFramePr>
          <p:nvPr/>
        </p:nvGraphicFramePr>
        <p:xfrm>
          <a:off x="4800600" y="1905000"/>
          <a:ext cx="396875" cy="501650"/>
        </p:xfrm>
        <a:graphic>
          <a:graphicData uri="http://schemas.openxmlformats.org/presentationml/2006/ole">
            <p:oleObj spid="_x0000_s67593" name="公式" r:id="rId7" imgW="190417" imgH="241195" progId="Equation.3">
              <p:embed/>
            </p:oleObj>
          </a:graphicData>
        </a:graphic>
      </p:graphicFrame>
      <p:sp>
        <p:nvSpPr>
          <p:cNvPr id="67594" name="Text Box 10"/>
          <p:cNvSpPr txBox="1">
            <a:spLocks noChangeArrowheads="1"/>
          </p:cNvSpPr>
          <p:nvPr/>
        </p:nvSpPr>
        <p:spPr bwMode="auto">
          <a:xfrm>
            <a:off x="381000" y="2667000"/>
            <a:ext cx="3124200" cy="457200"/>
          </a:xfrm>
          <a:prstGeom prst="rect">
            <a:avLst/>
          </a:prstGeom>
          <a:noFill/>
          <a:ln w="9525">
            <a:noFill/>
            <a:miter lim="800000"/>
            <a:headEnd/>
            <a:tailEnd/>
          </a:ln>
        </p:spPr>
        <p:txBody>
          <a:bodyPr>
            <a:spAutoFit/>
          </a:bodyPr>
          <a:lstStyle/>
          <a:p>
            <a:pPr>
              <a:spcBef>
                <a:spcPct val="50000"/>
              </a:spcBef>
            </a:pPr>
            <a:r>
              <a:rPr lang="zh-CN" altLang="en-US" sz="2400">
                <a:ea typeface="楷体_GB2312" pitchFamily="49" charset="-122"/>
              </a:rPr>
              <a:t>则问题的数学模型为</a:t>
            </a:r>
          </a:p>
        </p:txBody>
      </p:sp>
      <p:graphicFrame>
        <p:nvGraphicFramePr>
          <p:cNvPr id="67595" name="Object 7"/>
          <p:cNvGraphicFramePr>
            <a:graphicFrameLocks noChangeAspect="1"/>
          </p:cNvGraphicFramePr>
          <p:nvPr/>
        </p:nvGraphicFramePr>
        <p:xfrm>
          <a:off x="1981200" y="3200400"/>
          <a:ext cx="4108450" cy="412750"/>
        </p:xfrm>
        <a:graphic>
          <a:graphicData uri="http://schemas.openxmlformats.org/presentationml/2006/ole">
            <p:oleObj spid="_x0000_s67595" name="公式" r:id="rId8" imgW="2273300" imgH="228600" progId="Equation.3">
              <p:embed/>
            </p:oleObj>
          </a:graphicData>
        </a:graphic>
      </p:graphicFrame>
      <p:graphicFrame>
        <p:nvGraphicFramePr>
          <p:cNvPr id="67596" name="Object 8"/>
          <p:cNvGraphicFramePr>
            <a:graphicFrameLocks noChangeAspect="1"/>
          </p:cNvGraphicFramePr>
          <p:nvPr/>
        </p:nvGraphicFramePr>
        <p:xfrm>
          <a:off x="1993900" y="3783013"/>
          <a:ext cx="3535363" cy="2762250"/>
        </p:xfrm>
        <a:graphic>
          <a:graphicData uri="http://schemas.openxmlformats.org/presentationml/2006/ole">
            <p:oleObj spid="_x0000_s67596" name="公式" r:id="rId9" imgW="1625600" imgH="1270000" progId="Equation.3">
              <p:embed/>
            </p:oleObj>
          </a:graphicData>
        </a:graphic>
      </p:graphicFrame>
      <p:graphicFrame>
        <p:nvGraphicFramePr>
          <p:cNvPr id="67597" name="Object 9"/>
          <p:cNvGraphicFramePr>
            <a:graphicFrameLocks noChangeAspect="1"/>
          </p:cNvGraphicFramePr>
          <p:nvPr/>
        </p:nvGraphicFramePr>
        <p:xfrm>
          <a:off x="2590800" y="5791200"/>
          <a:ext cx="1219200" cy="533400"/>
        </p:xfrm>
        <a:graphic>
          <a:graphicData uri="http://schemas.openxmlformats.org/presentationml/2006/ole">
            <p:oleObj spid="_x0000_s67597" name="公式" r:id="rId10" imgW="418918" imgH="241195" progId="Equation.3">
              <p:embed/>
            </p:oleObj>
          </a:graphicData>
        </a:graphic>
      </p:graphicFrame>
      <p:sp>
        <p:nvSpPr>
          <p:cNvPr id="67598" name="Text Box 14"/>
          <p:cNvSpPr txBox="1">
            <a:spLocks noChangeArrowheads="1"/>
          </p:cNvSpPr>
          <p:nvPr/>
        </p:nvSpPr>
        <p:spPr bwMode="auto">
          <a:xfrm>
            <a:off x="3886200" y="5791200"/>
            <a:ext cx="838200" cy="457200"/>
          </a:xfrm>
          <a:prstGeom prst="rect">
            <a:avLst/>
          </a:prstGeom>
          <a:noFill/>
          <a:ln w="9525">
            <a:noFill/>
            <a:miter lim="800000"/>
            <a:headEnd/>
            <a:tailEnd/>
          </a:ln>
        </p:spPr>
        <p:txBody>
          <a:bodyPr>
            <a:spAutoFit/>
          </a:bodyPr>
          <a:lstStyle/>
          <a:p>
            <a:r>
              <a:rPr lang="zh-CN" altLang="en-US" sz="2400">
                <a:ea typeface="楷体_GB2312" pitchFamily="49" charset="-122"/>
              </a:rPr>
              <a:t>或</a:t>
            </a:r>
            <a:r>
              <a:rPr lang="en-US" altLang="zh-CN" sz="2400">
                <a:ea typeface="楷体_GB2312" pitchFamily="49" charset="-122"/>
              </a:rPr>
              <a:t>1</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5"/>
          <p:cNvSpPr txBox="1">
            <a:spLocks noChangeArrowheads="1"/>
          </p:cNvSpPr>
          <p:nvPr/>
        </p:nvSpPr>
        <p:spPr bwMode="auto">
          <a:xfrm>
            <a:off x="468313" y="981075"/>
            <a:ext cx="7345362" cy="1373188"/>
          </a:xfrm>
          <a:prstGeom prst="rect">
            <a:avLst/>
          </a:prstGeom>
          <a:noFill/>
          <a:ln w="9525">
            <a:noFill/>
            <a:miter lim="800000"/>
            <a:headEnd/>
            <a:tailEnd/>
          </a:ln>
          <a:effectLst/>
        </p:spPr>
        <p:txBody>
          <a:bodyPr>
            <a:spAutoFit/>
          </a:bodyPr>
          <a:lstStyle/>
          <a:p>
            <a:r>
              <a:rPr lang="zh-CN" altLang="en-US" dirty="0"/>
              <a:t>定理：在费用矩阵</a:t>
            </a:r>
            <a:r>
              <a:rPr lang="en-US" altLang="zh-CN" dirty="0"/>
              <a:t>C=</a:t>
            </a:r>
            <a:r>
              <a:rPr lang="zh-CN" altLang="en-US" dirty="0"/>
              <a:t>（</a:t>
            </a:r>
            <a:r>
              <a:rPr lang="en-US" altLang="zh-CN" dirty="0" err="1"/>
              <a:t>c</a:t>
            </a:r>
            <a:r>
              <a:rPr lang="en-US" altLang="zh-CN" baseline="-25000" dirty="0" err="1"/>
              <a:t>ij</a:t>
            </a:r>
            <a:r>
              <a:rPr lang="zh-CN" altLang="en-US" dirty="0"/>
              <a:t>）的任一行（列）中</a:t>
            </a:r>
          </a:p>
          <a:p>
            <a:r>
              <a:rPr lang="zh-CN" altLang="en-US" dirty="0"/>
              <a:t>            减去一个常数或加上一个常数不改变本</a:t>
            </a:r>
          </a:p>
          <a:p>
            <a:r>
              <a:rPr lang="zh-CN" altLang="en-US" dirty="0"/>
              <a:t>            问题的最优解。</a:t>
            </a:r>
          </a:p>
        </p:txBody>
      </p:sp>
      <p:graphicFrame>
        <p:nvGraphicFramePr>
          <p:cNvPr id="68611" name="Object 7"/>
          <p:cNvGraphicFramePr>
            <a:graphicFrameLocks noChangeAspect="1"/>
          </p:cNvGraphicFramePr>
          <p:nvPr/>
        </p:nvGraphicFramePr>
        <p:xfrm>
          <a:off x="900113" y="2420938"/>
          <a:ext cx="3311525" cy="1944687"/>
        </p:xfrm>
        <a:graphic>
          <a:graphicData uri="http://schemas.openxmlformats.org/presentationml/2006/ole">
            <p:oleObj spid="_x0000_s68611" name="公式" r:id="rId3" imgW="1574800" imgH="1092200" progId="Equation.3">
              <p:embed/>
            </p:oleObj>
          </a:graphicData>
        </a:graphic>
      </p:graphicFrame>
      <p:sp>
        <p:nvSpPr>
          <p:cNvPr id="68612" name="Text Box 8"/>
          <p:cNvSpPr txBox="1">
            <a:spLocks noChangeArrowheads="1"/>
          </p:cNvSpPr>
          <p:nvPr/>
        </p:nvSpPr>
        <p:spPr bwMode="auto">
          <a:xfrm>
            <a:off x="4067175" y="3284538"/>
            <a:ext cx="438150" cy="457200"/>
          </a:xfrm>
          <a:prstGeom prst="rect">
            <a:avLst/>
          </a:prstGeom>
          <a:noFill/>
          <a:ln w="9525">
            <a:noFill/>
            <a:miter lim="800000"/>
            <a:headEnd/>
            <a:tailEnd/>
          </a:ln>
          <a:effectLst/>
        </p:spPr>
        <p:txBody>
          <a:bodyPr wrap="none">
            <a:spAutoFit/>
          </a:bodyPr>
          <a:lstStyle/>
          <a:p>
            <a:r>
              <a:rPr lang="en-US" altLang="zh-CN" sz="2400"/>
              <a:t>-b</a:t>
            </a:r>
          </a:p>
        </p:txBody>
      </p:sp>
      <p:sp>
        <p:nvSpPr>
          <p:cNvPr id="68613" name="Line 9"/>
          <p:cNvSpPr>
            <a:spLocks noChangeShapeType="1"/>
          </p:cNvSpPr>
          <p:nvPr/>
        </p:nvSpPr>
        <p:spPr bwMode="auto">
          <a:xfrm>
            <a:off x="4572000" y="3573463"/>
            <a:ext cx="504825" cy="0"/>
          </a:xfrm>
          <a:prstGeom prst="line">
            <a:avLst/>
          </a:prstGeom>
          <a:noFill/>
          <a:ln w="38100">
            <a:solidFill>
              <a:srgbClr val="FF3300"/>
            </a:solidFill>
            <a:round/>
            <a:headEnd/>
            <a:tailEnd type="triangle" w="med" len="med"/>
          </a:ln>
          <a:effectLst/>
        </p:spPr>
        <p:txBody>
          <a:bodyPr/>
          <a:lstStyle/>
          <a:p>
            <a:endParaRPr lang="zh-CN" altLang="en-US"/>
          </a:p>
        </p:txBody>
      </p:sp>
      <p:graphicFrame>
        <p:nvGraphicFramePr>
          <p:cNvPr id="68614" name="Object 10"/>
          <p:cNvGraphicFramePr>
            <a:graphicFrameLocks noChangeAspect="1"/>
          </p:cNvGraphicFramePr>
          <p:nvPr/>
        </p:nvGraphicFramePr>
        <p:xfrm>
          <a:off x="5148263" y="2349500"/>
          <a:ext cx="3384550" cy="2016125"/>
        </p:xfrm>
        <a:graphic>
          <a:graphicData uri="http://schemas.openxmlformats.org/presentationml/2006/ole">
            <p:oleObj spid="_x0000_s68614" name="公式" r:id="rId4" imgW="2146300" imgH="1092200" progId="Equation.3">
              <p:embed/>
            </p:oleObj>
          </a:graphicData>
        </a:graphic>
      </p:graphicFrame>
      <p:graphicFrame>
        <p:nvGraphicFramePr>
          <p:cNvPr id="68615" name="Object 11"/>
          <p:cNvGraphicFramePr>
            <a:graphicFrameLocks noChangeAspect="1"/>
          </p:cNvGraphicFramePr>
          <p:nvPr/>
        </p:nvGraphicFramePr>
        <p:xfrm>
          <a:off x="1258888" y="4365625"/>
          <a:ext cx="3024187" cy="431800"/>
        </p:xfrm>
        <a:graphic>
          <a:graphicData uri="http://schemas.openxmlformats.org/presentationml/2006/ole">
            <p:oleObj spid="_x0000_s68615" name="Equation" r:id="rId5" imgW="1371600" imgH="228600" progId="Equation.3">
              <p:embed/>
            </p:oleObj>
          </a:graphicData>
        </a:graphic>
      </p:graphicFrame>
      <p:sp>
        <p:nvSpPr>
          <p:cNvPr id="68616" name="Text Box 12"/>
          <p:cNvSpPr txBox="1">
            <a:spLocks noChangeArrowheads="1"/>
          </p:cNvSpPr>
          <p:nvPr/>
        </p:nvSpPr>
        <p:spPr bwMode="auto">
          <a:xfrm>
            <a:off x="395288" y="260350"/>
            <a:ext cx="4184650" cy="492125"/>
          </a:xfrm>
          <a:prstGeom prst="rect">
            <a:avLst/>
          </a:prstGeom>
          <a:noFill/>
          <a:ln w="9525">
            <a:noFill/>
            <a:miter lim="800000"/>
            <a:headEnd/>
            <a:tailEnd/>
          </a:ln>
          <a:effectLst/>
        </p:spPr>
        <p:txBody>
          <a:bodyPr wrap="none">
            <a:spAutoFit/>
          </a:bodyPr>
          <a:lstStyle/>
          <a:p>
            <a:r>
              <a:rPr lang="zh-CN" altLang="en-US"/>
              <a:t>指派问题的求解</a:t>
            </a:r>
            <a:r>
              <a:rPr lang="en-US" altLang="zh-CN"/>
              <a:t>---</a:t>
            </a:r>
            <a:r>
              <a:rPr lang="zh-CN" altLang="en-US">
                <a:solidFill>
                  <a:srgbClr val="FF3300"/>
                </a:solidFill>
              </a:rPr>
              <a:t>匈牙利法</a:t>
            </a:r>
          </a:p>
        </p:txBody>
      </p:sp>
      <p:graphicFrame>
        <p:nvGraphicFramePr>
          <p:cNvPr id="68617" name="Object 15"/>
          <p:cNvGraphicFramePr>
            <a:graphicFrameLocks noChangeAspect="1"/>
          </p:cNvGraphicFramePr>
          <p:nvPr/>
        </p:nvGraphicFramePr>
        <p:xfrm>
          <a:off x="1187450" y="5426075"/>
          <a:ext cx="865188" cy="334963"/>
        </p:xfrm>
        <a:graphic>
          <a:graphicData uri="http://schemas.openxmlformats.org/presentationml/2006/ole">
            <p:oleObj spid="_x0000_s68617" name="Equation" r:id="rId6" imgW="418918" imgH="165028" progId="Equation.3">
              <p:embed/>
            </p:oleObj>
          </a:graphicData>
        </a:graphic>
      </p:graphicFrame>
      <p:graphicFrame>
        <p:nvGraphicFramePr>
          <p:cNvPr id="68618" name="Object 16"/>
          <p:cNvGraphicFramePr>
            <a:graphicFrameLocks noChangeAspect="1"/>
          </p:cNvGraphicFramePr>
          <p:nvPr/>
        </p:nvGraphicFramePr>
        <p:xfrm>
          <a:off x="5580063" y="5210175"/>
          <a:ext cx="865187" cy="412750"/>
        </p:xfrm>
        <a:graphic>
          <a:graphicData uri="http://schemas.openxmlformats.org/presentationml/2006/ole">
            <p:oleObj spid="_x0000_s68618" name="Equation" r:id="rId7" imgW="418918" imgH="203112" progId="Equation.3">
              <p:embed/>
            </p:oleObj>
          </a:graphicData>
        </a:graphic>
      </p:graphicFrame>
      <p:graphicFrame>
        <p:nvGraphicFramePr>
          <p:cNvPr id="68619" name="Object 17"/>
          <p:cNvGraphicFramePr>
            <a:graphicFrameLocks noChangeAspect="1"/>
          </p:cNvGraphicFramePr>
          <p:nvPr/>
        </p:nvGraphicFramePr>
        <p:xfrm>
          <a:off x="1116013" y="5876925"/>
          <a:ext cx="3168650" cy="504825"/>
        </p:xfrm>
        <a:graphic>
          <a:graphicData uri="http://schemas.openxmlformats.org/presentationml/2006/ole">
            <p:oleObj spid="_x0000_s68619" name="Equation" r:id="rId8" imgW="1473200" imgH="254000" progId="Equation.3">
              <p:embed/>
            </p:oleObj>
          </a:graphicData>
        </a:graphic>
      </p:graphicFrame>
      <p:graphicFrame>
        <p:nvGraphicFramePr>
          <p:cNvPr id="68620" name="Object 18"/>
          <p:cNvGraphicFramePr>
            <a:graphicFrameLocks noChangeAspect="1"/>
          </p:cNvGraphicFramePr>
          <p:nvPr/>
        </p:nvGraphicFramePr>
        <p:xfrm>
          <a:off x="4140200" y="5876925"/>
          <a:ext cx="3644900" cy="490538"/>
        </p:xfrm>
        <a:graphic>
          <a:graphicData uri="http://schemas.openxmlformats.org/presentationml/2006/ole">
            <p:oleObj spid="_x0000_s68620" name="Equation" r:id="rId9" imgW="1765300" imgH="241300" progId="Equation.3">
              <p:embed/>
            </p:oleObj>
          </a:graphicData>
        </a:graphic>
      </p:graphicFrame>
      <p:sp>
        <p:nvSpPr>
          <p:cNvPr id="68621" name="AutoShape 19"/>
          <p:cNvSpPr>
            <a:spLocks noChangeArrowheads="1"/>
          </p:cNvSpPr>
          <p:nvPr/>
        </p:nvSpPr>
        <p:spPr bwMode="auto">
          <a:xfrm>
            <a:off x="2195513" y="4724400"/>
            <a:ext cx="288925" cy="685800"/>
          </a:xfrm>
          <a:prstGeom prst="downArrow">
            <a:avLst>
              <a:gd name="adj1" fmla="val 50000"/>
              <a:gd name="adj2" fmla="val 59341"/>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68622" name="AutoShape 20"/>
          <p:cNvSpPr>
            <a:spLocks noChangeArrowheads="1"/>
          </p:cNvSpPr>
          <p:nvPr/>
        </p:nvSpPr>
        <p:spPr bwMode="auto">
          <a:xfrm>
            <a:off x="6588125" y="4652963"/>
            <a:ext cx="304800" cy="647700"/>
          </a:xfrm>
          <a:prstGeom prst="downArrow">
            <a:avLst>
              <a:gd name="adj1" fmla="val 50000"/>
              <a:gd name="adj2" fmla="val 53125"/>
            </a:avLst>
          </a:prstGeom>
          <a:solidFill>
            <a:schemeClr val="accent1"/>
          </a:solidFill>
          <a:ln w="9525">
            <a:solidFill>
              <a:schemeClr val="tx1"/>
            </a:solidFill>
            <a:miter lim="800000"/>
            <a:headEnd/>
            <a:tailEnd/>
          </a:ln>
          <a:effectLst/>
        </p:spPr>
        <p:txBody>
          <a:bodyPr wrap="none" anchor="ctr"/>
          <a:lstStyle/>
          <a:p>
            <a:endParaRPr lang="zh-CN" altLang="en-US"/>
          </a:p>
        </p:txBody>
      </p:sp>
      <p:graphicFrame>
        <p:nvGraphicFramePr>
          <p:cNvPr id="68623" name="Object 21"/>
          <p:cNvGraphicFramePr>
            <a:graphicFrameLocks noChangeAspect="1"/>
          </p:cNvGraphicFramePr>
          <p:nvPr/>
        </p:nvGraphicFramePr>
        <p:xfrm>
          <a:off x="6443663" y="5281613"/>
          <a:ext cx="1008062" cy="360362"/>
        </p:xfrm>
        <a:graphic>
          <a:graphicData uri="http://schemas.openxmlformats.org/presentationml/2006/ole">
            <p:oleObj spid="_x0000_s68623" name="公式" r:id="rId10" imgW="485699" imgH="171450" progId="Equation.3">
              <p:embed/>
            </p:oleObj>
          </a:graphicData>
        </a:graphic>
      </p:graphicFrame>
      <p:graphicFrame>
        <p:nvGraphicFramePr>
          <p:cNvPr id="68624" name="Object 22"/>
          <p:cNvGraphicFramePr>
            <a:graphicFrameLocks noChangeAspect="1"/>
          </p:cNvGraphicFramePr>
          <p:nvPr/>
        </p:nvGraphicFramePr>
        <p:xfrm>
          <a:off x="2124075" y="5373688"/>
          <a:ext cx="936625" cy="419100"/>
        </p:xfrm>
        <a:graphic>
          <a:graphicData uri="http://schemas.openxmlformats.org/presentationml/2006/ole">
            <p:oleObj spid="_x0000_s68624" name="Equation" r:id="rId11" imgW="476244" imgH="209520" progId="Equation.3">
              <p:embed/>
            </p:oleObj>
          </a:graphicData>
        </a:graphic>
      </p:graphicFrame>
      <p:sp>
        <p:nvSpPr>
          <p:cNvPr id="68625" name="AutoShape 23">
            <a:hlinkClick r:id="rId12" action="ppaction://hlinksldjump" highlightClick="1"/>
          </p:cNvPr>
          <p:cNvSpPr>
            <a:spLocks noChangeArrowheads="1"/>
          </p:cNvSpPr>
          <p:nvPr/>
        </p:nvSpPr>
        <p:spPr bwMode="auto">
          <a:xfrm>
            <a:off x="8604250" y="6381750"/>
            <a:ext cx="539750" cy="476250"/>
          </a:xfrm>
          <a:prstGeom prst="actionButtonForwardNext">
            <a:avLst/>
          </a:prstGeom>
          <a:solidFill>
            <a:srgbClr val="FF3300"/>
          </a:solidFill>
          <a:ln w="9525">
            <a:solidFill>
              <a:srgbClr val="0000FF"/>
            </a:solidFill>
            <a:miter lim="800000"/>
            <a:headEnd/>
            <a:tailEnd/>
          </a:ln>
          <a:effectLst/>
        </p:spPr>
        <p:txBody>
          <a:bodyPr anchor="ctr">
            <a:spAutoFit/>
          </a:bodyPr>
          <a:lstStyle/>
          <a:p>
            <a:endParaRPr lang="zh-CN" alt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4"/>
          <p:cNvSpPr txBox="1">
            <a:spLocks noChangeArrowheads="1"/>
          </p:cNvSpPr>
          <p:nvPr/>
        </p:nvSpPr>
        <p:spPr bwMode="auto">
          <a:xfrm>
            <a:off x="468313" y="333375"/>
            <a:ext cx="7632700" cy="2397125"/>
          </a:xfrm>
          <a:prstGeom prst="rect">
            <a:avLst/>
          </a:prstGeom>
          <a:noFill/>
          <a:ln w="9525">
            <a:noFill/>
            <a:miter lim="800000"/>
            <a:headEnd/>
            <a:tailEnd/>
          </a:ln>
          <a:effectLst/>
        </p:spPr>
        <p:txBody>
          <a:bodyPr>
            <a:spAutoFit/>
          </a:bodyPr>
          <a:lstStyle/>
          <a:p>
            <a:pPr>
              <a:lnSpc>
                <a:spcPct val="135000"/>
              </a:lnSpc>
            </a:pPr>
            <a:r>
              <a:rPr lang="zh-CN" altLang="en-US" dirty="0">
                <a:solidFill>
                  <a:srgbClr val="FF3300"/>
                </a:solidFill>
              </a:rPr>
              <a:t>指派问题的最优解：</a:t>
            </a:r>
          </a:p>
          <a:p>
            <a:pPr>
              <a:lnSpc>
                <a:spcPct val="135000"/>
              </a:lnSpc>
            </a:pPr>
            <a:r>
              <a:rPr lang="zh-CN" altLang="en-US" dirty="0"/>
              <a:t>       若</a:t>
            </a:r>
            <a:r>
              <a:rPr lang="en-US" altLang="zh-CN" dirty="0"/>
              <a:t>C</a:t>
            </a:r>
            <a:r>
              <a:rPr lang="zh-CN" altLang="en-US" dirty="0"/>
              <a:t>中有</a:t>
            </a:r>
            <a:r>
              <a:rPr lang="en-US" altLang="zh-CN" dirty="0"/>
              <a:t>n </a:t>
            </a:r>
            <a:r>
              <a:rPr lang="zh-CN" altLang="en-US" dirty="0"/>
              <a:t>个位于不同行不同列的零元素，</a:t>
            </a:r>
          </a:p>
          <a:p>
            <a:pPr>
              <a:lnSpc>
                <a:spcPct val="135000"/>
              </a:lnSpc>
            </a:pPr>
            <a:r>
              <a:rPr lang="zh-CN" altLang="en-US" dirty="0"/>
              <a:t>       则令这些零元素对应的变量取</a:t>
            </a:r>
            <a:r>
              <a:rPr lang="en-US" altLang="zh-CN" dirty="0"/>
              <a:t>1</a:t>
            </a:r>
            <a:r>
              <a:rPr lang="zh-CN" altLang="en-US" dirty="0"/>
              <a:t>，其余变量 </a:t>
            </a:r>
          </a:p>
          <a:p>
            <a:pPr>
              <a:lnSpc>
                <a:spcPct val="135000"/>
              </a:lnSpc>
            </a:pPr>
            <a:r>
              <a:rPr lang="zh-CN" altLang="en-US" dirty="0"/>
              <a:t>       取零，既得指派问题的最优解</a:t>
            </a:r>
          </a:p>
        </p:txBody>
      </p:sp>
      <p:graphicFrame>
        <p:nvGraphicFramePr>
          <p:cNvPr id="69635" name="Object 5"/>
          <p:cNvGraphicFramePr>
            <a:graphicFrameLocks noChangeAspect="1"/>
          </p:cNvGraphicFramePr>
          <p:nvPr/>
        </p:nvGraphicFramePr>
        <p:xfrm>
          <a:off x="611188" y="3355975"/>
          <a:ext cx="3384550" cy="1368425"/>
        </p:xfrm>
        <a:graphic>
          <a:graphicData uri="http://schemas.openxmlformats.org/presentationml/2006/ole">
            <p:oleObj spid="_x0000_s69635" name="公式" r:id="rId3" imgW="1701800" imgH="660400" progId="Equation.3">
              <p:embed/>
            </p:oleObj>
          </a:graphicData>
        </a:graphic>
      </p:graphicFrame>
      <p:graphicFrame>
        <p:nvGraphicFramePr>
          <p:cNvPr id="69636" name="Object 6"/>
          <p:cNvGraphicFramePr>
            <a:graphicFrameLocks noChangeAspect="1"/>
          </p:cNvGraphicFramePr>
          <p:nvPr/>
        </p:nvGraphicFramePr>
        <p:xfrm>
          <a:off x="4643438" y="2708275"/>
          <a:ext cx="2546350" cy="865188"/>
        </p:xfrm>
        <a:graphic>
          <a:graphicData uri="http://schemas.openxmlformats.org/presentationml/2006/ole">
            <p:oleObj spid="_x0000_s69636" name="公式" r:id="rId4" imgW="1333500" imgH="444500" progId="Equation.3">
              <p:embed/>
            </p:oleObj>
          </a:graphicData>
        </a:graphic>
      </p:graphicFrame>
      <p:graphicFrame>
        <p:nvGraphicFramePr>
          <p:cNvPr id="69637" name="Object 7"/>
          <p:cNvGraphicFramePr>
            <a:graphicFrameLocks noChangeAspect="1"/>
          </p:cNvGraphicFramePr>
          <p:nvPr/>
        </p:nvGraphicFramePr>
        <p:xfrm>
          <a:off x="4645025" y="3429000"/>
          <a:ext cx="2606675" cy="1871663"/>
        </p:xfrm>
        <a:graphic>
          <a:graphicData uri="http://schemas.openxmlformats.org/presentationml/2006/ole">
            <p:oleObj spid="_x0000_s69637" name="公式" r:id="rId5" imgW="1600200" imgH="863600" progId="Equation.3">
              <p:embed/>
            </p:oleObj>
          </a:graphicData>
        </a:graphic>
      </p:graphicFrame>
      <p:sp>
        <p:nvSpPr>
          <p:cNvPr id="69638" name="Text Box 8"/>
          <p:cNvSpPr txBox="1">
            <a:spLocks noChangeArrowheads="1"/>
          </p:cNvSpPr>
          <p:nvPr/>
        </p:nvSpPr>
        <p:spPr bwMode="auto">
          <a:xfrm>
            <a:off x="7453313" y="3455988"/>
            <a:ext cx="1158875" cy="396875"/>
          </a:xfrm>
          <a:prstGeom prst="rect">
            <a:avLst/>
          </a:prstGeom>
          <a:noFill/>
          <a:ln w="9525">
            <a:noFill/>
            <a:miter lim="800000"/>
            <a:headEnd/>
            <a:tailEnd/>
          </a:ln>
          <a:effectLst/>
        </p:spPr>
        <p:txBody>
          <a:bodyPr>
            <a:spAutoFit/>
          </a:bodyPr>
          <a:lstStyle/>
          <a:p>
            <a:r>
              <a:rPr lang="en-US" altLang="zh-CN" sz="2000"/>
              <a:t>i=1,2, 3,4</a:t>
            </a:r>
          </a:p>
        </p:txBody>
      </p:sp>
      <p:graphicFrame>
        <p:nvGraphicFramePr>
          <p:cNvPr id="69639" name="Object 9"/>
          <p:cNvGraphicFramePr>
            <a:graphicFrameLocks noChangeAspect="1"/>
          </p:cNvGraphicFramePr>
          <p:nvPr/>
        </p:nvGraphicFramePr>
        <p:xfrm>
          <a:off x="5005388" y="4032250"/>
          <a:ext cx="2411412" cy="490538"/>
        </p:xfrm>
        <a:graphic>
          <a:graphicData uri="http://schemas.openxmlformats.org/presentationml/2006/ole">
            <p:oleObj spid="_x0000_s69639" name="公式" r:id="rId6" imgW="1459866" imgH="241195" progId="Equation.3">
              <p:embed/>
            </p:oleObj>
          </a:graphicData>
        </a:graphic>
      </p:graphicFrame>
      <p:sp>
        <p:nvSpPr>
          <p:cNvPr id="69640" name="Text Box 10"/>
          <p:cNvSpPr txBox="1">
            <a:spLocks noChangeArrowheads="1"/>
          </p:cNvSpPr>
          <p:nvPr/>
        </p:nvSpPr>
        <p:spPr bwMode="auto">
          <a:xfrm>
            <a:off x="7524750" y="4032250"/>
            <a:ext cx="1158875" cy="396875"/>
          </a:xfrm>
          <a:prstGeom prst="rect">
            <a:avLst/>
          </a:prstGeom>
          <a:noFill/>
          <a:ln w="9525">
            <a:noFill/>
            <a:miter lim="800000"/>
            <a:headEnd/>
            <a:tailEnd/>
          </a:ln>
          <a:effectLst/>
        </p:spPr>
        <p:txBody>
          <a:bodyPr wrap="none">
            <a:spAutoFit/>
          </a:bodyPr>
          <a:lstStyle/>
          <a:p>
            <a:r>
              <a:rPr lang="en-US" altLang="zh-CN" sz="2000"/>
              <a:t>j=1,2, 3,4</a:t>
            </a:r>
          </a:p>
        </p:txBody>
      </p:sp>
      <p:graphicFrame>
        <p:nvGraphicFramePr>
          <p:cNvPr id="69641" name="Object 11"/>
          <p:cNvGraphicFramePr>
            <a:graphicFrameLocks noChangeAspect="1"/>
          </p:cNvGraphicFramePr>
          <p:nvPr/>
        </p:nvGraphicFramePr>
        <p:xfrm>
          <a:off x="5076825" y="4608513"/>
          <a:ext cx="3095625" cy="442912"/>
        </p:xfrm>
        <a:graphic>
          <a:graphicData uri="http://schemas.openxmlformats.org/presentationml/2006/ole">
            <p:oleObj spid="_x0000_s69641" name="公式" r:id="rId7" imgW="2019300" imgH="241300" progId="Equation.3">
              <p:embed/>
            </p:oleObj>
          </a:graphicData>
        </a:graphic>
      </p:graphicFrame>
      <p:graphicFrame>
        <p:nvGraphicFramePr>
          <p:cNvPr id="69642" name="Object 13"/>
          <p:cNvGraphicFramePr>
            <a:graphicFrameLocks noChangeAspect="1"/>
          </p:cNvGraphicFramePr>
          <p:nvPr/>
        </p:nvGraphicFramePr>
        <p:xfrm>
          <a:off x="7164388" y="2852738"/>
          <a:ext cx="720725" cy="509587"/>
        </p:xfrm>
        <a:graphic>
          <a:graphicData uri="http://schemas.openxmlformats.org/presentationml/2006/ole">
            <p:oleObj spid="_x0000_s69642" name="公式" r:id="rId8" imgW="228532" imgH="171450" progId="Equation.3">
              <p:embed/>
            </p:oleObj>
          </a:graphicData>
        </a:graphic>
      </p:graphicFrame>
      <p:sp>
        <p:nvSpPr>
          <p:cNvPr id="69643" name="Oval 14"/>
          <p:cNvSpPr>
            <a:spLocks noChangeArrowheads="1"/>
          </p:cNvSpPr>
          <p:nvPr/>
        </p:nvSpPr>
        <p:spPr bwMode="auto">
          <a:xfrm>
            <a:off x="2124075" y="4005263"/>
            <a:ext cx="360363" cy="360362"/>
          </a:xfrm>
          <a:prstGeom prst="ellipse">
            <a:avLst/>
          </a:prstGeom>
          <a:noFill/>
          <a:ln w="9525">
            <a:solidFill>
              <a:srgbClr val="FF0000"/>
            </a:solidFill>
            <a:round/>
            <a:headEnd/>
            <a:tailEnd/>
          </a:ln>
          <a:effectLst/>
        </p:spPr>
        <p:txBody>
          <a:bodyPr wrap="none" anchor="ctr"/>
          <a:lstStyle/>
          <a:p>
            <a:endParaRPr lang="zh-CN" altLang="en-US"/>
          </a:p>
        </p:txBody>
      </p:sp>
      <p:sp>
        <p:nvSpPr>
          <p:cNvPr id="69644" name="Oval 15"/>
          <p:cNvSpPr>
            <a:spLocks noChangeArrowheads="1"/>
          </p:cNvSpPr>
          <p:nvPr/>
        </p:nvSpPr>
        <p:spPr bwMode="auto">
          <a:xfrm>
            <a:off x="2627313" y="3716338"/>
            <a:ext cx="360362" cy="360362"/>
          </a:xfrm>
          <a:prstGeom prst="ellipse">
            <a:avLst/>
          </a:prstGeom>
          <a:noFill/>
          <a:ln w="9525">
            <a:solidFill>
              <a:srgbClr val="FF0000"/>
            </a:solidFill>
            <a:round/>
            <a:headEnd/>
            <a:tailEnd/>
          </a:ln>
          <a:effectLst/>
        </p:spPr>
        <p:txBody>
          <a:bodyPr wrap="none" anchor="ctr"/>
          <a:lstStyle/>
          <a:p>
            <a:endParaRPr lang="zh-CN" altLang="en-US"/>
          </a:p>
        </p:txBody>
      </p:sp>
      <p:sp>
        <p:nvSpPr>
          <p:cNvPr id="69645" name="Oval 16"/>
          <p:cNvSpPr>
            <a:spLocks noChangeArrowheads="1"/>
          </p:cNvSpPr>
          <p:nvPr/>
        </p:nvSpPr>
        <p:spPr bwMode="auto">
          <a:xfrm>
            <a:off x="3563938" y="3355975"/>
            <a:ext cx="360362" cy="360363"/>
          </a:xfrm>
          <a:prstGeom prst="ellipse">
            <a:avLst/>
          </a:prstGeom>
          <a:noFill/>
          <a:ln w="9525">
            <a:solidFill>
              <a:srgbClr val="FF0000"/>
            </a:solidFill>
            <a:round/>
            <a:headEnd/>
            <a:tailEnd/>
          </a:ln>
          <a:effectLst/>
        </p:spPr>
        <p:txBody>
          <a:bodyPr wrap="none" anchor="ctr"/>
          <a:lstStyle/>
          <a:p>
            <a:endParaRPr lang="zh-CN" altLang="en-US"/>
          </a:p>
        </p:txBody>
      </p:sp>
      <p:sp>
        <p:nvSpPr>
          <p:cNvPr id="69646" name="Oval 17"/>
          <p:cNvSpPr>
            <a:spLocks noChangeArrowheads="1"/>
          </p:cNvSpPr>
          <p:nvPr/>
        </p:nvSpPr>
        <p:spPr bwMode="auto">
          <a:xfrm>
            <a:off x="3132138" y="4292600"/>
            <a:ext cx="360362" cy="360363"/>
          </a:xfrm>
          <a:prstGeom prst="ellipse">
            <a:avLst/>
          </a:prstGeom>
          <a:noFill/>
          <a:ln w="9525">
            <a:solidFill>
              <a:srgbClr val="FF0000"/>
            </a:solidFill>
            <a:round/>
            <a:headEnd/>
            <a:tailEnd/>
          </a:ln>
          <a:effectLst/>
        </p:spPr>
        <p:txBody>
          <a:bodyPr wrap="none" anchor="ctr"/>
          <a:lstStyle/>
          <a:p>
            <a:endParaRPr lang="zh-CN" altLang="en-US"/>
          </a:p>
        </p:txBody>
      </p:sp>
      <p:graphicFrame>
        <p:nvGraphicFramePr>
          <p:cNvPr id="69647" name="Object 18"/>
          <p:cNvGraphicFramePr>
            <a:graphicFrameLocks noChangeAspect="1"/>
          </p:cNvGraphicFramePr>
          <p:nvPr/>
        </p:nvGraphicFramePr>
        <p:xfrm>
          <a:off x="755650" y="5360988"/>
          <a:ext cx="1584325" cy="439737"/>
        </p:xfrm>
        <a:graphic>
          <a:graphicData uri="http://schemas.openxmlformats.org/presentationml/2006/ole">
            <p:oleObj spid="_x0000_s69647" name="公式" r:id="rId9" imgW="609336" imgH="215806" progId="Equation.3">
              <p:embed/>
            </p:oleObj>
          </a:graphicData>
        </a:graphic>
      </p:graphicFrame>
      <p:graphicFrame>
        <p:nvGraphicFramePr>
          <p:cNvPr id="69648" name="Object 19"/>
          <p:cNvGraphicFramePr>
            <a:graphicFrameLocks noChangeAspect="1"/>
          </p:cNvGraphicFramePr>
          <p:nvPr/>
        </p:nvGraphicFramePr>
        <p:xfrm>
          <a:off x="2484438" y="5300663"/>
          <a:ext cx="936625" cy="465137"/>
        </p:xfrm>
        <a:graphic>
          <a:graphicData uri="http://schemas.openxmlformats.org/presentationml/2006/ole">
            <p:oleObj spid="_x0000_s69648" name="公式" r:id="rId10" imgW="482181" imgH="215713" progId="Equation.3">
              <p:embed/>
            </p:oleObj>
          </a:graphicData>
        </a:graphic>
      </p:graphicFrame>
      <p:graphicFrame>
        <p:nvGraphicFramePr>
          <p:cNvPr id="69649" name="Object 20"/>
          <p:cNvGraphicFramePr>
            <a:graphicFrameLocks noChangeAspect="1"/>
          </p:cNvGraphicFramePr>
          <p:nvPr/>
        </p:nvGraphicFramePr>
        <p:xfrm>
          <a:off x="3708400" y="5287963"/>
          <a:ext cx="849313" cy="503237"/>
        </p:xfrm>
        <a:graphic>
          <a:graphicData uri="http://schemas.openxmlformats.org/presentationml/2006/ole">
            <p:oleObj spid="_x0000_s69649" name="公式" r:id="rId11" imgW="469900" imgH="228600" progId="Equation.3">
              <p:embed/>
            </p:oleObj>
          </a:graphicData>
        </a:graphic>
      </p:graphicFrame>
      <p:graphicFrame>
        <p:nvGraphicFramePr>
          <p:cNvPr id="69650" name="Object 21"/>
          <p:cNvGraphicFramePr>
            <a:graphicFrameLocks noChangeAspect="1"/>
          </p:cNvGraphicFramePr>
          <p:nvPr/>
        </p:nvGraphicFramePr>
        <p:xfrm>
          <a:off x="4787900" y="5287963"/>
          <a:ext cx="936625" cy="481012"/>
        </p:xfrm>
        <a:graphic>
          <a:graphicData uri="http://schemas.openxmlformats.org/presentationml/2006/ole">
            <p:oleObj spid="_x0000_s69650" name="公式" r:id="rId12" imgW="444307" imgH="228501" progId="Equation.3">
              <p:embed/>
            </p:oleObj>
          </a:graphicData>
        </a:graphic>
      </p:graphicFrame>
      <p:graphicFrame>
        <p:nvGraphicFramePr>
          <p:cNvPr id="69651" name="Object 22"/>
          <p:cNvGraphicFramePr>
            <a:graphicFrameLocks noChangeAspect="1"/>
          </p:cNvGraphicFramePr>
          <p:nvPr/>
        </p:nvGraphicFramePr>
        <p:xfrm>
          <a:off x="5784850" y="5300663"/>
          <a:ext cx="2046288" cy="517525"/>
        </p:xfrm>
        <a:graphic>
          <a:graphicData uri="http://schemas.openxmlformats.org/presentationml/2006/ole">
            <p:oleObj spid="_x0000_s69651" name="公式" r:id="rId13" imgW="787058" imgH="253890" progId="Equation.3">
              <p:embed/>
            </p:oleObj>
          </a:graphicData>
        </a:graphic>
      </p:graphicFrame>
      <p:sp>
        <p:nvSpPr>
          <p:cNvPr id="69652" name="AutoShape 23"/>
          <p:cNvSpPr>
            <a:spLocks noChangeArrowheads="1"/>
          </p:cNvSpPr>
          <p:nvPr/>
        </p:nvSpPr>
        <p:spPr bwMode="auto">
          <a:xfrm>
            <a:off x="684213" y="4652963"/>
            <a:ext cx="1562100" cy="609600"/>
          </a:xfrm>
          <a:prstGeom prst="wedgeRoundRectCallout">
            <a:avLst>
              <a:gd name="adj1" fmla="val 123981"/>
              <a:gd name="adj2" fmla="val 87759"/>
              <a:gd name="adj3" fmla="val 16667"/>
            </a:avLst>
          </a:prstGeom>
          <a:solidFill>
            <a:schemeClr val="accent1"/>
          </a:solidFill>
          <a:ln w="9525">
            <a:solidFill>
              <a:schemeClr val="tx1"/>
            </a:solidFill>
            <a:miter lim="800000"/>
            <a:headEnd/>
            <a:tailEnd/>
          </a:ln>
          <a:effectLst/>
        </p:spPr>
        <p:txBody>
          <a:bodyPr/>
          <a:lstStyle/>
          <a:p>
            <a:pPr algn="ctr"/>
            <a:r>
              <a:rPr lang="zh-CN" altLang="en-US" sz="2400"/>
              <a:t>可行解</a:t>
            </a:r>
          </a:p>
        </p:txBody>
      </p:sp>
      <p:graphicFrame>
        <p:nvGraphicFramePr>
          <p:cNvPr id="69653" name="Object 24"/>
          <p:cNvGraphicFramePr>
            <a:graphicFrameLocks noChangeAspect="1"/>
          </p:cNvGraphicFramePr>
          <p:nvPr/>
        </p:nvGraphicFramePr>
        <p:xfrm>
          <a:off x="827088" y="5876925"/>
          <a:ext cx="1871662" cy="504825"/>
        </p:xfrm>
        <a:graphic>
          <a:graphicData uri="http://schemas.openxmlformats.org/presentationml/2006/ole">
            <p:oleObj spid="_x0000_s69653" name="公式" r:id="rId14" imgW="710891" imgH="215806" progId="Equation.3">
              <p:embed/>
            </p:oleObj>
          </a:graphicData>
        </a:graphic>
      </p:graphicFrame>
      <p:graphicFrame>
        <p:nvGraphicFramePr>
          <p:cNvPr id="69654" name="Object 25"/>
          <p:cNvGraphicFramePr>
            <a:graphicFrameLocks noChangeAspect="1"/>
          </p:cNvGraphicFramePr>
          <p:nvPr/>
        </p:nvGraphicFramePr>
        <p:xfrm>
          <a:off x="2627313" y="5876925"/>
          <a:ext cx="957262" cy="439738"/>
        </p:xfrm>
        <a:graphic>
          <a:graphicData uri="http://schemas.openxmlformats.org/presentationml/2006/ole">
            <p:oleObj spid="_x0000_s69654" name="公式" r:id="rId15" imgW="368140" imgH="215806" progId="Equation.3">
              <p:embed/>
            </p:oleObj>
          </a:graphicData>
        </a:graphic>
      </p:graphicFrame>
      <p:graphicFrame>
        <p:nvGraphicFramePr>
          <p:cNvPr id="69655" name="Object 26"/>
          <p:cNvGraphicFramePr>
            <a:graphicFrameLocks noChangeAspect="1"/>
          </p:cNvGraphicFramePr>
          <p:nvPr/>
        </p:nvGraphicFramePr>
        <p:xfrm>
          <a:off x="3635375" y="5889625"/>
          <a:ext cx="1320800" cy="441325"/>
        </p:xfrm>
        <a:graphic>
          <a:graphicData uri="http://schemas.openxmlformats.org/presentationml/2006/ole">
            <p:oleObj spid="_x0000_s69655" name="Equation" r:id="rId16" imgW="507780" imgH="215806" progId="Equation.3">
              <p:embed/>
            </p:oleObj>
          </a:graphicData>
        </a:graphic>
      </p:graphicFrame>
      <p:graphicFrame>
        <p:nvGraphicFramePr>
          <p:cNvPr id="69656" name="Object 27"/>
          <p:cNvGraphicFramePr>
            <a:graphicFrameLocks noChangeAspect="1"/>
          </p:cNvGraphicFramePr>
          <p:nvPr/>
        </p:nvGraphicFramePr>
        <p:xfrm>
          <a:off x="4932363" y="5876925"/>
          <a:ext cx="1287462" cy="466725"/>
        </p:xfrm>
        <a:graphic>
          <a:graphicData uri="http://schemas.openxmlformats.org/presentationml/2006/ole">
            <p:oleObj spid="_x0000_s69656" name="公式" r:id="rId17" imgW="495085" imgH="228501" progId="Equation.3">
              <p:embed/>
            </p:oleObj>
          </a:graphicData>
        </a:graphic>
      </p:graphicFrame>
      <p:graphicFrame>
        <p:nvGraphicFramePr>
          <p:cNvPr id="69657" name="Object 28"/>
          <p:cNvGraphicFramePr>
            <a:graphicFrameLocks noChangeAspect="1"/>
          </p:cNvGraphicFramePr>
          <p:nvPr/>
        </p:nvGraphicFramePr>
        <p:xfrm>
          <a:off x="6156325" y="5864225"/>
          <a:ext cx="1320800" cy="465138"/>
        </p:xfrm>
        <a:graphic>
          <a:graphicData uri="http://schemas.openxmlformats.org/presentationml/2006/ole">
            <p:oleObj spid="_x0000_s69657" name="Equation" r:id="rId18" imgW="508000" imgH="228600" progId="Equation.3">
              <p:embed/>
            </p:oleObj>
          </a:graphicData>
        </a:graphic>
      </p:graphicFrame>
      <p:sp>
        <p:nvSpPr>
          <p:cNvPr id="69658" name="AutoShape 29"/>
          <p:cNvSpPr>
            <a:spLocks noChangeArrowheads="1"/>
          </p:cNvSpPr>
          <p:nvPr/>
        </p:nvSpPr>
        <p:spPr bwMode="auto">
          <a:xfrm>
            <a:off x="3995738" y="3933825"/>
            <a:ext cx="720725" cy="287338"/>
          </a:xfrm>
          <a:prstGeom prst="leftRightArrow">
            <a:avLst>
              <a:gd name="adj1" fmla="val 50000"/>
              <a:gd name="adj2" fmla="val 50166"/>
            </a:avLst>
          </a:prstGeom>
          <a:solidFill>
            <a:schemeClr val="accent1"/>
          </a:solidFill>
          <a:ln w="9525">
            <a:solidFill>
              <a:schemeClr val="tx1"/>
            </a:solidFill>
            <a:miter lim="800000"/>
            <a:headEnd/>
            <a:tailEnd/>
          </a:ln>
          <a:effectLst/>
        </p:spPr>
        <p:txBody>
          <a:bodyPr wrap="none" anchor="ctr"/>
          <a:lstStyle/>
          <a:p>
            <a:endParaRPr lang="zh-CN" altLang="en-US"/>
          </a:p>
        </p:txBody>
      </p:sp>
      <p:graphicFrame>
        <p:nvGraphicFramePr>
          <p:cNvPr id="69659" name="Object 30"/>
          <p:cNvGraphicFramePr>
            <a:graphicFrameLocks noChangeAspect="1"/>
          </p:cNvGraphicFramePr>
          <p:nvPr/>
        </p:nvGraphicFramePr>
        <p:xfrm>
          <a:off x="7400925" y="5949950"/>
          <a:ext cx="627063" cy="363538"/>
        </p:xfrm>
        <a:graphic>
          <a:graphicData uri="http://schemas.openxmlformats.org/presentationml/2006/ole">
            <p:oleObj spid="_x0000_s69659" name="公式" r:id="rId19" imgW="241091" imgH="177646" progId="Equation.3">
              <p:embed/>
            </p:oleObj>
          </a:graphicData>
        </a:graphic>
      </p:graphicFrame>
      <p:sp>
        <p:nvSpPr>
          <p:cNvPr id="69660" name="AutoShape 31"/>
          <p:cNvSpPr>
            <a:spLocks noChangeArrowheads="1"/>
          </p:cNvSpPr>
          <p:nvPr/>
        </p:nvSpPr>
        <p:spPr bwMode="auto">
          <a:xfrm>
            <a:off x="8229600" y="4437063"/>
            <a:ext cx="914400" cy="1584325"/>
          </a:xfrm>
          <a:prstGeom prst="wedgeEllipseCallout">
            <a:avLst>
              <a:gd name="adj1" fmla="val -315972"/>
              <a:gd name="adj2" fmla="val 6912"/>
            </a:avLst>
          </a:prstGeom>
          <a:solidFill>
            <a:schemeClr val="accent1"/>
          </a:solidFill>
          <a:ln w="9525">
            <a:solidFill>
              <a:schemeClr val="tx1"/>
            </a:solidFill>
            <a:miter lim="800000"/>
            <a:headEnd/>
            <a:tailEnd/>
          </a:ln>
          <a:effectLst/>
        </p:spPr>
        <p:txBody>
          <a:bodyPr/>
          <a:lstStyle/>
          <a:p>
            <a:pPr algn="ctr"/>
            <a:r>
              <a:rPr lang="zh-CN" altLang="en-US" sz="2400"/>
              <a:t>最优解</a:t>
            </a:r>
          </a:p>
        </p:txBody>
      </p:sp>
      <p:sp>
        <p:nvSpPr>
          <p:cNvPr id="69661" name="AutoShape 32">
            <a:hlinkClick r:id="rId20" action="ppaction://hlinksldjump" highlightClick="1"/>
          </p:cNvPr>
          <p:cNvSpPr>
            <a:spLocks noChangeArrowheads="1"/>
          </p:cNvSpPr>
          <p:nvPr/>
        </p:nvSpPr>
        <p:spPr bwMode="auto">
          <a:xfrm>
            <a:off x="8675688" y="6381750"/>
            <a:ext cx="468312" cy="476250"/>
          </a:xfrm>
          <a:prstGeom prst="actionButtonBackPrevious">
            <a:avLst/>
          </a:prstGeom>
          <a:solidFill>
            <a:schemeClr val="accent1"/>
          </a:solidFill>
          <a:ln w="9525">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xfrm>
            <a:off x="539750" y="981075"/>
            <a:ext cx="4537075" cy="719138"/>
          </a:xfrm>
        </p:spPr>
        <p:txBody>
          <a:bodyPr/>
          <a:lstStyle/>
          <a:p>
            <a:pPr>
              <a:buFontTx/>
              <a:buNone/>
            </a:pPr>
            <a:r>
              <a:rPr lang="zh-CN" altLang="en-US" smtClean="0">
                <a:solidFill>
                  <a:srgbClr val="FF3300"/>
                </a:solidFill>
              </a:rPr>
              <a:t>匈牙利法的基本思路：</a:t>
            </a:r>
          </a:p>
        </p:txBody>
      </p:sp>
      <p:sp>
        <p:nvSpPr>
          <p:cNvPr id="70659" name="Rectangle 3"/>
          <p:cNvSpPr>
            <a:spLocks noChangeArrowheads="1"/>
          </p:cNvSpPr>
          <p:nvPr/>
        </p:nvSpPr>
        <p:spPr bwMode="auto">
          <a:xfrm>
            <a:off x="684213" y="1916113"/>
            <a:ext cx="7596187" cy="1692275"/>
          </a:xfrm>
          <a:prstGeom prst="rect">
            <a:avLst/>
          </a:prstGeom>
          <a:noFill/>
          <a:ln w="9525">
            <a:noFill/>
            <a:miter lim="800000"/>
            <a:headEnd/>
            <a:tailEnd/>
          </a:ln>
          <a:effectLst/>
        </p:spPr>
        <p:txBody>
          <a:bodyPr>
            <a:spAutoFit/>
          </a:bodyPr>
          <a:lstStyle/>
          <a:p>
            <a:r>
              <a:rPr lang="zh-CN" altLang="en-US"/>
              <a:t>     对费用矩阵</a:t>
            </a:r>
            <a:r>
              <a:rPr lang="en-US" altLang="zh-CN"/>
              <a:t>C</a:t>
            </a:r>
            <a:r>
              <a:rPr lang="zh-CN" altLang="en-US"/>
              <a:t>的行和列减去某个常数，将</a:t>
            </a:r>
            <a:r>
              <a:rPr lang="en-US" altLang="zh-CN"/>
              <a:t>C</a:t>
            </a:r>
            <a:r>
              <a:rPr lang="zh-CN" altLang="en-US"/>
              <a:t>化成</a:t>
            </a:r>
          </a:p>
          <a:p>
            <a:r>
              <a:rPr lang="zh-CN" altLang="en-US"/>
              <a:t>有</a:t>
            </a:r>
            <a:r>
              <a:rPr lang="en-US" altLang="zh-CN"/>
              <a:t>n </a:t>
            </a:r>
            <a:r>
              <a:rPr lang="zh-CN" altLang="en-US"/>
              <a:t>个位于不同行不同列的零元素，令这些零元素对应的变量取</a:t>
            </a:r>
            <a:r>
              <a:rPr lang="en-US" altLang="zh-CN"/>
              <a:t>1</a:t>
            </a:r>
            <a:r>
              <a:rPr lang="zh-CN" altLang="en-US"/>
              <a:t>，其余变量取零，既得指派问题的最优解</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a:xfrm>
            <a:off x="323850" y="333375"/>
            <a:ext cx="5761038" cy="3527425"/>
          </a:xfrm>
          <a:noFill/>
        </p:spPr>
        <p:txBody>
          <a:bodyPr/>
          <a:lstStyle/>
          <a:p>
            <a:pPr>
              <a:buFontTx/>
              <a:buNone/>
            </a:pPr>
            <a:r>
              <a:rPr lang="zh-CN" altLang="en-US" sz="2800" smtClean="0"/>
              <a:t>例：有一份说明书要分别译成英、日、德、俄四种文字，现交给甲、乙丙、丁四个人去完成，每人完成一种。由于个人的专长不同，翻译成不同文字所需的时间（小时数）如右表，问应派哪个人去完成哪个任务，可使总花费时间最少？</a:t>
            </a:r>
          </a:p>
        </p:txBody>
      </p:sp>
      <p:sp>
        <p:nvSpPr>
          <p:cNvPr id="71683" name="Line 3"/>
          <p:cNvSpPr>
            <a:spLocks noChangeShapeType="1"/>
          </p:cNvSpPr>
          <p:nvPr/>
        </p:nvSpPr>
        <p:spPr bwMode="auto">
          <a:xfrm>
            <a:off x="5932488" y="625475"/>
            <a:ext cx="2867025" cy="0"/>
          </a:xfrm>
          <a:prstGeom prst="line">
            <a:avLst/>
          </a:prstGeom>
          <a:noFill/>
          <a:ln w="9525">
            <a:solidFill>
              <a:schemeClr val="tx1"/>
            </a:solidFill>
            <a:round/>
            <a:headEnd/>
            <a:tailEnd/>
          </a:ln>
          <a:effectLst/>
        </p:spPr>
        <p:txBody>
          <a:bodyPr/>
          <a:lstStyle/>
          <a:p>
            <a:endParaRPr lang="zh-CN" altLang="en-US"/>
          </a:p>
        </p:txBody>
      </p:sp>
      <p:sp>
        <p:nvSpPr>
          <p:cNvPr id="71684" name="Line 4"/>
          <p:cNvSpPr>
            <a:spLocks noChangeShapeType="1"/>
          </p:cNvSpPr>
          <p:nvPr/>
        </p:nvSpPr>
        <p:spPr bwMode="auto">
          <a:xfrm>
            <a:off x="5932488" y="1235075"/>
            <a:ext cx="2867025" cy="0"/>
          </a:xfrm>
          <a:prstGeom prst="line">
            <a:avLst/>
          </a:prstGeom>
          <a:noFill/>
          <a:ln w="9525">
            <a:solidFill>
              <a:schemeClr val="tx1"/>
            </a:solidFill>
            <a:round/>
            <a:headEnd/>
            <a:tailEnd/>
          </a:ln>
          <a:effectLst/>
        </p:spPr>
        <p:txBody>
          <a:bodyPr/>
          <a:lstStyle/>
          <a:p>
            <a:endParaRPr lang="zh-CN" altLang="en-US"/>
          </a:p>
        </p:txBody>
      </p:sp>
      <p:sp>
        <p:nvSpPr>
          <p:cNvPr id="71685" name="Line 5"/>
          <p:cNvSpPr>
            <a:spLocks noChangeShapeType="1"/>
          </p:cNvSpPr>
          <p:nvPr/>
        </p:nvSpPr>
        <p:spPr bwMode="auto">
          <a:xfrm>
            <a:off x="5903913" y="625475"/>
            <a:ext cx="0" cy="1905000"/>
          </a:xfrm>
          <a:prstGeom prst="line">
            <a:avLst/>
          </a:prstGeom>
          <a:noFill/>
          <a:ln w="9525">
            <a:solidFill>
              <a:schemeClr val="tx1"/>
            </a:solidFill>
            <a:round/>
            <a:headEnd/>
            <a:tailEnd/>
          </a:ln>
          <a:effectLst/>
        </p:spPr>
        <p:txBody>
          <a:bodyPr/>
          <a:lstStyle/>
          <a:p>
            <a:endParaRPr lang="zh-CN" altLang="en-US"/>
          </a:p>
        </p:txBody>
      </p:sp>
      <p:sp>
        <p:nvSpPr>
          <p:cNvPr id="71686" name="Line 6"/>
          <p:cNvSpPr>
            <a:spLocks noChangeShapeType="1"/>
          </p:cNvSpPr>
          <p:nvPr/>
        </p:nvSpPr>
        <p:spPr bwMode="auto">
          <a:xfrm>
            <a:off x="6313488" y="625475"/>
            <a:ext cx="609600" cy="609600"/>
          </a:xfrm>
          <a:prstGeom prst="line">
            <a:avLst/>
          </a:prstGeom>
          <a:noFill/>
          <a:ln w="9525">
            <a:solidFill>
              <a:schemeClr val="tx1"/>
            </a:solidFill>
            <a:round/>
            <a:headEnd/>
            <a:tailEnd/>
          </a:ln>
          <a:effectLst/>
        </p:spPr>
        <p:txBody>
          <a:bodyPr/>
          <a:lstStyle/>
          <a:p>
            <a:endParaRPr lang="zh-CN" altLang="en-US"/>
          </a:p>
        </p:txBody>
      </p:sp>
      <p:sp>
        <p:nvSpPr>
          <p:cNvPr id="71687" name="Line 7"/>
          <p:cNvSpPr>
            <a:spLocks noChangeShapeType="1"/>
          </p:cNvSpPr>
          <p:nvPr/>
        </p:nvSpPr>
        <p:spPr bwMode="auto">
          <a:xfrm>
            <a:off x="5932488" y="930275"/>
            <a:ext cx="990600" cy="304800"/>
          </a:xfrm>
          <a:prstGeom prst="line">
            <a:avLst/>
          </a:prstGeom>
          <a:noFill/>
          <a:ln w="9525">
            <a:solidFill>
              <a:schemeClr val="tx1"/>
            </a:solidFill>
            <a:round/>
            <a:headEnd/>
            <a:tailEnd/>
          </a:ln>
          <a:effectLst/>
        </p:spPr>
        <p:txBody>
          <a:bodyPr/>
          <a:lstStyle/>
          <a:p>
            <a:endParaRPr lang="zh-CN" altLang="en-US"/>
          </a:p>
        </p:txBody>
      </p:sp>
      <p:sp>
        <p:nvSpPr>
          <p:cNvPr id="71688" name="Text Box 8"/>
          <p:cNvSpPr txBox="1">
            <a:spLocks noChangeArrowheads="1"/>
          </p:cNvSpPr>
          <p:nvPr/>
        </p:nvSpPr>
        <p:spPr bwMode="auto">
          <a:xfrm>
            <a:off x="6389688" y="549275"/>
            <a:ext cx="590550" cy="336550"/>
          </a:xfrm>
          <a:prstGeom prst="rect">
            <a:avLst/>
          </a:prstGeom>
          <a:noFill/>
          <a:ln w="9525">
            <a:noFill/>
            <a:miter lim="800000"/>
            <a:headEnd/>
            <a:tailEnd/>
          </a:ln>
          <a:effectLst/>
        </p:spPr>
        <p:txBody>
          <a:bodyPr wrap="none">
            <a:spAutoFit/>
          </a:bodyPr>
          <a:lstStyle/>
          <a:p>
            <a:r>
              <a:rPr lang="zh-CN" altLang="en-US" sz="1600"/>
              <a:t>工作</a:t>
            </a:r>
          </a:p>
        </p:txBody>
      </p:sp>
      <p:sp>
        <p:nvSpPr>
          <p:cNvPr id="71689" name="Text Box 9"/>
          <p:cNvSpPr txBox="1">
            <a:spLocks noChangeArrowheads="1"/>
          </p:cNvSpPr>
          <p:nvPr/>
        </p:nvSpPr>
        <p:spPr bwMode="auto">
          <a:xfrm>
            <a:off x="5856288" y="930275"/>
            <a:ext cx="438150" cy="396875"/>
          </a:xfrm>
          <a:prstGeom prst="rect">
            <a:avLst/>
          </a:prstGeom>
          <a:noFill/>
          <a:ln w="9525">
            <a:noFill/>
            <a:miter lim="800000"/>
            <a:headEnd/>
            <a:tailEnd/>
          </a:ln>
          <a:effectLst/>
        </p:spPr>
        <p:txBody>
          <a:bodyPr wrap="none">
            <a:spAutoFit/>
          </a:bodyPr>
          <a:lstStyle/>
          <a:p>
            <a:r>
              <a:rPr lang="zh-CN" altLang="en-US" sz="2000"/>
              <a:t>人</a:t>
            </a:r>
          </a:p>
        </p:txBody>
      </p:sp>
      <p:sp>
        <p:nvSpPr>
          <p:cNvPr id="71690" name="Text Box 10"/>
          <p:cNvSpPr txBox="1">
            <a:spLocks noChangeArrowheads="1"/>
          </p:cNvSpPr>
          <p:nvPr/>
        </p:nvSpPr>
        <p:spPr bwMode="auto">
          <a:xfrm rot="1485939">
            <a:off x="5932488" y="625475"/>
            <a:ext cx="692150" cy="396875"/>
          </a:xfrm>
          <a:prstGeom prst="rect">
            <a:avLst/>
          </a:prstGeom>
          <a:noFill/>
          <a:ln w="9525">
            <a:noFill/>
            <a:miter lim="800000"/>
            <a:headEnd/>
            <a:tailEnd/>
          </a:ln>
          <a:effectLst/>
        </p:spPr>
        <p:txBody>
          <a:bodyPr wrap="none">
            <a:spAutoFit/>
          </a:bodyPr>
          <a:lstStyle/>
          <a:p>
            <a:r>
              <a:rPr lang="zh-CN" altLang="en-US" sz="2000"/>
              <a:t>时间</a:t>
            </a:r>
          </a:p>
        </p:txBody>
      </p:sp>
      <p:sp>
        <p:nvSpPr>
          <p:cNvPr id="71691" name="Text Box 11"/>
          <p:cNvSpPr txBox="1">
            <a:spLocks noChangeArrowheads="1"/>
          </p:cNvSpPr>
          <p:nvPr/>
        </p:nvSpPr>
        <p:spPr bwMode="auto">
          <a:xfrm>
            <a:off x="7075488" y="715963"/>
            <a:ext cx="1835150" cy="396875"/>
          </a:xfrm>
          <a:prstGeom prst="rect">
            <a:avLst/>
          </a:prstGeom>
          <a:noFill/>
          <a:ln w="9525">
            <a:noFill/>
            <a:miter lim="800000"/>
            <a:headEnd/>
            <a:tailEnd/>
          </a:ln>
          <a:effectLst/>
        </p:spPr>
        <p:txBody>
          <a:bodyPr wrap="none">
            <a:spAutoFit/>
          </a:bodyPr>
          <a:lstStyle/>
          <a:p>
            <a:r>
              <a:rPr lang="zh-CN" altLang="en-US" sz="2000"/>
              <a:t>英   日   德    俄</a:t>
            </a:r>
          </a:p>
        </p:txBody>
      </p:sp>
      <p:sp>
        <p:nvSpPr>
          <p:cNvPr id="71692" name="Text Box 12"/>
          <p:cNvSpPr txBox="1">
            <a:spLocks noChangeArrowheads="1"/>
          </p:cNvSpPr>
          <p:nvPr/>
        </p:nvSpPr>
        <p:spPr bwMode="auto">
          <a:xfrm>
            <a:off x="6208713" y="1158875"/>
            <a:ext cx="438150" cy="1431925"/>
          </a:xfrm>
          <a:prstGeom prst="rect">
            <a:avLst/>
          </a:prstGeom>
          <a:noFill/>
          <a:ln w="9525">
            <a:noFill/>
            <a:miter lim="800000"/>
            <a:headEnd/>
            <a:tailEnd/>
          </a:ln>
          <a:effectLst/>
        </p:spPr>
        <p:txBody>
          <a:bodyPr wrap="none">
            <a:spAutoFit/>
          </a:bodyPr>
          <a:lstStyle/>
          <a:p>
            <a:pPr>
              <a:lnSpc>
                <a:spcPct val="110000"/>
              </a:lnSpc>
            </a:pPr>
            <a:r>
              <a:rPr lang="zh-CN" altLang="en-US" sz="2000"/>
              <a:t>甲</a:t>
            </a:r>
          </a:p>
          <a:p>
            <a:pPr>
              <a:lnSpc>
                <a:spcPct val="110000"/>
              </a:lnSpc>
            </a:pPr>
            <a:r>
              <a:rPr lang="zh-CN" altLang="en-US" sz="2000"/>
              <a:t>乙</a:t>
            </a:r>
          </a:p>
          <a:p>
            <a:pPr>
              <a:lnSpc>
                <a:spcPct val="110000"/>
              </a:lnSpc>
            </a:pPr>
            <a:r>
              <a:rPr lang="zh-CN" altLang="en-US" sz="2000"/>
              <a:t>丙</a:t>
            </a:r>
          </a:p>
          <a:p>
            <a:pPr>
              <a:lnSpc>
                <a:spcPct val="110000"/>
              </a:lnSpc>
            </a:pPr>
            <a:r>
              <a:rPr lang="zh-CN" altLang="en-US" sz="2000"/>
              <a:t>丁</a:t>
            </a:r>
          </a:p>
        </p:txBody>
      </p:sp>
      <p:sp>
        <p:nvSpPr>
          <p:cNvPr id="71693" name="Line 13"/>
          <p:cNvSpPr>
            <a:spLocks noChangeShapeType="1"/>
          </p:cNvSpPr>
          <p:nvPr/>
        </p:nvSpPr>
        <p:spPr bwMode="auto">
          <a:xfrm>
            <a:off x="5980113" y="2530475"/>
            <a:ext cx="2867025" cy="0"/>
          </a:xfrm>
          <a:prstGeom prst="line">
            <a:avLst/>
          </a:prstGeom>
          <a:noFill/>
          <a:ln w="9525">
            <a:solidFill>
              <a:schemeClr val="tx1"/>
            </a:solidFill>
            <a:round/>
            <a:headEnd/>
            <a:tailEnd/>
          </a:ln>
          <a:effectLst/>
        </p:spPr>
        <p:txBody>
          <a:bodyPr/>
          <a:lstStyle/>
          <a:p>
            <a:endParaRPr lang="zh-CN" altLang="en-US"/>
          </a:p>
        </p:txBody>
      </p:sp>
      <p:sp>
        <p:nvSpPr>
          <p:cNvPr id="71694" name="Line 14"/>
          <p:cNvSpPr>
            <a:spLocks noChangeShapeType="1"/>
          </p:cNvSpPr>
          <p:nvPr/>
        </p:nvSpPr>
        <p:spPr bwMode="auto">
          <a:xfrm>
            <a:off x="8875713" y="625475"/>
            <a:ext cx="0" cy="1905000"/>
          </a:xfrm>
          <a:prstGeom prst="line">
            <a:avLst/>
          </a:prstGeom>
          <a:noFill/>
          <a:ln w="9525">
            <a:solidFill>
              <a:schemeClr val="tx1"/>
            </a:solidFill>
            <a:round/>
            <a:headEnd/>
            <a:tailEnd/>
          </a:ln>
          <a:effectLst/>
        </p:spPr>
        <p:txBody>
          <a:bodyPr/>
          <a:lstStyle/>
          <a:p>
            <a:endParaRPr lang="zh-CN" altLang="en-US"/>
          </a:p>
        </p:txBody>
      </p:sp>
      <p:sp>
        <p:nvSpPr>
          <p:cNvPr id="71695" name="Text Box 15"/>
          <p:cNvSpPr txBox="1">
            <a:spLocks noChangeArrowheads="1"/>
          </p:cNvSpPr>
          <p:nvPr/>
        </p:nvSpPr>
        <p:spPr bwMode="auto">
          <a:xfrm>
            <a:off x="7065963" y="1219200"/>
            <a:ext cx="1771650" cy="396875"/>
          </a:xfrm>
          <a:prstGeom prst="rect">
            <a:avLst/>
          </a:prstGeom>
          <a:noFill/>
          <a:ln w="9525">
            <a:noFill/>
            <a:miter lim="800000"/>
            <a:headEnd/>
            <a:tailEnd/>
          </a:ln>
          <a:effectLst/>
        </p:spPr>
        <p:txBody>
          <a:bodyPr wrap="none">
            <a:spAutoFit/>
          </a:bodyPr>
          <a:lstStyle/>
          <a:p>
            <a:r>
              <a:rPr lang="en-US" altLang="zh-CN" sz="2000"/>
              <a:t>2     15    13    4</a:t>
            </a:r>
          </a:p>
        </p:txBody>
      </p:sp>
      <p:sp>
        <p:nvSpPr>
          <p:cNvPr id="71696" name="Text Box 16"/>
          <p:cNvSpPr txBox="1">
            <a:spLocks noChangeArrowheads="1"/>
          </p:cNvSpPr>
          <p:nvPr/>
        </p:nvSpPr>
        <p:spPr bwMode="auto">
          <a:xfrm>
            <a:off x="7002463" y="1524000"/>
            <a:ext cx="1962150" cy="396875"/>
          </a:xfrm>
          <a:prstGeom prst="rect">
            <a:avLst/>
          </a:prstGeom>
          <a:noFill/>
          <a:ln w="9525">
            <a:noFill/>
            <a:miter lim="800000"/>
            <a:headEnd/>
            <a:tailEnd/>
          </a:ln>
          <a:effectLst/>
        </p:spPr>
        <p:txBody>
          <a:bodyPr wrap="none">
            <a:spAutoFit/>
          </a:bodyPr>
          <a:lstStyle/>
          <a:p>
            <a:r>
              <a:rPr lang="en-US" altLang="zh-CN" sz="2000" dirty="0"/>
              <a:t>10     4     14   15 </a:t>
            </a:r>
          </a:p>
        </p:txBody>
      </p:sp>
      <p:sp>
        <p:nvSpPr>
          <p:cNvPr id="71697" name="Text Box 17"/>
          <p:cNvSpPr txBox="1">
            <a:spLocks noChangeArrowheads="1"/>
          </p:cNvSpPr>
          <p:nvPr/>
        </p:nvSpPr>
        <p:spPr bwMode="auto">
          <a:xfrm>
            <a:off x="7065963" y="1844675"/>
            <a:ext cx="1835150" cy="396875"/>
          </a:xfrm>
          <a:prstGeom prst="rect">
            <a:avLst/>
          </a:prstGeom>
          <a:noFill/>
          <a:ln w="9525">
            <a:noFill/>
            <a:miter lim="800000"/>
            <a:headEnd/>
            <a:tailEnd/>
          </a:ln>
          <a:effectLst/>
        </p:spPr>
        <p:txBody>
          <a:bodyPr wrap="none">
            <a:spAutoFit/>
          </a:bodyPr>
          <a:lstStyle/>
          <a:p>
            <a:r>
              <a:rPr lang="en-US" altLang="zh-CN" sz="2000" dirty="0"/>
              <a:t>9     14    16   13</a:t>
            </a:r>
          </a:p>
        </p:txBody>
      </p:sp>
      <p:sp>
        <p:nvSpPr>
          <p:cNvPr id="71698" name="Text Box 18"/>
          <p:cNvSpPr txBox="1">
            <a:spLocks noChangeArrowheads="1"/>
          </p:cNvSpPr>
          <p:nvPr/>
        </p:nvSpPr>
        <p:spPr bwMode="auto">
          <a:xfrm>
            <a:off x="7015163" y="2149475"/>
            <a:ext cx="1835150" cy="396875"/>
          </a:xfrm>
          <a:prstGeom prst="rect">
            <a:avLst/>
          </a:prstGeom>
          <a:noFill/>
          <a:ln w="9525">
            <a:noFill/>
            <a:miter lim="800000"/>
            <a:headEnd/>
            <a:tailEnd/>
          </a:ln>
          <a:effectLst/>
        </p:spPr>
        <p:txBody>
          <a:bodyPr wrap="none">
            <a:spAutoFit/>
          </a:bodyPr>
          <a:lstStyle/>
          <a:p>
            <a:r>
              <a:rPr lang="en-US" altLang="zh-CN" sz="2000"/>
              <a:t> 7      8      11   9</a:t>
            </a:r>
          </a:p>
        </p:txBody>
      </p:sp>
      <p:sp>
        <p:nvSpPr>
          <p:cNvPr id="71699" name="Line 19"/>
          <p:cNvSpPr>
            <a:spLocks noChangeShapeType="1"/>
          </p:cNvSpPr>
          <p:nvPr/>
        </p:nvSpPr>
        <p:spPr bwMode="auto">
          <a:xfrm>
            <a:off x="6970713" y="625475"/>
            <a:ext cx="0" cy="1905000"/>
          </a:xfrm>
          <a:prstGeom prst="line">
            <a:avLst/>
          </a:prstGeom>
          <a:noFill/>
          <a:ln w="9525">
            <a:solidFill>
              <a:schemeClr val="tx1"/>
            </a:solidFill>
            <a:round/>
            <a:headEnd/>
            <a:tailEnd/>
          </a:ln>
          <a:effectLst/>
        </p:spPr>
        <p:txBody>
          <a:bodyPr/>
          <a:lstStyle/>
          <a:p>
            <a:endParaRPr lang="zh-CN" altLang="en-US"/>
          </a:p>
        </p:txBody>
      </p:sp>
      <p:graphicFrame>
        <p:nvGraphicFramePr>
          <p:cNvPr id="71700" name="Object 20"/>
          <p:cNvGraphicFramePr>
            <a:graphicFrameLocks noChangeAspect="1"/>
          </p:cNvGraphicFramePr>
          <p:nvPr/>
        </p:nvGraphicFramePr>
        <p:xfrm>
          <a:off x="538163" y="4149725"/>
          <a:ext cx="2286000" cy="1655763"/>
        </p:xfrm>
        <a:graphic>
          <a:graphicData uri="http://schemas.openxmlformats.org/presentationml/2006/ole">
            <p:oleObj spid="_x0000_s71700" name="Equation" r:id="rId3" imgW="1422400" imgH="914400" progId="Equation.3">
              <p:embed/>
            </p:oleObj>
          </a:graphicData>
        </a:graphic>
      </p:graphicFrame>
      <p:sp>
        <p:nvSpPr>
          <p:cNvPr id="71701" name="Text Box 21"/>
          <p:cNvSpPr txBox="1">
            <a:spLocks noChangeArrowheads="1"/>
          </p:cNvSpPr>
          <p:nvPr/>
        </p:nvSpPr>
        <p:spPr bwMode="auto">
          <a:xfrm>
            <a:off x="2770188" y="4149725"/>
            <a:ext cx="395287" cy="396875"/>
          </a:xfrm>
          <a:prstGeom prst="rect">
            <a:avLst/>
          </a:prstGeom>
          <a:noFill/>
          <a:ln w="9525">
            <a:noFill/>
            <a:miter lim="800000"/>
            <a:headEnd/>
            <a:tailEnd/>
          </a:ln>
          <a:effectLst/>
        </p:spPr>
        <p:txBody>
          <a:bodyPr wrap="none">
            <a:spAutoFit/>
          </a:bodyPr>
          <a:lstStyle/>
          <a:p>
            <a:r>
              <a:rPr lang="en-US" altLang="zh-CN" sz="2000"/>
              <a:t>-2</a:t>
            </a:r>
          </a:p>
        </p:txBody>
      </p:sp>
      <p:sp>
        <p:nvSpPr>
          <p:cNvPr id="71702" name="Text Box 22"/>
          <p:cNvSpPr txBox="1">
            <a:spLocks noChangeArrowheads="1"/>
          </p:cNvSpPr>
          <p:nvPr/>
        </p:nvSpPr>
        <p:spPr bwMode="auto">
          <a:xfrm>
            <a:off x="2770188" y="4508500"/>
            <a:ext cx="395287" cy="396875"/>
          </a:xfrm>
          <a:prstGeom prst="rect">
            <a:avLst/>
          </a:prstGeom>
          <a:noFill/>
          <a:ln w="9525">
            <a:noFill/>
            <a:miter lim="800000"/>
            <a:headEnd/>
            <a:tailEnd/>
          </a:ln>
          <a:effectLst/>
        </p:spPr>
        <p:txBody>
          <a:bodyPr wrap="none">
            <a:spAutoFit/>
          </a:bodyPr>
          <a:lstStyle/>
          <a:p>
            <a:r>
              <a:rPr lang="en-US" altLang="zh-CN" sz="2000"/>
              <a:t>-4</a:t>
            </a:r>
          </a:p>
        </p:txBody>
      </p:sp>
      <p:sp>
        <p:nvSpPr>
          <p:cNvPr id="71703" name="Text Box 23"/>
          <p:cNvSpPr txBox="1">
            <a:spLocks noChangeArrowheads="1"/>
          </p:cNvSpPr>
          <p:nvPr/>
        </p:nvSpPr>
        <p:spPr bwMode="auto">
          <a:xfrm>
            <a:off x="2770188" y="4941888"/>
            <a:ext cx="395287" cy="396875"/>
          </a:xfrm>
          <a:prstGeom prst="rect">
            <a:avLst/>
          </a:prstGeom>
          <a:noFill/>
          <a:ln w="9525">
            <a:noFill/>
            <a:miter lim="800000"/>
            <a:headEnd/>
            <a:tailEnd/>
          </a:ln>
          <a:effectLst/>
        </p:spPr>
        <p:txBody>
          <a:bodyPr wrap="none">
            <a:spAutoFit/>
          </a:bodyPr>
          <a:lstStyle/>
          <a:p>
            <a:r>
              <a:rPr lang="en-US" altLang="zh-CN" sz="2000"/>
              <a:t>-9</a:t>
            </a:r>
          </a:p>
        </p:txBody>
      </p:sp>
      <p:sp>
        <p:nvSpPr>
          <p:cNvPr id="71704" name="Text Box 24"/>
          <p:cNvSpPr txBox="1">
            <a:spLocks noChangeArrowheads="1"/>
          </p:cNvSpPr>
          <p:nvPr/>
        </p:nvSpPr>
        <p:spPr bwMode="auto">
          <a:xfrm>
            <a:off x="2770188" y="5337175"/>
            <a:ext cx="395287" cy="396875"/>
          </a:xfrm>
          <a:prstGeom prst="rect">
            <a:avLst/>
          </a:prstGeom>
          <a:noFill/>
          <a:ln w="9525">
            <a:noFill/>
            <a:miter lim="800000"/>
            <a:headEnd/>
            <a:tailEnd/>
          </a:ln>
          <a:effectLst/>
        </p:spPr>
        <p:txBody>
          <a:bodyPr wrap="none">
            <a:spAutoFit/>
          </a:bodyPr>
          <a:lstStyle/>
          <a:p>
            <a:r>
              <a:rPr lang="en-US" altLang="zh-CN" sz="2000"/>
              <a:t>-7</a:t>
            </a:r>
          </a:p>
        </p:txBody>
      </p:sp>
      <p:graphicFrame>
        <p:nvGraphicFramePr>
          <p:cNvPr id="71705" name="Object 25"/>
          <p:cNvGraphicFramePr>
            <a:graphicFrameLocks noChangeAspect="1"/>
          </p:cNvGraphicFramePr>
          <p:nvPr/>
        </p:nvGraphicFramePr>
        <p:xfrm>
          <a:off x="3275013" y="4149725"/>
          <a:ext cx="2133600" cy="1695450"/>
        </p:xfrm>
        <a:graphic>
          <a:graphicData uri="http://schemas.openxmlformats.org/presentationml/2006/ole">
            <p:oleObj spid="_x0000_s71705" name="Equation" r:id="rId4" imgW="1270000" imgH="914400" progId="Equation.3">
              <p:embed/>
            </p:oleObj>
          </a:graphicData>
        </a:graphic>
      </p:graphicFrame>
      <p:graphicFrame>
        <p:nvGraphicFramePr>
          <p:cNvPr id="71706" name="Object 28"/>
          <p:cNvGraphicFramePr>
            <a:graphicFrameLocks noChangeAspect="1"/>
          </p:cNvGraphicFramePr>
          <p:nvPr/>
        </p:nvGraphicFramePr>
        <p:xfrm>
          <a:off x="5435600" y="4149725"/>
          <a:ext cx="2159000" cy="1682750"/>
        </p:xfrm>
        <a:graphic>
          <a:graphicData uri="http://schemas.openxmlformats.org/presentationml/2006/ole">
            <p:oleObj spid="_x0000_s71706" name="Equation" r:id="rId5" imgW="1155700" imgH="914400" progId="Equation.3">
              <p:embed/>
            </p:oleObj>
          </a:graphicData>
        </a:graphic>
      </p:graphicFrame>
      <p:graphicFrame>
        <p:nvGraphicFramePr>
          <p:cNvPr id="71707" name="Object 29"/>
          <p:cNvGraphicFramePr>
            <a:graphicFrameLocks noChangeAspect="1"/>
          </p:cNvGraphicFramePr>
          <p:nvPr/>
        </p:nvGraphicFramePr>
        <p:xfrm>
          <a:off x="7739063" y="4508500"/>
          <a:ext cx="649287" cy="976313"/>
        </p:xfrm>
        <a:graphic>
          <a:graphicData uri="http://schemas.openxmlformats.org/presentationml/2006/ole">
            <p:oleObj spid="_x0000_s71707" name="公式" r:id="rId6" imgW="104812" imgH="171450" progId="Equation.3">
              <p:embed/>
            </p:oleObj>
          </a:graphicData>
        </a:graphic>
      </p:graphicFrame>
      <p:sp>
        <p:nvSpPr>
          <p:cNvPr id="71708" name="Oval 48"/>
          <p:cNvSpPr>
            <a:spLocks noChangeArrowheads="1"/>
          </p:cNvSpPr>
          <p:nvPr/>
        </p:nvSpPr>
        <p:spPr bwMode="auto">
          <a:xfrm>
            <a:off x="5794375" y="4149725"/>
            <a:ext cx="360363" cy="360363"/>
          </a:xfrm>
          <a:prstGeom prst="ellipse">
            <a:avLst/>
          </a:prstGeom>
          <a:noFill/>
          <a:ln w="9525">
            <a:solidFill>
              <a:srgbClr val="FF0000"/>
            </a:solidFill>
            <a:round/>
            <a:headEnd/>
            <a:tailEnd/>
          </a:ln>
          <a:effectLst/>
        </p:spPr>
        <p:txBody>
          <a:bodyPr wrap="none" anchor="ctr"/>
          <a:lstStyle/>
          <a:p>
            <a:endParaRPr lang="zh-CN" altLang="en-US"/>
          </a:p>
        </p:txBody>
      </p:sp>
      <p:sp>
        <p:nvSpPr>
          <p:cNvPr id="71709" name="Oval 49"/>
          <p:cNvSpPr>
            <a:spLocks noChangeArrowheads="1"/>
          </p:cNvSpPr>
          <p:nvPr/>
        </p:nvSpPr>
        <p:spPr bwMode="auto">
          <a:xfrm>
            <a:off x="6299200" y="4581525"/>
            <a:ext cx="360363" cy="360363"/>
          </a:xfrm>
          <a:prstGeom prst="ellipse">
            <a:avLst/>
          </a:prstGeom>
          <a:noFill/>
          <a:ln w="9525">
            <a:solidFill>
              <a:srgbClr val="FF0000"/>
            </a:solidFill>
            <a:round/>
            <a:headEnd/>
            <a:tailEnd/>
          </a:ln>
          <a:effectLst/>
        </p:spPr>
        <p:txBody>
          <a:bodyPr wrap="none" anchor="ctr"/>
          <a:lstStyle/>
          <a:p>
            <a:endParaRPr lang="zh-CN" altLang="en-US"/>
          </a:p>
        </p:txBody>
      </p:sp>
      <p:sp>
        <p:nvSpPr>
          <p:cNvPr id="71710" name="Oval 50"/>
          <p:cNvSpPr>
            <a:spLocks noChangeArrowheads="1"/>
          </p:cNvSpPr>
          <p:nvPr/>
        </p:nvSpPr>
        <p:spPr bwMode="auto">
          <a:xfrm>
            <a:off x="5867400" y="5013325"/>
            <a:ext cx="360363" cy="360363"/>
          </a:xfrm>
          <a:prstGeom prst="ellipse">
            <a:avLst/>
          </a:prstGeom>
          <a:noFill/>
          <a:ln w="9525">
            <a:solidFill>
              <a:srgbClr val="FF0000"/>
            </a:solidFill>
            <a:round/>
            <a:headEnd/>
            <a:tailEnd/>
          </a:ln>
          <a:effectLst/>
        </p:spPr>
        <p:txBody>
          <a:bodyPr wrap="none" anchor="ctr"/>
          <a:lstStyle/>
          <a:p>
            <a:endParaRPr lang="zh-CN" altLang="en-US"/>
          </a:p>
        </p:txBody>
      </p:sp>
      <p:sp>
        <p:nvSpPr>
          <p:cNvPr id="71711" name="Text Box 52"/>
          <p:cNvSpPr txBox="1">
            <a:spLocks noChangeArrowheads="1"/>
          </p:cNvSpPr>
          <p:nvPr/>
        </p:nvSpPr>
        <p:spPr bwMode="auto">
          <a:xfrm>
            <a:off x="2411413" y="3933825"/>
            <a:ext cx="1962150" cy="519113"/>
          </a:xfrm>
          <a:prstGeom prst="rect">
            <a:avLst/>
          </a:prstGeom>
          <a:noFill/>
          <a:ln w="9525">
            <a:noFill/>
            <a:miter lim="800000"/>
            <a:headEnd/>
            <a:tailEnd/>
          </a:ln>
          <a:effectLst/>
        </p:spPr>
        <p:txBody>
          <a:bodyPr wrap="none">
            <a:spAutoFit/>
          </a:bodyPr>
          <a:lstStyle/>
          <a:p>
            <a:r>
              <a:rPr lang="zh-CN" altLang="en-US">
                <a:solidFill>
                  <a:schemeClr val="bg1"/>
                </a:solidFill>
              </a:rPr>
              <a:t>甲翻译俄文</a:t>
            </a:r>
          </a:p>
        </p:txBody>
      </p:sp>
      <p:sp>
        <p:nvSpPr>
          <p:cNvPr id="71712" name="Text Box 53"/>
          <p:cNvSpPr txBox="1">
            <a:spLocks noChangeArrowheads="1"/>
          </p:cNvSpPr>
          <p:nvPr/>
        </p:nvSpPr>
        <p:spPr bwMode="auto">
          <a:xfrm>
            <a:off x="4267200" y="3962400"/>
            <a:ext cx="2317750" cy="519113"/>
          </a:xfrm>
          <a:prstGeom prst="rect">
            <a:avLst/>
          </a:prstGeom>
          <a:noFill/>
          <a:ln w="9525">
            <a:noFill/>
            <a:miter lim="800000"/>
            <a:headEnd/>
            <a:tailEnd/>
          </a:ln>
          <a:effectLst/>
        </p:spPr>
        <p:txBody>
          <a:bodyPr wrap="none">
            <a:spAutoFit/>
          </a:bodyPr>
          <a:lstStyle/>
          <a:p>
            <a:r>
              <a:rPr lang="zh-CN" altLang="en-US">
                <a:solidFill>
                  <a:schemeClr val="bg1"/>
                </a:solidFill>
              </a:rPr>
              <a:t>，乙翻译日文</a:t>
            </a:r>
          </a:p>
        </p:txBody>
      </p:sp>
      <p:sp>
        <p:nvSpPr>
          <p:cNvPr id="71713" name="Text Box 54"/>
          <p:cNvSpPr txBox="1">
            <a:spLocks noChangeArrowheads="1"/>
          </p:cNvSpPr>
          <p:nvPr/>
        </p:nvSpPr>
        <p:spPr bwMode="auto">
          <a:xfrm>
            <a:off x="2393950" y="4508500"/>
            <a:ext cx="1962150" cy="519113"/>
          </a:xfrm>
          <a:prstGeom prst="rect">
            <a:avLst/>
          </a:prstGeom>
          <a:noFill/>
          <a:ln w="9525">
            <a:noFill/>
            <a:miter lim="800000"/>
            <a:headEnd/>
            <a:tailEnd/>
          </a:ln>
          <a:effectLst/>
        </p:spPr>
        <p:txBody>
          <a:bodyPr wrap="none">
            <a:spAutoFit/>
          </a:bodyPr>
          <a:lstStyle/>
          <a:p>
            <a:r>
              <a:rPr lang="zh-CN" altLang="en-US">
                <a:solidFill>
                  <a:schemeClr val="bg1"/>
                </a:solidFill>
              </a:rPr>
              <a:t>丙翻译英文</a:t>
            </a:r>
          </a:p>
        </p:txBody>
      </p:sp>
      <p:sp>
        <p:nvSpPr>
          <p:cNvPr id="71714" name="Text Box 55"/>
          <p:cNvSpPr txBox="1">
            <a:spLocks noChangeArrowheads="1"/>
          </p:cNvSpPr>
          <p:nvPr/>
        </p:nvSpPr>
        <p:spPr bwMode="auto">
          <a:xfrm>
            <a:off x="4356100" y="4508500"/>
            <a:ext cx="2317750" cy="519113"/>
          </a:xfrm>
          <a:prstGeom prst="rect">
            <a:avLst/>
          </a:prstGeom>
          <a:noFill/>
          <a:ln w="9525">
            <a:noFill/>
            <a:miter lim="800000"/>
            <a:headEnd/>
            <a:tailEnd/>
          </a:ln>
          <a:effectLst/>
        </p:spPr>
        <p:txBody>
          <a:bodyPr wrap="none">
            <a:spAutoFit/>
          </a:bodyPr>
          <a:lstStyle/>
          <a:p>
            <a:r>
              <a:rPr lang="zh-CN" altLang="en-US">
                <a:solidFill>
                  <a:schemeClr val="bg1"/>
                </a:solidFill>
              </a:rPr>
              <a:t>，丁翻译德文</a:t>
            </a:r>
          </a:p>
        </p:txBody>
      </p:sp>
      <p:sp>
        <p:nvSpPr>
          <p:cNvPr id="71715" name="Text Box 61"/>
          <p:cNvSpPr txBox="1">
            <a:spLocks noChangeArrowheads="1"/>
          </p:cNvSpPr>
          <p:nvPr/>
        </p:nvSpPr>
        <p:spPr bwMode="auto">
          <a:xfrm>
            <a:off x="827088" y="5180013"/>
            <a:ext cx="2673350" cy="519112"/>
          </a:xfrm>
          <a:prstGeom prst="rect">
            <a:avLst/>
          </a:prstGeom>
          <a:noFill/>
          <a:ln w="9525">
            <a:noFill/>
            <a:miter lim="800000"/>
            <a:headEnd/>
            <a:tailEnd/>
          </a:ln>
          <a:effectLst/>
        </p:spPr>
        <p:txBody>
          <a:bodyPr wrap="none">
            <a:spAutoFit/>
          </a:bodyPr>
          <a:lstStyle/>
          <a:p>
            <a:r>
              <a:rPr lang="zh-CN" altLang="en-US">
                <a:solidFill>
                  <a:schemeClr val="bg1"/>
                </a:solidFill>
              </a:rPr>
              <a:t>总费用：</a:t>
            </a:r>
            <a:r>
              <a:rPr lang="en-US" altLang="zh-CN">
                <a:solidFill>
                  <a:schemeClr val="bg1"/>
                </a:solidFill>
              </a:rPr>
              <a:t>28</a:t>
            </a:r>
            <a:r>
              <a:rPr lang="zh-CN" altLang="en-US">
                <a:solidFill>
                  <a:schemeClr val="bg1"/>
                </a:solidFill>
              </a:rPr>
              <a:t>小时</a:t>
            </a:r>
          </a:p>
        </p:txBody>
      </p:sp>
      <p:sp>
        <p:nvSpPr>
          <p:cNvPr id="71716" name="Text Box 64"/>
          <p:cNvSpPr txBox="1">
            <a:spLocks noChangeArrowheads="1"/>
          </p:cNvSpPr>
          <p:nvPr/>
        </p:nvSpPr>
        <p:spPr bwMode="auto">
          <a:xfrm>
            <a:off x="4500563" y="5624513"/>
            <a:ext cx="395287" cy="396875"/>
          </a:xfrm>
          <a:prstGeom prst="rect">
            <a:avLst/>
          </a:prstGeom>
          <a:noFill/>
          <a:ln w="9525">
            <a:noFill/>
            <a:miter lim="800000"/>
            <a:headEnd/>
            <a:tailEnd/>
          </a:ln>
          <a:effectLst/>
        </p:spPr>
        <p:txBody>
          <a:bodyPr wrap="none">
            <a:spAutoFit/>
          </a:bodyPr>
          <a:lstStyle/>
          <a:p>
            <a:r>
              <a:rPr lang="en-US" altLang="zh-CN" sz="2000"/>
              <a:t>-4</a:t>
            </a:r>
          </a:p>
        </p:txBody>
      </p:sp>
      <p:sp>
        <p:nvSpPr>
          <p:cNvPr id="71717" name="Text Box 65"/>
          <p:cNvSpPr txBox="1">
            <a:spLocks noChangeArrowheads="1"/>
          </p:cNvSpPr>
          <p:nvPr/>
        </p:nvSpPr>
        <p:spPr bwMode="auto">
          <a:xfrm>
            <a:off x="4859338" y="5624513"/>
            <a:ext cx="395287" cy="396875"/>
          </a:xfrm>
          <a:prstGeom prst="rect">
            <a:avLst/>
          </a:prstGeom>
          <a:noFill/>
          <a:ln w="9525">
            <a:noFill/>
            <a:miter lim="800000"/>
            <a:headEnd/>
            <a:tailEnd/>
          </a:ln>
          <a:effectLst/>
        </p:spPr>
        <p:txBody>
          <a:bodyPr wrap="none">
            <a:spAutoFit/>
          </a:bodyPr>
          <a:lstStyle/>
          <a:p>
            <a:r>
              <a:rPr lang="en-US" altLang="zh-CN" sz="2000"/>
              <a:t>-2</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706" name="Object 15"/>
          <p:cNvGraphicFramePr>
            <a:graphicFrameLocks noChangeAspect="1"/>
          </p:cNvGraphicFramePr>
          <p:nvPr/>
        </p:nvGraphicFramePr>
        <p:xfrm>
          <a:off x="682625" y="476250"/>
          <a:ext cx="2286000" cy="1655763"/>
        </p:xfrm>
        <a:graphic>
          <a:graphicData uri="http://schemas.openxmlformats.org/presentationml/2006/ole">
            <p:oleObj spid="_x0000_s72706" name="Equation" r:id="rId3" imgW="1422400" imgH="914400" progId="Equation.3">
              <p:embed/>
            </p:oleObj>
          </a:graphicData>
        </a:graphic>
      </p:graphicFrame>
      <p:sp>
        <p:nvSpPr>
          <p:cNvPr id="72707" name="Text Box 16"/>
          <p:cNvSpPr txBox="1">
            <a:spLocks noChangeArrowheads="1"/>
          </p:cNvSpPr>
          <p:nvPr/>
        </p:nvSpPr>
        <p:spPr bwMode="auto">
          <a:xfrm>
            <a:off x="2914650" y="476250"/>
            <a:ext cx="395288" cy="396875"/>
          </a:xfrm>
          <a:prstGeom prst="rect">
            <a:avLst/>
          </a:prstGeom>
          <a:noFill/>
          <a:ln w="9525">
            <a:noFill/>
            <a:miter lim="800000"/>
            <a:headEnd/>
            <a:tailEnd/>
          </a:ln>
          <a:effectLst/>
        </p:spPr>
        <p:txBody>
          <a:bodyPr wrap="none">
            <a:spAutoFit/>
          </a:bodyPr>
          <a:lstStyle/>
          <a:p>
            <a:r>
              <a:rPr lang="en-US" altLang="zh-CN" sz="2000"/>
              <a:t>-2</a:t>
            </a:r>
          </a:p>
        </p:txBody>
      </p:sp>
      <p:sp>
        <p:nvSpPr>
          <p:cNvPr id="72708" name="Text Box 17"/>
          <p:cNvSpPr txBox="1">
            <a:spLocks noChangeArrowheads="1"/>
          </p:cNvSpPr>
          <p:nvPr/>
        </p:nvSpPr>
        <p:spPr bwMode="auto">
          <a:xfrm>
            <a:off x="2914650" y="835025"/>
            <a:ext cx="395288" cy="396875"/>
          </a:xfrm>
          <a:prstGeom prst="rect">
            <a:avLst/>
          </a:prstGeom>
          <a:noFill/>
          <a:ln w="9525">
            <a:noFill/>
            <a:miter lim="800000"/>
            <a:headEnd/>
            <a:tailEnd/>
          </a:ln>
          <a:effectLst/>
        </p:spPr>
        <p:txBody>
          <a:bodyPr wrap="none">
            <a:spAutoFit/>
          </a:bodyPr>
          <a:lstStyle/>
          <a:p>
            <a:r>
              <a:rPr lang="en-US" altLang="zh-CN" sz="2000"/>
              <a:t>-4</a:t>
            </a:r>
          </a:p>
        </p:txBody>
      </p:sp>
      <p:sp>
        <p:nvSpPr>
          <p:cNvPr id="72709" name="Text Box 18"/>
          <p:cNvSpPr txBox="1">
            <a:spLocks noChangeArrowheads="1"/>
          </p:cNvSpPr>
          <p:nvPr/>
        </p:nvSpPr>
        <p:spPr bwMode="auto">
          <a:xfrm>
            <a:off x="2914650" y="1268413"/>
            <a:ext cx="395288" cy="396875"/>
          </a:xfrm>
          <a:prstGeom prst="rect">
            <a:avLst/>
          </a:prstGeom>
          <a:noFill/>
          <a:ln w="9525">
            <a:noFill/>
            <a:miter lim="800000"/>
            <a:headEnd/>
            <a:tailEnd/>
          </a:ln>
          <a:effectLst/>
        </p:spPr>
        <p:txBody>
          <a:bodyPr wrap="none">
            <a:spAutoFit/>
          </a:bodyPr>
          <a:lstStyle/>
          <a:p>
            <a:r>
              <a:rPr lang="en-US" altLang="zh-CN" sz="2000"/>
              <a:t>-9</a:t>
            </a:r>
          </a:p>
        </p:txBody>
      </p:sp>
      <p:sp>
        <p:nvSpPr>
          <p:cNvPr id="72710" name="Text Box 19"/>
          <p:cNvSpPr txBox="1">
            <a:spLocks noChangeArrowheads="1"/>
          </p:cNvSpPr>
          <p:nvPr/>
        </p:nvSpPr>
        <p:spPr bwMode="auto">
          <a:xfrm>
            <a:off x="2914650" y="1700213"/>
            <a:ext cx="395288" cy="396875"/>
          </a:xfrm>
          <a:prstGeom prst="rect">
            <a:avLst/>
          </a:prstGeom>
          <a:noFill/>
          <a:ln w="9525">
            <a:noFill/>
            <a:miter lim="800000"/>
            <a:headEnd/>
            <a:tailEnd/>
          </a:ln>
          <a:effectLst/>
        </p:spPr>
        <p:txBody>
          <a:bodyPr wrap="none">
            <a:spAutoFit/>
          </a:bodyPr>
          <a:lstStyle/>
          <a:p>
            <a:r>
              <a:rPr lang="en-US" altLang="zh-CN" sz="2000"/>
              <a:t>-7</a:t>
            </a:r>
          </a:p>
        </p:txBody>
      </p:sp>
      <p:graphicFrame>
        <p:nvGraphicFramePr>
          <p:cNvPr id="72711" name="Object 20"/>
          <p:cNvGraphicFramePr>
            <a:graphicFrameLocks noChangeAspect="1"/>
          </p:cNvGraphicFramePr>
          <p:nvPr/>
        </p:nvGraphicFramePr>
        <p:xfrm>
          <a:off x="3419475" y="476250"/>
          <a:ext cx="2133600" cy="1695450"/>
        </p:xfrm>
        <a:graphic>
          <a:graphicData uri="http://schemas.openxmlformats.org/presentationml/2006/ole">
            <p:oleObj spid="_x0000_s72711" name="Equation" r:id="rId4" imgW="1270000" imgH="914400" progId="Equation.3">
              <p:embed/>
            </p:oleObj>
          </a:graphicData>
        </a:graphic>
      </p:graphicFrame>
      <p:graphicFrame>
        <p:nvGraphicFramePr>
          <p:cNvPr id="72712" name="Object 21"/>
          <p:cNvGraphicFramePr>
            <a:graphicFrameLocks noChangeAspect="1"/>
          </p:cNvGraphicFramePr>
          <p:nvPr/>
        </p:nvGraphicFramePr>
        <p:xfrm>
          <a:off x="5580063" y="476250"/>
          <a:ext cx="2305050" cy="1797050"/>
        </p:xfrm>
        <a:graphic>
          <a:graphicData uri="http://schemas.openxmlformats.org/presentationml/2006/ole">
            <p:oleObj spid="_x0000_s72712" name="Equation" r:id="rId5" imgW="1155700" imgH="914400" progId="Equation.3">
              <p:embed/>
            </p:oleObj>
          </a:graphicData>
        </a:graphic>
      </p:graphicFrame>
      <p:sp>
        <p:nvSpPr>
          <p:cNvPr id="72713" name="Text Box 23"/>
          <p:cNvSpPr txBox="1">
            <a:spLocks noChangeArrowheads="1"/>
          </p:cNvSpPr>
          <p:nvPr/>
        </p:nvSpPr>
        <p:spPr bwMode="auto">
          <a:xfrm>
            <a:off x="4572000" y="2132013"/>
            <a:ext cx="395288" cy="396875"/>
          </a:xfrm>
          <a:prstGeom prst="rect">
            <a:avLst/>
          </a:prstGeom>
          <a:noFill/>
          <a:ln w="9525">
            <a:noFill/>
            <a:miter lim="800000"/>
            <a:headEnd/>
            <a:tailEnd/>
          </a:ln>
          <a:effectLst/>
        </p:spPr>
        <p:txBody>
          <a:bodyPr wrap="none">
            <a:spAutoFit/>
          </a:bodyPr>
          <a:lstStyle/>
          <a:p>
            <a:r>
              <a:rPr lang="en-US" altLang="zh-CN" sz="2000"/>
              <a:t>-4</a:t>
            </a:r>
          </a:p>
        </p:txBody>
      </p:sp>
      <p:sp>
        <p:nvSpPr>
          <p:cNvPr id="72714" name="Text Box 24"/>
          <p:cNvSpPr txBox="1">
            <a:spLocks noChangeArrowheads="1"/>
          </p:cNvSpPr>
          <p:nvPr/>
        </p:nvSpPr>
        <p:spPr bwMode="auto">
          <a:xfrm>
            <a:off x="5075238" y="2132013"/>
            <a:ext cx="395287" cy="396875"/>
          </a:xfrm>
          <a:prstGeom prst="rect">
            <a:avLst/>
          </a:prstGeom>
          <a:noFill/>
          <a:ln w="9525">
            <a:noFill/>
            <a:miter lim="800000"/>
            <a:headEnd/>
            <a:tailEnd/>
          </a:ln>
          <a:effectLst/>
        </p:spPr>
        <p:txBody>
          <a:bodyPr wrap="none">
            <a:spAutoFit/>
          </a:bodyPr>
          <a:lstStyle/>
          <a:p>
            <a:r>
              <a:rPr lang="en-US" altLang="zh-CN" sz="2000"/>
              <a:t>-2</a:t>
            </a:r>
          </a:p>
        </p:txBody>
      </p:sp>
      <p:sp>
        <p:nvSpPr>
          <p:cNvPr id="72715" name="Text Box 28"/>
          <p:cNvSpPr txBox="1">
            <a:spLocks noChangeArrowheads="1"/>
          </p:cNvSpPr>
          <p:nvPr/>
        </p:nvSpPr>
        <p:spPr bwMode="auto">
          <a:xfrm>
            <a:off x="684213" y="2565400"/>
            <a:ext cx="3889375" cy="519113"/>
          </a:xfrm>
          <a:prstGeom prst="rect">
            <a:avLst/>
          </a:prstGeom>
          <a:noFill/>
          <a:ln w="9525">
            <a:noFill/>
            <a:miter lim="800000"/>
            <a:headEnd/>
            <a:tailEnd/>
          </a:ln>
          <a:effectLst/>
        </p:spPr>
        <p:txBody>
          <a:bodyPr>
            <a:spAutoFit/>
          </a:bodyPr>
          <a:lstStyle/>
          <a:p>
            <a:r>
              <a:rPr lang="zh-CN" altLang="en-US"/>
              <a:t>最优解的取法：</a:t>
            </a:r>
          </a:p>
        </p:txBody>
      </p:sp>
      <p:sp>
        <p:nvSpPr>
          <p:cNvPr id="72716" name="Text Box 29"/>
          <p:cNvSpPr txBox="1">
            <a:spLocks noChangeArrowheads="1"/>
          </p:cNvSpPr>
          <p:nvPr/>
        </p:nvSpPr>
        <p:spPr bwMode="auto">
          <a:xfrm>
            <a:off x="755650" y="3141663"/>
            <a:ext cx="7273925" cy="1800225"/>
          </a:xfrm>
          <a:prstGeom prst="rect">
            <a:avLst/>
          </a:prstGeom>
          <a:noFill/>
          <a:ln w="9525">
            <a:noFill/>
            <a:miter lim="800000"/>
            <a:headEnd/>
            <a:tailEnd/>
          </a:ln>
          <a:effectLst/>
        </p:spPr>
        <p:txBody>
          <a:bodyPr>
            <a:spAutoFit/>
          </a:bodyPr>
          <a:lstStyle/>
          <a:p>
            <a:r>
              <a:rPr lang="zh-CN" altLang="en-US" dirty="0"/>
              <a:t>从含</a:t>
            </a:r>
            <a:r>
              <a:rPr lang="en-US" altLang="zh-CN" dirty="0"/>
              <a:t>0</a:t>
            </a:r>
            <a:r>
              <a:rPr lang="zh-CN" altLang="en-US" dirty="0"/>
              <a:t>元素最少的行或列开始，圈出一个</a:t>
            </a:r>
            <a:r>
              <a:rPr lang="en-US" altLang="zh-CN" dirty="0"/>
              <a:t>0</a:t>
            </a:r>
            <a:r>
              <a:rPr lang="zh-CN" altLang="en-US" dirty="0"/>
              <a:t>元素，用 ○表示，然后划去该○所在的行和列中的其余</a:t>
            </a:r>
            <a:r>
              <a:rPr lang="en-US" altLang="zh-CN" dirty="0"/>
              <a:t>0</a:t>
            </a:r>
            <a:r>
              <a:rPr lang="zh-CN" altLang="en-US" dirty="0"/>
              <a:t>元素，用</a:t>
            </a:r>
            <a:r>
              <a:rPr lang="en-US" altLang="zh-CN" dirty="0"/>
              <a:t>×</a:t>
            </a:r>
            <a:r>
              <a:rPr lang="zh-CN" altLang="en-US" dirty="0"/>
              <a:t>表示，依次类推，若能得到</a:t>
            </a:r>
            <a:r>
              <a:rPr lang="en-US" altLang="zh-CN" dirty="0"/>
              <a:t>n</a:t>
            </a:r>
            <a:r>
              <a:rPr lang="zh-CN" altLang="en-US" dirty="0"/>
              <a:t>个○，则得最优解</a:t>
            </a:r>
            <a:r>
              <a:rPr lang="en-US" altLang="zh-CN" dirty="0"/>
              <a:t>X</a:t>
            </a:r>
            <a:r>
              <a:rPr lang="en-US" altLang="zh-CN" baseline="-25000" dirty="0"/>
              <a:t>0</a:t>
            </a:r>
            <a:endParaRPr lang="en-US" altLang="zh-CN" dirty="0"/>
          </a:p>
        </p:txBody>
      </p:sp>
      <p:sp>
        <p:nvSpPr>
          <p:cNvPr id="72717" name="Oval 33"/>
          <p:cNvSpPr>
            <a:spLocks noChangeArrowheads="1"/>
          </p:cNvSpPr>
          <p:nvPr/>
        </p:nvSpPr>
        <p:spPr bwMode="auto">
          <a:xfrm>
            <a:off x="6443663" y="908050"/>
            <a:ext cx="360362" cy="360363"/>
          </a:xfrm>
          <a:prstGeom prst="ellipse">
            <a:avLst/>
          </a:prstGeom>
          <a:noFill/>
          <a:ln w="9525">
            <a:solidFill>
              <a:srgbClr val="FF0000"/>
            </a:solidFill>
            <a:round/>
            <a:headEnd/>
            <a:tailEnd/>
          </a:ln>
          <a:effectLst/>
        </p:spPr>
        <p:txBody>
          <a:bodyPr wrap="none" anchor="ctr"/>
          <a:lstStyle/>
          <a:p>
            <a:endParaRPr lang="zh-CN" altLang="en-US"/>
          </a:p>
        </p:txBody>
      </p:sp>
      <p:sp>
        <p:nvSpPr>
          <p:cNvPr id="72718" name="Oval 34"/>
          <p:cNvSpPr>
            <a:spLocks noChangeArrowheads="1"/>
          </p:cNvSpPr>
          <p:nvPr/>
        </p:nvSpPr>
        <p:spPr bwMode="auto">
          <a:xfrm>
            <a:off x="6011863" y="1341438"/>
            <a:ext cx="360362" cy="360362"/>
          </a:xfrm>
          <a:prstGeom prst="ellipse">
            <a:avLst/>
          </a:prstGeom>
          <a:noFill/>
          <a:ln w="9525">
            <a:solidFill>
              <a:srgbClr val="FF0000"/>
            </a:solidFill>
            <a:round/>
            <a:headEnd/>
            <a:tailEnd/>
          </a:ln>
          <a:effectLst/>
        </p:spPr>
        <p:txBody>
          <a:bodyPr wrap="none" anchor="ctr"/>
          <a:lstStyle/>
          <a:p>
            <a:endParaRPr lang="zh-CN" altLang="en-US"/>
          </a:p>
        </p:txBody>
      </p:sp>
      <p:sp>
        <p:nvSpPr>
          <p:cNvPr id="72719" name="Oval 35"/>
          <p:cNvSpPr>
            <a:spLocks noChangeArrowheads="1"/>
          </p:cNvSpPr>
          <p:nvPr/>
        </p:nvSpPr>
        <p:spPr bwMode="auto">
          <a:xfrm>
            <a:off x="7019925" y="1844675"/>
            <a:ext cx="360363" cy="360363"/>
          </a:xfrm>
          <a:prstGeom prst="ellipse">
            <a:avLst/>
          </a:prstGeom>
          <a:noFill/>
          <a:ln w="9525">
            <a:solidFill>
              <a:srgbClr val="FF0000"/>
            </a:solidFill>
            <a:round/>
            <a:headEnd/>
            <a:tailEnd/>
          </a:ln>
          <a:effectLst/>
        </p:spPr>
        <p:txBody>
          <a:bodyPr wrap="none" anchor="ctr"/>
          <a:lstStyle/>
          <a:p>
            <a:endParaRPr lang="zh-CN" altLang="en-US"/>
          </a:p>
        </p:txBody>
      </p:sp>
      <p:graphicFrame>
        <p:nvGraphicFramePr>
          <p:cNvPr id="72720" name="Object 36"/>
          <p:cNvGraphicFramePr>
            <a:graphicFrameLocks noChangeAspect="1"/>
          </p:cNvGraphicFramePr>
          <p:nvPr/>
        </p:nvGraphicFramePr>
        <p:xfrm>
          <a:off x="5940425" y="404813"/>
          <a:ext cx="474663" cy="509587"/>
        </p:xfrm>
        <a:graphic>
          <a:graphicData uri="http://schemas.openxmlformats.org/presentationml/2006/ole">
            <p:oleObj spid="_x0000_s72720" name="公式" r:id="rId6" imgW="104812" imgH="114210" progId="Equation.3">
              <p:embed/>
            </p:oleObj>
          </a:graphicData>
        </a:graphic>
      </p:graphicFrame>
      <p:graphicFrame>
        <p:nvGraphicFramePr>
          <p:cNvPr id="72721" name="Object 37"/>
          <p:cNvGraphicFramePr>
            <a:graphicFrameLocks noChangeAspect="1"/>
          </p:cNvGraphicFramePr>
          <p:nvPr/>
        </p:nvGraphicFramePr>
        <p:xfrm>
          <a:off x="5940425" y="1700213"/>
          <a:ext cx="474663" cy="509587"/>
        </p:xfrm>
        <a:graphic>
          <a:graphicData uri="http://schemas.openxmlformats.org/presentationml/2006/ole">
            <p:oleObj spid="_x0000_s72721" name="公式" r:id="rId7" imgW="104812" imgH="114210" progId="Equation.3">
              <p:embed/>
            </p:oleObj>
          </a:graphicData>
        </a:graphic>
      </p:graphicFrame>
      <p:graphicFrame>
        <p:nvGraphicFramePr>
          <p:cNvPr id="72722" name="Object 38"/>
          <p:cNvGraphicFramePr>
            <a:graphicFrameLocks noChangeAspect="1"/>
          </p:cNvGraphicFramePr>
          <p:nvPr/>
        </p:nvGraphicFramePr>
        <p:xfrm>
          <a:off x="7451725" y="1700213"/>
          <a:ext cx="474663" cy="509587"/>
        </p:xfrm>
        <a:graphic>
          <a:graphicData uri="http://schemas.openxmlformats.org/presentationml/2006/ole">
            <p:oleObj spid="_x0000_s72722" name="公式" r:id="rId8" imgW="104812" imgH="114210" progId="Equation.3">
              <p:embed/>
            </p:oleObj>
          </a:graphicData>
        </a:graphic>
      </p:graphicFrame>
      <p:sp>
        <p:nvSpPr>
          <p:cNvPr id="72723" name="Oval 39"/>
          <p:cNvSpPr>
            <a:spLocks noChangeArrowheads="1"/>
          </p:cNvSpPr>
          <p:nvPr/>
        </p:nvSpPr>
        <p:spPr bwMode="auto">
          <a:xfrm>
            <a:off x="7380288" y="476250"/>
            <a:ext cx="360362" cy="360363"/>
          </a:xfrm>
          <a:prstGeom prst="ellipse">
            <a:avLst/>
          </a:prstGeom>
          <a:noFill/>
          <a:ln w="9525">
            <a:solidFill>
              <a:srgbClr val="FF0000"/>
            </a:solidFill>
            <a:round/>
            <a:headEnd/>
            <a:tailEnd/>
          </a:ln>
          <a:effectLst/>
        </p:spPr>
        <p:txBody>
          <a:bodyPr wrap="none" anchor="ctr"/>
          <a:lstStyle/>
          <a:p>
            <a:endParaRPr lang="zh-CN" altLang="en-US"/>
          </a:p>
        </p:txBody>
      </p:sp>
      <p:graphicFrame>
        <p:nvGraphicFramePr>
          <p:cNvPr id="72724" name="Object 40"/>
          <p:cNvGraphicFramePr>
            <a:graphicFrameLocks noChangeAspect="1"/>
          </p:cNvGraphicFramePr>
          <p:nvPr/>
        </p:nvGraphicFramePr>
        <p:xfrm>
          <a:off x="611188" y="5084763"/>
          <a:ext cx="2376487" cy="465137"/>
        </p:xfrm>
        <a:graphic>
          <a:graphicData uri="http://schemas.openxmlformats.org/presentationml/2006/ole">
            <p:oleObj spid="_x0000_s72724" name="公式" r:id="rId9" imgW="914400" imgH="228600" progId="Equation.3">
              <p:embed/>
            </p:oleObj>
          </a:graphicData>
        </a:graphic>
      </p:graphicFrame>
      <p:graphicFrame>
        <p:nvGraphicFramePr>
          <p:cNvPr id="72725" name="Object 41"/>
          <p:cNvGraphicFramePr>
            <a:graphicFrameLocks noChangeAspect="1"/>
          </p:cNvGraphicFramePr>
          <p:nvPr/>
        </p:nvGraphicFramePr>
        <p:xfrm>
          <a:off x="2987675" y="5084763"/>
          <a:ext cx="936625" cy="465137"/>
        </p:xfrm>
        <a:graphic>
          <a:graphicData uri="http://schemas.openxmlformats.org/presentationml/2006/ole">
            <p:oleObj spid="_x0000_s72725" name="公式" r:id="rId10" imgW="482181" imgH="215713" progId="Equation.3">
              <p:embed/>
            </p:oleObj>
          </a:graphicData>
        </a:graphic>
      </p:graphicFrame>
      <p:graphicFrame>
        <p:nvGraphicFramePr>
          <p:cNvPr id="72726" name="Object 42"/>
          <p:cNvGraphicFramePr>
            <a:graphicFrameLocks noChangeAspect="1"/>
          </p:cNvGraphicFramePr>
          <p:nvPr/>
        </p:nvGraphicFramePr>
        <p:xfrm>
          <a:off x="3995738" y="5084763"/>
          <a:ext cx="849312" cy="503237"/>
        </p:xfrm>
        <a:graphic>
          <a:graphicData uri="http://schemas.openxmlformats.org/presentationml/2006/ole">
            <p:oleObj spid="_x0000_s72726" name="公式" r:id="rId11" imgW="469900" imgH="228600" progId="Equation.3">
              <p:embed/>
            </p:oleObj>
          </a:graphicData>
        </a:graphic>
      </p:graphicFrame>
      <p:graphicFrame>
        <p:nvGraphicFramePr>
          <p:cNvPr id="72727" name="Object 43"/>
          <p:cNvGraphicFramePr>
            <a:graphicFrameLocks noChangeAspect="1"/>
          </p:cNvGraphicFramePr>
          <p:nvPr/>
        </p:nvGraphicFramePr>
        <p:xfrm>
          <a:off x="4932363" y="5084763"/>
          <a:ext cx="936625" cy="481012"/>
        </p:xfrm>
        <a:graphic>
          <a:graphicData uri="http://schemas.openxmlformats.org/presentationml/2006/ole">
            <p:oleObj spid="_x0000_s72727" name="公式" r:id="rId12" imgW="444307" imgH="228501" progId="Equation.3">
              <p:embed/>
            </p:oleObj>
          </a:graphicData>
        </a:graphic>
      </p:graphicFrame>
      <p:graphicFrame>
        <p:nvGraphicFramePr>
          <p:cNvPr id="72728" name="Object 44"/>
          <p:cNvGraphicFramePr>
            <a:graphicFrameLocks noChangeAspect="1"/>
          </p:cNvGraphicFramePr>
          <p:nvPr/>
        </p:nvGraphicFramePr>
        <p:xfrm>
          <a:off x="5940425" y="5084763"/>
          <a:ext cx="2046288" cy="517525"/>
        </p:xfrm>
        <a:graphic>
          <a:graphicData uri="http://schemas.openxmlformats.org/presentationml/2006/ole">
            <p:oleObj spid="_x0000_s72728" name="公式" r:id="rId13" imgW="787058" imgH="253890" progId="Equation.3">
              <p:embed/>
            </p:oleObj>
          </a:graphicData>
        </a:graphic>
      </p:graphicFrame>
      <p:graphicFrame>
        <p:nvGraphicFramePr>
          <p:cNvPr id="72729" name="Object 45"/>
          <p:cNvGraphicFramePr>
            <a:graphicFrameLocks noChangeAspect="1"/>
          </p:cNvGraphicFramePr>
          <p:nvPr/>
        </p:nvGraphicFramePr>
        <p:xfrm>
          <a:off x="611188" y="5516563"/>
          <a:ext cx="3168650" cy="1039812"/>
        </p:xfrm>
        <a:graphic>
          <a:graphicData uri="http://schemas.openxmlformats.org/presentationml/2006/ole">
            <p:oleObj spid="_x0000_s72729" name="公式" r:id="rId14" imgW="1574800" imgH="444500" progId="Equation.3">
              <p:embed/>
            </p:oleObj>
          </a:graphicData>
        </a:graphic>
      </p:graphicFrame>
      <p:graphicFrame>
        <p:nvGraphicFramePr>
          <p:cNvPr id="72730" name="Object 46"/>
          <p:cNvGraphicFramePr>
            <a:graphicFrameLocks noChangeAspect="1"/>
          </p:cNvGraphicFramePr>
          <p:nvPr/>
        </p:nvGraphicFramePr>
        <p:xfrm>
          <a:off x="3819525" y="5805488"/>
          <a:ext cx="857250" cy="439737"/>
        </p:xfrm>
        <a:graphic>
          <a:graphicData uri="http://schemas.openxmlformats.org/presentationml/2006/ole">
            <p:oleObj spid="_x0000_s72730" name="公式" r:id="rId15" imgW="330057" imgH="215806" progId="Equation.3">
              <p:embed/>
            </p:oleObj>
          </a:graphicData>
        </a:graphic>
      </p:graphicFrame>
      <p:graphicFrame>
        <p:nvGraphicFramePr>
          <p:cNvPr id="72731" name="Object 47"/>
          <p:cNvGraphicFramePr>
            <a:graphicFrameLocks noChangeAspect="1"/>
          </p:cNvGraphicFramePr>
          <p:nvPr/>
        </p:nvGraphicFramePr>
        <p:xfrm>
          <a:off x="4611688" y="5805488"/>
          <a:ext cx="858837" cy="439737"/>
        </p:xfrm>
        <a:graphic>
          <a:graphicData uri="http://schemas.openxmlformats.org/presentationml/2006/ole">
            <p:oleObj spid="_x0000_s72731" name="公式" r:id="rId16" imgW="330057" imgH="215806" progId="Equation.3">
              <p:embed/>
            </p:oleObj>
          </a:graphicData>
        </a:graphic>
      </p:graphicFrame>
      <p:graphicFrame>
        <p:nvGraphicFramePr>
          <p:cNvPr id="72732" name="Object 48"/>
          <p:cNvGraphicFramePr>
            <a:graphicFrameLocks noChangeAspect="1"/>
          </p:cNvGraphicFramePr>
          <p:nvPr/>
        </p:nvGraphicFramePr>
        <p:xfrm>
          <a:off x="5330825" y="5805488"/>
          <a:ext cx="825500" cy="466725"/>
        </p:xfrm>
        <a:graphic>
          <a:graphicData uri="http://schemas.openxmlformats.org/presentationml/2006/ole">
            <p:oleObj spid="_x0000_s72732" name="公式" r:id="rId17" imgW="317362" imgH="228501" progId="Equation.3">
              <p:embed/>
            </p:oleObj>
          </a:graphicData>
        </a:graphic>
      </p:graphicFrame>
      <p:graphicFrame>
        <p:nvGraphicFramePr>
          <p:cNvPr id="72733" name="Object 49"/>
          <p:cNvGraphicFramePr>
            <a:graphicFrameLocks noChangeAspect="1"/>
          </p:cNvGraphicFramePr>
          <p:nvPr/>
        </p:nvGraphicFramePr>
        <p:xfrm>
          <a:off x="6067425" y="5792788"/>
          <a:ext cx="827088" cy="465137"/>
        </p:xfrm>
        <a:graphic>
          <a:graphicData uri="http://schemas.openxmlformats.org/presentationml/2006/ole">
            <p:oleObj spid="_x0000_s72733" name="Equation" r:id="rId18" imgW="317362" imgH="228501" progId="Equation.3">
              <p:embed/>
            </p:oleObj>
          </a:graphicData>
        </a:graphic>
      </p:graphicFrame>
      <p:graphicFrame>
        <p:nvGraphicFramePr>
          <p:cNvPr id="72734" name="Object 50"/>
          <p:cNvGraphicFramePr>
            <a:graphicFrameLocks noChangeAspect="1"/>
          </p:cNvGraphicFramePr>
          <p:nvPr/>
        </p:nvGraphicFramePr>
        <p:xfrm>
          <a:off x="6770688" y="5873750"/>
          <a:ext cx="825500" cy="363538"/>
        </p:xfrm>
        <a:graphic>
          <a:graphicData uri="http://schemas.openxmlformats.org/presentationml/2006/ole">
            <p:oleObj spid="_x0000_s72734" name="公式" r:id="rId19" imgW="317087" imgH="177569" progId="Equation.3">
              <p:embed/>
            </p:oleObj>
          </a:graphicData>
        </a:graphic>
      </p:graphicFrame>
      <p:sp>
        <p:nvSpPr>
          <p:cNvPr id="72735" name="AutoShape 53">
            <a:hlinkClick r:id="" action="ppaction://hlinkshowjump?jump=previousslide" highlightClick="1"/>
          </p:cNvPr>
          <p:cNvSpPr>
            <a:spLocks noChangeArrowheads="1"/>
          </p:cNvSpPr>
          <p:nvPr/>
        </p:nvSpPr>
        <p:spPr bwMode="auto">
          <a:xfrm>
            <a:off x="8604250" y="6381750"/>
            <a:ext cx="539750" cy="476250"/>
          </a:xfrm>
          <a:prstGeom prst="actionButtonBackPrevious">
            <a:avLst/>
          </a:prstGeom>
          <a:solidFill>
            <a:schemeClr val="accent1"/>
          </a:solidFill>
          <a:ln w="9525">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noChangeAspect="1"/>
          </p:cNvGraphicFramePr>
          <p:nvPr/>
        </p:nvGraphicFramePr>
        <p:xfrm>
          <a:off x="609600" y="1219200"/>
          <a:ext cx="7931150" cy="3475038"/>
        </p:xfrm>
        <a:graphic>
          <a:graphicData uri="http://schemas.openxmlformats.org/presentationml/2006/ole">
            <p:oleObj spid="_x0000_s10242" name="Document" r:id="rId3" imgW="4518641" imgH="1984240" progId="Word.Document.8">
              <p:embed/>
            </p:oleObj>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323850" y="765175"/>
            <a:ext cx="4095750" cy="946150"/>
          </a:xfrm>
          <a:prstGeom prst="rect">
            <a:avLst/>
          </a:prstGeom>
          <a:noFill/>
          <a:ln w="9525">
            <a:noFill/>
            <a:miter lim="800000"/>
            <a:headEnd/>
            <a:tailEnd/>
          </a:ln>
          <a:effectLst/>
        </p:spPr>
        <p:txBody>
          <a:bodyPr wrap="none">
            <a:spAutoFit/>
          </a:bodyPr>
          <a:lstStyle/>
          <a:p>
            <a:r>
              <a:rPr lang="zh-CN" altLang="en-US"/>
              <a:t>例：求费用矩阵为右表的</a:t>
            </a:r>
          </a:p>
          <a:p>
            <a:r>
              <a:rPr lang="zh-CN" altLang="en-US"/>
              <a:t>       指派问题的最优解</a:t>
            </a:r>
          </a:p>
        </p:txBody>
      </p:sp>
      <p:sp>
        <p:nvSpPr>
          <p:cNvPr id="73731" name="Line 3"/>
          <p:cNvSpPr>
            <a:spLocks noChangeShapeType="1"/>
          </p:cNvSpPr>
          <p:nvPr/>
        </p:nvSpPr>
        <p:spPr bwMode="auto">
          <a:xfrm flipV="1">
            <a:off x="4614863" y="636588"/>
            <a:ext cx="3184525" cy="15875"/>
          </a:xfrm>
          <a:prstGeom prst="line">
            <a:avLst/>
          </a:prstGeom>
          <a:noFill/>
          <a:ln w="9525">
            <a:solidFill>
              <a:schemeClr val="tx1"/>
            </a:solidFill>
            <a:round/>
            <a:headEnd/>
            <a:tailEnd/>
          </a:ln>
          <a:effectLst/>
        </p:spPr>
        <p:txBody>
          <a:bodyPr/>
          <a:lstStyle/>
          <a:p>
            <a:endParaRPr lang="zh-CN" altLang="en-US"/>
          </a:p>
        </p:txBody>
      </p:sp>
      <p:sp>
        <p:nvSpPr>
          <p:cNvPr id="73732" name="Line 4"/>
          <p:cNvSpPr>
            <a:spLocks noChangeShapeType="1"/>
          </p:cNvSpPr>
          <p:nvPr/>
        </p:nvSpPr>
        <p:spPr bwMode="auto">
          <a:xfrm flipV="1">
            <a:off x="4614863" y="1246188"/>
            <a:ext cx="3184525" cy="15875"/>
          </a:xfrm>
          <a:prstGeom prst="line">
            <a:avLst/>
          </a:prstGeom>
          <a:noFill/>
          <a:ln w="9525">
            <a:solidFill>
              <a:schemeClr val="tx1"/>
            </a:solidFill>
            <a:round/>
            <a:headEnd/>
            <a:tailEnd/>
          </a:ln>
          <a:effectLst/>
        </p:spPr>
        <p:txBody>
          <a:bodyPr/>
          <a:lstStyle/>
          <a:p>
            <a:endParaRPr lang="zh-CN" altLang="en-US"/>
          </a:p>
        </p:txBody>
      </p:sp>
      <p:sp>
        <p:nvSpPr>
          <p:cNvPr id="73733" name="Line 5"/>
          <p:cNvSpPr>
            <a:spLocks noChangeShapeType="1"/>
          </p:cNvSpPr>
          <p:nvPr/>
        </p:nvSpPr>
        <p:spPr bwMode="auto">
          <a:xfrm>
            <a:off x="4586288" y="652463"/>
            <a:ext cx="12700" cy="2270125"/>
          </a:xfrm>
          <a:prstGeom prst="line">
            <a:avLst/>
          </a:prstGeom>
          <a:noFill/>
          <a:ln w="9525">
            <a:solidFill>
              <a:schemeClr val="tx1"/>
            </a:solidFill>
            <a:round/>
            <a:headEnd/>
            <a:tailEnd/>
          </a:ln>
          <a:effectLst/>
        </p:spPr>
        <p:txBody>
          <a:bodyPr/>
          <a:lstStyle/>
          <a:p>
            <a:endParaRPr lang="zh-CN" altLang="en-US"/>
          </a:p>
        </p:txBody>
      </p:sp>
      <p:sp>
        <p:nvSpPr>
          <p:cNvPr id="73734" name="Line 6"/>
          <p:cNvSpPr>
            <a:spLocks noChangeShapeType="1"/>
          </p:cNvSpPr>
          <p:nvPr/>
        </p:nvSpPr>
        <p:spPr bwMode="auto">
          <a:xfrm>
            <a:off x="4995863" y="652463"/>
            <a:ext cx="609600" cy="609600"/>
          </a:xfrm>
          <a:prstGeom prst="line">
            <a:avLst/>
          </a:prstGeom>
          <a:noFill/>
          <a:ln w="9525">
            <a:solidFill>
              <a:schemeClr val="tx1"/>
            </a:solidFill>
            <a:round/>
            <a:headEnd/>
            <a:tailEnd/>
          </a:ln>
          <a:effectLst/>
        </p:spPr>
        <p:txBody>
          <a:bodyPr/>
          <a:lstStyle/>
          <a:p>
            <a:endParaRPr lang="zh-CN" altLang="en-US"/>
          </a:p>
        </p:txBody>
      </p:sp>
      <p:sp>
        <p:nvSpPr>
          <p:cNvPr id="73735" name="Line 7"/>
          <p:cNvSpPr>
            <a:spLocks noChangeShapeType="1"/>
          </p:cNvSpPr>
          <p:nvPr/>
        </p:nvSpPr>
        <p:spPr bwMode="auto">
          <a:xfrm>
            <a:off x="4614863" y="957263"/>
            <a:ext cx="990600" cy="304800"/>
          </a:xfrm>
          <a:prstGeom prst="line">
            <a:avLst/>
          </a:prstGeom>
          <a:noFill/>
          <a:ln w="9525">
            <a:solidFill>
              <a:schemeClr val="tx1"/>
            </a:solidFill>
            <a:round/>
            <a:headEnd/>
            <a:tailEnd/>
          </a:ln>
          <a:effectLst/>
        </p:spPr>
        <p:txBody>
          <a:bodyPr/>
          <a:lstStyle/>
          <a:p>
            <a:endParaRPr lang="zh-CN" altLang="en-US"/>
          </a:p>
        </p:txBody>
      </p:sp>
      <p:sp>
        <p:nvSpPr>
          <p:cNvPr id="73736" name="Text Box 8"/>
          <p:cNvSpPr txBox="1">
            <a:spLocks noChangeArrowheads="1"/>
          </p:cNvSpPr>
          <p:nvPr/>
        </p:nvSpPr>
        <p:spPr bwMode="auto">
          <a:xfrm>
            <a:off x="5091113" y="620713"/>
            <a:ext cx="590550" cy="336550"/>
          </a:xfrm>
          <a:prstGeom prst="rect">
            <a:avLst/>
          </a:prstGeom>
          <a:noFill/>
          <a:ln w="9525">
            <a:noFill/>
            <a:miter lim="800000"/>
            <a:headEnd/>
            <a:tailEnd/>
          </a:ln>
          <a:effectLst/>
        </p:spPr>
        <p:txBody>
          <a:bodyPr wrap="none">
            <a:spAutoFit/>
          </a:bodyPr>
          <a:lstStyle/>
          <a:p>
            <a:r>
              <a:rPr lang="zh-CN" altLang="en-US" sz="1600"/>
              <a:t>工作</a:t>
            </a:r>
          </a:p>
        </p:txBody>
      </p:sp>
      <p:sp>
        <p:nvSpPr>
          <p:cNvPr id="73737" name="Text Box 9"/>
          <p:cNvSpPr txBox="1">
            <a:spLocks noChangeArrowheads="1"/>
          </p:cNvSpPr>
          <p:nvPr/>
        </p:nvSpPr>
        <p:spPr bwMode="auto">
          <a:xfrm>
            <a:off x="4538663" y="957263"/>
            <a:ext cx="438150" cy="396875"/>
          </a:xfrm>
          <a:prstGeom prst="rect">
            <a:avLst/>
          </a:prstGeom>
          <a:noFill/>
          <a:ln w="9525">
            <a:noFill/>
            <a:miter lim="800000"/>
            <a:headEnd/>
            <a:tailEnd/>
          </a:ln>
          <a:effectLst/>
        </p:spPr>
        <p:txBody>
          <a:bodyPr wrap="none">
            <a:spAutoFit/>
          </a:bodyPr>
          <a:lstStyle/>
          <a:p>
            <a:r>
              <a:rPr lang="zh-CN" altLang="en-US" sz="2000"/>
              <a:t>人</a:t>
            </a:r>
          </a:p>
        </p:txBody>
      </p:sp>
      <p:sp>
        <p:nvSpPr>
          <p:cNvPr id="73738" name="Text Box 10"/>
          <p:cNvSpPr txBox="1">
            <a:spLocks noChangeArrowheads="1"/>
          </p:cNvSpPr>
          <p:nvPr/>
        </p:nvSpPr>
        <p:spPr bwMode="auto">
          <a:xfrm rot="1485939">
            <a:off x="4614863" y="652463"/>
            <a:ext cx="692150" cy="396875"/>
          </a:xfrm>
          <a:prstGeom prst="rect">
            <a:avLst/>
          </a:prstGeom>
          <a:noFill/>
          <a:ln w="9525">
            <a:noFill/>
            <a:miter lim="800000"/>
            <a:headEnd/>
            <a:tailEnd/>
          </a:ln>
          <a:effectLst/>
        </p:spPr>
        <p:txBody>
          <a:bodyPr wrap="none">
            <a:spAutoFit/>
          </a:bodyPr>
          <a:lstStyle/>
          <a:p>
            <a:r>
              <a:rPr lang="zh-CN" altLang="en-US" sz="2000"/>
              <a:t>费用</a:t>
            </a:r>
          </a:p>
        </p:txBody>
      </p:sp>
      <p:sp>
        <p:nvSpPr>
          <p:cNvPr id="73739" name="Text Box 11"/>
          <p:cNvSpPr txBox="1">
            <a:spLocks noChangeArrowheads="1"/>
          </p:cNvSpPr>
          <p:nvPr/>
        </p:nvSpPr>
        <p:spPr bwMode="auto">
          <a:xfrm>
            <a:off x="5757863" y="742950"/>
            <a:ext cx="2063750" cy="396875"/>
          </a:xfrm>
          <a:prstGeom prst="rect">
            <a:avLst/>
          </a:prstGeom>
          <a:noFill/>
          <a:ln w="9525">
            <a:noFill/>
            <a:miter lim="800000"/>
            <a:headEnd/>
            <a:tailEnd/>
          </a:ln>
          <a:effectLst/>
        </p:spPr>
        <p:txBody>
          <a:bodyPr wrap="none">
            <a:spAutoFit/>
          </a:bodyPr>
          <a:lstStyle/>
          <a:p>
            <a:r>
              <a:rPr lang="en-US" altLang="zh-CN" sz="2000"/>
              <a:t>A    B    C    D    E</a:t>
            </a:r>
          </a:p>
        </p:txBody>
      </p:sp>
      <p:sp>
        <p:nvSpPr>
          <p:cNvPr id="73740" name="Text Box 12"/>
          <p:cNvSpPr txBox="1">
            <a:spLocks noChangeArrowheads="1"/>
          </p:cNvSpPr>
          <p:nvPr/>
        </p:nvSpPr>
        <p:spPr bwMode="auto">
          <a:xfrm>
            <a:off x="4891088" y="1185863"/>
            <a:ext cx="438150" cy="1766887"/>
          </a:xfrm>
          <a:prstGeom prst="rect">
            <a:avLst/>
          </a:prstGeom>
          <a:noFill/>
          <a:ln w="9525">
            <a:noFill/>
            <a:miter lim="800000"/>
            <a:headEnd/>
            <a:tailEnd/>
          </a:ln>
          <a:effectLst/>
        </p:spPr>
        <p:txBody>
          <a:bodyPr wrap="none">
            <a:spAutoFit/>
          </a:bodyPr>
          <a:lstStyle/>
          <a:p>
            <a:pPr>
              <a:lnSpc>
                <a:spcPct val="110000"/>
              </a:lnSpc>
            </a:pPr>
            <a:r>
              <a:rPr lang="zh-CN" altLang="en-US" sz="2000"/>
              <a:t>甲</a:t>
            </a:r>
          </a:p>
          <a:p>
            <a:pPr>
              <a:lnSpc>
                <a:spcPct val="110000"/>
              </a:lnSpc>
            </a:pPr>
            <a:r>
              <a:rPr lang="zh-CN" altLang="en-US" sz="2000"/>
              <a:t>乙</a:t>
            </a:r>
          </a:p>
          <a:p>
            <a:pPr>
              <a:lnSpc>
                <a:spcPct val="110000"/>
              </a:lnSpc>
            </a:pPr>
            <a:r>
              <a:rPr lang="zh-CN" altLang="en-US" sz="2000"/>
              <a:t>丙</a:t>
            </a:r>
          </a:p>
          <a:p>
            <a:pPr>
              <a:lnSpc>
                <a:spcPct val="110000"/>
              </a:lnSpc>
            </a:pPr>
            <a:r>
              <a:rPr lang="zh-CN" altLang="en-US" sz="2000"/>
              <a:t>丁</a:t>
            </a:r>
          </a:p>
          <a:p>
            <a:pPr>
              <a:lnSpc>
                <a:spcPct val="110000"/>
              </a:lnSpc>
            </a:pPr>
            <a:r>
              <a:rPr lang="zh-CN" altLang="en-US" sz="2000"/>
              <a:t>戊</a:t>
            </a:r>
          </a:p>
        </p:txBody>
      </p:sp>
      <p:sp>
        <p:nvSpPr>
          <p:cNvPr id="73741" name="Line 13"/>
          <p:cNvSpPr>
            <a:spLocks noChangeShapeType="1"/>
          </p:cNvSpPr>
          <p:nvPr/>
        </p:nvSpPr>
        <p:spPr bwMode="auto">
          <a:xfrm>
            <a:off x="4598988" y="2922588"/>
            <a:ext cx="3200400" cy="0"/>
          </a:xfrm>
          <a:prstGeom prst="line">
            <a:avLst/>
          </a:prstGeom>
          <a:noFill/>
          <a:ln w="9525">
            <a:solidFill>
              <a:schemeClr val="tx1"/>
            </a:solidFill>
            <a:round/>
            <a:headEnd/>
            <a:tailEnd/>
          </a:ln>
          <a:effectLst/>
        </p:spPr>
        <p:txBody>
          <a:bodyPr/>
          <a:lstStyle/>
          <a:p>
            <a:endParaRPr lang="zh-CN" altLang="en-US"/>
          </a:p>
        </p:txBody>
      </p:sp>
      <p:sp>
        <p:nvSpPr>
          <p:cNvPr id="73742" name="Line 14"/>
          <p:cNvSpPr>
            <a:spLocks noChangeShapeType="1"/>
          </p:cNvSpPr>
          <p:nvPr/>
        </p:nvSpPr>
        <p:spPr bwMode="auto">
          <a:xfrm>
            <a:off x="7799388" y="636588"/>
            <a:ext cx="0" cy="2286000"/>
          </a:xfrm>
          <a:prstGeom prst="line">
            <a:avLst/>
          </a:prstGeom>
          <a:noFill/>
          <a:ln w="9525">
            <a:solidFill>
              <a:schemeClr val="tx1"/>
            </a:solidFill>
            <a:round/>
            <a:headEnd/>
            <a:tailEnd/>
          </a:ln>
          <a:effectLst/>
        </p:spPr>
        <p:txBody>
          <a:bodyPr/>
          <a:lstStyle/>
          <a:p>
            <a:endParaRPr lang="zh-CN" altLang="en-US"/>
          </a:p>
        </p:txBody>
      </p:sp>
      <p:sp>
        <p:nvSpPr>
          <p:cNvPr id="73743" name="Text Box 15"/>
          <p:cNvSpPr txBox="1">
            <a:spLocks noChangeArrowheads="1"/>
          </p:cNvSpPr>
          <p:nvPr/>
        </p:nvSpPr>
        <p:spPr bwMode="auto">
          <a:xfrm>
            <a:off x="5748338" y="1246188"/>
            <a:ext cx="2089150" cy="396875"/>
          </a:xfrm>
          <a:prstGeom prst="rect">
            <a:avLst/>
          </a:prstGeom>
          <a:noFill/>
          <a:ln w="9525">
            <a:noFill/>
            <a:miter lim="800000"/>
            <a:headEnd/>
            <a:tailEnd/>
          </a:ln>
          <a:effectLst/>
        </p:spPr>
        <p:txBody>
          <a:bodyPr wrap="none">
            <a:spAutoFit/>
          </a:bodyPr>
          <a:lstStyle/>
          <a:p>
            <a:r>
              <a:rPr lang="en-US" altLang="zh-CN" sz="2000"/>
              <a:t>12   7     9     7     9</a:t>
            </a:r>
          </a:p>
        </p:txBody>
      </p:sp>
      <p:sp>
        <p:nvSpPr>
          <p:cNvPr id="73744" name="Text Box 16"/>
          <p:cNvSpPr txBox="1">
            <a:spLocks noChangeArrowheads="1"/>
          </p:cNvSpPr>
          <p:nvPr/>
        </p:nvSpPr>
        <p:spPr bwMode="auto">
          <a:xfrm>
            <a:off x="5684838" y="1550988"/>
            <a:ext cx="2343150" cy="396875"/>
          </a:xfrm>
          <a:prstGeom prst="rect">
            <a:avLst/>
          </a:prstGeom>
          <a:noFill/>
          <a:ln w="9525">
            <a:noFill/>
            <a:miter lim="800000"/>
            <a:headEnd/>
            <a:tailEnd/>
          </a:ln>
          <a:effectLst/>
        </p:spPr>
        <p:txBody>
          <a:bodyPr wrap="none">
            <a:spAutoFit/>
          </a:bodyPr>
          <a:lstStyle/>
          <a:p>
            <a:r>
              <a:rPr lang="en-US" altLang="zh-CN" sz="2000"/>
              <a:t>  8    9     6     6     6   </a:t>
            </a:r>
          </a:p>
        </p:txBody>
      </p:sp>
      <p:sp>
        <p:nvSpPr>
          <p:cNvPr id="73745" name="Text Box 17"/>
          <p:cNvSpPr txBox="1">
            <a:spLocks noChangeArrowheads="1"/>
          </p:cNvSpPr>
          <p:nvPr/>
        </p:nvSpPr>
        <p:spPr bwMode="auto">
          <a:xfrm>
            <a:off x="5748338" y="1871663"/>
            <a:ext cx="2152650" cy="396875"/>
          </a:xfrm>
          <a:prstGeom prst="rect">
            <a:avLst/>
          </a:prstGeom>
          <a:noFill/>
          <a:ln w="9525">
            <a:noFill/>
            <a:miter lim="800000"/>
            <a:headEnd/>
            <a:tailEnd/>
          </a:ln>
          <a:effectLst/>
        </p:spPr>
        <p:txBody>
          <a:bodyPr wrap="none">
            <a:spAutoFit/>
          </a:bodyPr>
          <a:lstStyle/>
          <a:p>
            <a:r>
              <a:rPr lang="en-US" altLang="zh-CN" sz="2000"/>
              <a:t> 7   17   12   14   12</a:t>
            </a:r>
          </a:p>
        </p:txBody>
      </p:sp>
      <p:sp>
        <p:nvSpPr>
          <p:cNvPr id="73746" name="Text Box 18"/>
          <p:cNvSpPr txBox="1">
            <a:spLocks noChangeArrowheads="1"/>
          </p:cNvSpPr>
          <p:nvPr/>
        </p:nvSpPr>
        <p:spPr bwMode="auto">
          <a:xfrm>
            <a:off x="5697538" y="2176463"/>
            <a:ext cx="2216150" cy="396875"/>
          </a:xfrm>
          <a:prstGeom prst="rect">
            <a:avLst/>
          </a:prstGeom>
          <a:noFill/>
          <a:ln w="9525">
            <a:noFill/>
            <a:miter lim="800000"/>
            <a:headEnd/>
            <a:tailEnd/>
          </a:ln>
          <a:effectLst/>
        </p:spPr>
        <p:txBody>
          <a:bodyPr wrap="none">
            <a:spAutoFit/>
          </a:bodyPr>
          <a:lstStyle/>
          <a:p>
            <a:r>
              <a:rPr lang="en-US" altLang="zh-CN" sz="2000"/>
              <a:t> 15  14   6     6     10</a:t>
            </a:r>
          </a:p>
        </p:txBody>
      </p:sp>
      <p:sp>
        <p:nvSpPr>
          <p:cNvPr id="73747" name="Line 19"/>
          <p:cNvSpPr>
            <a:spLocks noChangeShapeType="1"/>
          </p:cNvSpPr>
          <p:nvPr/>
        </p:nvSpPr>
        <p:spPr bwMode="auto">
          <a:xfrm>
            <a:off x="5681663" y="652463"/>
            <a:ext cx="0" cy="2286000"/>
          </a:xfrm>
          <a:prstGeom prst="line">
            <a:avLst/>
          </a:prstGeom>
          <a:noFill/>
          <a:ln w="9525">
            <a:solidFill>
              <a:schemeClr val="tx1"/>
            </a:solidFill>
            <a:round/>
            <a:headEnd/>
            <a:tailEnd/>
          </a:ln>
          <a:effectLst/>
        </p:spPr>
        <p:txBody>
          <a:bodyPr/>
          <a:lstStyle/>
          <a:p>
            <a:endParaRPr lang="zh-CN" altLang="en-US"/>
          </a:p>
        </p:txBody>
      </p:sp>
      <p:sp>
        <p:nvSpPr>
          <p:cNvPr id="73748" name="Text Box 20"/>
          <p:cNvSpPr txBox="1">
            <a:spLocks noChangeArrowheads="1"/>
          </p:cNvSpPr>
          <p:nvPr/>
        </p:nvSpPr>
        <p:spPr bwMode="auto">
          <a:xfrm>
            <a:off x="5786438" y="2514600"/>
            <a:ext cx="2025650" cy="396875"/>
          </a:xfrm>
          <a:prstGeom prst="rect">
            <a:avLst/>
          </a:prstGeom>
          <a:noFill/>
          <a:ln w="9525">
            <a:noFill/>
            <a:miter lim="800000"/>
            <a:headEnd/>
            <a:tailEnd/>
          </a:ln>
          <a:effectLst/>
        </p:spPr>
        <p:txBody>
          <a:bodyPr wrap="none">
            <a:spAutoFit/>
          </a:bodyPr>
          <a:lstStyle/>
          <a:p>
            <a:r>
              <a:rPr lang="en-US" altLang="zh-CN" sz="2000"/>
              <a:t> 4   10   7    10    6</a:t>
            </a:r>
          </a:p>
        </p:txBody>
      </p:sp>
      <p:graphicFrame>
        <p:nvGraphicFramePr>
          <p:cNvPr id="73749" name="Object 21"/>
          <p:cNvGraphicFramePr>
            <a:graphicFrameLocks noChangeAspect="1"/>
          </p:cNvGraphicFramePr>
          <p:nvPr/>
        </p:nvGraphicFramePr>
        <p:xfrm>
          <a:off x="755650" y="3284538"/>
          <a:ext cx="2971800" cy="2057400"/>
        </p:xfrm>
        <a:graphic>
          <a:graphicData uri="http://schemas.openxmlformats.org/presentationml/2006/ole">
            <p:oleObj spid="_x0000_s73749" name="Equation" r:id="rId3" imgW="1701800" imgH="1143000" progId="Equation.3">
              <p:embed/>
            </p:oleObj>
          </a:graphicData>
        </a:graphic>
      </p:graphicFrame>
      <p:sp>
        <p:nvSpPr>
          <p:cNvPr id="73750" name="Text Box 22"/>
          <p:cNvSpPr txBox="1">
            <a:spLocks noChangeArrowheads="1"/>
          </p:cNvSpPr>
          <p:nvPr/>
        </p:nvSpPr>
        <p:spPr bwMode="auto">
          <a:xfrm>
            <a:off x="3651250" y="3284538"/>
            <a:ext cx="438150" cy="457200"/>
          </a:xfrm>
          <a:prstGeom prst="rect">
            <a:avLst/>
          </a:prstGeom>
          <a:noFill/>
          <a:ln w="9525">
            <a:noFill/>
            <a:miter lim="800000"/>
            <a:headEnd/>
            <a:tailEnd/>
          </a:ln>
          <a:effectLst/>
        </p:spPr>
        <p:txBody>
          <a:bodyPr wrap="none">
            <a:spAutoFit/>
          </a:bodyPr>
          <a:lstStyle/>
          <a:p>
            <a:r>
              <a:rPr lang="en-US" altLang="zh-CN" sz="2400"/>
              <a:t>-7</a:t>
            </a:r>
          </a:p>
        </p:txBody>
      </p:sp>
      <p:sp>
        <p:nvSpPr>
          <p:cNvPr id="73751" name="Text Box 23"/>
          <p:cNvSpPr txBox="1">
            <a:spLocks noChangeArrowheads="1"/>
          </p:cNvSpPr>
          <p:nvPr/>
        </p:nvSpPr>
        <p:spPr bwMode="auto">
          <a:xfrm>
            <a:off x="3651250" y="3665538"/>
            <a:ext cx="438150" cy="457200"/>
          </a:xfrm>
          <a:prstGeom prst="rect">
            <a:avLst/>
          </a:prstGeom>
          <a:noFill/>
          <a:ln w="9525">
            <a:noFill/>
            <a:miter lim="800000"/>
            <a:headEnd/>
            <a:tailEnd/>
          </a:ln>
          <a:effectLst/>
        </p:spPr>
        <p:txBody>
          <a:bodyPr wrap="none">
            <a:spAutoFit/>
          </a:bodyPr>
          <a:lstStyle/>
          <a:p>
            <a:r>
              <a:rPr lang="en-US" altLang="zh-CN" sz="2400"/>
              <a:t>-6</a:t>
            </a:r>
          </a:p>
        </p:txBody>
      </p:sp>
      <p:sp>
        <p:nvSpPr>
          <p:cNvPr id="73752" name="Text Box 24"/>
          <p:cNvSpPr txBox="1">
            <a:spLocks noChangeArrowheads="1"/>
          </p:cNvSpPr>
          <p:nvPr/>
        </p:nvSpPr>
        <p:spPr bwMode="auto">
          <a:xfrm>
            <a:off x="3651250" y="4046538"/>
            <a:ext cx="438150" cy="457200"/>
          </a:xfrm>
          <a:prstGeom prst="rect">
            <a:avLst/>
          </a:prstGeom>
          <a:noFill/>
          <a:ln w="9525">
            <a:noFill/>
            <a:miter lim="800000"/>
            <a:headEnd/>
            <a:tailEnd/>
          </a:ln>
          <a:effectLst/>
        </p:spPr>
        <p:txBody>
          <a:bodyPr wrap="none">
            <a:spAutoFit/>
          </a:bodyPr>
          <a:lstStyle/>
          <a:p>
            <a:r>
              <a:rPr lang="en-US" altLang="zh-CN" sz="2400"/>
              <a:t>-7</a:t>
            </a:r>
          </a:p>
        </p:txBody>
      </p:sp>
      <p:sp>
        <p:nvSpPr>
          <p:cNvPr id="73753" name="Text Box 25"/>
          <p:cNvSpPr txBox="1">
            <a:spLocks noChangeArrowheads="1"/>
          </p:cNvSpPr>
          <p:nvPr/>
        </p:nvSpPr>
        <p:spPr bwMode="auto">
          <a:xfrm>
            <a:off x="3651250" y="4427538"/>
            <a:ext cx="438150" cy="457200"/>
          </a:xfrm>
          <a:prstGeom prst="rect">
            <a:avLst/>
          </a:prstGeom>
          <a:noFill/>
          <a:ln w="9525">
            <a:noFill/>
            <a:miter lim="800000"/>
            <a:headEnd/>
            <a:tailEnd/>
          </a:ln>
          <a:effectLst/>
        </p:spPr>
        <p:txBody>
          <a:bodyPr>
            <a:spAutoFit/>
          </a:bodyPr>
          <a:lstStyle/>
          <a:p>
            <a:r>
              <a:rPr lang="en-US" altLang="zh-CN" sz="2400"/>
              <a:t>-6</a:t>
            </a:r>
          </a:p>
        </p:txBody>
      </p:sp>
      <p:sp>
        <p:nvSpPr>
          <p:cNvPr id="73754" name="Text Box 26"/>
          <p:cNvSpPr txBox="1">
            <a:spLocks noChangeArrowheads="1"/>
          </p:cNvSpPr>
          <p:nvPr/>
        </p:nvSpPr>
        <p:spPr bwMode="auto">
          <a:xfrm>
            <a:off x="3651250" y="4884738"/>
            <a:ext cx="438150" cy="457200"/>
          </a:xfrm>
          <a:prstGeom prst="rect">
            <a:avLst/>
          </a:prstGeom>
          <a:noFill/>
          <a:ln w="9525">
            <a:noFill/>
            <a:miter lim="800000"/>
            <a:headEnd/>
            <a:tailEnd/>
          </a:ln>
          <a:effectLst/>
        </p:spPr>
        <p:txBody>
          <a:bodyPr wrap="none">
            <a:spAutoFit/>
          </a:bodyPr>
          <a:lstStyle/>
          <a:p>
            <a:r>
              <a:rPr lang="en-US" altLang="zh-CN" sz="2400"/>
              <a:t>-4</a:t>
            </a:r>
          </a:p>
        </p:txBody>
      </p:sp>
      <p:graphicFrame>
        <p:nvGraphicFramePr>
          <p:cNvPr id="73755" name="Object 27"/>
          <p:cNvGraphicFramePr>
            <a:graphicFrameLocks noChangeAspect="1"/>
          </p:cNvGraphicFramePr>
          <p:nvPr/>
        </p:nvGraphicFramePr>
        <p:xfrm>
          <a:off x="4211638" y="3371850"/>
          <a:ext cx="2562225" cy="2000250"/>
        </p:xfrm>
        <a:graphic>
          <a:graphicData uri="http://schemas.openxmlformats.org/presentationml/2006/ole">
            <p:oleObj spid="_x0000_s73755" name="公式" r:id="rId4" imgW="1384300" imgH="965200" progId="Equation.3">
              <p:embed/>
            </p:oleObj>
          </a:graphicData>
        </a:graphic>
      </p:graphicFrame>
      <p:sp>
        <p:nvSpPr>
          <p:cNvPr id="73756" name="Text Box 37"/>
          <p:cNvSpPr txBox="1">
            <a:spLocks noChangeArrowheads="1"/>
          </p:cNvSpPr>
          <p:nvPr/>
        </p:nvSpPr>
        <p:spPr bwMode="auto">
          <a:xfrm>
            <a:off x="900113" y="5683250"/>
            <a:ext cx="4806950" cy="519113"/>
          </a:xfrm>
          <a:prstGeom prst="rect">
            <a:avLst/>
          </a:prstGeom>
          <a:noFill/>
          <a:ln w="9525">
            <a:noFill/>
            <a:miter lim="800000"/>
            <a:headEnd/>
            <a:tailEnd/>
          </a:ln>
          <a:effectLst/>
        </p:spPr>
        <p:txBody>
          <a:bodyPr wrap="none">
            <a:spAutoFit/>
          </a:bodyPr>
          <a:lstStyle/>
          <a:p>
            <a:r>
              <a:rPr lang="zh-CN" altLang="en-US"/>
              <a:t>得</a:t>
            </a:r>
            <a:r>
              <a:rPr lang="en-US" altLang="zh-CN"/>
              <a:t>4</a:t>
            </a:r>
            <a:r>
              <a:rPr lang="zh-CN" altLang="en-US"/>
              <a:t>个○，且不存在没打</a:t>
            </a:r>
            <a:r>
              <a:rPr lang="en-US" altLang="zh-CN"/>
              <a:t>×</a:t>
            </a:r>
            <a:r>
              <a:rPr lang="zh-CN" altLang="en-US"/>
              <a:t>的</a:t>
            </a:r>
            <a:r>
              <a:rPr lang="en-US" altLang="zh-CN"/>
              <a:t>0</a:t>
            </a:r>
          </a:p>
        </p:txBody>
      </p:sp>
      <p:sp>
        <p:nvSpPr>
          <p:cNvPr id="73757" name="Text Box 42"/>
          <p:cNvSpPr txBox="1">
            <a:spLocks noChangeArrowheads="1"/>
          </p:cNvSpPr>
          <p:nvPr/>
        </p:nvSpPr>
        <p:spPr bwMode="auto">
          <a:xfrm>
            <a:off x="6172200" y="5715000"/>
            <a:ext cx="1962150" cy="519113"/>
          </a:xfrm>
          <a:prstGeom prst="rect">
            <a:avLst/>
          </a:prstGeom>
          <a:noFill/>
          <a:ln w="9525">
            <a:noFill/>
            <a:miter lim="800000"/>
            <a:headEnd/>
            <a:tailEnd/>
          </a:ln>
          <a:effectLst/>
        </p:spPr>
        <p:txBody>
          <a:bodyPr wrap="none">
            <a:spAutoFit/>
          </a:bodyPr>
          <a:lstStyle/>
          <a:p>
            <a:r>
              <a:rPr lang="zh-CN" altLang="en-US">
                <a:solidFill>
                  <a:srgbClr val="FF3300"/>
                </a:solidFill>
              </a:rPr>
              <a:t>修改方法！</a:t>
            </a:r>
          </a:p>
        </p:txBody>
      </p:sp>
      <p:sp>
        <p:nvSpPr>
          <p:cNvPr id="73758" name="Oval 43"/>
          <p:cNvSpPr>
            <a:spLocks noChangeArrowheads="1"/>
          </p:cNvSpPr>
          <p:nvPr/>
        </p:nvSpPr>
        <p:spPr bwMode="auto">
          <a:xfrm>
            <a:off x="4716463" y="4148138"/>
            <a:ext cx="360362" cy="360362"/>
          </a:xfrm>
          <a:prstGeom prst="ellipse">
            <a:avLst/>
          </a:prstGeom>
          <a:noFill/>
          <a:ln w="9525">
            <a:solidFill>
              <a:srgbClr val="FF0000"/>
            </a:solidFill>
            <a:round/>
            <a:headEnd/>
            <a:tailEnd/>
          </a:ln>
          <a:effectLst/>
        </p:spPr>
        <p:txBody>
          <a:bodyPr wrap="none" anchor="ctr"/>
          <a:lstStyle/>
          <a:p>
            <a:endParaRPr lang="zh-CN" altLang="en-US"/>
          </a:p>
        </p:txBody>
      </p:sp>
      <p:sp>
        <p:nvSpPr>
          <p:cNvPr id="73759" name="Oval 44"/>
          <p:cNvSpPr>
            <a:spLocks noChangeArrowheads="1"/>
          </p:cNvSpPr>
          <p:nvPr/>
        </p:nvSpPr>
        <p:spPr bwMode="auto">
          <a:xfrm>
            <a:off x="5148263" y="3355975"/>
            <a:ext cx="360362" cy="360363"/>
          </a:xfrm>
          <a:prstGeom prst="ellipse">
            <a:avLst/>
          </a:prstGeom>
          <a:noFill/>
          <a:ln w="9525">
            <a:solidFill>
              <a:srgbClr val="FF0000"/>
            </a:solidFill>
            <a:round/>
            <a:headEnd/>
            <a:tailEnd/>
          </a:ln>
          <a:effectLst/>
        </p:spPr>
        <p:txBody>
          <a:bodyPr wrap="none" anchor="ctr"/>
          <a:lstStyle/>
          <a:p>
            <a:endParaRPr lang="zh-CN" altLang="en-US"/>
          </a:p>
        </p:txBody>
      </p:sp>
      <p:sp>
        <p:nvSpPr>
          <p:cNvPr id="73760" name="Oval 45"/>
          <p:cNvSpPr>
            <a:spLocks noChangeArrowheads="1"/>
          </p:cNvSpPr>
          <p:nvPr/>
        </p:nvSpPr>
        <p:spPr bwMode="auto">
          <a:xfrm>
            <a:off x="5580063" y="4579938"/>
            <a:ext cx="360362" cy="360362"/>
          </a:xfrm>
          <a:prstGeom prst="ellipse">
            <a:avLst/>
          </a:prstGeom>
          <a:noFill/>
          <a:ln w="9525">
            <a:solidFill>
              <a:srgbClr val="FF0000"/>
            </a:solidFill>
            <a:round/>
            <a:headEnd/>
            <a:tailEnd/>
          </a:ln>
          <a:effectLst/>
        </p:spPr>
        <p:txBody>
          <a:bodyPr wrap="none" anchor="ctr"/>
          <a:lstStyle/>
          <a:p>
            <a:endParaRPr lang="zh-CN" altLang="en-US"/>
          </a:p>
        </p:txBody>
      </p:sp>
      <p:graphicFrame>
        <p:nvGraphicFramePr>
          <p:cNvPr id="73761" name="Object 46"/>
          <p:cNvGraphicFramePr>
            <a:graphicFrameLocks noChangeAspect="1"/>
          </p:cNvGraphicFramePr>
          <p:nvPr/>
        </p:nvGraphicFramePr>
        <p:xfrm>
          <a:off x="5867400" y="3284538"/>
          <a:ext cx="474663" cy="509587"/>
        </p:xfrm>
        <a:graphic>
          <a:graphicData uri="http://schemas.openxmlformats.org/presentationml/2006/ole">
            <p:oleObj spid="_x0000_s73761" name="公式" r:id="rId5" imgW="104812" imgH="114210" progId="Equation.3">
              <p:embed/>
            </p:oleObj>
          </a:graphicData>
        </a:graphic>
      </p:graphicFrame>
      <p:graphicFrame>
        <p:nvGraphicFramePr>
          <p:cNvPr id="73762" name="Object 47"/>
          <p:cNvGraphicFramePr>
            <a:graphicFrameLocks noChangeAspect="1"/>
          </p:cNvGraphicFramePr>
          <p:nvPr/>
        </p:nvGraphicFramePr>
        <p:xfrm>
          <a:off x="4643438" y="4868863"/>
          <a:ext cx="474662" cy="509587"/>
        </p:xfrm>
        <a:graphic>
          <a:graphicData uri="http://schemas.openxmlformats.org/presentationml/2006/ole">
            <p:oleObj spid="_x0000_s73762" name="公式" r:id="rId6" imgW="104812" imgH="114210" progId="Equation.3">
              <p:embed/>
            </p:oleObj>
          </a:graphicData>
        </a:graphic>
      </p:graphicFrame>
      <p:graphicFrame>
        <p:nvGraphicFramePr>
          <p:cNvPr id="73763" name="Object 48"/>
          <p:cNvGraphicFramePr>
            <a:graphicFrameLocks noChangeAspect="1"/>
          </p:cNvGraphicFramePr>
          <p:nvPr/>
        </p:nvGraphicFramePr>
        <p:xfrm>
          <a:off x="5508625" y="3716338"/>
          <a:ext cx="474663" cy="509587"/>
        </p:xfrm>
        <a:graphic>
          <a:graphicData uri="http://schemas.openxmlformats.org/presentationml/2006/ole">
            <p:oleObj spid="_x0000_s73763" name="公式" r:id="rId7" imgW="104812" imgH="114210" progId="Equation.3">
              <p:embed/>
            </p:oleObj>
          </a:graphicData>
        </a:graphic>
      </p:graphicFrame>
      <p:sp>
        <p:nvSpPr>
          <p:cNvPr id="73764" name="Oval 49"/>
          <p:cNvSpPr>
            <a:spLocks noChangeArrowheads="1"/>
          </p:cNvSpPr>
          <p:nvPr/>
        </p:nvSpPr>
        <p:spPr bwMode="auto">
          <a:xfrm>
            <a:off x="6300788" y="3787775"/>
            <a:ext cx="360362" cy="360363"/>
          </a:xfrm>
          <a:prstGeom prst="ellipse">
            <a:avLst/>
          </a:prstGeom>
          <a:noFill/>
          <a:ln w="9525">
            <a:solidFill>
              <a:srgbClr val="FF0000"/>
            </a:solidFill>
            <a:round/>
            <a:headEnd/>
            <a:tailEnd/>
          </a:ln>
          <a:effectLst/>
        </p:spPr>
        <p:txBody>
          <a:bodyPr wrap="none" anchor="ctr"/>
          <a:lstStyle/>
          <a:p>
            <a:endParaRPr lang="zh-CN" altLang="en-US"/>
          </a:p>
        </p:txBody>
      </p:sp>
      <p:graphicFrame>
        <p:nvGraphicFramePr>
          <p:cNvPr id="73765" name="Object 50"/>
          <p:cNvGraphicFramePr>
            <a:graphicFrameLocks noChangeAspect="1"/>
          </p:cNvGraphicFramePr>
          <p:nvPr/>
        </p:nvGraphicFramePr>
        <p:xfrm>
          <a:off x="5940425" y="4508500"/>
          <a:ext cx="474663" cy="509588"/>
        </p:xfrm>
        <a:graphic>
          <a:graphicData uri="http://schemas.openxmlformats.org/presentationml/2006/ole">
            <p:oleObj spid="_x0000_s73765" name="公式" r:id="rId8" imgW="104812" imgH="114210" progId="Equation.3">
              <p:embed/>
            </p:oleObj>
          </a:graphicData>
        </a:graphic>
      </p:graphicFrame>
      <p:graphicFrame>
        <p:nvGraphicFramePr>
          <p:cNvPr id="73766" name="Object 51"/>
          <p:cNvGraphicFramePr>
            <a:graphicFrameLocks noChangeAspect="1"/>
          </p:cNvGraphicFramePr>
          <p:nvPr/>
        </p:nvGraphicFramePr>
        <p:xfrm>
          <a:off x="5867400" y="3716338"/>
          <a:ext cx="474663" cy="509587"/>
        </p:xfrm>
        <a:graphic>
          <a:graphicData uri="http://schemas.openxmlformats.org/presentationml/2006/ole">
            <p:oleObj spid="_x0000_s73766" name="公式" r:id="rId9" imgW="104812" imgH="114210" progId="Equation.3">
              <p:embed/>
            </p:oleObj>
          </a:graphicData>
        </a:graphic>
      </p:graphicFrame>
      <p:sp>
        <p:nvSpPr>
          <p:cNvPr id="73767" name="AutoShape 52">
            <a:hlinkClick r:id="rId10" action="ppaction://hlinksldjump" highlightClick="1"/>
          </p:cNvPr>
          <p:cNvSpPr>
            <a:spLocks noChangeArrowheads="1"/>
          </p:cNvSpPr>
          <p:nvPr/>
        </p:nvSpPr>
        <p:spPr bwMode="auto">
          <a:xfrm>
            <a:off x="8675688" y="6391275"/>
            <a:ext cx="468312" cy="466725"/>
          </a:xfrm>
          <a:prstGeom prst="actionButtonForwardNext">
            <a:avLst/>
          </a:prstGeom>
          <a:solidFill>
            <a:schemeClr val="accent1"/>
          </a:solidFill>
          <a:ln w="9525">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95288" y="493713"/>
            <a:ext cx="7858125" cy="946150"/>
          </a:xfrm>
          <a:prstGeom prst="rect">
            <a:avLst/>
          </a:prstGeom>
          <a:noFill/>
          <a:ln w="9525">
            <a:noFill/>
            <a:miter lim="800000"/>
            <a:headEnd/>
            <a:tailEnd/>
          </a:ln>
          <a:effectLst/>
        </p:spPr>
        <p:txBody>
          <a:bodyPr wrap="none">
            <a:spAutoFit/>
          </a:bodyPr>
          <a:lstStyle/>
          <a:p>
            <a:r>
              <a:rPr lang="zh-CN" altLang="en-US"/>
              <a:t>对</a:t>
            </a:r>
            <a:r>
              <a:rPr lang="en-US" altLang="zh-CN"/>
              <a:t>n</a:t>
            </a:r>
            <a:r>
              <a:rPr lang="zh-CN" altLang="en-US"/>
              <a:t>阶费用矩阵</a:t>
            </a:r>
            <a:r>
              <a:rPr lang="en-US" altLang="zh-CN"/>
              <a:t>C</a:t>
            </a:r>
            <a:r>
              <a:rPr lang="zh-CN" altLang="en-US"/>
              <a:t>，若</a:t>
            </a:r>
            <a:r>
              <a:rPr lang="en-US" altLang="zh-CN"/>
              <a:t>C</a:t>
            </a:r>
            <a:r>
              <a:rPr lang="zh-CN" altLang="en-US"/>
              <a:t>有</a:t>
            </a:r>
            <a:r>
              <a:rPr lang="en-US" altLang="zh-CN"/>
              <a:t>n </a:t>
            </a:r>
            <a:r>
              <a:rPr lang="zh-CN" altLang="en-US"/>
              <a:t>个位于不同行不同列的</a:t>
            </a:r>
          </a:p>
          <a:p>
            <a:r>
              <a:rPr lang="zh-CN" altLang="en-US"/>
              <a:t>零元素，即可得最优解</a:t>
            </a:r>
            <a:r>
              <a:rPr lang="en-US" altLang="zh-CN"/>
              <a:t>X</a:t>
            </a:r>
            <a:r>
              <a:rPr lang="en-US" altLang="zh-CN" baseline="-25000"/>
              <a:t>0</a:t>
            </a:r>
            <a:r>
              <a:rPr lang="zh-CN" altLang="en-US" baseline="-25000"/>
              <a:t>。</a:t>
            </a:r>
            <a:r>
              <a:rPr lang="zh-CN" altLang="en-US"/>
              <a:t>否则，对</a:t>
            </a:r>
            <a:r>
              <a:rPr lang="en-US" altLang="zh-CN"/>
              <a:t>C</a:t>
            </a:r>
            <a:r>
              <a:rPr lang="zh-CN" altLang="en-US"/>
              <a:t>进行调整。</a:t>
            </a:r>
            <a:endParaRPr lang="zh-CN" altLang="en-US" baseline="-25000"/>
          </a:p>
        </p:txBody>
      </p:sp>
      <p:sp>
        <p:nvSpPr>
          <p:cNvPr id="74755" name="Text Box 3"/>
          <p:cNvSpPr txBox="1">
            <a:spLocks noChangeArrowheads="1"/>
          </p:cNvSpPr>
          <p:nvPr/>
        </p:nvSpPr>
        <p:spPr bwMode="auto">
          <a:xfrm>
            <a:off x="2819400" y="3289300"/>
            <a:ext cx="438150" cy="457200"/>
          </a:xfrm>
          <a:prstGeom prst="rect">
            <a:avLst/>
          </a:prstGeom>
          <a:noFill/>
          <a:ln w="9525">
            <a:noFill/>
            <a:miter lim="800000"/>
            <a:headEnd/>
            <a:tailEnd/>
          </a:ln>
          <a:effectLst/>
        </p:spPr>
        <p:txBody>
          <a:bodyPr wrap="none">
            <a:spAutoFit/>
          </a:bodyPr>
          <a:lstStyle/>
          <a:p>
            <a:r>
              <a:rPr lang="en-US" altLang="zh-CN" sz="2400"/>
              <a:t>-2</a:t>
            </a:r>
          </a:p>
        </p:txBody>
      </p:sp>
      <p:sp>
        <p:nvSpPr>
          <p:cNvPr id="74756" name="Text Box 4"/>
          <p:cNvSpPr txBox="1">
            <a:spLocks noChangeArrowheads="1"/>
          </p:cNvSpPr>
          <p:nvPr/>
        </p:nvSpPr>
        <p:spPr bwMode="auto">
          <a:xfrm>
            <a:off x="914400" y="3670300"/>
            <a:ext cx="508000" cy="457200"/>
          </a:xfrm>
          <a:prstGeom prst="rect">
            <a:avLst/>
          </a:prstGeom>
          <a:noFill/>
          <a:ln w="9525">
            <a:noFill/>
            <a:miter lim="800000"/>
            <a:headEnd/>
            <a:tailEnd/>
          </a:ln>
          <a:effectLst/>
        </p:spPr>
        <p:txBody>
          <a:bodyPr wrap="none">
            <a:spAutoFit/>
          </a:bodyPr>
          <a:lstStyle/>
          <a:p>
            <a:r>
              <a:rPr lang="en-US" altLang="zh-CN" sz="2400"/>
              <a:t>+2</a:t>
            </a:r>
          </a:p>
        </p:txBody>
      </p:sp>
      <p:graphicFrame>
        <p:nvGraphicFramePr>
          <p:cNvPr id="74757" name="Object 5"/>
          <p:cNvGraphicFramePr>
            <a:graphicFrameLocks noChangeAspect="1"/>
          </p:cNvGraphicFramePr>
          <p:nvPr/>
        </p:nvGraphicFramePr>
        <p:xfrm>
          <a:off x="3352800" y="1847850"/>
          <a:ext cx="2506663" cy="1941513"/>
        </p:xfrm>
        <a:graphic>
          <a:graphicData uri="http://schemas.openxmlformats.org/presentationml/2006/ole">
            <p:oleObj spid="_x0000_s74757" name="公式" r:id="rId3" imgW="1435100" imgH="965200" progId="Equation.3">
              <p:embed/>
            </p:oleObj>
          </a:graphicData>
        </a:graphic>
      </p:graphicFrame>
      <p:sp>
        <p:nvSpPr>
          <p:cNvPr id="74758" name="Text Box 6"/>
          <p:cNvSpPr txBox="1">
            <a:spLocks noChangeArrowheads="1"/>
          </p:cNvSpPr>
          <p:nvPr/>
        </p:nvSpPr>
        <p:spPr bwMode="auto">
          <a:xfrm>
            <a:off x="5791200" y="2451100"/>
            <a:ext cx="438150" cy="457200"/>
          </a:xfrm>
          <a:prstGeom prst="rect">
            <a:avLst/>
          </a:prstGeom>
          <a:noFill/>
          <a:ln w="9525">
            <a:noFill/>
            <a:miter lim="800000"/>
            <a:headEnd/>
            <a:tailEnd/>
          </a:ln>
          <a:effectLst/>
        </p:spPr>
        <p:txBody>
          <a:bodyPr wrap="none">
            <a:spAutoFit/>
          </a:bodyPr>
          <a:lstStyle/>
          <a:p>
            <a:r>
              <a:rPr lang="en-US" altLang="zh-CN" sz="2400"/>
              <a:t>-2</a:t>
            </a:r>
          </a:p>
        </p:txBody>
      </p:sp>
      <p:graphicFrame>
        <p:nvGraphicFramePr>
          <p:cNvPr id="74759" name="Object 7"/>
          <p:cNvGraphicFramePr>
            <a:graphicFrameLocks noChangeAspect="1"/>
          </p:cNvGraphicFramePr>
          <p:nvPr/>
        </p:nvGraphicFramePr>
        <p:xfrm>
          <a:off x="6227763" y="1773238"/>
          <a:ext cx="2519362" cy="2016125"/>
        </p:xfrm>
        <a:graphic>
          <a:graphicData uri="http://schemas.openxmlformats.org/presentationml/2006/ole">
            <p:oleObj spid="_x0000_s74759" name="公式" r:id="rId4" imgW="1371600" imgH="965200" progId="Equation.3">
              <p:embed/>
            </p:oleObj>
          </a:graphicData>
        </a:graphic>
      </p:graphicFrame>
      <p:sp>
        <p:nvSpPr>
          <p:cNvPr id="74760" name="Text Box 20"/>
          <p:cNvSpPr txBox="1">
            <a:spLocks noChangeArrowheads="1"/>
          </p:cNvSpPr>
          <p:nvPr/>
        </p:nvSpPr>
        <p:spPr bwMode="auto">
          <a:xfrm>
            <a:off x="539750" y="4868863"/>
            <a:ext cx="4332288" cy="519112"/>
          </a:xfrm>
          <a:prstGeom prst="rect">
            <a:avLst/>
          </a:prstGeom>
          <a:noFill/>
          <a:ln w="9525">
            <a:noFill/>
            <a:miter lim="800000"/>
            <a:headEnd/>
            <a:tailEnd/>
          </a:ln>
          <a:effectLst/>
        </p:spPr>
        <p:txBody>
          <a:bodyPr wrap="none">
            <a:spAutoFit/>
          </a:bodyPr>
          <a:lstStyle/>
          <a:p>
            <a:r>
              <a:rPr lang="zh-CN" altLang="en-US"/>
              <a:t>最优指派方案：甲做</a:t>
            </a:r>
            <a:r>
              <a:rPr lang="en-US" altLang="zh-CN"/>
              <a:t>B</a:t>
            </a:r>
            <a:r>
              <a:rPr lang="zh-CN" altLang="en-US"/>
              <a:t>工作</a:t>
            </a:r>
          </a:p>
        </p:txBody>
      </p:sp>
      <p:sp>
        <p:nvSpPr>
          <p:cNvPr id="74761" name="Text Box 21"/>
          <p:cNvSpPr txBox="1">
            <a:spLocks noChangeArrowheads="1"/>
          </p:cNvSpPr>
          <p:nvPr/>
        </p:nvSpPr>
        <p:spPr bwMode="auto">
          <a:xfrm>
            <a:off x="4860925" y="4868863"/>
            <a:ext cx="2198688" cy="519112"/>
          </a:xfrm>
          <a:prstGeom prst="rect">
            <a:avLst/>
          </a:prstGeom>
          <a:noFill/>
          <a:ln w="9525">
            <a:noFill/>
            <a:miter lim="800000"/>
            <a:headEnd/>
            <a:tailEnd/>
          </a:ln>
          <a:effectLst/>
        </p:spPr>
        <p:txBody>
          <a:bodyPr wrap="none">
            <a:spAutoFit/>
          </a:bodyPr>
          <a:lstStyle/>
          <a:p>
            <a:r>
              <a:rPr lang="zh-CN" altLang="en-US"/>
              <a:t>，乙做</a:t>
            </a:r>
            <a:r>
              <a:rPr lang="en-US" altLang="zh-CN"/>
              <a:t>C</a:t>
            </a:r>
            <a:r>
              <a:rPr lang="zh-CN" altLang="en-US"/>
              <a:t>工作</a:t>
            </a:r>
          </a:p>
        </p:txBody>
      </p:sp>
      <p:sp>
        <p:nvSpPr>
          <p:cNvPr id="74762" name="Text Box 22"/>
          <p:cNvSpPr txBox="1">
            <a:spLocks noChangeArrowheads="1"/>
          </p:cNvSpPr>
          <p:nvPr/>
        </p:nvSpPr>
        <p:spPr bwMode="auto">
          <a:xfrm>
            <a:off x="3059113" y="5373688"/>
            <a:ext cx="1863725" cy="519112"/>
          </a:xfrm>
          <a:prstGeom prst="rect">
            <a:avLst/>
          </a:prstGeom>
          <a:noFill/>
          <a:ln w="9525">
            <a:noFill/>
            <a:miter lim="800000"/>
            <a:headEnd/>
            <a:tailEnd/>
          </a:ln>
          <a:effectLst/>
        </p:spPr>
        <p:txBody>
          <a:bodyPr wrap="none">
            <a:spAutoFit/>
          </a:bodyPr>
          <a:lstStyle/>
          <a:p>
            <a:r>
              <a:rPr lang="zh-CN" altLang="en-US"/>
              <a:t>丙做</a:t>
            </a:r>
            <a:r>
              <a:rPr lang="en-US" altLang="zh-CN"/>
              <a:t>A</a:t>
            </a:r>
            <a:r>
              <a:rPr lang="zh-CN" altLang="en-US"/>
              <a:t>工作</a:t>
            </a:r>
          </a:p>
        </p:txBody>
      </p:sp>
      <p:sp>
        <p:nvSpPr>
          <p:cNvPr id="74763" name="Text Box 23"/>
          <p:cNvSpPr txBox="1">
            <a:spLocks noChangeArrowheads="1"/>
          </p:cNvSpPr>
          <p:nvPr/>
        </p:nvSpPr>
        <p:spPr bwMode="auto">
          <a:xfrm>
            <a:off x="4859338" y="5373688"/>
            <a:ext cx="2219325" cy="519112"/>
          </a:xfrm>
          <a:prstGeom prst="rect">
            <a:avLst/>
          </a:prstGeom>
          <a:noFill/>
          <a:ln w="9525">
            <a:noFill/>
            <a:miter lim="800000"/>
            <a:headEnd/>
            <a:tailEnd/>
          </a:ln>
          <a:effectLst/>
        </p:spPr>
        <p:txBody>
          <a:bodyPr wrap="none">
            <a:spAutoFit/>
          </a:bodyPr>
          <a:lstStyle/>
          <a:p>
            <a:r>
              <a:rPr lang="zh-CN" altLang="en-US"/>
              <a:t>，丁做</a:t>
            </a:r>
            <a:r>
              <a:rPr lang="en-US" altLang="zh-CN"/>
              <a:t>D</a:t>
            </a:r>
            <a:r>
              <a:rPr lang="zh-CN" altLang="en-US"/>
              <a:t>工作</a:t>
            </a:r>
          </a:p>
        </p:txBody>
      </p:sp>
      <p:sp>
        <p:nvSpPr>
          <p:cNvPr id="74764" name="Text Box 24"/>
          <p:cNvSpPr txBox="1">
            <a:spLocks noChangeArrowheads="1"/>
          </p:cNvSpPr>
          <p:nvPr/>
        </p:nvSpPr>
        <p:spPr bwMode="auto">
          <a:xfrm>
            <a:off x="3059113" y="5949950"/>
            <a:ext cx="1824037" cy="519113"/>
          </a:xfrm>
          <a:prstGeom prst="rect">
            <a:avLst/>
          </a:prstGeom>
          <a:noFill/>
          <a:ln w="9525">
            <a:noFill/>
            <a:miter lim="800000"/>
            <a:headEnd/>
            <a:tailEnd/>
          </a:ln>
          <a:effectLst/>
        </p:spPr>
        <p:txBody>
          <a:bodyPr wrap="none">
            <a:spAutoFit/>
          </a:bodyPr>
          <a:lstStyle/>
          <a:p>
            <a:r>
              <a:rPr lang="zh-CN" altLang="en-US"/>
              <a:t>戊做</a:t>
            </a:r>
            <a:r>
              <a:rPr lang="en-US" altLang="zh-CN"/>
              <a:t>E</a:t>
            </a:r>
            <a:r>
              <a:rPr lang="zh-CN" altLang="en-US"/>
              <a:t>工作</a:t>
            </a:r>
          </a:p>
        </p:txBody>
      </p:sp>
      <p:sp>
        <p:nvSpPr>
          <p:cNvPr id="74765" name="Text Box 25"/>
          <p:cNvSpPr txBox="1">
            <a:spLocks noChangeArrowheads="1"/>
          </p:cNvSpPr>
          <p:nvPr/>
        </p:nvSpPr>
        <p:spPr bwMode="auto">
          <a:xfrm>
            <a:off x="2895600" y="3060700"/>
            <a:ext cx="946150" cy="1006475"/>
          </a:xfrm>
          <a:prstGeom prst="rect">
            <a:avLst/>
          </a:prstGeom>
          <a:noFill/>
          <a:ln w="9525">
            <a:noFill/>
            <a:miter lim="800000"/>
            <a:headEnd/>
            <a:tailEnd/>
          </a:ln>
          <a:effectLst/>
        </p:spPr>
        <p:txBody>
          <a:bodyPr wrap="none">
            <a:spAutoFit/>
          </a:bodyPr>
          <a:lstStyle/>
          <a:p>
            <a:r>
              <a:rPr lang="zh-CN" altLang="en-US" sz="6000">
                <a:solidFill>
                  <a:srgbClr val="FF0000"/>
                </a:solidFill>
              </a:rPr>
              <a:t>？</a:t>
            </a:r>
          </a:p>
        </p:txBody>
      </p:sp>
      <p:sp>
        <p:nvSpPr>
          <p:cNvPr id="74766" name="Text Box 26"/>
          <p:cNvSpPr txBox="1">
            <a:spLocks noChangeArrowheads="1"/>
          </p:cNvSpPr>
          <p:nvPr/>
        </p:nvSpPr>
        <p:spPr bwMode="auto">
          <a:xfrm>
            <a:off x="882650" y="3502025"/>
            <a:ext cx="946150" cy="1006475"/>
          </a:xfrm>
          <a:prstGeom prst="rect">
            <a:avLst/>
          </a:prstGeom>
          <a:noFill/>
          <a:ln w="9525">
            <a:noFill/>
            <a:miter lim="800000"/>
            <a:headEnd/>
            <a:tailEnd/>
          </a:ln>
          <a:effectLst/>
        </p:spPr>
        <p:txBody>
          <a:bodyPr wrap="none">
            <a:spAutoFit/>
          </a:bodyPr>
          <a:lstStyle/>
          <a:p>
            <a:r>
              <a:rPr lang="zh-CN" altLang="en-US" sz="6000">
                <a:solidFill>
                  <a:srgbClr val="FF0000"/>
                </a:solidFill>
              </a:rPr>
              <a:t>？</a:t>
            </a:r>
          </a:p>
        </p:txBody>
      </p:sp>
      <p:graphicFrame>
        <p:nvGraphicFramePr>
          <p:cNvPr id="74767" name="Object 37"/>
          <p:cNvGraphicFramePr>
            <a:graphicFrameLocks noChangeAspect="1"/>
          </p:cNvGraphicFramePr>
          <p:nvPr/>
        </p:nvGraphicFramePr>
        <p:xfrm>
          <a:off x="611188" y="4305300"/>
          <a:ext cx="2376487" cy="465138"/>
        </p:xfrm>
        <a:graphic>
          <a:graphicData uri="http://schemas.openxmlformats.org/presentationml/2006/ole">
            <p:oleObj spid="_x0000_s74767" name="公式" r:id="rId5" imgW="914400" imgH="228600" progId="Equation.3">
              <p:embed/>
            </p:oleObj>
          </a:graphicData>
        </a:graphic>
      </p:graphicFrame>
      <p:graphicFrame>
        <p:nvGraphicFramePr>
          <p:cNvPr id="74768" name="Object 38"/>
          <p:cNvGraphicFramePr>
            <a:graphicFrameLocks noChangeAspect="1"/>
          </p:cNvGraphicFramePr>
          <p:nvPr/>
        </p:nvGraphicFramePr>
        <p:xfrm>
          <a:off x="2987675" y="4292600"/>
          <a:ext cx="936625" cy="492125"/>
        </p:xfrm>
        <a:graphic>
          <a:graphicData uri="http://schemas.openxmlformats.org/presentationml/2006/ole">
            <p:oleObj spid="_x0000_s74768" name="公式" r:id="rId6" imgW="482391" imgH="228501" progId="Equation.3">
              <p:embed/>
            </p:oleObj>
          </a:graphicData>
        </a:graphic>
      </p:graphicFrame>
      <p:graphicFrame>
        <p:nvGraphicFramePr>
          <p:cNvPr id="74769" name="Object 39"/>
          <p:cNvGraphicFramePr>
            <a:graphicFrameLocks noChangeAspect="1"/>
          </p:cNvGraphicFramePr>
          <p:nvPr/>
        </p:nvGraphicFramePr>
        <p:xfrm>
          <a:off x="3995738" y="4305300"/>
          <a:ext cx="849312" cy="503238"/>
        </p:xfrm>
        <a:graphic>
          <a:graphicData uri="http://schemas.openxmlformats.org/presentationml/2006/ole">
            <p:oleObj spid="_x0000_s74769" name="公式" r:id="rId7" imgW="469900" imgH="228600" progId="Equation.3">
              <p:embed/>
            </p:oleObj>
          </a:graphicData>
        </a:graphic>
      </p:graphicFrame>
      <p:graphicFrame>
        <p:nvGraphicFramePr>
          <p:cNvPr id="74770" name="Object 40"/>
          <p:cNvGraphicFramePr>
            <a:graphicFrameLocks noChangeAspect="1"/>
          </p:cNvGraphicFramePr>
          <p:nvPr/>
        </p:nvGraphicFramePr>
        <p:xfrm>
          <a:off x="4933950" y="4305300"/>
          <a:ext cx="935038" cy="481013"/>
        </p:xfrm>
        <a:graphic>
          <a:graphicData uri="http://schemas.openxmlformats.org/presentationml/2006/ole">
            <p:oleObj spid="_x0000_s74770" name="公式" r:id="rId8" imgW="444307" imgH="228501" progId="Equation.3">
              <p:embed/>
            </p:oleObj>
          </a:graphicData>
        </a:graphic>
      </p:graphicFrame>
      <p:graphicFrame>
        <p:nvGraphicFramePr>
          <p:cNvPr id="74771" name="Object 41"/>
          <p:cNvGraphicFramePr>
            <a:graphicFrameLocks noChangeAspect="1"/>
          </p:cNvGraphicFramePr>
          <p:nvPr/>
        </p:nvGraphicFramePr>
        <p:xfrm>
          <a:off x="6805613" y="4305300"/>
          <a:ext cx="2046287" cy="517525"/>
        </p:xfrm>
        <a:graphic>
          <a:graphicData uri="http://schemas.openxmlformats.org/presentationml/2006/ole">
            <p:oleObj spid="_x0000_s74771" name="公式" r:id="rId9" imgW="787058" imgH="253890" progId="Equation.3">
              <p:embed/>
            </p:oleObj>
          </a:graphicData>
        </a:graphic>
      </p:graphicFrame>
      <p:graphicFrame>
        <p:nvGraphicFramePr>
          <p:cNvPr id="74772" name="Object 48"/>
          <p:cNvGraphicFramePr>
            <a:graphicFrameLocks noChangeAspect="1"/>
          </p:cNvGraphicFramePr>
          <p:nvPr/>
        </p:nvGraphicFramePr>
        <p:xfrm>
          <a:off x="5816600" y="4305300"/>
          <a:ext cx="1044575" cy="481013"/>
        </p:xfrm>
        <a:graphic>
          <a:graphicData uri="http://schemas.openxmlformats.org/presentationml/2006/ole">
            <p:oleObj spid="_x0000_s74772" name="公式" r:id="rId10" imgW="495085" imgH="228501" progId="Equation.3">
              <p:embed/>
            </p:oleObj>
          </a:graphicData>
        </a:graphic>
      </p:graphicFrame>
      <p:graphicFrame>
        <p:nvGraphicFramePr>
          <p:cNvPr id="74773" name="Object 50"/>
          <p:cNvGraphicFramePr>
            <a:graphicFrameLocks noChangeAspect="1"/>
          </p:cNvGraphicFramePr>
          <p:nvPr/>
        </p:nvGraphicFramePr>
        <p:xfrm>
          <a:off x="468313" y="1773238"/>
          <a:ext cx="2484437" cy="1943100"/>
        </p:xfrm>
        <a:graphic>
          <a:graphicData uri="http://schemas.openxmlformats.org/presentationml/2006/ole">
            <p:oleObj spid="_x0000_s74773" name="公式" r:id="rId11" imgW="1384300" imgH="965200" progId="Equation.3">
              <p:embed/>
            </p:oleObj>
          </a:graphicData>
        </a:graphic>
      </p:graphicFrame>
      <p:sp>
        <p:nvSpPr>
          <p:cNvPr id="74774" name="Oval 51"/>
          <p:cNvSpPr>
            <a:spLocks noChangeArrowheads="1"/>
          </p:cNvSpPr>
          <p:nvPr/>
        </p:nvSpPr>
        <p:spPr bwMode="auto">
          <a:xfrm>
            <a:off x="912813" y="2559050"/>
            <a:ext cx="360362" cy="360363"/>
          </a:xfrm>
          <a:prstGeom prst="ellipse">
            <a:avLst/>
          </a:prstGeom>
          <a:noFill/>
          <a:ln w="9525">
            <a:solidFill>
              <a:srgbClr val="FF0000"/>
            </a:solidFill>
            <a:round/>
            <a:headEnd/>
            <a:tailEnd/>
          </a:ln>
          <a:effectLst/>
        </p:spPr>
        <p:txBody>
          <a:bodyPr wrap="none" anchor="ctr"/>
          <a:lstStyle/>
          <a:p>
            <a:endParaRPr lang="zh-CN" altLang="en-US"/>
          </a:p>
        </p:txBody>
      </p:sp>
      <p:sp>
        <p:nvSpPr>
          <p:cNvPr id="74775" name="Oval 52"/>
          <p:cNvSpPr>
            <a:spLocks noChangeArrowheads="1"/>
          </p:cNvSpPr>
          <p:nvPr/>
        </p:nvSpPr>
        <p:spPr bwMode="auto">
          <a:xfrm>
            <a:off x="1344613" y="1766888"/>
            <a:ext cx="360362" cy="360362"/>
          </a:xfrm>
          <a:prstGeom prst="ellipse">
            <a:avLst/>
          </a:prstGeom>
          <a:noFill/>
          <a:ln w="9525">
            <a:solidFill>
              <a:srgbClr val="FF0000"/>
            </a:solidFill>
            <a:round/>
            <a:headEnd/>
            <a:tailEnd/>
          </a:ln>
          <a:effectLst/>
        </p:spPr>
        <p:txBody>
          <a:bodyPr wrap="none" anchor="ctr"/>
          <a:lstStyle/>
          <a:p>
            <a:endParaRPr lang="zh-CN" altLang="en-US"/>
          </a:p>
        </p:txBody>
      </p:sp>
      <p:sp>
        <p:nvSpPr>
          <p:cNvPr id="74776" name="Oval 53"/>
          <p:cNvSpPr>
            <a:spLocks noChangeArrowheads="1"/>
          </p:cNvSpPr>
          <p:nvPr/>
        </p:nvSpPr>
        <p:spPr bwMode="auto">
          <a:xfrm>
            <a:off x="1776413" y="2990850"/>
            <a:ext cx="360362" cy="360363"/>
          </a:xfrm>
          <a:prstGeom prst="ellipse">
            <a:avLst/>
          </a:prstGeom>
          <a:noFill/>
          <a:ln w="9525">
            <a:solidFill>
              <a:srgbClr val="FF0000"/>
            </a:solidFill>
            <a:round/>
            <a:headEnd/>
            <a:tailEnd/>
          </a:ln>
          <a:effectLst/>
        </p:spPr>
        <p:txBody>
          <a:bodyPr wrap="none" anchor="ctr"/>
          <a:lstStyle/>
          <a:p>
            <a:endParaRPr lang="zh-CN" altLang="en-US"/>
          </a:p>
        </p:txBody>
      </p:sp>
      <p:graphicFrame>
        <p:nvGraphicFramePr>
          <p:cNvPr id="74777" name="Object 54"/>
          <p:cNvGraphicFramePr>
            <a:graphicFrameLocks noChangeAspect="1"/>
          </p:cNvGraphicFramePr>
          <p:nvPr/>
        </p:nvGraphicFramePr>
        <p:xfrm>
          <a:off x="2063750" y="1695450"/>
          <a:ext cx="474663" cy="509588"/>
        </p:xfrm>
        <a:graphic>
          <a:graphicData uri="http://schemas.openxmlformats.org/presentationml/2006/ole">
            <p:oleObj spid="_x0000_s74777" name="公式" r:id="rId12" imgW="104812" imgH="114210" progId="Equation.3">
              <p:embed/>
            </p:oleObj>
          </a:graphicData>
        </a:graphic>
      </p:graphicFrame>
      <p:graphicFrame>
        <p:nvGraphicFramePr>
          <p:cNvPr id="74778" name="Object 55"/>
          <p:cNvGraphicFramePr>
            <a:graphicFrameLocks noChangeAspect="1"/>
          </p:cNvGraphicFramePr>
          <p:nvPr/>
        </p:nvGraphicFramePr>
        <p:xfrm>
          <a:off x="839788" y="3279775"/>
          <a:ext cx="474662" cy="509588"/>
        </p:xfrm>
        <a:graphic>
          <a:graphicData uri="http://schemas.openxmlformats.org/presentationml/2006/ole">
            <p:oleObj spid="_x0000_s74778" name="公式" r:id="rId13" imgW="104812" imgH="114210" progId="Equation.3">
              <p:embed/>
            </p:oleObj>
          </a:graphicData>
        </a:graphic>
      </p:graphicFrame>
      <p:graphicFrame>
        <p:nvGraphicFramePr>
          <p:cNvPr id="74779" name="Object 56"/>
          <p:cNvGraphicFramePr>
            <a:graphicFrameLocks noChangeAspect="1"/>
          </p:cNvGraphicFramePr>
          <p:nvPr/>
        </p:nvGraphicFramePr>
        <p:xfrm>
          <a:off x="1704975" y="2127250"/>
          <a:ext cx="474663" cy="509588"/>
        </p:xfrm>
        <a:graphic>
          <a:graphicData uri="http://schemas.openxmlformats.org/presentationml/2006/ole">
            <p:oleObj spid="_x0000_s74779" name="公式" r:id="rId14" imgW="104812" imgH="114210" progId="Equation.3">
              <p:embed/>
            </p:oleObj>
          </a:graphicData>
        </a:graphic>
      </p:graphicFrame>
      <p:sp>
        <p:nvSpPr>
          <p:cNvPr id="74780" name="Oval 57"/>
          <p:cNvSpPr>
            <a:spLocks noChangeArrowheads="1"/>
          </p:cNvSpPr>
          <p:nvPr/>
        </p:nvSpPr>
        <p:spPr bwMode="auto">
          <a:xfrm>
            <a:off x="2497138" y="2198688"/>
            <a:ext cx="360362" cy="360362"/>
          </a:xfrm>
          <a:prstGeom prst="ellipse">
            <a:avLst/>
          </a:prstGeom>
          <a:noFill/>
          <a:ln w="9525">
            <a:solidFill>
              <a:srgbClr val="FF0000"/>
            </a:solidFill>
            <a:round/>
            <a:headEnd/>
            <a:tailEnd/>
          </a:ln>
          <a:effectLst/>
        </p:spPr>
        <p:txBody>
          <a:bodyPr wrap="none" anchor="ctr"/>
          <a:lstStyle/>
          <a:p>
            <a:endParaRPr lang="zh-CN" altLang="en-US"/>
          </a:p>
        </p:txBody>
      </p:sp>
      <p:graphicFrame>
        <p:nvGraphicFramePr>
          <p:cNvPr id="74781" name="Object 58"/>
          <p:cNvGraphicFramePr>
            <a:graphicFrameLocks noChangeAspect="1"/>
          </p:cNvGraphicFramePr>
          <p:nvPr/>
        </p:nvGraphicFramePr>
        <p:xfrm>
          <a:off x="2136775" y="2919413"/>
          <a:ext cx="474663" cy="509587"/>
        </p:xfrm>
        <a:graphic>
          <a:graphicData uri="http://schemas.openxmlformats.org/presentationml/2006/ole">
            <p:oleObj spid="_x0000_s74781" name="公式" r:id="rId15" imgW="104812" imgH="114210" progId="Equation.3">
              <p:embed/>
            </p:oleObj>
          </a:graphicData>
        </a:graphic>
      </p:graphicFrame>
      <p:sp>
        <p:nvSpPr>
          <p:cNvPr id="74782" name="Oval 59"/>
          <p:cNvSpPr>
            <a:spLocks noChangeArrowheads="1"/>
          </p:cNvSpPr>
          <p:nvPr/>
        </p:nvSpPr>
        <p:spPr bwMode="auto">
          <a:xfrm>
            <a:off x="6732588" y="2565400"/>
            <a:ext cx="360362" cy="360363"/>
          </a:xfrm>
          <a:prstGeom prst="ellipse">
            <a:avLst/>
          </a:prstGeom>
          <a:noFill/>
          <a:ln w="9525">
            <a:solidFill>
              <a:srgbClr val="FF0000"/>
            </a:solidFill>
            <a:round/>
            <a:headEnd/>
            <a:tailEnd/>
          </a:ln>
          <a:effectLst/>
        </p:spPr>
        <p:txBody>
          <a:bodyPr wrap="none" anchor="ctr"/>
          <a:lstStyle/>
          <a:p>
            <a:endParaRPr lang="zh-CN" altLang="en-US"/>
          </a:p>
        </p:txBody>
      </p:sp>
      <p:graphicFrame>
        <p:nvGraphicFramePr>
          <p:cNvPr id="74783" name="Object 60"/>
          <p:cNvGraphicFramePr>
            <a:graphicFrameLocks noChangeAspect="1"/>
          </p:cNvGraphicFramePr>
          <p:nvPr/>
        </p:nvGraphicFramePr>
        <p:xfrm>
          <a:off x="6659563" y="3284538"/>
          <a:ext cx="474662" cy="509587"/>
        </p:xfrm>
        <a:graphic>
          <a:graphicData uri="http://schemas.openxmlformats.org/presentationml/2006/ole">
            <p:oleObj spid="_x0000_s74783" name="公式" r:id="rId16" imgW="104812" imgH="114210" progId="Equation.3">
              <p:embed/>
            </p:oleObj>
          </a:graphicData>
        </a:graphic>
      </p:graphicFrame>
      <p:sp>
        <p:nvSpPr>
          <p:cNvPr id="74784" name="Oval 61"/>
          <p:cNvSpPr>
            <a:spLocks noChangeArrowheads="1"/>
          </p:cNvSpPr>
          <p:nvPr/>
        </p:nvSpPr>
        <p:spPr bwMode="auto">
          <a:xfrm>
            <a:off x="7164388" y="1844675"/>
            <a:ext cx="360362" cy="360363"/>
          </a:xfrm>
          <a:prstGeom prst="ellipse">
            <a:avLst/>
          </a:prstGeom>
          <a:noFill/>
          <a:ln w="9525">
            <a:solidFill>
              <a:srgbClr val="FF0000"/>
            </a:solidFill>
            <a:round/>
            <a:headEnd/>
            <a:tailEnd/>
          </a:ln>
          <a:effectLst/>
        </p:spPr>
        <p:txBody>
          <a:bodyPr wrap="none" anchor="ctr"/>
          <a:lstStyle/>
          <a:p>
            <a:endParaRPr lang="zh-CN" altLang="en-US"/>
          </a:p>
        </p:txBody>
      </p:sp>
      <p:graphicFrame>
        <p:nvGraphicFramePr>
          <p:cNvPr id="74785" name="Object 62"/>
          <p:cNvGraphicFramePr>
            <a:graphicFrameLocks noChangeAspect="1"/>
          </p:cNvGraphicFramePr>
          <p:nvPr/>
        </p:nvGraphicFramePr>
        <p:xfrm>
          <a:off x="7885113" y="1766888"/>
          <a:ext cx="474662" cy="509587"/>
        </p:xfrm>
        <a:graphic>
          <a:graphicData uri="http://schemas.openxmlformats.org/presentationml/2006/ole">
            <p:oleObj spid="_x0000_s74785" name="公式" r:id="rId17" imgW="104812" imgH="114210" progId="Equation.3">
              <p:embed/>
            </p:oleObj>
          </a:graphicData>
        </a:graphic>
      </p:graphicFrame>
      <p:sp>
        <p:nvSpPr>
          <p:cNvPr id="74786" name="Oval 63"/>
          <p:cNvSpPr>
            <a:spLocks noChangeArrowheads="1"/>
          </p:cNvSpPr>
          <p:nvPr/>
        </p:nvSpPr>
        <p:spPr bwMode="auto">
          <a:xfrm>
            <a:off x="8315325" y="3357563"/>
            <a:ext cx="360363" cy="360362"/>
          </a:xfrm>
          <a:prstGeom prst="ellipse">
            <a:avLst/>
          </a:prstGeom>
          <a:noFill/>
          <a:ln w="9525">
            <a:solidFill>
              <a:srgbClr val="FF0000"/>
            </a:solidFill>
            <a:round/>
            <a:headEnd/>
            <a:tailEnd/>
          </a:ln>
          <a:effectLst/>
        </p:spPr>
        <p:txBody>
          <a:bodyPr wrap="none" anchor="ctr"/>
          <a:lstStyle/>
          <a:p>
            <a:endParaRPr lang="zh-CN" altLang="en-US"/>
          </a:p>
        </p:txBody>
      </p:sp>
      <p:graphicFrame>
        <p:nvGraphicFramePr>
          <p:cNvPr id="74787" name="Object 64"/>
          <p:cNvGraphicFramePr>
            <a:graphicFrameLocks noChangeAspect="1"/>
          </p:cNvGraphicFramePr>
          <p:nvPr/>
        </p:nvGraphicFramePr>
        <p:xfrm>
          <a:off x="8274050" y="2127250"/>
          <a:ext cx="474663" cy="509588"/>
        </p:xfrm>
        <a:graphic>
          <a:graphicData uri="http://schemas.openxmlformats.org/presentationml/2006/ole">
            <p:oleObj spid="_x0000_s74787" name="公式" r:id="rId18" imgW="104812" imgH="114210" progId="Equation.3">
              <p:embed/>
            </p:oleObj>
          </a:graphicData>
        </a:graphic>
      </p:graphicFrame>
      <p:sp>
        <p:nvSpPr>
          <p:cNvPr id="74788" name="Oval 65"/>
          <p:cNvSpPr>
            <a:spLocks noChangeArrowheads="1"/>
          </p:cNvSpPr>
          <p:nvPr/>
        </p:nvSpPr>
        <p:spPr bwMode="auto">
          <a:xfrm>
            <a:off x="7524750" y="2133600"/>
            <a:ext cx="360363" cy="360363"/>
          </a:xfrm>
          <a:prstGeom prst="ellipse">
            <a:avLst/>
          </a:prstGeom>
          <a:noFill/>
          <a:ln w="9525">
            <a:solidFill>
              <a:srgbClr val="FF0000"/>
            </a:solidFill>
            <a:round/>
            <a:headEnd/>
            <a:tailEnd/>
          </a:ln>
          <a:effectLst/>
        </p:spPr>
        <p:txBody>
          <a:bodyPr wrap="none" anchor="ctr"/>
          <a:lstStyle/>
          <a:p>
            <a:endParaRPr lang="zh-CN" altLang="en-US"/>
          </a:p>
        </p:txBody>
      </p:sp>
      <p:graphicFrame>
        <p:nvGraphicFramePr>
          <p:cNvPr id="74789" name="Object 66"/>
          <p:cNvGraphicFramePr>
            <a:graphicFrameLocks noChangeAspect="1"/>
          </p:cNvGraphicFramePr>
          <p:nvPr/>
        </p:nvGraphicFramePr>
        <p:xfrm>
          <a:off x="7481888" y="2919413"/>
          <a:ext cx="474662" cy="509587"/>
        </p:xfrm>
        <a:graphic>
          <a:graphicData uri="http://schemas.openxmlformats.org/presentationml/2006/ole">
            <p:oleObj spid="_x0000_s74789" name="公式" r:id="rId19" imgW="104812" imgH="114210" progId="Equation.3">
              <p:embed/>
            </p:oleObj>
          </a:graphicData>
        </a:graphic>
      </p:graphicFrame>
      <p:graphicFrame>
        <p:nvGraphicFramePr>
          <p:cNvPr id="74790" name="Object 67"/>
          <p:cNvGraphicFramePr>
            <a:graphicFrameLocks noChangeAspect="1"/>
          </p:cNvGraphicFramePr>
          <p:nvPr/>
        </p:nvGraphicFramePr>
        <p:xfrm>
          <a:off x="7885113" y="2060575"/>
          <a:ext cx="474662" cy="509588"/>
        </p:xfrm>
        <a:graphic>
          <a:graphicData uri="http://schemas.openxmlformats.org/presentationml/2006/ole">
            <p:oleObj spid="_x0000_s74790" name="公式" r:id="rId20" imgW="104812" imgH="114210" progId="Equation.3">
              <p:embed/>
            </p:oleObj>
          </a:graphicData>
        </a:graphic>
      </p:graphicFrame>
      <p:sp>
        <p:nvSpPr>
          <p:cNvPr id="74791" name="Oval 68"/>
          <p:cNvSpPr>
            <a:spLocks noChangeArrowheads="1"/>
          </p:cNvSpPr>
          <p:nvPr/>
        </p:nvSpPr>
        <p:spPr bwMode="auto">
          <a:xfrm>
            <a:off x="7956550" y="2997200"/>
            <a:ext cx="360363" cy="360363"/>
          </a:xfrm>
          <a:prstGeom prst="ellipse">
            <a:avLst/>
          </a:prstGeom>
          <a:noFill/>
          <a:ln w="9525">
            <a:solidFill>
              <a:srgbClr val="FF0000"/>
            </a:solidFill>
            <a:round/>
            <a:headEnd/>
            <a:tailEnd/>
          </a:ln>
          <a:effectLst/>
        </p:spPr>
        <p:txBody>
          <a:bodyPr wrap="none" anchor="ctr"/>
          <a:lstStyle/>
          <a:p>
            <a:endParaRPr lang="zh-CN" altLang="en-US"/>
          </a:p>
        </p:txBody>
      </p:sp>
      <p:graphicFrame>
        <p:nvGraphicFramePr>
          <p:cNvPr id="74792" name="Object 69"/>
          <p:cNvGraphicFramePr>
            <a:graphicFrameLocks noChangeAspect="1"/>
          </p:cNvGraphicFramePr>
          <p:nvPr/>
        </p:nvGraphicFramePr>
        <p:xfrm>
          <a:off x="2124075" y="2127250"/>
          <a:ext cx="474663" cy="509588"/>
        </p:xfrm>
        <a:graphic>
          <a:graphicData uri="http://schemas.openxmlformats.org/presentationml/2006/ole">
            <p:oleObj spid="_x0000_s74792" name="公式" r:id="rId21" imgW="104812" imgH="114210" progId="Equation.3">
              <p:embed/>
            </p:oleObj>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611188" y="333375"/>
            <a:ext cx="7272337" cy="955675"/>
          </a:xfrm>
          <a:prstGeom prst="rect">
            <a:avLst/>
          </a:prstGeom>
          <a:solidFill>
            <a:srgbClr val="CCFFFF"/>
          </a:solidFill>
          <a:ln w="9525">
            <a:solidFill>
              <a:srgbClr val="FF00FF"/>
            </a:solidFill>
            <a:miter lim="800000"/>
            <a:headEnd/>
            <a:tailEnd/>
          </a:ln>
          <a:effectLst/>
        </p:spPr>
        <p:txBody>
          <a:bodyPr>
            <a:spAutoFit/>
          </a:bodyPr>
          <a:lstStyle/>
          <a:p>
            <a:pPr>
              <a:spcBef>
                <a:spcPct val="50000"/>
              </a:spcBef>
            </a:pPr>
            <a:r>
              <a:rPr lang="zh-CN" altLang="en-US"/>
              <a:t>当</a:t>
            </a:r>
            <a:r>
              <a:rPr lang="en-US" altLang="zh-CN"/>
              <a:t>C</a:t>
            </a:r>
            <a:r>
              <a:rPr lang="zh-CN" altLang="en-US"/>
              <a:t>没有</a:t>
            </a:r>
            <a:r>
              <a:rPr lang="en-US" altLang="zh-CN"/>
              <a:t>n </a:t>
            </a:r>
            <a:r>
              <a:rPr lang="zh-CN" altLang="en-US"/>
              <a:t>个位于不同行不同列的零元素时，对</a:t>
            </a:r>
            <a:r>
              <a:rPr lang="en-US" altLang="zh-CN"/>
              <a:t>C</a:t>
            </a:r>
            <a:r>
              <a:rPr lang="zh-CN" altLang="en-US"/>
              <a:t>进行调整。</a:t>
            </a:r>
          </a:p>
        </p:txBody>
      </p:sp>
      <p:sp>
        <p:nvSpPr>
          <p:cNvPr id="75779" name="Text Box 3"/>
          <p:cNvSpPr txBox="1">
            <a:spLocks noChangeArrowheads="1"/>
          </p:cNvSpPr>
          <p:nvPr/>
        </p:nvSpPr>
        <p:spPr bwMode="auto">
          <a:xfrm>
            <a:off x="539750" y="1412875"/>
            <a:ext cx="7473950" cy="519113"/>
          </a:xfrm>
          <a:prstGeom prst="rect">
            <a:avLst/>
          </a:prstGeom>
          <a:noFill/>
          <a:ln w="9525">
            <a:noFill/>
            <a:miter lim="800000"/>
            <a:headEnd/>
            <a:tailEnd/>
          </a:ln>
          <a:effectLst/>
        </p:spPr>
        <p:txBody>
          <a:bodyPr wrap="none">
            <a:spAutoFit/>
          </a:bodyPr>
          <a:lstStyle/>
          <a:p>
            <a:r>
              <a:rPr lang="zh-CN" altLang="en-US" dirty="0"/>
              <a:t>第一步：做能复盖所有</a:t>
            </a:r>
            <a:r>
              <a:rPr lang="en-US" altLang="zh-CN" dirty="0"/>
              <a:t>0</a:t>
            </a:r>
            <a:r>
              <a:rPr lang="zh-CN" altLang="en-US" dirty="0"/>
              <a:t>元素的</a:t>
            </a:r>
            <a:r>
              <a:rPr lang="zh-CN" altLang="en-US" dirty="0">
                <a:solidFill>
                  <a:srgbClr val="FF3300"/>
                </a:solidFill>
              </a:rPr>
              <a:t>最小直线集合</a:t>
            </a:r>
            <a:r>
              <a:rPr lang="zh-CN" altLang="en-US" dirty="0"/>
              <a:t>：</a:t>
            </a:r>
          </a:p>
        </p:txBody>
      </p:sp>
      <p:sp>
        <p:nvSpPr>
          <p:cNvPr id="75780" name="Text Box 4"/>
          <p:cNvSpPr txBox="1">
            <a:spLocks noChangeArrowheads="1"/>
          </p:cNvSpPr>
          <p:nvPr/>
        </p:nvSpPr>
        <p:spPr bwMode="auto">
          <a:xfrm>
            <a:off x="827088" y="1916113"/>
            <a:ext cx="3917950" cy="519112"/>
          </a:xfrm>
          <a:prstGeom prst="rect">
            <a:avLst/>
          </a:prstGeom>
          <a:noFill/>
          <a:ln w="9525">
            <a:noFill/>
            <a:miter lim="800000"/>
            <a:headEnd/>
            <a:tailEnd/>
          </a:ln>
          <a:effectLst/>
        </p:spPr>
        <p:txBody>
          <a:bodyPr wrap="none">
            <a:spAutoFit/>
          </a:bodyPr>
          <a:lstStyle/>
          <a:p>
            <a:r>
              <a:rPr lang="en-US" altLang="zh-CN"/>
              <a:t>1</a:t>
            </a:r>
            <a:r>
              <a:rPr lang="zh-CN" altLang="en-US"/>
              <a:t>）对没有○的行打√号</a:t>
            </a:r>
          </a:p>
        </p:txBody>
      </p:sp>
      <p:sp>
        <p:nvSpPr>
          <p:cNvPr id="75781" name="Text Box 5"/>
          <p:cNvSpPr txBox="1">
            <a:spLocks noChangeArrowheads="1"/>
          </p:cNvSpPr>
          <p:nvPr/>
        </p:nvSpPr>
        <p:spPr bwMode="auto">
          <a:xfrm>
            <a:off x="827088" y="2492375"/>
            <a:ext cx="4451350" cy="946150"/>
          </a:xfrm>
          <a:prstGeom prst="rect">
            <a:avLst/>
          </a:prstGeom>
          <a:noFill/>
          <a:ln w="9525">
            <a:noFill/>
            <a:miter lim="800000"/>
            <a:headEnd/>
            <a:tailEnd/>
          </a:ln>
          <a:effectLst/>
        </p:spPr>
        <p:txBody>
          <a:bodyPr wrap="none">
            <a:spAutoFit/>
          </a:bodyPr>
          <a:lstStyle/>
          <a:p>
            <a:r>
              <a:rPr lang="en-US" altLang="zh-CN"/>
              <a:t>2</a:t>
            </a:r>
            <a:r>
              <a:rPr lang="zh-CN" altLang="en-US"/>
              <a:t>）对打√号的行上所有</a:t>
            </a:r>
            <a:r>
              <a:rPr lang="en-US" altLang="zh-CN"/>
              <a:t>0</a:t>
            </a:r>
            <a:r>
              <a:rPr lang="zh-CN" altLang="en-US"/>
              <a:t>元</a:t>
            </a:r>
          </a:p>
          <a:p>
            <a:r>
              <a:rPr lang="zh-CN" altLang="en-US"/>
              <a:t>     素的列打√号</a:t>
            </a:r>
          </a:p>
        </p:txBody>
      </p:sp>
      <p:sp>
        <p:nvSpPr>
          <p:cNvPr id="75782" name="Text Box 6"/>
          <p:cNvSpPr txBox="1">
            <a:spLocks noChangeArrowheads="1"/>
          </p:cNvSpPr>
          <p:nvPr/>
        </p:nvSpPr>
        <p:spPr bwMode="auto">
          <a:xfrm>
            <a:off x="827088" y="3429000"/>
            <a:ext cx="4984750" cy="946150"/>
          </a:xfrm>
          <a:prstGeom prst="rect">
            <a:avLst/>
          </a:prstGeom>
          <a:noFill/>
          <a:ln w="9525">
            <a:noFill/>
            <a:miter lim="800000"/>
            <a:headEnd/>
            <a:tailEnd/>
          </a:ln>
          <a:effectLst/>
        </p:spPr>
        <p:txBody>
          <a:bodyPr wrap="none">
            <a:spAutoFit/>
          </a:bodyPr>
          <a:lstStyle/>
          <a:p>
            <a:r>
              <a:rPr lang="en-US" altLang="zh-CN"/>
              <a:t>3</a:t>
            </a:r>
            <a:r>
              <a:rPr lang="zh-CN" altLang="en-US"/>
              <a:t>）再对打√号的列上所有○的</a:t>
            </a:r>
          </a:p>
          <a:p>
            <a:r>
              <a:rPr lang="zh-CN" altLang="en-US"/>
              <a:t>     行打√号</a:t>
            </a:r>
          </a:p>
        </p:txBody>
      </p:sp>
      <p:sp>
        <p:nvSpPr>
          <p:cNvPr id="75783" name="Text Box 7"/>
          <p:cNvSpPr txBox="1">
            <a:spLocks noChangeArrowheads="1"/>
          </p:cNvSpPr>
          <p:nvPr/>
        </p:nvSpPr>
        <p:spPr bwMode="auto">
          <a:xfrm>
            <a:off x="755650" y="4365625"/>
            <a:ext cx="6416675" cy="946150"/>
          </a:xfrm>
          <a:prstGeom prst="rect">
            <a:avLst/>
          </a:prstGeom>
          <a:noFill/>
          <a:ln w="9525">
            <a:noFill/>
            <a:miter lim="800000"/>
            <a:headEnd/>
            <a:tailEnd/>
          </a:ln>
          <a:effectLst/>
        </p:spPr>
        <p:txBody>
          <a:bodyPr>
            <a:spAutoFit/>
          </a:bodyPr>
          <a:lstStyle/>
          <a:p>
            <a:r>
              <a:rPr lang="en-US" altLang="zh-CN"/>
              <a:t>4</a:t>
            </a:r>
            <a:r>
              <a:rPr lang="zh-CN" altLang="en-US"/>
              <a:t>）重复以上步骤直到得不出新的</a:t>
            </a:r>
          </a:p>
          <a:p>
            <a:r>
              <a:rPr lang="zh-CN" altLang="en-US"/>
              <a:t>      打√号为止</a:t>
            </a:r>
          </a:p>
        </p:txBody>
      </p:sp>
      <p:sp>
        <p:nvSpPr>
          <p:cNvPr id="75784" name="Text Box 8"/>
          <p:cNvSpPr txBox="1">
            <a:spLocks noChangeArrowheads="1"/>
          </p:cNvSpPr>
          <p:nvPr/>
        </p:nvSpPr>
        <p:spPr bwMode="auto">
          <a:xfrm>
            <a:off x="827088" y="5300663"/>
            <a:ext cx="6051550" cy="1373187"/>
          </a:xfrm>
          <a:prstGeom prst="rect">
            <a:avLst/>
          </a:prstGeom>
          <a:noFill/>
          <a:ln w="9525">
            <a:noFill/>
            <a:miter lim="800000"/>
            <a:headEnd/>
            <a:tailEnd/>
          </a:ln>
          <a:effectLst/>
        </p:spPr>
        <p:txBody>
          <a:bodyPr wrap="none">
            <a:spAutoFit/>
          </a:bodyPr>
          <a:lstStyle/>
          <a:p>
            <a:r>
              <a:rPr lang="en-US" altLang="zh-CN"/>
              <a:t>5</a:t>
            </a:r>
            <a:r>
              <a:rPr lang="zh-CN" altLang="en-US"/>
              <a:t>）对没有打√号的行画横线，所有</a:t>
            </a:r>
          </a:p>
          <a:p>
            <a:r>
              <a:rPr lang="zh-CN" altLang="en-US"/>
              <a:t>     打√号的列画纵线，所得到的直线</a:t>
            </a:r>
          </a:p>
          <a:p>
            <a:r>
              <a:rPr lang="zh-CN" altLang="en-US"/>
              <a:t>    既是复盖所有</a:t>
            </a:r>
            <a:r>
              <a:rPr lang="en-US" altLang="zh-CN"/>
              <a:t>0</a:t>
            </a:r>
            <a:r>
              <a:rPr lang="zh-CN" altLang="en-US"/>
              <a:t>元素的最小直线集合</a:t>
            </a:r>
          </a:p>
        </p:txBody>
      </p:sp>
      <p:sp>
        <p:nvSpPr>
          <p:cNvPr id="75785" name="Rectangle 26"/>
          <p:cNvSpPr>
            <a:spLocks noChangeArrowheads="1"/>
          </p:cNvSpPr>
          <p:nvPr/>
        </p:nvSpPr>
        <p:spPr bwMode="auto">
          <a:xfrm>
            <a:off x="2916238" y="749300"/>
            <a:ext cx="1962150" cy="519113"/>
          </a:xfrm>
          <a:prstGeom prst="rect">
            <a:avLst/>
          </a:prstGeom>
          <a:noFill/>
          <a:ln w="9525">
            <a:noFill/>
            <a:miter lim="800000"/>
            <a:headEnd/>
            <a:tailEnd/>
          </a:ln>
          <a:effectLst/>
        </p:spPr>
        <p:txBody>
          <a:bodyPr wrap="none">
            <a:spAutoFit/>
          </a:bodyPr>
          <a:lstStyle/>
          <a:p>
            <a:pPr>
              <a:spcBef>
                <a:spcPct val="50000"/>
              </a:spcBef>
            </a:pPr>
            <a:r>
              <a:rPr lang="zh-CN" altLang="en-US"/>
              <a:t>具体步骤：</a:t>
            </a:r>
          </a:p>
        </p:txBody>
      </p:sp>
      <p:sp>
        <p:nvSpPr>
          <p:cNvPr id="75786" name="AutoShape 27">
            <a:hlinkClick r:id="rId4" action="ppaction://hlinksldjump" highlightClick="1"/>
          </p:cNvPr>
          <p:cNvSpPr>
            <a:spLocks noChangeArrowheads="1"/>
          </p:cNvSpPr>
          <p:nvPr/>
        </p:nvSpPr>
        <p:spPr bwMode="auto">
          <a:xfrm>
            <a:off x="8677275" y="6381750"/>
            <a:ext cx="466725" cy="476250"/>
          </a:xfrm>
          <a:prstGeom prst="actionButtonBackPrevious">
            <a:avLst/>
          </a:prstGeom>
          <a:solidFill>
            <a:schemeClr val="accent1"/>
          </a:solidFill>
          <a:ln w="9525">
            <a:noFill/>
            <a:miter lim="800000"/>
            <a:headEnd/>
            <a:tailEnd/>
          </a:ln>
          <a:effectLst/>
        </p:spPr>
        <p:txBody>
          <a:bodyPr wrap="none" anchor="ctr"/>
          <a:lstStyle/>
          <a:p>
            <a:endParaRPr lang="zh-CN" altLang="en-US"/>
          </a:p>
        </p:txBody>
      </p:sp>
      <p:graphicFrame>
        <p:nvGraphicFramePr>
          <p:cNvPr id="75787" name="Object 38"/>
          <p:cNvGraphicFramePr>
            <a:graphicFrameLocks noChangeAspect="1"/>
          </p:cNvGraphicFramePr>
          <p:nvPr/>
        </p:nvGraphicFramePr>
        <p:xfrm>
          <a:off x="6227763" y="2436813"/>
          <a:ext cx="2417762" cy="1855787"/>
        </p:xfrm>
        <a:graphic>
          <a:graphicData uri="http://schemas.openxmlformats.org/presentationml/2006/ole">
            <p:oleObj spid="_x0000_s75787" name="公式" r:id="rId5" imgW="1384300" imgH="965200" progId="Equation.3">
              <p:embed/>
            </p:oleObj>
          </a:graphicData>
        </a:graphic>
      </p:graphicFrame>
      <p:sp>
        <p:nvSpPr>
          <p:cNvPr id="75788" name="Oval 39"/>
          <p:cNvSpPr>
            <a:spLocks noChangeArrowheads="1"/>
          </p:cNvSpPr>
          <p:nvPr/>
        </p:nvSpPr>
        <p:spPr bwMode="auto">
          <a:xfrm>
            <a:off x="6635750" y="3140075"/>
            <a:ext cx="360363" cy="360363"/>
          </a:xfrm>
          <a:prstGeom prst="ellipse">
            <a:avLst/>
          </a:prstGeom>
          <a:noFill/>
          <a:ln w="9525">
            <a:solidFill>
              <a:srgbClr val="FF0000"/>
            </a:solidFill>
            <a:round/>
            <a:headEnd/>
            <a:tailEnd/>
          </a:ln>
          <a:effectLst/>
        </p:spPr>
        <p:txBody>
          <a:bodyPr wrap="none" anchor="ctr"/>
          <a:lstStyle/>
          <a:p>
            <a:endParaRPr lang="zh-CN" altLang="en-US"/>
          </a:p>
        </p:txBody>
      </p:sp>
      <p:sp>
        <p:nvSpPr>
          <p:cNvPr id="75789" name="Oval 40"/>
          <p:cNvSpPr>
            <a:spLocks noChangeArrowheads="1"/>
          </p:cNvSpPr>
          <p:nvPr/>
        </p:nvSpPr>
        <p:spPr bwMode="auto">
          <a:xfrm>
            <a:off x="7067550" y="2420938"/>
            <a:ext cx="360363" cy="360362"/>
          </a:xfrm>
          <a:prstGeom prst="ellipse">
            <a:avLst/>
          </a:prstGeom>
          <a:noFill/>
          <a:ln w="9525">
            <a:solidFill>
              <a:srgbClr val="FF0000"/>
            </a:solidFill>
            <a:round/>
            <a:headEnd/>
            <a:tailEnd/>
          </a:ln>
          <a:effectLst/>
        </p:spPr>
        <p:txBody>
          <a:bodyPr wrap="none" anchor="ctr"/>
          <a:lstStyle/>
          <a:p>
            <a:endParaRPr lang="zh-CN" altLang="en-US"/>
          </a:p>
        </p:txBody>
      </p:sp>
      <p:sp>
        <p:nvSpPr>
          <p:cNvPr id="75790" name="Oval 41"/>
          <p:cNvSpPr>
            <a:spLocks noChangeArrowheads="1"/>
          </p:cNvSpPr>
          <p:nvPr/>
        </p:nvSpPr>
        <p:spPr bwMode="auto">
          <a:xfrm>
            <a:off x="7499350" y="3571875"/>
            <a:ext cx="360363" cy="360363"/>
          </a:xfrm>
          <a:prstGeom prst="ellipse">
            <a:avLst/>
          </a:prstGeom>
          <a:noFill/>
          <a:ln w="9525">
            <a:solidFill>
              <a:srgbClr val="FF0000"/>
            </a:solidFill>
            <a:round/>
            <a:headEnd/>
            <a:tailEnd/>
          </a:ln>
          <a:effectLst/>
        </p:spPr>
        <p:txBody>
          <a:bodyPr wrap="none" anchor="ctr"/>
          <a:lstStyle/>
          <a:p>
            <a:endParaRPr lang="zh-CN" altLang="en-US"/>
          </a:p>
        </p:txBody>
      </p:sp>
      <p:graphicFrame>
        <p:nvGraphicFramePr>
          <p:cNvPr id="75791" name="Object 42"/>
          <p:cNvGraphicFramePr>
            <a:graphicFrameLocks noChangeAspect="1"/>
          </p:cNvGraphicFramePr>
          <p:nvPr/>
        </p:nvGraphicFramePr>
        <p:xfrm>
          <a:off x="7786688" y="2343150"/>
          <a:ext cx="474662" cy="509588"/>
        </p:xfrm>
        <a:graphic>
          <a:graphicData uri="http://schemas.openxmlformats.org/presentationml/2006/ole">
            <p:oleObj spid="_x0000_s75791" name="公式" r:id="rId6" imgW="104812" imgH="114210" progId="Equation.3">
              <p:embed/>
            </p:oleObj>
          </a:graphicData>
        </a:graphic>
      </p:graphicFrame>
      <p:graphicFrame>
        <p:nvGraphicFramePr>
          <p:cNvPr id="75792" name="Object 43"/>
          <p:cNvGraphicFramePr>
            <a:graphicFrameLocks noChangeAspect="1"/>
          </p:cNvGraphicFramePr>
          <p:nvPr/>
        </p:nvGraphicFramePr>
        <p:xfrm>
          <a:off x="6562725" y="3860800"/>
          <a:ext cx="474663" cy="509588"/>
        </p:xfrm>
        <a:graphic>
          <a:graphicData uri="http://schemas.openxmlformats.org/presentationml/2006/ole">
            <p:oleObj spid="_x0000_s75792" name="公式" r:id="rId7" imgW="104812" imgH="114210" progId="Equation.3">
              <p:embed/>
            </p:oleObj>
          </a:graphicData>
        </a:graphic>
      </p:graphicFrame>
      <p:graphicFrame>
        <p:nvGraphicFramePr>
          <p:cNvPr id="75793" name="Object 44"/>
          <p:cNvGraphicFramePr>
            <a:graphicFrameLocks noChangeAspect="1"/>
          </p:cNvGraphicFramePr>
          <p:nvPr/>
        </p:nvGraphicFramePr>
        <p:xfrm>
          <a:off x="7427913" y="2708275"/>
          <a:ext cx="474662" cy="509588"/>
        </p:xfrm>
        <a:graphic>
          <a:graphicData uri="http://schemas.openxmlformats.org/presentationml/2006/ole">
            <p:oleObj spid="_x0000_s75793" name="公式" r:id="rId8" imgW="104812" imgH="114210" progId="Equation.3">
              <p:embed/>
            </p:oleObj>
          </a:graphicData>
        </a:graphic>
      </p:graphicFrame>
      <p:sp>
        <p:nvSpPr>
          <p:cNvPr id="75794" name="Oval 45"/>
          <p:cNvSpPr>
            <a:spLocks noChangeArrowheads="1"/>
          </p:cNvSpPr>
          <p:nvPr/>
        </p:nvSpPr>
        <p:spPr bwMode="auto">
          <a:xfrm>
            <a:off x="8220075" y="2779713"/>
            <a:ext cx="360363" cy="360362"/>
          </a:xfrm>
          <a:prstGeom prst="ellipse">
            <a:avLst/>
          </a:prstGeom>
          <a:noFill/>
          <a:ln w="9525">
            <a:solidFill>
              <a:srgbClr val="FF0000"/>
            </a:solidFill>
            <a:round/>
            <a:headEnd/>
            <a:tailEnd/>
          </a:ln>
          <a:effectLst/>
        </p:spPr>
        <p:txBody>
          <a:bodyPr wrap="none" anchor="ctr"/>
          <a:lstStyle/>
          <a:p>
            <a:endParaRPr lang="zh-CN" altLang="en-US"/>
          </a:p>
        </p:txBody>
      </p:sp>
      <p:graphicFrame>
        <p:nvGraphicFramePr>
          <p:cNvPr id="75795" name="Object 46"/>
          <p:cNvGraphicFramePr>
            <a:graphicFrameLocks noChangeAspect="1"/>
          </p:cNvGraphicFramePr>
          <p:nvPr/>
        </p:nvGraphicFramePr>
        <p:xfrm>
          <a:off x="7859713" y="3500438"/>
          <a:ext cx="474662" cy="509587"/>
        </p:xfrm>
        <a:graphic>
          <a:graphicData uri="http://schemas.openxmlformats.org/presentationml/2006/ole">
            <p:oleObj spid="_x0000_s75795" name="公式" r:id="rId9" imgW="104812" imgH="114210" progId="Equation.3">
              <p:embed/>
            </p:oleObj>
          </a:graphicData>
        </a:graphic>
      </p:graphicFrame>
      <p:graphicFrame>
        <p:nvGraphicFramePr>
          <p:cNvPr id="75796" name="Object 47"/>
          <p:cNvGraphicFramePr>
            <a:graphicFrameLocks noChangeAspect="1"/>
          </p:cNvGraphicFramePr>
          <p:nvPr/>
        </p:nvGraphicFramePr>
        <p:xfrm>
          <a:off x="7786688" y="2708275"/>
          <a:ext cx="474662" cy="509588"/>
        </p:xfrm>
        <a:graphic>
          <a:graphicData uri="http://schemas.openxmlformats.org/presentationml/2006/ole">
            <p:oleObj spid="_x0000_s75796" name="公式" r:id="rId10" imgW="104812" imgH="114210" progId="Equation.3">
              <p:embed/>
            </p:oleObj>
          </a:graphicData>
        </a:graphic>
      </p:graphicFrame>
      <p:sp>
        <p:nvSpPr>
          <p:cNvPr id="75797" name="Rectangle 48"/>
          <p:cNvSpPr>
            <a:spLocks noChangeArrowheads="1"/>
          </p:cNvSpPr>
          <p:nvPr/>
        </p:nvSpPr>
        <p:spPr bwMode="auto">
          <a:xfrm>
            <a:off x="8459788" y="3789363"/>
            <a:ext cx="539750" cy="519112"/>
          </a:xfrm>
          <a:prstGeom prst="rect">
            <a:avLst/>
          </a:prstGeom>
          <a:noFill/>
          <a:ln w="9525">
            <a:noFill/>
            <a:miter lim="800000"/>
            <a:headEnd/>
            <a:tailEnd/>
          </a:ln>
          <a:effectLst/>
        </p:spPr>
        <p:txBody>
          <a:bodyPr wrap="none">
            <a:spAutoFit/>
          </a:bodyPr>
          <a:lstStyle/>
          <a:p>
            <a:r>
              <a:rPr lang="en-US" altLang="zh-CN">
                <a:solidFill>
                  <a:schemeClr val="accent2"/>
                </a:solidFill>
              </a:rPr>
              <a:t>√</a:t>
            </a:r>
          </a:p>
        </p:txBody>
      </p:sp>
      <p:sp>
        <p:nvSpPr>
          <p:cNvPr id="75798" name="Rectangle 49"/>
          <p:cNvSpPr>
            <a:spLocks noChangeArrowheads="1"/>
          </p:cNvSpPr>
          <p:nvPr/>
        </p:nvSpPr>
        <p:spPr bwMode="auto">
          <a:xfrm>
            <a:off x="6516688" y="4205288"/>
            <a:ext cx="539750" cy="519112"/>
          </a:xfrm>
          <a:prstGeom prst="rect">
            <a:avLst/>
          </a:prstGeom>
          <a:noFill/>
          <a:ln w="9525">
            <a:noFill/>
            <a:miter lim="800000"/>
            <a:headEnd/>
            <a:tailEnd/>
          </a:ln>
          <a:effectLst/>
        </p:spPr>
        <p:txBody>
          <a:bodyPr wrap="none">
            <a:spAutoFit/>
          </a:bodyPr>
          <a:lstStyle/>
          <a:p>
            <a:r>
              <a:rPr lang="en-US" altLang="zh-CN">
                <a:solidFill>
                  <a:schemeClr val="accent2"/>
                </a:solidFill>
              </a:rPr>
              <a:t>√</a:t>
            </a:r>
          </a:p>
        </p:txBody>
      </p:sp>
      <p:sp>
        <p:nvSpPr>
          <p:cNvPr id="75799" name="Rectangle 50"/>
          <p:cNvSpPr>
            <a:spLocks noChangeArrowheads="1"/>
          </p:cNvSpPr>
          <p:nvPr/>
        </p:nvSpPr>
        <p:spPr bwMode="auto">
          <a:xfrm>
            <a:off x="8459788" y="3054350"/>
            <a:ext cx="539750" cy="519113"/>
          </a:xfrm>
          <a:prstGeom prst="rect">
            <a:avLst/>
          </a:prstGeom>
          <a:noFill/>
          <a:ln w="9525">
            <a:noFill/>
            <a:miter lim="800000"/>
            <a:headEnd/>
            <a:tailEnd/>
          </a:ln>
          <a:effectLst/>
        </p:spPr>
        <p:txBody>
          <a:bodyPr wrap="none">
            <a:spAutoFit/>
          </a:bodyPr>
          <a:lstStyle/>
          <a:p>
            <a:r>
              <a:rPr lang="en-US" altLang="zh-CN">
                <a:solidFill>
                  <a:schemeClr val="accent2"/>
                </a:solidFill>
              </a:rPr>
              <a:t>√</a:t>
            </a:r>
          </a:p>
        </p:txBody>
      </p:sp>
      <p:sp>
        <p:nvSpPr>
          <p:cNvPr id="75800" name="Line 51"/>
          <p:cNvSpPr>
            <a:spLocks noChangeShapeType="1"/>
          </p:cNvSpPr>
          <p:nvPr/>
        </p:nvSpPr>
        <p:spPr bwMode="auto">
          <a:xfrm>
            <a:off x="6804025" y="2924175"/>
            <a:ext cx="1728788" cy="0"/>
          </a:xfrm>
          <a:prstGeom prst="line">
            <a:avLst/>
          </a:prstGeom>
          <a:noFill/>
          <a:ln w="38100">
            <a:solidFill>
              <a:srgbClr val="0000FF"/>
            </a:solidFill>
            <a:round/>
            <a:headEnd/>
            <a:tailEnd/>
          </a:ln>
          <a:effectLst/>
        </p:spPr>
        <p:txBody>
          <a:bodyPr/>
          <a:lstStyle/>
          <a:p>
            <a:endParaRPr lang="zh-CN" altLang="en-US"/>
          </a:p>
        </p:txBody>
      </p:sp>
      <p:sp>
        <p:nvSpPr>
          <p:cNvPr id="75801" name="Line 52"/>
          <p:cNvSpPr>
            <a:spLocks noChangeShapeType="1"/>
          </p:cNvSpPr>
          <p:nvPr/>
        </p:nvSpPr>
        <p:spPr bwMode="auto">
          <a:xfrm>
            <a:off x="6804025" y="2636838"/>
            <a:ext cx="1728788" cy="0"/>
          </a:xfrm>
          <a:prstGeom prst="line">
            <a:avLst/>
          </a:prstGeom>
          <a:noFill/>
          <a:ln w="38100">
            <a:solidFill>
              <a:srgbClr val="0000FF"/>
            </a:solidFill>
            <a:round/>
            <a:headEnd/>
            <a:tailEnd/>
          </a:ln>
          <a:effectLst/>
        </p:spPr>
        <p:txBody>
          <a:bodyPr/>
          <a:lstStyle/>
          <a:p>
            <a:endParaRPr lang="zh-CN" altLang="en-US"/>
          </a:p>
        </p:txBody>
      </p:sp>
      <p:sp>
        <p:nvSpPr>
          <p:cNvPr id="75802" name="Line 53"/>
          <p:cNvSpPr>
            <a:spLocks noChangeShapeType="1"/>
          </p:cNvSpPr>
          <p:nvPr/>
        </p:nvSpPr>
        <p:spPr bwMode="auto">
          <a:xfrm>
            <a:off x="6804025" y="3716338"/>
            <a:ext cx="1728788" cy="0"/>
          </a:xfrm>
          <a:prstGeom prst="line">
            <a:avLst/>
          </a:prstGeom>
          <a:noFill/>
          <a:ln w="38100">
            <a:solidFill>
              <a:srgbClr val="0000FF"/>
            </a:solidFill>
            <a:round/>
            <a:headEnd/>
            <a:tailEnd/>
          </a:ln>
          <a:effectLst/>
        </p:spPr>
        <p:txBody>
          <a:bodyPr/>
          <a:lstStyle/>
          <a:p>
            <a:endParaRPr lang="zh-CN" altLang="en-US"/>
          </a:p>
        </p:txBody>
      </p:sp>
      <p:sp>
        <p:nvSpPr>
          <p:cNvPr id="75803" name="Line 54"/>
          <p:cNvSpPr>
            <a:spLocks noChangeShapeType="1"/>
          </p:cNvSpPr>
          <p:nvPr/>
        </p:nvSpPr>
        <p:spPr bwMode="auto">
          <a:xfrm>
            <a:off x="6804025" y="2565400"/>
            <a:ext cx="0" cy="1584325"/>
          </a:xfrm>
          <a:prstGeom prst="line">
            <a:avLst/>
          </a:prstGeom>
          <a:noFill/>
          <a:ln w="38100">
            <a:solidFill>
              <a:srgbClr val="0000FF"/>
            </a:solidFill>
            <a:round/>
            <a:headEnd/>
            <a:tailEnd/>
          </a:ln>
          <a:effectLst/>
        </p:spPr>
        <p:txBody>
          <a:bodyPr/>
          <a:lstStyle/>
          <a:p>
            <a:endParaRPr lang="zh-CN" alt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611188" y="496888"/>
            <a:ext cx="7705725" cy="1373187"/>
          </a:xfrm>
          <a:prstGeom prst="rect">
            <a:avLst/>
          </a:prstGeom>
          <a:noFill/>
          <a:ln w="9525">
            <a:noFill/>
            <a:miter lim="800000"/>
            <a:headEnd/>
            <a:tailEnd/>
          </a:ln>
          <a:effectLst/>
        </p:spPr>
        <p:txBody>
          <a:bodyPr>
            <a:spAutoFit/>
          </a:bodyPr>
          <a:lstStyle/>
          <a:p>
            <a:r>
              <a:rPr lang="zh-CN" altLang="en-US"/>
              <a:t>第二步：在没有被直线复盖的元素中找出最</a:t>
            </a:r>
          </a:p>
          <a:p>
            <a:r>
              <a:rPr lang="zh-CN" altLang="en-US"/>
              <a:t>                小元素，让打√号的列加上这个元</a:t>
            </a:r>
          </a:p>
          <a:p>
            <a:r>
              <a:rPr lang="zh-CN" altLang="en-US"/>
              <a:t>                素，打√号的行减去这个元素</a:t>
            </a:r>
          </a:p>
        </p:txBody>
      </p:sp>
      <p:sp>
        <p:nvSpPr>
          <p:cNvPr id="76803" name="Text Box 3"/>
          <p:cNvSpPr txBox="1">
            <a:spLocks noChangeArrowheads="1"/>
          </p:cNvSpPr>
          <p:nvPr/>
        </p:nvSpPr>
        <p:spPr bwMode="auto">
          <a:xfrm>
            <a:off x="684213" y="4508500"/>
            <a:ext cx="8007350" cy="1373188"/>
          </a:xfrm>
          <a:prstGeom prst="rect">
            <a:avLst/>
          </a:prstGeom>
          <a:noFill/>
          <a:ln w="9525">
            <a:noFill/>
            <a:miter lim="800000"/>
            <a:headEnd/>
            <a:tailEnd/>
          </a:ln>
          <a:effectLst/>
        </p:spPr>
        <p:txBody>
          <a:bodyPr wrap="none">
            <a:spAutoFit/>
          </a:bodyPr>
          <a:lstStyle/>
          <a:p>
            <a:r>
              <a:rPr lang="zh-CN" altLang="en-US"/>
              <a:t>第三步：对所得到的矩阵画○，若能得到</a:t>
            </a:r>
            <a:r>
              <a:rPr lang="en-US" altLang="zh-CN"/>
              <a:t>n</a:t>
            </a:r>
            <a:r>
              <a:rPr lang="zh-CN" altLang="en-US"/>
              <a:t>个○，</a:t>
            </a:r>
          </a:p>
          <a:p>
            <a:r>
              <a:rPr lang="zh-CN" altLang="en-US"/>
              <a:t>                则得最优解，否则重复以上步骤，直至得</a:t>
            </a:r>
          </a:p>
          <a:p>
            <a:r>
              <a:rPr lang="zh-CN" altLang="en-US"/>
              <a:t>                到</a:t>
            </a:r>
            <a:r>
              <a:rPr lang="en-US" altLang="zh-CN"/>
              <a:t>n</a:t>
            </a:r>
            <a:r>
              <a:rPr lang="zh-CN" altLang="en-US"/>
              <a:t>个○。</a:t>
            </a:r>
          </a:p>
        </p:txBody>
      </p:sp>
      <p:graphicFrame>
        <p:nvGraphicFramePr>
          <p:cNvPr id="76804" name="Object 34"/>
          <p:cNvGraphicFramePr>
            <a:graphicFrameLocks noChangeAspect="1"/>
          </p:cNvGraphicFramePr>
          <p:nvPr/>
        </p:nvGraphicFramePr>
        <p:xfrm>
          <a:off x="539750" y="2220913"/>
          <a:ext cx="2560638" cy="1855787"/>
        </p:xfrm>
        <a:graphic>
          <a:graphicData uri="http://schemas.openxmlformats.org/presentationml/2006/ole">
            <p:oleObj spid="_x0000_s76804" name="公式" r:id="rId3" imgW="1384300" imgH="965200" progId="Equation.3">
              <p:embed/>
            </p:oleObj>
          </a:graphicData>
        </a:graphic>
      </p:graphicFrame>
      <p:sp>
        <p:nvSpPr>
          <p:cNvPr id="76805" name="Oval 35"/>
          <p:cNvSpPr>
            <a:spLocks noChangeArrowheads="1"/>
          </p:cNvSpPr>
          <p:nvPr/>
        </p:nvSpPr>
        <p:spPr bwMode="auto">
          <a:xfrm>
            <a:off x="971550" y="2924175"/>
            <a:ext cx="360363" cy="360363"/>
          </a:xfrm>
          <a:prstGeom prst="ellipse">
            <a:avLst/>
          </a:prstGeom>
          <a:noFill/>
          <a:ln w="9525">
            <a:solidFill>
              <a:srgbClr val="FF0000"/>
            </a:solidFill>
            <a:round/>
            <a:headEnd/>
            <a:tailEnd/>
          </a:ln>
          <a:effectLst/>
        </p:spPr>
        <p:txBody>
          <a:bodyPr wrap="none" anchor="ctr"/>
          <a:lstStyle/>
          <a:p>
            <a:endParaRPr lang="zh-CN" altLang="en-US"/>
          </a:p>
        </p:txBody>
      </p:sp>
      <p:sp>
        <p:nvSpPr>
          <p:cNvPr id="76806" name="Oval 36"/>
          <p:cNvSpPr>
            <a:spLocks noChangeArrowheads="1"/>
          </p:cNvSpPr>
          <p:nvPr/>
        </p:nvSpPr>
        <p:spPr bwMode="auto">
          <a:xfrm>
            <a:off x="1403350" y="2205038"/>
            <a:ext cx="360363" cy="360362"/>
          </a:xfrm>
          <a:prstGeom prst="ellipse">
            <a:avLst/>
          </a:prstGeom>
          <a:noFill/>
          <a:ln w="9525">
            <a:solidFill>
              <a:srgbClr val="FF0000"/>
            </a:solidFill>
            <a:round/>
            <a:headEnd/>
            <a:tailEnd/>
          </a:ln>
          <a:effectLst/>
        </p:spPr>
        <p:txBody>
          <a:bodyPr wrap="none" anchor="ctr"/>
          <a:lstStyle/>
          <a:p>
            <a:endParaRPr lang="zh-CN" altLang="en-US"/>
          </a:p>
        </p:txBody>
      </p:sp>
      <p:sp>
        <p:nvSpPr>
          <p:cNvPr id="76807" name="Oval 37"/>
          <p:cNvSpPr>
            <a:spLocks noChangeArrowheads="1"/>
          </p:cNvSpPr>
          <p:nvPr/>
        </p:nvSpPr>
        <p:spPr bwMode="auto">
          <a:xfrm>
            <a:off x="1882775" y="3284538"/>
            <a:ext cx="360363" cy="360362"/>
          </a:xfrm>
          <a:prstGeom prst="ellipse">
            <a:avLst/>
          </a:prstGeom>
          <a:noFill/>
          <a:ln w="9525">
            <a:solidFill>
              <a:srgbClr val="FF0000"/>
            </a:solidFill>
            <a:round/>
            <a:headEnd/>
            <a:tailEnd/>
          </a:ln>
          <a:effectLst/>
        </p:spPr>
        <p:txBody>
          <a:bodyPr wrap="none" anchor="ctr"/>
          <a:lstStyle/>
          <a:p>
            <a:endParaRPr lang="zh-CN" altLang="en-US"/>
          </a:p>
        </p:txBody>
      </p:sp>
      <p:graphicFrame>
        <p:nvGraphicFramePr>
          <p:cNvPr id="76808" name="Object 38"/>
          <p:cNvGraphicFramePr>
            <a:graphicFrameLocks noChangeAspect="1"/>
          </p:cNvGraphicFramePr>
          <p:nvPr/>
        </p:nvGraphicFramePr>
        <p:xfrm>
          <a:off x="2225675" y="2127250"/>
          <a:ext cx="474663" cy="509588"/>
        </p:xfrm>
        <a:graphic>
          <a:graphicData uri="http://schemas.openxmlformats.org/presentationml/2006/ole">
            <p:oleObj spid="_x0000_s76808" name="公式" r:id="rId4" imgW="104812" imgH="114210" progId="Equation.3">
              <p:embed/>
            </p:oleObj>
          </a:graphicData>
        </a:graphic>
      </p:graphicFrame>
      <p:graphicFrame>
        <p:nvGraphicFramePr>
          <p:cNvPr id="76809" name="Object 39"/>
          <p:cNvGraphicFramePr>
            <a:graphicFrameLocks noChangeAspect="1"/>
          </p:cNvGraphicFramePr>
          <p:nvPr/>
        </p:nvGraphicFramePr>
        <p:xfrm>
          <a:off x="900113" y="3644900"/>
          <a:ext cx="474662" cy="509588"/>
        </p:xfrm>
        <a:graphic>
          <a:graphicData uri="http://schemas.openxmlformats.org/presentationml/2006/ole">
            <p:oleObj spid="_x0000_s76809" name="公式" r:id="rId5" imgW="104812" imgH="114210" progId="Equation.3">
              <p:embed/>
            </p:oleObj>
          </a:graphicData>
        </a:graphic>
      </p:graphicFrame>
      <p:graphicFrame>
        <p:nvGraphicFramePr>
          <p:cNvPr id="76810" name="Object 40"/>
          <p:cNvGraphicFramePr>
            <a:graphicFrameLocks noChangeAspect="1"/>
          </p:cNvGraphicFramePr>
          <p:nvPr/>
        </p:nvGraphicFramePr>
        <p:xfrm>
          <a:off x="1811338" y="2492375"/>
          <a:ext cx="474662" cy="509588"/>
        </p:xfrm>
        <a:graphic>
          <a:graphicData uri="http://schemas.openxmlformats.org/presentationml/2006/ole">
            <p:oleObj spid="_x0000_s76810" name="公式" r:id="rId6" imgW="104812" imgH="114210" progId="Equation.3">
              <p:embed/>
            </p:oleObj>
          </a:graphicData>
        </a:graphic>
      </p:graphicFrame>
      <p:sp>
        <p:nvSpPr>
          <p:cNvPr id="76811" name="Oval 41"/>
          <p:cNvSpPr>
            <a:spLocks noChangeArrowheads="1"/>
          </p:cNvSpPr>
          <p:nvPr/>
        </p:nvSpPr>
        <p:spPr bwMode="auto">
          <a:xfrm>
            <a:off x="2698750" y="2565400"/>
            <a:ext cx="360363" cy="360363"/>
          </a:xfrm>
          <a:prstGeom prst="ellipse">
            <a:avLst/>
          </a:prstGeom>
          <a:noFill/>
          <a:ln w="9525">
            <a:solidFill>
              <a:srgbClr val="FF0000"/>
            </a:solidFill>
            <a:round/>
            <a:headEnd/>
            <a:tailEnd/>
          </a:ln>
          <a:effectLst/>
        </p:spPr>
        <p:txBody>
          <a:bodyPr wrap="none" anchor="ctr"/>
          <a:lstStyle/>
          <a:p>
            <a:endParaRPr lang="zh-CN" altLang="en-US"/>
          </a:p>
        </p:txBody>
      </p:sp>
      <p:graphicFrame>
        <p:nvGraphicFramePr>
          <p:cNvPr id="76812" name="Object 42"/>
          <p:cNvGraphicFramePr>
            <a:graphicFrameLocks noChangeAspect="1"/>
          </p:cNvGraphicFramePr>
          <p:nvPr/>
        </p:nvGraphicFramePr>
        <p:xfrm>
          <a:off x="2243138" y="3213100"/>
          <a:ext cx="474662" cy="509588"/>
        </p:xfrm>
        <a:graphic>
          <a:graphicData uri="http://schemas.openxmlformats.org/presentationml/2006/ole">
            <p:oleObj spid="_x0000_s76812" name="公式" r:id="rId7" imgW="104812" imgH="114210" progId="Equation.3">
              <p:embed/>
            </p:oleObj>
          </a:graphicData>
        </a:graphic>
      </p:graphicFrame>
      <p:graphicFrame>
        <p:nvGraphicFramePr>
          <p:cNvPr id="76813" name="Object 43"/>
          <p:cNvGraphicFramePr>
            <a:graphicFrameLocks noChangeAspect="1"/>
          </p:cNvGraphicFramePr>
          <p:nvPr/>
        </p:nvGraphicFramePr>
        <p:xfrm>
          <a:off x="2225675" y="2492375"/>
          <a:ext cx="474663" cy="509588"/>
        </p:xfrm>
        <a:graphic>
          <a:graphicData uri="http://schemas.openxmlformats.org/presentationml/2006/ole">
            <p:oleObj spid="_x0000_s76813" name="公式" r:id="rId8" imgW="104812" imgH="114210" progId="Equation.3">
              <p:embed/>
            </p:oleObj>
          </a:graphicData>
        </a:graphic>
      </p:graphicFrame>
      <p:sp>
        <p:nvSpPr>
          <p:cNvPr id="76814" name="Rectangle 44"/>
          <p:cNvSpPr>
            <a:spLocks noChangeArrowheads="1"/>
          </p:cNvSpPr>
          <p:nvPr/>
        </p:nvSpPr>
        <p:spPr bwMode="auto">
          <a:xfrm>
            <a:off x="2843213" y="3630613"/>
            <a:ext cx="539750" cy="519112"/>
          </a:xfrm>
          <a:prstGeom prst="rect">
            <a:avLst/>
          </a:prstGeom>
          <a:noFill/>
          <a:ln w="9525">
            <a:noFill/>
            <a:miter lim="800000"/>
            <a:headEnd/>
            <a:tailEnd/>
          </a:ln>
          <a:effectLst/>
        </p:spPr>
        <p:txBody>
          <a:bodyPr wrap="none">
            <a:spAutoFit/>
          </a:bodyPr>
          <a:lstStyle/>
          <a:p>
            <a:r>
              <a:rPr lang="en-US" altLang="zh-CN">
                <a:solidFill>
                  <a:schemeClr val="accent2"/>
                </a:solidFill>
              </a:rPr>
              <a:t>√</a:t>
            </a:r>
          </a:p>
        </p:txBody>
      </p:sp>
      <p:sp>
        <p:nvSpPr>
          <p:cNvPr id="76815" name="Rectangle 45"/>
          <p:cNvSpPr>
            <a:spLocks noChangeArrowheads="1"/>
          </p:cNvSpPr>
          <p:nvPr/>
        </p:nvSpPr>
        <p:spPr bwMode="auto">
          <a:xfrm>
            <a:off x="900113" y="3989388"/>
            <a:ext cx="539750" cy="519112"/>
          </a:xfrm>
          <a:prstGeom prst="rect">
            <a:avLst/>
          </a:prstGeom>
          <a:noFill/>
          <a:ln w="9525">
            <a:noFill/>
            <a:miter lim="800000"/>
            <a:headEnd/>
            <a:tailEnd/>
          </a:ln>
          <a:effectLst/>
        </p:spPr>
        <p:txBody>
          <a:bodyPr wrap="none">
            <a:spAutoFit/>
          </a:bodyPr>
          <a:lstStyle/>
          <a:p>
            <a:r>
              <a:rPr lang="en-US" altLang="zh-CN">
                <a:solidFill>
                  <a:schemeClr val="accent2"/>
                </a:solidFill>
              </a:rPr>
              <a:t>√</a:t>
            </a:r>
          </a:p>
        </p:txBody>
      </p:sp>
      <p:sp>
        <p:nvSpPr>
          <p:cNvPr id="76816" name="Rectangle 46"/>
          <p:cNvSpPr>
            <a:spLocks noChangeArrowheads="1"/>
          </p:cNvSpPr>
          <p:nvPr/>
        </p:nvSpPr>
        <p:spPr bwMode="auto">
          <a:xfrm>
            <a:off x="2843213" y="2781300"/>
            <a:ext cx="539750" cy="519113"/>
          </a:xfrm>
          <a:prstGeom prst="rect">
            <a:avLst/>
          </a:prstGeom>
          <a:noFill/>
          <a:ln w="9525">
            <a:noFill/>
            <a:miter lim="800000"/>
            <a:headEnd/>
            <a:tailEnd/>
          </a:ln>
          <a:effectLst/>
        </p:spPr>
        <p:txBody>
          <a:bodyPr wrap="none">
            <a:spAutoFit/>
          </a:bodyPr>
          <a:lstStyle/>
          <a:p>
            <a:r>
              <a:rPr lang="en-US" altLang="zh-CN">
                <a:solidFill>
                  <a:schemeClr val="accent2"/>
                </a:solidFill>
              </a:rPr>
              <a:t>√</a:t>
            </a:r>
          </a:p>
        </p:txBody>
      </p:sp>
      <p:sp>
        <p:nvSpPr>
          <p:cNvPr id="76817" name="Line 47"/>
          <p:cNvSpPr>
            <a:spLocks noChangeShapeType="1"/>
          </p:cNvSpPr>
          <p:nvPr/>
        </p:nvSpPr>
        <p:spPr bwMode="auto">
          <a:xfrm>
            <a:off x="1187450" y="2781300"/>
            <a:ext cx="1728788" cy="0"/>
          </a:xfrm>
          <a:prstGeom prst="line">
            <a:avLst/>
          </a:prstGeom>
          <a:noFill/>
          <a:ln w="38100">
            <a:solidFill>
              <a:srgbClr val="0000FF"/>
            </a:solidFill>
            <a:round/>
            <a:headEnd/>
            <a:tailEnd/>
          </a:ln>
          <a:effectLst/>
        </p:spPr>
        <p:txBody>
          <a:bodyPr/>
          <a:lstStyle/>
          <a:p>
            <a:endParaRPr lang="zh-CN" altLang="en-US"/>
          </a:p>
        </p:txBody>
      </p:sp>
      <p:sp>
        <p:nvSpPr>
          <p:cNvPr id="76818" name="Line 48"/>
          <p:cNvSpPr>
            <a:spLocks noChangeShapeType="1"/>
          </p:cNvSpPr>
          <p:nvPr/>
        </p:nvSpPr>
        <p:spPr bwMode="auto">
          <a:xfrm>
            <a:off x="1187450" y="2420938"/>
            <a:ext cx="1728788" cy="0"/>
          </a:xfrm>
          <a:prstGeom prst="line">
            <a:avLst/>
          </a:prstGeom>
          <a:noFill/>
          <a:ln w="38100">
            <a:solidFill>
              <a:srgbClr val="0000FF"/>
            </a:solidFill>
            <a:round/>
            <a:headEnd/>
            <a:tailEnd/>
          </a:ln>
          <a:effectLst/>
        </p:spPr>
        <p:txBody>
          <a:bodyPr/>
          <a:lstStyle/>
          <a:p>
            <a:endParaRPr lang="zh-CN" altLang="en-US"/>
          </a:p>
        </p:txBody>
      </p:sp>
      <p:sp>
        <p:nvSpPr>
          <p:cNvPr id="76819" name="Line 49"/>
          <p:cNvSpPr>
            <a:spLocks noChangeShapeType="1"/>
          </p:cNvSpPr>
          <p:nvPr/>
        </p:nvSpPr>
        <p:spPr bwMode="auto">
          <a:xfrm>
            <a:off x="1187450" y="3500438"/>
            <a:ext cx="1728788" cy="0"/>
          </a:xfrm>
          <a:prstGeom prst="line">
            <a:avLst/>
          </a:prstGeom>
          <a:noFill/>
          <a:ln w="38100">
            <a:solidFill>
              <a:srgbClr val="0000FF"/>
            </a:solidFill>
            <a:round/>
            <a:headEnd/>
            <a:tailEnd/>
          </a:ln>
          <a:effectLst/>
        </p:spPr>
        <p:txBody>
          <a:bodyPr/>
          <a:lstStyle/>
          <a:p>
            <a:endParaRPr lang="zh-CN" altLang="en-US"/>
          </a:p>
        </p:txBody>
      </p:sp>
      <p:sp>
        <p:nvSpPr>
          <p:cNvPr id="76820" name="Line 50"/>
          <p:cNvSpPr>
            <a:spLocks noChangeShapeType="1"/>
          </p:cNvSpPr>
          <p:nvPr/>
        </p:nvSpPr>
        <p:spPr bwMode="auto">
          <a:xfrm>
            <a:off x="1116013" y="2349500"/>
            <a:ext cx="0" cy="1584325"/>
          </a:xfrm>
          <a:prstGeom prst="line">
            <a:avLst/>
          </a:prstGeom>
          <a:noFill/>
          <a:ln w="38100">
            <a:solidFill>
              <a:srgbClr val="0000FF"/>
            </a:solidFill>
            <a:round/>
            <a:headEnd/>
            <a:tailEnd/>
          </a:ln>
          <a:effectLst/>
        </p:spPr>
        <p:txBody>
          <a:bodyPr/>
          <a:lstStyle/>
          <a:p>
            <a:endParaRPr lang="zh-CN" altLang="en-US"/>
          </a:p>
        </p:txBody>
      </p:sp>
      <p:sp>
        <p:nvSpPr>
          <p:cNvPr id="76821" name="Text Box 52"/>
          <p:cNvSpPr txBox="1">
            <a:spLocks noChangeArrowheads="1"/>
          </p:cNvSpPr>
          <p:nvPr/>
        </p:nvSpPr>
        <p:spPr bwMode="auto">
          <a:xfrm>
            <a:off x="971550" y="1700213"/>
            <a:ext cx="792163" cy="457200"/>
          </a:xfrm>
          <a:prstGeom prst="rect">
            <a:avLst/>
          </a:prstGeom>
          <a:noFill/>
          <a:ln w="9525">
            <a:noFill/>
            <a:miter lim="800000"/>
            <a:headEnd/>
            <a:tailEnd/>
          </a:ln>
          <a:effectLst/>
        </p:spPr>
        <p:txBody>
          <a:bodyPr>
            <a:spAutoFit/>
          </a:bodyPr>
          <a:lstStyle/>
          <a:p>
            <a:r>
              <a:rPr lang="en-US" altLang="zh-CN" sz="2400"/>
              <a:t>+2</a:t>
            </a:r>
          </a:p>
        </p:txBody>
      </p:sp>
      <p:graphicFrame>
        <p:nvGraphicFramePr>
          <p:cNvPr id="76822" name="Object 53"/>
          <p:cNvGraphicFramePr>
            <a:graphicFrameLocks noChangeAspect="1"/>
          </p:cNvGraphicFramePr>
          <p:nvPr/>
        </p:nvGraphicFramePr>
        <p:xfrm>
          <a:off x="3492500" y="2205038"/>
          <a:ext cx="2592388" cy="1871662"/>
        </p:xfrm>
        <a:graphic>
          <a:graphicData uri="http://schemas.openxmlformats.org/presentationml/2006/ole">
            <p:oleObj spid="_x0000_s76822" name="公式" r:id="rId9" imgW="1435100" imgH="965200" progId="Equation.3">
              <p:embed/>
            </p:oleObj>
          </a:graphicData>
        </a:graphic>
      </p:graphicFrame>
      <p:sp>
        <p:nvSpPr>
          <p:cNvPr id="76823" name="Text Box 55"/>
          <p:cNvSpPr txBox="1">
            <a:spLocks noChangeArrowheads="1"/>
          </p:cNvSpPr>
          <p:nvPr/>
        </p:nvSpPr>
        <p:spPr bwMode="auto">
          <a:xfrm>
            <a:off x="5940425" y="3644900"/>
            <a:ext cx="792163" cy="457200"/>
          </a:xfrm>
          <a:prstGeom prst="rect">
            <a:avLst/>
          </a:prstGeom>
          <a:noFill/>
          <a:ln w="9525">
            <a:noFill/>
            <a:miter lim="800000"/>
            <a:headEnd/>
            <a:tailEnd/>
          </a:ln>
          <a:effectLst/>
        </p:spPr>
        <p:txBody>
          <a:bodyPr>
            <a:spAutoFit/>
          </a:bodyPr>
          <a:lstStyle/>
          <a:p>
            <a:r>
              <a:rPr lang="en-US" altLang="zh-CN" sz="2400"/>
              <a:t>-2</a:t>
            </a:r>
          </a:p>
        </p:txBody>
      </p:sp>
      <p:graphicFrame>
        <p:nvGraphicFramePr>
          <p:cNvPr id="76824" name="Object 74"/>
          <p:cNvGraphicFramePr>
            <a:graphicFrameLocks noChangeAspect="1"/>
          </p:cNvGraphicFramePr>
          <p:nvPr/>
        </p:nvGraphicFramePr>
        <p:xfrm>
          <a:off x="6300788" y="2205038"/>
          <a:ext cx="2478087" cy="1871662"/>
        </p:xfrm>
        <a:graphic>
          <a:graphicData uri="http://schemas.openxmlformats.org/presentationml/2006/ole">
            <p:oleObj spid="_x0000_s76824" name="公式" r:id="rId10" imgW="1371600" imgH="965200" progId="Equation.3">
              <p:embed/>
            </p:oleObj>
          </a:graphicData>
        </a:graphic>
      </p:graphicFrame>
      <p:sp>
        <p:nvSpPr>
          <p:cNvPr id="76825" name="Oval 81"/>
          <p:cNvSpPr>
            <a:spLocks noChangeArrowheads="1"/>
          </p:cNvSpPr>
          <p:nvPr/>
        </p:nvSpPr>
        <p:spPr bwMode="auto">
          <a:xfrm>
            <a:off x="6732588" y="2998788"/>
            <a:ext cx="358775" cy="358775"/>
          </a:xfrm>
          <a:prstGeom prst="ellipse">
            <a:avLst/>
          </a:prstGeom>
          <a:noFill/>
          <a:ln w="9525">
            <a:solidFill>
              <a:srgbClr val="FF0000"/>
            </a:solidFill>
            <a:round/>
            <a:headEnd/>
            <a:tailEnd/>
          </a:ln>
          <a:effectLst/>
        </p:spPr>
        <p:txBody>
          <a:bodyPr wrap="none" anchor="ctr"/>
          <a:lstStyle/>
          <a:p>
            <a:endParaRPr lang="zh-CN" altLang="en-US"/>
          </a:p>
        </p:txBody>
      </p:sp>
      <p:graphicFrame>
        <p:nvGraphicFramePr>
          <p:cNvPr id="76826" name="Object 87"/>
          <p:cNvGraphicFramePr>
            <a:graphicFrameLocks noChangeAspect="1"/>
          </p:cNvGraphicFramePr>
          <p:nvPr/>
        </p:nvGraphicFramePr>
        <p:xfrm>
          <a:off x="6659563" y="3573463"/>
          <a:ext cx="452437" cy="503237"/>
        </p:xfrm>
        <a:graphic>
          <a:graphicData uri="http://schemas.openxmlformats.org/presentationml/2006/ole">
            <p:oleObj spid="_x0000_s76826" name="公式" r:id="rId11" imgW="104812" imgH="114210" progId="Equation.3">
              <p:embed/>
            </p:oleObj>
          </a:graphicData>
        </a:graphic>
      </p:graphicFrame>
      <p:sp>
        <p:nvSpPr>
          <p:cNvPr id="76827" name="Text Box 92"/>
          <p:cNvSpPr txBox="1">
            <a:spLocks noChangeArrowheads="1"/>
          </p:cNvSpPr>
          <p:nvPr/>
        </p:nvSpPr>
        <p:spPr bwMode="auto">
          <a:xfrm>
            <a:off x="6011863" y="2852738"/>
            <a:ext cx="647700" cy="457200"/>
          </a:xfrm>
          <a:prstGeom prst="rect">
            <a:avLst/>
          </a:prstGeom>
          <a:noFill/>
          <a:ln w="9525">
            <a:noFill/>
            <a:miter lim="800000"/>
            <a:headEnd/>
            <a:tailEnd/>
          </a:ln>
          <a:effectLst/>
        </p:spPr>
        <p:txBody>
          <a:bodyPr>
            <a:spAutoFit/>
          </a:bodyPr>
          <a:lstStyle/>
          <a:p>
            <a:r>
              <a:rPr lang="en-US" altLang="zh-CN" sz="2400"/>
              <a:t>-2</a:t>
            </a:r>
          </a:p>
        </p:txBody>
      </p:sp>
      <p:sp>
        <p:nvSpPr>
          <p:cNvPr id="76828" name="Oval 94"/>
          <p:cNvSpPr>
            <a:spLocks noChangeArrowheads="1"/>
          </p:cNvSpPr>
          <p:nvPr/>
        </p:nvSpPr>
        <p:spPr bwMode="auto">
          <a:xfrm>
            <a:off x="8388350" y="3644900"/>
            <a:ext cx="360363" cy="431800"/>
          </a:xfrm>
          <a:prstGeom prst="ellipse">
            <a:avLst/>
          </a:prstGeom>
          <a:noFill/>
          <a:ln w="9525">
            <a:solidFill>
              <a:srgbClr val="FF0000"/>
            </a:solidFill>
            <a:round/>
            <a:headEnd/>
            <a:tailEnd/>
          </a:ln>
          <a:effectLst/>
        </p:spPr>
        <p:txBody>
          <a:bodyPr wrap="none" anchor="ctr"/>
          <a:lstStyle/>
          <a:p>
            <a:endParaRPr lang="zh-CN" altLang="en-US"/>
          </a:p>
        </p:txBody>
      </p:sp>
      <p:graphicFrame>
        <p:nvGraphicFramePr>
          <p:cNvPr id="76829" name="Object 95"/>
          <p:cNvGraphicFramePr>
            <a:graphicFrameLocks noChangeAspect="1"/>
          </p:cNvGraphicFramePr>
          <p:nvPr/>
        </p:nvGraphicFramePr>
        <p:xfrm>
          <a:off x="8367713" y="2492375"/>
          <a:ext cx="452437" cy="503238"/>
        </p:xfrm>
        <a:graphic>
          <a:graphicData uri="http://schemas.openxmlformats.org/presentationml/2006/ole">
            <p:oleObj spid="_x0000_s76829" name="公式" r:id="rId12" imgW="104812" imgH="114210" progId="Equation.3">
              <p:embed/>
            </p:oleObj>
          </a:graphicData>
        </a:graphic>
      </p:graphicFrame>
      <p:sp>
        <p:nvSpPr>
          <p:cNvPr id="76830" name="Oval 96"/>
          <p:cNvSpPr>
            <a:spLocks noChangeArrowheads="1"/>
          </p:cNvSpPr>
          <p:nvPr/>
        </p:nvSpPr>
        <p:spPr bwMode="auto">
          <a:xfrm>
            <a:off x="7164388" y="2205038"/>
            <a:ext cx="360362" cy="360362"/>
          </a:xfrm>
          <a:prstGeom prst="ellipse">
            <a:avLst/>
          </a:prstGeom>
          <a:noFill/>
          <a:ln w="9525">
            <a:solidFill>
              <a:srgbClr val="FF0000"/>
            </a:solidFill>
            <a:round/>
            <a:headEnd/>
            <a:tailEnd/>
          </a:ln>
          <a:effectLst/>
        </p:spPr>
        <p:txBody>
          <a:bodyPr wrap="none" anchor="ctr"/>
          <a:lstStyle/>
          <a:p>
            <a:endParaRPr lang="zh-CN" altLang="en-US"/>
          </a:p>
        </p:txBody>
      </p:sp>
      <p:graphicFrame>
        <p:nvGraphicFramePr>
          <p:cNvPr id="76831" name="Object 97"/>
          <p:cNvGraphicFramePr>
            <a:graphicFrameLocks noChangeAspect="1"/>
          </p:cNvGraphicFramePr>
          <p:nvPr/>
        </p:nvGraphicFramePr>
        <p:xfrm>
          <a:off x="7956550" y="2205038"/>
          <a:ext cx="452438" cy="503237"/>
        </p:xfrm>
        <a:graphic>
          <a:graphicData uri="http://schemas.openxmlformats.org/presentationml/2006/ole">
            <p:oleObj spid="_x0000_s76831" name="公式" r:id="rId13" imgW="104812" imgH="114210" progId="Equation.3">
              <p:embed/>
            </p:oleObj>
          </a:graphicData>
        </a:graphic>
      </p:graphicFrame>
      <p:sp>
        <p:nvSpPr>
          <p:cNvPr id="76832" name="Oval 98"/>
          <p:cNvSpPr>
            <a:spLocks noChangeArrowheads="1"/>
          </p:cNvSpPr>
          <p:nvPr/>
        </p:nvSpPr>
        <p:spPr bwMode="auto">
          <a:xfrm>
            <a:off x="7596188" y="2565400"/>
            <a:ext cx="360362" cy="358775"/>
          </a:xfrm>
          <a:prstGeom prst="ellipse">
            <a:avLst/>
          </a:prstGeom>
          <a:noFill/>
          <a:ln w="9525">
            <a:solidFill>
              <a:srgbClr val="FF0000"/>
            </a:solidFill>
            <a:round/>
            <a:headEnd/>
            <a:tailEnd/>
          </a:ln>
          <a:effectLst/>
        </p:spPr>
        <p:txBody>
          <a:bodyPr wrap="none" anchor="ctr"/>
          <a:lstStyle/>
          <a:p>
            <a:endParaRPr lang="zh-CN" altLang="en-US"/>
          </a:p>
        </p:txBody>
      </p:sp>
      <p:graphicFrame>
        <p:nvGraphicFramePr>
          <p:cNvPr id="76833" name="Object 99"/>
          <p:cNvGraphicFramePr>
            <a:graphicFrameLocks noChangeAspect="1"/>
          </p:cNvGraphicFramePr>
          <p:nvPr/>
        </p:nvGraphicFramePr>
        <p:xfrm>
          <a:off x="7935913" y="2492375"/>
          <a:ext cx="452437" cy="503238"/>
        </p:xfrm>
        <a:graphic>
          <a:graphicData uri="http://schemas.openxmlformats.org/presentationml/2006/ole">
            <p:oleObj spid="_x0000_s76833" name="公式" r:id="rId14" imgW="104812" imgH="114210" progId="Equation.3">
              <p:embed/>
            </p:oleObj>
          </a:graphicData>
        </a:graphic>
      </p:graphicFrame>
      <p:graphicFrame>
        <p:nvGraphicFramePr>
          <p:cNvPr id="76834" name="Object 100"/>
          <p:cNvGraphicFramePr>
            <a:graphicFrameLocks noChangeAspect="1"/>
          </p:cNvGraphicFramePr>
          <p:nvPr/>
        </p:nvGraphicFramePr>
        <p:xfrm>
          <a:off x="7524750" y="3213100"/>
          <a:ext cx="452438" cy="503238"/>
        </p:xfrm>
        <a:graphic>
          <a:graphicData uri="http://schemas.openxmlformats.org/presentationml/2006/ole">
            <p:oleObj spid="_x0000_s76834" name="公式" r:id="rId15" imgW="104812" imgH="114210" progId="Equation.3">
              <p:embed/>
            </p:oleObj>
          </a:graphicData>
        </a:graphic>
      </p:graphicFrame>
      <p:sp>
        <p:nvSpPr>
          <p:cNvPr id="76835" name="Oval 101"/>
          <p:cNvSpPr>
            <a:spLocks noChangeArrowheads="1"/>
          </p:cNvSpPr>
          <p:nvPr/>
        </p:nvSpPr>
        <p:spPr bwMode="auto">
          <a:xfrm>
            <a:off x="7956550" y="3284538"/>
            <a:ext cx="360363" cy="360362"/>
          </a:xfrm>
          <a:prstGeom prst="ellipse">
            <a:avLst/>
          </a:prstGeom>
          <a:noFill/>
          <a:ln w="9525">
            <a:solidFill>
              <a:srgbClr val="FF0000"/>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4"/>
          <p:cNvSpPr txBox="1">
            <a:spLocks noChangeArrowheads="1"/>
          </p:cNvSpPr>
          <p:nvPr/>
        </p:nvSpPr>
        <p:spPr bwMode="auto">
          <a:xfrm>
            <a:off x="539750" y="476250"/>
            <a:ext cx="4095750" cy="946150"/>
          </a:xfrm>
          <a:prstGeom prst="rect">
            <a:avLst/>
          </a:prstGeom>
          <a:noFill/>
          <a:ln w="9525">
            <a:noFill/>
            <a:miter lim="800000"/>
            <a:headEnd/>
            <a:tailEnd/>
          </a:ln>
          <a:effectLst/>
        </p:spPr>
        <p:txBody>
          <a:bodyPr wrap="none">
            <a:spAutoFit/>
          </a:bodyPr>
          <a:lstStyle/>
          <a:p>
            <a:r>
              <a:rPr lang="zh-CN" altLang="en-US"/>
              <a:t>例：求费用矩阵为下表的</a:t>
            </a:r>
          </a:p>
          <a:p>
            <a:r>
              <a:rPr lang="zh-CN" altLang="en-US"/>
              <a:t>        指派问题的最优解</a:t>
            </a:r>
          </a:p>
        </p:txBody>
      </p:sp>
      <p:sp>
        <p:nvSpPr>
          <p:cNvPr id="77827" name="Line 5"/>
          <p:cNvSpPr>
            <a:spLocks noChangeShapeType="1"/>
          </p:cNvSpPr>
          <p:nvPr/>
        </p:nvSpPr>
        <p:spPr bwMode="auto">
          <a:xfrm flipV="1">
            <a:off x="4945063" y="536575"/>
            <a:ext cx="3184525" cy="15875"/>
          </a:xfrm>
          <a:prstGeom prst="line">
            <a:avLst/>
          </a:prstGeom>
          <a:noFill/>
          <a:ln w="9525">
            <a:solidFill>
              <a:schemeClr val="tx1"/>
            </a:solidFill>
            <a:round/>
            <a:headEnd/>
            <a:tailEnd/>
          </a:ln>
          <a:effectLst/>
        </p:spPr>
        <p:txBody>
          <a:bodyPr/>
          <a:lstStyle/>
          <a:p>
            <a:endParaRPr lang="zh-CN" altLang="en-US"/>
          </a:p>
        </p:txBody>
      </p:sp>
      <p:sp>
        <p:nvSpPr>
          <p:cNvPr id="77828" name="Line 6"/>
          <p:cNvSpPr>
            <a:spLocks noChangeShapeType="1"/>
          </p:cNvSpPr>
          <p:nvPr/>
        </p:nvSpPr>
        <p:spPr bwMode="auto">
          <a:xfrm flipV="1">
            <a:off x="4945063" y="1146175"/>
            <a:ext cx="3184525" cy="15875"/>
          </a:xfrm>
          <a:prstGeom prst="line">
            <a:avLst/>
          </a:prstGeom>
          <a:noFill/>
          <a:ln w="9525">
            <a:solidFill>
              <a:schemeClr val="tx1"/>
            </a:solidFill>
            <a:round/>
            <a:headEnd/>
            <a:tailEnd/>
          </a:ln>
          <a:effectLst/>
        </p:spPr>
        <p:txBody>
          <a:bodyPr/>
          <a:lstStyle/>
          <a:p>
            <a:endParaRPr lang="zh-CN" altLang="en-US"/>
          </a:p>
        </p:txBody>
      </p:sp>
      <p:sp>
        <p:nvSpPr>
          <p:cNvPr id="77829" name="Line 7"/>
          <p:cNvSpPr>
            <a:spLocks noChangeShapeType="1"/>
          </p:cNvSpPr>
          <p:nvPr/>
        </p:nvSpPr>
        <p:spPr bwMode="auto">
          <a:xfrm>
            <a:off x="4916488" y="552450"/>
            <a:ext cx="12700" cy="2270125"/>
          </a:xfrm>
          <a:prstGeom prst="line">
            <a:avLst/>
          </a:prstGeom>
          <a:noFill/>
          <a:ln w="9525">
            <a:solidFill>
              <a:schemeClr val="tx1"/>
            </a:solidFill>
            <a:round/>
            <a:headEnd/>
            <a:tailEnd/>
          </a:ln>
          <a:effectLst/>
        </p:spPr>
        <p:txBody>
          <a:bodyPr/>
          <a:lstStyle/>
          <a:p>
            <a:endParaRPr lang="zh-CN" altLang="en-US"/>
          </a:p>
        </p:txBody>
      </p:sp>
      <p:sp>
        <p:nvSpPr>
          <p:cNvPr id="77830" name="Line 8"/>
          <p:cNvSpPr>
            <a:spLocks noChangeShapeType="1"/>
          </p:cNvSpPr>
          <p:nvPr/>
        </p:nvSpPr>
        <p:spPr bwMode="auto">
          <a:xfrm>
            <a:off x="5326063" y="552450"/>
            <a:ext cx="609600" cy="609600"/>
          </a:xfrm>
          <a:prstGeom prst="line">
            <a:avLst/>
          </a:prstGeom>
          <a:noFill/>
          <a:ln w="9525">
            <a:solidFill>
              <a:schemeClr val="tx1"/>
            </a:solidFill>
            <a:round/>
            <a:headEnd/>
            <a:tailEnd/>
          </a:ln>
          <a:effectLst/>
        </p:spPr>
        <p:txBody>
          <a:bodyPr/>
          <a:lstStyle/>
          <a:p>
            <a:endParaRPr lang="zh-CN" altLang="en-US"/>
          </a:p>
        </p:txBody>
      </p:sp>
      <p:sp>
        <p:nvSpPr>
          <p:cNvPr id="77831" name="Line 9"/>
          <p:cNvSpPr>
            <a:spLocks noChangeShapeType="1"/>
          </p:cNvSpPr>
          <p:nvPr/>
        </p:nvSpPr>
        <p:spPr bwMode="auto">
          <a:xfrm>
            <a:off x="4945063" y="857250"/>
            <a:ext cx="990600" cy="304800"/>
          </a:xfrm>
          <a:prstGeom prst="line">
            <a:avLst/>
          </a:prstGeom>
          <a:noFill/>
          <a:ln w="9525">
            <a:solidFill>
              <a:schemeClr val="tx1"/>
            </a:solidFill>
            <a:round/>
            <a:headEnd/>
            <a:tailEnd/>
          </a:ln>
          <a:effectLst/>
        </p:spPr>
        <p:txBody>
          <a:bodyPr/>
          <a:lstStyle/>
          <a:p>
            <a:endParaRPr lang="zh-CN" altLang="en-US"/>
          </a:p>
        </p:txBody>
      </p:sp>
      <p:sp>
        <p:nvSpPr>
          <p:cNvPr id="77832" name="Text Box 10"/>
          <p:cNvSpPr txBox="1">
            <a:spLocks noChangeArrowheads="1"/>
          </p:cNvSpPr>
          <p:nvPr/>
        </p:nvSpPr>
        <p:spPr bwMode="auto">
          <a:xfrm>
            <a:off x="5421313" y="520700"/>
            <a:ext cx="590550" cy="336550"/>
          </a:xfrm>
          <a:prstGeom prst="rect">
            <a:avLst/>
          </a:prstGeom>
          <a:noFill/>
          <a:ln w="9525">
            <a:noFill/>
            <a:miter lim="800000"/>
            <a:headEnd/>
            <a:tailEnd/>
          </a:ln>
          <a:effectLst/>
        </p:spPr>
        <p:txBody>
          <a:bodyPr wrap="none">
            <a:spAutoFit/>
          </a:bodyPr>
          <a:lstStyle/>
          <a:p>
            <a:r>
              <a:rPr lang="zh-CN" altLang="en-US" sz="1600"/>
              <a:t>工作</a:t>
            </a:r>
          </a:p>
        </p:txBody>
      </p:sp>
      <p:sp>
        <p:nvSpPr>
          <p:cNvPr id="77833" name="Text Box 11"/>
          <p:cNvSpPr txBox="1">
            <a:spLocks noChangeArrowheads="1"/>
          </p:cNvSpPr>
          <p:nvPr/>
        </p:nvSpPr>
        <p:spPr bwMode="auto">
          <a:xfrm>
            <a:off x="4868863" y="857250"/>
            <a:ext cx="438150" cy="396875"/>
          </a:xfrm>
          <a:prstGeom prst="rect">
            <a:avLst/>
          </a:prstGeom>
          <a:noFill/>
          <a:ln w="9525">
            <a:noFill/>
            <a:miter lim="800000"/>
            <a:headEnd/>
            <a:tailEnd/>
          </a:ln>
          <a:effectLst/>
        </p:spPr>
        <p:txBody>
          <a:bodyPr wrap="none">
            <a:spAutoFit/>
          </a:bodyPr>
          <a:lstStyle/>
          <a:p>
            <a:r>
              <a:rPr lang="zh-CN" altLang="en-US" sz="2000"/>
              <a:t>人</a:t>
            </a:r>
          </a:p>
        </p:txBody>
      </p:sp>
      <p:sp>
        <p:nvSpPr>
          <p:cNvPr id="77834" name="Text Box 12"/>
          <p:cNvSpPr txBox="1">
            <a:spLocks noChangeArrowheads="1"/>
          </p:cNvSpPr>
          <p:nvPr/>
        </p:nvSpPr>
        <p:spPr bwMode="auto">
          <a:xfrm rot="1485939">
            <a:off x="4945063" y="552450"/>
            <a:ext cx="692150" cy="396875"/>
          </a:xfrm>
          <a:prstGeom prst="rect">
            <a:avLst/>
          </a:prstGeom>
          <a:noFill/>
          <a:ln w="9525">
            <a:noFill/>
            <a:miter lim="800000"/>
            <a:headEnd/>
            <a:tailEnd/>
          </a:ln>
          <a:effectLst/>
        </p:spPr>
        <p:txBody>
          <a:bodyPr wrap="none">
            <a:spAutoFit/>
          </a:bodyPr>
          <a:lstStyle/>
          <a:p>
            <a:r>
              <a:rPr lang="zh-CN" altLang="en-US" sz="2000"/>
              <a:t>费用</a:t>
            </a:r>
          </a:p>
        </p:txBody>
      </p:sp>
      <p:sp>
        <p:nvSpPr>
          <p:cNvPr id="77835" name="Text Box 13"/>
          <p:cNvSpPr txBox="1">
            <a:spLocks noChangeArrowheads="1"/>
          </p:cNvSpPr>
          <p:nvPr/>
        </p:nvSpPr>
        <p:spPr bwMode="auto">
          <a:xfrm>
            <a:off x="6088063" y="642938"/>
            <a:ext cx="2063750" cy="396875"/>
          </a:xfrm>
          <a:prstGeom prst="rect">
            <a:avLst/>
          </a:prstGeom>
          <a:noFill/>
          <a:ln w="9525">
            <a:noFill/>
            <a:miter lim="800000"/>
            <a:headEnd/>
            <a:tailEnd/>
          </a:ln>
          <a:effectLst/>
        </p:spPr>
        <p:txBody>
          <a:bodyPr wrap="none">
            <a:spAutoFit/>
          </a:bodyPr>
          <a:lstStyle/>
          <a:p>
            <a:r>
              <a:rPr lang="en-US" altLang="zh-CN" sz="2000"/>
              <a:t>A    B    C    D    E</a:t>
            </a:r>
          </a:p>
        </p:txBody>
      </p:sp>
      <p:sp>
        <p:nvSpPr>
          <p:cNvPr id="77836" name="Text Box 14"/>
          <p:cNvSpPr txBox="1">
            <a:spLocks noChangeArrowheads="1"/>
          </p:cNvSpPr>
          <p:nvPr/>
        </p:nvSpPr>
        <p:spPr bwMode="auto">
          <a:xfrm>
            <a:off x="5221288" y="1085850"/>
            <a:ext cx="438150" cy="1766888"/>
          </a:xfrm>
          <a:prstGeom prst="rect">
            <a:avLst/>
          </a:prstGeom>
          <a:noFill/>
          <a:ln w="9525">
            <a:noFill/>
            <a:miter lim="800000"/>
            <a:headEnd/>
            <a:tailEnd/>
          </a:ln>
          <a:effectLst/>
        </p:spPr>
        <p:txBody>
          <a:bodyPr wrap="none">
            <a:spAutoFit/>
          </a:bodyPr>
          <a:lstStyle/>
          <a:p>
            <a:pPr>
              <a:lnSpc>
                <a:spcPct val="110000"/>
              </a:lnSpc>
            </a:pPr>
            <a:r>
              <a:rPr lang="zh-CN" altLang="en-US" sz="2000"/>
              <a:t>甲</a:t>
            </a:r>
          </a:p>
          <a:p>
            <a:pPr>
              <a:lnSpc>
                <a:spcPct val="110000"/>
              </a:lnSpc>
            </a:pPr>
            <a:r>
              <a:rPr lang="zh-CN" altLang="en-US" sz="2000"/>
              <a:t>乙</a:t>
            </a:r>
          </a:p>
          <a:p>
            <a:pPr>
              <a:lnSpc>
                <a:spcPct val="110000"/>
              </a:lnSpc>
            </a:pPr>
            <a:r>
              <a:rPr lang="zh-CN" altLang="en-US" sz="2000"/>
              <a:t>丙</a:t>
            </a:r>
          </a:p>
          <a:p>
            <a:pPr>
              <a:lnSpc>
                <a:spcPct val="110000"/>
              </a:lnSpc>
            </a:pPr>
            <a:r>
              <a:rPr lang="zh-CN" altLang="en-US" sz="2000"/>
              <a:t>丁</a:t>
            </a:r>
          </a:p>
          <a:p>
            <a:pPr>
              <a:lnSpc>
                <a:spcPct val="110000"/>
              </a:lnSpc>
            </a:pPr>
            <a:r>
              <a:rPr lang="zh-CN" altLang="en-US" sz="2000"/>
              <a:t>戊</a:t>
            </a:r>
          </a:p>
        </p:txBody>
      </p:sp>
      <p:sp>
        <p:nvSpPr>
          <p:cNvPr id="77837" name="Line 15"/>
          <p:cNvSpPr>
            <a:spLocks noChangeShapeType="1"/>
          </p:cNvSpPr>
          <p:nvPr/>
        </p:nvSpPr>
        <p:spPr bwMode="auto">
          <a:xfrm>
            <a:off x="4932363" y="2852738"/>
            <a:ext cx="3200400" cy="0"/>
          </a:xfrm>
          <a:prstGeom prst="line">
            <a:avLst/>
          </a:prstGeom>
          <a:noFill/>
          <a:ln w="9525">
            <a:solidFill>
              <a:schemeClr val="tx1"/>
            </a:solidFill>
            <a:round/>
            <a:headEnd/>
            <a:tailEnd/>
          </a:ln>
          <a:effectLst/>
        </p:spPr>
        <p:txBody>
          <a:bodyPr/>
          <a:lstStyle/>
          <a:p>
            <a:endParaRPr lang="zh-CN" altLang="en-US"/>
          </a:p>
        </p:txBody>
      </p:sp>
      <p:sp>
        <p:nvSpPr>
          <p:cNvPr id="77838" name="Line 16"/>
          <p:cNvSpPr>
            <a:spLocks noChangeShapeType="1"/>
          </p:cNvSpPr>
          <p:nvPr/>
        </p:nvSpPr>
        <p:spPr bwMode="auto">
          <a:xfrm>
            <a:off x="8145463" y="552450"/>
            <a:ext cx="0" cy="2286000"/>
          </a:xfrm>
          <a:prstGeom prst="line">
            <a:avLst/>
          </a:prstGeom>
          <a:noFill/>
          <a:ln w="9525">
            <a:solidFill>
              <a:schemeClr val="tx1"/>
            </a:solidFill>
            <a:round/>
            <a:headEnd/>
            <a:tailEnd/>
          </a:ln>
          <a:effectLst/>
        </p:spPr>
        <p:txBody>
          <a:bodyPr/>
          <a:lstStyle/>
          <a:p>
            <a:endParaRPr lang="zh-CN" altLang="en-US"/>
          </a:p>
        </p:txBody>
      </p:sp>
      <p:sp>
        <p:nvSpPr>
          <p:cNvPr id="77839" name="Text Box 17"/>
          <p:cNvSpPr txBox="1">
            <a:spLocks noChangeArrowheads="1"/>
          </p:cNvSpPr>
          <p:nvPr/>
        </p:nvSpPr>
        <p:spPr bwMode="auto">
          <a:xfrm>
            <a:off x="6078538" y="1146175"/>
            <a:ext cx="2089150" cy="396875"/>
          </a:xfrm>
          <a:prstGeom prst="rect">
            <a:avLst/>
          </a:prstGeom>
          <a:noFill/>
          <a:ln w="9525">
            <a:noFill/>
            <a:miter lim="800000"/>
            <a:headEnd/>
            <a:tailEnd/>
          </a:ln>
          <a:effectLst/>
        </p:spPr>
        <p:txBody>
          <a:bodyPr wrap="none">
            <a:spAutoFit/>
          </a:bodyPr>
          <a:lstStyle/>
          <a:p>
            <a:r>
              <a:rPr lang="en-US" altLang="zh-CN" sz="2000"/>
              <a:t>12   7     9     7     9</a:t>
            </a:r>
          </a:p>
        </p:txBody>
      </p:sp>
      <p:sp>
        <p:nvSpPr>
          <p:cNvPr id="77840" name="Text Box 18"/>
          <p:cNvSpPr txBox="1">
            <a:spLocks noChangeArrowheads="1"/>
          </p:cNvSpPr>
          <p:nvPr/>
        </p:nvSpPr>
        <p:spPr bwMode="auto">
          <a:xfrm>
            <a:off x="6011863" y="1447800"/>
            <a:ext cx="2343150" cy="396875"/>
          </a:xfrm>
          <a:prstGeom prst="rect">
            <a:avLst/>
          </a:prstGeom>
          <a:noFill/>
          <a:ln w="9525">
            <a:noFill/>
            <a:miter lim="800000"/>
            <a:headEnd/>
            <a:tailEnd/>
          </a:ln>
          <a:effectLst/>
        </p:spPr>
        <p:txBody>
          <a:bodyPr wrap="none">
            <a:spAutoFit/>
          </a:bodyPr>
          <a:lstStyle/>
          <a:p>
            <a:r>
              <a:rPr lang="en-US" altLang="zh-CN" sz="2000"/>
              <a:t>  8    9     6     6     6   </a:t>
            </a:r>
          </a:p>
        </p:txBody>
      </p:sp>
      <p:sp>
        <p:nvSpPr>
          <p:cNvPr id="77841" name="Text Box 19"/>
          <p:cNvSpPr txBox="1">
            <a:spLocks noChangeArrowheads="1"/>
          </p:cNvSpPr>
          <p:nvPr/>
        </p:nvSpPr>
        <p:spPr bwMode="auto">
          <a:xfrm>
            <a:off x="6078538" y="1771650"/>
            <a:ext cx="2152650" cy="396875"/>
          </a:xfrm>
          <a:prstGeom prst="rect">
            <a:avLst/>
          </a:prstGeom>
          <a:noFill/>
          <a:ln w="9525">
            <a:noFill/>
            <a:miter lim="800000"/>
            <a:headEnd/>
            <a:tailEnd/>
          </a:ln>
          <a:effectLst/>
        </p:spPr>
        <p:txBody>
          <a:bodyPr wrap="none">
            <a:spAutoFit/>
          </a:bodyPr>
          <a:lstStyle/>
          <a:p>
            <a:r>
              <a:rPr lang="en-US" altLang="zh-CN" sz="2000"/>
              <a:t> 7   17   12   14   12</a:t>
            </a:r>
          </a:p>
        </p:txBody>
      </p:sp>
      <p:sp>
        <p:nvSpPr>
          <p:cNvPr id="77842" name="Text Box 20"/>
          <p:cNvSpPr txBox="1">
            <a:spLocks noChangeArrowheads="1"/>
          </p:cNvSpPr>
          <p:nvPr/>
        </p:nvSpPr>
        <p:spPr bwMode="auto">
          <a:xfrm>
            <a:off x="6027738" y="2076450"/>
            <a:ext cx="2216150" cy="396875"/>
          </a:xfrm>
          <a:prstGeom prst="rect">
            <a:avLst/>
          </a:prstGeom>
          <a:noFill/>
          <a:ln w="9525">
            <a:noFill/>
            <a:miter lim="800000"/>
            <a:headEnd/>
            <a:tailEnd/>
          </a:ln>
          <a:effectLst/>
        </p:spPr>
        <p:txBody>
          <a:bodyPr wrap="none">
            <a:spAutoFit/>
          </a:bodyPr>
          <a:lstStyle/>
          <a:p>
            <a:r>
              <a:rPr lang="en-US" altLang="zh-CN" sz="2000"/>
              <a:t> 15  14   6     6     10</a:t>
            </a:r>
          </a:p>
        </p:txBody>
      </p:sp>
      <p:sp>
        <p:nvSpPr>
          <p:cNvPr id="77843" name="Line 21"/>
          <p:cNvSpPr>
            <a:spLocks noChangeShapeType="1"/>
          </p:cNvSpPr>
          <p:nvPr/>
        </p:nvSpPr>
        <p:spPr bwMode="auto">
          <a:xfrm>
            <a:off x="5983288" y="552450"/>
            <a:ext cx="12700" cy="2270125"/>
          </a:xfrm>
          <a:prstGeom prst="line">
            <a:avLst/>
          </a:prstGeom>
          <a:noFill/>
          <a:ln w="9525">
            <a:solidFill>
              <a:schemeClr val="tx1"/>
            </a:solidFill>
            <a:round/>
            <a:headEnd/>
            <a:tailEnd/>
          </a:ln>
          <a:effectLst/>
        </p:spPr>
        <p:txBody>
          <a:bodyPr/>
          <a:lstStyle/>
          <a:p>
            <a:endParaRPr lang="zh-CN" altLang="en-US"/>
          </a:p>
        </p:txBody>
      </p:sp>
      <p:sp>
        <p:nvSpPr>
          <p:cNvPr id="77844" name="Text Box 22"/>
          <p:cNvSpPr txBox="1">
            <a:spLocks noChangeArrowheads="1"/>
          </p:cNvSpPr>
          <p:nvPr/>
        </p:nvSpPr>
        <p:spPr bwMode="auto">
          <a:xfrm>
            <a:off x="6116638" y="2414588"/>
            <a:ext cx="2025650" cy="396875"/>
          </a:xfrm>
          <a:prstGeom prst="rect">
            <a:avLst/>
          </a:prstGeom>
          <a:noFill/>
          <a:ln w="9525">
            <a:noFill/>
            <a:miter lim="800000"/>
            <a:headEnd/>
            <a:tailEnd/>
          </a:ln>
          <a:effectLst/>
        </p:spPr>
        <p:txBody>
          <a:bodyPr wrap="none">
            <a:spAutoFit/>
          </a:bodyPr>
          <a:lstStyle/>
          <a:p>
            <a:r>
              <a:rPr lang="en-US" altLang="zh-CN" sz="2000"/>
              <a:t> 4   10   7    10    6</a:t>
            </a:r>
          </a:p>
        </p:txBody>
      </p:sp>
      <p:graphicFrame>
        <p:nvGraphicFramePr>
          <p:cNvPr id="77845" name="Object 23"/>
          <p:cNvGraphicFramePr>
            <a:graphicFrameLocks noChangeAspect="1"/>
          </p:cNvGraphicFramePr>
          <p:nvPr/>
        </p:nvGraphicFramePr>
        <p:xfrm>
          <a:off x="708025" y="3979863"/>
          <a:ext cx="2160588" cy="1871662"/>
        </p:xfrm>
        <a:graphic>
          <a:graphicData uri="http://schemas.openxmlformats.org/presentationml/2006/ole">
            <p:oleObj spid="_x0000_s77845" name="Equation" r:id="rId3" imgW="1701800" imgH="1143000" progId="Equation.3">
              <p:embed/>
            </p:oleObj>
          </a:graphicData>
        </a:graphic>
      </p:graphicFrame>
      <p:sp>
        <p:nvSpPr>
          <p:cNvPr id="77846" name="Text Box 24"/>
          <p:cNvSpPr txBox="1">
            <a:spLocks noChangeArrowheads="1"/>
          </p:cNvSpPr>
          <p:nvPr/>
        </p:nvSpPr>
        <p:spPr bwMode="auto">
          <a:xfrm>
            <a:off x="2797175" y="3906838"/>
            <a:ext cx="438150" cy="457200"/>
          </a:xfrm>
          <a:prstGeom prst="rect">
            <a:avLst/>
          </a:prstGeom>
          <a:noFill/>
          <a:ln w="9525">
            <a:noFill/>
            <a:miter lim="800000"/>
            <a:headEnd/>
            <a:tailEnd/>
          </a:ln>
          <a:effectLst/>
        </p:spPr>
        <p:txBody>
          <a:bodyPr wrap="none">
            <a:spAutoFit/>
          </a:bodyPr>
          <a:lstStyle/>
          <a:p>
            <a:r>
              <a:rPr lang="en-US" altLang="zh-CN" sz="2400"/>
              <a:t>-7</a:t>
            </a:r>
          </a:p>
        </p:txBody>
      </p:sp>
      <p:sp>
        <p:nvSpPr>
          <p:cNvPr id="77847" name="Text Box 25"/>
          <p:cNvSpPr txBox="1">
            <a:spLocks noChangeArrowheads="1"/>
          </p:cNvSpPr>
          <p:nvPr/>
        </p:nvSpPr>
        <p:spPr bwMode="auto">
          <a:xfrm>
            <a:off x="2797175" y="4267200"/>
            <a:ext cx="438150" cy="457200"/>
          </a:xfrm>
          <a:prstGeom prst="rect">
            <a:avLst/>
          </a:prstGeom>
          <a:noFill/>
          <a:ln w="9525">
            <a:noFill/>
            <a:miter lim="800000"/>
            <a:headEnd/>
            <a:tailEnd/>
          </a:ln>
          <a:effectLst/>
        </p:spPr>
        <p:txBody>
          <a:bodyPr wrap="none">
            <a:spAutoFit/>
          </a:bodyPr>
          <a:lstStyle/>
          <a:p>
            <a:r>
              <a:rPr lang="en-US" altLang="zh-CN" sz="2400"/>
              <a:t>-6</a:t>
            </a:r>
          </a:p>
        </p:txBody>
      </p:sp>
      <p:sp>
        <p:nvSpPr>
          <p:cNvPr id="77848" name="Text Box 26"/>
          <p:cNvSpPr txBox="1">
            <a:spLocks noChangeArrowheads="1"/>
          </p:cNvSpPr>
          <p:nvPr/>
        </p:nvSpPr>
        <p:spPr bwMode="auto">
          <a:xfrm>
            <a:off x="2797175" y="4627563"/>
            <a:ext cx="438150" cy="457200"/>
          </a:xfrm>
          <a:prstGeom prst="rect">
            <a:avLst/>
          </a:prstGeom>
          <a:noFill/>
          <a:ln w="9525">
            <a:noFill/>
            <a:miter lim="800000"/>
            <a:headEnd/>
            <a:tailEnd/>
          </a:ln>
          <a:effectLst/>
        </p:spPr>
        <p:txBody>
          <a:bodyPr wrap="none">
            <a:spAutoFit/>
          </a:bodyPr>
          <a:lstStyle/>
          <a:p>
            <a:r>
              <a:rPr lang="en-US" altLang="zh-CN" sz="2400"/>
              <a:t>-7</a:t>
            </a:r>
          </a:p>
        </p:txBody>
      </p:sp>
      <p:sp>
        <p:nvSpPr>
          <p:cNvPr id="77849" name="Text Box 27"/>
          <p:cNvSpPr txBox="1">
            <a:spLocks noChangeArrowheads="1"/>
          </p:cNvSpPr>
          <p:nvPr/>
        </p:nvSpPr>
        <p:spPr bwMode="auto">
          <a:xfrm>
            <a:off x="2797175" y="4987925"/>
            <a:ext cx="438150" cy="457200"/>
          </a:xfrm>
          <a:prstGeom prst="rect">
            <a:avLst/>
          </a:prstGeom>
          <a:noFill/>
          <a:ln w="9525">
            <a:noFill/>
            <a:miter lim="800000"/>
            <a:headEnd/>
            <a:tailEnd/>
          </a:ln>
          <a:effectLst/>
        </p:spPr>
        <p:txBody>
          <a:bodyPr>
            <a:spAutoFit/>
          </a:bodyPr>
          <a:lstStyle/>
          <a:p>
            <a:r>
              <a:rPr lang="en-US" altLang="zh-CN" sz="2400"/>
              <a:t>-6</a:t>
            </a:r>
          </a:p>
        </p:txBody>
      </p:sp>
      <p:sp>
        <p:nvSpPr>
          <p:cNvPr id="77850" name="Text Box 28"/>
          <p:cNvSpPr txBox="1">
            <a:spLocks noChangeArrowheads="1"/>
          </p:cNvSpPr>
          <p:nvPr/>
        </p:nvSpPr>
        <p:spPr bwMode="auto">
          <a:xfrm>
            <a:off x="2797175" y="5419725"/>
            <a:ext cx="438150" cy="457200"/>
          </a:xfrm>
          <a:prstGeom prst="rect">
            <a:avLst/>
          </a:prstGeom>
          <a:noFill/>
          <a:ln w="9525">
            <a:noFill/>
            <a:miter lim="800000"/>
            <a:headEnd/>
            <a:tailEnd/>
          </a:ln>
          <a:effectLst/>
        </p:spPr>
        <p:txBody>
          <a:bodyPr wrap="none">
            <a:spAutoFit/>
          </a:bodyPr>
          <a:lstStyle/>
          <a:p>
            <a:r>
              <a:rPr lang="en-US" altLang="zh-CN" sz="2400"/>
              <a:t>-4</a:t>
            </a:r>
          </a:p>
        </p:txBody>
      </p:sp>
      <p:graphicFrame>
        <p:nvGraphicFramePr>
          <p:cNvPr id="77851" name="Object 29"/>
          <p:cNvGraphicFramePr>
            <a:graphicFrameLocks noChangeAspect="1"/>
          </p:cNvGraphicFramePr>
          <p:nvPr/>
        </p:nvGraphicFramePr>
        <p:xfrm>
          <a:off x="3132138" y="3933825"/>
          <a:ext cx="2374900" cy="1944688"/>
        </p:xfrm>
        <a:graphic>
          <a:graphicData uri="http://schemas.openxmlformats.org/presentationml/2006/ole">
            <p:oleObj spid="_x0000_s77851" name="公式" r:id="rId4" imgW="1384300" imgH="965200" progId="Equation.3">
              <p:embed/>
            </p:oleObj>
          </a:graphicData>
        </a:graphic>
      </p:graphicFrame>
      <p:sp>
        <p:nvSpPr>
          <p:cNvPr id="77852" name="Oval 31"/>
          <p:cNvSpPr>
            <a:spLocks noChangeArrowheads="1"/>
          </p:cNvSpPr>
          <p:nvPr/>
        </p:nvSpPr>
        <p:spPr bwMode="auto">
          <a:xfrm>
            <a:off x="3563938" y="4724400"/>
            <a:ext cx="287337" cy="287338"/>
          </a:xfrm>
          <a:prstGeom prst="ellipse">
            <a:avLst/>
          </a:prstGeom>
          <a:noFill/>
          <a:ln w="9525">
            <a:solidFill>
              <a:srgbClr val="FF0000"/>
            </a:solidFill>
            <a:round/>
            <a:headEnd/>
            <a:tailEnd/>
          </a:ln>
          <a:effectLst/>
        </p:spPr>
        <p:txBody>
          <a:bodyPr wrap="none" anchor="ctr"/>
          <a:lstStyle/>
          <a:p>
            <a:endParaRPr lang="zh-CN" altLang="en-US"/>
          </a:p>
        </p:txBody>
      </p:sp>
      <p:graphicFrame>
        <p:nvGraphicFramePr>
          <p:cNvPr id="77853" name="Object 32"/>
          <p:cNvGraphicFramePr>
            <a:graphicFrameLocks noChangeAspect="1"/>
          </p:cNvGraphicFramePr>
          <p:nvPr/>
        </p:nvGraphicFramePr>
        <p:xfrm>
          <a:off x="3563938" y="5445125"/>
          <a:ext cx="323850" cy="431800"/>
        </p:xfrm>
        <a:graphic>
          <a:graphicData uri="http://schemas.openxmlformats.org/presentationml/2006/ole">
            <p:oleObj spid="_x0000_s77853" name="公式" r:id="rId5" imgW="104812" imgH="114210" progId="Equation.3">
              <p:embed/>
            </p:oleObj>
          </a:graphicData>
        </a:graphic>
      </p:graphicFrame>
      <p:sp>
        <p:nvSpPr>
          <p:cNvPr id="77854" name="Oval 33"/>
          <p:cNvSpPr>
            <a:spLocks noChangeArrowheads="1"/>
          </p:cNvSpPr>
          <p:nvPr/>
        </p:nvSpPr>
        <p:spPr bwMode="auto">
          <a:xfrm>
            <a:off x="3997325" y="4005263"/>
            <a:ext cx="287338" cy="287337"/>
          </a:xfrm>
          <a:prstGeom prst="ellipse">
            <a:avLst/>
          </a:prstGeom>
          <a:noFill/>
          <a:ln w="9525">
            <a:solidFill>
              <a:srgbClr val="FF0000"/>
            </a:solidFill>
            <a:round/>
            <a:headEnd/>
            <a:tailEnd/>
          </a:ln>
          <a:effectLst/>
        </p:spPr>
        <p:txBody>
          <a:bodyPr wrap="none" anchor="ctr"/>
          <a:lstStyle/>
          <a:p>
            <a:endParaRPr lang="zh-CN" altLang="en-US"/>
          </a:p>
        </p:txBody>
      </p:sp>
      <p:graphicFrame>
        <p:nvGraphicFramePr>
          <p:cNvPr id="77855" name="Object 34"/>
          <p:cNvGraphicFramePr>
            <a:graphicFrameLocks noChangeAspect="1"/>
          </p:cNvGraphicFramePr>
          <p:nvPr/>
        </p:nvGraphicFramePr>
        <p:xfrm>
          <a:off x="4752975" y="3979863"/>
          <a:ext cx="323850" cy="360362"/>
        </p:xfrm>
        <a:graphic>
          <a:graphicData uri="http://schemas.openxmlformats.org/presentationml/2006/ole">
            <p:oleObj spid="_x0000_s77855" name="公式" r:id="rId6" imgW="104812" imgH="114210" progId="Equation.3">
              <p:embed/>
            </p:oleObj>
          </a:graphicData>
        </a:graphic>
      </p:graphicFrame>
      <p:sp>
        <p:nvSpPr>
          <p:cNvPr id="77856" name="Oval 35"/>
          <p:cNvSpPr>
            <a:spLocks noChangeArrowheads="1"/>
          </p:cNvSpPr>
          <p:nvPr/>
        </p:nvSpPr>
        <p:spPr bwMode="auto">
          <a:xfrm>
            <a:off x="5146675" y="4340225"/>
            <a:ext cx="288925" cy="358775"/>
          </a:xfrm>
          <a:prstGeom prst="ellipse">
            <a:avLst/>
          </a:prstGeom>
          <a:noFill/>
          <a:ln w="9525">
            <a:solidFill>
              <a:srgbClr val="FF0000"/>
            </a:solidFill>
            <a:round/>
            <a:headEnd/>
            <a:tailEnd/>
          </a:ln>
          <a:effectLst/>
        </p:spPr>
        <p:txBody>
          <a:bodyPr wrap="none" anchor="ctr"/>
          <a:lstStyle/>
          <a:p>
            <a:endParaRPr lang="zh-CN" altLang="en-US"/>
          </a:p>
        </p:txBody>
      </p:sp>
      <p:graphicFrame>
        <p:nvGraphicFramePr>
          <p:cNvPr id="77857" name="Object 36"/>
          <p:cNvGraphicFramePr>
            <a:graphicFrameLocks noChangeAspect="1"/>
          </p:cNvGraphicFramePr>
          <p:nvPr/>
        </p:nvGraphicFramePr>
        <p:xfrm>
          <a:off x="4814888" y="4340225"/>
          <a:ext cx="261937" cy="358775"/>
        </p:xfrm>
        <a:graphic>
          <a:graphicData uri="http://schemas.openxmlformats.org/presentationml/2006/ole">
            <p:oleObj spid="_x0000_s77857" name="公式" r:id="rId7" imgW="104812" imgH="114210" progId="Equation.3">
              <p:embed/>
            </p:oleObj>
          </a:graphicData>
        </a:graphic>
      </p:graphicFrame>
      <p:graphicFrame>
        <p:nvGraphicFramePr>
          <p:cNvPr id="77858" name="Object 38"/>
          <p:cNvGraphicFramePr>
            <a:graphicFrameLocks noChangeAspect="1"/>
          </p:cNvGraphicFramePr>
          <p:nvPr/>
        </p:nvGraphicFramePr>
        <p:xfrm>
          <a:off x="4387850" y="4340225"/>
          <a:ext cx="323850" cy="360363"/>
        </p:xfrm>
        <a:graphic>
          <a:graphicData uri="http://schemas.openxmlformats.org/presentationml/2006/ole">
            <p:oleObj spid="_x0000_s77858" name="公式" r:id="rId8" imgW="104812" imgH="114210" progId="Equation.3">
              <p:embed/>
            </p:oleObj>
          </a:graphicData>
        </a:graphic>
      </p:graphicFrame>
      <p:graphicFrame>
        <p:nvGraphicFramePr>
          <p:cNvPr id="77859" name="Object 39"/>
          <p:cNvGraphicFramePr>
            <a:graphicFrameLocks noChangeAspect="1"/>
          </p:cNvGraphicFramePr>
          <p:nvPr/>
        </p:nvGraphicFramePr>
        <p:xfrm>
          <a:off x="4826000" y="5084763"/>
          <a:ext cx="322263" cy="358775"/>
        </p:xfrm>
        <a:graphic>
          <a:graphicData uri="http://schemas.openxmlformats.org/presentationml/2006/ole">
            <p:oleObj spid="_x0000_s77859" name="公式" r:id="rId9" imgW="104812" imgH="114210" progId="Equation.3">
              <p:embed/>
            </p:oleObj>
          </a:graphicData>
        </a:graphic>
      </p:graphicFrame>
      <p:sp>
        <p:nvSpPr>
          <p:cNvPr id="77860" name="Oval 40"/>
          <p:cNvSpPr>
            <a:spLocks noChangeArrowheads="1"/>
          </p:cNvSpPr>
          <p:nvPr/>
        </p:nvSpPr>
        <p:spPr bwMode="auto">
          <a:xfrm>
            <a:off x="4387850" y="5132388"/>
            <a:ext cx="288925" cy="287337"/>
          </a:xfrm>
          <a:prstGeom prst="ellipse">
            <a:avLst/>
          </a:prstGeom>
          <a:noFill/>
          <a:ln w="9525">
            <a:solidFill>
              <a:srgbClr val="FF0000"/>
            </a:solidFill>
            <a:round/>
            <a:headEnd/>
            <a:tailEnd/>
          </a:ln>
          <a:effectLst/>
        </p:spPr>
        <p:txBody>
          <a:bodyPr wrap="none" anchor="ctr"/>
          <a:lstStyle/>
          <a:p>
            <a:endParaRPr lang="zh-CN" altLang="en-US"/>
          </a:p>
        </p:txBody>
      </p:sp>
      <p:sp>
        <p:nvSpPr>
          <p:cNvPr id="77861" name="Rectangle 71"/>
          <p:cNvSpPr>
            <a:spLocks noChangeArrowheads="1"/>
          </p:cNvSpPr>
          <p:nvPr/>
        </p:nvSpPr>
        <p:spPr bwMode="auto">
          <a:xfrm>
            <a:off x="5251450" y="5419725"/>
            <a:ext cx="539750" cy="519113"/>
          </a:xfrm>
          <a:prstGeom prst="rect">
            <a:avLst/>
          </a:prstGeom>
          <a:noFill/>
          <a:ln w="9525">
            <a:noFill/>
            <a:miter lim="800000"/>
            <a:headEnd/>
            <a:tailEnd/>
          </a:ln>
          <a:effectLst/>
        </p:spPr>
        <p:txBody>
          <a:bodyPr wrap="none">
            <a:spAutoFit/>
          </a:bodyPr>
          <a:lstStyle/>
          <a:p>
            <a:r>
              <a:rPr lang="en-US" altLang="zh-CN">
                <a:solidFill>
                  <a:schemeClr val="accent2"/>
                </a:solidFill>
              </a:rPr>
              <a:t>√</a:t>
            </a:r>
          </a:p>
        </p:txBody>
      </p:sp>
      <p:sp>
        <p:nvSpPr>
          <p:cNvPr id="77862" name="Rectangle 72"/>
          <p:cNvSpPr>
            <a:spLocks noChangeArrowheads="1"/>
          </p:cNvSpPr>
          <p:nvPr/>
        </p:nvSpPr>
        <p:spPr bwMode="auto">
          <a:xfrm>
            <a:off x="3522663" y="5780088"/>
            <a:ext cx="539750" cy="519112"/>
          </a:xfrm>
          <a:prstGeom prst="rect">
            <a:avLst/>
          </a:prstGeom>
          <a:noFill/>
          <a:ln w="9525">
            <a:noFill/>
            <a:miter lim="800000"/>
            <a:headEnd/>
            <a:tailEnd/>
          </a:ln>
          <a:effectLst/>
        </p:spPr>
        <p:txBody>
          <a:bodyPr wrap="none">
            <a:spAutoFit/>
          </a:bodyPr>
          <a:lstStyle/>
          <a:p>
            <a:r>
              <a:rPr lang="en-US" altLang="zh-CN">
                <a:solidFill>
                  <a:schemeClr val="accent2"/>
                </a:solidFill>
              </a:rPr>
              <a:t>√</a:t>
            </a:r>
          </a:p>
        </p:txBody>
      </p:sp>
      <p:sp>
        <p:nvSpPr>
          <p:cNvPr id="77863" name="Rectangle 73"/>
          <p:cNvSpPr>
            <a:spLocks noChangeArrowheads="1"/>
          </p:cNvSpPr>
          <p:nvPr/>
        </p:nvSpPr>
        <p:spPr bwMode="auto">
          <a:xfrm>
            <a:off x="5251450" y="4627563"/>
            <a:ext cx="539750" cy="519112"/>
          </a:xfrm>
          <a:prstGeom prst="rect">
            <a:avLst/>
          </a:prstGeom>
          <a:noFill/>
          <a:ln w="9525">
            <a:noFill/>
            <a:miter lim="800000"/>
            <a:headEnd/>
            <a:tailEnd/>
          </a:ln>
          <a:effectLst/>
        </p:spPr>
        <p:txBody>
          <a:bodyPr wrap="none">
            <a:spAutoFit/>
          </a:bodyPr>
          <a:lstStyle/>
          <a:p>
            <a:r>
              <a:rPr lang="en-US" altLang="zh-CN">
                <a:solidFill>
                  <a:schemeClr val="accent2"/>
                </a:solidFill>
              </a:rPr>
              <a:t>√</a:t>
            </a:r>
          </a:p>
        </p:txBody>
      </p:sp>
      <p:sp>
        <p:nvSpPr>
          <p:cNvPr id="77864" name="Line 74"/>
          <p:cNvSpPr>
            <a:spLocks noChangeShapeType="1"/>
          </p:cNvSpPr>
          <p:nvPr/>
        </p:nvSpPr>
        <p:spPr bwMode="auto">
          <a:xfrm>
            <a:off x="3667125" y="4556125"/>
            <a:ext cx="1728788" cy="0"/>
          </a:xfrm>
          <a:prstGeom prst="line">
            <a:avLst/>
          </a:prstGeom>
          <a:noFill/>
          <a:ln w="38100">
            <a:solidFill>
              <a:srgbClr val="0000FF"/>
            </a:solidFill>
            <a:round/>
            <a:headEnd/>
            <a:tailEnd/>
          </a:ln>
          <a:effectLst/>
        </p:spPr>
        <p:txBody>
          <a:bodyPr/>
          <a:lstStyle/>
          <a:p>
            <a:endParaRPr lang="zh-CN" altLang="en-US"/>
          </a:p>
        </p:txBody>
      </p:sp>
      <p:sp>
        <p:nvSpPr>
          <p:cNvPr id="77865" name="Line 75"/>
          <p:cNvSpPr>
            <a:spLocks noChangeShapeType="1"/>
          </p:cNvSpPr>
          <p:nvPr/>
        </p:nvSpPr>
        <p:spPr bwMode="auto">
          <a:xfrm>
            <a:off x="3667125" y="4195763"/>
            <a:ext cx="1728788" cy="0"/>
          </a:xfrm>
          <a:prstGeom prst="line">
            <a:avLst/>
          </a:prstGeom>
          <a:noFill/>
          <a:ln w="38100">
            <a:solidFill>
              <a:srgbClr val="0000FF"/>
            </a:solidFill>
            <a:round/>
            <a:headEnd/>
            <a:tailEnd/>
          </a:ln>
          <a:effectLst/>
        </p:spPr>
        <p:txBody>
          <a:bodyPr/>
          <a:lstStyle/>
          <a:p>
            <a:endParaRPr lang="zh-CN" altLang="en-US"/>
          </a:p>
        </p:txBody>
      </p:sp>
      <p:sp>
        <p:nvSpPr>
          <p:cNvPr id="77866" name="Line 76"/>
          <p:cNvSpPr>
            <a:spLocks noChangeShapeType="1"/>
          </p:cNvSpPr>
          <p:nvPr/>
        </p:nvSpPr>
        <p:spPr bwMode="auto">
          <a:xfrm>
            <a:off x="3595688" y="5275263"/>
            <a:ext cx="1728787" cy="0"/>
          </a:xfrm>
          <a:prstGeom prst="line">
            <a:avLst/>
          </a:prstGeom>
          <a:noFill/>
          <a:ln w="38100">
            <a:solidFill>
              <a:srgbClr val="0000FF"/>
            </a:solidFill>
            <a:round/>
            <a:headEnd/>
            <a:tailEnd/>
          </a:ln>
          <a:effectLst/>
        </p:spPr>
        <p:txBody>
          <a:bodyPr/>
          <a:lstStyle/>
          <a:p>
            <a:endParaRPr lang="zh-CN" altLang="en-US"/>
          </a:p>
        </p:txBody>
      </p:sp>
      <p:sp>
        <p:nvSpPr>
          <p:cNvPr id="77867" name="Line 77"/>
          <p:cNvSpPr>
            <a:spLocks noChangeShapeType="1"/>
          </p:cNvSpPr>
          <p:nvPr/>
        </p:nvSpPr>
        <p:spPr bwMode="auto">
          <a:xfrm>
            <a:off x="3708400" y="4122738"/>
            <a:ext cx="0" cy="1584325"/>
          </a:xfrm>
          <a:prstGeom prst="line">
            <a:avLst/>
          </a:prstGeom>
          <a:noFill/>
          <a:ln w="38100">
            <a:solidFill>
              <a:srgbClr val="0000FF"/>
            </a:solidFill>
            <a:round/>
            <a:headEnd/>
            <a:tailEnd/>
          </a:ln>
          <a:effectLst/>
        </p:spPr>
        <p:txBody>
          <a:bodyPr/>
          <a:lstStyle/>
          <a:p>
            <a:endParaRPr lang="zh-CN" altLang="en-US"/>
          </a:p>
        </p:txBody>
      </p:sp>
      <p:sp>
        <p:nvSpPr>
          <p:cNvPr id="77868" name="Text Box 78"/>
          <p:cNvSpPr txBox="1">
            <a:spLocks noChangeArrowheads="1"/>
          </p:cNvSpPr>
          <p:nvPr/>
        </p:nvSpPr>
        <p:spPr bwMode="auto">
          <a:xfrm>
            <a:off x="3563938" y="3692525"/>
            <a:ext cx="647700" cy="457200"/>
          </a:xfrm>
          <a:prstGeom prst="rect">
            <a:avLst/>
          </a:prstGeom>
          <a:noFill/>
          <a:ln w="9525">
            <a:noFill/>
            <a:miter lim="800000"/>
            <a:headEnd/>
            <a:tailEnd/>
          </a:ln>
          <a:effectLst/>
        </p:spPr>
        <p:txBody>
          <a:bodyPr>
            <a:spAutoFit/>
          </a:bodyPr>
          <a:lstStyle/>
          <a:p>
            <a:r>
              <a:rPr lang="en-US" altLang="zh-CN" sz="2400"/>
              <a:t>+2</a:t>
            </a:r>
          </a:p>
        </p:txBody>
      </p:sp>
      <p:sp>
        <p:nvSpPr>
          <p:cNvPr id="77869" name="Text Box 79"/>
          <p:cNvSpPr txBox="1">
            <a:spLocks noChangeArrowheads="1"/>
          </p:cNvSpPr>
          <p:nvPr/>
        </p:nvSpPr>
        <p:spPr bwMode="auto">
          <a:xfrm>
            <a:off x="5580063" y="5445125"/>
            <a:ext cx="647700" cy="457200"/>
          </a:xfrm>
          <a:prstGeom prst="rect">
            <a:avLst/>
          </a:prstGeom>
          <a:noFill/>
          <a:ln w="9525">
            <a:noFill/>
            <a:miter lim="800000"/>
            <a:headEnd/>
            <a:tailEnd/>
          </a:ln>
          <a:effectLst/>
        </p:spPr>
        <p:txBody>
          <a:bodyPr>
            <a:spAutoFit/>
          </a:bodyPr>
          <a:lstStyle/>
          <a:p>
            <a:r>
              <a:rPr lang="en-US" altLang="zh-CN" sz="2400"/>
              <a:t>-2</a:t>
            </a:r>
          </a:p>
        </p:txBody>
      </p:sp>
      <p:sp>
        <p:nvSpPr>
          <p:cNvPr id="77870" name="Text Box 80"/>
          <p:cNvSpPr txBox="1">
            <a:spLocks noChangeArrowheads="1"/>
          </p:cNvSpPr>
          <p:nvPr/>
        </p:nvSpPr>
        <p:spPr bwMode="auto">
          <a:xfrm>
            <a:off x="5540375" y="4627563"/>
            <a:ext cx="647700" cy="457200"/>
          </a:xfrm>
          <a:prstGeom prst="rect">
            <a:avLst/>
          </a:prstGeom>
          <a:noFill/>
          <a:ln w="9525">
            <a:noFill/>
            <a:miter lim="800000"/>
            <a:headEnd/>
            <a:tailEnd/>
          </a:ln>
          <a:effectLst/>
        </p:spPr>
        <p:txBody>
          <a:bodyPr>
            <a:spAutoFit/>
          </a:bodyPr>
          <a:lstStyle/>
          <a:p>
            <a:r>
              <a:rPr lang="en-US" altLang="zh-CN" sz="2400"/>
              <a:t>-2</a:t>
            </a:r>
          </a:p>
        </p:txBody>
      </p:sp>
      <p:graphicFrame>
        <p:nvGraphicFramePr>
          <p:cNvPr id="77871" name="Object 81"/>
          <p:cNvGraphicFramePr>
            <a:graphicFrameLocks noChangeAspect="1"/>
          </p:cNvGraphicFramePr>
          <p:nvPr/>
        </p:nvGraphicFramePr>
        <p:xfrm>
          <a:off x="5970588" y="4005263"/>
          <a:ext cx="2478087" cy="1871662"/>
        </p:xfrm>
        <a:graphic>
          <a:graphicData uri="http://schemas.openxmlformats.org/presentationml/2006/ole">
            <p:oleObj spid="_x0000_s77871" name="公式" r:id="rId10" imgW="1371600" imgH="965200" progId="Equation.3">
              <p:embed/>
            </p:oleObj>
          </a:graphicData>
        </a:graphic>
      </p:graphicFrame>
      <p:sp>
        <p:nvSpPr>
          <p:cNvPr id="77872" name="Oval 82"/>
          <p:cNvSpPr>
            <a:spLocks noChangeArrowheads="1"/>
          </p:cNvSpPr>
          <p:nvPr/>
        </p:nvSpPr>
        <p:spPr bwMode="auto">
          <a:xfrm>
            <a:off x="6415088" y="4797425"/>
            <a:ext cx="317500" cy="287338"/>
          </a:xfrm>
          <a:prstGeom prst="ellipse">
            <a:avLst/>
          </a:prstGeom>
          <a:noFill/>
          <a:ln w="9525">
            <a:solidFill>
              <a:srgbClr val="FF0000"/>
            </a:solidFill>
            <a:round/>
            <a:headEnd/>
            <a:tailEnd/>
          </a:ln>
          <a:effectLst/>
        </p:spPr>
        <p:txBody>
          <a:bodyPr wrap="none" anchor="ctr"/>
          <a:lstStyle/>
          <a:p>
            <a:endParaRPr lang="zh-CN" altLang="en-US"/>
          </a:p>
        </p:txBody>
      </p:sp>
      <p:graphicFrame>
        <p:nvGraphicFramePr>
          <p:cNvPr id="77873" name="Object 83"/>
          <p:cNvGraphicFramePr>
            <a:graphicFrameLocks noChangeAspect="1"/>
          </p:cNvGraphicFramePr>
          <p:nvPr/>
        </p:nvGraphicFramePr>
        <p:xfrm>
          <a:off x="6329363" y="5373688"/>
          <a:ext cx="452437" cy="503237"/>
        </p:xfrm>
        <a:graphic>
          <a:graphicData uri="http://schemas.openxmlformats.org/presentationml/2006/ole">
            <p:oleObj spid="_x0000_s77873" name="公式" r:id="rId11" imgW="104812" imgH="114210" progId="Equation.3">
              <p:embed/>
            </p:oleObj>
          </a:graphicData>
        </a:graphic>
      </p:graphicFrame>
      <p:sp>
        <p:nvSpPr>
          <p:cNvPr id="77874" name="Oval 84"/>
          <p:cNvSpPr>
            <a:spLocks noChangeArrowheads="1"/>
          </p:cNvSpPr>
          <p:nvPr/>
        </p:nvSpPr>
        <p:spPr bwMode="auto">
          <a:xfrm>
            <a:off x="8086725" y="5483225"/>
            <a:ext cx="288925" cy="288925"/>
          </a:xfrm>
          <a:prstGeom prst="ellipse">
            <a:avLst/>
          </a:prstGeom>
          <a:noFill/>
          <a:ln w="9525">
            <a:solidFill>
              <a:srgbClr val="FF0000"/>
            </a:solidFill>
            <a:round/>
            <a:headEnd/>
            <a:tailEnd/>
          </a:ln>
          <a:effectLst/>
        </p:spPr>
        <p:txBody>
          <a:bodyPr wrap="none" anchor="ctr"/>
          <a:lstStyle/>
          <a:p>
            <a:endParaRPr lang="zh-CN" altLang="en-US"/>
          </a:p>
        </p:txBody>
      </p:sp>
      <p:graphicFrame>
        <p:nvGraphicFramePr>
          <p:cNvPr id="77875" name="Object 85"/>
          <p:cNvGraphicFramePr>
            <a:graphicFrameLocks noChangeAspect="1"/>
          </p:cNvGraphicFramePr>
          <p:nvPr/>
        </p:nvGraphicFramePr>
        <p:xfrm>
          <a:off x="8037513" y="4292600"/>
          <a:ext cx="452437" cy="503238"/>
        </p:xfrm>
        <a:graphic>
          <a:graphicData uri="http://schemas.openxmlformats.org/presentationml/2006/ole">
            <p:oleObj spid="_x0000_s77875" name="公式" r:id="rId12" imgW="104812" imgH="114210" progId="Equation.3">
              <p:embed/>
            </p:oleObj>
          </a:graphicData>
        </a:graphic>
      </p:graphicFrame>
      <p:sp>
        <p:nvSpPr>
          <p:cNvPr id="77876" name="Oval 86"/>
          <p:cNvSpPr>
            <a:spLocks noChangeArrowheads="1"/>
          </p:cNvSpPr>
          <p:nvPr/>
        </p:nvSpPr>
        <p:spPr bwMode="auto">
          <a:xfrm>
            <a:off x="6877050" y="4076700"/>
            <a:ext cx="287338" cy="288925"/>
          </a:xfrm>
          <a:prstGeom prst="ellipse">
            <a:avLst/>
          </a:prstGeom>
          <a:noFill/>
          <a:ln w="9525">
            <a:solidFill>
              <a:srgbClr val="FF0000"/>
            </a:solidFill>
            <a:round/>
            <a:headEnd/>
            <a:tailEnd/>
          </a:ln>
          <a:effectLst/>
        </p:spPr>
        <p:txBody>
          <a:bodyPr wrap="none" anchor="ctr"/>
          <a:lstStyle/>
          <a:p>
            <a:endParaRPr lang="zh-CN" altLang="en-US"/>
          </a:p>
        </p:txBody>
      </p:sp>
      <p:graphicFrame>
        <p:nvGraphicFramePr>
          <p:cNvPr id="77877" name="Object 87"/>
          <p:cNvGraphicFramePr>
            <a:graphicFrameLocks noChangeAspect="1"/>
          </p:cNvGraphicFramePr>
          <p:nvPr/>
        </p:nvGraphicFramePr>
        <p:xfrm>
          <a:off x="7626350" y="4005263"/>
          <a:ext cx="452438" cy="503237"/>
        </p:xfrm>
        <a:graphic>
          <a:graphicData uri="http://schemas.openxmlformats.org/presentationml/2006/ole">
            <p:oleObj spid="_x0000_s77877" name="公式" r:id="rId13" imgW="104812" imgH="114210" progId="Equation.3">
              <p:embed/>
            </p:oleObj>
          </a:graphicData>
        </a:graphic>
      </p:graphicFrame>
      <p:sp>
        <p:nvSpPr>
          <p:cNvPr id="77878" name="Oval 88"/>
          <p:cNvSpPr>
            <a:spLocks noChangeArrowheads="1"/>
          </p:cNvSpPr>
          <p:nvPr/>
        </p:nvSpPr>
        <p:spPr bwMode="auto">
          <a:xfrm>
            <a:off x="7235825" y="4437063"/>
            <a:ext cx="317500" cy="287337"/>
          </a:xfrm>
          <a:prstGeom prst="ellipse">
            <a:avLst/>
          </a:prstGeom>
          <a:noFill/>
          <a:ln w="9525">
            <a:solidFill>
              <a:srgbClr val="FF0000"/>
            </a:solidFill>
            <a:round/>
            <a:headEnd/>
            <a:tailEnd/>
          </a:ln>
          <a:effectLst/>
        </p:spPr>
        <p:txBody>
          <a:bodyPr wrap="none" anchor="ctr"/>
          <a:lstStyle/>
          <a:p>
            <a:endParaRPr lang="zh-CN" altLang="en-US"/>
          </a:p>
        </p:txBody>
      </p:sp>
      <p:graphicFrame>
        <p:nvGraphicFramePr>
          <p:cNvPr id="77879" name="Object 89"/>
          <p:cNvGraphicFramePr>
            <a:graphicFrameLocks noChangeAspect="1"/>
          </p:cNvGraphicFramePr>
          <p:nvPr/>
        </p:nvGraphicFramePr>
        <p:xfrm>
          <a:off x="7605713" y="4292600"/>
          <a:ext cx="452437" cy="503238"/>
        </p:xfrm>
        <a:graphic>
          <a:graphicData uri="http://schemas.openxmlformats.org/presentationml/2006/ole">
            <p:oleObj spid="_x0000_s77879" name="公式" r:id="rId14" imgW="104812" imgH="114210" progId="Equation.3">
              <p:embed/>
            </p:oleObj>
          </a:graphicData>
        </a:graphic>
      </p:graphicFrame>
      <p:graphicFrame>
        <p:nvGraphicFramePr>
          <p:cNvPr id="77880" name="Object 90"/>
          <p:cNvGraphicFramePr>
            <a:graphicFrameLocks noChangeAspect="1"/>
          </p:cNvGraphicFramePr>
          <p:nvPr/>
        </p:nvGraphicFramePr>
        <p:xfrm>
          <a:off x="7194550" y="5013325"/>
          <a:ext cx="452438" cy="503238"/>
        </p:xfrm>
        <a:graphic>
          <a:graphicData uri="http://schemas.openxmlformats.org/presentationml/2006/ole">
            <p:oleObj spid="_x0000_s77880" name="公式" r:id="rId15" imgW="104812" imgH="114210" progId="Equation.3">
              <p:embed/>
            </p:oleObj>
          </a:graphicData>
        </a:graphic>
      </p:graphicFrame>
      <p:sp>
        <p:nvSpPr>
          <p:cNvPr id="77881" name="Oval 91"/>
          <p:cNvSpPr>
            <a:spLocks noChangeArrowheads="1"/>
          </p:cNvSpPr>
          <p:nvPr/>
        </p:nvSpPr>
        <p:spPr bwMode="auto">
          <a:xfrm>
            <a:off x="7667625" y="5157788"/>
            <a:ext cx="288925" cy="287337"/>
          </a:xfrm>
          <a:prstGeom prst="ellipse">
            <a:avLst/>
          </a:prstGeom>
          <a:noFill/>
          <a:ln w="9525">
            <a:solidFill>
              <a:srgbClr val="FF0000"/>
            </a:solidFill>
            <a:round/>
            <a:headEnd/>
            <a:tailEnd/>
          </a:ln>
          <a:effectLst/>
        </p:spPr>
        <p:txBody>
          <a:bodyPr wrap="none" anchor="ctr"/>
          <a:lstStyle/>
          <a:p>
            <a:endParaRPr lang="zh-CN" altLang="en-US"/>
          </a:p>
        </p:txBody>
      </p:sp>
      <p:graphicFrame>
        <p:nvGraphicFramePr>
          <p:cNvPr id="77882" name="Object 92"/>
          <p:cNvGraphicFramePr>
            <a:graphicFrameLocks noChangeAspect="1"/>
          </p:cNvGraphicFramePr>
          <p:nvPr/>
        </p:nvGraphicFramePr>
        <p:xfrm>
          <a:off x="611188" y="6080125"/>
          <a:ext cx="2376487" cy="465138"/>
        </p:xfrm>
        <a:graphic>
          <a:graphicData uri="http://schemas.openxmlformats.org/presentationml/2006/ole">
            <p:oleObj spid="_x0000_s77882" name="公式" r:id="rId16" imgW="914400" imgH="228600" progId="Equation.3">
              <p:embed/>
            </p:oleObj>
          </a:graphicData>
        </a:graphic>
      </p:graphicFrame>
      <p:graphicFrame>
        <p:nvGraphicFramePr>
          <p:cNvPr id="77883" name="Object 93"/>
          <p:cNvGraphicFramePr>
            <a:graphicFrameLocks noChangeAspect="1"/>
          </p:cNvGraphicFramePr>
          <p:nvPr/>
        </p:nvGraphicFramePr>
        <p:xfrm>
          <a:off x="2987675" y="6067425"/>
          <a:ext cx="936625" cy="492125"/>
        </p:xfrm>
        <a:graphic>
          <a:graphicData uri="http://schemas.openxmlformats.org/presentationml/2006/ole">
            <p:oleObj spid="_x0000_s77883" name="公式" r:id="rId17" imgW="482391" imgH="228501" progId="Equation.3">
              <p:embed/>
            </p:oleObj>
          </a:graphicData>
        </a:graphic>
      </p:graphicFrame>
      <p:graphicFrame>
        <p:nvGraphicFramePr>
          <p:cNvPr id="77884" name="Object 94"/>
          <p:cNvGraphicFramePr>
            <a:graphicFrameLocks noChangeAspect="1"/>
          </p:cNvGraphicFramePr>
          <p:nvPr/>
        </p:nvGraphicFramePr>
        <p:xfrm>
          <a:off x="3995738" y="6080125"/>
          <a:ext cx="849312" cy="503238"/>
        </p:xfrm>
        <a:graphic>
          <a:graphicData uri="http://schemas.openxmlformats.org/presentationml/2006/ole">
            <p:oleObj spid="_x0000_s77884" name="公式" r:id="rId18" imgW="469900" imgH="228600" progId="Equation.3">
              <p:embed/>
            </p:oleObj>
          </a:graphicData>
        </a:graphic>
      </p:graphicFrame>
      <p:graphicFrame>
        <p:nvGraphicFramePr>
          <p:cNvPr id="77885" name="Object 95"/>
          <p:cNvGraphicFramePr>
            <a:graphicFrameLocks noChangeAspect="1"/>
          </p:cNvGraphicFramePr>
          <p:nvPr/>
        </p:nvGraphicFramePr>
        <p:xfrm>
          <a:off x="4933950" y="6092825"/>
          <a:ext cx="935038" cy="454025"/>
        </p:xfrm>
        <a:graphic>
          <a:graphicData uri="http://schemas.openxmlformats.org/presentationml/2006/ole">
            <p:oleObj spid="_x0000_s77885" name="公式" r:id="rId19" imgW="444114" imgH="215713" progId="Equation.3">
              <p:embed/>
            </p:oleObj>
          </a:graphicData>
        </a:graphic>
      </p:graphicFrame>
      <p:graphicFrame>
        <p:nvGraphicFramePr>
          <p:cNvPr id="77886" name="Object 96"/>
          <p:cNvGraphicFramePr>
            <a:graphicFrameLocks noChangeAspect="1"/>
          </p:cNvGraphicFramePr>
          <p:nvPr/>
        </p:nvGraphicFramePr>
        <p:xfrm>
          <a:off x="6805613" y="6080125"/>
          <a:ext cx="2046287" cy="517525"/>
        </p:xfrm>
        <a:graphic>
          <a:graphicData uri="http://schemas.openxmlformats.org/presentationml/2006/ole">
            <p:oleObj spid="_x0000_s77886" name="公式" r:id="rId20" imgW="787058" imgH="253890" progId="Equation.3">
              <p:embed/>
            </p:oleObj>
          </a:graphicData>
        </a:graphic>
      </p:graphicFrame>
      <p:graphicFrame>
        <p:nvGraphicFramePr>
          <p:cNvPr id="77887" name="Object 97"/>
          <p:cNvGraphicFramePr>
            <a:graphicFrameLocks noChangeAspect="1"/>
          </p:cNvGraphicFramePr>
          <p:nvPr/>
        </p:nvGraphicFramePr>
        <p:xfrm>
          <a:off x="5816600" y="6080125"/>
          <a:ext cx="1044575" cy="481013"/>
        </p:xfrm>
        <a:graphic>
          <a:graphicData uri="http://schemas.openxmlformats.org/presentationml/2006/ole">
            <p:oleObj spid="_x0000_s77887" name="公式" r:id="rId21" imgW="495085" imgH="228501" progId="Equation.3">
              <p:embed/>
            </p:oleObj>
          </a:graphicData>
        </a:graphic>
      </p:graphicFrame>
      <p:sp>
        <p:nvSpPr>
          <p:cNvPr id="77888" name="Text Box 98"/>
          <p:cNvSpPr txBox="1">
            <a:spLocks noChangeArrowheads="1"/>
          </p:cNvSpPr>
          <p:nvPr/>
        </p:nvSpPr>
        <p:spPr bwMode="auto">
          <a:xfrm>
            <a:off x="323850" y="1628775"/>
            <a:ext cx="4332288" cy="519113"/>
          </a:xfrm>
          <a:prstGeom prst="rect">
            <a:avLst/>
          </a:prstGeom>
          <a:noFill/>
          <a:ln w="9525">
            <a:noFill/>
            <a:miter lim="800000"/>
            <a:headEnd/>
            <a:tailEnd/>
          </a:ln>
          <a:effectLst/>
        </p:spPr>
        <p:txBody>
          <a:bodyPr wrap="none">
            <a:spAutoFit/>
          </a:bodyPr>
          <a:lstStyle/>
          <a:p>
            <a:r>
              <a:rPr lang="zh-CN" altLang="en-US">
                <a:solidFill>
                  <a:srgbClr val="FF3300"/>
                </a:solidFill>
              </a:rPr>
              <a:t>最优指派方案</a:t>
            </a:r>
            <a:r>
              <a:rPr lang="zh-CN" altLang="en-US"/>
              <a:t>：甲做</a:t>
            </a:r>
            <a:r>
              <a:rPr lang="en-US" altLang="zh-CN"/>
              <a:t>B</a:t>
            </a:r>
            <a:r>
              <a:rPr lang="zh-CN" altLang="en-US"/>
              <a:t>工作</a:t>
            </a:r>
          </a:p>
        </p:txBody>
      </p:sp>
      <p:sp>
        <p:nvSpPr>
          <p:cNvPr id="77889" name="Text Box 99"/>
          <p:cNvSpPr txBox="1">
            <a:spLocks noChangeArrowheads="1"/>
          </p:cNvSpPr>
          <p:nvPr/>
        </p:nvSpPr>
        <p:spPr bwMode="auto">
          <a:xfrm>
            <a:off x="900113" y="2205038"/>
            <a:ext cx="1843087" cy="519112"/>
          </a:xfrm>
          <a:prstGeom prst="rect">
            <a:avLst/>
          </a:prstGeom>
          <a:noFill/>
          <a:ln w="9525">
            <a:noFill/>
            <a:miter lim="800000"/>
            <a:headEnd/>
            <a:tailEnd/>
          </a:ln>
          <a:effectLst/>
        </p:spPr>
        <p:txBody>
          <a:bodyPr wrap="none">
            <a:spAutoFit/>
          </a:bodyPr>
          <a:lstStyle/>
          <a:p>
            <a:r>
              <a:rPr lang="zh-CN" altLang="en-US"/>
              <a:t>乙做</a:t>
            </a:r>
            <a:r>
              <a:rPr lang="en-US" altLang="zh-CN"/>
              <a:t>C</a:t>
            </a:r>
            <a:r>
              <a:rPr lang="zh-CN" altLang="en-US"/>
              <a:t>工作</a:t>
            </a:r>
          </a:p>
        </p:txBody>
      </p:sp>
      <p:sp>
        <p:nvSpPr>
          <p:cNvPr id="77890" name="Text Box 100"/>
          <p:cNvSpPr txBox="1">
            <a:spLocks noChangeArrowheads="1"/>
          </p:cNvSpPr>
          <p:nvPr/>
        </p:nvSpPr>
        <p:spPr bwMode="auto">
          <a:xfrm>
            <a:off x="2700338" y="2205038"/>
            <a:ext cx="1952625" cy="519112"/>
          </a:xfrm>
          <a:prstGeom prst="rect">
            <a:avLst/>
          </a:prstGeom>
          <a:noFill/>
          <a:ln w="9525">
            <a:noFill/>
            <a:miter lim="800000"/>
            <a:headEnd/>
            <a:tailEnd/>
          </a:ln>
          <a:effectLst/>
        </p:spPr>
        <p:txBody>
          <a:bodyPr wrap="none">
            <a:spAutoFit/>
          </a:bodyPr>
          <a:lstStyle/>
          <a:p>
            <a:r>
              <a:rPr lang="en-US" altLang="zh-CN"/>
              <a:t>,</a:t>
            </a:r>
            <a:r>
              <a:rPr lang="zh-CN" altLang="en-US"/>
              <a:t>丙做</a:t>
            </a:r>
            <a:r>
              <a:rPr lang="en-US" altLang="zh-CN"/>
              <a:t>A</a:t>
            </a:r>
            <a:r>
              <a:rPr lang="zh-CN" altLang="en-US"/>
              <a:t>工作</a:t>
            </a:r>
          </a:p>
        </p:txBody>
      </p:sp>
      <p:sp>
        <p:nvSpPr>
          <p:cNvPr id="77891" name="Text Box 101"/>
          <p:cNvSpPr txBox="1">
            <a:spLocks noChangeArrowheads="1"/>
          </p:cNvSpPr>
          <p:nvPr/>
        </p:nvSpPr>
        <p:spPr bwMode="auto">
          <a:xfrm>
            <a:off x="900113" y="2781300"/>
            <a:ext cx="1863725" cy="519113"/>
          </a:xfrm>
          <a:prstGeom prst="rect">
            <a:avLst/>
          </a:prstGeom>
          <a:noFill/>
          <a:ln w="9525">
            <a:noFill/>
            <a:miter lim="800000"/>
            <a:headEnd/>
            <a:tailEnd/>
          </a:ln>
          <a:effectLst/>
        </p:spPr>
        <p:txBody>
          <a:bodyPr wrap="none">
            <a:spAutoFit/>
          </a:bodyPr>
          <a:lstStyle/>
          <a:p>
            <a:r>
              <a:rPr lang="zh-CN" altLang="en-US"/>
              <a:t>丁做</a:t>
            </a:r>
            <a:r>
              <a:rPr lang="en-US" altLang="zh-CN"/>
              <a:t>D</a:t>
            </a:r>
            <a:r>
              <a:rPr lang="zh-CN" altLang="en-US"/>
              <a:t>工作</a:t>
            </a:r>
          </a:p>
        </p:txBody>
      </p:sp>
      <p:sp>
        <p:nvSpPr>
          <p:cNvPr id="77892" name="Text Box 102"/>
          <p:cNvSpPr txBox="1">
            <a:spLocks noChangeArrowheads="1"/>
          </p:cNvSpPr>
          <p:nvPr/>
        </p:nvSpPr>
        <p:spPr bwMode="auto">
          <a:xfrm>
            <a:off x="2700338" y="2781300"/>
            <a:ext cx="1912937" cy="519113"/>
          </a:xfrm>
          <a:prstGeom prst="rect">
            <a:avLst/>
          </a:prstGeom>
          <a:noFill/>
          <a:ln w="9525">
            <a:noFill/>
            <a:miter lim="800000"/>
            <a:headEnd/>
            <a:tailEnd/>
          </a:ln>
          <a:effectLst/>
        </p:spPr>
        <p:txBody>
          <a:bodyPr wrap="none">
            <a:spAutoFit/>
          </a:bodyPr>
          <a:lstStyle/>
          <a:p>
            <a:r>
              <a:rPr lang="en-US" altLang="zh-CN"/>
              <a:t>,</a:t>
            </a:r>
            <a:r>
              <a:rPr lang="zh-CN" altLang="en-US"/>
              <a:t>戊做</a:t>
            </a:r>
            <a:r>
              <a:rPr lang="en-US" altLang="zh-CN"/>
              <a:t>E</a:t>
            </a:r>
            <a:r>
              <a:rPr lang="zh-CN" altLang="en-US"/>
              <a:t>工作</a:t>
            </a:r>
          </a:p>
        </p:txBody>
      </p:sp>
      <p:graphicFrame>
        <p:nvGraphicFramePr>
          <p:cNvPr id="77893" name="Object 103"/>
          <p:cNvGraphicFramePr>
            <a:graphicFrameLocks noChangeAspect="1"/>
          </p:cNvGraphicFramePr>
          <p:nvPr/>
        </p:nvGraphicFramePr>
        <p:xfrm>
          <a:off x="463550" y="3357563"/>
          <a:ext cx="1500188" cy="457200"/>
        </p:xfrm>
        <a:graphic>
          <a:graphicData uri="http://schemas.openxmlformats.org/presentationml/2006/ole">
            <p:oleObj spid="_x0000_s77893" name="Equation" r:id="rId22" imgW="596641" imgH="215806" progId="Equation.3">
              <p:embed/>
            </p:oleObj>
          </a:graphicData>
        </a:graphic>
      </p:graphicFrame>
      <p:sp>
        <p:nvSpPr>
          <p:cNvPr id="77894" name="Text Box 104"/>
          <p:cNvSpPr txBox="1">
            <a:spLocks noChangeArrowheads="1"/>
          </p:cNvSpPr>
          <p:nvPr/>
        </p:nvSpPr>
        <p:spPr bwMode="auto">
          <a:xfrm>
            <a:off x="1835150" y="3357563"/>
            <a:ext cx="660400" cy="457200"/>
          </a:xfrm>
          <a:prstGeom prst="rect">
            <a:avLst/>
          </a:prstGeom>
          <a:noFill/>
          <a:ln w="9525">
            <a:noFill/>
            <a:miter lim="800000"/>
            <a:headEnd/>
            <a:tailEnd/>
          </a:ln>
          <a:effectLst/>
        </p:spPr>
        <p:txBody>
          <a:bodyPr wrap="none">
            <a:spAutoFit/>
          </a:bodyPr>
          <a:lstStyle/>
          <a:p>
            <a:r>
              <a:rPr lang="en-US" altLang="zh-CN" sz="2400"/>
              <a:t>=32</a:t>
            </a:r>
          </a:p>
        </p:txBody>
      </p:sp>
      <p:graphicFrame>
        <p:nvGraphicFramePr>
          <p:cNvPr id="77895" name="Object 105"/>
          <p:cNvGraphicFramePr>
            <a:graphicFrameLocks noChangeAspect="1"/>
          </p:cNvGraphicFramePr>
          <p:nvPr/>
        </p:nvGraphicFramePr>
        <p:xfrm>
          <a:off x="2555875" y="3357563"/>
          <a:ext cx="2713038" cy="457200"/>
        </p:xfrm>
        <a:graphic>
          <a:graphicData uri="http://schemas.openxmlformats.org/presentationml/2006/ole">
            <p:oleObj spid="_x0000_s77895" name="公式" r:id="rId23" imgW="1079032" imgH="215806"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845"/>
                                        </p:tgtEl>
                                        <p:attrNameLst>
                                          <p:attrName>style.visibility</p:attrName>
                                        </p:attrNameLst>
                                      </p:cBhvr>
                                      <p:to>
                                        <p:strVal val="visible"/>
                                      </p:to>
                                    </p:set>
                                    <p:animEffect transition="in" filter="fade">
                                      <p:cBhvr>
                                        <p:cTn id="7" dur="2000"/>
                                        <p:tgtEl>
                                          <p:spTgt spid="7784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7846"/>
                                        </p:tgtEl>
                                        <p:attrNameLst>
                                          <p:attrName>style.visibility</p:attrName>
                                        </p:attrNameLst>
                                      </p:cBhvr>
                                      <p:to>
                                        <p:strVal val="visible"/>
                                      </p:to>
                                    </p:set>
                                    <p:animEffect transition="in" filter="fade">
                                      <p:cBhvr>
                                        <p:cTn id="10" dur="2000"/>
                                        <p:tgtEl>
                                          <p:spTgt spid="7784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7847"/>
                                        </p:tgtEl>
                                        <p:attrNameLst>
                                          <p:attrName>style.visibility</p:attrName>
                                        </p:attrNameLst>
                                      </p:cBhvr>
                                      <p:to>
                                        <p:strVal val="visible"/>
                                      </p:to>
                                    </p:set>
                                    <p:animEffect transition="in" filter="fade">
                                      <p:cBhvr>
                                        <p:cTn id="13" dur="2000"/>
                                        <p:tgtEl>
                                          <p:spTgt spid="7784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7848"/>
                                        </p:tgtEl>
                                        <p:attrNameLst>
                                          <p:attrName>style.visibility</p:attrName>
                                        </p:attrNameLst>
                                      </p:cBhvr>
                                      <p:to>
                                        <p:strVal val="visible"/>
                                      </p:to>
                                    </p:set>
                                    <p:animEffect transition="in" filter="fade">
                                      <p:cBhvr>
                                        <p:cTn id="16" dur="2000"/>
                                        <p:tgtEl>
                                          <p:spTgt spid="7784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7849"/>
                                        </p:tgtEl>
                                        <p:attrNameLst>
                                          <p:attrName>style.visibility</p:attrName>
                                        </p:attrNameLst>
                                      </p:cBhvr>
                                      <p:to>
                                        <p:strVal val="visible"/>
                                      </p:to>
                                    </p:set>
                                    <p:animEffect transition="in" filter="fade">
                                      <p:cBhvr>
                                        <p:cTn id="19" dur="2000"/>
                                        <p:tgtEl>
                                          <p:spTgt spid="7784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7850"/>
                                        </p:tgtEl>
                                        <p:attrNameLst>
                                          <p:attrName>style.visibility</p:attrName>
                                        </p:attrNameLst>
                                      </p:cBhvr>
                                      <p:to>
                                        <p:strVal val="visible"/>
                                      </p:to>
                                    </p:set>
                                    <p:animEffect transition="in" filter="fade">
                                      <p:cBhvr>
                                        <p:cTn id="22" dur="2000"/>
                                        <p:tgtEl>
                                          <p:spTgt spid="77850"/>
                                        </p:tgtEl>
                                      </p:cBhvr>
                                    </p:animEffect>
                                  </p:childTnLst>
                                </p:cTn>
                              </p:par>
                              <p:par>
                                <p:cTn id="23" presetID="10" presetClass="entr" presetSubtype="0" fill="hold" nodeType="withEffect">
                                  <p:stCondLst>
                                    <p:cond delay="0"/>
                                  </p:stCondLst>
                                  <p:childTnLst>
                                    <p:set>
                                      <p:cBhvr>
                                        <p:cTn id="24" dur="1" fill="hold">
                                          <p:stCondLst>
                                            <p:cond delay="0"/>
                                          </p:stCondLst>
                                        </p:cTn>
                                        <p:tgtEl>
                                          <p:spTgt spid="77851"/>
                                        </p:tgtEl>
                                        <p:attrNameLst>
                                          <p:attrName>style.visibility</p:attrName>
                                        </p:attrNameLst>
                                      </p:cBhvr>
                                      <p:to>
                                        <p:strVal val="visible"/>
                                      </p:to>
                                    </p:set>
                                    <p:animEffect transition="in" filter="fade">
                                      <p:cBhvr>
                                        <p:cTn id="25" dur="2000"/>
                                        <p:tgtEl>
                                          <p:spTgt spid="778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7852"/>
                                        </p:tgtEl>
                                        <p:attrNameLst>
                                          <p:attrName>style.visibility</p:attrName>
                                        </p:attrNameLst>
                                      </p:cBhvr>
                                      <p:to>
                                        <p:strVal val="visible"/>
                                      </p:to>
                                    </p:set>
                                    <p:animEffect transition="in" filter="fade">
                                      <p:cBhvr>
                                        <p:cTn id="28" dur="2000"/>
                                        <p:tgtEl>
                                          <p:spTgt spid="77852"/>
                                        </p:tgtEl>
                                      </p:cBhvr>
                                    </p:animEffect>
                                  </p:childTnLst>
                                </p:cTn>
                              </p:par>
                              <p:par>
                                <p:cTn id="29" presetID="10" presetClass="entr" presetSubtype="0" fill="hold" nodeType="withEffect">
                                  <p:stCondLst>
                                    <p:cond delay="0"/>
                                  </p:stCondLst>
                                  <p:childTnLst>
                                    <p:set>
                                      <p:cBhvr>
                                        <p:cTn id="30" dur="1" fill="hold">
                                          <p:stCondLst>
                                            <p:cond delay="0"/>
                                          </p:stCondLst>
                                        </p:cTn>
                                        <p:tgtEl>
                                          <p:spTgt spid="77853"/>
                                        </p:tgtEl>
                                        <p:attrNameLst>
                                          <p:attrName>style.visibility</p:attrName>
                                        </p:attrNameLst>
                                      </p:cBhvr>
                                      <p:to>
                                        <p:strVal val="visible"/>
                                      </p:to>
                                    </p:set>
                                    <p:animEffect transition="in" filter="fade">
                                      <p:cBhvr>
                                        <p:cTn id="31" dur="2000"/>
                                        <p:tgtEl>
                                          <p:spTgt spid="7785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7854"/>
                                        </p:tgtEl>
                                        <p:attrNameLst>
                                          <p:attrName>style.visibility</p:attrName>
                                        </p:attrNameLst>
                                      </p:cBhvr>
                                      <p:to>
                                        <p:strVal val="visible"/>
                                      </p:to>
                                    </p:set>
                                    <p:animEffect transition="in" filter="fade">
                                      <p:cBhvr>
                                        <p:cTn id="34" dur="2000"/>
                                        <p:tgtEl>
                                          <p:spTgt spid="77854"/>
                                        </p:tgtEl>
                                      </p:cBhvr>
                                    </p:animEffect>
                                  </p:childTnLst>
                                </p:cTn>
                              </p:par>
                              <p:par>
                                <p:cTn id="35" presetID="10" presetClass="entr" presetSubtype="0" fill="hold" nodeType="withEffect">
                                  <p:stCondLst>
                                    <p:cond delay="0"/>
                                  </p:stCondLst>
                                  <p:childTnLst>
                                    <p:set>
                                      <p:cBhvr>
                                        <p:cTn id="36" dur="1" fill="hold">
                                          <p:stCondLst>
                                            <p:cond delay="0"/>
                                          </p:stCondLst>
                                        </p:cTn>
                                        <p:tgtEl>
                                          <p:spTgt spid="77855"/>
                                        </p:tgtEl>
                                        <p:attrNameLst>
                                          <p:attrName>style.visibility</p:attrName>
                                        </p:attrNameLst>
                                      </p:cBhvr>
                                      <p:to>
                                        <p:strVal val="visible"/>
                                      </p:to>
                                    </p:set>
                                    <p:animEffect transition="in" filter="fade">
                                      <p:cBhvr>
                                        <p:cTn id="37" dur="2000"/>
                                        <p:tgtEl>
                                          <p:spTgt spid="7785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7856"/>
                                        </p:tgtEl>
                                        <p:attrNameLst>
                                          <p:attrName>style.visibility</p:attrName>
                                        </p:attrNameLst>
                                      </p:cBhvr>
                                      <p:to>
                                        <p:strVal val="visible"/>
                                      </p:to>
                                    </p:set>
                                    <p:animEffect transition="in" filter="fade">
                                      <p:cBhvr>
                                        <p:cTn id="40" dur="2000"/>
                                        <p:tgtEl>
                                          <p:spTgt spid="77856"/>
                                        </p:tgtEl>
                                      </p:cBhvr>
                                    </p:animEffect>
                                  </p:childTnLst>
                                </p:cTn>
                              </p:par>
                              <p:par>
                                <p:cTn id="41" presetID="10" presetClass="entr" presetSubtype="0" fill="hold" nodeType="withEffect">
                                  <p:stCondLst>
                                    <p:cond delay="0"/>
                                  </p:stCondLst>
                                  <p:childTnLst>
                                    <p:set>
                                      <p:cBhvr>
                                        <p:cTn id="42" dur="1" fill="hold">
                                          <p:stCondLst>
                                            <p:cond delay="0"/>
                                          </p:stCondLst>
                                        </p:cTn>
                                        <p:tgtEl>
                                          <p:spTgt spid="77857"/>
                                        </p:tgtEl>
                                        <p:attrNameLst>
                                          <p:attrName>style.visibility</p:attrName>
                                        </p:attrNameLst>
                                      </p:cBhvr>
                                      <p:to>
                                        <p:strVal val="visible"/>
                                      </p:to>
                                    </p:set>
                                    <p:animEffect transition="in" filter="fade">
                                      <p:cBhvr>
                                        <p:cTn id="43" dur="2000"/>
                                        <p:tgtEl>
                                          <p:spTgt spid="77857"/>
                                        </p:tgtEl>
                                      </p:cBhvr>
                                    </p:animEffect>
                                  </p:childTnLst>
                                </p:cTn>
                              </p:par>
                              <p:par>
                                <p:cTn id="44" presetID="10" presetClass="entr" presetSubtype="0" fill="hold" nodeType="withEffect">
                                  <p:stCondLst>
                                    <p:cond delay="0"/>
                                  </p:stCondLst>
                                  <p:childTnLst>
                                    <p:set>
                                      <p:cBhvr>
                                        <p:cTn id="45" dur="1" fill="hold">
                                          <p:stCondLst>
                                            <p:cond delay="0"/>
                                          </p:stCondLst>
                                        </p:cTn>
                                        <p:tgtEl>
                                          <p:spTgt spid="77858"/>
                                        </p:tgtEl>
                                        <p:attrNameLst>
                                          <p:attrName>style.visibility</p:attrName>
                                        </p:attrNameLst>
                                      </p:cBhvr>
                                      <p:to>
                                        <p:strVal val="visible"/>
                                      </p:to>
                                    </p:set>
                                    <p:animEffect transition="in" filter="fade">
                                      <p:cBhvr>
                                        <p:cTn id="46" dur="2000"/>
                                        <p:tgtEl>
                                          <p:spTgt spid="77858"/>
                                        </p:tgtEl>
                                      </p:cBhvr>
                                    </p:animEffect>
                                  </p:childTnLst>
                                </p:cTn>
                              </p:par>
                              <p:par>
                                <p:cTn id="47" presetID="10" presetClass="entr" presetSubtype="0" fill="hold" nodeType="withEffect">
                                  <p:stCondLst>
                                    <p:cond delay="0"/>
                                  </p:stCondLst>
                                  <p:childTnLst>
                                    <p:set>
                                      <p:cBhvr>
                                        <p:cTn id="48" dur="1" fill="hold">
                                          <p:stCondLst>
                                            <p:cond delay="0"/>
                                          </p:stCondLst>
                                        </p:cTn>
                                        <p:tgtEl>
                                          <p:spTgt spid="77859"/>
                                        </p:tgtEl>
                                        <p:attrNameLst>
                                          <p:attrName>style.visibility</p:attrName>
                                        </p:attrNameLst>
                                      </p:cBhvr>
                                      <p:to>
                                        <p:strVal val="visible"/>
                                      </p:to>
                                    </p:set>
                                    <p:animEffect transition="in" filter="fade">
                                      <p:cBhvr>
                                        <p:cTn id="49" dur="2000"/>
                                        <p:tgtEl>
                                          <p:spTgt spid="7785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7860"/>
                                        </p:tgtEl>
                                        <p:attrNameLst>
                                          <p:attrName>style.visibility</p:attrName>
                                        </p:attrNameLst>
                                      </p:cBhvr>
                                      <p:to>
                                        <p:strVal val="visible"/>
                                      </p:to>
                                    </p:set>
                                    <p:animEffect transition="in" filter="fade">
                                      <p:cBhvr>
                                        <p:cTn id="52" dur="2000"/>
                                        <p:tgtEl>
                                          <p:spTgt spid="7786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7861"/>
                                        </p:tgtEl>
                                        <p:attrNameLst>
                                          <p:attrName>style.visibility</p:attrName>
                                        </p:attrNameLst>
                                      </p:cBhvr>
                                      <p:to>
                                        <p:strVal val="visible"/>
                                      </p:to>
                                    </p:set>
                                    <p:animEffect transition="in" filter="fade">
                                      <p:cBhvr>
                                        <p:cTn id="55" dur="2000"/>
                                        <p:tgtEl>
                                          <p:spTgt spid="7786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7862"/>
                                        </p:tgtEl>
                                        <p:attrNameLst>
                                          <p:attrName>style.visibility</p:attrName>
                                        </p:attrNameLst>
                                      </p:cBhvr>
                                      <p:to>
                                        <p:strVal val="visible"/>
                                      </p:to>
                                    </p:set>
                                    <p:animEffect transition="in" filter="fade">
                                      <p:cBhvr>
                                        <p:cTn id="58" dur="2000"/>
                                        <p:tgtEl>
                                          <p:spTgt spid="7786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7863"/>
                                        </p:tgtEl>
                                        <p:attrNameLst>
                                          <p:attrName>style.visibility</p:attrName>
                                        </p:attrNameLst>
                                      </p:cBhvr>
                                      <p:to>
                                        <p:strVal val="visible"/>
                                      </p:to>
                                    </p:set>
                                    <p:animEffect transition="in" filter="fade">
                                      <p:cBhvr>
                                        <p:cTn id="61" dur="2000"/>
                                        <p:tgtEl>
                                          <p:spTgt spid="7786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7864"/>
                                        </p:tgtEl>
                                        <p:attrNameLst>
                                          <p:attrName>style.visibility</p:attrName>
                                        </p:attrNameLst>
                                      </p:cBhvr>
                                      <p:to>
                                        <p:strVal val="visible"/>
                                      </p:to>
                                    </p:set>
                                    <p:animEffect transition="in" filter="fade">
                                      <p:cBhvr>
                                        <p:cTn id="64" dur="2000"/>
                                        <p:tgtEl>
                                          <p:spTgt spid="7786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7865"/>
                                        </p:tgtEl>
                                        <p:attrNameLst>
                                          <p:attrName>style.visibility</p:attrName>
                                        </p:attrNameLst>
                                      </p:cBhvr>
                                      <p:to>
                                        <p:strVal val="visible"/>
                                      </p:to>
                                    </p:set>
                                    <p:animEffect transition="in" filter="fade">
                                      <p:cBhvr>
                                        <p:cTn id="67" dur="2000"/>
                                        <p:tgtEl>
                                          <p:spTgt spid="7786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77866"/>
                                        </p:tgtEl>
                                        <p:attrNameLst>
                                          <p:attrName>style.visibility</p:attrName>
                                        </p:attrNameLst>
                                      </p:cBhvr>
                                      <p:to>
                                        <p:strVal val="visible"/>
                                      </p:to>
                                    </p:set>
                                    <p:animEffect transition="in" filter="fade">
                                      <p:cBhvr>
                                        <p:cTn id="70" dur="2000"/>
                                        <p:tgtEl>
                                          <p:spTgt spid="7786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7867"/>
                                        </p:tgtEl>
                                        <p:attrNameLst>
                                          <p:attrName>style.visibility</p:attrName>
                                        </p:attrNameLst>
                                      </p:cBhvr>
                                      <p:to>
                                        <p:strVal val="visible"/>
                                      </p:to>
                                    </p:set>
                                    <p:animEffect transition="in" filter="fade">
                                      <p:cBhvr>
                                        <p:cTn id="73" dur="2000"/>
                                        <p:tgtEl>
                                          <p:spTgt spid="7786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77869"/>
                                        </p:tgtEl>
                                        <p:attrNameLst>
                                          <p:attrName>style.visibility</p:attrName>
                                        </p:attrNameLst>
                                      </p:cBhvr>
                                      <p:to>
                                        <p:strVal val="visible"/>
                                      </p:to>
                                    </p:set>
                                    <p:animEffect transition="in" filter="fade">
                                      <p:cBhvr>
                                        <p:cTn id="76" dur="2000"/>
                                        <p:tgtEl>
                                          <p:spTgt spid="77869"/>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77870"/>
                                        </p:tgtEl>
                                        <p:attrNameLst>
                                          <p:attrName>style.visibility</p:attrName>
                                        </p:attrNameLst>
                                      </p:cBhvr>
                                      <p:to>
                                        <p:strVal val="visible"/>
                                      </p:to>
                                    </p:set>
                                    <p:animEffect transition="in" filter="fade">
                                      <p:cBhvr>
                                        <p:cTn id="79" dur="2000"/>
                                        <p:tgtEl>
                                          <p:spTgt spid="77870"/>
                                        </p:tgtEl>
                                      </p:cBhvr>
                                    </p:animEffect>
                                  </p:childTnLst>
                                </p:cTn>
                              </p:par>
                              <p:par>
                                <p:cTn id="80" presetID="10" presetClass="entr" presetSubtype="0" fill="hold" nodeType="withEffect">
                                  <p:stCondLst>
                                    <p:cond delay="0"/>
                                  </p:stCondLst>
                                  <p:childTnLst>
                                    <p:set>
                                      <p:cBhvr>
                                        <p:cTn id="81" dur="1" fill="hold">
                                          <p:stCondLst>
                                            <p:cond delay="0"/>
                                          </p:stCondLst>
                                        </p:cTn>
                                        <p:tgtEl>
                                          <p:spTgt spid="77871"/>
                                        </p:tgtEl>
                                        <p:attrNameLst>
                                          <p:attrName>style.visibility</p:attrName>
                                        </p:attrNameLst>
                                      </p:cBhvr>
                                      <p:to>
                                        <p:strVal val="visible"/>
                                      </p:to>
                                    </p:set>
                                    <p:animEffect transition="in" filter="fade">
                                      <p:cBhvr>
                                        <p:cTn id="82" dur="2000"/>
                                        <p:tgtEl>
                                          <p:spTgt spid="7787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77872"/>
                                        </p:tgtEl>
                                        <p:attrNameLst>
                                          <p:attrName>style.visibility</p:attrName>
                                        </p:attrNameLst>
                                      </p:cBhvr>
                                      <p:to>
                                        <p:strVal val="visible"/>
                                      </p:to>
                                    </p:set>
                                    <p:animEffect transition="in" filter="fade">
                                      <p:cBhvr>
                                        <p:cTn id="85" dur="2000"/>
                                        <p:tgtEl>
                                          <p:spTgt spid="77872"/>
                                        </p:tgtEl>
                                      </p:cBhvr>
                                    </p:animEffect>
                                  </p:childTnLst>
                                </p:cTn>
                              </p:par>
                              <p:par>
                                <p:cTn id="86" presetID="10" presetClass="entr" presetSubtype="0" fill="hold" nodeType="withEffect">
                                  <p:stCondLst>
                                    <p:cond delay="0"/>
                                  </p:stCondLst>
                                  <p:childTnLst>
                                    <p:set>
                                      <p:cBhvr>
                                        <p:cTn id="87" dur="1" fill="hold">
                                          <p:stCondLst>
                                            <p:cond delay="0"/>
                                          </p:stCondLst>
                                        </p:cTn>
                                        <p:tgtEl>
                                          <p:spTgt spid="77873"/>
                                        </p:tgtEl>
                                        <p:attrNameLst>
                                          <p:attrName>style.visibility</p:attrName>
                                        </p:attrNameLst>
                                      </p:cBhvr>
                                      <p:to>
                                        <p:strVal val="visible"/>
                                      </p:to>
                                    </p:set>
                                    <p:animEffect transition="in" filter="fade">
                                      <p:cBhvr>
                                        <p:cTn id="88" dur="2000"/>
                                        <p:tgtEl>
                                          <p:spTgt spid="77873"/>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77874"/>
                                        </p:tgtEl>
                                        <p:attrNameLst>
                                          <p:attrName>style.visibility</p:attrName>
                                        </p:attrNameLst>
                                      </p:cBhvr>
                                      <p:to>
                                        <p:strVal val="visible"/>
                                      </p:to>
                                    </p:set>
                                    <p:animEffect transition="in" filter="fade">
                                      <p:cBhvr>
                                        <p:cTn id="91" dur="2000"/>
                                        <p:tgtEl>
                                          <p:spTgt spid="77874"/>
                                        </p:tgtEl>
                                      </p:cBhvr>
                                    </p:animEffect>
                                  </p:childTnLst>
                                </p:cTn>
                              </p:par>
                              <p:par>
                                <p:cTn id="92" presetID="10" presetClass="entr" presetSubtype="0" fill="hold" nodeType="withEffect">
                                  <p:stCondLst>
                                    <p:cond delay="0"/>
                                  </p:stCondLst>
                                  <p:childTnLst>
                                    <p:set>
                                      <p:cBhvr>
                                        <p:cTn id="93" dur="1" fill="hold">
                                          <p:stCondLst>
                                            <p:cond delay="0"/>
                                          </p:stCondLst>
                                        </p:cTn>
                                        <p:tgtEl>
                                          <p:spTgt spid="77875"/>
                                        </p:tgtEl>
                                        <p:attrNameLst>
                                          <p:attrName>style.visibility</p:attrName>
                                        </p:attrNameLst>
                                      </p:cBhvr>
                                      <p:to>
                                        <p:strVal val="visible"/>
                                      </p:to>
                                    </p:set>
                                    <p:animEffect transition="in" filter="fade">
                                      <p:cBhvr>
                                        <p:cTn id="94" dur="2000"/>
                                        <p:tgtEl>
                                          <p:spTgt spid="77875"/>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77876"/>
                                        </p:tgtEl>
                                        <p:attrNameLst>
                                          <p:attrName>style.visibility</p:attrName>
                                        </p:attrNameLst>
                                      </p:cBhvr>
                                      <p:to>
                                        <p:strVal val="visible"/>
                                      </p:to>
                                    </p:set>
                                    <p:animEffect transition="in" filter="fade">
                                      <p:cBhvr>
                                        <p:cTn id="97" dur="2000"/>
                                        <p:tgtEl>
                                          <p:spTgt spid="77876"/>
                                        </p:tgtEl>
                                      </p:cBhvr>
                                    </p:animEffect>
                                  </p:childTnLst>
                                </p:cTn>
                              </p:par>
                              <p:par>
                                <p:cTn id="98" presetID="10" presetClass="entr" presetSubtype="0" fill="hold" nodeType="withEffect">
                                  <p:stCondLst>
                                    <p:cond delay="0"/>
                                  </p:stCondLst>
                                  <p:childTnLst>
                                    <p:set>
                                      <p:cBhvr>
                                        <p:cTn id="99" dur="1" fill="hold">
                                          <p:stCondLst>
                                            <p:cond delay="0"/>
                                          </p:stCondLst>
                                        </p:cTn>
                                        <p:tgtEl>
                                          <p:spTgt spid="77877"/>
                                        </p:tgtEl>
                                        <p:attrNameLst>
                                          <p:attrName>style.visibility</p:attrName>
                                        </p:attrNameLst>
                                      </p:cBhvr>
                                      <p:to>
                                        <p:strVal val="visible"/>
                                      </p:to>
                                    </p:set>
                                    <p:animEffect transition="in" filter="fade">
                                      <p:cBhvr>
                                        <p:cTn id="100" dur="2000"/>
                                        <p:tgtEl>
                                          <p:spTgt spid="77877"/>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77878"/>
                                        </p:tgtEl>
                                        <p:attrNameLst>
                                          <p:attrName>style.visibility</p:attrName>
                                        </p:attrNameLst>
                                      </p:cBhvr>
                                      <p:to>
                                        <p:strVal val="visible"/>
                                      </p:to>
                                    </p:set>
                                    <p:animEffect transition="in" filter="fade">
                                      <p:cBhvr>
                                        <p:cTn id="103" dur="2000"/>
                                        <p:tgtEl>
                                          <p:spTgt spid="77878"/>
                                        </p:tgtEl>
                                      </p:cBhvr>
                                    </p:animEffect>
                                  </p:childTnLst>
                                </p:cTn>
                              </p:par>
                              <p:par>
                                <p:cTn id="104" presetID="10" presetClass="entr" presetSubtype="0" fill="hold" nodeType="withEffect">
                                  <p:stCondLst>
                                    <p:cond delay="0"/>
                                  </p:stCondLst>
                                  <p:childTnLst>
                                    <p:set>
                                      <p:cBhvr>
                                        <p:cTn id="105" dur="1" fill="hold">
                                          <p:stCondLst>
                                            <p:cond delay="0"/>
                                          </p:stCondLst>
                                        </p:cTn>
                                        <p:tgtEl>
                                          <p:spTgt spid="77879"/>
                                        </p:tgtEl>
                                        <p:attrNameLst>
                                          <p:attrName>style.visibility</p:attrName>
                                        </p:attrNameLst>
                                      </p:cBhvr>
                                      <p:to>
                                        <p:strVal val="visible"/>
                                      </p:to>
                                    </p:set>
                                    <p:animEffect transition="in" filter="fade">
                                      <p:cBhvr>
                                        <p:cTn id="106" dur="2000"/>
                                        <p:tgtEl>
                                          <p:spTgt spid="77879"/>
                                        </p:tgtEl>
                                      </p:cBhvr>
                                    </p:animEffect>
                                  </p:childTnLst>
                                </p:cTn>
                              </p:par>
                              <p:par>
                                <p:cTn id="107" presetID="10" presetClass="entr" presetSubtype="0" fill="hold" nodeType="withEffect">
                                  <p:stCondLst>
                                    <p:cond delay="0"/>
                                  </p:stCondLst>
                                  <p:childTnLst>
                                    <p:set>
                                      <p:cBhvr>
                                        <p:cTn id="108" dur="1" fill="hold">
                                          <p:stCondLst>
                                            <p:cond delay="0"/>
                                          </p:stCondLst>
                                        </p:cTn>
                                        <p:tgtEl>
                                          <p:spTgt spid="77880"/>
                                        </p:tgtEl>
                                        <p:attrNameLst>
                                          <p:attrName>style.visibility</p:attrName>
                                        </p:attrNameLst>
                                      </p:cBhvr>
                                      <p:to>
                                        <p:strVal val="visible"/>
                                      </p:to>
                                    </p:set>
                                    <p:animEffect transition="in" filter="fade">
                                      <p:cBhvr>
                                        <p:cTn id="109" dur="2000"/>
                                        <p:tgtEl>
                                          <p:spTgt spid="77880"/>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77881"/>
                                        </p:tgtEl>
                                        <p:attrNameLst>
                                          <p:attrName>style.visibility</p:attrName>
                                        </p:attrNameLst>
                                      </p:cBhvr>
                                      <p:to>
                                        <p:strVal val="visible"/>
                                      </p:to>
                                    </p:set>
                                    <p:animEffect transition="in" filter="fade">
                                      <p:cBhvr>
                                        <p:cTn id="112" dur="2000"/>
                                        <p:tgtEl>
                                          <p:spTgt spid="77881"/>
                                        </p:tgtEl>
                                      </p:cBhvr>
                                    </p:animEffect>
                                  </p:childTnLst>
                                </p:cTn>
                              </p:par>
                              <p:par>
                                <p:cTn id="113" presetID="10" presetClass="entr" presetSubtype="0" fill="hold" nodeType="withEffect">
                                  <p:stCondLst>
                                    <p:cond delay="0"/>
                                  </p:stCondLst>
                                  <p:childTnLst>
                                    <p:set>
                                      <p:cBhvr>
                                        <p:cTn id="114" dur="1" fill="hold">
                                          <p:stCondLst>
                                            <p:cond delay="0"/>
                                          </p:stCondLst>
                                        </p:cTn>
                                        <p:tgtEl>
                                          <p:spTgt spid="77882"/>
                                        </p:tgtEl>
                                        <p:attrNameLst>
                                          <p:attrName>style.visibility</p:attrName>
                                        </p:attrNameLst>
                                      </p:cBhvr>
                                      <p:to>
                                        <p:strVal val="visible"/>
                                      </p:to>
                                    </p:set>
                                    <p:animEffect transition="in" filter="fade">
                                      <p:cBhvr>
                                        <p:cTn id="115" dur="2000"/>
                                        <p:tgtEl>
                                          <p:spTgt spid="77882"/>
                                        </p:tgtEl>
                                      </p:cBhvr>
                                    </p:animEffect>
                                  </p:childTnLst>
                                </p:cTn>
                              </p:par>
                              <p:par>
                                <p:cTn id="116" presetID="10" presetClass="entr" presetSubtype="0" fill="hold" nodeType="withEffect">
                                  <p:stCondLst>
                                    <p:cond delay="0"/>
                                  </p:stCondLst>
                                  <p:childTnLst>
                                    <p:set>
                                      <p:cBhvr>
                                        <p:cTn id="117" dur="1" fill="hold">
                                          <p:stCondLst>
                                            <p:cond delay="0"/>
                                          </p:stCondLst>
                                        </p:cTn>
                                        <p:tgtEl>
                                          <p:spTgt spid="77883"/>
                                        </p:tgtEl>
                                        <p:attrNameLst>
                                          <p:attrName>style.visibility</p:attrName>
                                        </p:attrNameLst>
                                      </p:cBhvr>
                                      <p:to>
                                        <p:strVal val="visible"/>
                                      </p:to>
                                    </p:set>
                                    <p:animEffect transition="in" filter="fade">
                                      <p:cBhvr>
                                        <p:cTn id="118" dur="2000"/>
                                        <p:tgtEl>
                                          <p:spTgt spid="77883"/>
                                        </p:tgtEl>
                                      </p:cBhvr>
                                    </p:animEffect>
                                  </p:childTnLst>
                                </p:cTn>
                              </p:par>
                              <p:par>
                                <p:cTn id="119" presetID="10" presetClass="entr" presetSubtype="0" fill="hold" nodeType="withEffect">
                                  <p:stCondLst>
                                    <p:cond delay="0"/>
                                  </p:stCondLst>
                                  <p:childTnLst>
                                    <p:set>
                                      <p:cBhvr>
                                        <p:cTn id="120" dur="1" fill="hold">
                                          <p:stCondLst>
                                            <p:cond delay="0"/>
                                          </p:stCondLst>
                                        </p:cTn>
                                        <p:tgtEl>
                                          <p:spTgt spid="77884"/>
                                        </p:tgtEl>
                                        <p:attrNameLst>
                                          <p:attrName>style.visibility</p:attrName>
                                        </p:attrNameLst>
                                      </p:cBhvr>
                                      <p:to>
                                        <p:strVal val="visible"/>
                                      </p:to>
                                    </p:set>
                                    <p:animEffect transition="in" filter="fade">
                                      <p:cBhvr>
                                        <p:cTn id="121" dur="2000"/>
                                        <p:tgtEl>
                                          <p:spTgt spid="77884"/>
                                        </p:tgtEl>
                                      </p:cBhvr>
                                    </p:animEffect>
                                  </p:childTnLst>
                                </p:cTn>
                              </p:par>
                              <p:par>
                                <p:cTn id="122" presetID="10" presetClass="entr" presetSubtype="0" fill="hold" nodeType="withEffect">
                                  <p:stCondLst>
                                    <p:cond delay="0"/>
                                  </p:stCondLst>
                                  <p:childTnLst>
                                    <p:set>
                                      <p:cBhvr>
                                        <p:cTn id="123" dur="1" fill="hold">
                                          <p:stCondLst>
                                            <p:cond delay="0"/>
                                          </p:stCondLst>
                                        </p:cTn>
                                        <p:tgtEl>
                                          <p:spTgt spid="77885"/>
                                        </p:tgtEl>
                                        <p:attrNameLst>
                                          <p:attrName>style.visibility</p:attrName>
                                        </p:attrNameLst>
                                      </p:cBhvr>
                                      <p:to>
                                        <p:strVal val="visible"/>
                                      </p:to>
                                    </p:set>
                                    <p:animEffect transition="in" filter="fade">
                                      <p:cBhvr>
                                        <p:cTn id="124" dur="2000"/>
                                        <p:tgtEl>
                                          <p:spTgt spid="77885"/>
                                        </p:tgtEl>
                                      </p:cBhvr>
                                    </p:animEffect>
                                  </p:childTnLst>
                                </p:cTn>
                              </p:par>
                              <p:par>
                                <p:cTn id="125" presetID="10" presetClass="entr" presetSubtype="0" fill="hold" nodeType="withEffect">
                                  <p:stCondLst>
                                    <p:cond delay="0"/>
                                  </p:stCondLst>
                                  <p:childTnLst>
                                    <p:set>
                                      <p:cBhvr>
                                        <p:cTn id="126" dur="1" fill="hold">
                                          <p:stCondLst>
                                            <p:cond delay="0"/>
                                          </p:stCondLst>
                                        </p:cTn>
                                        <p:tgtEl>
                                          <p:spTgt spid="77886"/>
                                        </p:tgtEl>
                                        <p:attrNameLst>
                                          <p:attrName>style.visibility</p:attrName>
                                        </p:attrNameLst>
                                      </p:cBhvr>
                                      <p:to>
                                        <p:strVal val="visible"/>
                                      </p:to>
                                    </p:set>
                                    <p:animEffect transition="in" filter="fade">
                                      <p:cBhvr>
                                        <p:cTn id="127" dur="2000"/>
                                        <p:tgtEl>
                                          <p:spTgt spid="77886"/>
                                        </p:tgtEl>
                                      </p:cBhvr>
                                    </p:animEffect>
                                  </p:childTnLst>
                                </p:cTn>
                              </p:par>
                              <p:par>
                                <p:cTn id="128" presetID="10" presetClass="entr" presetSubtype="0" fill="hold" nodeType="withEffect">
                                  <p:stCondLst>
                                    <p:cond delay="0"/>
                                  </p:stCondLst>
                                  <p:childTnLst>
                                    <p:set>
                                      <p:cBhvr>
                                        <p:cTn id="129" dur="1" fill="hold">
                                          <p:stCondLst>
                                            <p:cond delay="0"/>
                                          </p:stCondLst>
                                        </p:cTn>
                                        <p:tgtEl>
                                          <p:spTgt spid="77887"/>
                                        </p:tgtEl>
                                        <p:attrNameLst>
                                          <p:attrName>style.visibility</p:attrName>
                                        </p:attrNameLst>
                                      </p:cBhvr>
                                      <p:to>
                                        <p:strVal val="visible"/>
                                      </p:to>
                                    </p:set>
                                    <p:animEffect transition="in" filter="fade">
                                      <p:cBhvr>
                                        <p:cTn id="130" dur="2000"/>
                                        <p:tgtEl>
                                          <p:spTgt spid="77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46" grpId="0"/>
      <p:bldP spid="77847" grpId="0"/>
      <p:bldP spid="77848" grpId="0"/>
      <p:bldP spid="77849" grpId="0"/>
      <p:bldP spid="77850" grpId="0"/>
      <p:bldP spid="77852" grpId="0" animBg="1"/>
      <p:bldP spid="77854" grpId="0" animBg="1"/>
      <p:bldP spid="77856" grpId="0" animBg="1"/>
      <p:bldP spid="77860" grpId="0" animBg="1"/>
      <p:bldP spid="77861" grpId="0"/>
      <p:bldP spid="77862" grpId="0"/>
      <p:bldP spid="77863" grpId="0"/>
      <p:bldP spid="77864" grpId="0" animBg="1"/>
      <p:bldP spid="77865" grpId="0" animBg="1"/>
      <p:bldP spid="77866" grpId="0" animBg="1"/>
      <p:bldP spid="77867" grpId="0" animBg="1"/>
      <p:bldP spid="77869" grpId="0"/>
      <p:bldP spid="77870" grpId="0"/>
      <p:bldP spid="77872" grpId="0" animBg="1"/>
      <p:bldP spid="77874" grpId="0" animBg="1"/>
      <p:bldP spid="77876" grpId="0" animBg="1"/>
      <p:bldP spid="77878" grpId="0" animBg="1"/>
      <p:bldP spid="77881"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xfrm>
            <a:off x="395288" y="404813"/>
            <a:ext cx="4319587" cy="838200"/>
          </a:xfrm>
          <a:solidFill>
            <a:schemeClr val="tx1"/>
          </a:solidFill>
          <a:ln>
            <a:solidFill>
              <a:srgbClr val="FF0000"/>
            </a:solidFill>
          </a:ln>
        </p:spPr>
        <p:txBody>
          <a:bodyPr/>
          <a:lstStyle/>
          <a:p>
            <a:pPr>
              <a:buFontTx/>
              <a:buNone/>
            </a:pPr>
            <a:r>
              <a:rPr lang="zh-CN" altLang="en-US" smtClean="0">
                <a:solidFill>
                  <a:schemeClr val="bg1"/>
                </a:solidFill>
              </a:rPr>
              <a:t>匈牙利法的具体步骤：</a:t>
            </a:r>
          </a:p>
        </p:txBody>
      </p:sp>
      <p:sp>
        <p:nvSpPr>
          <p:cNvPr id="78851" name="Text Box 3"/>
          <p:cNvSpPr txBox="1">
            <a:spLocks noChangeArrowheads="1"/>
          </p:cNvSpPr>
          <p:nvPr/>
        </p:nvSpPr>
        <p:spPr bwMode="auto">
          <a:xfrm>
            <a:off x="539750" y="1341438"/>
            <a:ext cx="7651750" cy="946150"/>
          </a:xfrm>
          <a:prstGeom prst="rect">
            <a:avLst/>
          </a:prstGeom>
          <a:noFill/>
          <a:ln w="9525">
            <a:noFill/>
            <a:miter lim="800000"/>
            <a:headEnd/>
            <a:tailEnd/>
          </a:ln>
          <a:effectLst/>
        </p:spPr>
        <p:txBody>
          <a:bodyPr wrap="none">
            <a:spAutoFit/>
          </a:bodyPr>
          <a:lstStyle/>
          <a:p>
            <a:r>
              <a:rPr lang="zh-CN" altLang="en-US">
                <a:solidFill>
                  <a:srgbClr val="FF3300"/>
                </a:solidFill>
              </a:rPr>
              <a:t>第一步</a:t>
            </a:r>
            <a:r>
              <a:rPr lang="zh-CN" altLang="en-US"/>
              <a:t>：变换指派问题的费用矩阵，使其在各行</a:t>
            </a:r>
          </a:p>
          <a:p>
            <a:r>
              <a:rPr lang="zh-CN" altLang="en-US"/>
              <a:t>               各列都出现</a:t>
            </a:r>
            <a:r>
              <a:rPr lang="en-US" altLang="zh-CN"/>
              <a:t>0</a:t>
            </a:r>
            <a:r>
              <a:rPr lang="zh-CN" altLang="en-US"/>
              <a:t>元素：</a:t>
            </a:r>
          </a:p>
        </p:txBody>
      </p:sp>
      <p:sp>
        <p:nvSpPr>
          <p:cNvPr id="78852" name="Text Box 4"/>
          <p:cNvSpPr txBox="1">
            <a:spLocks noChangeArrowheads="1"/>
          </p:cNvSpPr>
          <p:nvPr/>
        </p:nvSpPr>
        <p:spPr bwMode="auto">
          <a:xfrm>
            <a:off x="827088" y="2205038"/>
            <a:ext cx="6940550" cy="946150"/>
          </a:xfrm>
          <a:prstGeom prst="rect">
            <a:avLst/>
          </a:prstGeom>
          <a:noFill/>
          <a:ln w="9525">
            <a:noFill/>
            <a:miter lim="800000"/>
            <a:headEnd/>
            <a:tailEnd/>
          </a:ln>
          <a:effectLst/>
        </p:spPr>
        <p:txBody>
          <a:bodyPr wrap="none">
            <a:spAutoFit/>
          </a:bodyPr>
          <a:lstStyle/>
          <a:p>
            <a:r>
              <a:rPr lang="zh-CN" altLang="en-US"/>
              <a:t>方法：首先每行元素减去该行的最小元素，</a:t>
            </a:r>
          </a:p>
          <a:p>
            <a:r>
              <a:rPr lang="zh-CN" altLang="en-US"/>
              <a:t>           然后每列减去该列的最小元素</a:t>
            </a:r>
          </a:p>
        </p:txBody>
      </p:sp>
      <p:sp>
        <p:nvSpPr>
          <p:cNvPr id="78853" name="Text Box 5"/>
          <p:cNvSpPr txBox="1">
            <a:spLocks noChangeArrowheads="1"/>
          </p:cNvSpPr>
          <p:nvPr/>
        </p:nvSpPr>
        <p:spPr bwMode="auto">
          <a:xfrm>
            <a:off x="539750" y="3141663"/>
            <a:ext cx="4806950" cy="519112"/>
          </a:xfrm>
          <a:prstGeom prst="rect">
            <a:avLst/>
          </a:prstGeom>
          <a:noFill/>
          <a:ln w="9525">
            <a:noFill/>
            <a:miter lim="800000"/>
            <a:headEnd/>
            <a:tailEnd/>
          </a:ln>
          <a:effectLst/>
        </p:spPr>
        <p:txBody>
          <a:bodyPr wrap="none">
            <a:spAutoFit/>
          </a:bodyPr>
          <a:lstStyle/>
          <a:p>
            <a:r>
              <a:rPr lang="zh-CN" altLang="en-US">
                <a:solidFill>
                  <a:srgbClr val="FF3300"/>
                </a:solidFill>
              </a:rPr>
              <a:t>第二步</a:t>
            </a:r>
            <a:r>
              <a:rPr lang="zh-CN" altLang="en-US"/>
              <a:t>：进行试指派（画○）</a:t>
            </a:r>
          </a:p>
        </p:txBody>
      </p:sp>
      <p:sp>
        <p:nvSpPr>
          <p:cNvPr id="78854" name="Text Box 6"/>
          <p:cNvSpPr txBox="1">
            <a:spLocks noChangeArrowheads="1"/>
          </p:cNvSpPr>
          <p:nvPr/>
        </p:nvSpPr>
        <p:spPr bwMode="auto">
          <a:xfrm>
            <a:off x="900113" y="3716338"/>
            <a:ext cx="8096250" cy="1373187"/>
          </a:xfrm>
          <a:prstGeom prst="rect">
            <a:avLst/>
          </a:prstGeom>
          <a:noFill/>
          <a:ln w="9525">
            <a:noFill/>
            <a:miter lim="800000"/>
            <a:headEnd/>
            <a:tailEnd/>
          </a:ln>
          <a:effectLst/>
        </p:spPr>
        <p:txBody>
          <a:bodyPr wrap="none">
            <a:spAutoFit/>
          </a:bodyPr>
          <a:lstStyle/>
          <a:p>
            <a:r>
              <a:rPr lang="zh-CN" altLang="en-US"/>
              <a:t>方法：从含</a:t>
            </a:r>
            <a:r>
              <a:rPr lang="en-US" altLang="zh-CN"/>
              <a:t>0</a:t>
            </a:r>
            <a:r>
              <a:rPr lang="zh-CN" altLang="en-US"/>
              <a:t>元素最少的行或列开始，圈出一个</a:t>
            </a:r>
            <a:r>
              <a:rPr lang="en-US" altLang="zh-CN"/>
              <a:t>0</a:t>
            </a:r>
          </a:p>
          <a:p>
            <a:r>
              <a:rPr lang="en-US" altLang="zh-CN"/>
              <a:t>           </a:t>
            </a:r>
            <a:r>
              <a:rPr lang="zh-CN" altLang="en-US"/>
              <a:t>元素，用 ○表示，然后划去该○所在的行</a:t>
            </a:r>
          </a:p>
          <a:p>
            <a:r>
              <a:rPr lang="zh-CN" altLang="en-US"/>
              <a:t>           和列中的其余</a:t>
            </a:r>
            <a:r>
              <a:rPr lang="en-US" altLang="zh-CN"/>
              <a:t>0</a:t>
            </a:r>
            <a:r>
              <a:rPr lang="zh-CN" altLang="en-US"/>
              <a:t>元素，用</a:t>
            </a:r>
            <a:r>
              <a:rPr lang="en-US" altLang="zh-CN"/>
              <a:t>×</a:t>
            </a:r>
            <a:r>
              <a:rPr lang="zh-CN" altLang="en-US"/>
              <a:t>表示，依次类推。</a:t>
            </a:r>
          </a:p>
        </p:txBody>
      </p:sp>
      <p:sp>
        <p:nvSpPr>
          <p:cNvPr id="78855" name="Text Box 7"/>
          <p:cNvSpPr txBox="1">
            <a:spLocks noChangeArrowheads="1"/>
          </p:cNvSpPr>
          <p:nvPr/>
        </p:nvSpPr>
        <p:spPr bwMode="auto">
          <a:xfrm>
            <a:off x="971550" y="5084763"/>
            <a:ext cx="6407150" cy="519112"/>
          </a:xfrm>
          <a:prstGeom prst="rect">
            <a:avLst/>
          </a:prstGeom>
          <a:noFill/>
          <a:ln w="9525">
            <a:noFill/>
            <a:miter lim="800000"/>
            <a:headEnd/>
            <a:tailEnd/>
          </a:ln>
          <a:effectLst/>
        </p:spPr>
        <p:txBody>
          <a:bodyPr wrap="none">
            <a:spAutoFit/>
          </a:bodyPr>
          <a:lstStyle/>
          <a:p>
            <a:r>
              <a:rPr lang="zh-CN" altLang="en-US"/>
              <a:t>若矩阵中的○的个数等于</a:t>
            </a:r>
            <a:r>
              <a:rPr lang="en-US" altLang="zh-CN"/>
              <a:t>n</a:t>
            </a:r>
            <a:r>
              <a:rPr lang="zh-CN" altLang="en-US"/>
              <a:t>，则得最优解</a:t>
            </a:r>
          </a:p>
        </p:txBody>
      </p:sp>
      <p:sp>
        <p:nvSpPr>
          <p:cNvPr id="78856" name="Text Box 8"/>
          <p:cNvSpPr txBox="1">
            <a:spLocks noChangeArrowheads="1"/>
          </p:cNvSpPr>
          <p:nvPr/>
        </p:nvSpPr>
        <p:spPr bwMode="auto">
          <a:xfrm>
            <a:off x="984250" y="5661025"/>
            <a:ext cx="6251575" cy="519113"/>
          </a:xfrm>
          <a:prstGeom prst="rect">
            <a:avLst/>
          </a:prstGeom>
          <a:noFill/>
          <a:ln w="9525">
            <a:noFill/>
            <a:miter lim="800000"/>
            <a:headEnd/>
            <a:tailEnd/>
          </a:ln>
          <a:effectLst/>
        </p:spPr>
        <p:txBody>
          <a:bodyPr wrap="none">
            <a:spAutoFit/>
          </a:bodyPr>
          <a:lstStyle/>
          <a:p>
            <a:r>
              <a:rPr lang="zh-CN" altLang="en-US"/>
              <a:t>若矩阵中的○的个数</a:t>
            </a:r>
            <a:r>
              <a:rPr lang="en-US" altLang="zh-CN"/>
              <a:t>&lt;n</a:t>
            </a:r>
            <a:r>
              <a:rPr lang="zh-CN" altLang="en-US"/>
              <a:t>，则进行第三步</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381000" y="382588"/>
            <a:ext cx="7473950" cy="519112"/>
          </a:xfrm>
          <a:prstGeom prst="rect">
            <a:avLst/>
          </a:prstGeom>
          <a:noFill/>
          <a:ln w="9525">
            <a:noFill/>
            <a:miter lim="800000"/>
            <a:headEnd/>
            <a:tailEnd/>
          </a:ln>
          <a:effectLst/>
        </p:spPr>
        <p:txBody>
          <a:bodyPr wrap="none">
            <a:spAutoFit/>
          </a:bodyPr>
          <a:lstStyle/>
          <a:p>
            <a:r>
              <a:rPr lang="zh-CN" altLang="en-US">
                <a:solidFill>
                  <a:srgbClr val="FF3300"/>
                </a:solidFill>
              </a:rPr>
              <a:t>第三步</a:t>
            </a:r>
            <a:r>
              <a:rPr lang="zh-CN" altLang="en-US"/>
              <a:t>：做能复盖所有</a:t>
            </a:r>
            <a:r>
              <a:rPr lang="en-US" altLang="zh-CN"/>
              <a:t>0</a:t>
            </a:r>
            <a:r>
              <a:rPr lang="zh-CN" altLang="en-US"/>
              <a:t>元素的最小直线集合：</a:t>
            </a:r>
          </a:p>
        </p:txBody>
      </p:sp>
      <p:sp>
        <p:nvSpPr>
          <p:cNvPr id="79875" name="Text Box 3"/>
          <p:cNvSpPr txBox="1">
            <a:spLocks noChangeArrowheads="1"/>
          </p:cNvSpPr>
          <p:nvPr/>
        </p:nvSpPr>
        <p:spPr bwMode="auto">
          <a:xfrm>
            <a:off x="1219200" y="915988"/>
            <a:ext cx="3917950" cy="519112"/>
          </a:xfrm>
          <a:prstGeom prst="rect">
            <a:avLst/>
          </a:prstGeom>
          <a:noFill/>
          <a:ln w="9525">
            <a:noFill/>
            <a:miter lim="800000"/>
            <a:headEnd/>
            <a:tailEnd/>
          </a:ln>
          <a:effectLst/>
        </p:spPr>
        <p:txBody>
          <a:bodyPr wrap="none">
            <a:spAutoFit/>
          </a:bodyPr>
          <a:lstStyle/>
          <a:p>
            <a:r>
              <a:rPr lang="en-US" altLang="zh-CN"/>
              <a:t>1</a:t>
            </a:r>
            <a:r>
              <a:rPr lang="zh-CN" altLang="en-US"/>
              <a:t>）对没有○的行打√号</a:t>
            </a:r>
          </a:p>
        </p:txBody>
      </p:sp>
      <p:sp>
        <p:nvSpPr>
          <p:cNvPr id="79876" name="Text Box 4"/>
          <p:cNvSpPr txBox="1">
            <a:spLocks noChangeArrowheads="1"/>
          </p:cNvSpPr>
          <p:nvPr/>
        </p:nvSpPr>
        <p:spPr bwMode="auto">
          <a:xfrm>
            <a:off x="1187450" y="1449388"/>
            <a:ext cx="6584950" cy="519112"/>
          </a:xfrm>
          <a:prstGeom prst="rect">
            <a:avLst/>
          </a:prstGeom>
          <a:noFill/>
          <a:ln w="9525">
            <a:noFill/>
            <a:miter lim="800000"/>
            <a:headEnd/>
            <a:tailEnd/>
          </a:ln>
          <a:effectLst/>
        </p:spPr>
        <p:txBody>
          <a:bodyPr wrap="none">
            <a:spAutoFit/>
          </a:bodyPr>
          <a:lstStyle/>
          <a:p>
            <a:r>
              <a:rPr lang="en-US" altLang="zh-CN"/>
              <a:t>2</a:t>
            </a:r>
            <a:r>
              <a:rPr lang="zh-CN" altLang="en-US"/>
              <a:t>）对打√号的行上所有</a:t>
            </a:r>
            <a:r>
              <a:rPr lang="en-US" altLang="zh-CN"/>
              <a:t>0</a:t>
            </a:r>
            <a:r>
              <a:rPr lang="zh-CN" altLang="en-US"/>
              <a:t>元素的列打√号</a:t>
            </a:r>
          </a:p>
        </p:txBody>
      </p:sp>
      <p:sp>
        <p:nvSpPr>
          <p:cNvPr id="79877" name="Text Box 5"/>
          <p:cNvSpPr txBox="1">
            <a:spLocks noChangeArrowheads="1"/>
          </p:cNvSpPr>
          <p:nvPr/>
        </p:nvSpPr>
        <p:spPr bwMode="auto">
          <a:xfrm>
            <a:off x="1187450" y="2058988"/>
            <a:ext cx="6407150" cy="519112"/>
          </a:xfrm>
          <a:prstGeom prst="rect">
            <a:avLst/>
          </a:prstGeom>
          <a:noFill/>
          <a:ln w="9525">
            <a:noFill/>
            <a:miter lim="800000"/>
            <a:headEnd/>
            <a:tailEnd/>
          </a:ln>
          <a:effectLst/>
        </p:spPr>
        <p:txBody>
          <a:bodyPr wrap="none">
            <a:spAutoFit/>
          </a:bodyPr>
          <a:lstStyle/>
          <a:p>
            <a:r>
              <a:rPr lang="en-US" altLang="zh-CN"/>
              <a:t>3</a:t>
            </a:r>
            <a:r>
              <a:rPr lang="zh-CN" altLang="en-US"/>
              <a:t>）再对打√号的列上所有○的行打√号</a:t>
            </a:r>
          </a:p>
        </p:txBody>
      </p:sp>
      <p:sp>
        <p:nvSpPr>
          <p:cNvPr id="79878" name="Text Box 6"/>
          <p:cNvSpPr txBox="1">
            <a:spLocks noChangeArrowheads="1"/>
          </p:cNvSpPr>
          <p:nvPr/>
        </p:nvSpPr>
        <p:spPr bwMode="auto">
          <a:xfrm>
            <a:off x="1187450" y="2636838"/>
            <a:ext cx="7272338" cy="519112"/>
          </a:xfrm>
          <a:prstGeom prst="rect">
            <a:avLst/>
          </a:prstGeom>
          <a:noFill/>
          <a:ln w="9525">
            <a:noFill/>
            <a:miter lim="800000"/>
            <a:headEnd/>
            <a:tailEnd/>
          </a:ln>
          <a:effectLst/>
        </p:spPr>
        <p:txBody>
          <a:bodyPr>
            <a:spAutoFit/>
          </a:bodyPr>
          <a:lstStyle/>
          <a:p>
            <a:r>
              <a:rPr lang="en-US" altLang="zh-CN"/>
              <a:t>4</a:t>
            </a:r>
            <a:r>
              <a:rPr lang="zh-CN" altLang="en-US"/>
              <a:t>）重复以上步骤直到得不出新的打√号为止</a:t>
            </a:r>
          </a:p>
        </p:txBody>
      </p:sp>
      <p:sp>
        <p:nvSpPr>
          <p:cNvPr id="79879" name="Text Box 7"/>
          <p:cNvSpPr txBox="1">
            <a:spLocks noChangeArrowheads="1"/>
          </p:cNvSpPr>
          <p:nvPr/>
        </p:nvSpPr>
        <p:spPr bwMode="auto">
          <a:xfrm>
            <a:off x="1187450" y="3284538"/>
            <a:ext cx="7308850" cy="1373187"/>
          </a:xfrm>
          <a:prstGeom prst="rect">
            <a:avLst/>
          </a:prstGeom>
          <a:noFill/>
          <a:ln w="9525">
            <a:noFill/>
            <a:miter lim="800000"/>
            <a:headEnd/>
            <a:tailEnd/>
          </a:ln>
          <a:effectLst/>
        </p:spPr>
        <p:txBody>
          <a:bodyPr>
            <a:spAutoFit/>
          </a:bodyPr>
          <a:lstStyle/>
          <a:p>
            <a:r>
              <a:rPr lang="en-US" altLang="zh-CN"/>
              <a:t>5</a:t>
            </a:r>
            <a:r>
              <a:rPr lang="zh-CN" altLang="en-US"/>
              <a:t>）对没有打√号的行画横线，所有打√号的</a:t>
            </a:r>
          </a:p>
          <a:p>
            <a:r>
              <a:rPr lang="zh-CN" altLang="en-US"/>
              <a:t>      列画纵线，所得到的直线既是复盖所有</a:t>
            </a:r>
            <a:r>
              <a:rPr lang="en-US" altLang="zh-CN"/>
              <a:t>0</a:t>
            </a:r>
            <a:r>
              <a:rPr lang="zh-CN" altLang="en-US"/>
              <a:t>元</a:t>
            </a:r>
          </a:p>
          <a:p>
            <a:r>
              <a:rPr lang="zh-CN" altLang="en-US"/>
              <a:t>      素的最小直线集合</a:t>
            </a:r>
          </a:p>
        </p:txBody>
      </p:sp>
      <p:sp>
        <p:nvSpPr>
          <p:cNvPr id="79880" name="Text Box 8"/>
          <p:cNvSpPr txBox="1">
            <a:spLocks noChangeArrowheads="1"/>
          </p:cNvSpPr>
          <p:nvPr/>
        </p:nvSpPr>
        <p:spPr bwMode="auto">
          <a:xfrm>
            <a:off x="539750" y="4652963"/>
            <a:ext cx="8362950" cy="1373187"/>
          </a:xfrm>
          <a:prstGeom prst="rect">
            <a:avLst/>
          </a:prstGeom>
          <a:noFill/>
          <a:ln w="9525">
            <a:noFill/>
            <a:miter lim="800000"/>
            <a:headEnd/>
            <a:tailEnd/>
          </a:ln>
          <a:effectLst/>
        </p:spPr>
        <p:txBody>
          <a:bodyPr wrap="none">
            <a:spAutoFit/>
          </a:bodyPr>
          <a:lstStyle/>
          <a:p>
            <a:r>
              <a:rPr lang="zh-CN" altLang="en-US">
                <a:solidFill>
                  <a:srgbClr val="FF3300"/>
                </a:solidFill>
              </a:rPr>
              <a:t>第四步</a:t>
            </a:r>
            <a:r>
              <a:rPr lang="zh-CN" altLang="en-US"/>
              <a:t>：在没有被直线复盖的元素中找出最小元素，</a:t>
            </a:r>
          </a:p>
          <a:p>
            <a:r>
              <a:rPr lang="zh-CN" altLang="en-US"/>
              <a:t>             让打√号的列加上这个元素，打√号的行减</a:t>
            </a:r>
          </a:p>
          <a:p>
            <a:r>
              <a:rPr lang="zh-CN" altLang="en-US"/>
              <a:t>             去这个元素。</a:t>
            </a:r>
          </a:p>
        </p:txBody>
      </p:sp>
      <p:sp>
        <p:nvSpPr>
          <p:cNvPr id="79881" name="Text Box 9"/>
          <p:cNvSpPr txBox="1">
            <a:spLocks noChangeArrowheads="1"/>
          </p:cNvSpPr>
          <p:nvPr/>
        </p:nvSpPr>
        <p:spPr bwMode="auto">
          <a:xfrm>
            <a:off x="3762375" y="5502275"/>
            <a:ext cx="1606550" cy="519113"/>
          </a:xfrm>
          <a:prstGeom prst="rect">
            <a:avLst/>
          </a:prstGeom>
          <a:noFill/>
          <a:ln w="9525">
            <a:noFill/>
            <a:miter lim="800000"/>
            <a:headEnd/>
            <a:tailEnd/>
          </a:ln>
          <a:effectLst/>
        </p:spPr>
        <p:txBody>
          <a:bodyPr wrap="none">
            <a:spAutoFit/>
          </a:bodyPr>
          <a:lstStyle/>
          <a:p>
            <a:r>
              <a:rPr lang="zh-CN" altLang="en-US"/>
              <a:t>转第一步</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日期占位符 3"/>
          <p:cNvSpPr>
            <a:spLocks noGrp="1"/>
          </p:cNvSpPr>
          <p:nvPr>
            <p:ph type="dt" sz="quarter" idx="10"/>
          </p:nvPr>
        </p:nvSpPr>
        <p:spPr>
          <a:noFill/>
        </p:spPr>
        <p:txBody>
          <a:bodyPr/>
          <a:lstStyle/>
          <a:p>
            <a:r>
              <a:rPr lang="zh-CN" altLang="en-US" smtClean="0"/>
              <a:t>OR1</a:t>
            </a:r>
            <a:endParaRPr lang="en-US" altLang="zh-CN" smtClean="0"/>
          </a:p>
        </p:txBody>
      </p:sp>
      <p:sp>
        <p:nvSpPr>
          <p:cNvPr id="80899" name="灯片编号占位符 4"/>
          <p:cNvSpPr>
            <a:spLocks noGrp="1"/>
          </p:cNvSpPr>
          <p:nvPr>
            <p:ph type="sldNum" sz="quarter" idx="12"/>
          </p:nvPr>
        </p:nvSpPr>
        <p:spPr>
          <a:noFill/>
        </p:spPr>
        <p:txBody>
          <a:bodyPr/>
          <a:lstStyle/>
          <a:p>
            <a:fld id="{53463485-24E2-4165-A3B5-CA2CCEB18B9B}" type="slidenum">
              <a:rPr lang="en-US" altLang="zh-CN" smtClean="0"/>
              <a:pPr/>
              <a:t>77</a:t>
            </a:fld>
            <a:endParaRPr lang="en-US" altLang="zh-CN" smtClean="0"/>
          </a:p>
        </p:txBody>
      </p:sp>
      <p:sp>
        <p:nvSpPr>
          <p:cNvPr id="80900" name="矩形 5"/>
          <p:cNvSpPr>
            <a:spLocks noChangeArrowheads="1"/>
          </p:cNvSpPr>
          <p:nvPr/>
        </p:nvSpPr>
        <p:spPr bwMode="auto">
          <a:xfrm>
            <a:off x="684213" y="300038"/>
            <a:ext cx="3425825" cy="492125"/>
          </a:xfrm>
          <a:prstGeom prst="rect">
            <a:avLst/>
          </a:prstGeom>
          <a:noFill/>
          <a:ln w="9525">
            <a:noFill/>
            <a:miter lim="800000"/>
            <a:headEnd/>
            <a:tailEnd/>
          </a:ln>
        </p:spPr>
        <p:txBody>
          <a:bodyPr wrap="none">
            <a:spAutoFit/>
          </a:bodyPr>
          <a:lstStyle/>
          <a:p>
            <a:r>
              <a:rPr lang="zh-CN" altLang="en-US"/>
              <a:t>指派问题的</a:t>
            </a:r>
            <a:r>
              <a:rPr lang="en-US" altLang="zh-CN"/>
              <a:t>matlab</a:t>
            </a:r>
            <a:r>
              <a:rPr lang="zh-CN" altLang="en-US"/>
              <a:t>程序</a:t>
            </a:r>
          </a:p>
        </p:txBody>
      </p:sp>
      <p:sp>
        <p:nvSpPr>
          <p:cNvPr id="80901" name="Text Box 4"/>
          <p:cNvSpPr txBox="1">
            <a:spLocks noChangeArrowheads="1"/>
          </p:cNvSpPr>
          <p:nvPr/>
        </p:nvSpPr>
        <p:spPr bwMode="auto">
          <a:xfrm>
            <a:off x="266700" y="4581525"/>
            <a:ext cx="8610600" cy="954088"/>
          </a:xfrm>
          <a:prstGeom prst="rect">
            <a:avLst/>
          </a:prstGeom>
          <a:noFill/>
          <a:ln w="9525">
            <a:noFill/>
            <a:miter lim="800000"/>
            <a:headEnd/>
            <a:tailEnd/>
          </a:ln>
          <a:effectLst/>
        </p:spPr>
        <p:txBody>
          <a:bodyPr>
            <a:spAutoFit/>
          </a:bodyPr>
          <a:lstStyle/>
          <a:p>
            <a:pPr>
              <a:spcBef>
                <a:spcPct val="50000"/>
              </a:spcBef>
            </a:pPr>
            <a:r>
              <a:rPr lang="zh-CN" altLang="en-US" sz="2800">
                <a:latin typeface="Arial" charset="0"/>
                <a:ea typeface="隶书" pitchFamily="49" charset="-122"/>
              </a:rPr>
              <a:t>但是，输入</a:t>
            </a:r>
            <a:r>
              <a:rPr lang="en-US" altLang="zh-CN" sz="2800">
                <a:latin typeface="Arial" charset="0"/>
                <a:ea typeface="隶书" pitchFamily="49" charset="-122"/>
              </a:rPr>
              <a:t>matlab</a:t>
            </a:r>
            <a:r>
              <a:rPr lang="zh-CN" altLang="en-US" sz="2800">
                <a:latin typeface="Arial" charset="0"/>
                <a:ea typeface="隶书" pitchFamily="49" charset="-122"/>
              </a:rPr>
              <a:t>计算时，</a:t>
            </a:r>
            <a:r>
              <a:rPr lang="zh-CN" altLang="en-US" sz="2800" u="sng">
                <a:latin typeface="Arial" charset="0"/>
                <a:ea typeface="隶书" pitchFamily="49" charset="-122"/>
              </a:rPr>
              <a:t>应该输入成</a:t>
            </a:r>
            <a:r>
              <a:rPr lang="en-US" altLang="zh-CN" sz="2800" u="sng">
                <a:latin typeface="Arial" charset="0"/>
                <a:ea typeface="隶书" pitchFamily="49" charset="-122"/>
              </a:rPr>
              <a:t>x</a:t>
            </a:r>
            <a:r>
              <a:rPr lang="en-US" altLang="zh-CN" sz="2800" u="sng" baseline="-25000">
                <a:latin typeface="Arial" charset="0"/>
                <a:ea typeface="隶书" pitchFamily="49" charset="-122"/>
              </a:rPr>
              <a:t>1</a:t>
            </a:r>
            <a:r>
              <a:rPr lang="en-US" altLang="zh-CN" sz="2800" u="sng">
                <a:latin typeface="Arial" charset="0"/>
                <a:ea typeface="隶书" pitchFamily="49" charset="-122"/>
              </a:rPr>
              <a:t>,x</a:t>
            </a:r>
            <a:r>
              <a:rPr lang="en-US" altLang="zh-CN" sz="2800" u="sng" baseline="-25000">
                <a:latin typeface="Arial" charset="0"/>
                <a:ea typeface="隶书" pitchFamily="49" charset="-122"/>
              </a:rPr>
              <a:t>2</a:t>
            </a:r>
            <a:r>
              <a:rPr lang="en-US" altLang="zh-CN" sz="2800" u="sng">
                <a:latin typeface="Arial" charset="0"/>
                <a:ea typeface="隶书" pitchFamily="49" charset="-122"/>
              </a:rPr>
              <a:t>,…,x</a:t>
            </a:r>
            <a:r>
              <a:rPr lang="en-US" altLang="zh-CN" sz="2800" u="sng" baseline="-25000">
                <a:latin typeface="Arial" charset="0"/>
                <a:ea typeface="隶书" pitchFamily="49" charset="-122"/>
              </a:rPr>
              <a:t>25</a:t>
            </a:r>
            <a:r>
              <a:rPr lang="zh-CN" altLang="en-US" sz="2800" u="sng">
                <a:latin typeface="Arial" charset="0"/>
                <a:ea typeface="隶书" pitchFamily="49" charset="-122"/>
              </a:rPr>
              <a:t>的格式</a:t>
            </a:r>
            <a:r>
              <a:rPr lang="zh-CN" altLang="en-US" sz="2800">
                <a:latin typeface="Arial" charset="0"/>
                <a:ea typeface="隶书" pitchFamily="49" charset="-122"/>
              </a:rPr>
              <a:t>。</a:t>
            </a:r>
          </a:p>
        </p:txBody>
      </p:sp>
      <p:graphicFrame>
        <p:nvGraphicFramePr>
          <p:cNvPr id="80902" name="Object 7"/>
          <p:cNvGraphicFramePr>
            <a:graphicFrameLocks noChangeAspect="1"/>
          </p:cNvGraphicFramePr>
          <p:nvPr/>
        </p:nvGraphicFramePr>
        <p:xfrm>
          <a:off x="2397125" y="981075"/>
          <a:ext cx="4108450" cy="412750"/>
        </p:xfrm>
        <a:graphic>
          <a:graphicData uri="http://schemas.openxmlformats.org/presentationml/2006/ole">
            <p:oleObj spid="_x0000_s80902" name="公式" r:id="rId3" imgW="2273300" imgH="228600" progId="Equation.3">
              <p:embed/>
            </p:oleObj>
          </a:graphicData>
        </a:graphic>
      </p:graphicFrame>
      <p:graphicFrame>
        <p:nvGraphicFramePr>
          <p:cNvPr id="80903" name="Object 8"/>
          <p:cNvGraphicFramePr>
            <a:graphicFrameLocks noChangeAspect="1"/>
          </p:cNvGraphicFramePr>
          <p:nvPr/>
        </p:nvGraphicFramePr>
        <p:xfrm>
          <a:off x="2533650" y="1465263"/>
          <a:ext cx="3535363" cy="2762250"/>
        </p:xfrm>
        <a:graphic>
          <a:graphicData uri="http://schemas.openxmlformats.org/presentationml/2006/ole">
            <p:oleObj spid="_x0000_s80903" name="公式" r:id="rId4" imgW="1625600" imgH="1270000" progId="Equation.3">
              <p:embed/>
            </p:oleObj>
          </a:graphicData>
        </a:graphic>
      </p:graphicFrame>
      <p:graphicFrame>
        <p:nvGraphicFramePr>
          <p:cNvPr id="80904" name="Object 9"/>
          <p:cNvGraphicFramePr>
            <a:graphicFrameLocks noChangeAspect="1"/>
          </p:cNvGraphicFramePr>
          <p:nvPr/>
        </p:nvGraphicFramePr>
        <p:xfrm>
          <a:off x="3006725" y="3571875"/>
          <a:ext cx="1219200" cy="533400"/>
        </p:xfrm>
        <a:graphic>
          <a:graphicData uri="http://schemas.openxmlformats.org/presentationml/2006/ole">
            <p:oleObj spid="_x0000_s80904" name="公式" r:id="rId5" imgW="418918" imgH="241195" progId="Equation.3">
              <p:embed/>
            </p:oleObj>
          </a:graphicData>
        </a:graphic>
      </p:graphicFrame>
      <p:sp>
        <p:nvSpPr>
          <p:cNvPr id="80905" name="Text Box 14"/>
          <p:cNvSpPr txBox="1">
            <a:spLocks noChangeArrowheads="1"/>
          </p:cNvSpPr>
          <p:nvPr/>
        </p:nvSpPr>
        <p:spPr bwMode="auto">
          <a:xfrm>
            <a:off x="4302125" y="3571875"/>
            <a:ext cx="838200" cy="457200"/>
          </a:xfrm>
          <a:prstGeom prst="rect">
            <a:avLst/>
          </a:prstGeom>
          <a:noFill/>
          <a:ln w="9525">
            <a:noFill/>
            <a:miter lim="800000"/>
            <a:headEnd/>
            <a:tailEnd/>
          </a:ln>
        </p:spPr>
        <p:txBody>
          <a:bodyPr>
            <a:spAutoFit/>
          </a:bodyPr>
          <a:lstStyle/>
          <a:p>
            <a:r>
              <a:rPr lang="zh-CN" altLang="en-US" sz="2400">
                <a:ea typeface="楷体_GB2312" pitchFamily="49" charset="-122"/>
              </a:rPr>
              <a:t>或</a:t>
            </a:r>
            <a:r>
              <a:rPr lang="en-US" altLang="zh-CN" sz="2400">
                <a:ea typeface="楷体_GB2312" pitchFamily="49" charset="-122"/>
              </a:rPr>
              <a:t>1</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r>
              <a:rPr lang="zh-CN" altLang="en-US" smtClean="0"/>
              <a:t>OR1</a:t>
            </a:r>
            <a:endParaRPr lang="en-US" altLang="zh-CN"/>
          </a:p>
        </p:txBody>
      </p:sp>
      <p:sp>
        <p:nvSpPr>
          <p:cNvPr id="5" name="灯片编号占位符 4"/>
          <p:cNvSpPr>
            <a:spLocks noGrp="1"/>
          </p:cNvSpPr>
          <p:nvPr>
            <p:ph type="sldNum" sz="quarter" idx="12"/>
          </p:nvPr>
        </p:nvSpPr>
        <p:spPr/>
        <p:txBody>
          <a:bodyPr/>
          <a:lstStyle/>
          <a:p>
            <a:pPr>
              <a:defRPr/>
            </a:pPr>
            <a:fld id="{4B2525A3-5043-4BF2-8447-E8607F612509}" type="slidenum">
              <a:rPr lang="en-US" altLang="zh-CN" smtClean="0"/>
              <a:pPr>
                <a:defRPr/>
              </a:pPr>
              <a:t>78</a:t>
            </a:fld>
            <a:endParaRPr lang="en-US" altLang="zh-CN"/>
          </a:p>
        </p:txBody>
      </p:sp>
      <p:pic>
        <p:nvPicPr>
          <p:cNvPr id="113666" name="Picture 2"/>
          <p:cNvPicPr>
            <a:picLocks noChangeAspect="1" noChangeArrowheads="1"/>
          </p:cNvPicPr>
          <p:nvPr/>
        </p:nvPicPr>
        <p:blipFill>
          <a:blip r:embed="rId2"/>
          <a:srcRect/>
          <a:stretch>
            <a:fillRect/>
          </a:stretch>
        </p:blipFill>
        <p:spPr bwMode="auto">
          <a:xfrm>
            <a:off x="1357290" y="571480"/>
            <a:ext cx="6715688" cy="4429156"/>
          </a:xfrm>
          <a:prstGeom prst="rect">
            <a:avLst/>
          </a:prstGeom>
          <a:noFill/>
          <a:ln w="9525">
            <a:noFill/>
            <a:miter lim="800000"/>
            <a:headEnd/>
            <a:tailEnd/>
          </a:ln>
          <a:effectLst/>
        </p:spPr>
      </p:pic>
      <p:pic>
        <p:nvPicPr>
          <p:cNvPr id="113667" name="Picture 3"/>
          <p:cNvPicPr>
            <a:picLocks noChangeAspect="1" noChangeArrowheads="1"/>
          </p:cNvPicPr>
          <p:nvPr/>
        </p:nvPicPr>
        <p:blipFill>
          <a:blip r:embed="rId3"/>
          <a:srcRect/>
          <a:stretch>
            <a:fillRect/>
          </a:stretch>
        </p:blipFill>
        <p:spPr bwMode="auto">
          <a:xfrm>
            <a:off x="6929454" y="1000108"/>
            <a:ext cx="1962150" cy="4229100"/>
          </a:xfrm>
          <a:prstGeom prst="rect">
            <a:avLst/>
          </a:prstGeom>
          <a:noFill/>
          <a:ln w="9525">
            <a:noFill/>
            <a:miter lim="800000"/>
            <a:headEnd/>
            <a:tailEnd/>
          </a:ln>
          <a:effec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19400" y="2590800"/>
            <a:ext cx="3200400" cy="457200"/>
          </a:xfrm>
          <a:prstGeom prst="rect">
            <a:avLst/>
          </a:prstGeom>
          <a:noFill/>
          <a:ln w="9525">
            <a:noFill/>
            <a:miter lim="800000"/>
            <a:headEnd/>
            <a:tailEnd/>
          </a:ln>
        </p:spPr>
        <p:txBody>
          <a:bodyPr>
            <a:spAutoFit/>
          </a:bodyPr>
          <a:lstStyle/>
          <a:p>
            <a:pPr>
              <a:spcBef>
                <a:spcPct val="50000"/>
              </a:spcBef>
            </a:pPr>
            <a:r>
              <a:rPr lang="zh-CN" altLang="en-US" sz="2400">
                <a:ea typeface="楷体_GB2312" pitchFamily="49" charset="-122"/>
              </a:rPr>
              <a:t>第四节：应用实例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2"/>
          <p:cNvGraphicFramePr>
            <a:graphicFrameLocks noChangeAspect="1"/>
          </p:cNvGraphicFramePr>
          <p:nvPr/>
        </p:nvGraphicFramePr>
        <p:xfrm>
          <a:off x="534988" y="457200"/>
          <a:ext cx="8034337" cy="5329238"/>
        </p:xfrm>
        <a:graphic>
          <a:graphicData uri="http://schemas.openxmlformats.org/presentationml/2006/ole">
            <p:oleObj spid="_x0000_s11266" name="文档" r:id="rId3" imgW="3881082" imgH="2578353" progId="Word.Document.8">
              <p:embed/>
            </p:oleObj>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4" descr="$W9I}FLK6[_]_B7CAS4SC}W"/>
          <p:cNvPicPr>
            <a:picLocks noChangeAspect="1" noChangeArrowheads="1"/>
          </p:cNvPicPr>
          <p:nvPr/>
        </p:nvPicPr>
        <p:blipFill>
          <a:blip r:embed="rId2"/>
          <a:srcRect/>
          <a:stretch>
            <a:fillRect/>
          </a:stretch>
        </p:blipFill>
        <p:spPr bwMode="auto">
          <a:xfrm>
            <a:off x="1219200" y="838200"/>
            <a:ext cx="7046913" cy="5327650"/>
          </a:xfrm>
          <a:prstGeom prst="rect">
            <a:avLst/>
          </a:prstGeom>
          <a:noFill/>
          <a:ln w="9525">
            <a:noFill/>
            <a:miter lim="800000"/>
            <a:headEnd/>
            <a:tailEnd/>
          </a:ln>
        </p:spPr>
      </p:pic>
      <p:sp>
        <p:nvSpPr>
          <p:cNvPr id="3" name="Rectangle 3"/>
          <p:cNvSpPr>
            <a:spLocks noGrp="1" noChangeArrowheads="1"/>
          </p:cNvSpPr>
          <p:nvPr>
            <p:ph type="title" idx="4294967295"/>
          </p:nvPr>
        </p:nvSpPr>
        <p:spPr>
          <a:xfrm>
            <a:off x="214282" y="214290"/>
            <a:ext cx="3276600" cy="457200"/>
          </a:xfrm>
          <a:solidFill>
            <a:srgbClr val="FFCCFF"/>
          </a:solidFill>
        </p:spPr>
        <p:txBody>
          <a:bodyPr/>
          <a:lstStyle/>
          <a:p>
            <a:pPr eaLnBrk="1" hangingPunct="1"/>
            <a:r>
              <a:rPr lang="en-US" altLang="zh-CN" sz="3200" b="1" dirty="0" smtClean="0">
                <a:solidFill>
                  <a:schemeClr val="tx1"/>
                </a:solidFill>
                <a:ea typeface="楷体_GB2312" pitchFamily="49" charset="-122"/>
              </a:rPr>
              <a:t>1</a:t>
            </a:r>
            <a:r>
              <a:rPr lang="zh-CN" altLang="en-US" sz="3200" b="1" dirty="0" smtClean="0">
                <a:solidFill>
                  <a:schemeClr val="tx1"/>
                </a:solidFill>
                <a:ea typeface="楷体_GB2312" pitchFamily="49" charset="-122"/>
              </a:rPr>
              <a:t>、线性规划问题</a:t>
            </a:r>
            <a:endParaRPr lang="zh-CN" altLang="en-US" sz="3200" dirty="0" smtClean="0">
              <a:ea typeface="楷体_GB2312" pitchFamily="49"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2" descr="ARKR8AK04(HV}`A)_$YWN%8"/>
          <p:cNvPicPr>
            <a:picLocks noChangeAspect="1" noChangeArrowheads="1"/>
          </p:cNvPicPr>
          <p:nvPr/>
        </p:nvPicPr>
        <p:blipFill>
          <a:blip r:embed="rId2"/>
          <a:srcRect/>
          <a:stretch>
            <a:fillRect/>
          </a:stretch>
        </p:blipFill>
        <p:spPr bwMode="auto">
          <a:xfrm>
            <a:off x="1619250" y="1228725"/>
            <a:ext cx="5905500" cy="4400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228600" y="5437188"/>
            <a:ext cx="8534400" cy="582612"/>
          </a:xfrm>
          <a:prstGeom prst="rect">
            <a:avLst/>
          </a:prstGeom>
          <a:solidFill>
            <a:srgbClr val="FFFF99"/>
          </a:solidFill>
          <a:ln w="9525">
            <a:noFill/>
            <a:miter lim="800000"/>
            <a:headEnd/>
            <a:tailEnd/>
          </a:ln>
        </p:spPr>
        <p:txBody>
          <a:bodyPr>
            <a:spAutoFit/>
          </a:bodyPr>
          <a:lstStyle/>
          <a:p>
            <a:pPr>
              <a:lnSpc>
                <a:spcPct val="115000"/>
              </a:lnSpc>
              <a:spcBef>
                <a:spcPct val="50000"/>
              </a:spcBef>
            </a:pPr>
            <a:r>
              <a:rPr lang="zh-CN" altLang="en-US" sz="2800">
                <a:latin typeface="宋体" pitchFamily="2" charset="-122"/>
              </a:rPr>
              <a:t>为了选修课程门数最少，应学习哪些课程 ？</a:t>
            </a:r>
            <a:r>
              <a:rPr lang="zh-CN" altLang="en-US" sz="2800"/>
              <a:t>  </a:t>
            </a:r>
          </a:p>
        </p:txBody>
      </p:sp>
      <p:sp>
        <p:nvSpPr>
          <p:cNvPr id="88067" name="Rectangle 3"/>
          <p:cNvSpPr>
            <a:spLocks noGrp="1" noChangeArrowheads="1"/>
          </p:cNvSpPr>
          <p:nvPr>
            <p:ph type="title" idx="4294967295"/>
          </p:nvPr>
        </p:nvSpPr>
        <p:spPr>
          <a:xfrm>
            <a:off x="228600" y="381000"/>
            <a:ext cx="3276600" cy="457200"/>
          </a:xfrm>
          <a:solidFill>
            <a:srgbClr val="FFCCFF"/>
          </a:solidFill>
        </p:spPr>
        <p:txBody>
          <a:bodyPr/>
          <a:lstStyle/>
          <a:p>
            <a:pPr eaLnBrk="1" hangingPunct="1"/>
            <a:r>
              <a:rPr lang="en-US" altLang="zh-CN" sz="3200" b="1" dirty="0" smtClean="0">
                <a:solidFill>
                  <a:schemeClr val="tx1"/>
                </a:solidFill>
                <a:ea typeface="楷体_GB2312" pitchFamily="49" charset="-122"/>
              </a:rPr>
              <a:t>2</a:t>
            </a:r>
            <a:r>
              <a:rPr lang="zh-CN" altLang="en-US" sz="3200" b="1" dirty="0" smtClean="0">
                <a:solidFill>
                  <a:schemeClr val="tx1"/>
                </a:solidFill>
                <a:ea typeface="楷体_GB2312" pitchFamily="49" charset="-122"/>
              </a:rPr>
              <a:t>、选课</a:t>
            </a:r>
            <a:r>
              <a:rPr lang="zh-CN" altLang="en-US" sz="3200" b="1" dirty="0" smtClean="0">
                <a:solidFill>
                  <a:schemeClr val="tx1"/>
                </a:solidFill>
                <a:ea typeface="楷体_GB2312" pitchFamily="49" charset="-122"/>
              </a:rPr>
              <a:t>策略</a:t>
            </a:r>
            <a:endParaRPr lang="zh-CN" altLang="en-US" sz="3200" dirty="0" smtClean="0">
              <a:ea typeface="楷体_GB2312" pitchFamily="49" charset="-122"/>
            </a:endParaRPr>
          </a:p>
        </p:txBody>
      </p:sp>
      <p:sp>
        <p:nvSpPr>
          <p:cNvPr id="88068" name="Text Box 4"/>
          <p:cNvSpPr txBox="1">
            <a:spLocks noChangeArrowheads="1"/>
          </p:cNvSpPr>
          <p:nvPr/>
        </p:nvSpPr>
        <p:spPr bwMode="auto">
          <a:xfrm>
            <a:off x="152400" y="4891088"/>
            <a:ext cx="8915400" cy="519112"/>
          </a:xfrm>
          <a:prstGeom prst="rect">
            <a:avLst/>
          </a:prstGeom>
          <a:noFill/>
          <a:ln w="9525">
            <a:noFill/>
            <a:miter lim="800000"/>
            <a:headEnd/>
            <a:tailEnd/>
          </a:ln>
        </p:spPr>
        <p:txBody>
          <a:bodyPr>
            <a:spAutoFit/>
          </a:bodyPr>
          <a:lstStyle/>
          <a:p>
            <a:r>
              <a:rPr lang="zh-CN" altLang="en-US" sz="2800">
                <a:latin typeface="宋体" pitchFamily="2" charset="-122"/>
              </a:rPr>
              <a:t>要求至少选两门数学课、三门运筹学课和两门计算机课  </a:t>
            </a:r>
          </a:p>
        </p:txBody>
      </p:sp>
      <p:grpSp>
        <p:nvGrpSpPr>
          <p:cNvPr id="88069" name="Group 5"/>
          <p:cNvGrpSpPr>
            <a:grpSpLocks/>
          </p:cNvGrpSpPr>
          <p:nvPr/>
        </p:nvGrpSpPr>
        <p:grpSpPr bwMode="auto">
          <a:xfrm>
            <a:off x="0" y="1066800"/>
            <a:ext cx="9144000" cy="3810000"/>
            <a:chOff x="-3" y="-3"/>
            <a:chExt cx="3460" cy="3942"/>
          </a:xfrm>
        </p:grpSpPr>
        <p:grpSp>
          <p:nvGrpSpPr>
            <p:cNvPr id="88070" name="Group 6"/>
            <p:cNvGrpSpPr>
              <a:grpSpLocks/>
            </p:cNvGrpSpPr>
            <p:nvPr/>
          </p:nvGrpSpPr>
          <p:grpSpPr bwMode="auto">
            <a:xfrm>
              <a:off x="0" y="0"/>
              <a:ext cx="3454" cy="3936"/>
              <a:chOff x="0" y="0"/>
              <a:chExt cx="3454" cy="3936"/>
            </a:xfrm>
          </p:grpSpPr>
          <p:grpSp>
            <p:nvGrpSpPr>
              <p:cNvPr id="88072" name="Group 7"/>
              <p:cNvGrpSpPr>
                <a:grpSpLocks/>
              </p:cNvGrpSpPr>
              <p:nvPr/>
            </p:nvGrpSpPr>
            <p:grpSpPr bwMode="auto">
              <a:xfrm>
                <a:off x="0" y="0"/>
                <a:ext cx="518" cy="480"/>
                <a:chOff x="0" y="0"/>
                <a:chExt cx="518" cy="480"/>
              </a:xfrm>
            </p:grpSpPr>
            <p:sp>
              <p:nvSpPr>
                <p:cNvPr id="88220" name="Rectangle 8"/>
                <p:cNvSpPr>
                  <a:spLocks noChangeArrowheads="1"/>
                </p:cNvSpPr>
                <p:nvPr/>
              </p:nvSpPr>
              <p:spPr bwMode="auto">
                <a:xfrm>
                  <a:off x="43" y="0"/>
                  <a:ext cx="432" cy="480"/>
                </a:xfrm>
                <a:prstGeom prst="rect">
                  <a:avLst/>
                </a:prstGeom>
                <a:noFill/>
                <a:ln w="9525">
                  <a:noFill/>
                  <a:miter lim="800000"/>
                  <a:headEnd/>
                  <a:tailEnd/>
                </a:ln>
              </p:spPr>
              <p:txBody>
                <a:bodyPr/>
                <a:lstStyle/>
                <a:p>
                  <a:pPr algn="ctr">
                    <a:tabLst>
                      <a:tab pos="266700" algn="l"/>
                    </a:tabLst>
                  </a:pPr>
                  <a:r>
                    <a:rPr lang="zh-CN" altLang="en-US" sz="2000"/>
                    <a:t>课号</a:t>
                  </a:r>
                </a:p>
                <a:p>
                  <a:pPr algn="ctr" eaLnBrk="0" hangingPunct="0">
                    <a:tabLst>
                      <a:tab pos="266700" algn="l"/>
                    </a:tabLst>
                  </a:pPr>
                  <a:endParaRPr lang="en-US" altLang="zh-CN" sz="2000"/>
                </a:p>
              </p:txBody>
            </p:sp>
            <p:sp>
              <p:nvSpPr>
                <p:cNvPr id="88221" name="Rectangle 9"/>
                <p:cNvSpPr>
                  <a:spLocks noChangeArrowheads="1"/>
                </p:cNvSpPr>
                <p:nvPr/>
              </p:nvSpPr>
              <p:spPr bwMode="auto">
                <a:xfrm>
                  <a:off x="0" y="0"/>
                  <a:ext cx="518" cy="480"/>
                </a:xfrm>
                <a:prstGeom prst="rect">
                  <a:avLst/>
                </a:prstGeom>
                <a:noFill/>
                <a:ln w="7">
                  <a:solidFill>
                    <a:srgbClr val="A0A0A0"/>
                  </a:solidFill>
                  <a:miter lim="800000"/>
                  <a:headEnd/>
                  <a:tailEnd/>
                </a:ln>
              </p:spPr>
              <p:txBody>
                <a:bodyPr/>
                <a:lstStyle/>
                <a:p>
                  <a:endParaRPr lang="zh-CN" altLang="en-US"/>
                </a:p>
              </p:txBody>
            </p:sp>
          </p:grpSp>
          <p:grpSp>
            <p:nvGrpSpPr>
              <p:cNvPr id="88073" name="Group 10"/>
              <p:cNvGrpSpPr>
                <a:grpSpLocks/>
              </p:cNvGrpSpPr>
              <p:nvPr/>
            </p:nvGrpSpPr>
            <p:grpSpPr bwMode="auto">
              <a:xfrm>
                <a:off x="518" y="0"/>
                <a:ext cx="662" cy="480"/>
                <a:chOff x="518" y="0"/>
                <a:chExt cx="662" cy="480"/>
              </a:xfrm>
            </p:grpSpPr>
            <p:sp>
              <p:nvSpPr>
                <p:cNvPr id="88218" name="Rectangle 11"/>
                <p:cNvSpPr>
                  <a:spLocks noChangeArrowheads="1"/>
                </p:cNvSpPr>
                <p:nvPr/>
              </p:nvSpPr>
              <p:spPr bwMode="auto">
                <a:xfrm>
                  <a:off x="561" y="0"/>
                  <a:ext cx="576" cy="480"/>
                </a:xfrm>
                <a:prstGeom prst="rect">
                  <a:avLst/>
                </a:prstGeom>
                <a:noFill/>
                <a:ln w="9525">
                  <a:noFill/>
                  <a:miter lim="800000"/>
                  <a:headEnd/>
                  <a:tailEnd/>
                </a:ln>
              </p:spPr>
              <p:txBody>
                <a:bodyPr/>
                <a:lstStyle/>
                <a:p>
                  <a:pPr algn="ctr">
                    <a:tabLst>
                      <a:tab pos="266700" algn="l"/>
                    </a:tabLst>
                  </a:pPr>
                  <a:r>
                    <a:rPr lang="zh-CN" altLang="en-US" sz="2000"/>
                    <a:t>课名</a:t>
                  </a:r>
                </a:p>
                <a:p>
                  <a:pPr algn="ctr" eaLnBrk="0" hangingPunct="0">
                    <a:tabLst>
                      <a:tab pos="266700" algn="l"/>
                    </a:tabLst>
                  </a:pPr>
                  <a:endParaRPr lang="en-US" altLang="zh-CN" sz="2000"/>
                </a:p>
              </p:txBody>
            </p:sp>
            <p:sp>
              <p:nvSpPr>
                <p:cNvPr id="88219" name="Rectangle 12"/>
                <p:cNvSpPr>
                  <a:spLocks noChangeArrowheads="1"/>
                </p:cNvSpPr>
                <p:nvPr/>
              </p:nvSpPr>
              <p:spPr bwMode="auto">
                <a:xfrm>
                  <a:off x="518" y="0"/>
                  <a:ext cx="662" cy="480"/>
                </a:xfrm>
                <a:prstGeom prst="rect">
                  <a:avLst/>
                </a:prstGeom>
                <a:noFill/>
                <a:ln w="7">
                  <a:solidFill>
                    <a:srgbClr val="A0A0A0"/>
                  </a:solidFill>
                  <a:miter lim="800000"/>
                  <a:headEnd/>
                  <a:tailEnd/>
                </a:ln>
              </p:spPr>
              <p:txBody>
                <a:bodyPr/>
                <a:lstStyle/>
                <a:p>
                  <a:endParaRPr lang="zh-CN" altLang="en-US"/>
                </a:p>
              </p:txBody>
            </p:sp>
          </p:grpSp>
          <p:grpSp>
            <p:nvGrpSpPr>
              <p:cNvPr id="88074" name="Group 13"/>
              <p:cNvGrpSpPr>
                <a:grpSpLocks/>
              </p:cNvGrpSpPr>
              <p:nvPr/>
            </p:nvGrpSpPr>
            <p:grpSpPr bwMode="auto">
              <a:xfrm>
                <a:off x="1180" y="0"/>
                <a:ext cx="446" cy="480"/>
                <a:chOff x="1180" y="0"/>
                <a:chExt cx="446" cy="480"/>
              </a:xfrm>
            </p:grpSpPr>
            <p:sp>
              <p:nvSpPr>
                <p:cNvPr id="88216" name="Rectangle 14"/>
                <p:cNvSpPr>
                  <a:spLocks noChangeArrowheads="1"/>
                </p:cNvSpPr>
                <p:nvPr/>
              </p:nvSpPr>
              <p:spPr bwMode="auto">
                <a:xfrm>
                  <a:off x="1223" y="0"/>
                  <a:ext cx="360" cy="480"/>
                </a:xfrm>
                <a:prstGeom prst="rect">
                  <a:avLst/>
                </a:prstGeom>
                <a:noFill/>
                <a:ln w="9525">
                  <a:noFill/>
                  <a:miter lim="800000"/>
                  <a:headEnd/>
                  <a:tailEnd/>
                </a:ln>
              </p:spPr>
              <p:txBody>
                <a:bodyPr/>
                <a:lstStyle/>
                <a:p>
                  <a:pPr algn="ctr">
                    <a:tabLst>
                      <a:tab pos="266700" algn="l"/>
                    </a:tabLst>
                  </a:pPr>
                  <a:r>
                    <a:rPr lang="zh-CN" altLang="en-US" sz="2000"/>
                    <a:t>学分</a:t>
                  </a:r>
                </a:p>
                <a:p>
                  <a:pPr algn="ctr" eaLnBrk="0" hangingPunct="0">
                    <a:tabLst>
                      <a:tab pos="266700" algn="l"/>
                    </a:tabLst>
                  </a:pPr>
                  <a:endParaRPr lang="en-US" altLang="zh-CN" sz="2000"/>
                </a:p>
              </p:txBody>
            </p:sp>
            <p:sp>
              <p:nvSpPr>
                <p:cNvPr id="88217" name="Rectangle 15"/>
                <p:cNvSpPr>
                  <a:spLocks noChangeArrowheads="1"/>
                </p:cNvSpPr>
                <p:nvPr/>
              </p:nvSpPr>
              <p:spPr bwMode="auto">
                <a:xfrm>
                  <a:off x="1180" y="0"/>
                  <a:ext cx="446" cy="480"/>
                </a:xfrm>
                <a:prstGeom prst="rect">
                  <a:avLst/>
                </a:prstGeom>
                <a:noFill/>
                <a:ln w="7">
                  <a:solidFill>
                    <a:srgbClr val="A0A0A0"/>
                  </a:solidFill>
                  <a:miter lim="800000"/>
                  <a:headEnd/>
                  <a:tailEnd/>
                </a:ln>
              </p:spPr>
              <p:txBody>
                <a:bodyPr/>
                <a:lstStyle/>
                <a:p>
                  <a:endParaRPr lang="zh-CN" altLang="en-US"/>
                </a:p>
              </p:txBody>
            </p:sp>
          </p:grpSp>
          <p:grpSp>
            <p:nvGrpSpPr>
              <p:cNvPr id="88075" name="Group 16"/>
              <p:cNvGrpSpPr>
                <a:grpSpLocks/>
              </p:cNvGrpSpPr>
              <p:nvPr/>
            </p:nvGrpSpPr>
            <p:grpSpPr bwMode="auto">
              <a:xfrm>
                <a:off x="1626" y="0"/>
                <a:ext cx="878" cy="480"/>
                <a:chOff x="1626" y="0"/>
                <a:chExt cx="878" cy="480"/>
              </a:xfrm>
            </p:grpSpPr>
            <p:sp>
              <p:nvSpPr>
                <p:cNvPr id="88214" name="Rectangle 17"/>
                <p:cNvSpPr>
                  <a:spLocks noChangeArrowheads="1"/>
                </p:cNvSpPr>
                <p:nvPr/>
              </p:nvSpPr>
              <p:spPr bwMode="auto">
                <a:xfrm>
                  <a:off x="1669" y="0"/>
                  <a:ext cx="792" cy="480"/>
                </a:xfrm>
                <a:prstGeom prst="rect">
                  <a:avLst/>
                </a:prstGeom>
                <a:noFill/>
                <a:ln w="9525">
                  <a:noFill/>
                  <a:miter lim="800000"/>
                  <a:headEnd/>
                  <a:tailEnd/>
                </a:ln>
              </p:spPr>
              <p:txBody>
                <a:bodyPr/>
                <a:lstStyle/>
                <a:p>
                  <a:pPr algn="ctr">
                    <a:tabLst>
                      <a:tab pos="266700" algn="l"/>
                    </a:tabLst>
                  </a:pPr>
                  <a:r>
                    <a:rPr lang="zh-CN" altLang="en-US" sz="2000"/>
                    <a:t>所属类别</a:t>
                  </a:r>
                </a:p>
                <a:p>
                  <a:pPr algn="ctr" eaLnBrk="0" hangingPunct="0">
                    <a:tabLst>
                      <a:tab pos="266700" algn="l"/>
                    </a:tabLst>
                  </a:pPr>
                  <a:endParaRPr lang="en-US" altLang="zh-CN" sz="2000"/>
                </a:p>
              </p:txBody>
            </p:sp>
            <p:sp>
              <p:nvSpPr>
                <p:cNvPr id="88215" name="Rectangle 18"/>
                <p:cNvSpPr>
                  <a:spLocks noChangeArrowheads="1"/>
                </p:cNvSpPr>
                <p:nvPr/>
              </p:nvSpPr>
              <p:spPr bwMode="auto">
                <a:xfrm>
                  <a:off x="1626" y="0"/>
                  <a:ext cx="878" cy="480"/>
                </a:xfrm>
                <a:prstGeom prst="rect">
                  <a:avLst/>
                </a:prstGeom>
                <a:noFill/>
                <a:ln w="7">
                  <a:solidFill>
                    <a:srgbClr val="A0A0A0"/>
                  </a:solidFill>
                  <a:miter lim="800000"/>
                  <a:headEnd/>
                  <a:tailEnd/>
                </a:ln>
              </p:spPr>
              <p:txBody>
                <a:bodyPr/>
                <a:lstStyle/>
                <a:p>
                  <a:endParaRPr lang="zh-CN" altLang="en-US"/>
                </a:p>
              </p:txBody>
            </p:sp>
          </p:grpSp>
          <p:grpSp>
            <p:nvGrpSpPr>
              <p:cNvPr id="88076" name="Group 19"/>
              <p:cNvGrpSpPr>
                <a:grpSpLocks/>
              </p:cNvGrpSpPr>
              <p:nvPr/>
            </p:nvGrpSpPr>
            <p:grpSpPr bwMode="auto">
              <a:xfrm>
                <a:off x="2504" y="0"/>
                <a:ext cx="950" cy="480"/>
                <a:chOff x="2504" y="0"/>
                <a:chExt cx="950" cy="480"/>
              </a:xfrm>
            </p:grpSpPr>
            <p:sp>
              <p:nvSpPr>
                <p:cNvPr id="88212" name="Rectangle 20"/>
                <p:cNvSpPr>
                  <a:spLocks noChangeArrowheads="1"/>
                </p:cNvSpPr>
                <p:nvPr/>
              </p:nvSpPr>
              <p:spPr bwMode="auto">
                <a:xfrm>
                  <a:off x="2547" y="0"/>
                  <a:ext cx="864" cy="480"/>
                </a:xfrm>
                <a:prstGeom prst="rect">
                  <a:avLst/>
                </a:prstGeom>
                <a:noFill/>
                <a:ln w="9525">
                  <a:noFill/>
                  <a:miter lim="800000"/>
                  <a:headEnd/>
                  <a:tailEnd/>
                </a:ln>
              </p:spPr>
              <p:txBody>
                <a:bodyPr/>
                <a:lstStyle/>
                <a:p>
                  <a:pPr algn="ctr">
                    <a:tabLst>
                      <a:tab pos="266700" algn="l"/>
                    </a:tabLst>
                  </a:pPr>
                  <a:r>
                    <a:rPr lang="zh-CN" altLang="en-US" sz="2000"/>
                    <a:t>先修课要求</a:t>
                  </a:r>
                </a:p>
                <a:p>
                  <a:pPr algn="ctr" eaLnBrk="0" hangingPunct="0">
                    <a:tabLst>
                      <a:tab pos="266700" algn="l"/>
                    </a:tabLst>
                  </a:pPr>
                  <a:endParaRPr lang="en-US" altLang="zh-CN" sz="2000"/>
                </a:p>
              </p:txBody>
            </p:sp>
            <p:sp>
              <p:nvSpPr>
                <p:cNvPr id="88213" name="Rectangle 21"/>
                <p:cNvSpPr>
                  <a:spLocks noChangeArrowheads="1"/>
                </p:cNvSpPr>
                <p:nvPr/>
              </p:nvSpPr>
              <p:spPr bwMode="auto">
                <a:xfrm>
                  <a:off x="2504" y="0"/>
                  <a:ext cx="950" cy="480"/>
                </a:xfrm>
                <a:prstGeom prst="rect">
                  <a:avLst/>
                </a:prstGeom>
                <a:noFill/>
                <a:ln w="7">
                  <a:solidFill>
                    <a:srgbClr val="A0A0A0"/>
                  </a:solidFill>
                  <a:miter lim="800000"/>
                  <a:headEnd/>
                  <a:tailEnd/>
                </a:ln>
              </p:spPr>
              <p:txBody>
                <a:bodyPr/>
                <a:lstStyle/>
                <a:p>
                  <a:endParaRPr lang="zh-CN" altLang="en-US"/>
                </a:p>
              </p:txBody>
            </p:sp>
          </p:grpSp>
          <p:grpSp>
            <p:nvGrpSpPr>
              <p:cNvPr id="88077" name="Group 22"/>
              <p:cNvGrpSpPr>
                <a:grpSpLocks/>
              </p:cNvGrpSpPr>
              <p:nvPr/>
            </p:nvGrpSpPr>
            <p:grpSpPr bwMode="auto">
              <a:xfrm>
                <a:off x="0" y="480"/>
                <a:ext cx="518" cy="384"/>
                <a:chOff x="0" y="480"/>
                <a:chExt cx="518" cy="384"/>
              </a:xfrm>
            </p:grpSpPr>
            <p:sp>
              <p:nvSpPr>
                <p:cNvPr id="88210" name="Rectangle 23"/>
                <p:cNvSpPr>
                  <a:spLocks noChangeArrowheads="1"/>
                </p:cNvSpPr>
                <p:nvPr/>
              </p:nvSpPr>
              <p:spPr bwMode="auto">
                <a:xfrm>
                  <a:off x="43" y="480"/>
                  <a:ext cx="432" cy="384"/>
                </a:xfrm>
                <a:prstGeom prst="rect">
                  <a:avLst/>
                </a:prstGeom>
                <a:noFill/>
                <a:ln w="9525">
                  <a:noFill/>
                  <a:miter lim="800000"/>
                  <a:headEnd/>
                  <a:tailEnd/>
                </a:ln>
              </p:spPr>
              <p:txBody>
                <a:bodyPr/>
                <a:lstStyle/>
                <a:p>
                  <a:pPr algn="ctr">
                    <a:tabLst>
                      <a:tab pos="266700" algn="l"/>
                    </a:tabLst>
                  </a:pPr>
                  <a:r>
                    <a:rPr lang="en-US" altLang="zh-CN" sz="2000"/>
                    <a:t>1</a:t>
                  </a:r>
                </a:p>
                <a:p>
                  <a:pPr algn="ctr" eaLnBrk="0" hangingPunct="0">
                    <a:tabLst>
                      <a:tab pos="266700" algn="l"/>
                    </a:tabLst>
                  </a:pPr>
                  <a:endParaRPr lang="en-US" altLang="zh-CN" sz="2000"/>
                </a:p>
              </p:txBody>
            </p:sp>
            <p:sp>
              <p:nvSpPr>
                <p:cNvPr id="88211" name="Rectangle 24"/>
                <p:cNvSpPr>
                  <a:spLocks noChangeArrowheads="1"/>
                </p:cNvSpPr>
                <p:nvPr/>
              </p:nvSpPr>
              <p:spPr bwMode="auto">
                <a:xfrm>
                  <a:off x="0" y="480"/>
                  <a:ext cx="518" cy="384"/>
                </a:xfrm>
                <a:prstGeom prst="rect">
                  <a:avLst/>
                </a:prstGeom>
                <a:noFill/>
                <a:ln w="7">
                  <a:solidFill>
                    <a:srgbClr val="A0A0A0"/>
                  </a:solidFill>
                  <a:miter lim="800000"/>
                  <a:headEnd/>
                  <a:tailEnd/>
                </a:ln>
              </p:spPr>
              <p:txBody>
                <a:bodyPr/>
                <a:lstStyle/>
                <a:p>
                  <a:endParaRPr lang="zh-CN" altLang="en-US"/>
                </a:p>
              </p:txBody>
            </p:sp>
          </p:grpSp>
          <p:grpSp>
            <p:nvGrpSpPr>
              <p:cNvPr id="88078" name="Group 25"/>
              <p:cNvGrpSpPr>
                <a:grpSpLocks/>
              </p:cNvGrpSpPr>
              <p:nvPr/>
            </p:nvGrpSpPr>
            <p:grpSpPr bwMode="auto">
              <a:xfrm>
                <a:off x="518" y="480"/>
                <a:ext cx="662" cy="384"/>
                <a:chOff x="518" y="480"/>
                <a:chExt cx="662" cy="384"/>
              </a:xfrm>
            </p:grpSpPr>
            <p:sp>
              <p:nvSpPr>
                <p:cNvPr id="88208" name="Rectangle 26"/>
                <p:cNvSpPr>
                  <a:spLocks noChangeArrowheads="1"/>
                </p:cNvSpPr>
                <p:nvPr/>
              </p:nvSpPr>
              <p:spPr bwMode="auto">
                <a:xfrm>
                  <a:off x="561" y="480"/>
                  <a:ext cx="576" cy="384"/>
                </a:xfrm>
                <a:prstGeom prst="rect">
                  <a:avLst/>
                </a:prstGeom>
                <a:noFill/>
                <a:ln w="9525">
                  <a:noFill/>
                  <a:miter lim="800000"/>
                  <a:headEnd/>
                  <a:tailEnd/>
                </a:ln>
              </p:spPr>
              <p:txBody>
                <a:bodyPr/>
                <a:lstStyle/>
                <a:p>
                  <a:pPr algn="ctr">
                    <a:tabLst>
                      <a:tab pos="266700" algn="l"/>
                    </a:tabLst>
                  </a:pPr>
                  <a:r>
                    <a:rPr lang="zh-CN" altLang="en-US" sz="2000"/>
                    <a:t>微积分</a:t>
                  </a:r>
                </a:p>
                <a:p>
                  <a:pPr algn="ctr" eaLnBrk="0" hangingPunct="0">
                    <a:tabLst>
                      <a:tab pos="266700" algn="l"/>
                    </a:tabLst>
                  </a:pPr>
                  <a:endParaRPr lang="en-US" altLang="zh-CN" sz="2000"/>
                </a:p>
              </p:txBody>
            </p:sp>
            <p:sp>
              <p:nvSpPr>
                <p:cNvPr id="88209" name="Rectangle 27"/>
                <p:cNvSpPr>
                  <a:spLocks noChangeArrowheads="1"/>
                </p:cNvSpPr>
                <p:nvPr/>
              </p:nvSpPr>
              <p:spPr bwMode="auto">
                <a:xfrm>
                  <a:off x="518" y="480"/>
                  <a:ext cx="662" cy="384"/>
                </a:xfrm>
                <a:prstGeom prst="rect">
                  <a:avLst/>
                </a:prstGeom>
                <a:noFill/>
                <a:ln w="7">
                  <a:solidFill>
                    <a:srgbClr val="A0A0A0"/>
                  </a:solidFill>
                  <a:miter lim="800000"/>
                  <a:headEnd/>
                  <a:tailEnd/>
                </a:ln>
              </p:spPr>
              <p:txBody>
                <a:bodyPr/>
                <a:lstStyle/>
                <a:p>
                  <a:endParaRPr lang="zh-CN" altLang="en-US"/>
                </a:p>
              </p:txBody>
            </p:sp>
          </p:grpSp>
          <p:grpSp>
            <p:nvGrpSpPr>
              <p:cNvPr id="88079" name="Group 28"/>
              <p:cNvGrpSpPr>
                <a:grpSpLocks/>
              </p:cNvGrpSpPr>
              <p:nvPr/>
            </p:nvGrpSpPr>
            <p:grpSpPr bwMode="auto">
              <a:xfrm>
                <a:off x="1180" y="480"/>
                <a:ext cx="446" cy="384"/>
                <a:chOff x="1180" y="480"/>
                <a:chExt cx="446" cy="384"/>
              </a:xfrm>
            </p:grpSpPr>
            <p:sp>
              <p:nvSpPr>
                <p:cNvPr id="88206" name="Rectangle 29"/>
                <p:cNvSpPr>
                  <a:spLocks noChangeArrowheads="1"/>
                </p:cNvSpPr>
                <p:nvPr/>
              </p:nvSpPr>
              <p:spPr bwMode="auto">
                <a:xfrm>
                  <a:off x="1223" y="480"/>
                  <a:ext cx="360" cy="384"/>
                </a:xfrm>
                <a:prstGeom prst="rect">
                  <a:avLst/>
                </a:prstGeom>
                <a:noFill/>
                <a:ln w="9525">
                  <a:noFill/>
                  <a:miter lim="800000"/>
                  <a:headEnd/>
                  <a:tailEnd/>
                </a:ln>
              </p:spPr>
              <p:txBody>
                <a:bodyPr/>
                <a:lstStyle/>
                <a:p>
                  <a:pPr algn="ctr">
                    <a:tabLst>
                      <a:tab pos="266700" algn="l"/>
                    </a:tabLst>
                  </a:pPr>
                  <a:r>
                    <a:rPr lang="en-US" altLang="zh-CN" sz="2000"/>
                    <a:t>5</a:t>
                  </a:r>
                </a:p>
                <a:p>
                  <a:pPr algn="ctr" eaLnBrk="0" hangingPunct="0">
                    <a:tabLst>
                      <a:tab pos="266700" algn="l"/>
                    </a:tabLst>
                  </a:pPr>
                  <a:endParaRPr lang="en-US" altLang="zh-CN" sz="2000"/>
                </a:p>
              </p:txBody>
            </p:sp>
            <p:sp>
              <p:nvSpPr>
                <p:cNvPr id="88207" name="Rectangle 30"/>
                <p:cNvSpPr>
                  <a:spLocks noChangeArrowheads="1"/>
                </p:cNvSpPr>
                <p:nvPr/>
              </p:nvSpPr>
              <p:spPr bwMode="auto">
                <a:xfrm>
                  <a:off x="1180" y="480"/>
                  <a:ext cx="446" cy="384"/>
                </a:xfrm>
                <a:prstGeom prst="rect">
                  <a:avLst/>
                </a:prstGeom>
                <a:noFill/>
                <a:ln w="7">
                  <a:solidFill>
                    <a:srgbClr val="A0A0A0"/>
                  </a:solidFill>
                  <a:miter lim="800000"/>
                  <a:headEnd/>
                  <a:tailEnd/>
                </a:ln>
              </p:spPr>
              <p:txBody>
                <a:bodyPr/>
                <a:lstStyle/>
                <a:p>
                  <a:endParaRPr lang="zh-CN" altLang="en-US"/>
                </a:p>
              </p:txBody>
            </p:sp>
          </p:grpSp>
          <p:grpSp>
            <p:nvGrpSpPr>
              <p:cNvPr id="88080" name="Group 31"/>
              <p:cNvGrpSpPr>
                <a:grpSpLocks/>
              </p:cNvGrpSpPr>
              <p:nvPr/>
            </p:nvGrpSpPr>
            <p:grpSpPr bwMode="auto">
              <a:xfrm>
                <a:off x="1626" y="480"/>
                <a:ext cx="878" cy="384"/>
                <a:chOff x="1626" y="480"/>
                <a:chExt cx="878" cy="384"/>
              </a:xfrm>
            </p:grpSpPr>
            <p:sp>
              <p:nvSpPr>
                <p:cNvPr id="88204" name="Rectangle 32"/>
                <p:cNvSpPr>
                  <a:spLocks noChangeArrowheads="1"/>
                </p:cNvSpPr>
                <p:nvPr/>
              </p:nvSpPr>
              <p:spPr bwMode="auto">
                <a:xfrm>
                  <a:off x="1669" y="480"/>
                  <a:ext cx="792" cy="384"/>
                </a:xfrm>
                <a:prstGeom prst="rect">
                  <a:avLst/>
                </a:prstGeom>
                <a:noFill/>
                <a:ln w="9525">
                  <a:noFill/>
                  <a:miter lim="800000"/>
                  <a:headEnd/>
                  <a:tailEnd/>
                </a:ln>
              </p:spPr>
              <p:txBody>
                <a:bodyPr/>
                <a:lstStyle/>
                <a:p>
                  <a:pPr algn="ctr">
                    <a:tabLst>
                      <a:tab pos="266700" algn="l"/>
                    </a:tabLst>
                  </a:pPr>
                  <a:r>
                    <a:rPr lang="zh-CN" altLang="en-US" sz="2000"/>
                    <a:t>数学</a:t>
                  </a:r>
                </a:p>
                <a:p>
                  <a:pPr algn="ctr" eaLnBrk="0" hangingPunct="0">
                    <a:tabLst>
                      <a:tab pos="266700" algn="l"/>
                    </a:tabLst>
                  </a:pPr>
                  <a:endParaRPr lang="en-US" altLang="zh-CN" sz="2000"/>
                </a:p>
              </p:txBody>
            </p:sp>
            <p:sp>
              <p:nvSpPr>
                <p:cNvPr id="88205" name="Rectangle 33"/>
                <p:cNvSpPr>
                  <a:spLocks noChangeArrowheads="1"/>
                </p:cNvSpPr>
                <p:nvPr/>
              </p:nvSpPr>
              <p:spPr bwMode="auto">
                <a:xfrm>
                  <a:off x="1626" y="480"/>
                  <a:ext cx="878" cy="384"/>
                </a:xfrm>
                <a:prstGeom prst="rect">
                  <a:avLst/>
                </a:prstGeom>
                <a:noFill/>
                <a:ln w="7">
                  <a:solidFill>
                    <a:srgbClr val="A0A0A0"/>
                  </a:solidFill>
                  <a:miter lim="800000"/>
                  <a:headEnd/>
                  <a:tailEnd/>
                </a:ln>
              </p:spPr>
              <p:txBody>
                <a:bodyPr/>
                <a:lstStyle/>
                <a:p>
                  <a:endParaRPr lang="zh-CN" altLang="en-US"/>
                </a:p>
              </p:txBody>
            </p:sp>
          </p:grpSp>
          <p:grpSp>
            <p:nvGrpSpPr>
              <p:cNvPr id="88081" name="Group 34"/>
              <p:cNvGrpSpPr>
                <a:grpSpLocks/>
              </p:cNvGrpSpPr>
              <p:nvPr/>
            </p:nvGrpSpPr>
            <p:grpSpPr bwMode="auto">
              <a:xfrm>
                <a:off x="2504" y="480"/>
                <a:ext cx="950" cy="384"/>
                <a:chOff x="2504" y="480"/>
                <a:chExt cx="950" cy="384"/>
              </a:xfrm>
            </p:grpSpPr>
            <p:sp>
              <p:nvSpPr>
                <p:cNvPr id="88202" name="Rectangle 35"/>
                <p:cNvSpPr>
                  <a:spLocks noChangeArrowheads="1"/>
                </p:cNvSpPr>
                <p:nvPr/>
              </p:nvSpPr>
              <p:spPr bwMode="auto">
                <a:xfrm>
                  <a:off x="2547" y="480"/>
                  <a:ext cx="864" cy="384"/>
                </a:xfrm>
                <a:prstGeom prst="rect">
                  <a:avLst/>
                </a:prstGeom>
                <a:noFill/>
                <a:ln w="9525">
                  <a:noFill/>
                  <a:miter lim="800000"/>
                  <a:headEnd/>
                  <a:tailEnd/>
                </a:ln>
              </p:spPr>
              <p:txBody>
                <a:bodyPr/>
                <a:lstStyle/>
                <a:p>
                  <a:pPr algn="ctr">
                    <a:tabLst>
                      <a:tab pos="266700" algn="l"/>
                    </a:tabLst>
                  </a:pPr>
                  <a:r>
                    <a:rPr lang="en-US" altLang="zh-CN" sz="2000"/>
                    <a:t> </a:t>
                  </a:r>
                </a:p>
                <a:p>
                  <a:pPr algn="ctr" eaLnBrk="0" hangingPunct="0">
                    <a:tabLst>
                      <a:tab pos="266700" algn="l"/>
                    </a:tabLst>
                  </a:pPr>
                  <a:endParaRPr lang="en-US" altLang="zh-CN" sz="2000"/>
                </a:p>
              </p:txBody>
            </p:sp>
            <p:sp>
              <p:nvSpPr>
                <p:cNvPr id="88203" name="Rectangle 36"/>
                <p:cNvSpPr>
                  <a:spLocks noChangeArrowheads="1"/>
                </p:cNvSpPr>
                <p:nvPr/>
              </p:nvSpPr>
              <p:spPr bwMode="auto">
                <a:xfrm>
                  <a:off x="2504" y="480"/>
                  <a:ext cx="950" cy="384"/>
                </a:xfrm>
                <a:prstGeom prst="rect">
                  <a:avLst/>
                </a:prstGeom>
                <a:noFill/>
                <a:ln w="7">
                  <a:solidFill>
                    <a:srgbClr val="A0A0A0"/>
                  </a:solidFill>
                  <a:miter lim="800000"/>
                  <a:headEnd/>
                  <a:tailEnd/>
                </a:ln>
              </p:spPr>
              <p:txBody>
                <a:bodyPr/>
                <a:lstStyle/>
                <a:p>
                  <a:endParaRPr lang="zh-CN" altLang="en-US"/>
                </a:p>
              </p:txBody>
            </p:sp>
          </p:grpSp>
          <p:grpSp>
            <p:nvGrpSpPr>
              <p:cNvPr id="88082" name="Group 37"/>
              <p:cNvGrpSpPr>
                <a:grpSpLocks/>
              </p:cNvGrpSpPr>
              <p:nvPr/>
            </p:nvGrpSpPr>
            <p:grpSpPr bwMode="auto">
              <a:xfrm>
                <a:off x="0" y="864"/>
                <a:ext cx="518" cy="384"/>
                <a:chOff x="0" y="864"/>
                <a:chExt cx="518" cy="384"/>
              </a:xfrm>
            </p:grpSpPr>
            <p:sp>
              <p:nvSpPr>
                <p:cNvPr id="88200" name="Rectangle 38"/>
                <p:cNvSpPr>
                  <a:spLocks noChangeArrowheads="1"/>
                </p:cNvSpPr>
                <p:nvPr/>
              </p:nvSpPr>
              <p:spPr bwMode="auto">
                <a:xfrm>
                  <a:off x="43" y="864"/>
                  <a:ext cx="432" cy="384"/>
                </a:xfrm>
                <a:prstGeom prst="rect">
                  <a:avLst/>
                </a:prstGeom>
                <a:noFill/>
                <a:ln w="9525">
                  <a:noFill/>
                  <a:miter lim="800000"/>
                  <a:headEnd/>
                  <a:tailEnd/>
                </a:ln>
              </p:spPr>
              <p:txBody>
                <a:bodyPr/>
                <a:lstStyle/>
                <a:p>
                  <a:pPr algn="ctr">
                    <a:tabLst>
                      <a:tab pos="266700" algn="l"/>
                    </a:tabLst>
                  </a:pPr>
                  <a:r>
                    <a:rPr lang="en-US" altLang="zh-CN" sz="2000"/>
                    <a:t>2</a:t>
                  </a:r>
                </a:p>
                <a:p>
                  <a:pPr algn="ctr" eaLnBrk="0" hangingPunct="0">
                    <a:tabLst>
                      <a:tab pos="266700" algn="l"/>
                    </a:tabLst>
                  </a:pPr>
                  <a:endParaRPr lang="en-US" altLang="zh-CN" sz="2000"/>
                </a:p>
              </p:txBody>
            </p:sp>
            <p:sp>
              <p:nvSpPr>
                <p:cNvPr id="88201" name="Rectangle 39"/>
                <p:cNvSpPr>
                  <a:spLocks noChangeArrowheads="1"/>
                </p:cNvSpPr>
                <p:nvPr/>
              </p:nvSpPr>
              <p:spPr bwMode="auto">
                <a:xfrm>
                  <a:off x="0" y="864"/>
                  <a:ext cx="518" cy="384"/>
                </a:xfrm>
                <a:prstGeom prst="rect">
                  <a:avLst/>
                </a:prstGeom>
                <a:noFill/>
                <a:ln w="7">
                  <a:solidFill>
                    <a:srgbClr val="A0A0A0"/>
                  </a:solidFill>
                  <a:miter lim="800000"/>
                  <a:headEnd/>
                  <a:tailEnd/>
                </a:ln>
              </p:spPr>
              <p:txBody>
                <a:bodyPr/>
                <a:lstStyle/>
                <a:p>
                  <a:endParaRPr lang="zh-CN" altLang="en-US"/>
                </a:p>
              </p:txBody>
            </p:sp>
          </p:grpSp>
          <p:grpSp>
            <p:nvGrpSpPr>
              <p:cNvPr id="88083" name="Group 40"/>
              <p:cNvGrpSpPr>
                <a:grpSpLocks/>
              </p:cNvGrpSpPr>
              <p:nvPr/>
            </p:nvGrpSpPr>
            <p:grpSpPr bwMode="auto">
              <a:xfrm>
                <a:off x="518" y="864"/>
                <a:ext cx="662" cy="384"/>
                <a:chOff x="518" y="864"/>
                <a:chExt cx="662" cy="384"/>
              </a:xfrm>
            </p:grpSpPr>
            <p:sp>
              <p:nvSpPr>
                <p:cNvPr id="88198" name="Rectangle 41"/>
                <p:cNvSpPr>
                  <a:spLocks noChangeArrowheads="1"/>
                </p:cNvSpPr>
                <p:nvPr/>
              </p:nvSpPr>
              <p:spPr bwMode="auto">
                <a:xfrm>
                  <a:off x="561" y="864"/>
                  <a:ext cx="576" cy="384"/>
                </a:xfrm>
                <a:prstGeom prst="rect">
                  <a:avLst/>
                </a:prstGeom>
                <a:noFill/>
                <a:ln w="9525">
                  <a:noFill/>
                  <a:miter lim="800000"/>
                  <a:headEnd/>
                  <a:tailEnd/>
                </a:ln>
              </p:spPr>
              <p:txBody>
                <a:bodyPr/>
                <a:lstStyle/>
                <a:p>
                  <a:pPr algn="ctr">
                    <a:tabLst>
                      <a:tab pos="266700" algn="l"/>
                    </a:tabLst>
                  </a:pPr>
                  <a:r>
                    <a:rPr lang="zh-CN" altLang="en-US" sz="2000"/>
                    <a:t>线性代数</a:t>
                  </a:r>
                </a:p>
                <a:p>
                  <a:pPr algn="ctr" eaLnBrk="0" hangingPunct="0">
                    <a:tabLst>
                      <a:tab pos="266700" algn="l"/>
                    </a:tabLst>
                  </a:pPr>
                  <a:endParaRPr lang="en-US" altLang="zh-CN" sz="2000"/>
                </a:p>
              </p:txBody>
            </p:sp>
            <p:sp>
              <p:nvSpPr>
                <p:cNvPr id="88199" name="Rectangle 42"/>
                <p:cNvSpPr>
                  <a:spLocks noChangeArrowheads="1"/>
                </p:cNvSpPr>
                <p:nvPr/>
              </p:nvSpPr>
              <p:spPr bwMode="auto">
                <a:xfrm>
                  <a:off x="518" y="864"/>
                  <a:ext cx="662" cy="384"/>
                </a:xfrm>
                <a:prstGeom prst="rect">
                  <a:avLst/>
                </a:prstGeom>
                <a:noFill/>
                <a:ln w="7">
                  <a:solidFill>
                    <a:srgbClr val="A0A0A0"/>
                  </a:solidFill>
                  <a:miter lim="800000"/>
                  <a:headEnd/>
                  <a:tailEnd/>
                </a:ln>
              </p:spPr>
              <p:txBody>
                <a:bodyPr/>
                <a:lstStyle/>
                <a:p>
                  <a:endParaRPr lang="zh-CN" altLang="en-US"/>
                </a:p>
              </p:txBody>
            </p:sp>
          </p:grpSp>
          <p:grpSp>
            <p:nvGrpSpPr>
              <p:cNvPr id="88084" name="Group 43"/>
              <p:cNvGrpSpPr>
                <a:grpSpLocks/>
              </p:cNvGrpSpPr>
              <p:nvPr/>
            </p:nvGrpSpPr>
            <p:grpSpPr bwMode="auto">
              <a:xfrm>
                <a:off x="1180" y="864"/>
                <a:ext cx="446" cy="384"/>
                <a:chOff x="1180" y="864"/>
                <a:chExt cx="446" cy="384"/>
              </a:xfrm>
            </p:grpSpPr>
            <p:sp>
              <p:nvSpPr>
                <p:cNvPr id="88196" name="Rectangle 44"/>
                <p:cNvSpPr>
                  <a:spLocks noChangeArrowheads="1"/>
                </p:cNvSpPr>
                <p:nvPr/>
              </p:nvSpPr>
              <p:spPr bwMode="auto">
                <a:xfrm>
                  <a:off x="1223" y="864"/>
                  <a:ext cx="360" cy="384"/>
                </a:xfrm>
                <a:prstGeom prst="rect">
                  <a:avLst/>
                </a:prstGeom>
                <a:noFill/>
                <a:ln w="9525">
                  <a:noFill/>
                  <a:miter lim="800000"/>
                  <a:headEnd/>
                  <a:tailEnd/>
                </a:ln>
              </p:spPr>
              <p:txBody>
                <a:bodyPr/>
                <a:lstStyle/>
                <a:p>
                  <a:pPr algn="ctr">
                    <a:tabLst>
                      <a:tab pos="266700" algn="l"/>
                    </a:tabLst>
                  </a:pPr>
                  <a:r>
                    <a:rPr lang="en-US" altLang="zh-CN" sz="2000"/>
                    <a:t>4</a:t>
                  </a:r>
                </a:p>
                <a:p>
                  <a:pPr algn="ctr" eaLnBrk="0" hangingPunct="0">
                    <a:tabLst>
                      <a:tab pos="266700" algn="l"/>
                    </a:tabLst>
                  </a:pPr>
                  <a:endParaRPr lang="en-US" altLang="zh-CN" sz="2000"/>
                </a:p>
              </p:txBody>
            </p:sp>
            <p:sp>
              <p:nvSpPr>
                <p:cNvPr id="88197" name="Rectangle 45"/>
                <p:cNvSpPr>
                  <a:spLocks noChangeArrowheads="1"/>
                </p:cNvSpPr>
                <p:nvPr/>
              </p:nvSpPr>
              <p:spPr bwMode="auto">
                <a:xfrm>
                  <a:off x="1180" y="864"/>
                  <a:ext cx="446" cy="384"/>
                </a:xfrm>
                <a:prstGeom prst="rect">
                  <a:avLst/>
                </a:prstGeom>
                <a:noFill/>
                <a:ln w="7">
                  <a:solidFill>
                    <a:srgbClr val="A0A0A0"/>
                  </a:solidFill>
                  <a:miter lim="800000"/>
                  <a:headEnd/>
                  <a:tailEnd/>
                </a:ln>
              </p:spPr>
              <p:txBody>
                <a:bodyPr/>
                <a:lstStyle/>
                <a:p>
                  <a:endParaRPr lang="zh-CN" altLang="en-US"/>
                </a:p>
              </p:txBody>
            </p:sp>
          </p:grpSp>
          <p:grpSp>
            <p:nvGrpSpPr>
              <p:cNvPr id="88085" name="Group 46"/>
              <p:cNvGrpSpPr>
                <a:grpSpLocks/>
              </p:cNvGrpSpPr>
              <p:nvPr/>
            </p:nvGrpSpPr>
            <p:grpSpPr bwMode="auto">
              <a:xfrm>
                <a:off x="1626" y="864"/>
                <a:ext cx="878" cy="384"/>
                <a:chOff x="1626" y="864"/>
                <a:chExt cx="878" cy="384"/>
              </a:xfrm>
            </p:grpSpPr>
            <p:sp>
              <p:nvSpPr>
                <p:cNvPr id="88194" name="Rectangle 47"/>
                <p:cNvSpPr>
                  <a:spLocks noChangeArrowheads="1"/>
                </p:cNvSpPr>
                <p:nvPr/>
              </p:nvSpPr>
              <p:spPr bwMode="auto">
                <a:xfrm>
                  <a:off x="1669" y="864"/>
                  <a:ext cx="792" cy="384"/>
                </a:xfrm>
                <a:prstGeom prst="rect">
                  <a:avLst/>
                </a:prstGeom>
                <a:noFill/>
                <a:ln w="9525">
                  <a:noFill/>
                  <a:miter lim="800000"/>
                  <a:headEnd/>
                  <a:tailEnd/>
                </a:ln>
              </p:spPr>
              <p:txBody>
                <a:bodyPr/>
                <a:lstStyle/>
                <a:p>
                  <a:pPr algn="ctr">
                    <a:tabLst>
                      <a:tab pos="266700" algn="l"/>
                    </a:tabLst>
                  </a:pPr>
                  <a:r>
                    <a:rPr lang="zh-CN" altLang="en-US" sz="2000"/>
                    <a:t>数学</a:t>
                  </a:r>
                </a:p>
                <a:p>
                  <a:pPr algn="ctr" eaLnBrk="0" hangingPunct="0">
                    <a:tabLst>
                      <a:tab pos="266700" algn="l"/>
                    </a:tabLst>
                  </a:pPr>
                  <a:endParaRPr lang="en-US" altLang="zh-CN" sz="2000"/>
                </a:p>
              </p:txBody>
            </p:sp>
            <p:sp>
              <p:nvSpPr>
                <p:cNvPr id="88195" name="Rectangle 48"/>
                <p:cNvSpPr>
                  <a:spLocks noChangeArrowheads="1"/>
                </p:cNvSpPr>
                <p:nvPr/>
              </p:nvSpPr>
              <p:spPr bwMode="auto">
                <a:xfrm>
                  <a:off x="1626" y="864"/>
                  <a:ext cx="878" cy="384"/>
                </a:xfrm>
                <a:prstGeom prst="rect">
                  <a:avLst/>
                </a:prstGeom>
                <a:noFill/>
                <a:ln w="7">
                  <a:solidFill>
                    <a:srgbClr val="A0A0A0"/>
                  </a:solidFill>
                  <a:miter lim="800000"/>
                  <a:headEnd/>
                  <a:tailEnd/>
                </a:ln>
              </p:spPr>
              <p:txBody>
                <a:bodyPr/>
                <a:lstStyle/>
                <a:p>
                  <a:endParaRPr lang="zh-CN" altLang="en-US"/>
                </a:p>
              </p:txBody>
            </p:sp>
          </p:grpSp>
          <p:grpSp>
            <p:nvGrpSpPr>
              <p:cNvPr id="88086" name="Group 49"/>
              <p:cNvGrpSpPr>
                <a:grpSpLocks/>
              </p:cNvGrpSpPr>
              <p:nvPr/>
            </p:nvGrpSpPr>
            <p:grpSpPr bwMode="auto">
              <a:xfrm>
                <a:off x="2504" y="864"/>
                <a:ext cx="950" cy="384"/>
                <a:chOff x="2504" y="864"/>
                <a:chExt cx="950" cy="384"/>
              </a:xfrm>
            </p:grpSpPr>
            <p:sp>
              <p:nvSpPr>
                <p:cNvPr id="88192" name="Rectangle 50"/>
                <p:cNvSpPr>
                  <a:spLocks noChangeArrowheads="1"/>
                </p:cNvSpPr>
                <p:nvPr/>
              </p:nvSpPr>
              <p:spPr bwMode="auto">
                <a:xfrm>
                  <a:off x="2547" y="864"/>
                  <a:ext cx="864" cy="384"/>
                </a:xfrm>
                <a:prstGeom prst="rect">
                  <a:avLst/>
                </a:prstGeom>
                <a:noFill/>
                <a:ln w="9525">
                  <a:noFill/>
                  <a:miter lim="800000"/>
                  <a:headEnd/>
                  <a:tailEnd/>
                </a:ln>
              </p:spPr>
              <p:txBody>
                <a:bodyPr/>
                <a:lstStyle/>
                <a:p>
                  <a:pPr algn="ctr">
                    <a:tabLst>
                      <a:tab pos="266700" algn="l"/>
                    </a:tabLst>
                  </a:pPr>
                  <a:r>
                    <a:rPr lang="en-US" altLang="zh-CN" sz="2000"/>
                    <a:t> </a:t>
                  </a:r>
                </a:p>
                <a:p>
                  <a:pPr algn="ctr" eaLnBrk="0" hangingPunct="0">
                    <a:tabLst>
                      <a:tab pos="266700" algn="l"/>
                    </a:tabLst>
                  </a:pPr>
                  <a:endParaRPr lang="en-US" altLang="zh-CN" sz="2000"/>
                </a:p>
              </p:txBody>
            </p:sp>
            <p:sp>
              <p:nvSpPr>
                <p:cNvPr id="88193" name="Rectangle 51"/>
                <p:cNvSpPr>
                  <a:spLocks noChangeArrowheads="1"/>
                </p:cNvSpPr>
                <p:nvPr/>
              </p:nvSpPr>
              <p:spPr bwMode="auto">
                <a:xfrm>
                  <a:off x="2504" y="864"/>
                  <a:ext cx="950" cy="384"/>
                </a:xfrm>
                <a:prstGeom prst="rect">
                  <a:avLst/>
                </a:prstGeom>
                <a:noFill/>
                <a:ln w="7">
                  <a:solidFill>
                    <a:srgbClr val="A0A0A0"/>
                  </a:solidFill>
                  <a:miter lim="800000"/>
                  <a:headEnd/>
                  <a:tailEnd/>
                </a:ln>
              </p:spPr>
              <p:txBody>
                <a:bodyPr/>
                <a:lstStyle/>
                <a:p>
                  <a:endParaRPr lang="zh-CN" altLang="en-US"/>
                </a:p>
              </p:txBody>
            </p:sp>
          </p:grpSp>
          <p:grpSp>
            <p:nvGrpSpPr>
              <p:cNvPr id="88087" name="Group 52"/>
              <p:cNvGrpSpPr>
                <a:grpSpLocks/>
              </p:cNvGrpSpPr>
              <p:nvPr/>
            </p:nvGrpSpPr>
            <p:grpSpPr bwMode="auto">
              <a:xfrm>
                <a:off x="0" y="1248"/>
                <a:ext cx="518" cy="384"/>
                <a:chOff x="0" y="1248"/>
                <a:chExt cx="518" cy="384"/>
              </a:xfrm>
            </p:grpSpPr>
            <p:sp>
              <p:nvSpPr>
                <p:cNvPr id="88190" name="Rectangle 53"/>
                <p:cNvSpPr>
                  <a:spLocks noChangeArrowheads="1"/>
                </p:cNvSpPr>
                <p:nvPr/>
              </p:nvSpPr>
              <p:spPr bwMode="auto">
                <a:xfrm>
                  <a:off x="43" y="1248"/>
                  <a:ext cx="432" cy="384"/>
                </a:xfrm>
                <a:prstGeom prst="rect">
                  <a:avLst/>
                </a:prstGeom>
                <a:noFill/>
                <a:ln w="9525">
                  <a:noFill/>
                  <a:miter lim="800000"/>
                  <a:headEnd/>
                  <a:tailEnd/>
                </a:ln>
              </p:spPr>
              <p:txBody>
                <a:bodyPr/>
                <a:lstStyle/>
                <a:p>
                  <a:pPr algn="ctr">
                    <a:tabLst>
                      <a:tab pos="266700" algn="l"/>
                    </a:tabLst>
                  </a:pPr>
                  <a:r>
                    <a:rPr lang="en-US" altLang="zh-CN" sz="2000"/>
                    <a:t>3</a:t>
                  </a:r>
                </a:p>
                <a:p>
                  <a:pPr algn="ctr" eaLnBrk="0" hangingPunct="0">
                    <a:tabLst>
                      <a:tab pos="266700" algn="l"/>
                    </a:tabLst>
                  </a:pPr>
                  <a:endParaRPr lang="en-US" altLang="zh-CN" sz="2000"/>
                </a:p>
              </p:txBody>
            </p:sp>
            <p:sp>
              <p:nvSpPr>
                <p:cNvPr id="88191" name="Rectangle 54"/>
                <p:cNvSpPr>
                  <a:spLocks noChangeArrowheads="1"/>
                </p:cNvSpPr>
                <p:nvPr/>
              </p:nvSpPr>
              <p:spPr bwMode="auto">
                <a:xfrm>
                  <a:off x="0" y="1248"/>
                  <a:ext cx="518" cy="384"/>
                </a:xfrm>
                <a:prstGeom prst="rect">
                  <a:avLst/>
                </a:prstGeom>
                <a:noFill/>
                <a:ln w="7">
                  <a:solidFill>
                    <a:srgbClr val="A0A0A0"/>
                  </a:solidFill>
                  <a:miter lim="800000"/>
                  <a:headEnd/>
                  <a:tailEnd/>
                </a:ln>
              </p:spPr>
              <p:txBody>
                <a:bodyPr/>
                <a:lstStyle/>
                <a:p>
                  <a:endParaRPr lang="zh-CN" altLang="en-US"/>
                </a:p>
              </p:txBody>
            </p:sp>
          </p:grpSp>
          <p:grpSp>
            <p:nvGrpSpPr>
              <p:cNvPr id="88088" name="Group 55"/>
              <p:cNvGrpSpPr>
                <a:grpSpLocks/>
              </p:cNvGrpSpPr>
              <p:nvPr/>
            </p:nvGrpSpPr>
            <p:grpSpPr bwMode="auto">
              <a:xfrm>
                <a:off x="518" y="1248"/>
                <a:ext cx="662" cy="384"/>
                <a:chOff x="518" y="1248"/>
                <a:chExt cx="662" cy="384"/>
              </a:xfrm>
            </p:grpSpPr>
            <p:sp>
              <p:nvSpPr>
                <p:cNvPr id="88188" name="Rectangle 56"/>
                <p:cNvSpPr>
                  <a:spLocks noChangeArrowheads="1"/>
                </p:cNvSpPr>
                <p:nvPr/>
              </p:nvSpPr>
              <p:spPr bwMode="auto">
                <a:xfrm>
                  <a:off x="561" y="1248"/>
                  <a:ext cx="576" cy="384"/>
                </a:xfrm>
                <a:prstGeom prst="rect">
                  <a:avLst/>
                </a:prstGeom>
                <a:noFill/>
                <a:ln w="9525">
                  <a:noFill/>
                  <a:miter lim="800000"/>
                  <a:headEnd/>
                  <a:tailEnd/>
                </a:ln>
              </p:spPr>
              <p:txBody>
                <a:bodyPr/>
                <a:lstStyle/>
                <a:p>
                  <a:pPr algn="ctr">
                    <a:tabLst>
                      <a:tab pos="266700" algn="l"/>
                    </a:tabLst>
                  </a:pPr>
                  <a:r>
                    <a:rPr lang="zh-CN" altLang="en-US" sz="2000"/>
                    <a:t>最优化方法</a:t>
                  </a:r>
                </a:p>
                <a:p>
                  <a:pPr algn="ctr" eaLnBrk="0" hangingPunct="0">
                    <a:tabLst>
                      <a:tab pos="266700" algn="l"/>
                    </a:tabLst>
                  </a:pPr>
                  <a:endParaRPr lang="en-US" altLang="zh-CN" sz="2000"/>
                </a:p>
              </p:txBody>
            </p:sp>
            <p:sp>
              <p:nvSpPr>
                <p:cNvPr id="88189" name="Rectangle 57"/>
                <p:cNvSpPr>
                  <a:spLocks noChangeArrowheads="1"/>
                </p:cNvSpPr>
                <p:nvPr/>
              </p:nvSpPr>
              <p:spPr bwMode="auto">
                <a:xfrm>
                  <a:off x="518" y="1248"/>
                  <a:ext cx="662" cy="384"/>
                </a:xfrm>
                <a:prstGeom prst="rect">
                  <a:avLst/>
                </a:prstGeom>
                <a:noFill/>
                <a:ln w="7">
                  <a:solidFill>
                    <a:srgbClr val="A0A0A0"/>
                  </a:solidFill>
                  <a:miter lim="800000"/>
                  <a:headEnd/>
                  <a:tailEnd/>
                </a:ln>
              </p:spPr>
              <p:txBody>
                <a:bodyPr/>
                <a:lstStyle/>
                <a:p>
                  <a:endParaRPr lang="zh-CN" altLang="en-US"/>
                </a:p>
              </p:txBody>
            </p:sp>
          </p:grpSp>
          <p:grpSp>
            <p:nvGrpSpPr>
              <p:cNvPr id="88089" name="Group 58"/>
              <p:cNvGrpSpPr>
                <a:grpSpLocks/>
              </p:cNvGrpSpPr>
              <p:nvPr/>
            </p:nvGrpSpPr>
            <p:grpSpPr bwMode="auto">
              <a:xfrm>
                <a:off x="1180" y="1248"/>
                <a:ext cx="446" cy="384"/>
                <a:chOff x="1180" y="1248"/>
                <a:chExt cx="446" cy="384"/>
              </a:xfrm>
            </p:grpSpPr>
            <p:sp>
              <p:nvSpPr>
                <p:cNvPr id="88186" name="Rectangle 59"/>
                <p:cNvSpPr>
                  <a:spLocks noChangeArrowheads="1"/>
                </p:cNvSpPr>
                <p:nvPr/>
              </p:nvSpPr>
              <p:spPr bwMode="auto">
                <a:xfrm>
                  <a:off x="1223" y="1248"/>
                  <a:ext cx="360" cy="384"/>
                </a:xfrm>
                <a:prstGeom prst="rect">
                  <a:avLst/>
                </a:prstGeom>
                <a:noFill/>
                <a:ln w="9525">
                  <a:noFill/>
                  <a:miter lim="800000"/>
                  <a:headEnd/>
                  <a:tailEnd/>
                </a:ln>
              </p:spPr>
              <p:txBody>
                <a:bodyPr/>
                <a:lstStyle/>
                <a:p>
                  <a:pPr algn="ctr">
                    <a:tabLst>
                      <a:tab pos="266700" algn="l"/>
                    </a:tabLst>
                  </a:pPr>
                  <a:r>
                    <a:rPr lang="en-US" altLang="zh-CN" sz="2000"/>
                    <a:t>4</a:t>
                  </a:r>
                </a:p>
                <a:p>
                  <a:pPr algn="ctr" eaLnBrk="0" hangingPunct="0">
                    <a:tabLst>
                      <a:tab pos="266700" algn="l"/>
                    </a:tabLst>
                  </a:pPr>
                  <a:endParaRPr lang="en-US" altLang="zh-CN" sz="2000"/>
                </a:p>
              </p:txBody>
            </p:sp>
            <p:sp>
              <p:nvSpPr>
                <p:cNvPr id="88187" name="Rectangle 60"/>
                <p:cNvSpPr>
                  <a:spLocks noChangeArrowheads="1"/>
                </p:cNvSpPr>
                <p:nvPr/>
              </p:nvSpPr>
              <p:spPr bwMode="auto">
                <a:xfrm>
                  <a:off x="1180" y="1248"/>
                  <a:ext cx="446" cy="384"/>
                </a:xfrm>
                <a:prstGeom prst="rect">
                  <a:avLst/>
                </a:prstGeom>
                <a:noFill/>
                <a:ln w="7">
                  <a:solidFill>
                    <a:srgbClr val="A0A0A0"/>
                  </a:solidFill>
                  <a:miter lim="800000"/>
                  <a:headEnd/>
                  <a:tailEnd/>
                </a:ln>
              </p:spPr>
              <p:txBody>
                <a:bodyPr/>
                <a:lstStyle/>
                <a:p>
                  <a:endParaRPr lang="zh-CN" altLang="en-US"/>
                </a:p>
              </p:txBody>
            </p:sp>
          </p:grpSp>
          <p:grpSp>
            <p:nvGrpSpPr>
              <p:cNvPr id="88090" name="Group 61"/>
              <p:cNvGrpSpPr>
                <a:grpSpLocks/>
              </p:cNvGrpSpPr>
              <p:nvPr/>
            </p:nvGrpSpPr>
            <p:grpSpPr bwMode="auto">
              <a:xfrm>
                <a:off x="1626" y="1248"/>
                <a:ext cx="878" cy="384"/>
                <a:chOff x="1626" y="1248"/>
                <a:chExt cx="878" cy="384"/>
              </a:xfrm>
            </p:grpSpPr>
            <p:sp>
              <p:nvSpPr>
                <p:cNvPr id="88184" name="Rectangle 62"/>
                <p:cNvSpPr>
                  <a:spLocks noChangeArrowheads="1"/>
                </p:cNvSpPr>
                <p:nvPr/>
              </p:nvSpPr>
              <p:spPr bwMode="auto">
                <a:xfrm>
                  <a:off x="1669" y="1248"/>
                  <a:ext cx="792" cy="384"/>
                </a:xfrm>
                <a:prstGeom prst="rect">
                  <a:avLst/>
                </a:prstGeom>
                <a:noFill/>
                <a:ln w="9525">
                  <a:noFill/>
                  <a:miter lim="800000"/>
                  <a:headEnd/>
                  <a:tailEnd/>
                </a:ln>
              </p:spPr>
              <p:txBody>
                <a:bodyPr/>
                <a:lstStyle/>
                <a:p>
                  <a:pPr algn="ctr">
                    <a:tabLst>
                      <a:tab pos="266700" algn="l"/>
                    </a:tabLst>
                  </a:pPr>
                  <a:r>
                    <a:rPr lang="zh-CN" altLang="en-US" sz="2000"/>
                    <a:t>数学；运筹学</a:t>
                  </a:r>
                </a:p>
                <a:p>
                  <a:pPr algn="ctr" eaLnBrk="0" hangingPunct="0">
                    <a:tabLst>
                      <a:tab pos="266700" algn="l"/>
                    </a:tabLst>
                  </a:pPr>
                  <a:endParaRPr lang="en-US" altLang="zh-CN" sz="2000"/>
                </a:p>
              </p:txBody>
            </p:sp>
            <p:sp>
              <p:nvSpPr>
                <p:cNvPr id="88185" name="Rectangle 63"/>
                <p:cNvSpPr>
                  <a:spLocks noChangeArrowheads="1"/>
                </p:cNvSpPr>
                <p:nvPr/>
              </p:nvSpPr>
              <p:spPr bwMode="auto">
                <a:xfrm>
                  <a:off x="1626" y="1248"/>
                  <a:ext cx="878" cy="384"/>
                </a:xfrm>
                <a:prstGeom prst="rect">
                  <a:avLst/>
                </a:prstGeom>
                <a:noFill/>
                <a:ln w="7">
                  <a:solidFill>
                    <a:srgbClr val="A0A0A0"/>
                  </a:solidFill>
                  <a:miter lim="800000"/>
                  <a:headEnd/>
                  <a:tailEnd/>
                </a:ln>
              </p:spPr>
              <p:txBody>
                <a:bodyPr/>
                <a:lstStyle/>
                <a:p>
                  <a:endParaRPr lang="zh-CN" altLang="en-US"/>
                </a:p>
              </p:txBody>
            </p:sp>
          </p:grpSp>
          <p:grpSp>
            <p:nvGrpSpPr>
              <p:cNvPr id="88091" name="Group 64"/>
              <p:cNvGrpSpPr>
                <a:grpSpLocks/>
              </p:cNvGrpSpPr>
              <p:nvPr/>
            </p:nvGrpSpPr>
            <p:grpSpPr bwMode="auto">
              <a:xfrm>
                <a:off x="2504" y="1248"/>
                <a:ext cx="950" cy="384"/>
                <a:chOff x="2504" y="1248"/>
                <a:chExt cx="950" cy="384"/>
              </a:xfrm>
            </p:grpSpPr>
            <p:sp>
              <p:nvSpPr>
                <p:cNvPr id="88182" name="Rectangle 65"/>
                <p:cNvSpPr>
                  <a:spLocks noChangeArrowheads="1"/>
                </p:cNvSpPr>
                <p:nvPr/>
              </p:nvSpPr>
              <p:spPr bwMode="auto">
                <a:xfrm>
                  <a:off x="2547" y="1248"/>
                  <a:ext cx="864" cy="384"/>
                </a:xfrm>
                <a:prstGeom prst="rect">
                  <a:avLst/>
                </a:prstGeom>
                <a:noFill/>
                <a:ln w="9525">
                  <a:noFill/>
                  <a:miter lim="800000"/>
                  <a:headEnd/>
                  <a:tailEnd/>
                </a:ln>
              </p:spPr>
              <p:txBody>
                <a:bodyPr/>
                <a:lstStyle/>
                <a:p>
                  <a:pPr algn="ctr">
                    <a:tabLst>
                      <a:tab pos="266700" algn="l"/>
                    </a:tabLst>
                  </a:pPr>
                  <a:r>
                    <a:rPr lang="zh-CN" altLang="en-US" sz="2000"/>
                    <a:t>微积分；线性代数</a:t>
                  </a:r>
                </a:p>
                <a:p>
                  <a:pPr algn="ctr" eaLnBrk="0" hangingPunct="0">
                    <a:tabLst>
                      <a:tab pos="266700" algn="l"/>
                    </a:tabLst>
                  </a:pPr>
                  <a:endParaRPr lang="en-US" altLang="zh-CN" sz="2000"/>
                </a:p>
              </p:txBody>
            </p:sp>
            <p:sp>
              <p:nvSpPr>
                <p:cNvPr id="88183" name="Rectangle 66"/>
                <p:cNvSpPr>
                  <a:spLocks noChangeArrowheads="1"/>
                </p:cNvSpPr>
                <p:nvPr/>
              </p:nvSpPr>
              <p:spPr bwMode="auto">
                <a:xfrm>
                  <a:off x="2504" y="1248"/>
                  <a:ext cx="950" cy="384"/>
                </a:xfrm>
                <a:prstGeom prst="rect">
                  <a:avLst/>
                </a:prstGeom>
                <a:noFill/>
                <a:ln w="7">
                  <a:solidFill>
                    <a:srgbClr val="A0A0A0"/>
                  </a:solidFill>
                  <a:miter lim="800000"/>
                  <a:headEnd/>
                  <a:tailEnd/>
                </a:ln>
              </p:spPr>
              <p:txBody>
                <a:bodyPr/>
                <a:lstStyle/>
                <a:p>
                  <a:endParaRPr lang="zh-CN" altLang="en-US"/>
                </a:p>
              </p:txBody>
            </p:sp>
          </p:grpSp>
          <p:grpSp>
            <p:nvGrpSpPr>
              <p:cNvPr id="88092" name="Group 67"/>
              <p:cNvGrpSpPr>
                <a:grpSpLocks/>
              </p:cNvGrpSpPr>
              <p:nvPr/>
            </p:nvGrpSpPr>
            <p:grpSpPr bwMode="auto">
              <a:xfrm>
                <a:off x="0" y="1632"/>
                <a:ext cx="518" cy="384"/>
                <a:chOff x="0" y="1632"/>
                <a:chExt cx="518" cy="384"/>
              </a:xfrm>
            </p:grpSpPr>
            <p:sp>
              <p:nvSpPr>
                <p:cNvPr id="88180" name="Rectangle 68"/>
                <p:cNvSpPr>
                  <a:spLocks noChangeArrowheads="1"/>
                </p:cNvSpPr>
                <p:nvPr/>
              </p:nvSpPr>
              <p:spPr bwMode="auto">
                <a:xfrm>
                  <a:off x="43" y="1632"/>
                  <a:ext cx="432" cy="384"/>
                </a:xfrm>
                <a:prstGeom prst="rect">
                  <a:avLst/>
                </a:prstGeom>
                <a:noFill/>
                <a:ln w="9525">
                  <a:noFill/>
                  <a:miter lim="800000"/>
                  <a:headEnd/>
                  <a:tailEnd/>
                </a:ln>
              </p:spPr>
              <p:txBody>
                <a:bodyPr/>
                <a:lstStyle/>
                <a:p>
                  <a:pPr algn="ctr">
                    <a:tabLst>
                      <a:tab pos="266700" algn="l"/>
                    </a:tabLst>
                  </a:pPr>
                  <a:r>
                    <a:rPr lang="en-US" altLang="zh-CN" sz="2000"/>
                    <a:t>4</a:t>
                  </a:r>
                </a:p>
                <a:p>
                  <a:pPr algn="ctr" eaLnBrk="0" hangingPunct="0">
                    <a:tabLst>
                      <a:tab pos="266700" algn="l"/>
                    </a:tabLst>
                  </a:pPr>
                  <a:endParaRPr lang="en-US" altLang="zh-CN" sz="2000"/>
                </a:p>
              </p:txBody>
            </p:sp>
            <p:sp>
              <p:nvSpPr>
                <p:cNvPr id="88181" name="Rectangle 69"/>
                <p:cNvSpPr>
                  <a:spLocks noChangeArrowheads="1"/>
                </p:cNvSpPr>
                <p:nvPr/>
              </p:nvSpPr>
              <p:spPr bwMode="auto">
                <a:xfrm>
                  <a:off x="0" y="1632"/>
                  <a:ext cx="518" cy="384"/>
                </a:xfrm>
                <a:prstGeom prst="rect">
                  <a:avLst/>
                </a:prstGeom>
                <a:noFill/>
                <a:ln w="7">
                  <a:solidFill>
                    <a:srgbClr val="A0A0A0"/>
                  </a:solidFill>
                  <a:miter lim="800000"/>
                  <a:headEnd/>
                  <a:tailEnd/>
                </a:ln>
              </p:spPr>
              <p:txBody>
                <a:bodyPr/>
                <a:lstStyle/>
                <a:p>
                  <a:endParaRPr lang="zh-CN" altLang="en-US"/>
                </a:p>
              </p:txBody>
            </p:sp>
          </p:grpSp>
          <p:grpSp>
            <p:nvGrpSpPr>
              <p:cNvPr id="88093" name="Group 70"/>
              <p:cNvGrpSpPr>
                <a:grpSpLocks/>
              </p:cNvGrpSpPr>
              <p:nvPr/>
            </p:nvGrpSpPr>
            <p:grpSpPr bwMode="auto">
              <a:xfrm>
                <a:off x="518" y="1632"/>
                <a:ext cx="662" cy="384"/>
                <a:chOff x="518" y="1632"/>
                <a:chExt cx="662" cy="384"/>
              </a:xfrm>
            </p:grpSpPr>
            <p:sp>
              <p:nvSpPr>
                <p:cNvPr id="88178" name="Rectangle 71"/>
                <p:cNvSpPr>
                  <a:spLocks noChangeArrowheads="1"/>
                </p:cNvSpPr>
                <p:nvPr/>
              </p:nvSpPr>
              <p:spPr bwMode="auto">
                <a:xfrm>
                  <a:off x="561" y="1632"/>
                  <a:ext cx="576" cy="384"/>
                </a:xfrm>
                <a:prstGeom prst="rect">
                  <a:avLst/>
                </a:prstGeom>
                <a:noFill/>
                <a:ln w="9525">
                  <a:noFill/>
                  <a:miter lim="800000"/>
                  <a:headEnd/>
                  <a:tailEnd/>
                </a:ln>
              </p:spPr>
              <p:txBody>
                <a:bodyPr/>
                <a:lstStyle/>
                <a:p>
                  <a:pPr algn="ctr">
                    <a:tabLst>
                      <a:tab pos="266700" algn="l"/>
                    </a:tabLst>
                  </a:pPr>
                  <a:r>
                    <a:rPr lang="zh-CN" altLang="en-US" sz="2000"/>
                    <a:t>数据结构</a:t>
                  </a:r>
                </a:p>
                <a:p>
                  <a:pPr algn="ctr" eaLnBrk="0" hangingPunct="0">
                    <a:tabLst>
                      <a:tab pos="266700" algn="l"/>
                    </a:tabLst>
                  </a:pPr>
                  <a:endParaRPr lang="en-US" altLang="zh-CN" sz="2000"/>
                </a:p>
              </p:txBody>
            </p:sp>
            <p:sp>
              <p:nvSpPr>
                <p:cNvPr id="88179" name="Rectangle 72"/>
                <p:cNvSpPr>
                  <a:spLocks noChangeArrowheads="1"/>
                </p:cNvSpPr>
                <p:nvPr/>
              </p:nvSpPr>
              <p:spPr bwMode="auto">
                <a:xfrm>
                  <a:off x="518" y="1632"/>
                  <a:ext cx="662" cy="384"/>
                </a:xfrm>
                <a:prstGeom prst="rect">
                  <a:avLst/>
                </a:prstGeom>
                <a:noFill/>
                <a:ln w="7">
                  <a:solidFill>
                    <a:srgbClr val="A0A0A0"/>
                  </a:solidFill>
                  <a:miter lim="800000"/>
                  <a:headEnd/>
                  <a:tailEnd/>
                </a:ln>
              </p:spPr>
              <p:txBody>
                <a:bodyPr/>
                <a:lstStyle/>
                <a:p>
                  <a:endParaRPr lang="zh-CN" altLang="en-US"/>
                </a:p>
              </p:txBody>
            </p:sp>
          </p:grpSp>
          <p:grpSp>
            <p:nvGrpSpPr>
              <p:cNvPr id="88094" name="Group 73"/>
              <p:cNvGrpSpPr>
                <a:grpSpLocks/>
              </p:cNvGrpSpPr>
              <p:nvPr/>
            </p:nvGrpSpPr>
            <p:grpSpPr bwMode="auto">
              <a:xfrm>
                <a:off x="1180" y="1632"/>
                <a:ext cx="446" cy="384"/>
                <a:chOff x="1180" y="1632"/>
                <a:chExt cx="446" cy="384"/>
              </a:xfrm>
            </p:grpSpPr>
            <p:sp>
              <p:nvSpPr>
                <p:cNvPr id="88176" name="Rectangle 74"/>
                <p:cNvSpPr>
                  <a:spLocks noChangeArrowheads="1"/>
                </p:cNvSpPr>
                <p:nvPr/>
              </p:nvSpPr>
              <p:spPr bwMode="auto">
                <a:xfrm>
                  <a:off x="1223" y="1632"/>
                  <a:ext cx="360" cy="384"/>
                </a:xfrm>
                <a:prstGeom prst="rect">
                  <a:avLst/>
                </a:prstGeom>
                <a:noFill/>
                <a:ln w="9525">
                  <a:noFill/>
                  <a:miter lim="800000"/>
                  <a:headEnd/>
                  <a:tailEnd/>
                </a:ln>
              </p:spPr>
              <p:txBody>
                <a:bodyPr/>
                <a:lstStyle/>
                <a:p>
                  <a:pPr algn="ctr">
                    <a:tabLst>
                      <a:tab pos="266700" algn="l"/>
                    </a:tabLst>
                  </a:pPr>
                  <a:r>
                    <a:rPr lang="en-US" altLang="zh-CN" sz="2000"/>
                    <a:t>3</a:t>
                  </a:r>
                </a:p>
                <a:p>
                  <a:pPr algn="ctr" eaLnBrk="0" hangingPunct="0">
                    <a:tabLst>
                      <a:tab pos="266700" algn="l"/>
                    </a:tabLst>
                  </a:pPr>
                  <a:endParaRPr lang="en-US" altLang="zh-CN" sz="2000"/>
                </a:p>
              </p:txBody>
            </p:sp>
            <p:sp>
              <p:nvSpPr>
                <p:cNvPr id="88177" name="Rectangle 75"/>
                <p:cNvSpPr>
                  <a:spLocks noChangeArrowheads="1"/>
                </p:cNvSpPr>
                <p:nvPr/>
              </p:nvSpPr>
              <p:spPr bwMode="auto">
                <a:xfrm>
                  <a:off x="1180" y="1632"/>
                  <a:ext cx="446" cy="384"/>
                </a:xfrm>
                <a:prstGeom prst="rect">
                  <a:avLst/>
                </a:prstGeom>
                <a:noFill/>
                <a:ln w="7">
                  <a:solidFill>
                    <a:srgbClr val="A0A0A0"/>
                  </a:solidFill>
                  <a:miter lim="800000"/>
                  <a:headEnd/>
                  <a:tailEnd/>
                </a:ln>
              </p:spPr>
              <p:txBody>
                <a:bodyPr/>
                <a:lstStyle/>
                <a:p>
                  <a:endParaRPr lang="zh-CN" altLang="en-US"/>
                </a:p>
              </p:txBody>
            </p:sp>
          </p:grpSp>
          <p:grpSp>
            <p:nvGrpSpPr>
              <p:cNvPr id="88095" name="Group 76"/>
              <p:cNvGrpSpPr>
                <a:grpSpLocks/>
              </p:cNvGrpSpPr>
              <p:nvPr/>
            </p:nvGrpSpPr>
            <p:grpSpPr bwMode="auto">
              <a:xfrm>
                <a:off x="1626" y="1632"/>
                <a:ext cx="878" cy="384"/>
                <a:chOff x="1626" y="1632"/>
                <a:chExt cx="878" cy="384"/>
              </a:xfrm>
            </p:grpSpPr>
            <p:sp>
              <p:nvSpPr>
                <p:cNvPr id="88174" name="Rectangle 77"/>
                <p:cNvSpPr>
                  <a:spLocks noChangeArrowheads="1"/>
                </p:cNvSpPr>
                <p:nvPr/>
              </p:nvSpPr>
              <p:spPr bwMode="auto">
                <a:xfrm>
                  <a:off x="1669" y="1632"/>
                  <a:ext cx="792" cy="384"/>
                </a:xfrm>
                <a:prstGeom prst="rect">
                  <a:avLst/>
                </a:prstGeom>
                <a:noFill/>
                <a:ln w="9525">
                  <a:noFill/>
                  <a:miter lim="800000"/>
                  <a:headEnd/>
                  <a:tailEnd/>
                </a:ln>
              </p:spPr>
              <p:txBody>
                <a:bodyPr/>
                <a:lstStyle/>
                <a:p>
                  <a:pPr algn="ctr">
                    <a:tabLst>
                      <a:tab pos="266700" algn="l"/>
                    </a:tabLst>
                  </a:pPr>
                  <a:r>
                    <a:rPr lang="zh-CN" altLang="en-US" sz="2000"/>
                    <a:t>数学；计算机</a:t>
                  </a:r>
                </a:p>
                <a:p>
                  <a:pPr algn="ctr" eaLnBrk="0" hangingPunct="0">
                    <a:tabLst>
                      <a:tab pos="266700" algn="l"/>
                    </a:tabLst>
                  </a:pPr>
                  <a:endParaRPr lang="en-US" altLang="zh-CN" sz="2000"/>
                </a:p>
              </p:txBody>
            </p:sp>
            <p:sp>
              <p:nvSpPr>
                <p:cNvPr id="88175" name="Rectangle 78"/>
                <p:cNvSpPr>
                  <a:spLocks noChangeArrowheads="1"/>
                </p:cNvSpPr>
                <p:nvPr/>
              </p:nvSpPr>
              <p:spPr bwMode="auto">
                <a:xfrm>
                  <a:off x="1626" y="1632"/>
                  <a:ext cx="878" cy="384"/>
                </a:xfrm>
                <a:prstGeom prst="rect">
                  <a:avLst/>
                </a:prstGeom>
                <a:noFill/>
                <a:ln w="7">
                  <a:solidFill>
                    <a:srgbClr val="A0A0A0"/>
                  </a:solidFill>
                  <a:miter lim="800000"/>
                  <a:headEnd/>
                  <a:tailEnd/>
                </a:ln>
              </p:spPr>
              <p:txBody>
                <a:bodyPr/>
                <a:lstStyle/>
                <a:p>
                  <a:endParaRPr lang="zh-CN" altLang="en-US"/>
                </a:p>
              </p:txBody>
            </p:sp>
          </p:grpSp>
          <p:grpSp>
            <p:nvGrpSpPr>
              <p:cNvPr id="88096" name="Group 79"/>
              <p:cNvGrpSpPr>
                <a:grpSpLocks/>
              </p:cNvGrpSpPr>
              <p:nvPr/>
            </p:nvGrpSpPr>
            <p:grpSpPr bwMode="auto">
              <a:xfrm>
                <a:off x="2504" y="1632"/>
                <a:ext cx="950" cy="384"/>
                <a:chOff x="2504" y="1632"/>
                <a:chExt cx="950" cy="384"/>
              </a:xfrm>
            </p:grpSpPr>
            <p:sp>
              <p:nvSpPr>
                <p:cNvPr id="88172" name="Rectangle 80"/>
                <p:cNvSpPr>
                  <a:spLocks noChangeArrowheads="1"/>
                </p:cNvSpPr>
                <p:nvPr/>
              </p:nvSpPr>
              <p:spPr bwMode="auto">
                <a:xfrm>
                  <a:off x="2547" y="1632"/>
                  <a:ext cx="864" cy="384"/>
                </a:xfrm>
                <a:prstGeom prst="rect">
                  <a:avLst/>
                </a:prstGeom>
                <a:noFill/>
                <a:ln w="9525">
                  <a:noFill/>
                  <a:miter lim="800000"/>
                  <a:headEnd/>
                  <a:tailEnd/>
                </a:ln>
              </p:spPr>
              <p:txBody>
                <a:bodyPr/>
                <a:lstStyle/>
                <a:p>
                  <a:pPr algn="ctr">
                    <a:tabLst>
                      <a:tab pos="266700" algn="l"/>
                    </a:tabLst>
                  </a:pPr>
                  <a:r>
                    <a:rPr lang="zh-CN" altLang="en-US" sz="2000"/>
                    <a:t>计算机编程</a:t>
                  </a:r>
                </a:p>
                <a:p>
                  <a:pPr algn="ctr" eaLnBrk="0" hangingPunct="0">
                    <a:tabLst>
                      <a:tab pos="266700" algn="l"/>
                    </a:tabLst>
                  </a:pPr>
                  <a:endParaRPr lang="en-US" altLang="zh-CN" sz="2000"/>
                </a:p>
              </p:txBody>
            </p:sp>
            <p:sp>
              <p:nvSpPr>
                <p:cNvPr id="88173" name="Rectangle 81"/>
                <p:cNvSpPr>
                  <a:spLocks noChangeArrowheads="1"/>
                </p:cNvSpPr>
                <p:nvPr/>
              </p:nvSpPr>
              <p:spPr bwMode="auto">
                <a:xfrm>
                  <a:off x="2504" y="1632"/>
                  <a:ext cx="950" cy="384"/>
                </a:xfrm>
                <a:prstGeom prst="rect">
                  <a:avLst/>
                </a:prstGeom>
                <a:noFill/>
                <a:ln w="7">
                  <a:solidFill>
                    <a:srgbClr val="A0A0A0"/>
                  </a:solidFill>
                  <a:miter lim="800000"/>
                  <a:headEnd/>
                  <a:tailEnd/>
                </a:ln>
              </p:spPr>
              <p:txBody>
                <a:bodyPr/>
                <a:lstStyle/>
                <a:p>
                  <a:endParaRPr lang="zh-CN" altLang="en-US"/>
                </a:p>
              </p:txBody>
            </p:sp>
          </p:grpSp>
          <p:grpSp>
            <p:nvGrpSpPr>
              <p:cNvPr id="88097" name="Group 82"/>
              <p:cNvGrpSpPr>
                <a:grpSpLocks/>
              </p:cNvGrpSpPr>
              <p:nvPr/>
            </p:nvGrpSpPr>
            <p:grpSpPr bwMode="auto">
              <a:xfrm>
                <a:off x="0" y="2016"/>
                <a:ext cx="518" cy="384"/>
                <a:chOff x="0" y="2016"/>
                <a:chExt cx="518" cy="384"/>
              </a:xfrm>
            </p:grpSpPr>
            <p:sp>
              <p:nvSpPr>
                <p:cNvPr id="88170" name="Rectangle 83"/>
                <p:cNvSpPr>
                  <a:spLocks noChangeArrowheads="1"/>
                </p:cNvSpPr>
                <p:nvPr/>
              </p:nvSpPr>
              <p:spPr bwMode="auto">
                <a:xfrm>
                  <a:off x="43" y="2016"/>
                  <a:ext cx="432" cy="384"/>
                </a:xfrm>
                <a:prstGeom prst="rect">
                  <a:avLst/>
                </a:prstGeom>
                <a:noFill/>
                <a:ln w="9525">
                  <a:noFill/>
                  <a:miter lim="800000"/>
                  <a:headEnd/>
                  <a:tailEnd/>
                </a:ln>
              </p:spPr>
              <p:txBody>
                <a:bodyPr/>
                <a:lstStyle/>
                <a:p>
                  <a:pPr algn="ctr">
                    <a:tabLst>
                      <a:tab pos="266700" algn="l"/>
                    </a:tabLst>
                  </a:pPr>
                  <a:r>
                    <a:rPr lang="en-US" altLang="zh-CN" sz="2000"/>
                    <a:t>5</a:t>
                  </a:r>
                </a:p>
                <a:p>
                  <a:pPr algn="ctr" eaLnBrk="0" hangingPunct="0">
                    <a:tabLst>
                      <a:tab pos="266700" algn="l"/>
                    </a:tabLst>
                  </a:pPr>
                  <a:endParaRPr lang="en-US" altLang="zh-CN" sz="2000"/>
                </a:p>
              </p:txBody>
            </p:sp>
            <p:sp>
              <p:nvSpPr>
                <p:cNvPr id="88171" name="Rectangle 84"/>
                <p:cNvSpPr>
                  <a:spLocks noChangeArrowheads="1"/>
                </p:cNvSpPr>
                <p:nvPr/>
              </p:nvSpPr>
              <p:spPr bwMode="auto">
                <a:xfrm>
                  <a:off x="0" y="2016"/>
                  <a:ext cx="518" cy="384"/>
                </a:xfrm>
                <a:prstGeom prst="rect">
                  <a:avLst/>
                </a:prstGeom>
                <a:noFill/>
                <a:ln w="7">
                  <a:solidFill>
                    <a:srgbClr val="A0A0A0"/>
                  </a:solidFill>
                  <a:miter lim="800000"/>
                  <a:headEnd/>
                  <a:tailEnd/>
                </a:ln>
              </p:spPr>
              <p:txBody>
                <a:bodyPr/>
                <a:lstStyle/>
                <a:p>
                  <a:endParaRPr lang="zh-CN" altLang="en-US"/>
                </a:p>
              </p:txBody>
            </p:sp>
          </p:grpSp>
          <p:grpSp>
            <p:nvGrpSpPr>
              <p:cNvPr id="88098" name="Group 85"/>
              <p:cNvGrpSpPr>
                <a:grpSpLocks/>
              </p:cNvGrpSpPr>
              <p:nvPr/>
            </p:nvGrpSpPr>
            <p:grpSpPr bwMode="auto">
              <a:xfrm>
                <a:off x="518" y="2016"/>
                <a:ext cx="662" cy="384"/>
                <a:chOff x="518" y="2016"/>
                <a:chExt cx="662" cy="384"/>
              </a:xfrm>
            </p:grpSpPr>
            <p:sp>
              <p:nvSpPr>
                <p:cNvPr id="88168" name="Rectangle 86"/>
                <p:cNvSpPr>
                  <a:spLocks noChangeArrowheads="1"/>
                </p:cNvSpPr>
                <p:nvPr/>
              </p:nvSpPr>
              <p:spPr bwMode="auto">
                <a:xfrm>
                  <a:off x="561" y="2016"/>
                  <a:ext cx="576" cy="384"/>
                </a:xfrm>
                <a:prstGeom prst="rect">
                  <a:avLst/>
                </a:prstGeom>
                <a:noFill/>
                <a:ln w="9525">
                  <a:noFill/>
                  <a:miter lim="800000"/>
                  <a:headEnd/>
                  <a:tailEnd/>
                </a:ln>
              </p:spPr>
              <p:txBody>
                <a:bodyPr/>
                <a:lstStyle/>
                <a:p>
                  <a:pPr algn="ctr">
                    <a:tabLst>
                      <a:tab pos="266700" algn="l"/>
                    </a:tabLst>
                  </a:pPr>
                  <a:r>
                    <a:rPr lang="zh-CN" altLang="en-US" sz="2000"/>
                    <a:t>应用统计</a:t>
                  </a:r>
                </a:p>
                <a:p>
                  <a:pPr algn="ctr" eaLnBrk="0" hangingPunct="0">
                    <a:tabLst>
                      <a:tab pos="266700" algn="l"/>
                    </a:tabLst>
                  </a:pPr>
                  <a:endParaRPr lang="en-US" altLang="zh-CN" sz="2000"/>
                </a:p>
              </p:txBody>
            </p:sp>
            <p:sp>
              <p:nvSpPr>
                <p:cNvPr id="88169" name="Rectangle 87"/>
                <p:cNvSpPr>
                  <a:spLocks noChangeArrowheads="1"/>
                </p:cNvSpPr>
                <p:nvPr/>
              </p:nvSpPr>
              <p:spPr bwMode="auto">
                <a:xfrm>
                  <a:off x="518" y="2016"/>
                  <a:ext cx="662" cy="384"/>
                </a:xfrm>
                <a:prstGeom prst="rect">
                  <a:avLst/>
                </a:prstGeom>
                <a:noFill/>
                <a:ln w="7">
                  <a:solidFill>
                    <a:srgbClr val="A0A0A0"/>
                  </a:solidFill>
                  <a:miter lim="800000"/>
                  <a:headEnd/>
                  <a:tailEnd/>
                </a:ln>
              </p:spPr>
              <p:txBody>
                <a:bodyPr/>
                <a:lstStyle/>
                <a:p>
                  <a:endParaRPr lang="zh-CN" altLang="en-US"/>
                </a:p>
              </p:txBody>
            </p:sp>
          </p:grpSp>
          <p:grpSp>
            <p:nvGrpSpPr>
              <p:cNvPr id="88099" name="Group 88"/>
              <p:cNvGrpSpPr>
                <a:grpSpLocks/>
              </p:cNvGrpSpPr>
              <p:nvPr/>
            </p:nvGrpSpPr>
            <p:grpSpPr bwMode="auto">
              <a:xfrm>
                <a:off x="1180" y="2016"/>
                <a:ext cx="446" cy="384"/>
                <a:chOff x="1180" y="2016"/>
                <a:chExt cx="446" cy="384"/>
              </a:xfrm>
            </p:grpSpPr>
            <p:sp>
              <p:nvSpPr>
                <p:cNvPr id="88166" name="Rectangle 89"/>
                <p:cNvSpPr>
                  <a:spLocks noChangeArrowheads="1"/>
                </p:cNvSpPr>
                <p:nvPr/>
              </p:nvSpPr>
              <p:spPr bwMode="auto">
                <a:xfrm>
                  <a:off x="1223" y="2016"/>
                  <a:ext cx="360" cy="384"/>
                </a:xfrm>
                <a:prstGeom prst="rect">
                  <a:avLst/>
                </a:prstGeom>
                <a:noFill/>
                <a:ln w="9525">
                  <a:noFill/>
                  <a:miter lim="800000"/>
                  <a:headEnd/>
                  <a:tailEnd/>
                </a:ln>
              </p:spPr>
              <p:txBody>
                <a:bodyPr/>
                <a:lstStyle/>
                <a:p>
                  <a:pPr algn="ctr">
                    <a:tabLst>
                      <a:tab pos="266700" algn="l"/>
                    </a:tabLst>
                  </a:pPr>
                  <a:r>
                    <a:rPr lang="en-US" altLang="zh-CN" sz="2000"/>
                    <a:t>4</a:t>
                  </a:r>
                </a:p>
                <a:p>
                  <a:pPr algn="ctr" eaLnBrk="0" hangingPunct="0">
                    <a:tabLst>
                      <a:tab pos="266700" algn="l"/>
                    </a:tabLst>
                  </a:pPr>
                  <a:endParaRPr lang="en-US" altLang="zh-CN" sz="2000"/>
                </a:p>
              </p:txBody>
            </p:sp>
            <p:sp>
              <p:nvSpPr>
                <p:cNvPr id="88167" name="Rectangle 90"/>
                <p:cNvSpPr>
                  <a:spLocks noChangeArrowheads="1"/>
                </p:cNvSpPr>
                <p:nvPr/>
              </p:nvSpPr>
              <p:spPr bwMode="auto">
                <a:xfrm>
                  <a:off x="1180" y="2016"/>
                  <a:ext cx="446" cy="384"/>
                </a:xfrm>
                <a:prstGeom prst="rect">
                  <a:avLst/>
                </a:prstGeom>
                <a:noFill/>
                <a:ln w="7">
                  <a:solidFill>
                    <a:srgbClr val="A0A0A0"/>
                  </a:solidFill>
                  <a:miter lim="800000"/>
                  <a:headEnd/>
                  <a:tailEnd/>
                </a:ln>
              </p:spPr>
              <p:txBody>
                <a:bodyPr/>
                <a:lstStyle/>
                <a:p>
                  <a:endParaRPr lang="zh-CN" altLang="en-US"/>
                </a:p>
              </p:txBody>
            </p:sp>
          </p:grpSp>
          <p:grpSp>
            <p:nvGrpSpPr>
              <p:cNvPr id="88100" name="Group 91"/>
              <p:cNvGrpSpPr>
                <a:grpSpLocks/>
              </p:cNvGrpSpPr>
              <p:nvPr/>
            </p:nvGrpSpPr>
            <p:grpSpPr bwMode="auto">
              <a:xfrm>
                <a:off x="1626" y="2016"/>
                <a:ext cx="878" cy="384"/>
                <a:chOff x="1626" y="2016"/>
                <a:chExt cx="878" cy="384"/>
              </a:xfrm>
            </p:grpSpPr>
            <p:sp>
              <p:nvSpPr>
                <p:cNvPr id="88164" name="Rectangle 92"/>
                <p:cNvSpPr>
                  <a:spLocks noChangeArrowheads="1"/>
                </p:cNvSpPr>
                <p:nvPr/>
              </p:nvSpPr>
              <p:spPr bwMode="auto">
                <a:xfrm>
                  <a:off x="1669" y="2016"/>
                  <a:ext cx="792" cy="384"/>
                </a:xfrm>
                <a:prstGeom prst="rect">
                  <a:avLst/>
                </a:prstGeom>
                <a:noFill/>
                <a:ln w="9525">
                  <a:noFill/>
                  <a:miter lim="800000"/>
                  <a:headEnd/>
                  <a:tailEnd/>
                </a:ln>
              </p:spPr>
              <p:txBody>
                <a:bodyPr/>
                <a:lstStyle/>
                <a:p>
                  <a:pPr algn="ctr">
                    <a:tabLst>
                      <a:tab pos="266700" algn="l"/>
                    </a:tabLst>
                  </a:pPr>
                  <a:r>
                    <a:rPr lang="zh-CN" altLang="en-US" sz="2000"/>
                    <a:t>数学；运筹学</a:t>
                  </a:r>
                </a:p>
                <a:p>
                  <a:pPr algn="ctr" eaLnBrk="0" hangingPunct="0">
                    <a:tabLst>
                      <a:tab pos="266700" algn="l"/>
                    </a:tabLst>
                  </a:pPr>
                  <a:endParaRPr lang="en-US" altLang="zh-CN" sz="2000"/>
                </a:p>
              </p:txBody>
            </p:sp>
            <p:sp>
              <p:nvSpPr>
                <p:cNvPr id="88165" name="Rectangle 93"/>
                <p:cNvSpPr>
                  <a:spLocks noChangeArrowheads="1"/>
                </p:cNvSpPr>
                <p:nvPr/>
              </p:nvSpPr>
              <p:spPr bwMode="auto">
                <a:xfrm>
                  <a:off x="1626" y="2016"/>
                  <a:ext cx="878" cy="384"/>
                </a:xfrm>
                <a:prstGeom prst="rect">
                  <a:avLst/>
                </a:prstGeom>
                <a:noFill/>
                <a:ln w="7">
                  <a:solidFill>
                    <a:srgbClr val="A0A0A0"/>
                  </a:solidFill>
                  <a:miter lim="800000"/>
                  <a:headEnd/>
                  <a:tailEnd/>
                </a:ln>
              </p:spPr>
              <p:txBody>
                <a:bodyPr/>
                <a:lstStyle/>
                <a:p>
                  <a:endParaRPr lang="zh-CN" altLang="en-US"/>
                </a:p>
              </p:txBody>
            </p:sp>
          </p:grpSp>
          <p:grpSp>
            <p:nvGrpSpPr>
              <p:cNvPr id="88101" name="Group 94"/>
              <p:cNvGrpSpPr>
                <a:grpSpLocks/>
              </p:cNvGrpSpPr>
              <p:nvPr/>
            </p:nvGrpSpPr>
            <p:grpSpPr bwMode="auto">
              <a:xfrm>
                <a:off x="2504" y="2016"/>
                <a:ext cx="950" cy="384"/>
                <a:chOff x="2504" y="2016"/>
                <a:chExt cx="950" cy="384"/>
              </a:xfrm>
            </p:grpSpPr>
            <p:sp>
              <p:nvSpPr>
                <p:cNvPr id="88162" name="Rectangle 95"/>
                <p:cNvSpPr>
                  <a:spLocks noChangeArrowheads="1"/>
                </p:cNvSpPr>
                <p:nvPr/>
              </p:nvSpPr>
              <p:spPr bwMode="auto">
                <a:xfrm>
                  <a:off x="2547" y="2016"/>
                  <a:ext cx="864" cy="384"/>
                </a:xfrm>
                <a:prstGeom prst="rect">
                  <a:avLst/>
                </a:prstGeom>
                <a:noFill/>
                <a:ln w="9525">
                  <a:noFill/>
                  <a:miter lim="800000"/>
                  <a:headEnd/>
                  <a:tailEnd/>
                </a:ln>
              </p:spPr>
              <p:txBody>
                <a:bodyPr/>
                <a:lstStyle/>
                <a:p>
                  <a:pPr algn="ctr">
                    <a:tabLst>
                      <a:tab pos="266700" algn="l"/>
                    </a:tabLst>
                  </a:pPr>
                  <a:r>
                    <a:rPr lang="zh-CN" altLang="en-US" sz="2000"/>
                    <a:t>微积分；线性代数</a:t>
                  </a:r>
                </a:p>
                <a:p>
                  <a:pPr algn="ctr" eaLnBrk="0" hangingPunct="0">
                    <a:tabLst>
                      <a:tab pos="266700" algn="l"/>
                    </a:tabLst>
                  </a:pPr>
                  <a:endParaRPr lang="en-US" altLang="zh-CN" sz="2000"/>
                </a:p>
              </p:txBody>
            </p:sp>
            <p:sp>
              <p:nvSpPr>
                <p:cNvPr id="88163" name="Rectangle 96"/>
                <p:cNvSpPr>
                  <a:spLocks noChangeArrowheads="1"/>
                </p:cNvSpPr>
                <p:nvPr/>
              </p:nvSpPr>
              <p:spPr bwMode="auto">
                <a:xfrm>
                  <a:off x="2504" y="2016"/>
                  <a:ext cx="950" cy="384"/>
                </a:xfrm>
                <a:prstGeom prst="rect">
                  <a:avLst/>
                </a:prstGeom>
                <a:noFill/>
                <a:ln w="7">
                  <a:solidFill>
                    <a:srgbClr val="A0A0A0"/>
                  </a:solidFill>
                  <a:miter lim="800000"/>
                  <a:headEnd/>
                  <a:tailEnd/>
                </a:ln>
              </p:spPr>
              <p:txBody>
                <a:bodyPr/>
                <a:lstStyle/>
                <a:p>
                  <a:endParaRPr lang="zh-CN" altLang="en-US"/>
                </a:p>
              </p:txBody>
            </p:sp>
          </p:grpSp>
          <p:grpSp>
            <p:nvGrpSpPr>
              <p:cNvPr id="88102" name="Group 97"/>
              <p:cNvGrpSpPr>
                <a:grpSpLocks/>
              </p:cNvGrpSpPr>
              <p:nvPr/>
            </p:nvGrpSpPr>
            <p:grpSpPr bwMode="auto">
              <a:xfrm>
                <a:off x="0" y="2400"/>
                <a:ext cx="518" cy="384"/>
                <a:chOff x="0" y="2400"/>
                <a:chExt cx="518" cy="384"/>
              </a:xfrm>
            </p:grpSpPr>
            <p:sp>
              <p:nvSpPr>
                <p:cNvPr id="88160" name="Rectangle 98"/>
                <p:cNvSpPr>
                  <a:spLocks noChangeArrowheads="1"/>
                </p:cNvSpPr>
                <p:nvPr/>
              </p:nvSpPr>
              <p:spPr bwMode="auto">
                <a:xfrm>
                  <a:off x="43" y="2400"/>
                  <a:ext cx="432" cy="384"/>
                </a:xfrm>
                <a:prstGeom prst="rect">
                  <a:avLst/>
                </a:prstGeom>
                <a:noFill/>
                <a:ln w="9525">
                  <a:noFill/>
                  <a:miter lim="800000"/>
                  <a:headEnd/>
                  <a:tailEnd/>
                </a:ln>
              </p:spPr>
              <p:txBody>
                <a:bodyPr/>
                <a:lstStyle/>
                <a:p>
                  <a:pPr algn="ctr">
                    <a:tabLst>
                      <a:tab pos="266700" algn="l"/>
                    </a:tabLst>
                  </a:pPr>
                  <a:r>
                    <a:rPr lang="en-US" altLang="zh-CN" sz="2000"/>
                    <a:t>6</a:t>
                  </a:r>
                </a:p>
                <a:p>
                  <a:pPr algn="ctr" eaLnBrk="0" hangingPunct="0">
                    <a:tabLst>
                      <a:tab pos="266700" algn="l"/>
                    </a:tabLst>
                  </a:pPr>
                  <a:endParaRPr lang="en-US" altLang="zh-CN" sz="2000"/>
                </a:p>
              </p:txBody>
            </p:sp>
            <p:sp>
              <p:nvSpPr>
                <p:cNvPr id="88161" name="Rectangle 99"/>
                <p:cNvSpPr>
                  <a:spLocks noChangeArrowheads="1"/>
                </p:cNvSpPr>
                <p:nvPr/>
              </p:nvSpPr>
              <p:spPr bwMode="auto">
                <a:xfrm>
                  <a:off x="0" y="2400"/>
                  <a:ext cx="518" cy="384"/>
                </a:xfrm>
                <a:prstGeom prst="rect">
                  <a:avLst/>
                </a:prstGeom>
                <a:noFill/>
                <a:ln w="7">
                  <a:solidFill>
                    <a:srgbClr val="A0A0A0"/>
                  </a:solidFill>
                  <a:miter lim="800000"/>
                  <a:headEnd/>
                  <a:tailEnd/>
                </a:ln>
              </p:spPr>
              <p:txBody>
                <a:bodyPr/>
                <a:lstStyle/>
                <a:p>
                  <a:endParaRPr lang="zh-CN" altLang="en-US"/>
                </a:p>
              </p:txBody>
            </p:sp>
          </p:grpSp>
          <p:grpSp>
            <p:nvGrpSpPr>
              <p:cNvPr id="88103" name="Group 100"/>
              <p:cNvGrpSpPr>
                <a:grpSpLocks/>
              </p:cNvGrpSpPr>
              <p:nvPr/>
            </p:nvGrpSpPr>
            <p:grpSpPr bwMode="auto">
              <a:xfrm>
                <a:off x="518" y="2400"/>
                <a:ext cx="662" cy="384"/>
                <a:chOff x="518" y="2400"/>
                <a:chExt cx="662" cy="384"/>
              </a:xfrm>
            </p:grpSpPr>
            <p:sp>
              <p:nvSpPr>
                <p:cNvPr id="88158" name="Rectangle 101"/>
                <p:cNvSpPr>
                  <a:spLocks noChangeArrowheads="1"/>
                </p:cNvSpPr>
                <p:nvPr/>
              </p:nvSpPr>
              <p:spPr bwMode="auto">
                <a:xfrm>
                  <a:off x="561" y="2400"/>
                  <a:ext cx="576" cy="384"/>
                </a:xfrm>
                <a:prstGeom prst="rect">
                  <a:avLst/>
                </a:prstGeom>
                <a:noFill/>
                <a:ln w="9525">
                  <a:noFill/>
                  <a:miter lim="800000"/>
                  <a:headEnd/>
                  <a:tailEnd/>
                </a:ln>
              </p:spPr>
              <p:txBody>
                <a:bodyPr/>
                <a:lstStyle/>
                <a:p>
                  <a:pPr algn="ctr">
                    <a:tabLst>
                      <a:tab pos="266700" algn="l"/>
                    </a:tabLst>
                  </a:pPr>
                  <a:r>
                    <a:rPr lang="zh-CN" altLang="en-US" sz="2000"/>
                    <a:t>计算机模拟</a:t>
                  </a:r>
                </a:p>
                <a:p>
                  <a:pPr algn="ctr" eaLnBrk="0" hangingPunct="0">
                    <a:tabLst>
                      <a:tab pos="266700" algn="l"/>
                    </a:tabLst>
                  </a:pPr>
                  <a:endParaRPr lang="en-US" altLang="zh-CN" sz="2000"/>
                </a:p>
              </p:txBody>
            </p:sp>
            <p:sp>
              <p:nvSpPr>
                <p:cNvPr id="88159" name="Rectangle 102"/>
                <p:cNvSpPr>
                  <a:spLocks noChangeArrowheads="1"/>
                </p:cNvSpPr>
                <p:nvPr/>
              </p:nvSpPr>
              <p:spPr bwMode="auto">
                <a:xfrm>
                  <a:off x="518" y="2400"/>
                  <a:ext cx="662" cy="384"/>
                </a:xfrm>
                <a:prstGeom prst="rect">
                  <a:avLst/>
                </a:prstGeom>
                <a:noFill/>
                <a:ln w="7">
                  <a:solidFill>
                    <a:srgbClr val="A0A0A0"/>
                  </a:solidFill>
                  <a:miter lim="800000"/>
                  <a:headEnd/>
                  <a:tailEnd/>
                </a:ln>
              </p:spPr>
              <p:txBody>
                <a:bodyPr/>
                <a:lstStyle/>
                <a:p>
                  <a:endParaRPr lang="zh-CN" altLang="en-US"/>
                </a:p>
              </p:txBody>
            </p:sp>
          </p:grpSp>
          <p:grpSp>
            <p:nvGrpSpPr>
              <p:cNvPr id="88104" name="Group 103"/>
              <p:cNvGrpSpPr>
                <a:grpSpLocks/>
              </p:cNvGrpSpPr>
              <p:nvPr/>
            </p:nvGrpSpPr>
            <p:grpSpPr bwMode="auto">
              <a:xfrm>
                <a:off x="1180" y="2400"/>
                <a:ext cx="446" cy="384"/>
                <a:chOff x="1180" y="2400"/>
                <a:chExt cx="446" cy="384"/>
              </a:xfrm>
            </p:grpSpPr>
            <p:sp>
              <p:nvSpPr>
                <p:cNvPr id="88156" name="Rectangle 104"/>
                <p:cNvSpPr>
                  <a:spLocks noChangeArrowheads="1"/>
                </p:cNvSpPr>
                <p:nvPr/>
              </p:nvSpPr>
              <p:spPr bwMode="auto">
                <a:xfrm>
                  <a:off x="1223" y="2400"/>
                  <a:ext cx="360" cy="384"/>
                </a:xfrm>
                <a:prstGeom prst="rect">
                  <a:avLst/>
                </a:prstGeom>
                <a:noFill/>
                <a:ln w="9525">
                  <a:noFill/>
                  <a:miter lim="800000"/>
                  <a:headEnd/>
                  <a:tailEnd/>
                </a:ln>
              </p:spPr>
              <p:txBody>
                <a:bodyPr/>
                <a:lstStyle/>
                <a:p>
                  <a:pPr algn="ctr">
                    <a:tabLst>
                      <a:tab pos="266700" algn="l"/>
                    </a:tabLst>
                  </a:pPr>
                  <a:r>
                    <a:rPr lang="en-US" altLang="zh-CN" sz="2000"/>
                    <a:t>3</a:t>
                  </a:r>
                </a:p>
                <a:p>
                  <a:pPr algn="ctr" eaLnBrk="0" hangingPunct="0">
                    <a:tabLst>
                      <a:tab pos="266700" algn="l"/>
                    </a:tabLst>
                  </a:pPr>
                  <a:endParaRPr lang="en-US" altLang="zh-CN" sz="2000"/>
                </a:p>
              </p:txBody>
            </p:sp>
            <p:sp>
              <p:nvSpPr>
                <p:cNvPr id="88157" name="Rectangle 105"/>
                <p:cNvSpPr>
                  <a:spLocks noChangeArrowheads="1"/>
                </p:cNvSpPr>
                <p:nvPr/>
              </p:nvSpPr>
              <p:spPr bwMode="auto">
                <a:xfrm>
                  <a:off x="1180" y="2400"/>
                  <a:ext cx="446" cy="384"/>
                </a:xfrm>
                <a:prstGeom prst="rect">
                  <a:avLst/>
                </a:prstGeom>
                <a:noFill/>
                <a:ln w="7">
                  <a:solidFill>
                    <a:srgbClr val="A0A0A0"/>
                  </a:solidFill>
                  <a:miter lim="800000"/>
                  <a:headEnd/>
                  <a:tailEnd/>
                </a:ln>
              </p:spPr>
              <p:txBody>
                <a:bodyPr/>
                <a:lstStyle/>
                <a:p>
                  <a:endParaRPr lang="zh-CN" altLang="en-US"/>
                </a:p>
              </p:txBody>
            </p:sp>
          </p:grpSp>
          <p:grpSp>
            <p:nvGrpSpPr>
              <p:cNvPr id="88105" name="Group 106"/>
              <p:cNvGrpSpPr>
                <a:grpSpLocks/>
              </p:cNvGrpSpPr>
              <p:nvPr/>
            </p:nvGrpSpPr>
            <p:grpSpPr bwMode="auto">
              <a:xfrm>
                <a:off x="1626" y="2400"/>
                <a:ext cx="878" cy="384"/>
                <a:chOff x="1626" y="2400"/>
                <a:chExt cx="878" cy="384"/>
              </a:xfrm>
            </p:grpSpPr>
            <p:sp>
              <p:nvSpPr>
                <p:cNvPr id="88154" name="Rectangle 107"/>
                <p:cNvSpPr>
                  <a:spLocks noChangeArrowheads="1"/>
                </p:cNvSpPr>
                <p:nvPr/>
              </p:nvSpPr>
              <p:spPr bwMode="auto">
                <a:xfrm>
                  <a:off x="1669" y="2400"/>
                  <a:ext cx="792" cy="384"/>
                </a:xfrm>
                <a:prstGeom prst="rect">
                  <a:avLst/>
                </a:prstGeom>
                <a:noFill/>
                <a:ln w="9525">
                  <a:noFill/>
                  <a:miter lim="800000"/>
                  <a:headEnd/>
                  <a:tailEnd/>
                </a:ln>
              </p:spPr>
              <p:txBody>
                <a:bodyPr/>
                <a:lstStyle/>
                <a:p>
                  <a:pPr algn="ctr">
                    <a:tabLst>
                      <a:tab pos="266700" algn="l"/>
                    </a:tabLst>
                  </a:pPr>
                  <a:r>
                    <a:rPr lang="zh-CN" altLang="en-US" sz="2000"/>
                    <a:t>计算机；运筹学</a:t>
                  </a:r>
                </a:p>
                <a:p>
                  <a:pPr algn="ctr" eaLnBrk="0" hangingPunct="0">
                    <a:tabLst>
                      <a:tab pos="266700" algn="l"/>
                    </a:tabLst>
                  </a:pPr>
                  <a:endParaRPr lang="en-US" altLang="zh-CN" sz="2000"/>
                </a:p>
              </p:txBody>
            </p:sp>
            <p:sp>
              <p:nvSpPr>
                <p:cNvPr id="88155" name="Rectangle 108"/>
                <p:cNvSpPr>
                  <a:spLocks noChangeArrowheads="1"/>
                </p:cNvSpPr>
                <p:nvPr/>
              </p:nvSpPr>
              <p:spPr bwMode="auto">
                <a:xfrm>
                  <a:off x="1626" y="2400"/>
                  <a:ext cx="878" cy="384"/>
                </a:xfrm>
                <a:prstGeom prst="rect">
                  <a:avLst/>
                </a:prstGeom>
                <a:noFill/>
                <a:ln w="7">
                  <a:solidFill>
                    <a:srgbClr val="A0A0A0"/>
                  </a:solidFill>
                  <a:miter lim="800000"/>
                  <a:headEnd/>
                  <a:tailEnd/>
                </a:ln>
              </p:spPr>
              <p:txBody>
                <a:bodyPr/>
                <a:lstStyle/>
                <a:p>
                  <a:endParaRPr lang="zh-CN" altLang="en-US"/>
                </a:p>
              </p:txBody>
            </p:sp>
          </p:grpSp>
          <p:grpSp>
            <p:nvGrpSpPr>
              <p:cNvPr id="88106" name="Group 109"/>
              <p:cNvGrpSpPr>
                <a:grpSpLocks/>
              </p:cNvGrpSpPr>
              <p:nvPr/>
            </p:nvGrpSpPr>
            <p:grpSpPr bwMode="auto">
              <a:xfrm>
                <a:off x="2504" y="2400"/>
                <a:ext cx="950" cy="384"/>
                <a:chOff x="2504" y="2400"/>
                <a:chExt cx="950" cy="384"/>
              </a:xfrm>
            </p:grpSpPr>
            <p:sp>
              <p:nvSpPr>
                <p:cNvPr id="88152" name="Rectangle 110"/>
                <p:cNvSpPr>
                  <a:spLocks noChangeArrowheads="1"/>
                </p:cNvSpPr>
                <p:nvPr/>
              </p:nvSpPr>
              <p:spPr bwMode="auto">
                <a:xfrm>
                  <a:off x="2547" y="2400"/>
                  <a:ext cx="864" cy="384"/>
                </a:xfrm>
                <a:prstGeom prst="rect">
                  <a:avLst/>
                </a:prstGeom>
                <a:noFill/>
                <a:ln w="9525">
                  <a:noFill/>
                  <a:miter lim="800000"/>
                  <a:headEnd/>
                  <a:tailEnd/>
                </a:ln>
              </p:spPr>
              <p:txBody>
                <a:bodyPr/>
                <a:lstStyle/>
                <a:p>
                  <a:pPr algn="ctr">
                    <a:tabLst>
                      <a:tab pos="266700" algn="l"/>
                    </a:tabLst>
                  </a:pPr>
                  <a:r>
                    <a:rPr lang="zh-CN" altLang="en-US" sz="2000"/>
                    <a:t>计算机编程</a:t>
                  </a:r>
                </a:p>
                <a:p>
                  <a:pPr algn="ctr" eaLnBrk="0" hangingPunct="0">
                    <a:tabLst>
                      <a:tab pos="266700" algn="l"/>
                    </a:tabLst>
                  </a:pPr>
                  <a:endParaRPr lang="en-US" altLang="zh-CN" sz="2000"/>
                </a:p>
              </p:txBody>
            </p:sp>
            <p:sp>
              <p:nvSpPr>
                <p:cNvPr id="88153" name="Rectangle 111"/>
                <p:cNvSpPr>
                  <a:spLocks noChangeArrowheads="1"/>
                </p:cNvSpPr>
                <p:nvPr/>
              </p:nvSpPr>
              <p:spPr bwMode="auto">
                <a:xfrm>
                  <a:off x="2504" y="2400"/>
                  <a:ext cx="950" cy="384"/>
                </a:xfrm>
                <a:prstGeom prst="rect">
                  <a:avLst/>
                </a:prstGeom>
                <a:noFill/>
                <a:ln w="7">
                  <a:solidFill>
                    <a:srgbClr val="A0A0A0"/>
                  </a:solidFill>
                  <a:miter lim="800000"/>
                  <a:headEnd/>
                  <a:tailEnd/>
                </a:ln>
              </p:spPr>
              <p:txBody>
                <a:bodyPr/>
                <a:lstStyle/>
                <a:p>
                  <a:endParaRPr lang="zh-CN" altLang="en-US"/>
                </a:p>
              </p:txBody>
            </p:sp>
          </p:grpSp>
          <p:grpSp>
            <p:nvGrpSpPr>
              <p:cNvPr id="88107" name="Group 112"/>
              <p:cNvGrpSpPr>
                <a:grpSpLocks/>
              </p:cNvGrpSpPr>
              <p:nvPr/>
            </p:nvGrpSpPr>
            <p:grpSpPr bwMode="auto">
              <a:xfrm>
                <a:off x="0" y="2784"/>
                <a:ext cx="518" cy="384"/>
                <a:chOff x="0" y="2784"/>
                <a:chExt cx="518" cy="384"/>
              </a:xfrm>
            </p:grpSpPr>
            <p:sp>
              <p:nvSpPr>
                <p:cNvPr id="88150" name="Rectangle 113"/>
                <p:cNvSpPr>
                  <a:spLocks noChangeArrowheads="1"/>
                </p:cNvSpPr>
                <p:nvPr/>
              </p:nvSpPr>
              <p:spPr bwMode="auto">
                <a:xfrm>
                  <a:off x="43" y="2784"/>
                  <a:ext cx="432" cy="384"/>
                </a:xfrm>
                <a:prstGeom prst="rect">
                  <a:avLst/>
                </a:prstGeom>
                <a:noFill/>
                <a:ln w="9525">
                  <a:noFill/>
                  <a:miter lim="800000"/>
                  <a:headEnd/>
                  <a:tailEnd/>
                </a:ln>
              </p:spPr>
              <p:txBody>
                <a:bodyPr/>
                <a:lstStyle/>
                <a:p>
                  <a:pPr algn="ctr">
                    <a:tabLst>
                      <a:tab pos="266700" algn="l"/>
                    </a:tabLst>
                  </a:pPr>
                  <a:r>
                    <a:rPr lang="en-US" altLang="zh-CN" sz="2000"/>
                    <a:t>7</a:t>
                  </a:r>
                </a:p>
                <a:p>
                  <a:pPr algn="ctr" eaLnBrk="0" hangingPunct="0">
                    <a:tabLst>
                      <a:tab pos="266700" algn="l"/>
                    </a:tabLst>
                  </a:pPr>
                  <a:endParaRPr lang="en-US" altLang="zh-CN" sz="2000"/>
                </a:p>
              </p:txBody>
            </p:sp>
            <p:sp>
              <p:nvSpPr>
                <p:cNvPr id="88151" name="Rectangle 114"/>
                <p:cNvSpPr>
                  <a:spLocks noChangeArrowheads="1"/>
                </p:cNvSpPr>
                <p:nvPr/>
              </p:nvSpPr>
              <p:spPr bwMode="auto">
                <a:xfrm>
                  <a:off x="0" y="2784"/>
                  <a:ext cx="518" cy="384"/>
                </a:xfrm>
                <a:prstGeom prst="rect">
                  <a:avLst/>
                </a:prstGeom>
                <a:noFill/>
                <a:ln w="7">
                  <a:solidFill>
                    <a:srgbClr val="A0A0A0"/>
                  </a:solidFill>
                  <a:miter lim="800000"/>
                  <a:headEnd/>
                  <a:tailEnd/>
                </a:ln>
              </p:spPr>
              <p:txBody>
                <a:bodyPr/>
                <a:lstStyle/>
                <a:p>
                  <a:endParaRPr lang="zh-CN" altLang="en-US"/>
                </a:p>
              </p:txBody>
            </p:sp>
          </p:grpSp>
          <p:grpSp>
            <p:nvGrpSpPr>
              <p:cNvPr id="88108" name="Group 115"/>
              <p:cNvGrpSpPr>
                <a:grpSpLocks/>
              </p:cNvGrpSpPr>
              <p:nvPr/>
            </p:nvGrpSpPr>
            <p:grpSpPr bwMode="auto">
              <a:xfrm>
                <a:off x="518" y="2784"/>
                <a:ext cx="662" cy="384"/>
                <a:chOff x="518" y="2784"/>
                <a:chExt cx="662" cy="384"/>
              </a:xfrm>
            </p:grpSpPr>
            <p:sp>
              <p:nvSpPr>
                <p:cNvPr id="88148" name="Rectangle 116"/>
                <p:cNvSpPr>
                  <a:spLocks noChangeArrowheads="1"/>
                </p:cNvSpPr>
                <p:nvPr/>
              </p:nvSpPr>
              <p:spPr bwMode="auto">
                <a:xfrm>
                  <a:off x="561" y="2784"/>
                  <a:ext cx="576" cy="384"/>
                </a:xfrm>
                <a:prstGeom prst="rect">
                  <a:avLst/>
                </a:prstGeom>
                <a:noFill/>
                <a:ln w="9525">
                  <a:noFill/>
                  <a:miter lim="800000"/>
                  <a:headEnd/>
                  <a:tailEnd/>
                </a:ln>
              </p:spPr>
              <p:txBody>
                <a:bodyPr/>
                <a:lstStyle/>
                <a:p>
                  <a:pPr algn="ctr">
                    <a:tabLst>
                      <a:tab pos="266700" algn="l"/>
                    </a:tabLst>
                  </a:pPr>
                  <a:r>
                    <a:rPr lang="zh-CN" altLang="en-US" sz="2000"/>
                    <a:t>计算机编程</a:t>
                  </a:r>
                </a:p>
                <a:p>
                  <a:pPr algn="ctr" eaLnBrk="0" hangingPunct="0">
                    <a:tabLst>
                      <a:tab pos="266700" algn="l"/>
                    </a:tabLst>
                  </a:pPr>
                  <a:endParaRPr lang="en-US" altLang="zh-CN" sz="2000"/>
                </a:p>
              </p:txBody>
            </p:sp>
            <p:sp>
              <p:nvSpPr>
                <p:cNvPr id="88149" name="Rectangle 117"/>
                <p:cNvSpPr>
                  <a:spLocks noChangeArrowheads="1"/>
                </p:cNvSpPr>
                <p:nvPr/>
              </p:nvSpPr>
              <p:spPr bwMode="auto">
                <a:xfrm>
                  <a:off x="518" y="2784"/>
                  <a:ext cx="662" cy="384"/>
                </a:xfrm>
                <a:prstGeom prst="rect">
                  <a:avLst/>
                </a:prstGeom>
                <a:noFill/>
                <a:ln w="7">
                  <a:solidFill>
                    <a:srgbClr val="A0A0A0"/>
                  </a:solidFill>
                  <a:miter lim="800000"/>
                  <a:headEnd/>
                  <a:tailEnd/>
                </a:ln>
              </p:spPr>
              <p:txBody>
                <a:bodyPr/>
                <a:lstStyle/>
                <a:p>
                  <a:endParaRPr lang="zh-CN" altLang="en-US"/>
                </a:p>
              </p:txBody>
            </p:sp>
          </p:grpSp>
          <p:grpSp>
            <p:nvGrpSpPr>
              <p:cNvPr id="88109" name="Group 118"/>
              <p:cNvGrpSpPr>
                <a:grpSpLocks/>
              </p:cNvGrpSpPr>
              <p:nvPr/>
            </p:nvGrpSpPr>
            <p:grpSpPr bwMode="auto">
              <a:xfrm>
                <a:off x="1180" y="2784"/>
                <a:ext cx="446" cy="384"/>
                <a:chOff x="1180" y="2784"/>
                <a:chExt cx="446" cy="384"/>
              </a:xfrm>
            </p:grpSpPr>
            <p:sp>
              <p:nvSpPr>
                <p:cNvPr id="88146" name="Rectangle 119"/>
                <p:cNvSpPr>
                  <a:spLocks noChangeArrowheads="1"/>
                </p:cNvSpPr>
                <p:nvPr/>
              </p:nvSpPr>
              <p:spPr bwMode="auto">
                <a:xfrm>
                  <a:off x="1223" y="2784"/>
                  <a:ext cx="360" cy="384"/>
                </a:xfrm>
                <a:prstGeom prst="rect">
                  <a:avLst/>
                </a:prstGeom>
                <a:noFill/>
                <a:ln w="9525">
                  <a:noFill/>
                  <a:miter lim="800000"/>
                  <a:headEnd/>
                  <a:tailEnd/>
                </a:ln>
              </p:spPr>
              <p:txBody>
                <a:bodyPr/>
                <a:lstStyle/>
                <a:p>
                  <a:pPr algn="ctr">
                    <a:tabLst>
                      <a:tab pos="266700" algn="l"/>
                    </a:tabLst>
                  </a:pPr>
                  <a:r>
                    <a:rPr lang="en-US" altLang="zh-CN" sz="2000"/>
                    <a:t>2</a:t>
                  </a:r>
                </a:p>
                <a:p>
                  <a:pPr algn="ctr" eaLnBrk="0" hangingPunct="0">
                    <a:tabLst>
                      <a:tab pos="266700" algn="l"/>
                    </a:tabLst>
                  </a:pPr>
                  <a:endParaRPr lang="en-US" altLang="zh-CN" sz="2000"/>
                </a:p>
              </p:txBody>
            </p:sp>
            <p:sp>
              <p:nvSpPr>
                <p:cNvPr id="88147" name="Rectangle 120"/>
                <p:cNvSpPr>
                  <a:spLocks noChangeArrowheads="1"/>
                </p:cNvSpPr>
                <p:nvPr/>
              </p:nvSpPr>
              <p:spPr bwMode="auto">
                <a:xfrm>
                  <a:off x="1180" y="2784"/>
                  <a:ext cx="446" cy="384"/>
                </a:xfrm>
                <a:prstGeom prst="rect">
                  <a:avLst/>
                </a:prstGeom>
                <a:noFill/>
                <a:ln w="7">
                  <a:solidFill>
                    <a:srgbClr val="A0A0A0"/>
                  </a:solidFill>
                  <a:miter lim="800000"/>
                  <a:headEnd/>
                  <a:tailEnd/>
                </a:ln>
              </p:spPr>
              <p:txBody>
                <a:bodyPr/>
                <a:lstStyle/>
                <a:p>
                  <a:endParaRPr lang="zh-CN" altLang="en-US"/>
                </a:p>
              </p:txBody>
            </p:sp>
          </p:grpSp>
          <p:grpSp>
            <p:nvGrpSpPr>
              <p:cNvPr id="88110" name="Group 121"/>
              <p:cNvGrpSpPr>
                <a:grpSpLocks/>
              </p:cNvGrpSpPr>
              <p:nvPr/>
            </p:nvGrpSpPr>
            <p:grpSpPr bwMode="auto">
              <a:xfrm>
                <a:off x="1626" y="2784"/>
                <a:ext cx="878" cy="384"/>
                <a:chOff x="1626" y="2784"/>
                <a:chExt cx="878" cy="384"/>
              </a:xfrm>
            </p:grpSpPr>
            <p:sp>
              <p:nvSpPr>
                <p:cNvPr id="88144" name="Rectangle 122"/>
                <p:cNvSpPr>
                  <a:spLocks noChangeArrowheads="1"/>
                </p:cNvSpPr>
                <p:nvPr/>
              </p:nvSpPr>
              <p:spPr bwMode="auto">
                <a:xfrm>
                  <a:off x="1669" y="2784"/>
                  <a:ext cx="792" cy="384"/>
                </a:xfrm>
                <a:prstGeom prst="rect">
                  <a:avLst/>
                </a:prstGeom>
                <a:noFill/>
                <a:ln w="9525">
                  <a:noFill/>
                  <a:miter lim="800000"/>
                  <a:headEnd/>
                  <a:tailEnd/>
                </a:ln>
              </p:spPr>
              <p:txBody>
                <a:bodyPr/>
                <a:lstStyle/>
                <a:p>
                  <a:pPr algn="ctr">
                    <a:tabLst>
                      <a:tab pos="266700" algn="l"/>
                    </a:tabLst>
                  </a:pPr>
                  <a:r>
                    <a:rPr lang="zh-CN" altLang="en-US" sz="2000"/>
                    <a:t>计算机</a:t>
                  </a:r>
                </a:p>
                <a:p>
                  <a:pPr algn="ctr" eaLnBrk="0" hangingPunct="0">
                    <a:tabLst>
                      <a:tab pos="266700" algn="l"/>
                    </a:tabLst>
                  </a:pPr>
                  <a:endParaRPr lang="en-US" altLang="zh-CN" sz="2000"/>
                </a:p>
              </p:txBody>
            </p:sp>
            <p:sp>
              <p:nvSpPr>
                <p:cNvPr id="88145" name="Rectangle 123"/>
                <p:cNvSpPr>
                  <a:spLocks noChangeArrowheads="1"/>
                </p:cNvSpPr>
                <p:nvPr/>
              </p:nvSpPr>
              <p:spPr bwMode="auto">
                <a:xfrm>
                  <a:off x="1626" y="2784"/>
                  <a:ext cx="878" cy="384"/>
                </a:xfrm>
                <a:prstGeom prst="rect">
                  <a:avLst/>
                </a:prstGeom>
                <a:noFill/>
                <a:ln w="7">
                  <a:solidFill>
                    <a:srgbClr val="A0A0A0"/>
                  </a:solidFill>
                  <a:miter lim="800000"/>
                  <a:headEnd/>
                  <a:tailEnd/>
                </a:ln>
              </p:spPr>
              <p:txBody>
                <a:bodyPr/>
                <a:lstStyle/>
                <a:p>
                  <a:endParaRPr lang="zh-CN" altLang="en-US"/>
                </a:p>
              </p:txBody>
            </p:sp>
          </p:grpSp>
          <p:grpSp>
            <p:nvGrpSpPr>
              <p:cNvPr id="88111" name="Group 124"/>
              <p:cNvGrpSpPr>
                <a:grpSpLocks/>
              </p:cNvGrpSpPr>
              <p:nvPr/>
            </p:nvGrpSpPr>
            <p:grpSpPr bwMode="auto">
              <a:xfrm>
                <a:off x="2504" y="2784"/>
                <a:ext cx="950" cy="384"/>
                <a:chOff x="2504" y="2784"/>
                <a:chExt cx="950" cy="384"/>
              </a:xfrm>
            </p:grpSpPr>
            <p:sp>
              <p:nvSpPr>
                <p:cNvPr id="88142" name="Rectangle 125"/>
                <p:cNvSpPr>
                  <a:spLocks noChangeArrowheads="1"/>
                </p:cNvSpPr>
                <p:nvPr/>
              </p:nvSpPr>
              <p:spPr bwMode="auto">
                <a:xfrm>
                  <a:off x="2547" y="2784"/>
                  <a:ext cx="864" cy="384"/>
                </a:xfrm>
                <a:prstGeom prst="rect">
                  <a:avLst/>
                </a:prstGeom>
                <a:noFill/>
                <a:ln w="9525">
                  <a:noFill/>
                  <a:miter lim="800000"/>
                  <a:headEnd/>
                  <a:tailEnd/>
                </a:ln>
              </p:spPr>
              <p:txBody>
                <a:bodyPr/>
                <a:lstStyle/>
                <a:p>
                  <a:pPr algn="ctr">
                    <a:tabLst>
                      <a:tab pos="266700" algn="l"/>
                    </a:tabLst>
                  </a:pPr>
                  <a:r>
                    <a:rPr lang="en-US" altLang="zh-CN" sz="2000"/>
                    <a:t> </a:t>
                  </a:r>
                </a:p>
                <a:p>
                  <a:pPr algn="ctr" eaLnBrk="0" hangingPunct="0">
                    <a:tabLst>
                      <a:tab pos="266700" algn="l"/>
                    </a:tabLst>
                  </a:pPr>
                  <a:endParaRPr lang="en-US" altLang="zh-CN" sz="2000"/>
                </a:p>
              </p:txBody>
            </p:sp>
            <p:sp>
              <p:nvSpPr>
                <p:cNvPr id="88143" name="Rectangle 126"/>
                <p:cNvSpPr>
                  <a:spLocks noChangeArrowheads="1"/>
                </p:cNvSpPr>
                <p:nvPr/>
              </p:nvSpPr>
              <p:spPr bwMode="auto">
                <a:xfrm>
                  <a:off x="2504" y="2784"/>
                  <a:ext cx="950" cy="384"/>
                </a:xfrm>
                <a:prstGeom prst="rect">
                  <a:avLst/>
                </a:prstGeom>
                <a:noFill/>
                <a:ln w="7">
                  <a:solidFill>
                    <a:srgbClr val="A0A0A0"/>
                  </a:solidFill>
                  <a:miter lim="800000"/>
                  <a:headEnd/>
                  <a:tailEnd/>
                </a:ln>
              </p:spPr>
              <p:txBody>
                <a:bodyPr/>
                <a:lstStyle/>
                <a:p>
                  <a:endParaRPr lang="zh-CN" altLang="en-US"/>
                </a:p>
              </p:txBody>
            </p:sp>
          </p:grpSp>
          <p:grpSp>
            <p:nvGrpSpPr>
              <p:cNvPr id="88112" name="Group 127"/>
              <p:cNvGrpSpPr>
                <a:grpSpLocks/>
              </p:cNvGrpSpPr>
              <p:nvPr/>
            </p:nvGrpSpPr>
            <p:grpSpPr bwMode="auto">
              <a:xfrm>
                <a:off x="0" y="3168"/>
                <a:ext cx="518" cy="384"/>
                <a:chOff x="0" y="3168"/>
                <a:chExt cx="518" cy="384"/>
              </a:xfrm>
            </p:grpSpPr>
            <p:sp>
              <p:nvSpPr>
                <p:cNvPr id="88140" name="Rectangle 128"/>
                <p:cNvSpPr>
                  <a:spLocks noChangeArrowheads="1"/>
                </p:cNvSpPr>
                <p:nvPr/>
              </p:nvSpPr>
              <p:spPr bwMode="auto">
                <a:xfrm>
                  <a:off x="43" y="3168"/>
                  <a:ext cx="432" cy="384"/>
                </a:xfrm>
                <a:prstGeom prst="rect">
                  <a:avLst/>
                </a:prstGeom>
                <a:noFill/>
                <a:ln w="9525">
                  <a:noFill/>
                  <a:miter lim="800000"/>
                  <a:headEnd/>
                  <a:tailEnd/>
                </a:ln>
              </p:spPr>
              <p:txBody>
                <a:bodyPr/>
                <a:lstStyle/>
                <a:p>
                  <a:pPr algn="ctr">
                    <a:tabLst>
                      <a:tab pos="266700" algn="l"/>
                    </a:tabLst>
                  </a:pPr>
                  <a:r>
                    <a:rPr lang="en-US" altLang="zh-CN" sz="2000"/>
                    <a:t>8</a:t>
                  </a:r>
                </a:p>
                <a:p>
                  <a:pPr algn="ctr" eaLnBrk="0" hangingPunct="0">
                    <a:tabLst>
                      <a:tab pos="266700" algn="l"/>
                    </a:tabLst>
                  </a:pPr>
                  <a:endParaRPr lang="en-US" altLang="zh-CN" sz="2000"/>
                </a:p>
              </p:txBody>
            </p:sp>
            <p:sp>
              <p:nvSpPr>
                <p:cNvPr id="88141" name="Rectangle 129"/>
                <p:cNvSpPr>
                  <a:spLocks noChangeArrowheads="1"/>
                </p:cNvSpPr>
                <p:nvPr/>
              </p:nvSpPr>
              <p:spPr bwMode="auto">
                <a:xfrm>
                  <a:off x="0" y="3168"/>
                  <a:ext cx="518" cy="384"/>
                </a:xfrm>
                <a:prstGeom prst="rect">
                  <a:avLst/>
                </a:prstGeom>
                <a:noFill/>
                <a:ln w="7">
                  <a:solidFill>
                    <a:srgbClr val="A0A0A0"/>
                  </a:solidFill>
                  <a:miter lim="800000"/>
                  <a:headEnd/>
                  <a:tailEnd/>
                </a:ln>
              </p:spPr>
              <p:txBody>
                <a:bodyPr/>
                <a:lstStyle/>
                <a:p>
                  <a:endParaRPr lang="zh-CN" altLang="en-US"/>
                </a:p>
              </p:txBody>
            </p:sp>
          </p:grpSp>
          <p:grpSp>
            <p:nvGrpSpPr>
              <p:cNvPr id="88113" name="Group 130"/>
              <p:cNvGrpSpPr>
                <a:grpSpLocks/>
              </p:cNvGrpSpPr>
              <p:nvPr/>
            </p:nvGrpSpPr>
            <p:grpSpPr bwMode="auto">
              <a:xfrm>
                <a:off x="518" y="3168"/>
                <a:ext cx="662" cy="384"/>
                <a:chOff x="518" y="3168"/>
                <a:chExt cx="662" cy="384"/>
              </a:xfrm>
            </p:grpSpPr>
            <p:sp>
              <p:nvSpPr>
                <p:cNvPr id="88138" name="Rectangle 131"/>
                <p:cNvSpPr>
                  <a:spLocks noChangeArrowheads="1"/>
                </p:cNvSpPr>
                <p:nvPr/>
              </p:nvSpPr>
              <p:spPr bwMode="auto">
                <a:xfrm>
                  <a:off x="561" y="3168"/>
                  <a:ext cx="576" cy="384"/>
                </a:xfrm>
                <a:prstGeom prst="rect">
                  <a:avLst/>
                </a:prstGeom>
                <a:noFill/>
                <a:ln w="9525">
                  <a:noFill/>
                  <a:miter lim="800000"/>
                  <a:headEnd/>
                  <a:tailEnd/>
                </a:ln>
              </p:spPr>
              <p:txBody>
                <a:bodyPr/>
                <a:lstStyle/>
                <a:p>
                  <a:pPr algn="ctr">
                    <a:tabLst>
                      <a:tab pos="266700" algn="l"/>
                    </a:tabLst>
                  </a:pPr>
                  <a:r>
                    <a:rPr lang="zh-CN" altLang="en-US" sz="2000"/>
                    <a:t>预测理论</a:t>
                  </a:r>
                </a:p>
                <a:p>
                  <a:pPr algn="ctr" eaLnBrk="0" hangingPunct="0">
                    <a:tabLst>
                      <a:tab pos="266700" algn="l"/>
                    </a:tabLst>
                  </a:pPr>
                  <a:endParaRPr lang="en-US" altLang="zh-CN" sz="2000"/>
                </a:p>
              </p:txBody>
            </p:sp>
            <p:sp>
              <p:nvSpPr>
                <p:cNvPr id="88139" name="Rectangle 132"/>
                <p:cNvSpPr>
                  <a:spLocks noChangeArrowheads="1"/>
                </p:cNvSpPr>
                <p:nvPr/>
              </p:nvSpPr>
              <p:spPr bwMode="auto">
                <a:xfrm>
                  <a:off x="518" y="3168"/>
                  <a:ext cx="662" cy="384"/>
                </a:xfrm>
                <a:prstGeom prst="rect">
                  <a:avLst/>
                </a:prstGeom>
                <a:noFill/>
                <a:ln w="7">
                  <a:solidFill>
                    <a:srgbClr val="A0A0A0"/>
                  </a:solidFill>
                  <a:miter lim="800000"/>
                  <a:headEnd/>
                  <a:tailEnd/>
                </a:ln>
              </p:spPr>
              <p:txBody>
                <a:bodyPr/>
                <a:lstStyle/>
                <a:p>
                  <a:endParaRPr lang="zh-CN" altLang="en-US"/>
                </a:p>
              </p:txBody>
            </p:sp>
          </p:grpSp>
          <p:grpSp>
            <p:nvGrpSpPr>
              <p:cNvPr id="88114" name="Group 133"/>
              <p:cNvGrpSpPr>
                <a:grpSpLocks/>
              </p:cNvGrpSpPr>
              <p:nvPr/>
            </p:nvGrpSpPr>
            <p:grpSpPr bwMode="auto">
              <a:xfrm>
                <a:off x="1180" y="3168"/>
                <a:ext cx="446" cy="384"/>
                <a:chOff x="1180" y="3168"/>
                <a:chExt cx="446" cy="384"/>
              </a:xfrm>
            </p:grpSpPr>
            <p:sp>
              <p:nvSpPr>
                <p:cNvPr id="88136" name="Rectangle 134"/>
                <p:cNvSpPr>
                  <a:spLocks noChangeArrowheads="1"/>
                </p:cNvSpPr>
                <p:nvPr/>
              </p:nvSpPr>
              <p:spPr bwMode="auto">
                <a:xfrm>
                  <a:off x="1223" y="3168"/>
                  <a:ext cx="360" cy="384"/>
                </a:xfrm>
                <a:prstGeom prst="rect">
                  <a:avLst/>
                </a:prstGeom>
                <a:noFill/>
                <a:ln w="9525">
                  <a:noFill/>
                  <a:miter lim="800000"/>
                  <a:headEnd/>
                  <a:tailEnd/>
                </a:ln>
              </p:spPr>
              <p:txBody>
                <a:bodyPr/>
                <a:lstStyle/>
                <a:p>
                  <a:pPr algn="ctr">
                    <a:tabLst>
                      <a:tab pos="266700" algn="l"/>
                    </a:tabLst>
                  </a:pPr>
                  <a:r>
                    <a:rPr lang="en-US" altLang="zh-CN" sz="2000"/>
                    <a:t>2</a:t>
                  </a:r>
                </a:p>
                <a:p>
                  <a:pPr algn="ctr" eaLnBrk="0" hangingPunct="0">
                    <a:tabLst>
                      <a:tab pos="266700" algn="l"/>
                    </a:tabLst>
                  </a:pPr>
                  <a:endParaRPr lang="en-US" altLang="zh-CN" sz="2000"/>
                </a:p>
              </p:txBody>
            </p:sp>
            <p:sp>
              <p:nvSpPr>
                <p:cNvPr id="88137" name="Rectangle 135"/>
                <p:cNvSpPr>
                  <a:spLocks noChangeArrowheads="1"/>
                </p:cNvSpPr>
                <p:nvPr/>
              </p:nvSpPr>
              <p:spPr bwMode="auto">
                <a:xfrm>
                  <a:off x="1180" y="3168"/>
                  <a:ext cx="446" cy="384"/>
                </a:xfrm>
                <a:prstGeom prst="rect">
                  <a:avLst/>
                </a:prstGeom>
                <a:noFill/>
                <a:ln w="7">
                  <a:solidFill>
                    <a:srgbClr val="A0A0A0"/>
                  </a:solidFill>
                  <a:miter lim="800000"/>
                  <a:headEnd/>
                  <a:tailEnd/>
                </a:ln>
              </p:spPr>
              <p:txBody>
                <a:bodyPr/>
                <a:lstStyle/>
                <a:p>
                  <a:endParaRPr lang="zh-CN" altLang="en-US"/>
                </a:p>
              </p:txBody>
            </p:sp>
          </p:grpSp>
          <p:grpSp>
            <p:nvGrpSpPr>
              <p:cNvPr id="88115" name="Group 136"/>
              <p:cNvGrpSpPr>
                <a:grpSpLocks/>
              </p:cNvGrpSpPr>
              <p:nvPr/>
            </p:nvGrpSpPr>
            <p:grpSpPr bwMode="auto">
              <a:xfrm>
                <a:off x="1626" y="3168"/>
                <a:ext cx="878" cy="384"/>
                <a:chOff x="1626" y="3168"/>
                <a:chExt cx="878" cy="384"/>
              </a:xfrm>
            </p:grpSpPr>
            <p:sp>
              <p:nvSpPr>
                <p:cNvPr id="88134" name="Rectangle 137"/>
                <p:cNvSpPr>
                  <a:spLocks noChangeArrowheads="1"/>
                </p:cNvSpPr>
                <p:nvPr/>
              </p:nvSpPr>
              <p:spPr bwMode="auto">
                <a:xfrm>
                  <a:off x="1669" y="3168"/>
                  <a:ext cx="792" cy="384"/>
                </a:xfrm>
                <a:prstGeom prst="rect">
                  <a:avLst/>
                </a:prstGeom>
                <a:noFill/>
                <a:ln w="9525">
                  <a:noFill/>
                  <a:miter lim="800000"/>
                  <a:headEnd/>
                  <a:tailEnd/>
                </a:ln>
              </p:spPr>
              <p:txBody>
                <a:bodyPr/>
                <a:lstStyle/>
                <a:p>
                  <a:pPr algn="ctr">
                    <a:tabLst>
                      <a:tab pos="266700" algn="l"/>
                    </a:tabLst>
                  </a:pPr>
                  <a:r>
                    <a:rPr lang="zh-CN" altLang="en-US" sz="2000"/>
                    <a:t>运筹学</a:t>
                  </a:r>
                </a:p>
                <a:p>
                  <a:pPr algn="ctr" eaLnBrk="0" hangingPunct="0">
                    <a:tabLst>
                      <a:tab pos="266700" algn="l"/>
                    </a:tabLst>
                  </a:pPr>
                  <a:endParaRPr lang="en-US" altLang="zh-CN" sz="2000"/>
                </a:p>
              </p:txBody>
            </p:sp>
            <p:sp>
              <p:nvSpPr>
                <p:cNvPr id="88135" name="Rectangle 138"/>
                <p:cNvSpPr>
                  <a:spLocks noChangeArrowheads="1"/>
                </p:cNvSpPr>
                <p:nvPr/>
              </p:nvSpPr>
              <p:spPr bwMode="auto">
                <a:xfrm>
                  <a:off x="1626" y="3168"/>
                  <a:ext cx="878" cy="384"/>
                </a:xfrm>
                <a:prstGeom prst="rect">
                  <a:avLst/>
                </a:prstGeom>
                <a:noFill/>
                <a:ln w="7">
                  <a:solidFill>
                    <a:srgbClr val="A0A0A0"/>
                  </a:solidFill>
                  <a:miter lim="800000"/>
                  <a:headEnd/>
                  <a:tailEnd/>
                </a:ln>
              </p:spPr>
              <p:txBody>
                <a:bodyPr/>
                <a:lstStyle/>
                <a:p>
                  <a:endParaRPr lang="zh-CN" altLang="en-US"/>
                </a:p>
              </p:txBody>
            </p:sp>
          </p:grpSp>
          <p:grpSp>
            <p:nvGrpSpPr>
              <p:cNvPr id="88116" name="Group 139"/>
              <p:cNvGrpSpPr>
                <a:grpSpLocks/>
              </p:cNvGrpSpPr>
              <p:nvPr/>
            </p:nvGrpSpPr>
            <p:grpSpPr bwMode="auto">
              <a:xfrm>
                <a:off x="2504" y="3168"/>
                <a:ext cx="950" cy="384"/>
                <a:chOff x="2504" y="3168"/>
                <a:chExt cx="950" cy="384"/>
              </a:xfrm>
            </p:grpSpPr>
            <p:sp>
              <p:nvSpPr>
                <p:cNvPr id="88132" name="Rectangle 140"/>
                <p:cNvSpPr>
                  <a:spLocks noChangeArrowheads="1"/>
                </p:cNvSpPr>
                <p:nvPr/>
              </p:nvSpPr>
              <p:spPr bwMode="auto">
                <a:xfrm>
                  <a:off x="2547" y="3168"/>
                  <a:ext cx="864" cy="384"/>
                </a:xfrm>
                <a:prstGeom prst="rect">
                  <a:avLst/>
                </a:prstGeom>
                <a:noFill/>
                <a:ln w="9525">
                  <a:noFill/>
                  <a:miter lim="800000"/>
                  <a:headEnd/>
                  <a:tailEnd/>
                </a:ln>
              </p:spPr>
              <p:txBody>
                <a:bodyPr/>
                <a:lstStyle/>
                <a:p>
                  <a:pPr algn="ctr">
                    <a:tabLst>
                      <a:tab pos="266700" algn="l"/>
                    </a:tabLst>
                  </a:pPr>
                  <a:r>
                    <a:rPr lang="zh-CN" altLang="en-US" sz="2000"/>
                    <a:t>应用统计</a:t>
                  </a:r>
                </a:p>
                <a:p>
                  <a:pPr algn="ctr" eaLnBrk="0" hangingPunct="0">
                    <a:tabLst>
                      <a:tab pos="266700" algn="l"/>
                    </a:tabLst>
                  </a:pPr>
                  <a:endParaRPr lang="en-US" altLang="zh-CN" sz="2000"/>
                </a:p>
              </p:txBody>
            </p:sp>
            <p:sp>
              <p:nvSpPr>
                <p:cNvPr id="88133" name="Rectangle 141"/>
                <p:cNvSpPr>
                  <a:spLocks noChangeArrowheads="1"/>
                </p:cNvSpPr>
                <p:nvPr/>
              </p:nvSpPr>
              <p:spPr bwMode="auto">
                <a:xfrm>
                  <a:off x="2504" y="3168"/>
                  <a:ext cx="950" cy="384"/>
                </a:xfrm>
                <a:prstGeom prst="rect">
                  <a:avLst/>
                </a:prstGeom>
                <a:noFill/>
                <a:ln w="7">
                  <a:solidFill>
                    <a:srgbClr val="A0A0A0"/>
                  </a:solidFill>
                  <a:miter lim="800000"/>
                  <a:headEnd/>
                  <a:tailEnd/>
                </a:ln>
              </p:spPr>
              <p:txBody>
                <a:bodyPr/>
                <a:lstStyle/>
                <a:p>
                  <a:endParaRPr lang="zh-CN" altLang="en-US"/>
                </a:p>
              </p:txBody>
            </p:sp>
          </p:grpSp>
          <p:grpSp>
            <p:nvGrpSpPr>
              <p:cNvPr id="88117" name="Group 142"/>
              <p:cNvGrpSpPr>
                <a:grpSpLocks/>
              </p:cNvGrpSpPr>
              <p:nvPr/>
            </p:nvGrpSpPr>
            <p:grpSpPr bwMode="auto">
              <a:xfrm>
                <a:off x="0" y="3552"/>
                <a:ext cx="518" cy="384"/>
                <a:chOff x="0" y="3552"/>
                <a:chExt cx="518" cy="384"/>
              </a:xfrm>
            </p:grpSpPr>
            <p:sp>
              <p:nvSpPr>
                <p:cNvPr id="88130" name="Rectangle 143"/>
                <p:cNvSpPr>
                  <a:spLocks noChangeArrowheads="1"/>
                </p:cNvSpPr>
                <p:nvPr/>
              </p:nvSpPr>
              <p:spPr bwMode="auto">
                <a:xfrm>
                  <a:off x="43" y="3552"/>
                  <a:ext cx="432" cy="384"/>
                </a:xfrm>
                <a:prstGeom prst="rect">
                  <a:avLst/>
                </a:prstGeom>
                <a:noFill/>
                <a:ln w="9525">
                  <a:noFill/>
                  <a:miter lim="800000"/>
                  <a:headEnd/>
                  <a:tailEnd/>
                </a:ln>
              </p:spPr>
              <p:txBody>
                <a:bodyPr/>
                <a:lstStyle/>
                <a:p>
                  <a:pPr algn="ctr">
                    <a:tabLst>
                      <a:tab pos="266700" algn="l"/>
                    </a:tabLst>
                  </a:pPr>
                  <a:r>
                    <a:rPr lang="en-US" altLang="zh-CN" sz="2000"/>
                    <a:t>9</a:t>
                  </a:r>
                </a:p>
                <a:p>
                  <a:pPr algn="ctr" eaLnBrk="0" hangingPunct="0">
                    <a:tabLst>
                      <a:tab pos="266700" algn="l"/>
                    </a:tabLst>
                  </a:pPr>
                  <a:endParaRPr lang="en-US" altLang="zh-CN" sz="2000"/>
                </a:p>
              </p:txBody>
            </p:sp>
            <p:sp>
              <p:nvSpPr>
                <p:cNvPr id="88131" name="Rectangle 144"/>
                <p:cNvSpPr>
                  <a:spLocks noChangeArrowheads="1"/>
                </p:cNvSpPr>
                <p:nvPr/>
              </p:nvSpPr>
              <p:spPr bwMode="auto">
                <a:xfrm>
                  <a:off x="0" y="3552"/>
                  <a:ext cx="518" cy="384"/>
                </a:xfrm>
                <a:prstGeom prst="rect">
                  <a:avLst/>
                </a:prstGeom>
                <a:noFill/>
                <a:ln w="7">
                  <a:solidFill>
                    <a:srgbClr val="A0A0A0"/>
                  </a:solidFill>
                  <a:miter lim="800000"/>
                  <a:headEnd/>
                  <a:tailEnd/>
                </a:ln>
              </p:spPr>
              <p:txBody>
                <a:bodyPr/>
                <a:lstStyle/>
                <a:p>
                  <a:endParaRPr lang="zh-CN" altLang="en-US"/>
                </a:p>
              </p:txBody>
            </p:sp>
          </p:grpSp>
          <p:grpSp>
            <p:nvGrpSpPr>
              <p:cNvPr id="88118" name="Group 145"/>
              <p:cNvGrpSpPr>
                <a:grpSpLocks/>
              </p:cNvGrpSpPr>
              <p:nvPr/>
            </p:nvGrpSpPr>
            <p:grpSpPr bwMode="auto">
              <a:xfrm>
                <a:off x="518" y="3552"/>
                <a:ext cx="662" cy="384"/>
                <a:chOff x="518" y="3552"/>
                <a:chExt cx="662" cy="384"/>
              </a:xfrm>
            </p:grpSpPr>
            <p:sp>
              <p:nvSpPr>
                <p:cNvPr id="88128" name="Rectangle 146"/>
                <p:cNvSpPr>
                  <a:spLocks noChangeArrowheads="1"/>
                </p:cNvSpPr>
                <p:nvPr/>
              </p:nvSpPr>
              <p:spPr bwMode="auto">
                <a:xfrm>
                  <a:off x="561" y="3552"/>
                  <a:ext cx="576" cy="384"/>
                </a:xfrm>
                <a:prstGeom prst="rect">
                  <a:avLst/>
                </a:prstGeom>
                <a:noFill/>
                <a:ln w="9525">
                  <a:noFill/>
                  <a:miter lim="800000"/>
                  <a:headEnd/>
                  <a:tailEnd/>
                </a:ln>
              </p:spPr>
              <p:txBody>
                <a:bodyPr/>
                <a:lstStyle/>
                <a:p>
                  <a:pPr algn="ctr">
                    <a:tabLst>
                      <a:tab pos="266700" algn="l"/>
                    </a:tabLst>
                  </a:pPr>
                  <a:r>
                    <a:rPr lang="zh-CN" altLang="en-US" sz="2000"/>
                    <a:t>数学实验</a:t>
                  </a:r>
                </a:p>
                <a:p>
                  <a:pPr algn="ctr" eaLnBrk="0" hangingPunct="0">
                    <a:tabLst>
                      <a:tab pos="266700" algn="l"/>
                    </a:tabLst>
                  </a:pPr>
                  <a:endParaRPr lang="en-US" altLang="zh-CN" sz="2000"/>
                </a:p>
              </p:txBody>
            </p:sp>
            <p:sp>
              <p:nvSpPr>
                <p:cNvPr id="88129" name="Rectangle 147"/>
                <p:cNvSpPr>
                  <a:spLocks noChangeArrowheads="1"/>
                </p:cNvSpPr>
                <p:nvPr/>
              </p:nvSpPr>
              <p:spPr bwMode="auto">
                <a:xfrm>
                  <a:off x="518" y="3552"/>
                  <a:ext cx="662" cy="384"/>
                </a:xfrm>
                <a:prstGeom prst="rect">
                  <a:avLst/>
                </a:prstGeom>
                <a:noFill/>
                <a:ln w="7">
                  <a:solidFill>
                    <a:srgbClr val="A0A0A0"/>
                  </a:solidFill>
                  <a:miter lim="800000"/>
                  <a:headEnd/>
                  <a:tailEnd/>
                </a:ln>
              </p:spPr>
              <p:txBody>
                <a:bodyPr/>
                <a:lstStyle/>
                <a:p>
                  <a:endParaRPr lang="zh-CN" altLang="en-US"/>
                </a:p>
              </p:txBody>
            </p:sp>
          </p:grpSp>
          <p:grpSp>
            <p:nvGrpSpPr>
              <p:cNvPr id="88119" name="Group 148"/>
              <p:cNvGrpSpPr>
                <a:grpSpLocks/>
              </p:cNvGrpSpPr>
              <p:nvPr/>
            </p:nvGrpSpPr>
            <p:grpSpPr bwMode="auto">
              <a:xfrm>
                <a:off x="1180" y="3552"/>
                <a:ext cx="446" cy="384"/>
                <a:chOff x="1180" y="3552"/>
                <a:chExt cx="446" cy="384"/>
              </a:xfrm>
            </p:grpSpPr>
            <p:sp>
              <p:nvSpPr>
                <p:cNvPr id="88126" name="Rectangle 149"/>
                <p:cNvSpPr>
                  <a:spLocks noChangeArrowheads="1"/>
                </p:cNvSpPr>
                <p:nvPr/>
              </p:nvSpPr>
              <p:spPr bwMode="auto">
                <a:xfrm>
                  <a:off x="1223" y="3552"/>
                  <a:ext cx="360" cy="384"/>
                </a:xfrm>
                <a:prstGeom prst="rect">
                  <a:avLst/>
                </a:prstGeom>
                <a:noFill/>
                <a:ln w="9525">
                  <a:noFill/>
                  <a:miter lim="800000"/>
                  <a:headEnd/>
                  <a:tailEnd/>
                </a:ln>
              </p:spPr>
              <p:txBody>
                <a:bodyPr/>
                <a:lstStyle/>
                <a:p>
                  <a:pPr algn="ctr">
                    <a:tabLst>
                      <a:tab pos="266700" algn="l"/>
                    </a:tabLst>
                  </a:pPr>
                  <a:r>
                    <a:rPr lang="en-US" altLang="zh-CN" sz="2000"/>
                    <a:t>3</a:t>
                  </a:r>
                </a:p>
                <a:p>
                  <a:pPr algn="ctr" eaLnBrk="0" hangingPunct="0">
                    <a:tabLst>
                      <a:tab pos="266700" algn="l"/>
                    </a:tabLst>
                  </a:pPr>
                  <a:endParaRPr lang="en-US" altLang="zh-CN" sz="2000"/>
                </a:p>
              </p:txBody>
            </p:sp>
            <p:sp>
              <p:nvSpPr>
                <p:cNvPr id="88127" name="Rectangle 150"/>
                <p:cNvSpPr>
                  <a:spLocks noChangeArrowheads="1"/>
                </p:cNvSpPr>
                <p:nvPr/>
              </p:nvSpPr>
              <p:spPr bwMode="auto">
                <a:xfrm>
                  <a:off x="1180" y="3552"/>
                  <a:ext cx="446" cy="384"/>
                </a:xfrm>
                <a:prstGeom prst="rect">
                  <a:avLst/>
                </a:prstGeom>
                <a:noFill/>
                <a:ln w="7">
                  <a:solidFill>
                    <a:srgbClr val="A0A0A0"/>
                  </a:solidFill>
                  <a:miter lim="800000"/>
                  <a:headEnd/>
                  <a:tailEnd/>
                </a:ln>
              </p:spPr>
              <p:txBody>
                <a:bodyPr/>
                <a:lstStyle/>
                <a:p>
                  <a:endParaRPr lang="zh-CN" altLang="en-US"/>
                </a:p>
              </p:txBody>
            </p:sp>
          </p:grpSp>
          <p:grpSp>
            <p:nvGrpSpPr>
              <p:cNvPr id="88120" name="Group 151"/>
              <p:cNvGrpSpPr>
                <a:grpSpLocks/>
              </p:cNvGrpSpPr>
              <p:nvPr/>
            </p:nvGrpSpPr>
            <p:grpSpPr bwMode="auto">
              <a:xfrm>
                <a:off x="1626" y="3552"/>
                <a:ext cx="878" cy="384"/>
                <a:chOff x="1626" y="3552"/>
                <a:chExt cx="878" cy="384"/>
              </a:xfrm>
            </p:grpSpPr>
            <p:sp>
              <p:nvSpPr>
                <p:cNvPr id="88124" name="Rectangle 152"/>
                <p:cNvSpPr>
                  <a:spLocks noChangeArrowheads="1"/>
                </p:cNvSpPr>
                <p:nvPr/>
              </p:nvSpPr>
              <p:spPr bwMode="auto">
                <a:xfrm>
                  <a:off x="1669" y="3552"/>
                  <a:ext cx="792" cy="384"/>
                </a:xfrm>
                <a:prstGeom prst="rect">
                  <a:avLst/>
                </a:prstGeom>
                <a:noFill/>
                <a:ln w="9525">
                  <a:noFill/>
                  <a:miter lim="800000"/>
                  <a:headEnd/>
                  <a:tailEnd/>
                </a:ln>
              </p:spPr>
              <p:txBody>
                <a:bodyPr/>
                <a:lstStyle/>
                <a:p>
                  <a:pPr algn="ctr">
                    <a:tabLst>
                      <a:tab pos="266700" algn="l"/>
                    </a:tabLst>
                  </a:pPr>
                  <a:r>
                    <a:rPr lang="zh-CN" altLang="en-US" sz="2000"/>
                    <a:t>运筹学；计算机</a:t>
                  </a:r>
                </a:p>
                <a:p>
                  <a:pPr algn="ctr" eaLnBrk="0" hangingPunct="0">
                    <a:tabLst>
                      <a:tab pos="266700" algn="l"/>
                    </a:tabLst>
                  </a:pPr>
                  <a:endParaRPr lang="en-US" altLang="zh-CN" sz="2000"/>
                </a:p>
              </p:txBody>
            </p:sp>
            <p:sp>
              <p:nvSpPr>
                <p:cNvPr id="88125" name="Rectangle 153"/>
                <p:cNvSpPr>
                  <a:spLocks noChangeArrowheads="1"/>
                </p:cNvSpPr>
                <p:nvPr/>
              </p:nvSpPr>
              <p:spPr bwMode="auto">
                <a:xfrm>
                  <a:off x="1626" y="3552"/>
                  <a:ext cx="878" cy="384"/>
                </a:xfrm>
                <a:prstGeom prst="rect">
                  <a:avLst/>
                </a:prstGeom>
                <a:noFill/>
                <a:ln w="7">
                  <a:solidFill>
                    <a:srgbClr val="A0A0A0"/>
                  </a:solidFill>
                  <a:miter lim="800000"/>
                  <a:headEnd/>
                  <a:tailEnd/>
                </a:ln>
              </p:spPr>
              <p:txBody>
                <a:bodyPr/>
                <a:lstStyle/>
                <a:p>
                  <a:endParaRPr lang="zh-CN" altLang="en-US"/>
                </a:p>
              </p:txBody>
            </p:sp>
          </p:grpSp>
          <p:grpSp>
            <p:nvGrpSpPr>
              <p:cNvPr id="88121" name="Group 154"/>
              <p:cNvGrpSpPr>
                <a:grpSpLocks/>
              </p:cNvGrpSpPr>
              <p:nvPr/>
            </p:nvGrpSpPr>
            <p:grpSpPr bwMode="auto">
              <a:xfrm>
                <a:off x="2504" y="3552"/>
                <a:ext cx="950" cy="384"/>
                <a:chOff x="2504" y="3552"/>
                <a:chExt cx="950" cy="384"/>
              </a:xfrm>
            </p:grpSpPr>
            <p:sp>
              <p:nvSpPr>
                <p:cNvPr id="88122" name="Rectangle 155"/>
                <p:cNvSpPr>
                  <a:spLocks noChangeArrowheads="1"/>
                </p:cNvSpPr>
                <p:nvPr/>
              </p:nvSpPr>
              <p:spPr bwMode="auto">
                <a:xfrm>
                  <a:off x="2547" y="3552"/>
                  <a:ext cx="864" cy="384"/>
                </a:xfrm>
                <a:prstGeom prst="rect">
                  <a:avLst/>
                </a:prstGeom>
                <a:noFill/>
                <a:ln w="9525">
                  <a:noFill/>
                  <a:miter lim="800000"/>
                  <a:headEnd/>
                  <a:tailEnd/>
                </a:ln>
              </p:spPr>
              <p:txBody>
                <a:bodyPr/>
                <a:lstStyle/>
                <a:p>
                  <a:pPr algn="ctr">
                    <a:tabLst>
                      <a:tab pos="266700" algn="l"/>
                    </a:tabLst>
                  </a:pPr>
                  <a:r>
                    <a:rPr lang="zh-CN" altLang="en-US" sz="2000"/>
                    <a:t>微积分；线性代数</a:t>
                  </a:r>
                </a:p>
                <a:p>
                  <a:pPr algn="ctr" eaLnBrk="0" hangingPunct="0">
                    <a:tabLst>
                      <a:tab pos="266700" algn="l"/>
                    </a:tabLst>
                  </a:pPr>
                  <a:endParaRPr lang="en-US" altLang="zh-CN" sz="2000"/>
                </a:p>
              </p:txBody>
            </p:sp>
            <p:sp>
              <p:nvSpPr>
                <p:cNvPr id="88123" name="Rectangle 156"/>
                <p:cNvSpPr>
                  <a:spLocks noChangeArrowheads="1"/>
                </p:cNvSpPr>
                <p:nvPr/>
              </p:nvSpPr>
              <p:spPr bwMode="auto">
                <a:xfrm>
                  <a:off x="2504" y="3552"/>
                  <a:ext cx="950" cy="384"/>
                </a:xfrm>
                <a:prstGeom prst="rect">
                  <a:avLst/>
                </a:prstGeom>
                <a:noFill/>
                <a:ln w="7">
                  <a:solidFill>
                    <a:srgbClr val="A0A0A0"/>
                  </a:solidFill>
                  <a:miter lim="800000"/>
                  <a:headEnd/>
                  <a:tailEnd/>
                </a:ln>
              </p:spPr>
              <p:txBody>
                <a:bodyPr/>
                <a:lstStyle/>
                <a:p>
                  <a:endParaRPr lang="zh-CN" altLang="en-US"/>
                </a:p>
              </p:txBody>
            </p:sp>
          </p:grpSp>
        </p:grpSp>
        <p:sp>
          <p:nvSpPr>
            <p:cNvPr id="88071" name="Rectangle 157"/>
            <p:cNvSpPr>
              <a:spLocks noChangeArrowheads="1"/>
            </p:cNvSpPr>
            <p:nvPr/>
          </p:nvSpPr>
          <p:spPr bwMode="auto">
            <a:xfrm>
              <a:off x="-3" y="-3"/>
              <a:ext cx="3460" cy="3942"/>
            </a:xfrm>
            <a:prstGeom prst="rect">
              <a:avLst/>
            </a:prstGeom>
            <a:noFill/>
            <a:ln w="9525">
              <a:solidFill>
                <a:srgbClr val="A0A0A0"/>
              </a:solidFill>
              <a:miter lim="800000"/>
              <a:headEnd/>
              <a:tailEnd/>
            </a:ln>
          </p:spPr>
          <p:txBody>
            <a:bodyPr/>
            <a:lstStyle/>
            <a:p>
              <a:endParaRPr lang="zh-CN" altLang="en-US"/>
            </a:p>
          </p:txBody>
        </p:sp>
      </p:gr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2"/>
          <p:cNvSpPr>
            <a:spLocks noGrp="1"/>
          </p:cNvSpPr>
          <p:nvPr>
            <p:ph type="sldNum" sz="quarter" idx="12"/>
          </p:nvPr>
        </p:nvSpPr>
        <p:spPr>
          <a:noFill/>
        </p:spPr>
        <p:txBody>
          <a:bodyPr/>
          <a:lstStyle/>
          <a:p>
            <a:fld id="{006759A9-42A6-440C-AD95-BE7A665F4FB2}" type="slidenum">
              <a:rPr lang="en-US" altLang="zh-CN" smtClean="0"/>
              <a:pPr/>
              <a:t>83</a:t>
            </a:fld>
            <a:endParaRPr lang="en-US" altLang="zh-CN" smtClean="0"/>
          </a:p>
        </p:txBody>
      </p:sp>
      <p:sp>
        <p:nvSpPr>
          <p:cNvPr id="3" name="Text Box 2"/>
          <p:cNvSpPr txBox="1">
            <a:spLocks noChangeArrowheads="1"/>
          </p:cNvSpPr>
          <p:nvPr/>
        </p:nvSpPr>
        <p:spPr bwMode="auto">
          <a:xfrm>
            <a:off x="714348" y="714356"/>
            <a:ext cx="7696200" cy="2830513"/>
          </a:xfrm>
          <a:prstGeom prst="rect">
            <a:avLst/>
          </a:prstGeom>
          <a:noFill/>
          <a:ln w="9525">
            <a:noFill/>
            <a:miter lim="800000"/>
            <a:headEnd/>
            <a:tailEnd/>
          </a:ln>
        </p:spPr>
        <p:txBody>
          <a:bodyPr>
            <a:spAutoFit/>
          </a:bodyPr>
          <a:lstStyle/>
          <a:p>
            <a:pPr>
              <a:spcBef>
                <a:spcPct val="50000"/>
              </a:spcBef>
            </a:pPr>
            <a:r>
              <a:rPr lang="zh-CN" altLang="en-US" sz="2400" dirty="0">
                <a:ea typeface="楷体_GB2312" pitchFamily="49" charset="-122"/>
              </a:rPr>
              <a:t>例 某商业公司计划开办五家新商店。为了尽早建成</a:t>
            </a:r>
          </a:p>
          <a:p>
            <a:pPr>
              <a:spcBef>
                <a:spcPct val="50000"/>
              </a:spcBef>
            </a:pPr>
            <a:r>
              <a:rPr lang="zh-CN" altLang="en-US" sz="2400" dirty="0">
                <a:ea typeface="楷体_GB2312" pitchFamily="49" charset="-122"/>
              </a:rPr>
              <a:t>营业，商业公司决定由</a:t>
            </a:r>
            <a:r>
              <a:rPr lang="en-US" altLang="zh-CN" sz="2400" dirty="0">
                <a:ea typeface="楷体_GB2312" pitchFamily="49" charset="-122"/>
              </a:rPr>
              <a:t>5</a:t>
            </a:r>
            <a:r>
              <a:rPr lang="zh-CN" altLang="en-US" sz="2400" dirty="0">
                <a:ea typeface="楷体_GB2312" pitchFamily="49" charset="-122"/>
              </a:rPr>
              <a:t>家建筑公司分别承建。已知建筑</a:t>
            </a:r>
          </a:p>
          <a:p>
            <a:pPr>
              <a:spcBef>
                <a:spcPct val="50000"/>
              </a:spcBef>
            </a:pPr>
            <a:r>
              <a:rPr lang="zh-CN" altLang="en-US" sz="2400" dirty="0">
                <a:ea typeface="楷体_GB2312" pitchFamily="49" charset="-122"/>
              </a:rPr>
              <a:t>公司                            对新商店                           的建造</a:t>
            </a:r>
          </a:p>
          <a:p>
            <a:pPr>
              <a:spcBef>
                <a:spcPct val="50000"/>
              </a:spcBef>
            </a:pPr>
            <a:r>
              <a:rPr lang="zh-CN" altLang="en-US" sz="2400" dirty="0">
                <a:ea typeface="楷体_GB2312" pitchFamily="49" charset="-122"/>
              </a:rPr>
              <a:t>报价（万元）为                              ，商业公司应当对</a:t>
            </a:r>
            <a:r>
              <a:rPr lang="en-US" altLang="zh-CN" sz="2400" dirty="0">
                <a:ea typeface="楷体_GB2312" pitchFamily="49" charset="-122"/>
              </a:rPr>
              <a:t>5</a:t>
            </a:r>
            <a:r>
              <a:rPr lang="zh-CN" altLang="en-US" sz="2400" dirty="0">
                <a:ea typeface="楷体_GB2312" pitchFamily="49" charset="-122"/>
              </a:rPr>
              <a:t>家建筑公司怎样分配建筑任务，才能使总的建筑费用最少？</a:t>
            </a:r>
          </a:p>
        </p:txBody>
      </p:sp>
      <p:graphicFrame>
        <p:nvGraphicFramePr>
          <p:cNvPr id="4" name="Object 2"/>
          <p:cNvGraphicFramePr>
            <a:graphicFrameLocks noChangeAspect="1"/>
          </p:cNvGraphicFramePr>
          <p:nvPr/>
        </p:nvGraphicFramePr>
        <p:xfrm>
          <a:off x="1387448" y="1816081"/>
          <a:ext cx="2133600" cy="512763"/>
        </p:xfrm>
        <a:graphic>
          <a:graphicData uri="http://schemas.openxmlformats.org/presentationml/2006/ole">
            <p:oleObj spid="_x0000_s92163" name="公式" r:id="rId3" imgW="952087" imgH="228501" progId="Equation.3">
              <p:embed/>
            </p:oleObj>
          </a:graphicData>
        </a:graphic>
      </p:graphicFrame>
      <p:graphicFrame>
        <p:nvGraphicFramePr>
          <p:cNvPr id="5" name="Object 3"/>
          <p:cNvGraphicFramePr>
            <a:graphicFrameLocks noChangeAspect="1"/>
          </p:cNvGraphicFramePr>
          <p:nvPr/>
        </p:nvGraphicFramePr>
        <p:xfrm>
          <a:off x="4745011" y="1824019"/>
          <a:ext cx="2130425" cy="506412"/>
        </p:xfrm>
        <a:graphic>
          <a:graphicData uri="http://schemas.openxmlformats.org/presentationml/2006/ole">
            <p:oleObj spid="_x0000_s92164" name="公式" r:id="rId4" imgW="1016000" imgH="241300" progId="Equation.3">
              <p:embed/>
            </p:oleObj>
          </a:graphicData>
        </a:graphic>
      </p:graphicFrame>
      <p:graphicFrame>
        <p:nvGraphicFramePr>
          <p:cNvPr id="6" name="Object 4"/>
          <p:cNvGraphicFramePr>
            <a:graphicFrameLocks noChangeAspect="1"/>
          </p:cNvGraphicFramePr>
          <p:nvPr/>
        </p:nvGraphicFramePr>
        <p:xfrm>
          <a:off x="2911448" y="2320906"/>
          <a:ext cx="2554288" cy="565150"/>
        </p:xfrm>
        <a:graphic>
          <a:graphicData uri="http://schemas.openxmlformats.org/presentationml/2006/ole">
            <p:oleObj spid="_x0000_s92165" name="公式" r:id="rId5" imgW="1091726" imgH="241195" progId="Equation.3">
              <p:embed/>
            </p:oleObj>
          </a:graphicData>
        </a:graphic>
      </p:graphicFrame>
      <p:graphicFrame>
        <p:nvGraphicFramePr>
          <p:cNvPr id="7" name="Object 5"/>
          <p:cNvGraphicFramePr>
            <a:graphicFrameLocks noChangeAspect="1"/>
          </p:cNvGraphicFramePr>
          <p:nvPr/>
        </p:nvGraphicFramePr>
        <p:xfrm>
          <a:off x="2266944" y="4505324"/>
          <a:ext cx="825500" cy="525463"/>
        </p:xfrm>
        <a:graphic>
          <a:graphicData uri="http://schemas.openxmlformats.org/presentationml/2006/ole">
            <p:oleObj spid="_x0000_s92166" name="公式" r:id="rId6" imgW="279158" imgH="177646" progId="Equation.3">
              <p:embed/>
            </p:oleObj>
          </a:graphicData>
        </a:graphic>
      </p:graphicFrame>
      <p:graphicFrame>
        <p:nvGraphicFramePr>
          <p:cNvPr id="8" name="Object 6"/>
          <p:cNvGraphicFramePr>
            <a:graphicFrameLocks noChangeAspect="1"/>
          </p:cNvGraphicFramePr>
          <p:nvPr/>
        </p:nvGraphicFramePr>
        <p:xfrm>
          <a:off x="3105144" y="3819524"/>
          <a:ext cx="393700" cy="2209800"/>
        </p:xfrm>
        <a:graphic>
          <a:graphicData uri="http://schemas.openxmlformats.org/presentationml/2006/ole">
            <p:oleObj spid="_x0000_s92167" name="公式" r:id="rId7" imgW="203200" imgH="1143000" progId="Equation.3">
              <p:embed/>
            </p:oleObj>
          </a:graphicData>
        </a:graphic>
      </p:graphicFrame>
      <p:graphicFrame>
        <p:nvGraphicFramePr>
          <p:cNvPr id="9" name="Object 7"/>
          <p:cNvGraphicFramePr>
            <a:graphicFrameLocks noChangeAspect="1"/>
          </p:cNvGraphicFramePr>
          <p:nvPr/>
        </p:nvGraphicFramePr>
        <p:xfrm>
          <a:off x="3714744" y="3286124"/>
          <a:ext cx="2362200" cy="393700"/>
        </p:xfrm>
        <a:graphic>
          <a:graphicData uri="http://schemas.openxmlformats.org/presentationml/2006/ole">
            <p:oleObj spid="_x0000_s92168" name="公式" r:id="rId8" imgW="1371600" imgH="228600" progId="Equation.3">
              <p:embed/>
            </p:oleObj>
          </a:graphicData>
        </a:graphic>
      </p:graphicFrame>
      <p:graphicFrame>
        <p:nvGraphicFramePr>
          <p:cNvPr id="10" name="Object 8"/>
          <p:cNvGraphicFramePr>
            <a:graphicFrameLocks noChangeAspect="1"/>
          </p:cNvGraphicFramePr>
          <p:nvPr/>
        </p:nvGraphicFramePr>
        <p:xfrm>
          <a:off x="3570281" y="3805237"/>
          <a:ext cx="2655888" cy="2298700"/>
        </p:xfrm>
        <a:graphic>
          <a:graphicData uri="http://schemas.openxmlformats.org/presentationml/2006/ole">
            <p:oleObj spid="_x0000_s92169" name="公式" r:id="rId9" imgW="1320800" imgH="1143000" progId="Equation.3">
              <p:embed/>
            </p:oleObj>
          </a:graphicData>
        </a:graphic>
      </p:graphicFrame>
      <p:sp>
        <p:nvSpPr>
          <p:cNvPr id="11" name="Rectangle 3"/>
          <p:cNvSpPr txBox="1">
            <a:spLocks noChangeArrowheads="1"/>
          </p:cNvSpPr>
          <p:nvPr/>
        </p:nvSpPr>
        <p:spPr bwMode="auto">
          <a:xfrm>
            <a:off x="642910" y="214290"/>
            <a:ext cx="3276600" cy="457200"/>
          </a:xfrm>
          <a:prstGeom prst="rect">
            <a:avLst/>
          </a:prstGeom>
          <a:solidFill>
            <a:srgbClr val="FFCCFF"/>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r>
              <a:rPr kumimoji="1" lang="en-US" altLang="zh-CN" sz="3200" b="0" i="0" u="none" strike="noStrike" kern="0" cap="none" spc="0" normalizeH="0" baseline="0" noProof="0" dirty="0" smtClean="0">
                <a:ln>
                  <a:noFill/>
                </a:ln>
                <a:solidFill>
                  <a:schemeClr val="tx2"/>
                </a:solidFill>
                <a:effectLst/>
                <a:uLnTx/>
                <a:uFillTx/>
                <a:latin typeface="+mj-lt"/>
                <a:ea typeface="楷体_GB2312" pitchFamily="49" charset="-122"/>
                <a:cs typeface="+mj-cs"/>
              </a:rPr>
              <a:t>3</a:t>
            </a:r>
            <a:r>
              <a:rPr kumimoji="1" lang="zh-CN" altLang="en-US" sz="3200" b="0" i="0" u="none" strike="noStrike" kern="0" cap="none" spc="0" normalizeH="0" baseline="0" noProof="0" dirty="0" smtClean="0">
                <a:ln>
                  <a:noFill/>
                </a:ln>
                <a:solidFill>
                  <a:schemeClr val="tx2"/>
                </a:solidFill>
                <a:effectLst/>
                <a:uLnTx/>
                <a:uFillTx/>
                <a:latin typeface="+mj-lt"/>
                <a:ea typeface="楷体_GB2312" pitchFamily="49" charset="-122"/>
                <a:cs typeface="+mj-cs"/>
              </a:rPr>
              <a:t>、指派问题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85800" y="714375"/>
            <a:ext cx="7848600" cy="5021263"/>
          </a:xfrm>
          <a:prstGeom prst="rect">
            <a:avLst/>
          </a:prstGeom>
          <a:noFill/>
          <a:ln w="9525">
            <a:noFill/>
            <a:miter lim="800000"/>
            <a:headEnd/>
            <a:tailEnd/>
          </a:ln>
        </p:spPr>
        <p:txBody>
          <a:bodyPr anchor="ctr">
            <a:spAutoFit/>
          </a:bodyPr>
          <a:lstStyle/>
          <a:p>
            <a:pPr>
              <a:lnSpc>
                <a:spcPct val="150000"/>
              </a:lnSpc>
            </a:pPr>
            <a:r>
              <a:rPr lang="zh-CN" altLang="en-US" sz="2400"/>
              <a:t>上面两个例子的共同特征：</a:t>
            </a:r>
          </a:p>
          <a:p>
            <a:pPr>
              <a:lnSpc>
                <a:spcPct val="150000"/>
              </a:lnSpc>
            </a:pPr>
            <a:r>
              <a:rPr lang="zh-CN" altLang="en-US" sz="2400"/>
              <a:t>（</a:t>
            </a:r>
            <a:r>
              <a:rPr lang="en-US" altLang="zh-CN" sz="2400"/>
              <a:t>1</a:t>
            </a:r>
            <a:r>
              <a:rPr lang="zh-CN" altLang="en-US" sz="2400"/>
              <a:t>）每一个问题都由一组</a:t>
            </a:r>
            <a:r>
              <a:rPr lang="zh-CN" altLang="en-US" sz="2400">
                <a:solidFill>
                  <a:srgbClr val="EF0D07"/>
                </a:solidFill>
              </a:rPr>
              <a:t>决策变量</a:t>
            </a:r>
            <a:r>
              <a:rPr lang="zh-CN" altLang="en-US" sz="2400"/>
              <a:t>来表示某一方案，</a:t>
            </a:r>
          </a:p>
          <a:p>
            <a:pPr>
              <a:lnSpc>
                <a:spcPct val="150000"/>
              </a:lnSpc>
            </a:pPr>
            <a:r>
              <a:rPr lang="zh-CN" altLang="en-US" sz="2400"/>
              <a:t>一般情况下这些变量的取值</a:t>
            </a:r>
            <a:r>
              <a:rPr lang="zh-CN" altLang="en-US" sz="2400">
                <a:solidFill>
                  <a:srgbClr val="EF0D07"/>
                </a:solidFill>
              </a:rPr>
              <a:t>是非负且连续的</a:t>
            </a:r>
            <a:r>
              <a:rPr lang="zh-CN" altLang="en-US" sz="2400"/>
              <a:t>。</a:t>
            </a:r>
          </a:p>
          <a:p>
            <a:pPr>
              <a:lnSpc>
                <a:spcPct val="150000"/>
              </a:lnSpc>
            </a:pPr>
            <a:r>
              <a:rPr lang="zh-CN" altLang="en-US" sz="2400"/>
              <a:t>（</a:t>
            </a:r>
            <a:r>
              <a:rPr lang="en-US" altLang="zh-CN" sz="2400"/>
              <a:t>2</a:t>
            </a:r>
            <a:r>
              <a:rPr lang="zh-CN" altLang="en-US" sz="2400"/>
              <a:t>）存在一定的</a:t>
            </a:r>
            <a:r>
              <a:rPr lang="zh-CN" altLang="en-US" sz="2400">
                <a:solidFill>
                  <a:srgbClr val="FF0000"/>
                </a:solidFill>
              </a:rPr>
              <a:t>约束条件</a:t>
            </a:r>
            <a:r>
              <a:rPr lang="zh-CN" altLang="en-US" sz="2400"/>
              <a:t>，这些约束条件可以用一</a:t>
            </a:r>
          </a:p>
          <a:p>
            <a:pPr>
              <a:lnSpc>
                <a:spcPct val="150000"/>
              </a:lnSpc>
            </a:pPr>
            <a:r>
              <a:rPr lang="zh-CN" altLang="en-US" sz="2400"/>
              <a:t>组线性的等式或不等式来表示。</a:t>
            </a:r>
          </a:p>
          <a:p>
            <a:pPr>
              <a:lnSpc>
                <a:spcPct val="150000"/>
              </a:lnSpc>
            </a:pPr>
            <a:r>
              <a:rPr lang="zh-CN" altLang="en-US" sz="2400"/>
              <a:t>（</a:t>
            </a:r>
            <a:r>
              <a:rPr lang="en-US" altLang="zh-CN" sz="2400"/>
              <a:t>3</a:t>
            </a:r>
            <a:r>
              <a:rPr lang="zh-CN" altLang="en-US" sz="2400"/>
              <a:t>）都有一个要求达到的</a:t>
            </a:r>
            <a:r>
              <a:rPr lang="zh-CN" altLang="en-US" sz="2400">
                <a:solidFill>
                  <a:srgbClr val="FF0000"/>
                </a:solidFill>
              </a:rPr>
              <a:t>目标</a:t>
            </a:r>
            <a:r>
              <a:rPr lang="zh-CN" altLang="en-US" sz="2400"/>
              <a:t>，它用决策变量的</a:t>
            </a:r>
            <a:r>
              <a:rPr lang="zh-CN" altLang="en-US" sz="2400">
                <a:solidFill>
                  <a:srgbClr val="FF0000"/>
                </a:solidFill>
              </a:rPr>
              <a:t>线</a:t>
            </a:r>
          </a:p>
          <a:p>
            <a:pPr>
              <a:lnSpc>
                <a:spcPct val="150000"/>
              </a:lnSpc>
            </a:pPr>
            <a:r>
              <a:rPr lang="zh-CN" altLang="en-US" sz="2400">
                <a:solidFill>
                  <a:srgbClr val="FF0000"/>
                </a:solidFill>
              </a:rPr>
              <a:t>性函数</a:t>
            </a:r>
            <a:r>
              <a:rPr lang="zh-CN" altLang="en-US" sz="2400"/>
              <a:t>（称为目标函数）来表示。按照具体问题的不</a:t>
            </a:r>
          </a:p>
          <a:p>
            <a:pPr>
              <a:lnSpc>
                <a:spcPct val="150000"/>
              </a:lnSpc>
            </a:pPr>
            <a:r>
              <a:rPr lang="zh-CN" altLang="en-US" sz="2400"/>
              <a:t>同，要求目标实现最小或最大。</a:t>
            </a:r>
          </a:p>
          <a:p>
            <a:pPr eaLnBrk="0" hangingPunct="0">
              <a:lnSpc>
                <a:spcPct val="150000"/>
              </a:lnSpc>
            </a:pPr>
            <a:endParaRPr lang="en-US" altLang="zh-CN" sz="24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raight Edge">
  <a:themeElements>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fontScheme name="Straight Edg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6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6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Straight Edge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Straight Edge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Straight Edge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9111</TotalTime>
  <Words>4547</Words>
  <Application>Microsoft Office PowerPoint</Application>
  <PresentationFormat>全屏显示(4:3)</PresentationFormat>
  <Paragraphs>751</Paragraphs>
  <Slides>83</Slides>
  <Notes>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8</vt:i4>
      </vt:variant>
      <vt:variant>
        <vt:lpstr>幻灯片标题</vt:lpstr>
      </vt:variant>
      <vt:variant>
        <vt:i4>83</vt:i4>
      </vt:variant>
    </vt:vector>
  </HeadingPairs>
  <TitlesOfParts>
    <vt:vector size="102" baseType="lpstr">
      <vt:lpstr>Times New Roman</vt:lpstr>
      <vt:lpstr>宋体</vt:lpstr>
      <vt:lpstr>Arial</vt:lpstr>
      <vt:lpstr>Wingdings</vt:lpstr>
      <vt:lpstr>黑体</vt:lpstr>
      <vt:lpstr>楷体_GB2312</vt:lpstr>
      <vt:lpstr>隶书</vt:lpstr>
      <vt:lpstr>Symbol</vt:lpstr>
      <vt:lpstr>MT Extra</vt:lpstr>
      <vt:lpstr>Wingdings 2</vt:lpstr>
      <vt:lpstr>Straight Edge</vt:lpstr>
      <vt:lpstr>文档</vt:lpstr>
      <vt:lpstr>Document</vt:lpstr>
      <vt:lpstr>Microsoft Word 文档</vt:lpstr>
      <vt:lpstr>Microsoft 公式 3.0</vt:lpstr>
      <vt:lpstr>Equation</vt:lpstr>
      <vt:lpstr>MathType 6.0 Equation</vt:lpstr>
      <vt:lpstr>公式</vt:lpstr>
      <vt:lpstr>Microsoft Office Word 97 - 2003 文档</vt:lpstr>
      <vt:lpstr>规划论</vt:lpstr>
      <vt:lpstr>线性规划</vt:lpstr>
      <vt:lpstr>选课策略</vt:lpstr>
      <vt:lpstr>第一节  线性规划问题及其数学模型</vt:lpstr>
      <vt:lpstr>问题的提出</vt:lpstr>
      <vt:lpstr>幻灯片 6</vt:lpstr>
      <vt:lpstr>幻灯片 7</vt:lpstr>
      <vt:lpstr>幻灯片 8</vt:lpstr>
      <vt:lpstr>幻灯片 9</vt:lpstr>
      <vt:lpstr>幻灯片 10</vt:lpstr>
      <vt:lpstr>幻灯片 11</vt:lpstr>
      <vt:lpstr>幻灯片 12</vt:lpstr>
      <vt:lpstr>幻灯片 13</vt:lpstr>
      <vt:lpstr>幻灯片 14</vt:lpstr>
      <vt:lpstr>（五）例题分析1：生产计划问题</vt:lpstr>
      <vt:lpstr>幻灯片 16</vt:lpstr>
      <vt:lpstr>例题分析2：食谱问题</vt:lpstr>
      <vt:lpstr>幻灯片 18</vt:lpstr>
      <vt:lpstr>例题分析3：人力资源分配问题</vt:lpstr>
      <vt:lpstr>幻灯片 20</vt:lpstr>
      <vt:lpstr>例题分析4：投资问题</vt:lpstr>
      <vt:lpstr>幻灯片 22</vt:lpstr>
      <vt:lpstr>幻灯片 23</vt:lpstr>
      <vt:lpstr>（六）线性规划解法（图解法）</vt:lpstr>
      <vt:lpstr>幻灯片 25</vt:lpstr>
      <vt:lpstr>幻灯片 26</vt:lpstr>
      <vt:lpstr>幻灯片 27</vt:lpstr>
      <vt:lpstr>线性规划的图解法</vt:lpstr>
      <vt:lpstr>直线的画法</vt:lpstr>
      <vt:lpstr>交点的求法</vt:lpstr>
      <vt:lpstr>幻灯片 31</vt:lpstr>
      <vt:lpstr>幻灯片 32</vt:lpstr>
      <vt:lpstr>线性规划求解结论</vt:lpstr>
      <vt:lpstr>幻灯片 34</vt:lpstr>
      <vt:lpstr>幻灯片 35</vt:lpstr>
      <vt:lpstr>幻灯片 36</vt:lpstr>
      <vt:lpstr>幻灯片 37</vt:lpstr>
      <vt:lpstr>幻灯片 38</vt:lpstr>
      <vt:lpstr>第二节  整数规划、0-1整数规划</vt:lpstr>
      <vt:lpstr>幻灯片 40</vt:lpstr>
      <vt:lpstr>幻灯片 41</vt:lpstr>
      <vt:lpstr>幻灯片 42</vt:lpstr>
      <vt:lpstr>幻灯片 43</vt:lpstr>
      <vt:lpstr>幻灯片 44</vt:lpstr>
      <vt:lpstr>幻灯片 45</vt:lpstr>
      <vt:lpstr>0-1规划</vt:lpstr>
      <vt:lpstr>幻灯片 47</vt:lpstr>
      <vt:lpstr>幻灯片 48</vt:lpstr>
      <vt:lpstr>幻灯片 49</vt:lpstr>
      <vt:lpstr>幻灯片 50</vt:lpstr>
      <vt:lpstr>幻灯片 51</vt:lpstr>
      <vt:lpstr>幻灯片 52</vt:lpstr>
      <vt:lpstr>幻灯片 53</vt:lpstr>
      <vt:lpstr>幻灯片 54</vt:lpstr>
      <vt:lpstr>幻灯片 55</vt:lpstr>
      <vt:lpstr>0-1规划的matlab函数</vt:lpstr>
      <vt:lpstr>函数linprog(f,A,b,Aeq,beq)使用方法</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1、线性规划问题</vt:lpstr>
      <vt:lpstr>幻灯片 81</vt:lpstr>
      <vt:lpstr>2、选课策略</vt:lpstr>
      <vt:lpstr>幻灯片 83</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运筹学</dc:title>
  <dc:creator>user</dc:creator>
  <cp:lastModifiedBy>User</cp:lastModifiedBy>
  <cp:revision>354</cp:revision>
  <dcterms:created xsi:type="dcterms:W3CDTF">2003-03-07T02:51:57Z</dcterms:created>
  <dcterms:modified xsi:type="dcterms:W3CDTF">2016-05-18T09:10:45Z</dcterms:modified>
</cp:coreProperties>
</file>