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88" d="100"/>
          <a:sy n="88" d="100"/>
        </p:scale>
        <p:origin x="148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8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4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bstract grey geometric shine and layer elements with diagonal lines texture">
            <a:extLst>
              <a:ext uri="{FF2B5EF4-FFF2-40B4-BE49-F238E27FC236}">
                <a16:creationId xmlns:a16="http://schemas.microsoft.com/office/drawing/2014/main" id="{52095B47-C37A-795F-31B0-6F7C8ACD7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7" r="1045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538C443F-7F00-9B6D-A0BA-2DACBE084F46}"/>
              </a:ext>
            </a:extLst>
          </p:cNvPr>
          <p:cNvSpPr txBox="1">
            <a:spLocks/>
          </p:cNvSpPr>
          <p:nvPr/>
        </p:nvSpPr>
        <p:spPr>
          <a:xfrm>
            <a:off x="1524000" y="2557463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Darwin Zapata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29CFE45-C030-1484-DFB2-675FF7A1E32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N00170456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D3EEB2-644A-A798-9685-09B8B7FC4468}"/>
              </a:ext>
            </a:extLst>
          </p:cNvPr>
          <p:cNvSpPr/>
          <p:nvPr/>
        </p:nvSpPr>
        <p:spPr>
          <a:xfrm>
            <a:off x="4337507" y="1702694"/>
            <a:ext cx="35650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>
                <a:latin typeface="Times" pitchFamily="2" charset="0"/>
              </a:rPr>
              <a:t>SW Project</a:t>
            </a:r>
            <a:endParaRPr lang="en-US" sz="54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0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5E09-1B82-8B7F-5E2F-5F2DAFB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21" y="1794532"/>
            <a:ext cx="107229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E" sz="8900" dirty="0"/>
              <a:t>Introduction</a:t>
            </a:r>
            <a:br>
              <a:rPr lang="en-IE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7F69F-2312-E03E-9486-744826FCF9F7}"/>
              </a:ext>
            </a:extLst>
          </p:cNvPr>
          <p:cNvSpPr txBox="1"/>
          <p:nvPr/>
        </p:nvSpPr>
        <p:spPr>
          <a:xfrm>
            <a:off x="2806261" y="3120095"/>
            <a:ext cx="7409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Laravel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GitHub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Design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Business – drone</a:t>
            </a:r>
          </a:p>
        </p:txBody>
      </p:sp>
    </p:spTree>
    <p:extLst>
      <p:ext uri="{BB962C8B-B14F-4D97-AF65-F5344CB8AC3E}">
        <p14:creationId xmlns:p14="http://schemas.microsoft.com/office/powerpoint/2010/main" val="319182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5E09-1B82-8B7F-5E2F-5F2DAFB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5" y="396655"/>
            <a:ext cx="107229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E" sz="8900" dirty="0"/>
              <a:t>Design</a:t>
            </a:r>
            <a:br>
              <a:rPr lang="en-IE" dirty="0"/>
            </a:b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A75F46-7BDD-0C8F-D998-3BC423AF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31" y="1585584"/>
            <a:ext cx="7797800" cy="40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5E09-1B82-8B7F-5E2F-5F2DAFB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21" y="833437"/>
            <a:ext cx="107229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E" sz="8900" dirty="0"/>
              <a:t>Database</a:t>
            </a:r>
            <a:br>
              <a:rPr lang="en-IE" dirty="0"/>
            </a:b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A06CB28-EA87-E510-7E47-07F8A6B8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34" y="2285999"/>
            <a:ext cx="5016627" cy="415607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9D263D9-41D3-02D1-E598-E54D0BEDD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642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5E09-1B82-8B7F-5E2F-5F2DAFB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10" y="943194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Development in </a:t>
            </a:r>
            <a:r>
              <a:rPr lang="en-IE" dirty="0" err="1"/>
              <a:t>php</a:t>
            </a:r>
            <a:br>
              <a:rPr lang="en-IE" dirty="0"/>
            </a:b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64405E6-5830-9CBC-A1C7-C817733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03" y="2095353"/>
            <a:ext cx="8022946" cy="38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9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5E09-1B82-8B7F-5E2F-5F2DAFB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10" y="943194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Development Laravel</a:t>
            </a:r>
            <a:br>
              <a:rPr lang="en-IE" dirty="0"/>
            </a:br>
            <a:endParaRPr lang="en-US" dirty="0"/>
          </a:p>
        </p:txBody>
      </p:sp>
      <p:pic>
        <p:nvPicPr>
          <p:cNvPr id="5" name="Picture 4" descr="Text, chat or text message&#10;&#10;Description automatically generated">
            <a:extLst>
              <a:ext uri="{FF2B5EF4-FFF2-40B4-BE49-F238E27FC236}">
                <a16:creationId xmlns:a16="http://schemas.microsoft.com/office/drawing/2014/main" id="{DF9DF00C-EF62-CBC6-C49C-4D1F9233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26" y="1886553"/>
            <a:ext cx="9055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5E09-1B82-8B7F-5E2F-5F2DAFB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10" y="564822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GitHub project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DA2247-5798-CE84-8953-C202B0C16E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67" y="2083994"/>
            <a:ext cx="7099618" cy="30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8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5E09-1B82-8B7F-5E2F-5F2DAFB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10" y="564822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My own reflection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78BA9-AA07-65CC-C050-E530F32366B6}"/>
              </a:ext>
            </a:extLst>
          </p:cNvPr>
          <p:cNvSpPr txBox="1"/>
          <p:nvPr/>
        </p:nvSpPr>
        <p:spPr>
          <a:xfrm>
            <a:off x="2043113" y="2400300"/>
            <a:ext cx="820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 My work had errors with Laravel which images and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405C0-67CF-9654-A835-D4429912E4CE}"/>
              </a:ext>
            </a:extLst>
          </p:cNvPr>
          <p:cNvSpPr txBox="1"/>
          <p:nvPr/>
        </p:nvSpPr>
        <p:spPr>
          <a:xfrm>
            <a:off x="2043113" y="3141047"/>
            <a:ext cx="683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 Learned bootstrap which </a:t>
            </a:r>
            <a:r>
              <a:rPr lang="en-US" sz="2400" dirty="0" err="1">
                <a:solidFill>
                  <a:schemeClr val="bg1"/>
                </a:solidFill>
              </a:rPr>
              <a:t>colours</a:t>
            </a:r>
            <a:r>
              <a:rPr lang="en-US" sz="2400" dirty="0">
                <a:solidFill>
                  <a:schemeClr val="bg1"/>
                </a:solidFill>
              </a:rPr>
              <a:t>, boxes, icons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B5D4B-89A9-FD5B-AE3F-62C552D324A5}"/>
              </a:ext>
            </a:extLst>
          </p:cNvPr>
          <p:cNvSpPr txBox="1"/>
          <p:nvPr/>
        </p:nvSpPr>
        <p:spPr>
          <a:xfrm>
            <a:off x="2043113" y="3803199"/>
            <a:ext cx="6688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 Learned Laravel which route, web, controllers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3899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60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Posterama</vt:lpstr>
      <vt:lpstr>Times</vt:lpstr>
      <vt:lpstr>SineVTI</vt:lpstr>
      <vt:lpstr>PowerPoint Presentation</vt:lpstr>
      <vt:lpstr>Introduction </vt:lpstr>
      <vt:lpstr>Design </vt:lpstr>
      <vt:lpstr>Database </vt:lpstr>
      <vt:lpstr>Development in php </vt:lpstr>
      <vt:lpstr>Development Laravel </vt:lpstr>
      <vt:lpstr>GitHub project</vt:lpstr>
      <vt:lpstr>My own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Darwin Zapata (Student)</dc:creator>
  <cp:lastModifiedBy>Darwin Zapata (Student)</cp:lastModifiedBy>
  <cp:revision>2</cp:revision>
  <dcterms:created xsi:type="dcterms:W3CDTF">2022-05-04T12:31:23Z</dcterms:created>
  <dcterms:modified xsi:type="dcterms:W3CDTF">2022-05-04T14:10:30Z</dcterms:modified>
</cp:coreProperties>
</file>