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2" r:id="rId3"/>
    <p:sldId id="257" r:id="rId4"/>
    <p:sldId id="275" r:id="rId5"/>
    <p:sldId id="261" r:id="rId6"/>
    <p:sldId id="258" r:id="rId7"/>
    <p:sldId id="259" r:id="rId8"/>
    <p:sldId id="274" r:id="rId9"/>
    <p:sldId id="260" r:id="rId10"/>
    <p:sldId id="276" r:id="rId11"/>
    <p:sldId id="263" r:id="rId12"/>
    <p:sldId id="264" r:id="rId13"/>
    <p:sldId id="265" r:id="rId14"/>
    <p:sldId id="266" r:id="rId15"/>
    <p:sldId id="278" r:id="rId16"/>
    <p:sldId id="277" r:id="rId17"/>
    <p:sldId id="279" r:id="rId18"/>
    <p:sldId id="280" r:id="rId19"/>
    <p:sldId id="281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748"/>
    <a:srgbClr val="2200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242" autoAdjust="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392803-CE2F-4D06-9E25-2E73E676E264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E37C4-1E5E-436D-B640-54C1FE3B6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322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E37C4-1E5E-436D-B640-54C1FE3B6C7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318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288C2-20D5-AD38-63FD-13F1FF7FA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75E3E1-8AA7-F482-9122-8E74207F8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48D184-96CA-A25C-0798-9BD08F381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4857-6347-4810-AB30-EAB84F3838F0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704C23-0BB4-3FC8-9751-0C2BE8894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2D33ED-7FB0-45A1-D183-226887007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1699-3997-47E5-B066-AB00E8C18AA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89B6C998-6CD7-2F49-2C52-FBF8D406120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1682"/>
            </a:avLst>
          </a:prstGeom>
          <a:solidFill>
            <a:srgbClr val="0007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306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91844-36A3-7B3B-554C-F9B7FDD05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7FBD8E-8911-9069-69CF-79F17BEA5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1307ED-0B09-0FC5-91BD-22A1A31FF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4857-6347-4810-AB30-EAB84F3838F0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0BF4BA-BDA0-08C6-0BBC-559D6495D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8526E6-3701-5F7F-2D50-19664911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1699-3997-47E5-B066-AB00E8C18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917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F88058B-6675-9A83-59FE-80F855FA4A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EB793C-13CF-D287-A96A-7A7E79EED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C4F757-A0FA-017F-5A72-C9C0AFC7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4857-6347-4810-AB30-EAB84F3838F0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40032-9115-8807-27E1-282AEA127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463F09-A541-3315-F358-1CD6AD92F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1699-3997-47E5-B066-AB00E8C18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261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액자 6">
            <a:extLst>
              <a:ext uri="{FF2B5EF4-FFF2-40B4-BE49-F238E27FC236}">
                <a16:creationId xmlns:a16="http://schemas.microsoft.com/office/drawing/2014/main" id="{7DA82210-24BB-31DB-CCD2-82B4CE2C516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1682"/>
            </a:avLst>
          </a:prstGeom>
          <a:solidFill>
            <a:srgbClr val="0007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677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C135F8-1924-D759-B7C2-4B32B1FC1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9BA6FA-69F8-2A65-2D3E-EFFD2EE21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7755C7-7752-6A7C-D675-B34F0268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4857-6347-4810-AB30-EAB84F3838F0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0EFADE-FD6E-98C8-F068-9148052C3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762A3A-2AED-259B-55D7-31F123A9D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1699-3997-47E5-B066-AB00E8C18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6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C2A7A-8A86-BC78-4338-280E19131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DEEB57-85BF-81E5-B940-0DD2CA6D32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A61A36-4CA7-19C3-F15C-B826B06BD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887A43-090A-A299-E0D0-80B95D7F4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4857-6347-4810-AB30-EAB84F3838F0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1C7BAE-0BDF-7D30-A5A8-D11A42974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C8E6E8-7C44-54CB-A271-B3C00F1B6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1699-3997-47E5-B066-AB00E8C18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270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28F733-DDBD-F642-EF51-3F2EF4CEA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DE5D9C-DF36-2A78-D696-7FA664FAF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FA5F19-9FEE-689D-ED0E-B8E012869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6DAA25-CC4A-7088-8BFE-3694CAAA60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234B78-AB1F-9505-A4E9-95261C4445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68F59B-96E2-DC8C-6AEF-942EC8AA7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4857-6347-4810-AB30-EAB84F3838F0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97C5D1-845E-EB7C-C823-9C663F200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BD2976-859F-2FB2-B66B-98096067B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1699-3997-47E5-B066-AB00E8C18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46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1E607-EAC0-5DDA-0390-EDDA90503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9FEDBE-3554-E453-2527-EDB854ACA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4857-6347-4810-AB30-EAB84F3838F0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94FF4D-FEB9-5FFA-B9DE-E35D0AAAC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6744E8-DB6E-1FC6-FDC4-1123406B9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1699-3997-47E5-B066-AB00E8C18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771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1A3605-77C1-B5B9-8BCF-BAD890681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4857-6347-4810-AB30-EAB84F3838F0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832420-7FB2-4EF9-DF21-24105DCA2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5090A7-30DA-B06D-EA2A-9DC396A6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1699-3997-47E5-B066-AB00E8C18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33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AD245-121A-3F56-8216-062E8072E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0571E7-1D82-A033-FF8D-313C3359A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3DDED8-BA9B-F150-84FE-352797329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17A55A-835C-7EED-752E-D3DCE423B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4857-6347-4810-AB30-EAB84F3838F0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EB92E0-3F1C-B1A7-F4DF-60041320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D5539E-509D-223D-081C-C11FA0C5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1699-3997-47E5-B066-AB00E8C18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70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2ADDB-7744-F3B9-E9EF-4267F8F69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A77DA1-60DF-26A9-7EDE-D67C717449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0D1CEE-4EB9-ACFF-564E-A703D06D5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0BBC23-238A-16D7-59EB-E95D715A5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4857-6347-4810-AB30-EAB84F3838F0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972CB5-9F03-821B-6785-F3F9E7D18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859A31-A0FD-E8AC-419F-5A85D2382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1699-3997-47E5-B066-AB00E8C18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354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EDA012-0DBE-E0ED-E3A7-99317CE03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458B85-B69F-C0D8-76DC-28F81D19D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6719EF-D34B-10CD-AF70-A8F2D8D86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294857-6347-4810-AB30-EAB84F3838F0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5EA62F-07EB-4B23-058F-36234E522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2F3F50-88BF-8420-A180-88929A91E4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8D1699-3997-47E5-B066-AB00E8C18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757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D6178-60C4-17E0-BD3F-6DAFF4FB5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5382" y="2226112"/>
            <a:ext cx="7121236" cy="951489"/>
          </a:xfrm>
        </p:spPr>
        <p:txBody>
          <a:bodyPr anchor="ctr"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GitHub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사용 설명서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961A840-961B-E5BF-B541-8952BB43631F}"/>
              </a:ext>
            </a:extLst>
          </p:cNvPr>
          <p:cNvCxnSpPr/>
          <p:nvPr/>
        </p:nvCxnSpPr>
        <p:spPr>
          <a:xfrm>
            <a:off x="2198255" y="3897743"/>
            <a:ext cx="7850909" cy="0"/>
          </a:xfrm>
          <a:prstGeom prst="line">
            <a:avLst/>
          </a:prstGeom>
          <a:ln>
            <a:solidFill>
              <a:srgbClr val="00074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B79953F-FF40-45B0-6C72-0DF8ECAA4052}"/>
              </a:ext>
            </a:extLst>
          </p:cNvPr>
          <p:cNvSpPr txBox="1"/>
          <p:nvPr/>
        </p:nvSpPr>
        <p:spPr>
          <a:xfrm>
            <a:off x="5098771" y="3177893"/>
            <a:ext cx="1994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sz="3200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3200" b="1" dirty="0">
                <a:latin typeface="굴림" panose="020B0600000101010101" pitchFamily="50" charset="-127"/>
                <a:ea typeface="굴림" panose="020B0600000101010101" pitchFamily="50" charset="-127"/>
              </a:rPr>
              <a:t>Code -</a:t>
            </a:r>
            <a:endParaRPr lang="ko-KR" altLang="en-US" sz="32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9233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44BDE4-B4D8-145E-4ECF-2EA1342FC84B}"/>
              </a:ext>
            </a:extLst>
          </p:cNvPr>
          <p:cNvSpPr txBox="1"/>
          <p:nvPr/>
        </p:nvSpPr>
        <p:spPr>
          <a:xfrm>
            <a:off x="197141" y="176479"/>
            <a:ext cx="5379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Codespaces – Codespaces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 생성하기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E51AA3-F24D-0383-46AC-C596E33CE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63" y="711200"/>
            <a:ext cx="9380245" cy="588665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50BF070-ED64-4CA0-7A6C-6177FB50982D}"/>
              </a:ext>
            </a:extLst>
          </p:cNvPr>
          <p:cNvSpPr/>
          <p:nvPr/>
        </p:nvSpPr>
        <p:spPr>
          <a:xfrm>
            <a:off x="6936508" y="1348503"/>
            <a:ext cx="775856" cy="240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70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F944B3-B23D-5D2B-E9B0-5C878E0A79A9}"/>
              </a:ext>
            </a:extLst>
          </p:cNvPr>
          <p:cNvSpPr txBox="1"/>
          <p:nvPr/>
        </p:nvSpPr>
        <p:spPr>
          <a:xfrm>
            <a:off x="197141" y="176479"/>
            <a:ext cx="5379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Codespaces – Codespaces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 생성하기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898906-492A-0034-546E-512CC3CDC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45" y="789708"/>
            <a:ext cx="9994457" cy="513080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5E44BA9-A50B-F603-0F75-FB1346DE9A6A}"/>
              </a:ext>
            </a:extLst>
          </p:cNvPr>
          <p:cNvSpPr/>
          <p:nvPr/>
        </p:nvSpPr>
        <p:spPr>
          <a:xfrm>
            <a:off x="5403267" y="3611413"/>
            <a:ext cx="1542477" cy="240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04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70FAC89-EFB6-7DB3-CD7D-A9D50B80C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73" y="765924"/>
            <a:ext cx="11335371" cy="55702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25FCD6-7915-0C42-3A5A-C0E6F2208C45}"/>
              </a:ext>
            </a:extLst>
          </p:cNvPr>
          <p:cNvSpPr txBox="1"/>
          <p:nvPr/>
        </p:nvSpPr>
        <p:spPr>
          <a:xfrm>
            <a:off x="197141" y="176479"/>
            <a:ext cx="5379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Codespaces – Codespaces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 생성하기</a:t>
            </a:r>
          </a:p>
        </p:txBody>
      </p:sp>
    </p:spTree>
    <p:extLst>
      <p:ext uri="{BB962C8B-B14F-4D97-AF65-F5344CB8AC3E}">
        <p14:creationId xmlns:p14="http://schemas.microsoft.com/office/powerpoint/2010/main" val="3950116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FEACDE-BBA9-E6ED-95ED-F85DDAEED5A3}"/>
              </a:ext>
            </a:extLst>
          </p:cNvPr>
          <p:cNvSpPr txBox="1"/>
          <p:nvPr/>
        </p:nvSpPr>
        <p:spPr>
          <a:xfrm>
            <a:off x="197141" y="176479"/>
            <a:ext cx="5379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Codespaces – Codespaces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 관리하기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D5B1B8-952D-E5A1-C0E2-7992CC1E77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186"/>
          <a:stretch/>
        </p:blipFill>
        <p:spPr>
          <a:xfrm>
            <a:off x="2804805" y="807719"/>
            <a:ext cx="5918468" cy="547986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D12DD73-B804-6F1B-C60B-11225AA1B365}"/>
              </a:ext>
            </a:extLst>
          </p:cNvPr>
          <p:cNvSpPr/>
          <p:nvPr/>
        </p:nvSpPr>
        <p:spPr>
          <a:xfrm>
            <a:off x="2906026" y="2438400"/>
            <a:ext cx="847367" cy="2613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44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419D23-CC51-331C-155D-09835C3CA265}"/>
              </a:ext>
            </a:extLst>
          </p:cNvPr>
          <p:cNvSpPr txBox="1"/>
          <p:nvPr/>
        </p:nvSpPr>
        <p:spPr>
          <a:xfrm>
            <a:off x="197141" y="176479"/>
            <a:ext cx="5379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Codespaces – Codespaces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 관리하기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ADBF5F-BE37-92A7-47D6-1E63616EE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96" y="808885"/>
            <a:ext cx="11748655" cy="577943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253B613-EF30-B114-B489-152F3D09AFE7}"/>
              </a:ext>
            </a:extLst>
          </p:cNvPr>
          <p:cNvSpPr/>
          <p:nvPr/>
        </p:nvSpPr>
        <p:spPr>
          <a:xfrm>
            <a:off x="2244442" y="3773791"/>
            <a:ext cx="9651994" cy="10520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0FBF9A-729F-66D0-28B3-50FE9ADFDA93}"/>
              </a:ext>
            </a:extLst>
          </p:cNvPr>
          <p:cNvSpPr txBox="1"/>
          <p:nvPr/>
        </p:nvSpPr>
        <p:spPr>
          <a:xfrm>
            <a:off x="5176528" y="5767979"/>
            <a:ext cx="2723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나의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Codespaces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목록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A1DDC4E-5748-3DB6-F068-6C9BE29FBA29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538440" y="4825872"/>
            <a:ext cx="0" cy="9421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8DE3E0-0A84-AB93-4A0A-142C8AFF2378}"/>
              </a:ext>
            </a:extLst>
          </p:cNvPr>
          <p:cNvSpPr/>
          <p:nvPr/>
        </p:nvSpPr>
        <p:spPr>
          <a:xfrm>
            <a:off x="2244442" y="1798075"/>
            <a:ext cx="9651994" cy="19018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FFE200-8A9B-9B63-2C12-8E5DF1126CE8}"/>
              </a:ext>
            </a:extLst>
          </p:cNvPr>
          <p:cNvSpPr txBox="1"/>
          <p:nvPr/>
        </p:nvSpPr>
        <p:spPr>
          <a:xfrm>
            <a:off x="5577140" y="1008461"/>
            <a:ext cx="218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사용 가능한 템플릿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EFCA100-F915-B8B9-FA58-7A144DD42EC8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6669567" y="1377793"/>
            <a:ext cx="0" cy="4018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29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6" grpId="0" animBg="1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2F5E364-2B41-F7D6-9A5B-B063A19D7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96" y="808885"/>
            <a:ext cx="11748655" cy="57794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4A99ED-F87C-F486-A701-16355AB7C79D}"/>
              </a:ext>
            </a:extLst>
          </p:cNvPr>
          <p:cNvSpPr txBox="1"/>
          <p:nvPr/>
        </p:nvSpPr>
        <p:spPr>
          <a:xfrm>
            <a:off x="197141" y="176479"/>
            <a:ext cx="5379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Codespaces – Codespaces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 관리하기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63625BA-3872-B52B-B26B-F8348ED0DCD4}"/>
              </a:ext>
            </a:extLst>
          </p:cNvPr>
          <p:cNvSpPr/>
          <p:nvPr/>
        </p:nvSpPr>
        <p:spPr>
          <a:xfrm>
            <a:off x="11139055" y="4359563"/>
            <a:ext cx="406400" cy="2493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13E062-6B57-48CF-3A1C-F283AABC309E}"/>
              </a:ext>
            </a:extLst>
          </p:cNvPr>
          <p:cNvSpPr txBox="1"/>
          <p:nvPr/>
        </p:nvSpPr>
        <p:spPr>
          <a:xfrm>
            <a:off x="8143571" y="4779685"/>
            <a:ext cx="3688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Active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상태의 컨테이너는 접속을 끊은 후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시간 뒤에 자동 종료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1524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9DDCEA-AC88-6416-FEC1-63BB7B6A54D5}"/>
              </a:ext>
            </a:extLst>
          </p:cNvPr>
          <p:cNvSpPr txBox="1"/>
          <p:nvPr/>
        </p:nvSpPr>
        <p:spPr>
          <a:xfrm>
            <a:off x="197141" y="176479"/>
            <a:ext cx="5379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Codespaces – Codespaces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 관리하기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05DF2C-B902-14C7-046B-5FB8BB2D7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417" y="556811"/>
            <a:ext cx="4763165" cy="574437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D6B036C-748B-1724-1E9F-C1889E4F6CB2}"/>
              </a:ext>
            </a:extLst>
          </p:cNvPr>
          <p:cNvSpPr/>
          <p:nvPr/>
        </p:nvSpPr>
        <p:spPr>
          <a:xfrm>
            <a:off x="7774117" y="4709227"/>
            <a:ext cx="333564" cy="2493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1FBC57-08A4-04CB-2FA0-53C39D4CF469}"/>
              </a:ext>
            </a:extLst>
          </p:cNvPr>
          <p:cNvSpPr/>
          <p:nvPr/>
        </p:nvSpPr>
        <p:spPr>
          <a:xfrm>
            <a:off x="5745018" y="1791854"/>
            <a:ext cx="1413428" cy="2894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F1D41F-D635-D689-16D0-A466E2C2B8C5}"/>
              </a:ext>
            </a:extLst>
          </p:cNvPr>
          <p:cNvSpPr txBox="1"/>
          <p:nvPr/>
        </p:nvSpPr>
        <p:spPr>
          <a:xfrm>
            <a:off x="8398700" y="1614718"/>
            <a:ext cx="3630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Stop codespace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를 통해 접속이 끝난 뒤 바로 멈춰주면 무료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제공 시간을 타이트하게 사용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가능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87BBC0B-9714-5FBC-13B1-55FF05B31019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7158446" y="1936602"/>
            <a:ext cx="1240254" cy="1397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29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0F98C6-0B01-EE1C-7C85-FC6A869E707A}"/>
              </a:ext>
            </a:extLst>
          </p:cNvPr>
          <p:cNvSpPr txBox="1"/>
          <p:nvPr/>
        </p:nvSpPr>
        <p:spPr>
          <a:xfrm>
            <a:off x="197141" y="176479"/>
            <a:ext cx="5379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Codespaces – Codespaces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 관리하기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88F508-291F-FEAD-7D83-E67517249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573" y="701256"/>
            <a:ext cx="4349627" cy="583017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3818537-952E-C7BB-4A25-F469A5A453CD}"/>
              </a:ext>
            </a:extLst>
          </p:cNvPr>
          <p:cNvSpPr/>
          <p:nvPr/>
        </p:nvSpPr>
        <p:spPr>
          <a:xfrm>
            <a:off x="5405120" y="4711338"/>
            <a:ext cx="847367" cy="2613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33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55DD6DF-D659-05B7-968C-3A574426D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770" y="738901"/>
            <a:ext cx="5940473" cy="58004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E9DA8D-E1CD-8931-7F82-4CA81DB7609E}"/>
              </a:ext>
            </a:extLst>
          </p:cNvPr>
          <p:cNvSpPr txBox="1"/>
          <p:nvPr/>
        </p:nvSpPr>
        <p:spPr>
          <a:xfrm>
            <a:off x="197141" y="176479"/>
            <a:ext cx="5379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Codespaces – Codespaces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 관리하기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4091D9-0533-6C94-AC49-FD548EA070FA}"/>
              </a:ext>
            </a:extLst>
          </p:cNvPr>
          <p:cNvSpPr/>
          <p:nvPr/>
        </p:nvSpPr>
        <p:spPr>
          <a:xfrm>
            <a:off x="3530138" y="2993374"/>
            <a:ext cx="2047002" cy="516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42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D24B4F-4057-F900-D4C7-6BB601E18D33}"/>
              </a:ext>
            </a:extLst>
          </p:cNvPr>
          <p:cNvSpPr txBox="1"/>
          <p:nvPr/>
        </p:nvSpPr>
        <p:spPr>
          <a:xfrm>
            <a:off x="197141" y="176479"/>
            <a:ext cx="5379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Codespaces – Codespaces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 관리하기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0C77DD-778F-DF22-44D6-21E89F6BF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465" y="1050264"/>
            <a:ext cx="9402487" cy="500132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AE65F53-D6CF-2360-FB61-97EFE684FD12}"/>
              </a:ext>
            </a:extLst>
          </p:cNvPr>
          <p:cNvSpPr/>
          <p:nvPr/>
        </p:nvSpPr>
        <p:spPr>
          <a:xfrm>
            <a:off x="1591300" y="2120293"/>
            <a:ext cx="9033157" cy="25649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358525-9A6C-7901-14D3-1C57FE0514BE}"/>
              </a:ext>
            </a:extLst>
          </p:cNvPr>
          <p:cNvSpPr txBox="1"/>
          <p:nvPr/>
        </p:nvSpPr>
        <p:spPr>
          <a:xfrm>
            <a:off x="8355156" y="4707098"/>
            <a:ext cx="3279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Codespaces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사용량 모니터링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5569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E446C6-3761-2158-B84C-A043A3A16218}"/>
              </a:ext>
            </a:extLst>
          </p:cNvPr>
          <p:cNvSpPr txBox="1"/>
          <p:nvPr/>
        </p:nvSpPr>
        <p:spPr>
          <a:xfrm>
            <a:off x="544949" y="406399"/>
            <a:ext cx="1191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atin typeface="굴림" panose="020B0600000101010101" pitchFamily="50" charset="-127"/>
                <a:ea typeface="굴림" panose="020B0600000101010101" pitchFamily="50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DCA085-BE13-E305-6EDB-AB1450115D1A}"/>
              </a:ext>
            </a:extLst>
          </p:cNvPr>
          <p:cNvSpPr txBox="1"/>
          <p:nvPr/>
        </p:nvSpPr>
        <p:spPr>
          <a:xfrm>
            <a:off x="1274622" y="1219180"/>
            <a:ext cx="5450531" cy="4360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코드 관리하기</a:t>
            </a:r>
            <a:endParaRPr lang="en-US" altLang="ko-KR" sz="24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Commit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전후 코드 비교하기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특정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Commit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시점의 저장소 확인하기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저장소 </a:t>
            </a:r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Fork 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하기</a:t>
            </a:r>
            <a:endParaRPr lang="en-US" altLang="ko-KR" sz="24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Codespaces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Codespaces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란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Codespaces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생성하기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Codespaces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관리하기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5842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19DA239-9EAE-C98E-0158-52DF67B3F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63" y="711200"/>
            <a:ext cx="9380245" cy="588665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80B6EEE-6768-4954-DB1D-D07738A426ED}"/>
              </a:ext>
            </a:extLst>
          </p:cNvPr>
          <p:cNvSpPr/>
          <p:nvPr/>
        </p:nvSpPr>
        <p:spPr>
          <a:xfrm>
            <a:off x="6862620" y="1773374"/>
            <a:ext cx="822036" cy="2586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C838A1-CF38-D841-F418-D2C2BA1EB925}"/>
              </a:ext>
            </a:extLst>
          </p:cNvPr>
          <p:cNvSpPr txBox="1"/>
          <p:nvPr/>
        </p:nvSpPr>
        <p:spPr>
          <a:xfrm>
            <a:off x="197141" y="176479"/>
            <a:ext cx="6247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코드 관리하기 </a:t>
            </a:r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– Commit 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전후 코드 비교하기</a:t>
            </a:r>
          </a:p>
        </p:txBody>
      </p:sp>
    </p:spTree>
    <p:extLst>
      <p:ext uri="{BB962C8B-B14F-4D97-AF65-F5344CB8AC3E}">
        <p14:creationId xmlns:p14="http://schemas.microsoft.com/office/powerpoint/2010/main" val="386265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DCF4C8B-7E3D-E4ED-1C94-AC2F2775B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19" y="914332"/>
            <a:ext cx="11157399" cy="38621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89AF33-F914-CB8C-0C54-C4B1188DB0B4}"/>
              </a:ext>
            </a:extLst>
          </p:cNvPr>
          <p:cNvSpPr txBox="1"/>
          <p:nvPr/>
        </p:nvSpPr>
        <p:spPr>
          <a:xfrm>
            <a:off x="197141" y="176479"/>
            <a:ext cx="6247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코드 관리하기 </a:t>
            </a:r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– Commit 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전후 코드 비교하기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59DD48-BC60-48BD-45C1-780B70EE5C6A}"/>
              </a:ext>
            </a:extLst>
          </p:cNvPr>
          <p:cNvSpPr/>
          <p:nvPr/>
        </p:nvSpPr>
        <p:spPr>
          <a:xfrm>
            <a:off x="781820" y="2336789"/>
            <a:ext cx="963853" cy="2216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811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D7B0919-90A6-BE21-A0D0-4FFDCD4E19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285"/>
          <a:stretch/>
        </p:blipFill>
        <p:spPr>
          <a:xfrm>
            <a:off x="261792" y="1258454"/>
            <a:ext cx="10140685" cy="43410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B8021C-43BC-1A4C-ED8F-10957D8403B0}"/>
              </a:ext>
            </a:extLst>
          </p:cNvPr>
          <p:cNvSpPr txBox="1"/>
          <p:nvPr/>
        </p:nvSpPr>
        <p:spPr>
          <a:xfrm>
            <a:off x="9957965" y="3339084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삭제된 코드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7D0963-3A5D-5B2F-0B25-5BB9FD364364}"/>
              </a:ext>
            </a:extLst>
          </p:cNvPr>
          <p:cNvSpPr txBox="1"/>
          <p:nvPr/>
        </p:nvSpPr>
        <p:spPr>
          <a:xfrm>
            <a:off x="9957965" y="4477464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추가된 코드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E1C85AD-0847-C236-0AE4-76A103D93392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9245600" y="3539139"/>
            <a:ext cx="712365" cy="3678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8F5E6FC-B337-4EAC-DA41-459F5F7E8B6D}"/>
              </a:ext>
            </a:extLst>
          </p:cNvPr>
          <p:cNvCxnSpPr>
            <a:cxnSpLocks/>
          </p:cNvCxnSpPr>
          <p:nvPr/>
        </p:nvCxnSpPr>
        <p:spPr>
          <a:xfrm>
            <a:off x="9245600" y="4313382"/>
            <a:ext cx="712365" cy="3549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526D055-C66E-2C0F-F369-75F52233A377}"/>
              </a:ext>
            </a:extLst>
          </p:cNvPr>
          <p:cNvSpPr txBox="1"/>
          <p:nvPr/>
        </p:nvSpPr>
        <p:spPr>
          <a:xfrm>
            <a:off x="197141" y="176479"/>
            <a:ext cx="6247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코드 관리하기 </a:t>
            </a:r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– Commit 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전후 코드 비교하기</a:t>
            </a:r>
          </a:p>
        </p:txBody>
      </p:sp>
    </p:spTree>
    <p:extLst>
      <p:ext uri="{BB962C8B-B14F-4D97-AF65-F5344CB8AC3E}">
        <p14:creationId xmlns:p14="http://schemas.microsoft.com/office/powerpoint/2010/main" val="3589276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1A9249CF-807C-F21E-572D-C1925CA5F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19" y="914332"/>
            <a:ext cx="11157399" cy="386217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B9603C-73E2-AE70-E3E9-57E210A0A8B4}"/>
              </a:ext>
            </a:extLst>
          </p:cNvPr>
          <p:cNvSpPr/>
          <p:nvPr/>
        </p:nvSpPr>
        <p:spPr>
          <a:xfrm>
            <a:off x="10978766" y="3454389"/>
            <a:ext cx="277091" cy="203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7DBF5F-BFDB-34B6-169F-3937EFFADCA8}"/>
              </a:ext>
            </a:extLst>
          </p:cNvPr>
          <p:cNvSpPr txBox="1"/>
          <p:nvPr/>
        </p:nvSpPr>
        <p:spPr>
          <a:xfrm>
            <a:off x="7703127" y="5006160"/>
            <a:ext cx="4073109" cy="858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해당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commit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시점의 저장소 보기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저장소가 완전히 변경 되는 것은 아님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!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FFDA015-6BB6-E72D-449A-0472F8831FBA}"/>
              </a:ext>
            </a:extLst>
          </p:cNvPr>
          <p:cNvCxnSpPr>
            <a:cxnSpLocks/>
            <a:stCxn id="11" idx="2"/>
            <a:endCxn id="23" idx="0"/>
          </p:cNvCxnSpPr>
          <p:nvPr/>
        </p:nvCxnSpPr>
        <p:spPr>
          <a:xfrm flipH="1">
            <a:off x="9739682" y="3657589"/>
            <a:ext cx="1377630" cy="13485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6846AB1-4405-0F70-8167-FAF61776CC9F}"/>
              </a:ext>
            </a:extLst>
          </p:cNvPr>
          <p:cNvSpPr txBox="1"/>
          <p:nvPr/>
        </p:nvSpPr>
        <p:spPr>
          <a:xfrm>
            <a:off x="197141" y="176479"/>
            <a:ext cx="7553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코드 관리하기 </a:t>
            </a:r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특정 </a:t>
            </a:r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Commit 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시점의 저장소 확인하기</a:t>
            </a:r>
          </a:p>
        </p:txBody>
      </p:sp>
    </p:spTree>
    <p:extLst>
      <p:ext uri="{BB962C8B-B14F-4D97-AF65-F5344CB8AC3E}">
        <p14:creationId xmlns:p14="http://schemas.microsoft.com/office/powerpoint/2010/main" val="813709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EE5F17A-EB9A-24FB-9E42-ECBEBDAC8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04" y="675121"/>
            <a:ext cx="9340841" cy="591415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C27F9A2-5B0D-ECF5-4137-EDE338485639}"/>
              </a:ext>
            </a:extLst>
          </p:cNvPr>
          <p:cNvSpPr/>
          <p:nvPr/>
        </p:nvSpPr>
        <p:spPr>
          <a:xfrm>
            <a:off x="7509170" y="675120"/>
            <a:ext cx="849745" cy="2854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609CAF-A6A2-1583-BDDB-734BADB325ED}"/>
              </a:ext>
            </a:extLst>
          </p:cNvPr>
          <p:cNvSpPr txBox="1"/>
          <p:nvPr/>
        </p:nvSpPr>
        <p:spPr>
          <a:xfrm>
            <a:off x="9208655" y="1136072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해당 저장소의 사본 생성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87E0D4-3FED-952C-EC34-90DD207615BE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8358915" y="817850"/>
            <a:ext cx="849740" cy="5028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7740F19-2F9A-202F-0322-41A40453DA8C}"/>
              </a:ext>
            </a:extLst>
          </p:cNvPr>
          <p:cNvSpPr txBox="1"/>
          <p:nvPr/>
        </p:nvSpPr>
        <p:spPr>
          <a:xfrm>
            <a:off x="197141" y="176479"/>
            <a:ext cx="2507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저장소 </a:t>
            </a:r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Fork 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하기</a:t>
            </a:r>
          </a:p>
        </p:txBody>
      </p:sp>
    </p:spTree>
    <p:extLst>
      <p:ext uri="{BB962C8B-B14F-4D97-AF65-F5344CB8AC3E}">
        <p14:creationId xmlns:p14="http://schemas.microsoft.com/office/powerpoint/2010/main" val="12418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BA85AA-00FB-1A6F-90B8-058E1F6A1CDD}"/>
              </a:ext>
            </a:extLst>
          </p:cNvPr>
          <p:cNvSpPr txBox="1"/>
          <p:nvPr/>
        </p:nvSpPr>
        <p:spPr>
          <a:xfrm>
            <a:off x="197141" y="176479"/>
            <a:ext cx="2507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저장소 </a:t>
            </a:r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Fork 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4B5C03-A3D3-41B4-ABCC-D7B93B9A7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604" y="545811"/>
            <a:ext cx="7421011" cy="592537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99CF81B-1A8D-F01E-D953-336D95E8F40E}"/>
              </a:ext>
            </a:extLst>
          </p:cNvPr>
          <p:cNvSpPr/>
          <p:nvPr/>
        </p:nvSpPr>
        <p:spPr>
          <a:xfrm>
            <a:off x="4017818" y="4268065"/>
            <a:ext cx="267866" cy="2577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01193E-B40F-D41A-9627-01CB00772F2E}"/>
              </a:ext>
            </a:extLst>
          </p:cNvPr>
          <p:cNvSpPr txBox="1"/>
          <p:nvPr/>
        </p:nvSpPr>
        <p:spPr>
          <a:xfrm>
            <a:off x="197141" y="4396941"/>
            <a:ext cx="3578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메인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브렌치만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Fork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할 경우 선택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EC44926-E70A-63D1-FF6F-D29EE3C89EF7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 flipH="1">
            <a:off x="3775365" y="4396942"/>
            <a:ext cx="242453" cy="1846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075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71AC31-8383-34AF-E016-E192537691DF}"/>
              </a:ext>
            </a:extLst>
          </p:cNvPr>
          <p:cNvSpPr txBox="1"/>
          <p:nvPr/>
        </p:nvSpPr>
        <p:spPr>
          <a:xfrm>
            <a:off x="197141" y="176479"/>
            <a:ext cx="4576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Codespaces - Codespaces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란</a:t>
            </a:r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endParaRPr lang="ko-KR" altLang="en-US" sz="24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C5B318-0BE6-6DE0-8D94-1E8FA3F55133}"/>
              </a:ext>
            </a:extLst>
          </p:cNvPr>
          <p:cNvSpPr txBox="1"/>
          <p:nvPr/>
        </p:nvSpPr>
        <p:spPr>
          <a:xfrm>
            <a:off x="470902" y="942109"/>
            <a:ext cx="11250196" cy="1828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GitHub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와 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Vscode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를 결합하여 쉽게 언제 어디서든 코딩 할 수 있는 환경을 구축해주는 서비스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로컬이 아닌 웹에서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Vscode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와 같은 환경으로 작업 가능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달마다 무료 시간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용량 제공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결제 시 더 많은 시간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용량 사용 가능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617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</TotalTime>
  <Words>212</Words>
  <Application>Microsoft Office PowerPoint</Application>
  <PresentationFormat>와이드스크린</PresentationFormat>
  <Paragraphs>43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굴림</vt:lpstr>
      <vt:lpstr>맑은 고딕</vt:lpstr>
      <vt:lpstr>Arial</vt:lpstr>
      <vt:lpstr>Wingdings</vt:lpstr>
      <vt:lpstr>Office 테마</vt:lpstr>
      <vt:lpstr>GitHub 사용 설명서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최가은</dc:creator>
  <cp:lastModifiedBy>최가은</cp:lastModifiedBy>
  <cp:revision>5</cp:revision>
  <dcterms:created xsi:type="dcterms:W3CDTF">2024-07-20T01:55:09Z</dcterms:created>
  <dcterms:modified xsi:type="dcterms:W3CDTF">2024-08-25T16:23:49Z</dcterms:modified>
</cp:coreProperties>
</file>