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8"/>
  </p:notesMasterIdLst>
  <p:sldIdLst>
    <p:sldId id="256" r:id="rId2"/>
    <p:sldId id="258" r:id="rId3"/>
    <p:sldId id="259" r:id="rId4"/>
    <p:sldId id="26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A88619E-E658-4600-8F05-3F07DE9E6299}">
          <p14:sldIdLst>
            <p14:sldId id="256"/>
            <p14:sldId id="258"/>
            <p14:sldId id="259"/>
            <p14:sldId id="266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7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2DB1E-44DB-4D00-AAD7-B136B05F2ED7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1CB4-3BAE-4077-AD27-1F8FD5CC0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12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C1CB4-3BAE-4077-AD27-1F8FD5CC087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99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C1CB4-3BAE-4077-AD27-1F8FD5CC087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499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C1CB4-3BAE-4077-AD27-1F8FD5CC087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989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C1CB4-3BAE-4077-AD27-1F8FD5CC087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625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C1CB4-3BAE-4077-AD27-1F8FD5CC087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479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C1CB4-3BAE-4077-AD27-1F8FD5CC087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27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C1CB4-3BAE-4077-AD27-1F8FD5CC087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747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C1CB4-3BAE-4077-AD27-1F8FD5CC087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74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C1CB4-3BAE-4077-AD27-1F8FD5CC087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841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C1CB4-3BAE-4077-AD27-1F8FD5CC087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08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C1CB4-3BAE-4077-AD27-1F8FD5CC087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619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C1CB4-3BAE-4077-AD27-1F8FD5CC087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59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C1CB4-3BAE-4077-AD27-1F8FD5CC087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887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C1CB4-3BAE-4077-AD27-1F8FD5CC087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88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9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3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5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6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9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9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6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02566-570A-C078-CCA8-323DDC52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9B9A88-FA90-F295-C70E-D920937F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9CAE18-F8A0-AB92-1BA1-70E0AC37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595946-3166-EF0D-286D-8AD086DF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8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2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1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7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1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6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39" r:id="rId5"/>
    <p:sldLayoutId id="2147483728" r:id="rId6"/>
    <p:sldLayoutId id="2147483733" r:id="rId7"/>
    <p:sldLayoutId id="2147483729" r:id="rId8"/>
    <p:sldLayoutId id="2147483730" r:id="rId9"/>
    <p:sldLayoutId id="2147483731" r:id="rId10"/>
    <p:sldLayoutId id="2147483732" r:id="rId11"/>
    <p:sldLayoutId id="2147483734" r:id="rId12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i="0" kern="1200" cap="none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300" kern="1200" spc="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 spc="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 spc="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451DF66-7290-48D2-847F-76C470BFF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1D3B37-7851-0480-614C-17222DEBC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1745" y="1214119"/>
            <a:ext cx="6386796" cy="3339951"/>
          </a:xfrm>
        </p:spPr>
        <p:txBody>
          <a:bodyPr anchor="t">
            <a:normAutofit/>
          </a:bodyPr>
          <a:lstStyle/>
          <a:p>
            <a:pPr algn="r"/>
            <a:r>
              <a:rPr lang="en-US" altLang="ko-KR"/>
              <a:t>GitHub Projects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B8907A-A02D-CF85-4F91-F9AD30ED5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0588" y="4928191"/>
            <a:ext cx="6107952" cy="1190846"/>
          </a:xfrm>
        </p:spPr>
        <p:txBody>
          <a:bodyPr>
            <a:normAutofit/>
          </a:bodyPr>
          <a:lstStyle/>
          <a:p>
            <a:pPr algn="r"/>
            <a:r>
              <a:rPr lang="ko-KR" altLang="en-US"/>
              <a:t>컴퓨터소프트웨어공학과</a:t>
            </a:r>
            <a:endParaRPr lang="en-US" altLang="ko-KR"/>
          </a:p>
          <a:p>
            <a:pPr algn="r"/>
            <a:r>
              <a:rPr lang="en-US" altLang="ko-KR"/>
              <a:t>202307052 </a:t>
            </a:r>
            <a:r>
              <a:rPr lang="ko-KR" altLang="en-US"/>
              <a:t>김수길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23FEC10-513A-4206-9D94-8820D00FE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5"/>
            <a:ext cx="4584879" cy="686397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4879" h="6863976">
                <a:moveTo>
                  <a:pt x="0" y="0"/>
                </a:moveTo>
                <a:lnTo>
                  <a:pt x="4584879" y="0"/>
                </a:lnTo>
                <a:lnTo>
                  <a:pt x="2493114" y="6863976"/>
                </a:lnTo>
                <a:lnTo>
                  <a:pt x="0" y="6863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C2E5CB6-174F-4EF3-942E-29AFD868D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7228" y="-11954"/>
            <a:ext cx="658529" cy="686098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BFA501E-DBD8-48DD-A132-6758DE0F4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088758"/>
            <a:ext cx="3572065" cy="378154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02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425BD-B726-8835-A662-839EDAC8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27" y="152435"/>
            <a:ext cx="10529048" cy="1476375"/>
          </a:xfrm>
        </p:spPr>
        <p:txBody>
          <a:bodyPr>
            <a:normAutofit/>
          </a:bodyPr>
          <a:lstStyle/>
          <a:p>
            <a:r>
              <a:rPr lang="en-US" altLang="ko-KR" dirty="0"/>
              <a:t>GitHub Projects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742390-A661-9026-2DD8-BA0C0CFCD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452" y="1515892"/>
            <a:ext cx="5242672" cy="27614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D2E15F-F8E0-67D9-EA1F-D7968C64987D}"/>
              </a:ext>
            </a:extLst>
          </p:cNvPr>
          <p:cNvSpPr txBox="1"/>
          <p:nvPr/>
        </p:nvSpPr>
        <p:spPr>
          <a:xfrm>
            <a:off x="6555346" y="1512049"/>
            <a:ext cx="5211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이슈나 풀 </a:t>
            </a:r>
            <a:r>
              <a:rPr lang="ko-KR" altLang="en-US" dirty="0" err="1"/>
              <a:t>리퀘스트를</a:t>
            </a:r>
            <a:r>
              <a:rPr lang="ko-KR" altLang="en-US" dirty="0"/>
              <a:t> 추가하였고 </a:t>
            </a:r>
            <a:endParaRPr lang="en-US" altLang="ko-KR" dirty="0"/>
          </a:p>
          <a:p>
            <a:r>
              <a:rPr lang="ko-KR" altLang="en-US" dirty="0"/>
              <a:t>해당 기능개발의 진행에 따라 마우스로 </a:t>
            </a:r>
            <a:r>
              <a:rPr lang="ko-KR" altLang="en-US" dirty="0" err="1"/>
              <a:t>드로그</a:t>
            </a:r>
            <a:r>
              <a:rPr lang="ko-KR" altLang="en-US" dirty="0"/>
              <a:t> 앤 드롭으로 옮기기가 가능</a:t>
            </a:r>
            <a:r>
              <a:rPr lang="en-US" altLang="ko-KR" dirty="0"/>
              <a:t>.</a:t>
            </a:r>
          </a:p>
          <a:p>
            <a:r>
              <a:rPr lang="ko-KR" altLang="en-US" sz="1800" dirty="0"/>
              <a:t>프로젝트의 진행 상황을 한눈에 파악을 가능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B23DCC-2745-534B-DF47-A8582CBB8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407" y="3240995"/>
            <a:ext cx="5028973" cy="3358304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740C107-A22B-129B-A010-C4D02B97A681}"/>
              </a:ext>
            </a:extLst>
          </p:cNvPr>
          <p:cNvSpPr/>
          <p:nvPr/>
        </p:nvSpPr>
        <p:spPr>
          <a:xfrm>
            <a:off x="6249124" y="4319128"/>
            <a:ext cx="359095" cy="3305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1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425BD-B726-8835-A662-839EDAC8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27" y="152435"/>
            <a:ext cx="10529048" cy="1476375"/>
          </a:xfrm>
        </p:spPr>
        <p:txBody>
          <a:bodyPr>
            <a:normAutofit/>
          </a:bodyPr>
          <a:lstStyle/>
          <a:p>
            <a:r>
              <a:rPr lang="en-US" altLang="ko-KR" dirty="0"/>
              <a:t>GitHub Projects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D2E15F-F8E0-67D9-EA1F-D7968C64987D}"/>
              </a:ext>
            </a:extLst>
          </p:cNvPr>
          <p:cNvSpPr txBox="1"/>
          <p:nvPr/>
        </p:nvSpPr>
        <p:spPr>
          <a:xfrm>
            <a:off x="6555346" y="1512049"/>
            <a:ext cx="5211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드로그</a:t>
            </a:r>
            <a:r>
              <a:rPr lang="ko-KR" altLang="en-US" dirty="0"/>
              <a:t> 앤 드롭을 통한 수동적인 움직임이 아닌 </a:t>
            </a:r>
            <a:endParaRPr lang="en-US" altLang="ko-KR" dirty="0"/>
          </a:p>
          <a:p>
            <a:r>
              <a:rPr lang="ko-KR" altLang="en-US" dirty="0"/>
              <a:t>해당 이슈의 진행상태에 따라 자동으로 각각의 열에 옮길 수 있도록 해주는 </a:t>
            </a:r>
            <a:r>
              <a:rPr lang="en-US" altLang="ko-KR" dirty="0"/>
              <a:t>Workflows</a:t>
            </a:r>
            <a:r>
              <a:rPr lang="ko-KR" altLang="en-US" dirty="0"/>
              <a:t> 기능도 존재함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7377B8-48F6-29CD-195E-52EBE0A4A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513" y="1512049"/>
            <a:ext cx="5242671" cy="48981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4C3C50-037E-E435-CB48-C9B78257C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496" y="2593731"/>
            <a:ext cx="4668715" cy="29953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755226-A387-32E7-8FAE-23C6368788F8}"/>
              </a:ext>
            </a:extLst>
          </p:cNvPr>
          <p:cNvSpPr txBox="1"/>
          <p:nvPr/>
        </p:nvSpPr>
        <p:spPr>
          <a:xfrm>
            <a:off x="6515100" y="5732585"/>
            <a:ext cx="4721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</a:t>
            </a:r>
            <a:r>
              <a:rPr lang="ko-KR" altLang="en-US" dirty="0"/>
              <a:t>이 프로젝트에 아이템</a:t>
            </a:r>
            <a:r>
              <a:rPr lang="en-US" altLang="ko-KR" dirty="0"/>
              <a:t>(</a:t>
            </a:r>
            <a:r>
              <a:rPr lang="ko-KR" altLang="en-US" dirty="0"/>
              <a:t>현재는 이슈</a:t>
            </a:r>
            <a:r>
              <a:rPr lang="en-US" altLang="ko-KR" dirty="0"/>
              <a:t>,</a:t>
            </a:r>
            <a:r>
              <a:rPr lang="ko-KR" altLang="en-US" dirty="0"/>
              <a:t>풀 </a:t>
            </a:r>
            <a:r>
              <a:rPr lang="ko-KR" altLang="en-US" dirty="0" err="1"/>
              <a:t>리퀘스트만</a:t>
            </a:r>
            <a:r>
              <a:rPr lang="ko-KR" altLang="en-US" dirty="0"/>
              <a:t> 포함</a:t>
            </a:r>
            <a:r>
              <a:rPr lang="en-US" altLang="ko-KR" dirty="0"/>
              <a:t>)</a:t>
            </a:r>
            <a:r>
              <a:rPr lang="ko-KR" altLang="en-US" dirty="0"/>
              <a:t>이 추가된다면</a:t>
            </a:r>
            <a:r>
              <a:rPr lang="en-US" altLang="ko-KR" dirty="0"/>
              <a:t>, </a:t>
            </a:r>
            <a:r>
              <a:rPr lang="ko-KR" altLang="en-US" dirty="0"/>
              <a:t>자동으로 </a:t>
            </a:r>
            <a:r>
              <a:rPr lang="en-US" altLang="ko-KR" dirty="0"/>
              <a:t>Todo</a:t>
            </a:r>
            <a:r>
              <a:rPr lang="ko-KR" altLang="en-US" dirty="0"/>
              <a:t> 열로 이동한다는 뜻</a:t>
            </a:r>
          </a:p>
        </p:txBody>
      </p:sp>
    </p:spTree>
    <p:extLst>
      <p:ext uri="{BB962C8B-B14F-4D97-AF65-F5344CB8AC3E}">
        <p14:creationId xmlns:p14="http://schemas.microsoft.com/office/powerpoint/2010/main" val="2319592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425BD-B726-8835-A662-839EDAC8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27" y="152435"/>
            <a:ext cx="10529048" cy="1476375"/>
          </a:xfrm>
        </p:spPr>
        <p:txBody>
          <a:bodyPr>
            <a:normAutofit/>
          </a:bodyPr>
          <a:lstStyle/>
          <a:p>
            <a:r>
              <a:rPr lang="en-US" altLang="ko-KR" dirty="0"/>
              <a:t>GitHub Projects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D2E15F-F8E0-67D9-EA1F-D7968C64987D}"/>
              </a:ext>
            </a:extLst>
          </p:cNvPr>
          <p:cNvSpPr txBox="1"/>
          <p:nvPr/>
        </p:nvSpPr>
        <p:spPr>
          <a:xfrm>
            <a:off x="6555346" y="1512049"/>
            <a:ext cx="52116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적용하고 활성화가 됐다면 초록색 점 표시가 뜨게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단순히 추가 뿐만 아니라 닫은 이슈를 다시 열 때</a:t>
            </a:r>
            <a:r>
              <a:rPr lang="en-US" altLang="ko-KR" dirty="0"/>
              <a:t>, </a:t>
            </a:r>
            <a:r>
              <a:rPr lang="ko-KR" altLang="en-US" dirty="0"/>
              <a:t>닫을   때</a:t>
            </a:r>
            <a:r>
              <a:rPr lang="en-US" altLang="ko-KR" dirty="0"/>
              <a:t>,</a:t>
            </a:r>
            <a:r>
              <a:rPr lang="ko-KR" altLang="en-US" dirty="0"/>
              <a:t> 코드 수정이 있을 때</a:t>
            </a:r>
            <a:r>
              <a:rPr lang="en-US" altLang="ko-KR" dirty="0"/>
              <a:t>, </a:t>
            </a:r>
            <a:r>
              <a:rPr lang="ko-KR" altLang="en-US" dirty="0"/>
              <a:t>풀 </a:t>
            </a:r>
            <a:r>
              <a:rPr lang="ko-KR" altLang="en-US" dirty="0" err="1"/>
              <a:t>리퀘스트에</a:t>
            </a:r>
            <a:r>
              <a:rPr lang="ko-KR" altLang="en-US" dirty="0"/>
              <a:t> </a:t>
            </a:r>
            <a:r>
              <a:rPr lang="ko-KR" altLang="en-US" dirty="0" err="1"/>
              <a:t>머지</a:t>
            </a:r>
            <a:r>
              <a:rPr lang="en-US" altLang="ko-KR" dirty="0"/>
              <a:t>(merged)</a:t>
            </a:r>
            <a:r>
              <a:rPr lang="ko-KR" altLang="en-US" dirty="0"/>
              <a:t>가 됐을 때  등등 여러 상황들에 대한 자동화가 가능함</a:t>
            </a:r>
            <a:r>
              <a:rPr lang="en-US" altLang="ko-KR" dirty="0"/>
              <a:t>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D15792-5BEF-1E31-A9BA-AE64291B2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1512049"/>
            <a:ext cx="3267075" cy="462915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FACE3AF-46BC-101E-771D-5CD7B11EA800}"/>
              </a:ext>
            </a:extLst>
          </p:cNvPr>
          <p:cNvSpPr/>
          <p:nvPr/>
        </p:nvSpPr>
        <p:spPr>
          <a:xfrm>
            <a:off x="2953555" y="2326783"/>
            <a:ext cx="240406" cy="1330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EC626BB-BF6C-6623-4AF7-9A3763D6BD72}"/>
              </a:ext>
            </a:extLst>
          </p:cNvPr>
          <p:cNvSpPr/>
          <p:nvPr/>
        </p:nvSpPr>
        <p:spPr>
          <a:xfrm rot="12774131">
            <a:off x="5086699" y="2564191"/>
            <a:ext cx="1499226" cy="213437"/>
          </a:xfrm>
          <a:prstGeom prst="rightArrow">
            <a:avLst>
              <a:gd name="adj1" fmla="val 40025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D6699D7-AD20-602C-230E-DDA5776F4600}"/>
              </a:ext>
            </a:extLst>
          </p:cNvPr>
          <p:cNvSpPr/>
          <p:nvPr/>
        </p:nvSpPr>
        <p:spPr>
          <a:xfrm rot="10800000">
            <a:off x="5118388" y="3510788"/>
            <a:ext cx="1405269" cy="213437"/>
          </a:xfrm>
          <a:prstGeom prst="rightArrow">
            <a:avLst>
              <a:gd name="adj1" fmla="val 40025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2301DA3-8642-CD82-D609-F877D4C001D2}"/>
              </a:ext>
            </a:extLst>
          </p:cNvPr>
          <p:cNvSpPr/>
          <p:nvPr/>
        </p:nvSpPr>
        <p:spPr>
          <a:xfrm rot="8060196">
            <a:off x="5205518" y="4483144"/>
            <a:ext cx="1499226" cy="213437"/>
          </a:xfrm>
          <a:prstGeom prst="rightArrow">
            <a:avLst>
              <a:gd name="adj1" fmla="val 40025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06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425BD-B726-8835-A662-839EDAC8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27" y="152435"/>
            <a:ext cx="10529048" cy="1476375"/>
          </a:xfrm>
        </p:spPr>
        <p:txBody>
          <a:bodyPr>
            <a:normAutofit/>
          </a:bodyPr>
          <a:lstStyle/>
          <a:p>
            <a:r>
              <a:rPr lang="en-US" altLang="ko-KR" dirty="0"/>
              <a:t>GitHub Projects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D2E15F-F8E0-67D9-EA1F-D7968C64987D}"/>
              </a:ext>
            </a:extLst>
          </p:cNvPr>
          <p:cNvSpPr txBox="1"/>
          <p:nvPr/>
        </p:nvSpPr>
        <p:spPr>
          <a:xfrm>
            <a:off x="6555346" y="1512049"/>
            <a:ext cx="5211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당연히  이슈 탭에서 </a:t>
            </a:r>
            <a:r>
              <a:rPr lang="en-US" altLang="ko-KR" dirty="0"/>
              <a:t>Close issue</a:t>
            </a:r>
            <a:r>
              <a:rPr lang="ko-KR" altLang="en-US" dirty="0"/>
              <a:t>를 누르는 것 만으로도 </a:t>
            </a:r>
            <a:endParaRPr lang="en-US" altLang="ko-KR" dirty="0"/>
          </a:p>
          <a:p>
            <a:r>
              <a:rPr lang="ko-KR" altLang="en-US" dirty="0"/>
              <a:t>자동으로 </a:t>
            </a:r>
            <a:r>
              <a:rPr lang="en-US" altLang="ko-KR" dirty="0"/>
              <a:t>Done</a:t>
            </a:r>
            <a:r>
              <a:rPr lang="ko-KR" altLang="en-US" dirty="0"/>
              <a:t> 열로 옮겨 짐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377692-CA68-F598-F03C-103252C02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04" y="1543875"/>
            <a:ext cx="5670542" cy="45676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ADF2F4-7D48-7273-0D01-B095D67EF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531" y="2591545"/>
            <a:ext cx="4833348" cy="2591542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BD7807F-136E-E0C9-88C2-6127A9E755C2}"/>
              </a:ext>
            </a:extLst>
          </p:cNvPr>
          <p:cNvSpPr/>
          <p:nvPr/>
        </p:nvSpPr>
        <p:spPr>
          <a:xfrm>
            <a:off x="6334858" y="3653204"/>
            <a:ext cx="281354" cy="2088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597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425BD-B726-8835-A662-839EDAC8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27" y="152435"/>
            <a:ext cx="10529048" cy="1476375"/>
          </a:xfrm>
        </p:spPr>
        <p:txBody>
          <a:bodyPr>
            <a:normAutofit/>
          </a:bodyPr>
          <a:lstStyle/>
          <a:p>
            <a:r>
              <a:rPr lang="en-US" altLang="ko-KR" dirty="0"/>
              <a:t>GitHub Projects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D2E15F-F8E0-67D9-EA1F-D7968C64987D}"/>
              </a:ext>
            </a:extLst>
          </p:cNvPr>
          <p:cNvSpPr txBox="1"/>
          <p:nvPr/>
        </p:nvSpPr>
        <p:spPr>
          <a:xfrm>
            <a:off x="6555346" y="1512049"/>
            <a:ext cx="5211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기능 개발이 완료가 됐으면  </a:t>
            </a:r>
            <a:r>
              <a:rPr lang="en-US" altLang="ko-KR" dirty="0"/>
              <a:t>Close project </a:t>
            </a:r>
            <a:r>
              <a:rPr lang="ko-KR" altLang="en-US" dirty="0"/>
              <a:t>기능을 사용하여 프로젝트를 닫음</a:t>
            </a:r>
            <a:endParaRPr lang="en-US" altLang="ko-KR" dirty="0"/>
          </a:p>
          <a:p>
            <a:r>
              <a:rPr lang="ko-KR" altLang="en-US" dirty="0"/>
              <a:t>이 기능을 사용하게 되면 더 이상 새로운 이슈나 작업을 추가할 수 없으며</a:t>
            </a:r>
            <a:r>
              <a:rPr lang="en-US" altLang="ko-KR" dirty="0"/>
              <a:t>, </a:t>
            </a:r>
            <a:r>
              <a:rPr lang="ko-KR" altLang="en-US" dirty="0"/>
              <a:t>프로젝트는 일기 전용 상태가 됨</a:t>
            </a:r>
            <a:endParaRPr lang="en-US" altLang="ko-KR" dirty="0"/>
          </a:p>
          <a:p>
            <a:r>
              <a:rPr lang="ko-KR" altLang="en-US" dirty="0"/>
              <a:t>하지만 필요할 경우 나중에 다시 활성화 가능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8850D7-802A-E0CC-321C-48F8F1AF5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27" y="1551842"/>
            <a:ext cx="5559927" cy="3429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2EDE61-4E60-5158-F934-23227AFCC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843" y="3266342"/>
            <a:ext cx="5447985" cy="327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26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425BD-B726-8835-A662-839EDAC8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27" y="152435"/>
            <a:ext cx="10529048" cy="1476375"/>
          </a:xfrm>
        </p:spPr>
        <p:txBody>
          <a:bodyPr>
            <a:normAutofit/>
          </a:bodyPr>
          <a:lstStyle/>
          <a:p>
            <a:r>
              <a:rPr lang="en-US" altLang="ko-KR" dirty="0"/>
              <a:t>GitHub Projects (Setting)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D2E15F-F8E0-67D9-EA1F-D7968C64987D}"/>
              </a:ext>
            </a:extLst>
          </p:cNvPr>
          <p:cNvSpPr txBox="1"/>
          <p:nvPr/>
        </p:nvSpPr>
        <p:spPr>
          <a:xfrm>
            <a:off x="6555346" y="1390288"/>
            <a:ext cx="5211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셋팅에서는 프로젝트 이름</a:t>
            </a:r>
            <a:r>
              <a:rPr lang="en-US" altLang="ko-KR" dirty="0"/>
              <a:t>, </a:t>
            </a:r>
            <a:r>
              <a:rPr lang="ko-KR" altLang="en-US" dirty="0"/>
              <a:t>간단한 소개</a:t>
            </a:r>
            <a:r>
              <a:rPr lang="en-US" altLang="ko-KR" dirty="0"/>
              <a:t>, </a:t>
            </a:r>
            <a:r>
              <a:rPr lang="ko-KR" altLang="en-US" dirty="0"/>
              <a:t>공지사항</a:t>
            </a:r>
            <a:r>
              <a:rPr lang="en-US" altLang="ko-KR" dirty="0"/>
              <a:t>, </a:t>
            </a:r>
            <a:r>
              <a:rPr lang="ko-KR" altLang="en-US" dirty="0"/>
              <a:t>프로젝트 복사</a:t>
            </a:r>
            <a:r>
              <a:rPr lang="en-US" altLang="ko-KR" dirty="0"/>
              <a:t>, </a:t>
            </a:r>
            <a:r>
              <a:rPr lang="ko-KR" altLang="en-US" dirty="0"/>
              <a:t>프로젝트 공개</a:t>
            </a:r>
            <a:r>
              <a:rPr lang="en-US" altLang="ko-KR" dirty="0"/>
              <a:t>/</a:t>
            </a:r>
            <a:r>
              <a:rPr lang="ko-KR" altLang="en-US" dirty="0"/>
              <a:t>비공개 설정</a:t>
            </a:r>
            <a:r>
              <a:rPr lang="en-US" altLang="ko-KR" dirty="0"/>
              <a:t>, </a:t>
            </a:r>
            <a:r>
              <a:rPr lang="ko-KR" altLang="en-US" dirty="0"/>
              <a:t>프로젝트 삭제</a:t>
            </a:r>
            <a:r>
              <a:rPr lang="en-US" altLang="ko-KR" dirty="0"/>
              <a:t>, </a:t>
            </a:r>
            <a:r>
              <a:rPr lang="ko-KR" altLang="en-US" dirty="0"/>
              <a:t>액세스 관리 등등 여러 기능들이 있음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 셋팅에 관련된 것들은 셋팅 창이 아닌 프로젝트 창 </a:t>
            </a:r>
            <a:r>
              <a:rPr lang="ko-KR" altLang="en-US" dirty="0" err="1"/>
              <a:t>이여도</a:t>
            </a:r>
            <a:r>
              <a:rPr lang="ko-KR" altLang="en-US" dirty="0"/>
              <a:t> 가능</a:t>
            </a:r>
            <a:r>
              <a:rPr lang="en-US" altLang="ko-KR" dirty="0"/>
              <a:t>.</a:t>
            </a:r>
          </a:p>
        </p:txBody>
      </p:sp>
      <p:pic>
        <p:nvPicPr>
          <p:cNvPr id="7" name="그림 6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3214829B-7A92-0D50-C794-7164FC617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6" y="1390288"/>
            <a:ext cx="5382911" cy="3214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AE0AA2-D53D-E74F-FAF3-B0446464C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775" y="3144614"/>
            <a:ext cx="2212877" cy="2697602"/>
          </a:xfrm>
          <a:prstGeom prst="rect">
            <a:avLst/>
          </a:prstGeom>
        </p:spPr>
      </p:pic>
      <p:pic>
        <p:nvPicPr>
          <p:cNvPr id="11" name="그림 10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BCDEFD49-43A3-51AE-0720-8C3D6C4452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329" y="3134236"/>
            <a:ext cx="1916269" cy="2940254"/>
          </a:xfrm>
          <a:prstGeom prst="rect">
            <a:avLst/>
          </a:prstGeom>
        </p:spPr>
      </p:pic>
      <p:pic>
        <p:nvPicPr>
          <p:cNvPr id="13" name="그림 12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9C4F980A-C34F-D3DC-3049-4C12DF80DE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75" y="3134236"/>
            <a:ext cx="1963470" cy="1896457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159C249-6BDC-7067-47E4-27DEFEB7D64E}"/>
              </a:ext>
            </a:extLst>
          </p:cNvPr>
          <p:cNvSpPr/>
          <p:nvPr/>
        </p:nvSpPr>
        <p:spPr>
          <a:xfrm>
            <a:off x="7958652" y="4528038"/>
            <a:ext cx="140677" cy="1323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7D0DE09-885D-C6B7-FF96-DBF7E9492392}"/>
              </a:ext>
            </a:extLst>
          </p:cNvPr>
          <p:cNvSpPr/>
          <p:nvPr/>
        </p:nvSpPr>
        <p:spPr>
          <a:xfrm>
            <a:off x="10015598" y="4493415"/>
            <a:ext cx="140677" cy="1323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701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1" name="Straight Connector 104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Connector 104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4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4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5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5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5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78" name="Rectangle 1057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9" name="Straight Connector 1059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0" name="Rectangle 1061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0425BD-B726-8835-A662-839EDAC8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4000" cap="all" dirty="0"/>
              <a:t>감사합니다</a:t>
            </a:r>
            <a:r>
              <a:rPr lang="en-US" altLang="ko-KR" sz="4000" cap="all" dirty="0"/>
              <a:t>.</a:t>
            </a:r>
          </a:p>
        </p:txBody>
      </p:sp>
      <p:cxnSp>
        <p:nvCxnSpPr>
          <p:cNvPr id="1081" name="Straight Connector 1063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Connector 1065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Connector 1067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it] VSCode를 사용하여 React 프로젝트 GitHub에 올리기">
            <a:extLst>
              <a:ext uri="{FF2B5EF4-FFF2-40B4-BE49-F238E27FC236}">
                <a16:creationId xmlns:a16="http://schemas.microsoft.com/office/drawing/2014/main" id="{3DCC07C3-07CD-48BC-ACC5-4550C1003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8422" y="533400"/>
            <a:ext cx="6615155" cy="372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74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FB28A5-1089-3737-909F-2E3FC467D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Projects</a:t>
            </a:r>
            <a:br>
              <a:rPr lang="en-US" altLang="ko-KR" dirty="0"/>
            </a:br>
            <a:r>
              <a:rPr lang="ko-KR" altLang="en-US" dirty="0"/>
              <a:t>왜 사용하는가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5E062-17D4-088F-83FB-10AEDDCA1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작업을 체계적으로 관리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GitHub</a:t>
            </a:r>
            <a:r>
              <a:rPr lang="ko-KR" altLang="en-US" sz="2000" dirty="0"/>
              <a:t>의 다른 기능과 자연스럽게 통합되어 작업 흐름을 단순하게 만들 수 있음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여러</a:t>
            </a:r>
            <a:r>
              <a:rPr lang="en-US" altLang="ko-KR" sz="2000" dirty="0"/>
              <a:t> </a:t>
            </a:r>
            <a:r>
              <a:rPr lang="ko-KR" altLang="en-US" sz="2000" dirty="0"/>
              <a:t>보드 형태로 제공되어 프로젝트의 상태와 진행 상황을 한눈에 파악 가능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팀 구성원이 프로젝트에 대한 작업 내용을 쉽게 공유하고 협력할 수 있음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작업을 </a:t>
            </a:r>
            <a:r>
              <a:rPr lang="ko-KR" altLang="en-US" sz="2000" dirty="0" err="1"/>
              <a:t>시각화하며</a:t>
            </a:r>
            <a:r>
              <a:rPr lang="en-US" altLang="ko-KR" sz="2000" dirty="0"/>
              <a:t>,</a:t>
            </a:r>
            <a:r>
              <a:rPr lang="ko-KR" altLang="en-US" sz="2000" dirty="0"/>
              <a:t> 이슈</a:t>
            </a:r>
            <a:r>
              <a:rPr lang="en-US" altLang="ko-KR" sz="2000" dirty="0"/>
              <a:t>(issue), </a:t>
            </a:r>
            <a:r>
              <a:rPr lang="ko-KR" altLang="en-US" sz="2000" dirty="0"/>
              <a:t>풀 </a:t>
            </a:r>
            <a:r>
              <a:rPr lang="ko-KR" altLang="en-US" sz="2000" dirty="0" err="1"/>
              <a:t>리퀘스트</a:t>
            </a:r>
            <a:r>
              <a:rPr lang="en-US" altLang="ko-KR" sz="2000" dirty="0"/>
              <a:t>(pull request), </a:t>
            </a:r>
            <a:r>
              <a:rPr lang="ko-KR" altLang="en-US" sz="2000" dirty="0"/>
              <a:t>작업 항목을 관리하는 데 용이함 </a:t>
            </a:r>
            <a:endParaRPr lang="en-US" altLang="ko-KR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12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6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0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2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F0425BD-B726-8835-A662-839EDAC8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US" altLang="ko-KR" dirty="0"/>
              <a:t>GitHub Projects </a:t>
            </a:r>
            <a:endParaRPr lang="ko-KR" altLang="en-US" dirty="0"/>
          </a:p>
        </p:txBody>
      </p:sp>
      <p:cxnSp>
        <p:nvCxnSpPr>
          <p:cNvPr id="42" name="Straight Connector 34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FC3294-0EBD-8D4D-F1CE-67D6ED954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0106" y="1989405"/>
            <a:ext cx="4632341" cy="4190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 Project </a:t>
            </a:r>
            <a:r>
              <a:rPr lang="ko-KR" altLang="en-US" dirty="0"/>
              <a:t>생성을 원하는 </a:t>
            </a:r>
            <a:r>
              <a:rPr lang="ko-KR" altLang="en-US" dirty="0" err="1"/>
              <a:t>레포지토리에</a:t>
            </a:r>
            <a:r>
              <a:rPr lang="ko-KR" altLang="en-US" dirty="0"/>
              <a:t> 접속 후 </a:t>
            </a:r>
            <a:r>
              <a:rPr lang="en-US" altLang="ko-KR" dirty="0"/>
              <a:t>Projects </a:t>
            </a:r>
            <a:r>
              <a:rPr lang="ko-KR" altLang="en-US" dirty="0"/>
              <a:t>탭 클릭 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3F30B8ED-A904-B556-730C-C24C44C2D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476" y="2013252"/>
            <a:ext cx="5110163" cy="279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9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425BD-B726-8835-A662-839EDAC8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US" altLang="ko-KR" dirty="0"/>
              <a:t>GitHub Projects </a:t>
            </a:r>
            <a:endParaRPr lang="ko-KR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FC3294-0EBD-8D4D-F1CE-67D6ED954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0106" y="1989405"/>
            <a:ext cx="4632341" cy="4190331"/>
          </a:xfrm>
        </p:spPr>
        <p:txBody>
          <a:bodyPr>
            <a:normAutofit/>
          </a:bodyPr>
          <a:lstStyle/>
          <a:p>
            <a:r>
              <a:rPr lang="en-US" dirty="0"/>
              <a:t>Link a project</a:t>
            </a:r>
            <a:r>
              <a:rPr lang="ko-KR" altLang="en-US" dirty="0"/>
              <a:t> 버튼 옆의 화살표 탭 </a:t>
            </a:r>
            <a:r>
              <a:rPr lang="ko-KR" altLang="en-US" dirty="0" err="1"/>
              <a:t>클릭후</a:t>
            </a:r>
            <a:r>
              <a:rPr lang="en-US" altLang="ko-KR" dirty="0"/>
              <a:t>, New Project</a:t>
            </a:r>
            <a:r>
              <a:rPr lang="ko-KR" altLang="en-US" dirty="0"/>
              <a:t>를 클릭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버튼이 </a:t>
            </a:r>
            <a:r>
              <a:rPr lang="en-US" altLang="ko-KR" dirty="0"/>
              <a:t>New Project</a:t>
            </a:r>
            <a:r>
              <a:rPr lang="ko-KR" altLang="en-US" dirty="0"/>
              <a:t>로 변경되면 클릭해준다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F30B8ED-A904-B556-730C-C24C44C2D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8476" y="2164706"/>
            <a:ext cx="5110163" cy="24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5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425BD-B726-8835-A662-839EDAC8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27" y="152435"/>
            <a:ext cx="10529048" cy="1476375"/>
          </a:xfrm>
        </p:spPr>
        <p:txBody>
          <a:bodyPr>
            <a:normAutofit/>
          </a:bodyPr>
          <a:lstStyle/>
          <a:p>
            <a:r>
              <a:rPr lang="en-US" altLang="ko-KR" dirty="0"/>
              <a:t>GitHub Projects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742390-A661-9026-2DD8-BA0C0CFCD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27" y="1512049"/>
            <a:ext cx="5486245" cy="34391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D2E15F-F8E0-67D9-EA1F-D7968C64987D}"/>
              </a:ext>
            </a:extLst>
          </p:cNvPr>
          <p:cNvSpPr txBox="1"/>
          <p:nvPr/>
        </p:nvSpPr>
        <p:spPr>
          <a:xfrm>
            <a:off x="6555346" y="1512049"/>
            <a:ext cx="5211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속성의 팀 프로젝트의 진행을 위해 </a:t>
            </a:r>
            <a:endParaRPr lang="en-US" altLang="ko-KR" dirty="0"/>
          </a:p>
          <a:p>
            <a:r>
              <a:rPr lang="ko-KR" altLang="en-US" dirty="0"/>
              <a:t>여러가지 템플릿을 제공함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당연하게도 템플릿을 사용하지 않고 개인 커스터마이징도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6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425BD-B726-8835-A662-839EDAC8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27" y="152435"/>
            <a:ext cx="10529048" cy="1476375"/>
          </a:xfrm>
        </p:spPr>
        <p:txBody>
          <a:bodyPr>
            <a:normAutofit/>
          </a:bodyPr>
          <a:lstStyle/>
          <a:p>
            <a:r>
              <a:rPr lang="en-US" altLang="ko-KR" dirty="0"/>
              <a:t>GitHub Projects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742390-A661-9026-2DD8-BA0C0CFCD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3513" y="1512049"/>
            <a:ext cx="5242672" cy="34391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D2E15F-F8E0-67D9-EA1F-D7968C64987D}"/>
              </a:ext>
            </a:extLst>
          </p:cNvPr>
          <p:cNvSpPr txBox="1"/>
          <p:nvPr/>
        </p:nvSpPr>
        <p:spPr>
          <a:xfrm>
            <a:off x="6555346" y="1512049"/>
            <a:ext cx="5211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제일 흔하게 쓰이는 형태인 </a:t>
            </a:r>
            <a:r>
              <a:rPr lang="ko-KR" altLang="en-US" dirty="0" err="1"/>
              <a:t>칸반</a:t>
            </a:r>
            <a:r>
              <a:rPr lang="en-US" altLang="ko-KR" dirty="0"/>
              <a:t>(kanban)</a:t>
            </a:r>
            <a:r>
              <a:rPr lang="ko-KR" altLang="en-US" dirty="0"/>
              <a:t>형을 만들기 위해 </a:t>
            </a:r>
            <a:r>
              <a:rPr lang="en-US" altLang="ko-KR" dirty="0"/>
              <a:t>New view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Board</a:t>
            </a:r>
            <a:r>
              <a:rPr lang="ko-KR" altLang="en-US" dirty="0"/>
              <a:t> 클릭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생성된 </a:t>
            </a:r>
            <a:r>
              <a:rPr lang="en-US" altLang="ko-KR" dirty="0"/>
              <a:t>View 2</a:t>
            </a:r>
            <a:r>
              <a:rPr lang="ko-KR" altLang="en-US" dirty="0"/>
              <a:t>를 더블 클릭하여 이름 변경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A10D8B-B9BB-5409-CD70-10F2FD2B6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335" y="2880575"/>
            <a:ext cx="5692462" cy="346549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FFFB582-8B46-B064-59D9-54A965C5C05E}"/>
              </a:ext>
            </a:extLst>
          </p:cNvPr>
          <p:cNvSpPr/>
          <p:nvPr/>
        </p:nvSpPr>
        <p:spPr>
          <a:xfrm>
            <a:off x="5788263" y="4296322"/>
            <a:ext cx="425002" cy="4335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68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425BD-B726-8835-A662-839EDAC8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27" y="152435"/>
            <a:ext cx="10529048" cy="1476375"/>
          </a:xfrm>
        </p:spPr>
        <p:txBody>
          <a:bodyPr>
            <a:normAutofit/>
          </a:bodyPr>
          <a:lstStyle/>
          <a:p>
            <a:r>
              <a:rPr lang="en-US" altLang="ko-KR" dirty="0"/>
              <a:t>GitHub Projects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742390-A661-9026-2DD8-BA0C0CFCD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727" y="1512049"/>
            <a:ext cx="5317397" cy="4352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D2E15F-F8E0-67D9-EA1F-D7968C64987D}"/>
              </a:ext>
            </a:extLst>
          </p:cNvPr>
          <p:cNvSpPr txBox="1"/>
          <p:nvPr/>
        </p:nvSpPr>
        <p:spPr>
          <a:xfrm>
            <a:off x="6555346" y="1512049"/>
            <a:ext cx="52116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err="1"/>
              <a:t>칸반</a:t>
            </a:r>
            <a:r>
              <a:rPr lang="en-US" altLang="ko-KR" sz="1700" dirty="0"/>
              <a:t>(Kanban)</a:t>
            </a:r>
            <a:r>
              <a:rPr lang="ko-KR" altLang="en-US" sz="1700" dirty="0"/>
              <a:t>형태의 큰 장점은 </a:t>
            </a:r>
            <a:endParaRPr lang="en-US" altLang="ko-KR" sz="1700" dirty="0"/>
          </a:p>
          <a:p>
            <a:r>
              <a:rPr lang="ko-KR" altLang="en-US" sz="1700" dirty="0"/>
              <a:t>작업의 흐름을 시각적으로 관리하여 프로젝트의 진행사항을 한눈에 파악할 수 있다는 것</a:t>
            </a:r>
            <a:r>
              <a:rPr lang="en-US" altLang="ko-KR" sz="1700" dirty="0"/>
              <a:t>.</a:t>
            </a:r>
            <a:r>
              <a:rPr lang="ko-KR" altLang="en-US" sz="1700" dirty="0"/>
              <a:t> </a:t>
            </a:r>
            <a:endParaRPr lang="en-US" altLang="ko-KR" sz="1700" dirty="0"/>
          </a:p>
          <a:p>
            <a:endParaRPr lang="en-US" altLang="ko-K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/>
              <a:t>Todo. </a:t>
            </a:r>
            <a:r>
              <a:rPr lang="ko-KR" altLang="en-US" sz="1700" dirty="0"/>
              <a:t>이슈나 풀 </a:t>
            </a:r>
            <a:r>
              <a:rPr lang="ko-KR" altLang="en-US" sz="1700" dirty="0" err="1"/>
              <a:t>리퀘스트를</a:t>
            </a:r>
            <a:r>
              <a:rPr lang="ko-KR" altLang="en-US" sz="1700" dirty="0"/>
              <a:t> 추가하면 여기서부터 시작 됨</a:t>
            </a:r>
            <a:r>
              <a:rPr lang="en-US" altLang="ko-KR" sz="1700" dirty="0"/>
              <a:t>. </a:t>
            </a:r>
          </a:p>
          <a:p>
            <a:r>
              <a:rPr lang="ko-KR" altLang="en-US" sz="1700" dirty="0"/>
              <a:t>즉 프로젝트의 초기 단계나 계획을 세울 때 유용하며</a:t>
            </a:r>
            <a:r>
              <a:rPr lang="en-US" altLang="ko-KR" sz="1700" dirty="0"/>
              <a:t>,</a:t>
            </a:r>
          </a:p>
          <a:p>
            <a:r>
              <a:rPr lang="ko-KR" altLang="en-US" sz="1700" dirty="0"/>
              <a:t>팀원들의 작업 흐름을 체계적으로 관리할 수 있도록 도움</a:t>
            </a:r>
            <a:r>
              <a:rPr lang="en-US" altLang="ko-KR" sz="1700" dirty="0"/>
              <a:t>.</a:t>
            </a:r>
          </a:p>
          <a:p>
            <a:endParaRPr lang="en-US" altLang="ko-K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/>
              <a:t>In progress. </a:t>
            </a:r>
          </a:p>
          <a:p>
            <a:r>
              <a:rPr lang="ko-KR" altLang="en-US" sz="1700" dirty="0"/>
              <a:t>작업의 현재 진행중을 나타내는 컬럼</a:t>
            </a:r>
            <a:endParaRPr lang="en-US" altLang="ko-KR" sz="1700" dirty="0"/>
          </a:p>
          <a:p>
            <a:r>
              <a:rPr lang="ko-KR" altLang="en-US" sz="1700" dirty="0"/>
              <a:t>진행중인 이슈나 풀 </a:t>
            </a:r>
            <a:r>
              <a:rPr lang="ko-KR" altLang="en-US" sz="1700" dirty="0" err="1"/>
              <a:t>리퀘스트가</a:t>
            </a:r>
            <a:r>
              <a:rPr lang="ko-KR" altLang="en-US" sz="1700" dirty="0"/>
              <a:t> 여기에 해당 됨</a:t>
            </a:r>
            <a:r>
              <a:rPr lang="en-US" altLang="ko-KR" sz="1700" dirty="0"/>
              <a:t>.</a:t>
            </a:r>
          </a:p>
          <a:p>
            <a:endParaRPr lang="en-US" altLang="ko-K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/>
              <a:t>Done. </a:t>
            </a:r>
          </a:p>
          <a:p>
            <a:r>
              <a:rPr lang="ko-KR" altLang="en-US" sz="1700" dirty="0"/>
              <a:t>완료된 작업을 나타내는 컬럼</a:t>
            </a:r>
            <a:endParaRPr lang="en-US" altLang="ko-KR" sz="1700" dirty="0"/>
          </a:p>
          <a:p>
            <a:r>
              <a:rPr lang="ko-KR" altLang="en-US" sz="1700" dirty="0"/>
              <a:t>완성되었거나 더 이상 작업이 필요하지 않은 이슈들이 이 곳으로 이동</a:t>
            </a:r>
            <a:r>
              <a:rPr lang="en-US" altLang="ko-KR" sz="1700" dirty="0"/>
              <a:t>.</a:t>
            </a:r>
          </a:p>
          <a:p>
            <a:r>
              <a:rPr lang="en-US" altLang="ko-KR" sz="1700" dirty="0"/>
              <a:t>Todo</a:t>
            </a:r>
            <a:r>
              <a:rPr lang="ko-KR" altLang="en-US" sz="1700" dirty="0"/>
              <a:t>가 시작이라면 </a:t>
            </a:r>
            <a:r>
              <a:rPr lang="en-US" altLang="ko-KR" sz="1700" dirty="0"/>
              <a:t>Done</a:t>
            </a:r>
            <a:r>
              <a:rPr lang="ko-KR" altLang="en-US" sz="1700" dirty="0"/>
              <a:t>은 끝이라고 보면 됨</a:t>
            </a:r>
            <a:r>
              <a:rPr lang="en-US" altLang="ko-KR" sz="170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57F51-C818-5BB2-CAD9-6CB07C6EF118}"/>
              </a:ext>
            </a:extLst>
          </p:cNvPr>
          <p:cNvSpPr txBox="1"/>
          <p:nvPr/>
        </p:nvSpPr>
        <p:spPr>
          <a:xfrm>
            <a:off x="1013138" y="2893454"/>
            <a:ext cx="15926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새로 추가되는 모든 이슈 </a:t>
            </a:r>
            <a:endParaRPr lang="en-US" altLang="ko-KR" sz="1100" dirty="0"/>
          </a:p>
          <a:p>
            <a:r>
              <a:rPr lang="en-US" altLang="ko-KR" sz="1100" dirty="0"/>
              <a:t>or </a:t>
            </a:r>
          </a:p>
          <a:p>
            <a:r>
              <a:rPr lang="ko-KR" altLang="en-US" sz="1100" dirty="0"/>
              <a:t>새로 열린 모든 풀 </a:t>
            </a:r>
            <a:r>
              <a:rPr lang="ko-KR" altLang="en-US" sz="1100" dirty="0" err="1"/>
              <a:t>리퀘스트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en-US" altLang="ko-KR" sz="1100" dirty="0"/>
              <a:t>Ex)</a:t>
            </a:r>
            <a:r>
              <a:rPr lang="ko-KR" altLang="en-US" sz="1100" dirty="0" err="1"/>
              <a:t>해야할</a:t>
            </a:r>
            <a:r>
              <a:rPr lang="ko-KR" altLang="en-US" sz="1100" dirty="0"/>
              <a:t> 것</a:t>
            </a:r>
            <a:r>
              <a:rPr lang="en-US" altLang="ko-KR" sz="1100" dirty="0"/>
              <a:t>, </a:t>
            </a:r>
            <a:r>
              <a:rPr lang="ko-KR" altLang="en-US" sz="1100" dirty="0"/>
              <a:t>새로운 기능 추가</a:t>
            </a:r>
            <a:r>
              <a:rPr lang="en-US" altLang="ko-KR" sz="1100" dirty="0"/>
              <a:t>, </a:t>
            </a:r>
            <a:r>
              <a:rPr lang="ko-KR" altLang="en-US" sz="1100" dirty="0"/>
              <a:t>기능 수정 등등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7666B-06AE-166D-8861-65290D310EA6}"/>
              </a:ext>
            </a:extLst>
          </p:cNvPr>
          <p:cNvSpPr txBox="1"/>
          <p:nvPr/>
        </p:nvSpPr>
        <p:spPr>
          <a:xfrm>
            <a:off x="2605825" y="2893453"/>
            <a:ext cx="159268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새로 열린 모든 이슈 </a:t>
            </a:r>
            <a:endParaRPr lang="en-US" altLang="ko-KR" sz="1100" dirty="0"/>
          </a:p>
          <a:p>
            <a:r>
              <a:rPr lang="en-US" altLang="ko-KR" sz="1100" dirty="0"/>
              <a:t>or </a:t>
            </a:r>
          </a:p>
          <a:p>
            <a:r>
              <a:rPr lang="ko-KR" altLang="en-US" sz="1100" dirty="0"/>
              <a:t>새로 열린 모든 풀 </a:t>
            </a:r>
            <a:r>
              <a:rPr lang="ko-KR" altLang="en-US" sz="1100" dirty="0" err="1"/>
              <a:t>리퀘스트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A0B53-5DFA-3F4E-ECD1-74AEF07A9749}"/>
              </a:ext>
            </a:extLst>
          </p:cNvPr>
          <p:cNvSpPr txBox="1"/>
          <p:nvPr/>
        </p:nvSpPr>
        <p:spPr>
          <a:xfrm>
            <a:off x="4279923" y="2893452"/>
            <a:ext cx="15926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끝난 이슈</a:t>
            </a:r>
            <a:endParaRPr lang="en-US" altLang="ko-KR" sz="1100" dirty="0"/>
          </a:p>
          <a:p>
            <a:r>
              <a:rPr lang="en-US" altLang="ko-KR" sz="1100" dirty="0"/>
              <a:t>Or</a:t>
            </a:r>
          </a:p>
          <a:p>
            <a:r>
              <a:rPr lang="ko-KR" altLang="en-US" sz="1100" dirty="0" err="1"/>
              <a:t>머지</a:t>
            </a:r>
            <a:r>
              <a:rPr lang="en-US" altLang="ko-KR" sz="1100" dirty="0"/>
              <a:t>(merge)</a:t>
            </a:r>
            <a:r>
              <a:rPr lang="ko-KR" altLang="en-US" sz="1100" dirty="0"/>
              <a:t>가 된 풀 </a:t>
            </a:r>
            <a:r>
              <a:rPr lang="ko-KR" altLang="en-US" sz="1100" dirty="0" err="1"/>
              <a:t>리퀘스트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6279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425BD-B726-8835-A662-839EDAC8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27" y="152435"/>
            <a:ext cx="10529048" cy="1476375"/>
          </a:xfrm>
        </p:spPr>
        <p:txBody>
          <a:bodyPr>
            <a:normAutofit/>
          </a:bodyPr>
          <a:lstStyle/>
          <a:p>
            <a:r>
              <a:rPr lang="en-US" altLang="ko-KR" dirty="0"/>
              <a:t>GitHub Projects </a:t>
            </a:r>
            <a:r>
              <a:rPr lang="ko-KR" altLang="en-US" dirty="0"/>
              <a:t>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742390-A661-9026-2DD8-BA0C0CFCD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2566" y="2386903"/>
            <a:ext cx="3223634" cy="3209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D2E15F-F8E0-67D9-EA1F-D7968C64987D}"/>
              </a:ext>
            </a:extLst>
          </p:cNvPr>
          <p:cNvSpPr txBox="1"/>
          <p:nvPr/>
        </p:nvSpPr>
        <p:spPr>
          <a:xfrm>
            <a:off x="6555346" y="1512049"/>
            <a:ext cx="5211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세세한 작업을 위한 열</a:t>
            </a:r>
            <a:r>
              <a:rPr lang="en-US" altLang="ko-KR" dirty="0"/>
              <a:t>(Column)</a:t>
            </a:r>
            <a:r>
              <a:rPr lang="ko-KR" altLang="en-US" dirty="0"/>
              <a:t> 생성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315BE3-7BBA-55A1-E0AA-2900E83BA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343" y="1347456"/>
            <a:ext cx="2616359" cy="27453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83A403-0A64-BA51-4167-22685A36A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935" y="3336585"/>
            <a:ext cx="4340899" cy="3121269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5DBBA9E-8834-1105-2827-D29E4F505141}"/>
              </a:ext>
            </a:extLst>
          </p:cNvPr>
          <p:cNvSpPr/>
          <p:nvPr/>
        </p:nvSpPr>
        <p:spPr>
          <a:xfrm>
            <a:off x="3588913" y="3275527"/>
            <a:ext cx="343653" cy="321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81D743F-3B1D-28A4-9AA2-5C92A5808578}"/>
              </a:ext>
            </a:extLst>
          </p:cNvPr>
          <p:cNvSpPr/>
          <p:nvPr/>
        </p:nvSpPr>
        <p:spPr>
          <a:xfrm>
            <a:off x="7175626" y="4351892"/>
            <a:ext cx="343653" cy="321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15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425BD-B726-8835-A662-839EDAC8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27" y="152435"/>
            <a:ext cx="10529048" cy="1476375"/>
          </a:xfrm>
        </p:spPr>
        <p:txBody>
          <a:bodyPr>
            <a:normAutofit/>
          </a:bodyPr>
          <a:lstStyle/>
          <a:p>
            <a:r>
              <a:rPr lang="en-US" altLang="ko-KR" dirty="0"/>
              <a:t>GitHub Projects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742390-A661-9026-2DD8-BA0C0CFCD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9117" y="1501646"/>
            <a:ext cx="5242672" cy="2441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D2E15F-F8E0-67D9-EA1F-D7968C64987D}"/>
              </a:ext>
            </a:extLst>
          </p:cNvPr>
          <p:cNvSpPr txBox="1"/>
          <p:nvPr/>
        </p:nvSpPr>
        <p:spPr>
          <a:xfrm>
            <a:off x="6555346" y="1512049"/>
            <a:ext cx="5211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나의 </a:t>
            </a:r>
            <a:r>
              <a:rPr lang="ko-KR" altLang="en-US" dirty="0" err="1"/>
              <a:t>리포지토리에서</a:t>
            </a:r>
            <a:r>
              <a:rPr lang="ko-KR" altLang="en-US" dirty="0"/>
              <a:t> 이슈와 풀 </a:t>
            </a:r>
            <a:r>
              <a:rPr lang="ko-KR" altLang="en-US" dirty="0" err="1"/>
              <a:t>리퀘스트를</a:t>
            </a:r>
            <a:r>
              <a:rPr lang="ko-KR" altLang="en-US" dirty="0"/>
              <a:t> 들고 올 수 있고</a:t>
            </a:r>
            <a:r>
              <a:rPr lang="en-US" altLang="ko-KR" dirty="0"/>
              <a:t>, </a:t>
            </a:r>
            <a:r>
              <a:rPr lang="ko-KR" altLang="en-US" dirty="0"/>
              <a:t>새로운 이슈를 생성할 수도 있음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소프트웨어, 컴퓨터 아이콘, 운영 체제이(가) 표시된 사진&#10;&#10;자동 생성된 설명">
            <a:extLst>
              <a:ext uri="{FF2B5EF4-FFF2-40B4-BE49-F238E27FC236}">
                <a16:creationId xmlns:a16="http://schemas.microsoft.com/office/drawing/2014/main" id="{660CC151-2217-4482-EA1A-D44124C1B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441" y="3151082"/>
            <a:ext cx="6025400" cy="29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7186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Walbaum Light Univers Light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546</Words>
  <Application>Microsoft Office PowerPoint</Application>
  <PresentationFormat>와이드스크린</PresentationFormat>
  <Paragraphs>94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Microsoft GothicNeo</vt:lpstr>
      <vt:lpstr>Microsoft GothicNeo Light</vt:lpstr>
      <vt:lpstr>맑은 고딕</vt:lpstr>
      <vt:lpstr>Arial</vt:lpstr>
      <vt:lpstr>AngleLinesVTI</vt:lpstr>
      <vt:lpstr>GitHub Projects</vt:lpstr>
      <vt:lpstr>Projects 왜 사용하는가?</vt:lpstr>
      <vt:lpstr>GitHub Projects </vt:lpstr>
      <vt:lpstr>GitHub Projects </vt:lpstr>
      <vt:lpstr>GitHub Projects </vt:lpstr>
      <vt:lpstr>GitHub Projects </vt:lpstr>
      <vt:lpstr>GitHub Projects </vt:lpstr>
      <vt:lpstr>GitHub Projects 생성</vt:lpstr>
      <vt:lpstr>GitHub Projects </vt:lpstr>
      <vt:lpstr>GitHub Projects </vt:lpstr>
      <vt:lpstr>GitHub Projects </vt:lpstr>
      <vt:lpstr>GitHub Projects </vt:lpstr>
      <vt:lpstr>GitHub Projects </vt:lpstr>
      <vt:lpstr>GitHub Projects </vt:lpstr>
      <vt:lpstr>GitHub Projects (Setting)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수길 김</dc:creator>
  <cp:lastModifiedBy>수길 김</cp:lastModifiedBy>
  <cp:revision>1</cp:revision>
  <dcterms:created xsi:type="dcterms:W3CDTF">2024-08-27T12:25:32Z</dcterms:created>
  <dcterms:modified xsi:type="dcterms:W3CDTF">2024-08-27T18:02:41Z</dcterms:modified>
</cp:coreProperties>
</file>