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79" r:id="rId3"/>
    <p:sldId id="280" r:id="rId4"/>
    <p:sldId id="258" r:id="rId5"/>
    <p:sldId id="259" r:id="rId6"/>
    <p:sldId id="275" r:id="rId7"/>
    <p:sldId id="257" r:id="rId8"/>
    <p:sldId id="276" r:id="rId9"/>
    <p:sldId id="27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FD368-57D9-F2F9-0FB8-9AD82C493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B15F40-4BD7-29F0-CF9B-3EBB6FBB2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E3832-5D9D-E67F-4C43-FC5B59F9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5F24D-6F02-7CE7-047F-29A125E0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AF224-9EFF-070B-1605-F783F512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1385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0AF22-2D3D-C654-962F-B8486E2C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9E9C73-DE30-4C78-46DD-7A0D1A1E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F8C9B-0596-3386-E0AE-CCFA9921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C66A2-E43C-D22F-BC7E-AD66FE15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0BFE5-3B01-EBA3-41DD-472EAD6B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3900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D6BA30-4692-0475-5242-BA7072BDD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2B423E-B6D1-8AFB-0CD4-D90570948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CE118-85AC-BC92-0A2E-2D90D01E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4F9DC-7EFF-7406-83E6-8CB63C16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DDBBF-83EE-50BB-51EB-120F2A13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117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D13FA-47C4-1DA6-FA64-94E06EFC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4CE63-D41F-76FE-4B16-60305BBDD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8612E-6CC1-59D0-57A1-22A420E6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41E5E-88B8-DCCF-C696-16727348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6F636-803A-DFA1-841C-B9840ABB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624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25005-9444-BE9C-C8C6-A9417ED7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F7FE8-64B8-26B7-34EC-C5B53079D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FCFD3-769A-0A40-BED0-13A917D4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412B6-8027-0FEC-BFC7-041428EA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CA8D8-96B4-F3FD-642F-3F9BF84D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421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92685-FC88-FB93-0E68-8BDAC07A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EFB5F-F844-9343-58E9-29FB49567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F6271E-525B-058D-203E-2CE105AC8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8B4CD-6B22-F87A-5CF1-6033999B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05B5DE-0500-4D4F-BE58-5BC7A4C7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8A12CC-A719-FD2A-5BDD-4BB08D90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8914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67B04-63E5-CBAC-4992-798652EE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C3D44-6023-ADF5-7D67-CBD4E959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64D33-3906-9DFC-02A4-7B336F6A3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97ED06-1E4C-A368-97FE-F0BA82A56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7D795D-A35F-22D0-B20C-1D40512A9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62A0B6-CB79-F7DA-772F-7A8777F4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A25908-9784-0DD4-25AC-CBBA16C3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5F766B-E09D-4D2C-DAE9-6417F8C8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708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EF256-02BA-743F-0700-0441EC59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B1EAD1-E55B-ADE9-C900-74524E41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8740B3-83BD-0E7A-B861-5939668C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C6AEEB-D84F-B8E9-8F0A-5E393E0D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2431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FB4C22-7196-C9EF-7A0D-AB1AA5DE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8DE68B-1763-90E4-DBC9-0A8737DD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6E6B2E-4688-FF93-8CC0-F12B0067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31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AB399-C758-9CF8-9BC9-1A4A820D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EF689-0DB8-4F94-77FE-41EE53FD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50539E-EF81-6410-E39C-94117FD22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14A5B9-1C66-0E76-F5D5-525FBF94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C43604-0AD3-2C5D-9703-634753E9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4523B-6546-FB3C-599D-0FBA91F4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2841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A00F2-8A83-EFF6-6BA3-2690F924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7E08F9-A702-0E34-5B68-BCD27CD2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BC0CF-527D-F6F7-46B5-D6FBE0282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F0CD5-087A-47F3-D5A2-DC1AF799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F0958-944D-773D-F3B4-DA03D1B6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608C7B-0C8E-7661-0F61-302DFD8B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541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8FF2-5631-1482-3F4D-4525EF25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37752-9C7A-4765-4A8D-7478AD715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CB951-7978-30E4-529F-B6F83208E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8/26/2024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C8C18-A095-958C-2CB3-ED620AF3D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355EE-466B-70E7-3555-5BCE285FC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7015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7589D-ECD9-86ED-F3DB-B4DC08CF7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98" y="1467631"/>
            <a:ext cx="3958856" cy="3793482"/>
          </a:xfrm>
        </p:spPr>
        <p:txBody>
          <a:bodyPr anchor="ctr">
            <a:normAutofit/>
          </a:bodyPr>
          <a:lstStyle/>
          <a:p>
            <a:r>
              <a:rPr lang="en-US" altLang="ko-KR" dirty="0" err="1">
                <a:latin typeface="프리젠테이션 6 SemiBold" pitchFamily="2" charset="-127"/>
                <a:ea typeface="프리젠테이션 6 SemiBold" pitchFamily="2" charset="-127"/>
              </a:rPr>
              <a:t>Github</a:t>
            </a:r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 Actions</a:t>
            </a:r>
            <a:endParaRPr lang="ko-KR" altLang="en-US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6BD6D-1C75-2913-F686-C75A1E20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515" r="9869" b="2"/>
          <a:stretch/>
        </p:blipFill>
        <p:spPr>
          <a:xfrm>
            <a:off x="4820093" y="10"/>
            <a:ext cx="73719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4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252623-B3CA-DCF3-E5C4-27E19DF9D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35" y="1143000"/>
            <a:ext cx="5802832" cy="4292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A9B6F6-89DD-93E1-A32D-A3F0459DB30A}"/>
              </a:ext>
            </a:extLst>
          </p:cNvPr>
          <p:cNvSpPr txBox="1"/>
          <p:nvPr/>
        </p:nvSpPr>
        <p:spPr>
          <a:xfrm>
            <a:off x="7022031" y="3136612"/>
            <a:ext cx="448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명령어 </a:t>
            </a:r>
            <a:r>
              <a:rPr lang="en-US" altLang="ko-KR" sz="1600" dirty="0" err="1">
                <a:latin typeface="프리젠테이션 6 SemiBold" pitchFamily="2" charset="-127"/>
                <a:ea typeface="프리젠테이션 6 SemiBold" pitchFamily="2" charset="-127"/>
              </a:rPr>
              <a:t>pwd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현재 작업 위치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)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와 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ls -al(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디렉터리 목록 보기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)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도 잘 실행 됐다는 걸 볼 수 있음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BC9D219-35E1-D463-EE05-30754BF84795}"/>
              </a:ext>
            </a:extLst>
          </p:cNvPr>
          <p:cNvSpPr/>
          <p:nvPr/>
        </p:nvSpPr>
        <p:spPr>
          <a:xfrm>
            <a:off x="2726266" y="3352801"/>
            <a:ext cx="2853267" cy="1346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3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7F9DAF-2609-B773-7582-D1A5FFF4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78797" cy="33021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582EAC-F85E-FDE5-F8B9-80E51F70A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" y="3302170"/>
            <a:ext cx="5756572" cy="21210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A59944-4DBA-E3F8-84D4-8EACB69CE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022" y="0"/>
            <a:ext cx="5942867" cy="43264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4D3790-D646-8239-94E5-EFC90C63B6C4}"/>
              </a:ext>
            </a:extLst>
          </p:cNvPr>
          <p:cNvSpPr txBox="1"/>
          <p:nvPr/>
        </p:nvSpPr>
        <p:spPr>
          <a:xfrm>
            <a:off x="6841689" y="4809067"/>
            <a:ext cx="490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</a:rPr>
              <a:t>Hello</a:t>
            </a:r>
            <a:r>
              <a:rPr lang="ko-KR" altLang="en-US" sz="2000" dirty="0">
                <a:latin typeface="프리젠테이션 7 Bold" pitchFamily="2" charset="-127"/>
                <a:ea typeface="프리젠테이션 7 Bold" pitchFamily="2" charset="-127"/>
              </a:rPr>
              <a:t>라는 텍스트 파일을 만들고 </a:t>
            </a:r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</a:rPr>
              <a:t>commit</a:t>
            </a:r>
            <a:r>
              <a:rPr lang="ko-KR" altLang="en-US" sz="2000" dirty="0">
                <a:latin typeface="프리젠테이션 7 Bold" pitchFamily="2" charset="-127"/>
                <a:ea typeface="프리젠테이션 7 Bold" pitchFamily="2" charset="-127"/>
              </a:rPr>
              <a:t> 및 </a:t>
            </a:r>
            <a:r>
              <a:rPr lang="en-US" altLang="ko-KR" sz="2000" dirty="0">
                <a:latin typeface="프리젠테이션 7 Bold" pitchFamily="2" charset="-127"/>
                <a:ea typeface="프리젠테이션 7 Bold" pitchFamily="2" charset="-127"/>
              </a:rPr>
              <a:t>push</a:t>
            </a:r>
            <a:endParaRPr lang="ko-KR" altLang="en-US" sz="2000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73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68D91A-9BCC-14D1-B8CE-518C96186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35000"/>
            <a:ext cx="6214533" cy="4974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0041E4-3001-0CD0-AC45-3632D2D0080B}"/>
              </a:ext>
            </a:extLst>
          </p:cNvPr>
          <p:cNvSpPr txBox="1"/>
          <p:nvPr/>
        </p:nvSpPr>
        <p:spPr>
          <a:xfrm>
            <a:off x="7238999" y="3059668"/>
            <a:ext cx="474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내가 만들었던 워크플로우가 잘 작동하는 것을 볼 수 있다</a:t>
            </a:r>
          </a:p>
        </p:txBody>
      </p:sp>
    </p:spTree>
    <p:extLst>
      <p:ext uri="{BB962C8B-B14F-4D97-AF65-F5344CB8AC3E}">
        <p14:creationId xmlns:p14="http://schemas.microsoft.com/office/powerpoint/2010/main" val="50315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4DC72-59D8-5BB6-3417-9C67C6E57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6185"/>
            <a:ext cx="9144000" cy="951061"/>
          </a:xfrm>
        </p:spPr>
        <p:txBody>
          <a:bodyPr/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Actions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이란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EA58FB-752A-F40D-87AC-EA7A4A94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120" y="2477939"/>
            <a:ext cx="7031666" cy="951061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프리젠테이션 7 Bold" pitchFamily="2" charset="-127"/>
                <a:ea typeface="프리젠테이션 7 Bold" pitchFamily="2" charset="-127"/>
              </a:rPr>
              <a:t>반복적인 작업을 자동화하여 사용자가 더욱 생산적일 수 있게 도와주는 기능</a:t>
            </a:r>
          </a:p>
        </p:txBody>
      </p:sp>
      <p:pic>
        <p:nvPicPr>
          <p:cNvPr id="5" name="그림 4" descr="스크린샷, 멀티미디어, 전자 기기, 화면이(가) 표시된 사진&#10;&#10;자동 생성된 설명">
            <a:extLst>
              <a:ext uri="{FF2B5EF4-FFF2-40B4-BE49-F238E27FC236}">
                <a16:creationId xmlns:a16="http://schemas.microsoft.com/office/drawing/2014/main" id="{854703C2-A3EB-4820-17D5-330D53C5D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8" y="1119962"/>
            <a:ext cx="3549197" cy="3549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AB26E7-FDF5-3A96-21E5-723332E13445}"/>
              </a:ext>
            </a:extLst>
          </p:cNvPr>
          <p:cNvSpPr txBox="1"/>
          <p:nvPr/>
        </p:nvSpPr>
        <p:spPr>
          <a:xfrm>
            <a:off x="1729563" y="4994611"/>
            <a:ext cx="931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예시 </a:t>
            </a:r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) 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코드를 </a:t>
            </a:r>
            <a:r>
              <a:rPr lang="ko-KR" altLang="en-US" dirty="0" err="1">
                <a:latin typeface="프리젠테이션 6 SemiBold" pitchFamily="2" charset="-127"/>
                <a:ea typeface="프리젠테이션 6 SemiBold" pitchFamily="2" charset="-127"/>
              </a:rPr>
              <a:t>리포지토리에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dirty="0" err="1">
                <a:latin typeface="프리젠테이션 6 SemiBold" pitchFamily="2" charset="-127"/>
                <a:ea typeface="프리젠테이션 6 SemiBold" pitchFamily="2" charset="-127"/>
              </a:rPr>
              <a:t>푸시할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 때 마다 자동으로 코드의 수정부분을 체크</a:t>
            </a:r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새로운 기능이 추가되면 자동으로 빌드하고 테스트 한 후 배포해 줌</a:t>
            </a:r>
          </a:p>
        </p:txBody>
      </p:sp>
    </p:spTree>
    <p:extLst>
      <p:ext uri="{BB962C8B-B14F-4D97-AF65-F5344CB8AC3E}">
        <p14:creationId xmlns:p14="http://schemas.microsoft.com/office/powerpoint/2010/main" val="405536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AF63E8C-7DB6-321E-866F-CD3457AD25BC}"/>
              </a:ext>
            </a:extLst>
          </p:cNvPr>
          <p:cNvSpPr/>
          <p:nvPr/>
        </p:nvSpPr>
        <p:spPr>
          <a:xfrm>
            <a:off x="1282700" y="3006724"/>
            <a:ext cx="2616200" cy="14573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F2435C3-7D60-751F-6CB6-C865FD5C7961}"/>
              </a:ext>
            </a:extLst>
          </p:cNvPr>
          <p:cNvSpPr/>
          <p:nvPr/>
        </p:nvSpPr>
        <p:spPr>
          <a:xfrm>
            <a:off x="7124700" y="1587500"/>
            <a:ext cx="2940050" cy="4286250"/>
          </a:xfrm>
          <a:prstGeom prst="roundRect">
            <a:avLst>
              <a:gd name="adj" fmla="val 66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E2579-3F6C-7A6C-7330-CE0D7F801464}"/>
              </a:ext>
            </a:extLst>
          </p:cNvPr>
          <p:cNvSpPr txBox="1"/>
          <p:nvPr/>
        </p:nvSpPr>
        <p:spPr>
          <a:xfrm>
            <a:off x="2044700" y="354595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7 Bold" pitchFamily="2" charset="-127"/>
                <a:ea typeface="프리젠테이션 7 Bold" pitchFamily="2" charset="-127"/>
              </a:rPr>
              <a:t>on: push</a:t>
            </a:r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88F4A-0156-73B6-1BD5-1532FA6AF1DA}"/>
              </a:ext>
            </a:extLst>
          </p:cNvPr>
          <p:cNvSpPr txBox="1"/>
          <p:nvPr/>
        </p:nvSpPr>
        <p:spPr>
          <a:xfrm>
            <a:off x="8242300" y="3839091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7 Bold" pitchFamily="2" charset="-127"/>
                <a:ea typeface="프리젠테이션 7 Bold" pitchFamily="2" charset="-127"/>
              </a:rPr>
              <a:t>jobs</a:t>
            </a:r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1E96A-91FC-A454-A60B-777D09D4E249}"/>
              </a:ext>
            </a:extLst>
          </p:cNvPr>
          <p:cNvSpPr txBox="1"/>
          <p:nvPr/>
        </p:nvSpPr>
        <p:spPr>
          <a:xfrm>
            <a:off x="8242300" y="1930400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7 Bold" pitchFamily="2" charset="-127"/>
                <a:ea typeface="프리젠테이션 7 Bold" pitchFamily="2" charset="-127"/>
              </a:rPr>
              <a:t>jobs</a:t>
            </a:r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4496BE5-14C5-6970-8DCE-7D82AD61F404}"/>
              </a:ext>
            </a:extLst>
          </p:cNvPr>
          <p:cNvSpPr/>
          <p:nvPr/>
        </p:nvSpPr>
        <p:spPr>
          <a:xfrm>
            <a:off x="7442200" y="2470150"/>
            <a:ext cx="2298700" cy="1155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54FC9E8-FBC8-2F2B-EA3C-685543E757A6}"/>
              </a:ext>
            </a:extLst>
          </p:cNvPr>
          <p:cNvSpPr/>
          <p:nvPr/>
        </p:nvSpPr>
        <p:spPr>
          <a:xfrm>
            <a:off x="7442200" y="4415314"/>
            <a:ext cx="2298700" cy="1155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B6EBA-1020-1408-9800-E8D7CD6A7556}"/>
              </a:ext>
            </a:extLst>
          </p:cNvPr>
          <p:cNvSpPr txBox="1"/>
          <p:nvPr/>
        </p:nvSpPr>
        <p:spPr>
          <a:xfrm>
            <a:off x="8045450" y="1046718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7 Bold" pitchFamily="2" charset="-127"/>
                <a:ea typeface="프리젠테이션 7 Bold" pitchFamily="2" charset="-127"/>
              </a:rPr>
              <a:t>workflow</a:t>
            </a:r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7DB995-68ED-0BF1-7611-F3106AD11F24}"/>
              </a:ext>
            </a:extLst>
          </p:cNvPr>
          <p:cNvCxnSpPr/>
          <p:nvPr/>
        </p:nvCxnSpPr>
        <p:spPr>
          <a:xfrm>
            <a:off x="4527550" y="3683000"/>
            <a:ext cx="2063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212B74-C0CC-7436-F1ED-D2BD1EC21510}"/>
              </a:ext>
            </a:extLst>
          </p:cNvPr>
          <p:cNvSpPr txBox="1"/>
          <p:nvPr/>
        </p:nvSpPr>
        <p:spPr>
          <a:xfrm>
            <a:off x="8223250" y="2834243"/>
            <a:ext cx="183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ls -al</a:t>
            </a:r>
            <a:endParaRPr lang="ko-KR" altLang="en-US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B1A0B-2D1F-7277-3581-D1188FC8FD6E}"/>
              </a:ext>
            </a:extLst>
          </p:cNvPr>
          <p:cNvSpPr txBox="1"/>
          <p:nvPr/>
        </p:nvSpPr>
        <p:spPr>
          <a:xfrm>
            <a:off x="8223250" y="4766191"/>
            <a:ext cx="183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프리젠테이션 6 SemiBold" pitchFamily="2" charset="-127"/>
                <a:ea typeface="프리젠테이션 6 SemiBold" pitchFamily="2" charset="-127"/>
              </a:rPr>
              <a:t>pwd</a:t>
            </a:r>
            <a:endParaRPr lang="ko-KR" altLang="en-US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0D8498B-24F6-C41E-24EE-07B602F5D236}"/>
              </a:ext>
            </a:extLst>
          </p:cNvPr>
          <p:cNvCxnSpPr/>
          <p:nvPr/>
        </p:nvCxnSpPr>
        <p:spPr>
          <a:xfrm rot="10800000">
            <a:off x="3471333" y="1244601"/>
            <a:ext cx="3369734" cy="9736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D610AA-5532-0365-4965-A1409DAEFB6D}"/>
              </a:ext>
            </a:extLst>
          </p:cNvPr>
          <p:cNvSpPr txBox="1"/>
          <p:nvPr/>
        </p:nvSpPr>
        <p:spPr>
          <a:xfrm>
            <a:off x="2357966" y="1046718"/>
            <a:ext cx="135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Runner</a:t>
            </a:r>
            <a:endParaRPr lang="ko-KR" altLang="en-US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4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9862A1-6673-958F-06F0-BB27E9A4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04"/>
            <a:ext cx="7353300" cy="682270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0FE4B96-AB2F-9D56-5E10-AC81D2D9FDF9}"/>
              </a:ext>
            </a:extLst>
          </p:cNvPr>
          <p:cNvGrpSpPr/>
          <p:nvPr/>
        </p:nvGrpSpPr>
        <p:grpSpPr>
          <a:xfrm>
            <a:off x="901700" y="2063750"/>
            <a:ext cx="2559050" cy="441325"/>
            <a:chOff x="901700" y="2063750"/>
            <a:chExt cx="2559050" cy="44132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A09E0FF5-A5A4-7CEC-2954-70E9E5DBED13}"/>
                </a:ext>
              </a:extLst>
            </p:cNvPr>
            <p:cNvSpPr/>
            <p:nvPr/>
          </p:nvSpPr>
          <p:spPr>
            <a:xfrm>
              <a:off x="901700" y="2063750"/>
              <a:ext cx="1612900" cy="1968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31DEA5AE-77BE-0854-4C02-F67ADCE5DC21}"/>
                </a:ext>
              </a:extLst>
            </p:cNvPr>
            <p:cNvCxnSpPr/>
            <p:nvPr/>
          </p:nvCxnSpPr>
          <p:spPr>
            <a:xfrm>
              <a:off x="2514600" y="2162175"/>
              <a:ext cx="946150" cy="34290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C8817B-63A4-7280-8216-253AC91C02CF}"/>
              </a:ext>
            </a:extLst>
          </p:cNvPr>
          <p:cNvSpPr txBox="1"/>
          <p:nvPr/>
        </p:nvSpPr>
        <p:spPr>
          <a:xfrm>
            <a:off x="3460750" y="2391718"/>
            <a:ext cx="174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나만의 액션 만들기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6838327-F266-A0E1-1ADA-8CA2CDDF5C54}"/>
              </a:ext>
            </a:extLst>
          </p:cNvPr>
          <p:cNvGrpSpPr/>
          <p:nvPr/>
        </p:nvGrpSpPr>
        <p:grpSpPr>
          <a:xfrm>
            <a:off x="177800" y="2867482"/>
            <a:ext cx="3740150" cy="561518"/>
            <a:chOff x="901700" y="2063750"/>
            <a:chExt cx="2559050" cy="44132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505D895-21BC-0B14-975C-E9C31EE31490}"/>
                </a:ext>
              </a:extLst>
            </p:cNvPr>
            <p:cNvSpPr/>
            <p:nvPr/>
          </p:nvSpPr>
          <p:spPr>
            <a:xfrm>
              <a:off x="901700" y="2063750"/>
              <a:ext cx="1612900" cy="1968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92310162-3E83-D201-2177-12282ACE6FCF}"/>
                </a:ext>
              </a:extLst>
            </p:cNvPr>
            <p:cNvCxnSpPr/>
            <p:nvPr/>
          </p:nvCxnSpPr>
          <p:spPr>
            <a:xfrm>
              <a:off x="2514600" y="2162175"/>
              <a:ext cx="946150" cy="34290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C2D7DB-FDC8-D8E6-EE57-08667C92FF20}"/>
              </a:ext>
            </a:extLst>
          </p:cNvPr>
          <p:cNvSpPr txBox="1"/>
          <p:nvPr/>
        </p:nvSpPr>
        <p:spPr>
          <a:xfrm>
            <a:off x="3917950" y="3320710"/>
            <a:ext cx="1873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깃허브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추천 액션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AA68F58-7B93-4792-BE0B-5AD10BEE5898}"/>
              </a:ext>
            </a:extLst>
          </p:cNvPr>
          <p:cNvSpPr/>
          <p:nvPr/>
        </p:nvSpPr>
        <p:spPr>
          <a:xfrm>
            <a:off x="177800" y="5045439"/>
            <a:ext cx="1054100" cy="2504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F87F8BF-4916-9FE3-00FF-C40BDBDFA1BB}"/>
              </a:ext>
            </a:extLst>
          </p:cNvPr>
          <p:cNvCxnSpPr>
            <a:cxnSpLocks/>
          </p:cNvCxnSpPr>
          <p:nvPr/>
        </p:nvCxnSpPr>
        <p:spPr>
          <a:xfrm flipV="1">
            <a:off x="1231900" y="4906780"/>
            <a:ext cx="1543050" cy="254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1642EF-FD1E-BD47-3845-E547A9D6FEB0}"/>
              </a:ext>
            </a:extLst>
          </p:cNvPr>
          <p:cNvSpPr txBox="1"/>
          <p:nvPr/>
        </p:nvSpPr>
        <p:spPr>
          <a:xfrm>
            <a:off x="2774949" y="4798490"/>
            <a:ext cx="4227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배포에 관한 액션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ex)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자동 배포를 통해 개발 주기를 단축하고 오류를 줄일 수 있음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9BDD727C-90F8-63FA-6B94-73FA197E9E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515" r="9869" b="2"/>
          <a:stretch/>
        </p:blipFill>
        <p:spPr>
          <a:xfrm>
            <a:off x="7353300" y="35290"/>
            <a:ext cx="4838700" cy="68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2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4B8C89-9131-3667-D037-2E6C8007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9165" cy="6858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BEA92F0-8E2E-0D29-47C9-3519E4A940F9}"/>
              </a:ext>
            </a:extLst>
          </p:cNvPr>
          <p:cNvSpPr/>
          <p:nvPr/>
        </p:nvSpPr>
        <p:spPr>
          <a:xfrm>
            <a:off x="113414" y="77972"/>
            <a:ext cx="793898" cy="2410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30B92D-3576-C66C-CD78-E57176D70716}"/>
              </a:ext>
            </a:extLst>
          </p:cNvPr>
          <p:cNvSpPr/>
          <p:nvPr/>
        </p:nvSpPr>
        <p:spPr>
          <a:xfrm>
            <a:off x="134678" y="4072270"/>
            <a:ext cx="1928037" cy="2410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81D6558-987F-6DD6-FF6F-E74D61E5A52A}"/>
              </a:ext>
            </a:extLst>
          </p:cNvPr>
          <p:cNvCxnSpPr>
            <a:cxnSpLocks/>
          </p:cNvCxnSpPr>
          <p:nvPr/>
        </p:nvCxnSpPr>
        <p:spPr>
          <a:xfrm>
            <a:off x="907312" y="198474"/>
            <a:ext cx="1311348" cy="1913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7B5C4F-0D53-C7B4-8077-A357F7D6516F}"/>
              </a:ext>
            </a:extLst>
          </p:cNvPr>
          <p:cNvCxnSpPr>
            <a:cxnSpLocks/>
          </p:cNvCxnSpPr>
          <p:nvPr/>
        </p:nvCxnSpPr>
        <p:spPr>
          <a:xfrm flipV="1">
            <a:off x="2062715" y="4072270"/>
            <a:ext cx="1375145" cy="12050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8D3A8C-0AD4-8415-1505-0A5810AFA4E3}"/>
              </a:ext>
            </a:extLst>
          </p:cNvPr>
          <p:cNvSpPr txBox="1"/>
          <p:nvPr/>
        </p:nvSpPr>
        <p:spPr>
          <a:xfrm>
            <a:off x="2218660" y="235970"/>
            <a:ext cx="303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리포지토리의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보안 기능 관리 액션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126E7-80C0-83D1-0318-DAFDD3F63EAA}"/>
              </a:ext>
            </a:extLst>
          </p:cNvPr>
          <p:cNvSpPr txBox="1"/>
          <p:nvPr/>
        </p:nvSpPr>
        <p:spPr>
          <a:xfrm>
            <a:off x="3437859" y="3916893"/>
            <a:ext cx="3456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코드를 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지속적인통합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과정 자동화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ex)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코드가 변경될 대마다 자동으로 빌드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테스트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06FE2D92-065F-12A3-630E-0482043067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515" r="9869" b="2"/>
          <a:stretch/>
        </p:blipFill>
        <p:spPr>
          <a:xfrm>
            <a:off x="7199165" y="0"/>
            <a:ext cx="4992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8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2653EE-20D8-C8E7-CBEB-5318D948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79741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63D25B-B272-7ACF-625D-AFB784941E5E}"/>
              </a:ext>
            </a:extLst>
          </p:cNvPr>
          <p:cNvSpPr/>
          <p:nvPr/>
        </p:nvSpPr>
        <p:spPr>
          <a:xfrm>
            <a:off x="141767" y="659219"/>
            <a:ext cx="1056168" cy="2480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37FF-A4A4-BA42-47B2-D7EF29C94A5A}"/>
              </a:ext>
            </a:extLst>
          </p:cNvPr>
          <p:cNvSpPr/>
          <p:nvPr/>
        </p:nvSpPr>
        <p:spPr>
          <a:xfrm>
            <a:off x="141767" y="4111256"/>
            <a:ext cx="595424" cy="2480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8383047-6393-0F5D-9279-BCF148DEF18F}"/>
              </a:ext>
            </a:extLst>
          </p:cNvPr>
          <p:cNvCxnSpPr>
            <a:cxnSpLocks/>
          </p:cNvCxnSpPr>
          <p:nvPr/>
        </p:nvCxnSpPr>
        <p:spPr>
          <a:xfrm flipV="1">
            <a:off x="1197935" y="532219"/>
            <a:ext cx="1543050" cy="254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3C5A17E-0CDF-9F4C-9D25-5245300022DE}"/>
              </a:ext>
            </a:extLst>
          </p:cNvPr>
          <p:cNvCxnSpPr>
            <a:cxnSpLocks/>
          </p:cNvCxnSpPr>
          <p:nvPr/>
        </p:nvCxnSpPr>
        <p:spPr>
          <a:xfrm flipV="1">
            <a:off x="757349" y="3984256"/>
            <a:ext cx="1543050" cy="254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49617F-3E46-AC68-2334-D4B84693208C}"/>
              </a:ext>
            </a:extLst>
          </p:cNvPr>
          <p:cNvSpPr txBox="1"/>
          <p:nvPr/>
        </p:nvSpPr>
        <p:spPr>
          <a:xfrm>
            <a:off x="2740985" y="397042"/>
            <a:ext cx="3355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다양한 작업 자동화 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: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특정 이벤트 발생 시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1D0F8A-63E4-31C7-5DE5-31D6815DECD0}"/>
              </a:ext>
            </a:extLst>
          </p:cNvPr>
          <p:cNvSpPr txBox="1"/>
          <p:nvPr/>
        </p:nvSpPr>
        <p:spPr>
          <a:xfrm>
            <a:off x="2277664" y="3831693"/>
            <a:ext cx="428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사이트의 배포 상태와 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URL,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설정 등을 관리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54F8B18E-3D08-B068-B6F1-C5E0A421AE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515" r="9869" b="2"/>
          <a:stretch/>
        </p:blipFill>
        <p:spPr>
          <a:xfrm>
            <a:off x="7399899" y="10"/>
            <a:ext cx="47921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290542-9606-78AC-1BE2-CCF71C6DB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" y="792330"/>
            <a:ext cx="3855274" cy="35426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05037C-E252-8107-9D68-E0F4CD3F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444" y="863534"/>
            <a:ext cx="7059222" cy="332198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73562C0-36BB-CBB9-1745-DC68C913EF4D}"/>
              </a:ext>
            </a:extLst>
          </p:cNvPr>
          <p:cNvSpPr/>
          <p:nvPr/>
        </p:nvSpPr>
        <p:spPr>
          <a:xfrm>
            <a:off x="5876854" y="3894667"/>
            <a:ext cx="2327345" cy="203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A5A2EEC-31AE-8359-A8BB-9636C11FB312}"/>
              </a:ext>
            </a:extLst>
          </p:cNvPr>
          <p:cNvCxnSpPr/>
          <p:nvPr/>
        </p:nvCxnSpPr>
        <p:spPr>
          <a:xfrm>
            <a:off x="8295983" y="3979333"/>
            <a:ext cx="1405467" cy="11684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A4D00D-88B0-78F0-2784-C5B95CD01B97}"/>
              </a:ext>
            </a:extLst>
          </p:cNvPr>
          <p:cNvSpPr txBox="1"/>
          <p:nvPr/>
        </p:nvSpPr>
        <p:spPr>
          <a:xfrm>
            <a:off x="9701450" y="4963067"/>
            <a:ext cx="211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나만의 </a:t>
            </a:r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Actions 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만들기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E8F09DF-06E9-41A3-FBFE-12C8CA7B5F44}"/>
              </a:ext>
            </a:extLst>
          </p:cNvPr>
          <p:cNvCxnSpPr/>
          <p:nvPr/>
        </p:nvCxnSpPr>
        <p:spPr>
          <a:xfrm>
            <a:off x="2167466" y="4461933"/>
            <a:ext cx="0" cy="440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38F032-176D-A2BD-745D-3B559F4BE6B2}"/>
              </a:ext>
            </a:extLst>
          </p:cNvPr>
          <p:cNvSpPr txBox="1"/>
          <p:nvPr/>
        </p:nvSpPr>
        <p:spPr>
          <a:xfrm>
            <a:off x="1151348" y="5029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새로운 </a:t>
            </a:r>
            <a:r>
              <a:rPr lang="ko-KR" altLang="en-US" sz="1800" dirty="0" err="1">
                <a:latin typeface="프리젠테이션 6 SemiBold" pitchFamily="2" charset="-127"/>
                <a:ea typeface="프리젠테이션 6 SemiBold" pitchFamily="2" charset="-127"/>
              </a:rPr>
              <a:t>리포지토리</a:t>
            </a:r>
            <a:r>
              <a:rPr lang="ko-KR" altLang="en-US" sz="1800" dirty="0">
                <a:latin typeface="프리젠테이션 6 SemiBold" pitchFamily="2" charset="-127"/>
                <a:ea typeface="프리젠테이션 6 SemiBold" pitchFamily="2" charset="-127"/>
              </a:rPr>
              <a:t> 생성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02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0435DE-07FC-411B-6D1B-B4E4492D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88678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6C62F82-CFC0-C3B3-2199-3426DE2CBFD5}"/>
              </a:ext>
            </a:extLst>
          </p:cNvPr>
          <p:cNvSpPr/>
          <p:nvPr/>
        </p:nvSpPr>
        <p:spPr>
          <a:xfrm>
            <a:off x="576720" y="2514600"/>
            <a:ext cx="1294413" cy="1862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9C0D8B1-70AF-29E1-568D-5EE4C3A44DC6}"/>
              </a:ext>
            </a:extLst>
          </p:cNvPr>
          <p:cNvSpPr/>
          <p:nvPr/>
        </p:nvSpPr>
        <p:spPr>
          <a:xfrm>
            <a:off x="576720" y="2700867"/>
            <a:ext cx="574747" cy="18626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656C4E-EC1F-754D-4F50-A2D6A83A1E5C}"/>
              </a:ext>
            </a:extLst>
          </p:cNvPr>
          <p:cNvSpPr/>
          <p:nvPr/>
        </p:nvSpPr>
        <p:spPr>
          <a:xfrm>
            <a:off x="576720" y="2887134"/>
            <a:ext cx="371547" cy="186267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DD1CE84-5079-382D-162B-B470404505EA}"/>
              </a:ext>
            </a:extLst>
          </p:cNvPr>
          <p:cNvSpPr/>
          <p:nvPr/>
        </p:nvSpPr>
        <p:spPr>
          <a:xfrm>
            <a:off x="864094" y="3225800"/>
            <a:ext cx="1362640" cy="18626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8345BF0-6FCD-1651-979E-9BABC67327B8}"/>
              </a:ext>
            </a:extLst>
          </p:cNvPr>
          <p:cNvSpPr/>
          <p:nvPr/>
        </p:nvSpPr>
        <p:spPr>
          <a:xfrm>
            <a:off x="948267" y="4453466"/>
            <a:ext cx="1888066" cy="18626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279D71-FCB5-63F6-FD57-1E8C33F39E8B}"/>
              </a:ext>
            </a:extLst>
          </p:cNvPr>
          <p:cNvSpPr/>
          <p:nvPr/>
        </p:nvSpPr>
        <p:spPr>
          <a:xfrm>
            <a:off x="948268" y="4639733"/>
            <a:ext cx="738766" cy="186267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37FCC48-2FFA-57BD-6D4E-0CF932E4E7A3}"/>
              </a:ext>
            </a:extLst>
          </p:cNvPr>
          <p:cNvCxnSpPr>
            <a:cxnSpLocks/>
          </p:cNvCxnSpPr>
          <p:nvPr/>
        </p:nvCxnSpPr>
        <p:spPr>
          <a:xfrm flipV="1">
            <a:off x="1871133" y="134679"/>
            <a:ext cx="6237965" cy="2459665"/>
          </a:xfrm>
          <a:prstGeom prst="bentConnector3">
            <a:avLst>
              <a:gd name="adj1" fmla="val 545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BB6DAC5-888E-C2A3-39A9-990ABBA6BDC5}"/>
              </a:ext>
            </a:extLst>
          </p:cNvPr>
          <p:cNvCxnSpPr>
            <a:cxnSpLocks/>
          </p:cNvCxnSpPr>
          <p:nvPr/>
        </p:nvCxnSpPr>
        <p:spPr>
          <a:xfrm flipV="1">
            <a:off x="1151467" y="668867"/>
            <a:ext cx="6667007" cy="2125133"/>
          </a:xfrm>
          <a:prstGeom prst="bentConnector3">
            <a:avLst>
              <a:gd name="adj1" fmla="val 21187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FFDD959-08EC-1842-D16A-5F44558D356C}"/>
              </a:ext>
            </a:extLst>
          </p:cNvPr>
          <p:cNvCxnSpPr>
            <a:cxnSpLocks/>
          </p:cNvCxnSpPr>
          <p:nvPr/>
        </p:nvCxnSpPr>
        <p:spPr>
          <a:xfrm flipV="1">
            <a:off x="948267" y="1039650"/>
            <a:ext cx="6811958" cy="1927818"/>
          </a:xfrm>
          <a:prstGeom prst="bentConnector3">
            <a:avLst>
              <a:gd name="adj1" fmla="val 27315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DCE120A-00FF-38F9-6EDD-D7E82FC2F482}"/>
              </a:ext>
            </a:extLst>
          </p:cNvPr>
          <p:cNvCxnSpPr>
            <a:cxnSpLocks/>
          </p:cNvCxnSpPr>
          <p:nvPr/>
        </p:nvCxnSpPr>
        <p:spPr>
          <a:xfrm flipV="1">
            <a:off x="2242680" y="1461605"/>
            <a:ext cx="5499971" cy="1855753"/>
          </a:xfrm>
          <a:prstGeom prst="bentConnector3">
            <a:avLst>
              <a:gd name="adj1" fmla="val 1584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2E82F0-138B-7AF4-1C08-32B6A3885F4C}"/>
              </a:ext>
            </a:extLst>
          </p:cNvPr>
          <p:cNvCxnSpPr>
            <a:cxnSpLocks/>
          </p:cNvCxnSpPr>
          <p:nvPr/>
        </p:nvCxnSpPr>
        <p:spPr>
          <a:xfrm>
            <a:off x="2852279" y="4546599"/>
            <a:ext cx="6851702" cy="1308396"/>
          </a:xfrm>
          <a:prstGeom prst="bentConnector3">
            <a:avLst>
              <a:gd name="adj1" fmla="val 1596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4D21B0A-A47E-65D5-3FDE-0D8C5F0BB404}"/>
              </a:ext>
            </a:extLst>
          </p:cNvPr>
          <p:cNvCxnSpPr>
            <a:cxnSpLocks/>
          </p:cNvCxnSpPr>
          <p:nvPr/>
        </p:nvCxnSpPr>
        <p:spPr>
          <a:xfrm>
            <a:off x="1687034" y="4732866"/>
            <a:ext cx="7832650" cy="1661239"/>
          </a:xfrm>
          <a:prstGeom prst="bentConnector3">
            <a:avLst>
              <a:gd name="adj1" fmla="val 24751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BB78F8-3A74-E682-9FB3-CAB407E4DC96}"/>
              </a:ext>
            </a:extLst>
          </p:cNvPr>
          <p:cNvSpPr txBox="1"/>
          <p:nvPr/>
        </p:nvSpPr>
        <p:spPr>
          <a:xfrm>
            <a:off x="7742651" y="1336674"/>
            <a:ext cx="240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작업을 어느 서버에서 실행 하는지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4120A2-64EA-2311-C863-81C576857132}"/>
              </a:ext>
            </a:extLst>
          </p:cNvPr>
          <p:cNvSpPr txBox="1"/>
          <p:nvPr/>
        </p:nvSpPr>
        <p:spPr>
          <a:xfrm>
            <a:off x="7818474" y="534100"/>
            <a:ext cx="292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Push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이벤트가 발생할 때 액션 실행  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A40B61-2687-EE34-F959-1A034827F5C7}"/>
              </a:ext>
            </a:extLst>
          </p:cNvPr>
          <p:cNvSpPr txBox="1"/>
          <p:nvPr/>
        </p:nvSpPr>
        <p:spPr>
          <a:xfrm>
            <a:off x="7807448" y="898284"/>
            <a:ext cx="225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Push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시에 실행되는 작업 목록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9A583C-0F85-F2DD-FFAD-F01F5B7A7A8F}"/>
              </a:ext>
            </a:extLst>
          </p:cNvPr>
          <p:cNvSpPr txBox="1"/>
          <p:nvPr/>
        </p:nvSpPr>
        <p:spPr>
          <a:xfrm>
            <a:off x="8108344" y="25868"/>
            <a:ext cx="177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액션의 이름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3C418A-B024-BF74-432E-ADD1017CFAFD}"/>
              </a:ext>
            </a:extLst>
          </p:cNvPr>
          <p:cNvSpPr txBox="1"/>
          <p:nvPr/>
        </p:nvSpPr>
        <p:spPr>
          <a:xfrm>
            <a:off x="9703981" y="5714804"/>
            <a:ext cx="177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실행되는 동작의 이름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FCF4DD-887D-CC21-BE39-227521314D5F}"/>
              </a:ext>
            </a:extLst>
          </p:cNvPr>
          <p:cNvSpPr txBox="1"/>
          <p:nvPr/>
        </p:nvSpPr>
        <p:spPr>
          <a:xfrm>
            <a:off x="9562214" y="6240216"/>
            <a:ext cx="177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동작 코드 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28BAB58-5918-1CD5-38D0-8BC68B2D8FCA}"/>
              </a:ext>
            </a:extLst>
          </p:cNvPr>
          <p:cNvSpPr/>
          <p:nvPr/>
        </p:nvSpPr>
        <p:spPr>
          <a:xfrm>
            <a:off x="4238847" y="1644451"/>
            <a:ext cx="2941674" cy="5213549"/>
          </a:xfrm>
          <a:prstGeom prst="roundRect">
            <a:avLst>
              <a:gd name="adj" fmla="val 1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60C8281A-C734-D871-56C5-67D39FE0DCD7}"/>
              </a:ext>
            </a:extLst>
          </p:cNvPr>
          <p:cNvCxnSpPr/>
          <p:nvPr/>
        </p:nvCxnSpPr>
        <p:spPr>
          <a:xfrm flipV="1">
            <a:off x="7180521" y="3225800"/>
            <a:ext cx="1807535" cy="58065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538E9F5-4317-0DEA-843C-32C1D3AB28B3}"/>
              </a:ext>
            </a:extLst>
          </p:cNvPr>
          <p:cNvSpPr txBox="1"/>
          <p:nvPr/>
        </p:nvSpPr>
        <p:spPr>
          <a:xfrm>
            <a:off x="8965840" y="3073401"/>
            <a:ext cx="272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모르는 문법에 대해서 찾아볼 수 있음</a:t>
            </a:r>
          </a:p>
        </p:txBody>
      </p:sp>
    </p:spTree>
    <p:extLst>
      <p:ext uri="{BB962C8B-B14F-4D97-AF65-F5344CB8AC3E}">
        <p14:creationId xmlns:p14="http://schemas.microsoft.com/office/powerpoint/2010/main" val="427576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87C005-62CB-5F67-E2AC-E413C6A4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49" y="645044"/>
            <a:ext cx="5805613" cy="53446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43D046-934D-2E22-B09A-3C6D0F3839B7}"/>
              </a:ext>
            </a:extLst>
          </p:cNvPr>
          <p:cNvSpPr txBox="1"/>
          <p:nvPr/>
        </p:nvSpPr>
        <p:spPr>
          <a:xfrm>
            <a:off x="8825445" y="645044"/>
            <a:ext cx="3707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커밋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후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D0D457-446B-AF28-8B0B-FD146739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27" y="1415903"/>
            <a:ext cx="5268452" cy="390746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8616A7-6E62-DD5A-5077-EEF779CB115B}"/>
              </a:ext>
            </a:extLst>
          </p:cNvPr>
          <p:cNvSpPr/>
          <p:nvPr/>
        </p:nvSpPr>
        <p:spPr>
          <a:xfrm>
            <a:off x="8477693" y="2863702"/>
            <a:ext cx="2466754" cy="2169042"/>
          </a:xfrm>
          <a:prstGeom prst="roundRect">
            <a:avLst>
              <a:gd name="adj" fmla="val 294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D7262C-1A85-4EFA-7D04-8AF5B34CF0F3}"/>
              </a:ext>
            </a:extLst>
          </p:cNvPr>
          <p:cNvCxnSpPr/>
          <p:nvPr/>
        </p:nvCxnSpPr>
        <p:spPr>
          <a:xfrm>
            <a:off x="8980967" y="5032744"/>
            <a:ext cx="0" cy="675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2AA1BB-A979-7F8D-5878-19041D19C87B}"/>
              </a:ext>
            </a:extLst>
          </p:cNvPr>
          <p:cNvSpPr txBox="1"/>
          <p:nvPr/>
        </p:nvSpPr>
        <p:spPr>
          <a:xfrm>
            <a:off x="7623544" y="5781696"/>
            <a:ext cx="4175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어떻게 동작했는지 자세히 볼 수도 있음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6C8CD01-70B3-0393-F426-6DE890BE4F10}"/>
              </a:ext>
            </a:extLst>
          </p:cNvPr>
          <p:cNvSpPr/>
          <p:nvPr/>
        </p:nvSpPr>
        <p:spPr>
          <a:xfrm>
            <a:off x="558265" y="2646947"/>
            <a:ext cx="1540042" cy="6930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63AF25-CFA3-E49C-ECE1-F2780CDA7A7E}"/>
              </a:ext>
            </a:extLst>
          </p:cNvPr>
          <p:cNvCxnSpPr/>
          <p:nvPr/>
        </p:nvCxnSpPr>
        <p:spPr>
          <a:xfrm>
            <a:off x="962526" y="3339966"/>
            <a:ext cx="0" cy="1692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2717777-400D-3420-5C95-A9BA2B05BB76}"/>
              </a:ext>
            </a:extLst>
          </p:cNvPr>
          <p:cNvSpPr txBox="1"/>
          <p:nvPr/>
        </p:nvSpPr>
        <p:spPr>
          <a:xfrm>
            <a:off x="558265" y="5101389"/>
            <a:ext cx="3581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Caches :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자주 사용하는 데이터 저장기능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 attestations :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잘 실행됐는지 확인 하는 기능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Runner :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실제로 실행하는 컴퓨팅 환경</a:t>
            </a:r>
          </a:p>
        </p:txBody>
      </p:sp>
    </p:spTree>
    <p:extLst>
      <p:ext uri="{BB962C8B-B14F-4D97-AF65-F5344CB8AC3E}">
        <p14:creationId xmlns:p14="http://schemas.microsoft.com/office/powerpoint/2010/main" val="3924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3538</TotalTime>
  <Words>208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프리젠테이션 6 SemiBold</vt:lpstr>
      <vt:lpstr>프리젠테이션 7 Bold</vt:lpstr>
      <vt:lpstr>Arial</vt:lpstr>
      <vt:lpstr>Office 테마</vt:lpstr>
      <vt:lpstr>Github Actions</vt:lpstr>
      <vt:lpstr>Actions이란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김주환</dc:creator>
  <cp:lastModifiedBy>김주환</cp:lastModifiedBy>
  <cp:revision>6</cp:revision>
  <dcterms:created xsi:type="dcterms:W3CDTF">2024-08-23T06:33:41Z</dcterms:created>
  <dcterms:modified xsi:type="dcterms:W3CDTF">2024-08-26T14:17:30Z</dcterms:modified>
</cp:coreProperties>
</file>