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5" r:id="rId15"/>
    <p:sldId id="268" r:id="rId16"/>
    <p:sldId id="270" r:id="rId17"/>
    <p:sldId id="271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80661-573C-42F2-9CD9-B15321EED806}" v="394" dt="2024-08-23T11:43:3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호 전" userId="2aff4fff702fe042" providerId="LiveId" clId="{3A580661-573C-42F2-9CD9-B15321EED806}"/>
    <pc:docChg chg="undo custSel addSld delSld modSld sldOrd">
      <pc:chgData name="성호 전" userId="2aff4fff702fe042" providerId="LiveId" clId="{3A580661-573C-42F2-9CD9-B15321EED806}" dt="2024-08-23T11:43:35.348" v="4679" actId="164"/>
      <pc:docMkLst>
        <pc:docMk/>
      </pc:docMkLst>
      <pc:sldChg chg="addSp delSp modSp mod">
        <pc:chgData name="성호 전" userId="2aff4fff702fe042" providerId="LiveId" clId="{3A580661-573C-42F2-9CD9-B15321EED806}" dt="2024-08-23T11:40:18.142" v="4648" actId="478"/>
        <pc:sldMkLst>
          <pc:docMk/>
          <pc:sldMk cId="3429594788" sldId="256"/>
        </pc:sldMkLst>
        <pc:spChg chg="mod">
          <ac:chgData name="성호 전" userId="2aff4fff702fe042" providerId="LiveId" clId="{3A580661-573C-42F2-9CD9-B15321EED806}" dt="2024-08-23T11:37:31.447" v="4609" actId="1076"/>
          <ac:spMkLst>
            <pc:docMk/>
            <pc:sldMk cId="3429594788" sldId="256"/>
            <ac:spMk id="2" creationId="{6680886C-E236-71B7-63BC-707063D00D76}"/>
          </ac:spMkLst>
        </pc:spChg>
        <pc:spChg chg="mod">
          <ac:chgData name="성호 전" userId="2aff4fff702fe042" providerId="LiveId" clId="{3A580661-573C-42F2-9CD9-B15321EED806}" dt="2024-08-23T11:37:26.868" v="4608" actId="1076"/>
          <ac:spMkLst>
            <pc:docMk/>
            <pc:sldMk cId="3429594788" sldId="256"/>
            <ac:spMk id="3" creationId="{321805E5-87E6-F325-A59C-C7FC15667EDF}"/>
          </ac:spMkLst>
        </pc:spChg>
        <pc:picChg chg="add del mod ord">
          <ac:chgData name="성호 전" userId="2aff4fff702fe042" providerId="LiveId" clId="{3A580661-573C-42F2-9CD9-B15321EED806}" dt="2024-08-23T11:39:59.663" v="4642" actId="478"/>
          <ac:picMkLst>
            <pc:docMk/>
            <pc:sldMk cId="3429594788" sldId="256"/>
            <ac:picMk id="5" creationId="{AAC9BD59-1D9F-6B2B-6DE4-3E72A43A8B2D}"/>
          </ac:picMkLst>
        </pc:picChg>
        <pc:picChg chg="add del mod">
          <ac:chgData name="성호 전" userId="2aff4fff702fe042" providerId="LiveId" clId="{3A580661-573C-42F2-9CD9-B15321EED806}" dt="2024-08-23T11:40:18.142" v="4648" actId="478"/>
          <ac:picMkLst>
            <pc:docMk/>
            <pc:sldMk cId="3429594788" sldId="256"/>
            <ac:picMk id="6" creationId="{63BF95B3-42D1-9CFF-C7FE-7FE33DF869BB}"/>
          </ac:picMkLst>
        </pc:picChg>
      </pc:sldChg>
      <pc:sldChg chg="addSp delSp modSp mod setBg">
        <pc:chgData name="성호 전" userId="2aff4fff702fe042" providerId="LiveId" clId="{3A580661-573C-42F2-9CD9-B15321EED806}" dt="2024-08-23T11:39:56.109" v="4641" actId="1076"/>
        <pc:sldMkLst>
          <pc:docMk/>
          <pc:sldMk cId="2373405337" sldId="257"/>
        </pc:sldMkLst>
        <pc:spChg chg="mod">
          <ac:chgData name="성호 전" userId="2aff4fff702fe042" providerId="LiveId" clId="{3A580661-573C-42F2-9CD9-B15321EED806}" dt="2024-08-23T11:39:48.707" v="4637" actId="26606"/>
          <ac:spMkLst>
            <pc:docMk/>
            <pc:sldMk cId="2373405337" sldId="257"/>
            <ac:spMk id="2" creationId="{DFBDCE83-F31F-0B39-5E4E-3A7D7C348F90}"/>
          </ac:spMkLst>
        </pc:spChg>
        <pc:spChg chg="mod ord">
          <ac:chgData name="성호 전" userId="2aff4fff702fe042" providerId="LiveId" clId="{3A580661-573C-42F2-9CD9-B15321EED806}" dt="2024-08-23T11:39:48.707" v="4637" actId="26606"/>
          <ac:spMkLst>
            <pc:docMk/>
            <pc:sldMk cId="2373405337" sldId="257"/>
            <ac:spMk id="3" creationId="{96C8FAEC-D745-84AE-5882-3346FE446C41}"/>
          </ac:spMkLst>
        </pc:spChg>
        <pc:spChg chg="add del">
          <ac:chgData name="성호 전" userId="2aff4fff702fe042" providerId="LiveId" clId="{3A580661-573C-42F2-9CD9-B15321EED806}" dt="2024-08-23T11:39:38.787" v="4635" actId="26606"/>
          <ac:spMkLst>
            <pc:docMk/>
            <pc:sldMk cId="2373405337" sldId="257"/>
            <ac:spMk id="7" creationId="{5A0118C5-4F8D-4CF4-BADD-53FEACC6C42A}"/>
          </ac:spMkLst>
        </pc:spChg>
        <pc:spChg chg="add del">
          <ac:chgData name="성호 전" userId="2aff4fff702fe042" providerId="LiveId" clId="{3A580661-573C-42F2-9CD9-B15321EED806}" dt="2024-08-23T11:39:48.707" v="4637" actId="26606"/>
          <ac:spMkLst>
            <pc:docMk/>
            <pc:sldMk cId="2373405337" sldId="257"/>
            <ac:spMk id="9" creationId="{979E27D9-03C7-44E2-9FF8-15D0C8506AF7}"/>
          </ac:spMkLst>
        </pc:spChg>
        <pc:spChg chg="add del">
          <ac:chgData name="성호 전" userId="2aff4fff702fe042" providerId="LiveId" clId="{3A580661-573C-42F2-9CD9-B15321EED806}" dt="2024-08-23T11:39:48.707" v="4637" actId="26606"/>
          <ac:spMkLst>
            <pc:docMk/>
            <pc:sldMk cId="2373405337" sldId="257"/>
            <ac:spMk id="11" creationId="{AC8F6C8C-AB5A-4548-942D-E3FD40ACBC49}"/>
          </ac:spMkLst>
        </pc:spChg>
        <pc:spChg chg="add del">
          <ac:chgData name="성호 전" userId="2aff4fff702fe042" providerId="LiveId" clId="{3A580661-573C-42F2-9CD9-B15321EED806}" dt="2024-08-23T11:39:48.707" v="4637" actId="26606"/>
          <ac:spMkLst>
            <pc:docMk/>
            <pc:sldMk cId="2373405337" sldId="257"/>
            <ac:spMk id="12" creationId="{EEBF1590-3B36-48EE-A89D-3B6F3CB256AB}"/>
          </ac:spMkLst>
        </pc:spChg>
        <pc:grpChg chg="add del">
          <ac:chgData name="성호 전" userId="2aff4fff702fe042" providerId="LiveId" clId="{3A580661-573C-42F2-9CD9-B15321EED806}" dt="2024-08-23T11:39:38.787" v="4635" actId="26606"/>
          <ac:grpSpMkLst>
            <pc:docMk/>
            <pc:sldMk cId="2373405337" sldId="257"/>
            <ac:grpSpMk id="8" creationId="{B894EFA8-F425-4D19-A94B-445388B31E20}"/>
          </ac:grpSpMkLst>
        </pc:grpChg>
        <pc:grpChg chg="add del">
          <ac:chgData name="성호 전" userId="2aff4fff702fe042" providerId="LiveId" clId="{3A580661-573C-42F2-9CD9-B15321EED806}" dt="2024-08-23T11:39:31.381" v="4633" actId="26606"/>
          <ac:grpSpMkLst>
            <pc:docMk/>
            <pc:sldMk cId="2373405337" sldId="257"/>
            <ac:grpSpMk id="10" creationId="{8CE57D37-C2D0-066B-1AE3-6F4244344F27}"/>
          </ac:grpSpMkLst>
        </pc:grpChg>
        <pc:grpChg chg="add del">
          <ac:chgData name="성호 전" userId="2aff4fff702fe042" providerId="LiveId" clId="{3A580661-573C-42F2-9CD9-B15321EED806}" dt="2024-08-23T11:39:38.787" v="4635" actId="26606"/>
          <ac:grpSpMkLst>
            <pc:docMk/>
            <pc:sldMk cId="2373405337" sldId="257"/>
            <ac:grpSpMk id="16" creationId="{582A903B-6B78-4F0A-B7C9-3D80499020B8}"/>
          </ac:grpSpMkLst>
        </pc:grpChg>
        <pc:picChg chg="add del mod">
          <ac:chgData name="성호 전" userId="2aff4fff702fe042" providerId="LiveId" clId="{3A580661-573C-42F2-9CD9-B15321EED806}" dt="2024-08-23T11:39:19.115" v="4630" actId="478"/>
          <ac:picMkLst>
            <pc:docMk/>
            <pc:sldMk cId="2373405337" sldId="257"/>
            <ac:picMk id="4" creationId="{2D2E45ED-EF18-C8ED-AF81-F89FFCBD8DBF}"/>
          </ac:picMkLst>
        </pc:picChg>
        <pc:picChg chg="add mod">
          <ac:chgData name="성호 전" userId="2aff4fff702fe042" providerId="LiveId" clId="{3A580661-573C-42F2-9CD9-B15321EED806}" dt="2024-08-23T11:39:56.109" v="4641" actId="1076"/>
          <ac:picMkLst>
            <pc:docMk/>
            <pc:sldMk cId="2373405337" sldId="257"/>
            <ac:picMk id="5" creationId="{9A4A8E93-FD89-FA49-577A-D997137EBD8B}"/>
          </ac:picMkLst>
        </pc:picChg>
      </pc:sldChg>
      <pc:sldChg chg="addSp delSp modSp mod setBg">
        <pc:chgData name="성호 전" userId="2aff4fff702fe042" providerId="LiveId" clId="{3A580661-573C-42F2-9CD9-B15321EED806}" dt="2024-08-23T11:39:09.854" v="4629" actId="26606"/>
        <pc:sldMkLst>
          <pc:docMk/>
          <pc:sldMk cId="4167097653" sldId="258"/>
        </pc:sldMkLst>
        <pc:spChg chg="mod">
          <ac:chgData name="성호 전" userId="2aff4fff702fe042" providerId="LiveId" clId="{3A580661-573C-42F2-9CD9-B15321EED806}" dt="2024-08-23T11:39:09.854" v="4629" actId="26606"/>
          <ac:spMkLst>
            <pc:docMk/>
            <pc:sldMk cId="4167097653" sldId="258"/>
            <ac:spMk id="2" creationId="{3A952500-3CE1-6DDF-B928-6DEEB22DC141}"/>
          </ac:spMkLst>
        </pc:spChg>
        <pc:spChg chg="mod">
          <ac:chgData name="성호 전" userId="2aff4fff702fe042" providerId="LiveId" clId="{3A580661-573C-42F2-9CD9-B15321EED806}" dt="2024-08-23T11:39:09.854" v="4629" actId="26606"/>
          <ac:spMkLst>
            <pc:docMk/>
            <pc:sldMk cId="4167097653" sldId="258"/>
            <ac:spMk id="3" creationId="{CC1DC54B-682C-A809-A995-95EFC7EF92D1}"/>
          </ac:spMkLst>
        </pc:spChg>
        <pc:spChg chg="add del">
          <ac:chgData name="성호 전" userId="2aff4fff702fe042" providerId="LiveId" clId="{3A580661-573C-42F2-9CD9-B15321EED806}" dt="2024-08-23T11:38:53.238" v="4627" actId="26606"/>
          <ac:spMkLst>
            <pc:docMk/>
            <pc:sldMk cId="4167097653" sldId="258"/>
            <ac:spMk id="8" creationId="{1B15ED52-F352-441B-82BF-E0EA34836D08}"/>
          </ac:spMkLst>
        </pc:spChg>
        <pc:spChg chg="add del">
          <ac:chgData name="성호 전" userId="2aff4fff702fe042" providerId="LiveId" clId="{3A580661-573C-42F2-9CD9-B15321EED806}" dt="2024-08-23T11:38:53.238" v="4627" actId="26606"/>
          <ac:spMkLst>
            <pc:docMk/>
            <pc:sldMk cId="4167097653" sldId="258"/>
            <ac:spMk id="10" creationId="{3B2E3793-BFE6-45A2-9B7B-E18844431C99}"/>
          </ac:spMkLst>
        </pc:spChg>
        <pc:spChg chg="add del">
          <ac:chgData name="성호 전" userId="2aff4fff702fe042" providerId="LiveId" clId="{3A580661-573C-42F2-9CD9-B15321EED806}" dt="2024-08-23T11:38:53.238" v="4627" actId="26606"/>
          <ac:spMkLst>
            <pc:docMk/>
            <pc:sldMk cId="4167097653" sldId="258"/>
            <ac:spMk id="12" creationId="{BC4C4868-CB8F-4AF9-9CDB-8108F2C19B67}"/>
          </ac:spMkLst>
        </pc:spChg>
        <pc:spChg chg="add del">
          <ac:chgData name="성호 전" userId="2aff4fff702fe042" providerId="LiveId" clId="{3A580661-573C-42F2-9CD9-B15321EED806}" dt="2024-08-23T11:38:53.238" v="4627" actId="26606"/>
          <ac:spMkLst>
            <pc:docMk/>
            <pc:sldMk cId="4167097653" sldId="258"/>
            <ac:spMk id="14" creationId="{375E0459-6403-40CD-989D-56A4407CA12E}"/>
          </ac:spMkLst>
        </pc:spChg>
        <pc:spChg chg="add del">
          <ac:chgData name="성호 전" userId="2aff4fff702fe042" providerId="LiveId" clId="{3A580661-573C-42F2-9CD9-B15321EED806}" dt="2024-08-23T11:38:53.238" v="4627" actId="26606"/>
          <ac:spMkLst>
            <pc:docMk/>
            <pc:sldMk cId="4167097653" sldId="258"/>
            <ac:spMk id="16" creationId="{53E5B1A8-3AC9-4BD1-9BBC-78CA94F2D1BA}"/>
          </ac:spMkLst>
        </pc:spChg>
        <pc:spChg chg="add del">
          <ac:chgData name="성호 전" userId="2aff4fff702fe042" providerId="LiveId" clId="{3A580661-573C-42F2-9CD9-B15321EED806}" dt="2024-08-23T11:39:09.854" v="4629" actId="26606"/>
          <ac:spMkLst>
            <pc:docMk/>
            <pc:sldMk cId="4167097653" sldId="258"/>
            <ac:spMk id="18" creationId="{70DFC902-7D23-471A-B557-B6B6917D7A0D}"/>
          </ac:spMkLst>
        </pc:spChg>
        <pc:spChg chg="add del">
          <ac:chgData name="성호 전" userId="2aff4fff702fe042" providerId="LiveId" clId="{3A580661-573C-42F2-9CD9-B15321EED806}" dt="2024-08-23T11:39:09.854" v="4629" actId="26606"/>
          <ac:spMkLst>
            <pc:docMk/>
            <pc:sldMk cId="4167097653" sldId="258"/>
            <ac:spMk id="19" creationId="{A55D5633-D557-4DCA-982C-FF36EB7A1C00}"/>
          </ac:spMkLst>
        </pc:spChg>
        <pc:spChg chg="add del">
          <ac:chgData name="성호 전" userId="2aff4fff702fe042" providerId="LiveId" clId="{3A580661-573C-42F2-9CD9-B15321EED806}" dt="2024-08-23T11:39:09.854" v="4629" actId="26606"/>
          <ac:spMkLst>
            <pc:docMk/>
            <pc:sldMk cId="4167097653" sldId="258"/>
            <ac:spMk id="20" creationId="{450D3AD2-FA80-415F-A9CE-54D884561CD7}"/>
          </ac:spMkLst>
        </pc:spChg>
      </pc:sldChg>
      <pc:sldChg chg="addSp delSp modSp mod ord">
        <pc:chgData name="성호 전" userId="2aff4fff702fe042" providerId="LiveId" clId="{3A580661-573C-42F2-9CD9-B15321EED806}" dt="2024-08-23T08:59:49.011" v="4590"/>
        <pc:sldMkLst>
          <pc:docMk/>
          <pc:sldMk cId="22928679" sldId="259"/>
        </pc:sldMkLst>
        <pc:spChg chg="mod">
          <ac:chgData name="성호 전" userId="2aff4fff702fe042" providerId="LiveId" clId="{3A580661-573C-42F2-9CD9-B15321EED806}" dt="2024-08-23T04:30:04.658" v="2867" actId="20577"/>
          <ac:spMkLst>
            <pc:docMk/>
            <pc:sldMk cId="22928679" sldId="259"/>
            <ac:spMk id="2" creationId="{F4F87C0B-4C92-D4B7-02A0-A31C01D332D3}"/>
          </ac:spMkLst>
        </pc:spChg>
        <pc:spChg chg="del">
          <ac:chgData name="성호 전" userId="2aff4fff702fe042" providerId="LiveId" clId="{3A580661-573C-42F2-9CD9-B15321EED806}" dt="2024-08-21T22:06:59.596" v="616" actId="22"/>
          <ac:spMkLst>
            <pc:docMk/>
            <pc:sldMk cId="22928679" sldId="259"/>
            <ac:spMk id="3" creationId="{2C654693-7942-FA21-2FEC-7DDB72626D72}"/>
          </ac:spMkLst>
        </pc:spChg>
        <pc:spChg chg="add mod">
          <ac:chgData name="성호 전" userId="2aff4fff702fe042" providerId="LiveId" clId="{3A580661-573C-42F2-9CD9-B15321EED806}" dt="2024-08-23T08:59:49.011" v="4590"/>
          <ac:spMkLst>
            <pc:docMk/>
            <pc:sldMk cId="22928679" sldId="259"/>
            <ac:spMk id="3" creationId="{AA9747DB-4C11-F713-5C32-863BA3E87E09}"/>
          </ac:spMkLst>
        </pc:spChg>
        <pc:spChg chg="add del mod">
          <ac:chgData name="성호 전" userId="2aff4fff702fe042" providerId="LiveId" clId="{3A580661-573C-42F2-9CD9-B15321EED806}" dt="2024-08-21T23:19:41.174" v="731" actId="478"/>
          <ac:spMkLst>
            <pc:docMk/>
            <pc:sldMk cId="22928679" sldId="259"/>
            <ac:spMk id="9" creationId="{3458592A-46A0-FA7D-AD4A-8AEE0998DD0B}"/>
          </ac:spMkLst>
        </pc:spChg>
        <pc:spChg chg="add mod">
          <ac:chgData name="성호 전" userId="2aff4fff702fe042" providerId="LiveId" clId="{3A580661-573C-42F2-9CD9-B15321EED806}" dt="2024-08-21T23:15:06.799" v="627" actId="1076"/>
          <ac:spMkLst>
            <pc:docMk/>
            <pc:sldMk cId="22928679" sldId="259"/>
            <ac:spMk id="12" creationId="{348CA069-7D26-4306-1EA6-C2DD7CC4B7F0}"/>
          </ac:spMkLst>
        </pc:spChg>
        <pc:spChg chg="add del mod">
          <ac:chgData name="성호 전" userId="2aff4fff702fe042" providerId="LiveId" clId="{3A580661-573C-42F2-9CD9-B15321EED806}" dt="2024-08-21T23:21:17.404" v="816" actId="478"/>
          <ac:spMkLst>
            <pc:docMk/>
            <pc:sldMk cId="22928679" sldId="259"/>
            <ac:spMk id="13" creationId="{1F349D4E-F886-2081-65A2-6D9AA3ECF6E2}"/>
          </ac:spMkLst>
        </pc:spChg>
        <pc:spChg chg="add del mod">
          <ac:chgData name="성호 전" userId="2aff4fff702fe042" providerId="LiveId" clId="{3A580661-573C-42F2-9CD9-B15321EED806}" dt="2024-08-22T00:00:09.053" v="832" actId="478"/>
          <ac:spMkLst>
            <pc:docMk/>
            <pc:sldMk cId="22928679" sldId="259"/>
            <ac:spMk id="16" creationId="{EAA4AC45-9E9E-810B-047F-83E5241A8FAF}"/>
          </ac:spMkLst>
        </pc:spChg>
        <pc:spChg chg="add mod">
          <ac:chgData name="성호 전" userId="2aff4fff702fe042" providerId="LiveId" clId="{3A580661-573C-42F2-9CD9-B15321EED806}" dt="2024-08-22T00:05:20.029" v="853" actId="1076"/>
          <ac:spMkLst>
            <pc:docMk/>
            <pc:sldMk cId="22928679" sldId="259"/>
            <ac:spMk id="17" creationId="{75EAF88E-E7DA-D5C7-8F05-878C9D5A8AEB}"/>
          </ac:spMkLst>
        </pc:spChg>
        <pc:picChg chg="add del mod">
          <ac:chgData name="성호 전" userId="2aff4fff702fe042" providerId="LiveId" clId="{3A580661-573C-42F2-9CD9-B15321EED806}" dt="2024-08-21T21:08:00.650" v="615" actId="478"/>
          <ac:picMkLst>
            <pc:docMk/>
            <pc:sldMk cId="22928679" sldId="259"/>
            <ac:picMk id="5" creationId="{98D777CC-6C67-96B9-8D51-9708C539792E}"/>
          </ac:picMkLst>
        </pc:picChg>
        <pc:picChg chg="add del mod ord">
          <ac:chgData name="성호 전" userId="2aff4fff702fe042" providerId="LiveId" clId="{3A580661-573C-42F2-9CD9-B15321EED806}" dt="2024-08-21T22:07:03.358" v="617" actId="478"/>
          <ac:picMkLst>
            <pc:docMk/>
            <pc:sldMk cId="22928679" sldId="259"/>
            <ac:picMk id="7" creationId="{45A043B9-DD40-000F-280E-E6A07A26B8B2}"/>
          </ac:picMkLst>
        </pc:picChg>
        <pc:picChg chg="add del mod">
          <ac:chgData name="성호 전" userId="2aff4fff702fe042" providerId="LiveId" clId="{3A580661-573C-42F2-9CD9-B15321EED806}" dt="2024-08-22T00:04:34.651" v="841" actId="478"/>
          <ac:picMkLst>
            <pc:docMk/>
            <pc:sldMk cId="22928679" sldId="259"/>
            <ac:picMk id="11" creationId="{3DBE57DD-7118-35D1-10B6-633BC33AF06D}"/>
          </ac:picMkLst>
        </pc:picChg>
        <pc:picChg chg="add del mod">
          <ac:chgData name="성호 전" userId="2aff4fff702fe042" providerId="LiveId" clId="{3A580661-573C-42F2-9CD9-B15321EED806}" dt="2024-08-22T00:04:33.151" v="840" actId="478"/>
          <ac:picMkLst>
            <pc:docMk/>
            <pc:sldMk cId="22928679" sldId="259"/>
            <ac:picMk id="15" creationId="{84ACDCB8-0B46-A69B-9048-1EFEB37E4274}"/>
          </ac:picMkLst>
        </pc:picChg>
        <pc:picChg chg="add mod ord">
          <ac:chgData name="성호 전" userId="2aff4fff702fe042" providerId="LiveId" clId="{3A580661-573C-42F2-9CD9-B15321EED806}" dt="2024-08-22T00:04:50.981" v="846" actId="167"/>
          <ac:picMkLst>
            <pc:docMk/>
            <pc:sldMk cId="22928679" sldId="259"/>
            <ac:picMk id="19" creationId="{1D7FA287-2444-6104-80B0-7DE0CDFD8ACD}"/>
          </ac:picMkLst>
        </pc:picChg>
        <pc:picChg chg="add mod ord">
          <ac:chgData name="성호 전" userId="2aff4fff702fe042" providerId="LiveId" clId="{3A580661-573C-42F2-9CD9-B15321EED806}" dt="2024-08-22T00:05:16.442" v="852" actId="1076"/>
          <ac:picMkLst>
            <pc:docMk/>
            <pc:sldMk cId="22928679" sldId="259"/>
            <ac:picMk id="21" creationId="{C94F7D26-672A-136A-73EF-3A0BA111C0A0}"/>
          </ac:picMkLst>
        </pc:picChg>
      </pc:sldChg>
      <pc:sldChg chg="addSp delSp modSp new mod">
        <pc:chgData name="성호 전" userId="2aff4fff702fe042" providerId="LiveId" clId="{3A580661-573C-42F2-9CD9-B15321EED806}" dt="2024-08-23T11:42:26.328" v="4671" actId="164"/>
        <pc:sldMkLst>
          <pc:docMk/>
          <pc:sldMk cId="3640502392" sldId="260"/>
        </pc:sldMkLst>
        <pc:spChg chg="del">
          <ac:chgData name="성호 전" userId="2aff4fff702fe042" providerId="LiveId" clId="{3A580661-573C-42F2-9CD9-B15321EED806}" dt="2024-08-22T00:05:48.164" v="856" actId="478"/>
          <ac:spMkLst>
            <pc:docMk/>
            <pc:sldMk cId="3640502392" sldId="260"/>
            <ac:spMk id="2" creationId="{78194C43-97A8-A316-7A2B-B890A39BD4B7}"/>
          </ac:spMkLst>
        </pc:spChg>
        <pc:spChg chg="add mod">
          <ac:chgData name="성호 전" userId="2aff4fff702fe042" providerId="LiveId" clId="{3A580661-573C-42F2-9CD9-B15321EED806}" dt="2024-08-23T11:41:23.787" v="4669" actId="1076"/>
          <ac:spMkLst>
            <pc:docMk/>
            <pc:sldMk cId="3640502392" sldId="260"/>
            <ac:spMk id="2" creationId="{AFAA901B-63E2-8D09-F5E0-0D377C573026}"/>
          </ac:spMkLst>
        </pc:spChg>
        <pc:spChg chg="del">
          <ac:chgData name="성호 전" userId="2aff4fff702fe042" providerId="LiveId" clId="{3A580661-573C-42F2-9CD9-B15321EED806}" dt="2024-08-22T00:05:44.745" v="855" actId="478"/>
          <ac:spMkLst>
            <pc:docMk/>
            <pc:sldMk cId="3640502392" sldId="260"/>
            <ac:spMk id="3" creationId="{22547AFE-E685-86C8-33F3-C162A6340A79}"/>
          </ac:spMkLst>
        </pc:spChg>
        <pc:spChg chg="add mod ord">
          <ac:chgData name="성호 전" userId="2aff4fff702fe042" providerId="LiveId" clId="{3A580661-573C-42F2-9CD9-B15321EED806}" dt="2024-08-23T11:42:26.328" v="4671" actId="164"/>
          <ac:spMkLst>
            <pc:docMk/>
            <pc:sldMk cId="3640502392" sldId="260"/>
            <ac:spMk id="6" creationId="{FDFBFDCA-AD7E-BE29-3F35-20EFBFC43CC6}"/>
          </ac:spMkLst>
        </pc:spChg>
        <pc:spChg chg="add del mod">
          <ac:chgData name="성호 전" userId="2aff4fff702fe042" providerId="LiveId" clId="{3A580661-573C-42F2-9CD9-B15321EED806}" dt="2024-08-22T01:16:57.192" v="887" actId="478"/>
          <ac:spMkLst>
            <pc:docMk/>
            <pc:sldMk cId="3640502392" sldId="260"/>
            <ac:spMk id="15" creationId="{B699A994-F546-2A3E-2BBA-B42D983850C2}"/>
          </ac:spMkLst>
        </pc:spChg>
        <pc:spChg chg="add del mod">
          <ac:chgData name="성호 전" userId="2aff4fff702fe042" providerId="LiveId" clId="{3A580661-573C-42F2-9CD9-B15321EED806}" dt="2024-08-23T11:41:21.548" v="4668" actId="478"/>
          <ac:spMkLst>
            <pc:docMk/>
            <pc:sldMk cId="3640502392" sldId="260"/>
            <ac:spMk id="18" creationId="{5BBF81B5-52B0-61C4-91F4-CA9E0244A259}"/>
          </ac:spMkLst>
        </pc:spChg>
        <pc:grpChg chg="add mod">
          <ac:chgData name="성호 전" userId="2aff4fff702fe042" providerId="LiveId" clId="{3A580661-573C-42F2-9CD9-B15321EED806}" dt="2024-08-23T11:42:26.328" v="4671" actId="164"/>
          <ac:grpSpMkLst>
            <pc:docMk/>
            <pc:sldMk cId="3640502392" sldId="260"/>
            <ac:grpSpMk id="3" creationId="{705F68D3-F33B-5FBA-0E78-4B671E9B52C1}"/>
          </ac:grpSpMkLst>
        </pc:grpChg>
        <pc:picChg chg="add del mod">
          <ac:chgData name="성호 전" userId="2aff4fff702fe042" providerId="LiveId" clId="{3A580661-573C-42F2-9CD9-B15321EED806}" dt="2024-08-22T00:51:49.878" v="866" actId="478"/>
          <ac:picMkLst>
            <pc:docMk/>
            <pc:sldMk cId="3640502392" sldId="260"/>
            <ac:picMk id="5" creationId="{502FCC55-AA05-275E-A43F-B1D13919EBE9}"/>
          </ac:picMkLst>
        </pc:picChg>
        <pc:picChg chg="add del mod">
          <ac:chgData name="성호 전" userId="2aff4fff702fe042" providerId="LiveId" clId="{3A580661-573C-42F2-9CD9-B15321EED806}" dt="2024-08-22T00:52:24.294" v="875" actId="478"/>
          <ac:picMkLst>
            <pc:docMk/>
            <pc:sldMk cId="3640502392" sldId="260"/>
            <ac:picMk id="8" creationId="{22ECA8B6-4211-7953-579D-D74E1E21F22C}"/>
          </ac:picMkLst>
        </pc:picChg>
        <pc:picChg chg="add mod">
          <ac:chgData name="성호 전" userId="2aff4fff702fe042" providerId="LiveId" clId="{3A580661-573C-42F2-9CD9-B15321EED806}" dt="2024-08-23T11:42:26.328" v="4671" actId="164"/>
          <ac:picMkLst>
            <pc:docMk/>
            <pc:sldMk cId="3640502392" sldId="260"/>
            <ac:picMk id="10" creationId="{E03ED27A-252C-3400-044C-6363EF922722}"/>
          </ac:picMkLst>
        </pc:picChg>
        <pc:picChg chg="add mod">
          <ac:chgData name="성호 전" userId="2aff4fff702fe042" providerId="LiveId" clId="{3A580661-573C-42F2-9CD9-B15321EED806}" dt="2024-08-23T11:42:26.328" v="4671" actId="164"/>
          <ac:picMkLst>
            <pc:docMk/>
            <pc:sldMk cId="3640502392" sldId="260"/>
            <ac:picMk id="12" creationId="{FB1C18E8-E6D4-782B-41EC-9DB7B37C7A77}"/>
          </ac:picMkLst>
        </pc:picChg>
        <pc:cxnChg chg="add del mod">
          <ac:chgData name="성호 전" userId="2aff4fff702fe042" providerId="LiveId" clId="{3A580661-573C-42F2-9CD9-B15321EED806}" dt="2024-08-22T01:16:58.317" v="888" actId="478"/>
          <ac:cxnSpMkLst>
            <pc:docMk/>
            <pc:sldMk cId="3640502392" sldId="260"/>
            <ac:cxnSpMk id="14" creationId="{8218E061-C870-C4C4-3E2A-21A606DA3680}"/>
          </ac:cxnSpMkLst>
        </pc:cxnChg>
        <pc:cxnChg chg="add mod">
          <ac:chgData name="성호 전" userId="2aff4fff702fe042" providerId="LiveId" clId="{3A580661-573C-42F2-9CD9-B15321EED806}" dt="2024-08-23T11:42:26.328" v="4671" actId="164"/>
          <ac:cxnSpMkLst>
            <pc:docMk/>
            <pc:sldMk cId="3640502392" sldId="260"/>
            <ac:cxnSpMk id="17" creationId="{125EB8C2-D07D-336D-064E-CE73A2815848}"/>
          </ac:cxnSpMkLst>
        </pc:cxnChg>
      </pc:sldChg>
      <pc:sldChg chg="addSp delSp modSp new mod">
        <pc:chgData name="성호 전" userId="2aff4fff702fe042" providerId="LiveId" clId="{3A580661-573C-42F2-9CD9-B15321EED806}" dt="2024-08-23T11:41:34.937" v="4670" actId="164"/>
        <pc:sldMkLst>
          <pc:docMk/>
          <pc:sldMk cId="709862567" sldId="261"/>
        </pc:sldMkLst>
        <pc:spChg chg="del">
          <ac:chgData name="성호 전" userId="2aff4fff702fe042" providerId="LiveId" clId="{3A580661-573C-42F2-9CD9-B15321EED806}" dt="2024-08-22T01:18:12.907" v="929" actId="478"/>
          <ac:spMkLst>
            <pc:docMk/>
            <pc:sldMk cId="709862567" sldId="261"/>
            <ac:spMk id="2" creationId="{3627DE5D-7A36-21FC-D2C1-6E94B75E911D}"/>
          </ac:spMkLst>
        </pc:spChg>
        <pc:spChg chg="del">
          <ac:chgData name="성호 전" userId="2aff4fff702fe042" providerId="LiveId" clId="{3A580661-573C-42F2-9CD9-B15321EED806}" dt="2024-08-22T01:18:12.327" v="928" actId="478"/>
          <ac:spMkLst>
            <pc:docMk/>
            <pc:sldMk cId="709862567" sldId="261"/>
            <ac:spMk id="3" creationId="{EBA8FD7E-4651-A07B-FB82-683E708F6386}"/>
          </ac:spMkLst>
        </pc:spChg>
        <pc:spChg chg="add del mod">
          <ac:chgData name="성호 전" userId="2aff4fff702fe042" providerId="LiveId" clId="{3A580661-573C-42F2-9CD9-B15321EED806}" dt="2024-08-22T02:00:41.264" v="947"/>
          <ac:spMkLst>
            <pc:docMk/>
            <pc:sldMk cId="709862567" sldId="261"/>
            <ac:spMk id="6" creationId="{01F7DC1D-53A6-2D49-BB1B-8D7154DCE426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9" creationId="{3DC121E7-6883-AC43-87C2-53E2039C947F}"/>
          </ac:spMkLst>
        </pc:spChg>
        <pc:spChg chg="add del mod">
          <ac:chgData name="성호 전" userId="2aff4fff702fe042" providerId="LiveId" clId="{3A580661-573C-42F2-9CD9-B15321EED806}" dt="2024-08-22T02:04:01.483" v="1031" actId="478"/>
          <ac:spMkLst>
            <pc:docMk/>
            <pc:sldMk cId="709862567" sldId="261"/>
            <ac:spMk id="11" creationId="{88AD1D34-1CF3-5E6D-2E61-0A6E8FE6C912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12" creationId="{CAE136B4-6E98-4F26-2BBE-29DABFD28C3A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13" creationId="{67B3BC5A-A68C-3BC9-7569-E2F6ED40D96A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19" creationId="{84E5A39B-A45C-2F77-D753-AAA09C429D6C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20" creationId="{5FCF43EA-7025-769A-7840-48084CD579F4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21" creationId="{BD8A2A4F-32F5-AE63-95E5-E66419EDB5A2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23" creationId="{CB1565D8-D4EB-2C9F-3222-EAD3D1B35FF9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24" creationId="{EE648D50-E77D-A0A1-2A57-2057B3770AC4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27" creationId="{B9DE29B5-A7B2-3968-588D-7CA259B10DC0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35" creationId="{7FC258D5-5EC7-ED9B-418F-DC4F09891F17}"/>
          </ac:spMkLst>
        </pc:spChg>
        <pc:spChg chg="add mod">
          <ac:chgData name="성호 전" userId="2aff4fff702fe042" providerId="LiveId" clId="{3A580661-573C-42F2-9CD9-B15321EED806}" dt="2024-08-23T11:41:34.937" v="4670" actId="164"/>
          <ac:spMkLst>
            <pc:docMk/>
            <pc:sldMk cId="709862567" sldId="261"/>
            <ac:spMk id="38" creationId="{D8523C9D-0A63-58C2-F447-5B7BE94A537E}"/>
          </ac:spMkLst>
        </pc:spChg>
        <pc:spChg chg="add del mod">
          <ac:chgData name="성호 전" userId="2aff4fff702fe042" providerId="LiveId" clId="{3A580661-573C-42F2-9CD9-B15321EED806}" dt="2024-08-23T09:00:17.882" v="4591" actId="478"/>
          <ac:spMkLst>
            <pc:docMk/>
            <pc:sldMk cId="709862567" sldId="261"/>
            <ac:spMk id="41" creationId="{0ED54690-A835-377B-23A1-34A823DB9A5C}"/>
          </ac:spMkLst>
        </pc:spChg>
        <pc:grpChg chg="add mod">
          <ac:chgData name="성호 전" userId="2aff4fff702fe042" providerId="LiveId" clId="{3A580661-573C-42F2-9CD9-B15321EED806}" dt="2024-08-23T11:41:34.937" v="4670" actId="164"/>
          <ac:grpSpMkLst>
            <pc:docMk/>
            <pc:sldMk cId="709862567" sldId="261"/>
            <ac:grpSpMk id="2" creationId="{6B71A1D0-3657-1B6C-ACEA-9A57EDC09CE9}"/>
          </ac:grpSpMkLst>
        </pc:grpChg>
        <pc:picChg chg="add mod">
          <ac:chgData name="성호 전" userId="2aff4fff702fe042" providerId="LiveId" clId="{3A580661-573C-42F2-9CD9-B15321EED806}" dt="2024-08-23T11:41:34.937" v="4670" actId="164"/>
          <ac:picMkLst>
            <pc:docMk/>
            <pc:sldMk cId="709862567" sldId="261"/>
            <ac:picMk id="5" creationId="{8C505385-EAC2-F1F8-C9D0-E337FC468F5C}"/>
          </ac:picMkLst>
        </pc:picChg>
        <pc:picChg chg="add del mod">
          <ac:chgData name="성호 전" userId="2aff4fff702fe042" providerId="LiveId" clId="{3A580661-573C-42F2-9CD9-B15321EED806}" dt="2024-08-22T02:09:04.476" v="1161" actId="478"/>
          <ac:picMkLst>
            <pc:docMk/>
            <pc:sldMk cId="709862567" sldId="261"/>
            <ac:picMk id="22" creationId="{F62BD3CA-2F69-9258-F616-8218E10D84A2}"/>
          </ac:picMkLst>
        </pc:picChg>
        <pc:cxnChg chg="add mod">
          <ac:chgData name="성호 전" userId="2aff4fff702fe042" providerId="LiveId" clId="{3A580661-573C-42F2-9CD9-B15321EED806}" dt="2024-08-23T11:41:34.937" v="4670" actId="164"/>
          <ac:cxnSpMkLst>
            <pc:docMk/>
            <pc:sldMk cId="709862567" sldId="261"/>
            <ac:cxnSpMk id="8" creationId="{B606F27B-EE3F-4491-AFD3-E50966AEBEDA}"/>
          </ac:cxnSpMkLst>
        </pc:cxnChg>
        <pc:cxnChg chg="add mod">
          <ac:chgData name="성호 전" userId="2aff4fff702fe042" providerId="LiveId" clId="{3A580661-573C-42F2-9CD9-B15321EED806}" dt="2024-08-23T11:41:34.937" v="4670" actId="164"/>
          <ac:cxnSpMkLst>
            <pc:docMk/>
            <pc:sldMk cId="709862567" sldId="261"/>
            <ac:cxnSpMk id="14" creationId="{E49B85A5-FCF9-22A8-0BC8-1261CCBBE9C7}"/>
          </ac:cxnSpMkLst>
        </pc:cxnChg>
        <pc:cxnChg chg="add mod">
          <ac:chgData name="성호 전" userId="2aff4fff702fe042" providerId="LiveId" clId="{3A580661-573C-42F2-9CD9-B15321EED806}" dt="2024-08-23T11:41:34.937" v="4670" actId="164"/>
          <ac:cxnSpMkLst>
            <pc:docMk/>
            <pc:sldMk cId="709862567" sldId="261"/>
            <ac:cxnSpMk id="15" creationId="{41079DF9-3157-2AAC-D7A7-7222007747FF}"/>
          </ac:cxnSpMkLst>
        </pc:cxnChg>
        <pc:cxnChg chg="add mod">
          <ac:chgData name="성호 전" userId="2aff4fff702fe042" providerId="LiveId" clId="{3A580661-573C-42F2-9CD9-B15321EED806}" dt="2024-08-23T11:41:34.937" v="4670" actId="164"/>
          <ac:cxnSpMkLst>
            <pc:docMk/>
            <pc:sldMk cId="709862567" sldId="261"/>
            <ac:cxnSpMk id="17" creationId="{400E0A04-13E3-05FE-D3BC-9D59E8F96451}"/>
          </ac:cxnSpMkLst>
        </pc:cxnChg>
        <pc:cxnChg chg="add del mod">
          <ac:chgData name="성호 전" userId="2aff4fff702fe042" providerId="LiveId" clId="{3A580661-573C-42F2-9CD9-B15321EED806}" dt="2024-08-22T02:11:20.201" v="1194" actId="478"/>
          <ac:cxnSpMkLst>
            <pc:docMk/>
            <pc:sldMk cId="709862567" sldId="261"/>
            <ac:cxnSpMk id="25" creationId="{EFC1A109-43F0-7230-5738-65E8E7E838E8}"/>
          </ac:cxnSpMkLst>
        </pc:cxnChg>
        <pc:cxnChg chg="add mod">
          <ac:chgData name="성호 전" userId="2aff4fff702fe042" providerId="LiveId" clId="{3A580661-573C-42F2-9CD9-B15321EED806}" dt="2024-08-23T11:41:34.937" v="4670" actId="164"/>
          <ac:cxnSpMkLst>
            <pc:docMk/>
            <pc:sldMk cId="709862567" sldId="261"/>
            <ac:cxnSpMk id="29" creationId="{94BE6F0B-31BB-96F5-BC6F-DAF2464B31BD}"/>
          </ac:cxnSpMkLst>
        </pc:cxnChg>
        <pc:cxnChg chg="add mod">
          <ac:chgData name="성호 전" userId="2aff4fff702fe042" providerId="LiveId" clId="{3A580661-573C-42F2-9CD9-B15321EED806}" dt="2024-08-23T11:41:34.937" v="4670" actId="164"/>
          <ac:cxnSpMkLst>
            <pc:docMk/>
            <pc:sldMk cId="709862567" sldId="261"/>
            <ac:cxnSpMk id="31" creationId="{0D19EADD-8E08-7C90-EF23-63C2754461F5}"/>
          </ac:cxnSpMkLst>
        </pc:cxnChg>
        <pc:cxnChg chg="add mod">
          <ac:chgData name="성호 전" userId="2aff4fff702fe042" providerId="LiveId" clId="{3A580661-573C-42F2-9CD9-B15321EED806}" dt="2024-08-23T11:41:34.937" v="4670" actId="164"/>
          <ac:cxnSpMkLst>
            <pc:docMk/>
            <pc:sldMk cId="709862567" sldId="261"/>
            <ac:cxnSpMk id="36" creationId="{7204AB99-D54A-3E46-71E9-97762B45F929}"/>
          </ac:cxnSpMkLst>
        </pc:cxnChg>
        <pc:cxnChg chg="add del mod">
          <ac:chgData name="성호 전" userId="2aff4fff702fe042" providerId="LiveId" clId="{3A580661-573C-42F2-9CD9-B15321EED806}" dt="2024-08-23T09:00:18.980" v="4592" actId="478"/>
          <ac:cxnSpMkLst>
            <pc:docMk/>
            <pc:sldMk cId="709862567" sldId="261"/>
            <ac:cxnSpMk id="40" creationId="{51324E7C-E9D1-3CC1-956E-7F1D3E7BF89C}"/>
          </ac:cxnSpMkLst>
        </pc:cxnChg>
      </pc:sldChg>
      <pc:sldChg chg="addSp delSp modSp new mod">
        <pc:chgData name="성호 전" userId="2aff4fff702fe042" providerId="LiveId" clId="{3A580661-573C-42F2-9CD9-B15321EED806}" dt="2024-08-22T02:17:49.591" v="1317"/>
        <pc:sldMkLst>
          <pc:docMk/>
          <pc:sldMk cId="2326418247" sldId="262"/>
        </pc:sldMkLst>
        <pc:spChg chg="del">
          <ac:chgData name="성호 전" userId="2aff4fff702fe042" providerId="LiveId" clId="{3A580661-573C-42F2-9CD9-B15321EED806}" dt="2024-08-22T02:16:39.067" v="1250" actId="478"/>
          <ac:spMkLst>
            <pc:docMk/>
            <pc:sldMk cId="2326418247" sldId="262"/>
            <ac:spMk id="2" creationId="{201FBE53-0355-2FEA-7085-3DF71665AFAD}"/>
          </ac:spMkLst>
        </pc:spChg>
        <pc:spChg chg="del">
          <ac:chgData name="성호 전" userId="2aff4fff702fe042" providerId="LiveId" clId="{3A580661-573C-42F2-9CD9-B15321EED806}" dt="2024-08-22T02:16:39.724" v="1251" actId="478"/>
          <ac:spMkLst>
            <pc:docMk/>
            <pc:sldMk cId="2326418247" sldId="262"/>
            <ac:spMk id="3" creationId="{8C0D146F-B23B-F194-0F2D-B070F7C2958E}"/>
          </ac:spMkLst>
        </pc:spChg>
        <pc:spChg chg="add mod">
          <ac:chgData name="성호 전" userId="2aff4fff702fe042" providerId="LiveId" clId="{3A580661-573C-42F2-9CD9-B15321EED806}" dt="2024-08-22T02:17:49.591" v="1317"/>
          <ac:spMkLst>
            <pc:docMk/>
            <pc:sldMk cId="2326418247" sldId="262"/>
            <ac:spMk id="6" creationId="{3AF8A5E9-1804-9321-000A-3758CAFDB24D}"/>
          </ac:spMkLst>
        </pc:spChg>
        <pc:picChg chg="add mod">
          <ac:chgData name="성호 전" userId="2aff4fff702fe042" providerId="LiveId" clId="{3A580661-573C-42F2-9CD9-B15321EED806}" dt="2024-08-22T02:17:07.789" v="1257" actId="1076"/>
          <ac:picMkLst>
            <pc:docMk/>
            <pc:sldMk cId="2326418247" sldId="262"/>
            <ac:picMk id="5" creationId="{A7DCB827-973A-6952-25BA-2353204166FF}"/>
          </ac:picMkLst>
        </pc:picChg>
      </pc:sldChg>
      <pc:sldChg chg="addSp delSp modSp new mod">
        <pc:chgData name="성호 전" userId="2aff4fff702fe042" providerId="LiveId" clId="{3A580661-573C-42F2-9CD9-B15321EED806}" dt="2024-08-23T04:29:55.995" v="2865" actId="20577"/>
        <pc:sldMkLst>
          <pc:docMk/>
          <pc:sldMk cId="4269819517" sldId="263"/>
        </pc:sldMkLst>
        <pc:spChg chg="add mod">
          <ac:chgData name="성호 전" userId="2aff4fff702fe042" providerId="LiveId" clId="{3A580661-573C-42F2-9CD9-B15321EED806}" dt="2024-08-23T04:07:46.427" v="2419"/>
          <ac:spMkLst>
            <pc:docMk/>
            <pc:sldMk cId="4269819517" sldId="263"/>
            <ac:spMk id="2" creationId="{2D9B372B-9405-5DBB-8BE4-DA10316802BE}"/>
          </ac:spMkLst>
        </pc:spChg>
        <pc:spChg chg="del">
          <ac:chgData name="성호 전" userId="2aff4fff702fe042" providerId="LiveId" clId="{3A580661-573C-42F2-9CD9-B15321EED806}" dt="2024-08-22T04:23:47.079" v="1350" actId="478"/>
          <ac:spMkLst>
            <pc:docMk/>
            <pc:sldMk cId="4269819517" sldId="263"/>
            <ac:spMk id="2" creationId="{F8DC00C9-1B2C-4562-C366-1B3DF6A43C62}"/>
          </ac:spMkLst>
        </pc:spChg>
        <pc:spChg chg="del mod">
          <ac:chgData name="성호 전" userId="2aff4fff702fe042" providerId="LiveId" clId="{3A580661-573C-42F2-9CD9-B15321EED806}" dt="2024-08-22T04:23:43.648" v="1349" actId="478"/>
          <ac:spMkLst>
            <pc:docMk/>
            <pc:sldMk cId="4269819517" sldId="263"/>
            <ac:spMk id="3" creationId="{C0F797F4-B18F-AB09-E8AC-10C20CED2680}"/>
          </ac:spMkLst>
        </pc:spChg>
        <pc:spChg chg="add mod">
          <ac:chgData name="성호 전" userId="2aff4fff702fe042" providerId="LiveId" clId="{3A580661-573C-42F2-9CD9-B15321EED806}" dt="2024-08-22T04:23:56.805" v="1353" actId="1076"/>
          <ac:spMkLst>
            <pc:docMk/>
            <pc:sldMk cId="4269819517" sldId="263"/>
            <ac:spMk id="5" creationId="{9FB6B8B1-EA39-5893-2824-6183A56B3CC5}"/>
          </ac:spMkLst>
        </pc:spChg>
        <pc:spChg chg="add mod">
          <ac:chgData name="성호 전" userId="2aff4fff702fe042" providerId="LiveId" clId="{3A580661-573C-42F2-9CD9-B15321EED806}" dt="2024-08-23T04:29:55.995" v="2865" actId="20577"/>
          <ac:spMkLst>
            <pc:docMk/>
            <pc:sldMk cId="4269819517" sldId="263"/>
            <ac:spMk id="6" creationId="{657A4216-18C6-81BB-4DD6-3A138E27775C}"/>
          </ac:spMkLst>
        </pc:spChg>
        <pc:picChg chg="add mod">
          <ac:chgData name="성호 전" userId="2aff4fff702fe042" providerId="LiveId" clId="{3A580661-573C-42F2-9CD9-B15321EED806}" dt="2024-08-22T04:23:48.496" v="1351" actId="1076"/>
          <ac:picMkLst>
            <pc:docMk/>
            <pc:sldMk cId="4269819517" sldId="263"/>
            <ac:picMk id="4" creationId="{45A540C7-F752-16B2-B5D4-D9FDAC1C4B8F}"/>
          </ac:picMkLst>
        </pc:picChg>
      </pc:sldChg>
      <pc:sldChg chg="addSp delSp modSp new mod">
        <pc:chgData name="성호 전" userId="2aff4fff702fe042" providerId="LiveId" clId="{3A580661-573C-42F2-9CD9-B15321EED806}" dt="2024-08-23T11:42:44.757" v="4672" actId="164"/>
        <pc:sldMkLst>
          <pc:docMk/>
          <pc:sldMk cId="2330895511" sldId="264"/>
        </pc:sldMkLst>
        <pc:spChg chg="del">
          <ac:chgData name="성호 전" userId="2aff4fff702fe042" providerId="LiveId" clId="{3A580661-573C-42F2-9CD9-B15321EED806}" dt="2024-08-22T04:24:34.866" v="1371" actId="478"/>
          <ac:spMkLst>
            <pc:docMk/>
            <pc:sldMk cId="2330895511" sldId="264"/>
            <ac:spMk id="2" creationId="{E6B6F98D-8A71-EF39-F86F-82187059870A}"/>
          </ac:spMkLst>
        </pc:spChg>
        <pc:spChg chg="del">
          <ac:chgData name="성호 전" userId="2aff4fff702fe042" providerId="LiveId" clId="{3A580661-573C-42F2-9CD9-B15321EED806}" dt="2024-08-22T04:24:34.101" v="1370" actId="478"/>
          <ac:spMkLst>
            <pc:docMk/>
            <pc:sldMk cId="2330895511" sldId="264"/>
            <ac:spMk id="3" creationId="{4913344A-B79E-F3D2-8F19-6C7839C264A3}"/>
          </ac:spMkLst>
        </pc:spChg>
        <pc:spChg chg="add mod">
          <ac:chgData name="성호 전" userId="2aff4fff702fe042" providerId="LiveId" clId="{3A580661-573C-42F2-9CD9-B15321EED806}" dt="2024-08-22T04:28:11.358" v="1378" actId="1076"/>
          <ac:spMkLst>
            <pc:docMk/>
            <pc:sldMk cId="2330895511" sldId="264"/>
            <ac:spMk id="6" creationId="{D85729E9-B9B9-3080-06FF-4F794038F9AD}"/>
          </ac:spMkLst>
        </pc:spChg>
        <pc:spChg chg="add mod">
          <ac:chgData name="성호 전" userId="2aff4fff702fe042" providerId="LiveId" clId="{3A580661-573C-42F2-9CD9-B15321EED806}" dt="2024-08-23T11:42:44.757" v="4672" actId="164"/>
          <ac:spMkLst>
            <pc:docMk/>
            <pc:sldMk cId="2330895511" sldId="264"/>
            <ac:spMk id="17" creationId="{68CCFAC4-00A5-B550-F643-8272FF29784B}"/>
          </ac:spMkLst>
        </pc:spChg>
        <pc:spChg chg="add del mod">
          <ac:chgData name="성호 전" userId="2aff4fff702fe042" providerId="LiveId" clId="{3A580661-573C-42F2-9CD9-B15321EED806}" dt="2024-08-22T04:55:11.266" v="1400"/>
          <ac:spMkLst>
            <pc:docMk/>
            <pc:sldMk cId="2330895511" sldId="264"/>
            <ac:spMk id="18" creationId="{7B384991-1AE1-7199-970A-9928F89975EA}"/>
          </ac:spMkLst>
        </pc:spChg>
        <pc:spChg chg="add mod">
          <ac:chgData name="성호 전" userId="2aff4fff702fe042" providerId="LiveId" clId="{3A580661-573C-42F2-9CD9-B15321EED806}" dt="2024-08-23T11:42:44.757" v="4672" actId="164"/>
          <ac:spMkLst>
            <pc:docMk/>
            <pc:sldMk cId="2330895511" sldId="264"/>
            <ac:spMk id="19" creationId="{EDC338B3-C559-9DF0-8BD3-DF4B1C073400}"/>
          </ac:spMkLst>
        </pc:spChg>
        <pc:spChg chg="add mod">
          <ac:chgData name="성호 전" userId="2aff4fff702fe042" providerId="LiveId" clId="{3A580661-573C-42F2-9CD9-B15321EED806}" dt="2024-08-23T11:42:44.757" v="4672" actId="164"/>
          <ac:spMkLst>
            <pc:docMk/>
            <pc:sldMk cId="2330895511" sldId="264"/>
            <ac:spMk id="21" creationId="{086DBF70-FF3A-2D71-8C13-14134C7232AE}"/>
          </ac:spMkLst>
        </pc:spChg>
        <pc:spChg chg="add mod">
          <ac:chgData name="성호 전" userId="2aff4fff702fe042" providerId="LiveId" clId="{3A580661-573C-42F2-9CD9-B15321EED806}" dt="2024-08-23T11:42:44.757" v="4672" actId="164"/>
          <ac:spMkLst>
            <pc:docMk/>
            <pc:sldMk cId="2330895511" sldId="264"/>
            <ac:spMk id="24" creationId="{74BF5427-3A49-B54E-C877-8B5EFE1BEAEA}"/>
          </ac:spMkLst>
        </pc:spChg>
        <pc:spChg chg="add del mod">
          <ac:chgData name="성호 전" userId="2aff4fff702fe042" providerId="LiveId" clId="{3A580661-573C-42F2-9CD9-B15321EED806}" dt="2024-08-22T05:33:12.807" v="1468" actId="21"/>
          <ac:spMkLst>
            <pc:docMk/>
            <pc:sldMk cId="2330895511" sldId="264"/>
            <ac:spMk id="25" creationId="{75107039-C3BF-6E46-4329-E0B9AB71D4FE}"/>
          </ac:spMkLst>
        </pc:spChg>
        <pc:grpChg chg="add mod">
          <ac:chgData name="성호 전" userId="2aff4fff702fe042" providerId="LiveId" clId="{3A580661-573C-42F2-9CD9-B15321EED806}" dt="2024-08-23T11:42:44.757" v="4672" actId="164"/>
          <ac:grpSpMkLst>
            <pc:docMk/>
            <pc:sldMk cId="2330895511" sldId="264"/>
            <ac:grpSpMk id="2" creationId="{1159E4BE-A7C5-1304-CED2-C9E161FEAF7B}"/>
          </ac:grpSpMkLst>
        </pc:grpChg>
        <pc:picChg chg="add mod">
          <ac:chgData name="성호 전" userId="2aff4fff702fe042" providerId="LiveId" clId="{3A580661-573C-42F2-9CD9-B15321EED806}" dt="2024-08-22T04:28:08.355" v="1377" actId="14100"/>
          <ac:picMkLst>
            <pc:docMk/>
            <pc:sldMk cId="2330895511" sldId="264"/>
            <ac:picMk id="5" creationId="{C445092B-539F-7560-2768-4B7233B769FA}"/>
          </ac:picMkLst>
        </pc:picChg>
        <pc:picChg chg="add del mod">
          <ac:chgData name="성호 전" userId="2aff4fff702fe042" providerId="LiveId" clId="{3A580661-573C-42F2-9CD9-B15321EED806}" dt="2024-08-22T04:45:05.146" v="1381" actId="478"/>
          <ac:picMkLst>
            <pc:docMk/>
            <pc:sldMk cId="2330895511" sldId="264"/>
            <ac:picMk id="8" creationId="{6E6813FB-988D-CDFC-AF5E-8CB7CC5B7EE7}"/>
          </ac:picMkLst>
        </pc:picChg>
        <pc:picChg chg="add del mod">
          <ac:chgData name="성호 전" userId="2aff4fff702fe042" providerId="LiveId" clId="{3A580661-573C-42F2-9CD9-B15321EED806}" dt="2024-08-22T04:51:13.113" v="1385" actId="478"/>
          <ac:picMkLst>
            <pc:docMk/>
            <pc:sldMk cId="2330895511" sldId="264"/>
            <ac:picMk id="10" creationId="{ADE81039-5F82-4D28-D05D-BC34981187AD}"/>
          </ac:picMkLst>
        </pc:picChg>
        <pc:picChg chg="add del mod">
          <ac:chgData name="성호 전" userId="2aff4fff702fe042" providerId="LiveId" clId="{3A580661-573C-42F2-9CD9-B15321EED806}" dt="2024-08-22T04:51:23.233" v="1388" actId="478"/>
          <ac:picMkLst>
            <pc:docMk/>
            <pc:sldMk cId="2330895511" sldId="264"/>
            <ac:picMk id="12" creationId="{607C4677-8C6A-5166-CEBC-1D98A24CA629}"/>
          </ac:picMkLst>
        </pc:picChg>
        <pc:picChg chg="add del mod">
          <ac:chgData name="성호 전" userId="2aff4fff702fe042" providerId="LiveId" clId="{3A580661-573C-42F2-9CD9-B15321EED806}" dt="2024-08-22T04:51:36.938" v="1392" actId="478"/>
          <ac:picMkLst>
            <pc:docMk/>
            <pc:sldMk cId="2330895511" sldId="264"/>
            <ac:picMk id="14" creationId="{C8D5871F-2B95-8C07-A496-935B90D9798F}"/>
          </ac:picMkLst>
        </pc:picChg>
        <pc:picChg chg="add mod">
          <ac:chgData name="성호 전" userId="2aff4fff702fe042" providerId="LiveId" clId="{3A580661-573C-42F2-9CD9-B15321EED806}" dt="2024-08-23T11:42:44.757" v="4672" actId="164"/>
          <ac:picMkLst>
            <pc:docMk/>
            <pc:sldMk cId="2330895511" sldId="264"/>
            <ac:picMk id="16" creationId="{D68039C3-E601-C172-C50B-2150521E3144}"/>
          </ac:picMkLst>
        </pc:picChg>
        <pc:cxnChg chg="add mod">
          <ac:chgData name="성호 전" userId="2aff4fff702fe042" providerId="LiveId" clId="{3A580661-573C-42F2-9CD9-B15321EED806}" dt="2024-08-23T11:42:44.757" v="4672" actId="164"/>
          <ac:cxnSpMkLst>
            <pc:docMk/>
            <pc:sldMk cId="2330895511" sldId="264"/>
            <ac:cxnSpMk id="20" creationId="{80225F78-293D-DEAE-8C6E-E464E1B9FA87}"/>
          </ac:cxnSpMkLst>
        </pc:cxnChg>
        <pc:cxnChg chg="add mod">
          <ac:chgData name="성호 전" userId="2aff4fff702fe042" providerId="LiveId" clId="{3A580661-573C-42F2-9CD9-B15321EED806}" dt="2024-08-23T11:42:44.757" v="4672" actId="164"/>
          <ac:cxnSpMkLst>
            <pc:docMk/>
            <pc:sldMk cId="2330895511" sldId="264"/>
            <ac:cxnSpMk id="22" creationId="{C0B437E3-7593-E5C9-18F1-D90885ABFE04}"/>
          </ac:cxnSpMkLst>
        </pc:cxnChg>
      </pc:sldChg>
      <pc:sldChg chg="addSp delSp modSp new mod">
        <pc:chgData name="성호 전" userId="2aff4fff702fe042" providerId="LiveId" clId="{3A580661-573C-42F2-9CD9-B15321EED806}" dt="2024-08-22T06:39:56.590" v="1855"/>
        <pc:sldMkLst>
          <pc:docMk/>
          <pc:sldMk cId="1509592099" sldId="265"/>
        </pc:sldMkLst>
        <pc:spChg chg="del">
          <ac:chgData name="성호 전" userId="2aff4fff702fe042" providerId="LiveId" clId="{3A580661-573C-42F2-9CD9-B15321EED806}" dt="2024-08-22T05:42:34.566" v="1780" actId="478"/>
          <ac:spMkLst>
            <pc:docMk/>
            <pc:sldMk cId="1509592099" sldId="265"/>
            <ac:spMk id="2" creationId="{208F7FF9-0D08-45F4-A864-74F93003FB80}"/>
          </ac:spMkLst>
        </pc:spChg>
        <pc:spChg chg="del">
          <ac:chgData name="성호 전" userId="2aff4fff702fe042" providerId="LiveId" clId="{3A580661-573C-42F2-9CD9-B15321EED806}" dt="2024-08-22T05:42:33.424" v="1779" actId="478"/>
          <ac:spMkLst>
            <pc:docMk/>
            <pc:sldMk cId="1509592099" sldId="265"/>
            <ac:spMk id="3" creationId="{35D67818-650F-1986-4108-81D886B3C980}"/>
          </ac:spMkLst>
        </pc:spChg>
        <pc:spChg chg="add mod">
          <ac:chgData name="성호 전" userId="2aff4fff702fe042" providerId="LiveId" clId="{3A580661-573C-42F2-9CD9-B15321EED806}" dt="2024-08-22T06:00:54.351" v="1789" actId="1076"/>
          <ac:spMkLst>
            <pc:docMk/>
            <pc:sldMk cId="1509592099" sldId="265"/>
            <ac:spMk id="6" creationId="{0C90E516-DB92-FEA4-7BC1-A1CA7A044827}"/>
          </ac:spMkLst>
        </pc:spChg>
        <pc:spChg chg="add mod">
          <ac:chgData name="성호 전" userId="2aff4fff702fe042" providerId="LiveId" clId="{3A580661-573C-42F2-9CD9-B15321EED806}" dt="2024-08-22T06:32:56.926" v="1791" actId="1076"/>
          <ac:spMkLst>
            <pc:docMk/>
            <pc:sldMk cId="1509592099" sldId="265"/>
            <ac:spMk id="7" creationId="{F5AA4A83-5727-3D0F-50B1-361975158785}"/>
          </ac:spMkLst>
        </pc:spChg>
        <pc:spChg chg="add mod">
          <ac:chgData name="성호 전" userId="2aff4fff702fe042" providerId="LiveId" clId="{3A580661-573C-42F2-9CD9-B15321EED806}" dt="2024-08-22T06:37:32.371" v="1817" actId="1076"/>
          <ac:spMkLst>
            <pc:docMk/>
            <pc:sldMk cId="1509592099" sldId="265"/>
            <ac:spMk id="10" creationId="{70B3C0A8-B43E-C6A1-4E15-D0040D9F6527}"/>
          </ac:spMkLst>
        </pc:spChg>
        <pc:spChg chg="add mod">
          <ac:chgData name="성호 전" userId="2aff4fff702fe042" providerId="LiveId" clId="{3A580661-573C-42F2-9CD9-B15321EED806}" dt="2024-08-22T06:37:58.512" v="1826" actId="20577"/>
          <ac:spMkLst>
            <pc:docMk/>
            <pc:sldMk cId="1509592099" sldId="265"/>
            <ac:spMk id="11" creationId="{F473094C-2794-428F-8A5B-D1075B7126C5}"/>
          </ac:spMkLst>
        </pc:spChg>
        <pc:spChg chg="add mod">
          <ac:chgData name="성호 전" userId="2aff4fff702fe042" providerId="LiveId" clId="{3A580661-573C-42F2-9CD9-B15321EED806}" dt="2024-08-22T06:39:13.310" v="1828" actId="1076"/>
          <ac:spMkLst>
            <pc:docMk/>
            <pc:sldMk cId="1509592099" sldId="265"/>
            <ac:spMk id="12" creationId="{7015D4D6-EA61-9B0F-08FC-C44DDDDA9F2F}"/>
          </ac:spMkLst>
        </pc:spChg>
        <pc:spChg chg="add mod">
          <ac:chgData name="성호 전" userId="2aff4fff702fe042" providerId="LiveId" clId="{3A580661-573C-42F2-9CD9-B15321EED806}" dt="2024-08-22T06:39:56.590" v="1855"/>
          <ac:spMkLst>
            <pc:docMk/>
            <pc:sldMk cId="1509592099" sldId="265"/>
            <ac:spMk id="15" creationId="{BCEF490E-A16B-6437-3D9D-F5A7DC4AF1FC}"/>
          </ac:spMkLst>
        </pc:spChg>
        <pc:picChg chg="add mod">
          <ac:chgData name="성호 전" userId="2aff4fff702fe042" providerId="LiveId" clId="{3A580661-573C-42F2-9CD9-B15321EED806}" dt="2024-08-22T06:00:50.159" v="1788" actId="1076"/>
          <ac:picMkLst>
            <pc:docMk/>
            <pc:sldMk cId="1509592099" sldId="265"/>
            <ac:picMk id="5" creationId="{B31A600A-129D-524B-4DAD-40A11058F688}"/>
          </ac:picMkLst>
        </pc:picChg>
        <pc:picChg chg="add mod">
          <ac:chgData name="성호 전" userId="2aff4fff702fe042" providerId="LiveId" clId="{3A580661-573C-42F2-9CD9-B15321EED806}" dt="2024-08-22T06:39:43.405" v="1837" actId="1076"/>
          <ac:picMkLst>
            <pc:docMk/>
            <pc:sldMk cId="1509592099" sldId="265"/>
            <ac:picMk id="14" creationId="{B0F425C2-71A0-E10D-51A2-A493918C9619}"/>
          </ac:picMkLst>
        </pc:picChg>
        <pc:cxnChg chg="add mod">
          <ac:chgData name="성호 전" userId="2aff4fff702fe042" providerId="LiveId" clId="{3A580661-573C-42F2-9CD9-B15321EED806}" dt="2024-08-22T06:33:02.904" v="1793" actId="1076"/>
          <ac:cxnSpMkLst>
            <pc:docMk/>
            <pc:sldMk cId="1509592099" sldId="265"/>
            <ac:cxnSpMk id="8" creationId="{217D9884-71F1-F353-1010-9880BB8CF450}"/>
          </ac:cxnSpMkLst>
        </pc:cxnChg>
        <pc:cxnChg chg="add mod">
          <ac:chgData name="성호 전" userId="2aff4fff702fe042" providerId="LiveId" clId="{3A580661-573C-42F2-9CD9-B15321EED806}" dt="2024-08-22T06:33:05.918" v="1795" actId="1076"/>
          <ac:cxnSpMkLst>
            <pc:docMk/>
            <pc:sldMk cId="1509592099" sldId="265"/>
            <ac:cxnSpMk id="9" creationId="{453CD392-4CA6-7A7A-9E46-10F0240BF5BC}"/>
          </ac:cxnSpMkLst>
        </pc:cxnChg>
      </pc:sldChg>
      <pc:sldChg chg="addSp delSp modSp new mod">
        <pc:chgData name="성호 전" userId="2aff4fff702fe042" providerId="LiveId" clId="{3A580661-573C-42F2-9CD9-B15321EED806}" dt="2024-08-23T04:30:40.128" v="2906" actId="14100"/>
        <pc:sldMkLst>
          <pc:docMk/>
          <pc:sldMk cId="3948388688" sldId="266"/>
        </pc:sldMkLst>
        <pc:spChg chg="del">
          <ac:chgData name="성호 전" userId="2aff4fff702fe042" providerId="LiveId" clId="{3A580661-573C-42F2-9CD9-B15321EED806}" dt="2024-08-22T17:15:23.442" v="1856" actId="478"/>
          <ac:spMkLst>
            <pc:docMk/>
            <pc:sldMk cId="3948388688" sldId="266"/>
            <ac:spMk id="2" creationId="{29CB0746-314B-0F1E-8854-24A7A40F8FA2}"/>
          </ac:spMkLst>
        </pc:spChg>
        <pc:spChg chg="add mod">
          <ac:chgData name="성호 전" userId="2aff4fff702fe042" providerId="LiveId" clId="{3A580661-573C-42F2-9CD9-B15321EED806}" dt="2024-08-23T04:04:42.988" v="2417" actId="14100"/>
          <ac:spMkLst>
            <pc:docMk/>
            <pc:sldMk cId="3948388688" sldId="266"/>
            <ac:spMk id="2" creationId="{E06D95F3-3D9C-07D0-5987-E8BAE043EC96}"/>
          </ac:spMkLst>
        </pc:spChg>
        <pc:spChg chg="del">
          <ac:chgData name="성호 전" userId="2aff4fff702fe042" providerId="LiveId" clId="{3A580661-573C-42F2-9CD9-B15321EED806}" dt="2024-08-22T17:15:24.852" v="1857" actId="22"/>
          <ac:spMkLst>
            <pc:docMk/>
            <pc:sldMk cId="3948388688" sldId="266"/>
            <ac:spMk id="3" creationId="{F2CB626B-2623-88F3-06D2-B95AE1B3B392}"/>
          </ac:spMkLst>
        </pc:spChg>
        <pc:spChg chg="add mod">
          <ac:chgData name="성호 전" userId="2aff4fff702fe042" providerId="LiveId" clId="{3A580661-573C-42F2-9CD9-B15321EED806}" dt="2024-08-22T17:16:52.881" v="1910" actId="1076"/>
          <ac:spMkLst>
            <pc:docMk/>
            <pc:sldMk cId="3948388688" sldId="266"/>
            <ac:spMk id="6" creationId="{DFACBD53-9F53-8F42-827A-2B49430F7542}"/>
          </ac:spMkLst>
        </pc:spChg>
        <pc:spChg chg="add del mod">
          <ac:chgData name="성호 전" userId="2aff4fff702fe042" providerId="LiveId" clId="{3A580661-573C-42F2-9CD9-B15321EED806}" dt="2024-08-22T17:16:39.212" v="1868" actId="478"/>
          <ac:spMkLst>
            <pc:docMk/>
            <pc:sldMk cId="3948388688" sldId="266"/>
            <ac:spMk id="8" creationId="{C3274B7D-14B7-6AE8-B0D8-CEA48982E833}"/>
          </ac:spMkLst>
        </pc:spChg>
        <pc:spChg chg="add mod">
          <ac:chgData name="성호 전" userId="2aff4fff702fe042" providerId="LiveId" clId="{3A580661-573C-42F2-9CD9-B15321EED806}" dt="2024-08-23T04:30:40.128" v="2906" actId="14100"/>
          <ac:spMkLst>
            <pc:docMk/>
            <pc:sldMk cId="3948388688" sldId="266"/>
            <ac:spMk id="9" creationId="{B3092732-C3F0-EBE9-3835-561E5D8EA0E6}"/>
          </ac:spMkLst>
        </pc:spChg>
        <pc:picChg chg="add mod ord">
          <ac:chgData name="성호 전" userId="2aff4fff702fe042" providerId="LiveId" clId="{3A580661-573C-42F2-9CD9-B15321EED806}" dt="2024-08-22T17:16:50.407" v="1909" actId="1076"/>
          <ac:picMkLst>
            <pc:docMk/>
            <pc:sldMk cId="3948388688" sldId="266"/>
            <ac:picMk id="5" creationId="{346F55F8-114F-CD9A-1215-70D5C5F9D612}"/>
          </ac:picMkLst>
        </pc:picChg>
      </pc:sldChg>
      <pc:sldChg chg="addSp delSp modSp new mod">
        <pc:chgData name="성호 전" userId="2aff4fff702fe042" providerId="LiveId" clId="{3A580661-573C-42F2-9CD9-B15321EED806}" dt="2024-08-23T11:43:04.284" v="4675" actId="164"/>
        <pc:sldMkLst>
          <pc:docMk/>
          <pc:sldMk cId="1276949606" sldId="267"/>
        </pc:sldMkLst>
        <pc:spChg chg="del">
          <ac:chgData name="성호 전" userId="2aff4fff702fe042" providerId="LiveId" clId="{3A580661-573C-42F2-9CD9-B15321EED806}" dt="2024-08-22T19:35:34.293" v="1912" actId="478"/>
          <ac:spMkLst>
            <pc:docMk/>
            <pc:sldMk cId="1276949606" sldId="267"/>
            <ac:spMk id="2" creationId="{66D25DBB-23E1-FBDF-6EA4-1FDA8E104E33}"/>
          </ac:spMkLst>
        </pc:spChg>
        <pc:spChg chg="del">
          <ac:chgData name="성호 전" userId="2aff4fff702fe042" providerId="LiveId" clId="{3A580661-573C-42F2-9CD9-B15321EED806}" dt="2024-08-22T19:35:33.657" v="1911" actId="478"/>
          <ac:spMkLst>
            <pc:docMk/>
            <pc:sldMk cId="1276949606" sldId="267"/>
            <ac:spMk id="3" creationId="{040A1BD1-9A0B-60B3-405B-939222A67053}"/>
          </ac:spMkLst>
        </pc:spChg>
        <pc:spChg chg="add del">
          <ac:chgData name="성호 전" userId="2aff4fff702fe042" providerId="LiveId" clId="{3A580661-573C-42F2-9CD9-B15321EED806}" dt="2024-08-22T19:36:06.847" v="1919" actId="478"/>
          <ac:spMkLst>
            <pc:docMk/>
            <pc:sldMk cId="1276949606" sldId="267"/>
            <ac:spMk id="6" creationId="{BD0E5AC9-CA3B-375A-DA57-360F0F1BE739}"/>
          </ac:spMkLst>
        </pc:spChg>
        <pc:spChg chg="add del mod">
          <ac:chgData name="성호 전" userId="2aff4fff702fe042" providerId="LiveId" clId="{3A580661-573C-42F2-9CD9-B15321EED806}" dt="2024-08-22T19:58:21.364" v="1923" actId="478"/>
          <ac:spMkLst>
            <pc:docMk/>
            <pc:sldMk cId="1276949606" sldId="267"/>
            <ac:spMk id="7" creationId="{62768D2C-4F8A-1727-F519-B0C9E92105C4}"/>
          </ac:spMkLst>
        </pc:spChg>
        <pc:spChg chg="add mod">
          <ac:chgData name="성호 전" userId="2aff4fff702fe042" providerId="LiveId" clId="{3A580661-573C-42F2-9CD9-B15321EED806}" dt="2024-08-23T11:43:04.284" v="4675" actId="164"/>
          <ac:spMkLst>
            <pc:docMk/>
            <pc:sldMk cId="1276949606" sldId="267"/>
            <ac:spMk id="8" creationId="{8AEBE26A-72D2-1EAE-2A76-E9C8746FEE28}"/>
          </ac:spMkLst>
        </pc:spChg>
        <pc:spChg chg="add mod">
          <ac:chgData name="성호 전" userId="2aff4fff702fe042" providerId="LiveId" clId="{3A580661-573C-42F2-9CD9-B15321EED806}" dt="2024-08-23T11:43:04.284" v="4675" actId="164"/>
          <ac:spMkLst>
            <pc:docMk/>
            <pc:sldMk cId="1276949606" sldId="267"/>
            <ac:spMk id="10" creationId="{6583B923-10DD-A470-6DCE-4CD5433886FE}"/>
          </ac:spMkLst>
        </pc:spChg>
        <pc:spChg chg="add mod">
          <ac:chgData name="성호 전" userId="2aff4fff702fe042" providerId="LiveId" clId="{3A580661-573C-42F2-9CD9-B15321EED806}" dt="2024-08-23T11:43:04.284" v="4675" actId="164"/>
          <ac:spMkLst>
            <pc:docMk/>
            <pc:sldMk cId="1276949606" sldId="267"/>
            <ac:spMk id="13" creationId="{BEB89E3B-9231-6AB5-7AE2-3A63975F645D}"/>
          </ac:spMkLst>
        </pc:spChg>
        <pc:spChg chg="add mod">
          <ac:chgData name="성호 전" userId="2aff4fff702fe042" providerId="LiveId" clId="{3A580661-573C-42F2-9CD9-B15321EED806}" dt="2024-08-23T11:43:04.284" v="4675" actId="164"/>
          <ac:spMkLst>
            <pc:docMk/>
            <pc:sldMk cId="1276949606" sldId="267"/>
            <ac:spMk id="20" creationId="{708CFD4E-FDE0-9BDB-B7FC-7C9929DA54F0}"/>
          </ac:spMkLst>
        </pc:spChg>
        <pc:spChg chg="add mod">
          <ac:chgData name="성호 전" userId="2aff4fff702fe042" providerId="LiveId" clId="{3A580661-573C-42F2-9CD9-B15321EED806}" dt="2024-08-23T11:43:04.284" v="4675" actId="164"/>
          <ac:spMkLst>
            <pc:docMk/>
            <pc:sldMk cId="1276949606" sldId="267"/>
            <ac:spMk id="21" creationId="{0CED550E-E80E-DD10-7225-9F79F28FF126}"/>
          </ac:spMkLst>
        </pc:spChg>
        <pc:grpChg chg="add mod">
          <ac:chgData name="성호 전" userId="2aff4fff702fe042" providerId="LiveId" clId="{3A580661-573C-42F2-9CD9-B15321EED806}" dt="2024-08-23T11:42:56.693" v="4674" actId="164"/>
          <ac:grpSpMkLst>
            <pc:docMk/>
            <pc:sldMk cId="1276949606" sldId="267"/>
            <ac:grpSpMk id="2" creationId="{CCB70A24-0116-A6BE-FF49-8EBA7740B4D8}"/>
          </ac:grpSpMkLst>
        </pc:grpChg>
        <pc:grpChg chg="add mod">
          <ac:chgData name="성호 전" userId="2aff4fff702fe042" providerId="LiveId" clId="{3A580661-573C-42F2-9CD9-B15321EED806}" dt="2024-08-23T11:43:04.284" v="4675" actId="164"/>
          <ac:grpSpMkLst>
            <pc:docMk/>
            <pc:sldMk cId="1276949606" sldId="267"/>
            <ac:grpSpMk id="3" creationId="{B4640FAF-29A0-5ABC-810C-7049B631B6EA}"/>
          </ac:grpSpMkLst>
        </pc:grpChg>
        <pc:picChg chg="add mod">
          <ac:chgData name="성호 전" userId="2aff4fff702fe042" providerId="LiveId" clId="{3A580661-573C-42F2-9CD9-B15321EED806}" dt="2024-08-23T11:43:04.284" v="4675" actId="164"/>
          <ac:picMkLst>
            <pc:docMk/>
            <pc:sldMk cId="1276949606" sldId="267"/>
            <ac:picMk id="5" creationId="{7F36DD0A-88B5-446C-5632-F78004E62A46}"/>
          </ac:picMkLst>
        </pc:picChg>
        <pc:picChg chg="add mod">
          <ac:chgData name="성호 전" userId="2aff4fff702fe042" providerId="LiveId" clId="{3A580661-573C-42F2-9CD9-B15321EED806}" dt="2024-08-23T11:43:04.284" v="4675" actId="164"/>
          <ac:picMkLst>
            <pc:docMk/>
            <pc:sldMk cId="1276949606" sldId="267"/>
            <ac:picMk id="12" creationId="{080FF987-C0B9-E6B7-080C-5166A727ECE8}"/>
          </ac:picMkLst>
        </pc:picChg>
        <pc:cxnChg chg="add mod">
          <ac:chgData name="성호 전" userId="2aff4fff702fe042" providerId="LiveId" clId="{3A580661-573C-42F2-9CD9-B15321EED806}" dt="2024-08-23T11:43:04.284" v="4675" actId="164"/>
          <ac:cxnSpMkLst>
            <pc:docMk/>
            <pc:sldMk cId="1276949606" sldId="267"/>
            <ac:cxnSpMk id="9" creationId="{4A9955E6-95B6-C3D3-0E07-DE33BD0C686C}"/>
          </ac:cxnSpMkLst>
        </pc:cxnChg>
        <pc:cxnChg chg="add mod">
          <ac:chgData name="성호 전" userId="2aff4fff702fe042" providerId="LiveId" clId="{3A580661-573C-42F2-9CD9-B15321EED806}" dt="2024-08-23T11:43:04.284" v="4675" actId="164"/>
          <ac:cxnSpMkLst>
            <pc:docMk/>
            <pc:sldMk cId="1276949606" sldId="267"/>
            <ac:cxnSpMk id="15" creationId="{B91D2AD1-D037-9E57-F6ED-CDA53598A542}"/>
          </ac:cxnSpMkLst>
        </pc:cxnChg>
        <pc:cxnChg chg="add mod">
          <ac:chgData name="성호 전" userId="2aff4fff702fe042" providerId="LiveId" clId="{3A580661-573C-42F2-9CD9-B15321EED806}" dt="2024-08-23T11:43:04.284" v="4675" actId="164"/>
          <ac:cxnSpMkLst>
            <pc:docMk/>
            <pc:sldMk cId="1276949606" sldId="267"/>
            <ac:cxnSpMk id="22" creationId="{13D3383C-043F-C179-0145-5624CB728EDF}"/>
          </ac:cxnSpMkLst>
        </pc:cxnChg>
      </pc:sldChg>
      <pc:sldChg chg="addSp delSp modSp new mod">
        <pc:chgData name="성호 전" userId="2aff4fff702fe042" providerId="LiveId" clId="{3A580661-573C-42F2-9CD9-B15321EED806}" dt="2024-08-23T04:33:24.394" v="3091" actId="20577"/>
        <pc:sldMkLst>
          <pc:docMk/>
          <pc:sldMk cId="3889986712" sldId="268"/>
        </pc:sldMkLst>
        <pc:spChg chg="del">
          <ac:chgData name="성호 전" userId="2aff4fff702fe042" providerId="LiveId" clId="{3A580661-573C-42F2-9CD9-B15321EED806}" dt="2024-08-22T20:12:07.391" v="2035" actId="478"/>
          <ac:spMkLst>
            <pc:docMk/>
            <pc:sldMk cId="3889986712" sldId="268"/>
            <ac:spMk id="2" creationId="{D5811701-6217-98CF-FD7E-9DB4653AC736}"/>
          </ac:spMkLst>
        </pc:spChg>
        <pc:spChg chg="add mod">
          <ac:chgData name="성호 전" userId="2aff4fff702fe042" providerId="LiveId" clId="{3A580661-573C-42F2-9CD9-B15321EED806}" dt="2024-08-23T04:33:24.394" v="3091" actId="20577"/>
          <ac:spMkLst>
            <pc:docMk/>
            <pc:sldMk cId="3889986712" sldId="268"/>
            <ac:spMk id="2" creationId="{E3C6DD9B-90AD-4E3C-DF72-8BDB50ED2C7E}"/>
          </ac:spMkLst>
        </pc:spChg>
        <pc:spChg chg="del">
          <ac:chgData name="성호 전" userId="2aff4fff702fe042" providerId="LiveId" clId="{3A580661-573C-42F2-9CD9-B15321EED806}" dt="2024-08-22T20:12:04.907" v="2034" actId="478"/>
          <ac:spMkLst>
            <pc:docMk/>
            <pc:sldMk cId="3889986712" sldId="268"/>
            <ac:spMk id="3" creationId="{2892AA75-C049-7C5B-DDD4-D6D599023719}"/>
          </ac:spMkLst>
        </pc:spChg>
        <pc:spChg chg="add mod">
          <ac:chgData name="성호 전" userId="2aff4fff702fe042" providerId="LiveId" clId="{3A580661-573C-42F2-9CD9-B15321EED806}" dt="2024-08-22T20:32:47.827" v="2228" actId="1076"/>
          <ac:spMkLst>
            <pc:docMk/>
            <pc:sldMk cId="3889986712" sldId="268"/>
            <ac:spMk id="7" creationId="{5F3FA663-13E2-DBE2-6BAF-607BC9E5B6EF}"/>
          </ac:spMkLst>
        </pc:spChg>
        <pc:spChg chg="add mod">
          <ac:chgData name="성호 전" userId="2aff4fff702fe042" providerId="LiveId" clId="{3A580661-573C-42F2-9CD9-B15321EED806}" dt="2024-08-23T03:57:04.717" v="2236" actId="27636"/>
          <ac:spMkLst>
            <pc:docMk/>
            <pc:sldMk cId="3889986712" sldId="268"/>
            <ac:spMk id="8" creationId="{FB751F83-C630-D4BD-00AC-56D14D2D6155}"/>
          </ac:spMkLst>
        </pc:spChg>
        <pc:picChg chg="add del mod">
          <ac:chgData name="성호 전" userId="2aff4fff702fe042" providerId="LiveId" clId="{3A580661-573C-42F2-9CD9-B15321EED806}" dt="2024-08-22T20:32:19.674" v="2221" actId="478"/>
          <ac:picMkLst>
            <pc:docMk/>
            <pc:sldMk cId="3889986712" sldId="268"/>
            <ac:picMk id="5" creationId="{DF2BBBE9-EF55-D47C-E5B2-68E1B71CB62D}"/>
          </ac:picMkLst>
        </pc:picChg>
        <pc:picChg chg="add mod">
          <ac:chgData name="성호 전" userId="2aff4fff702fe042" providerId="LiveId" clId="{3A580661-573C-42F2-9CD9-B15321EED806}" dt="2024-08-22T20:32:45.011" v="2227" actId="1076"/>
          <ac:picMkLst>
            <pc:docMk/>
            <pc:sldMk cId="3889986712" sldId="268"/>
            <ac:picMk id="6" creationId="{41EC0390-CBC0-F32E-8F16-BD8E90DEC5A7}"/>
          </ac:picMkLst>
        </pc:picChg>
      </pc:sldChg>
      <pc:sldChg chg="addSp delSp modSp new mod">
        <pc:chgData name="성호 전" userId="2aff4fff702fe042" providerId="LiveId" clId="{3A580661-573C-42F2-9CD9-B15321EED806}" dt="2024-08-22T20:01:37.679" v="2026" actId="20577"/>
        <pc:sldMkLst>
          <pc:docMk/>
          <pc:sldMk cId="3413716520" sldId="269"/>
        </pc:sldMkLst>
        <pc:spChg chg="del">
          <ac:chgData name="성호 전" userId="2aff4fff702fe042" providerId="LiveId" clId="{3A580661-573C-42F2-9CD9-B15321EED806}" dt="2024-08-22T04:59:56.544" v="1446" actId="478"/>
          <ac:spMkLst>
            <pc:docMk/>
            <pc:sldMk cId="3413716520" sldId="269"/>
            <ac:spMk id="2" creationId="{87A9C0A5-CBD3-1A9B-4E30-2AD38400D592}"/>
          </ac:spMkLst>
        </pc:spChg>
        <pc:spChg chg="del">
          <ac:chgData name="성호 전" userId="2aff4fff702fe042" providerId="LiveId" clId="{3A580661-573C-42F2-9CD9-B15321EED806}" dt="2024-08-22T04:59:57.249" v="1447" actId="478"/>
          <ac:spMkLst>
            <pc:docMk/>
            <pc:sldMk cId="3413716520" sldId="269"/>
            <ac:spMk id="3" creationId="{72C350F3-0FDA-B533-B74C-A0D8A5FB9FB8}"/>
          </ac:spMkLst>
        </pc:spChg>
        <pc:spChg chg="add mod">
          <ac:chgData name="성호 전" userId="2aff4fff702fe042" providerId="LiveId" clId="{3A580661-573C-42F2-9CD9-B15321EED806}" dt="2024-08-22T05:40:25.754" v="1698" actId="14100"/>
          <ac:spMkLst>
            <pc:docMk/>
            <pc:sldMk cId="3413716520" sldId="269"/>
            <ac:spMk id="6" creationId="{F5380B6A-2FAD-FECB-B565-7CE1A4BB5ABD}"/>
          </ac:spMkLst>
        </pc:spChg>
        <pc:spChg chg="add mod">
          <ac:chgData name="성호 전" userId="2aff4fff702fe042" providerId="LiveId" clId="{3A580661-573C-42F2-9CD9-B15321EED806}" dt="2024-08-22T05:25:01.447" v="1461" actId="14100"/>
          <ac:spMkLst>
            <pc:docMk/>
            <pc:sldMk cId="3413716520" sldId="269"/>
            <ac:spMk id="7" creationId="{94F2AF85-DE39-CCF4-54EC-A6CC22F5CB84}"/>
          </ac:spMkLst>
        </pc:spChg>
        <pc:spChg chg="add mod">
          <ac:chgData name="성호 전" userId="2aff4fff702fe042" providerId="LiveId" clId="{3A580661-573C-42F2-9CD9-B15321EED806}" dt="2024-08-22T05:25:14.833" v="1466" actId="14100"/>
          <ac:spMkLst>
            <pc:docMk/>
            <pc:sldMk cId="3413716520" sldId="269"/>
            <ac:spMk id="9" creationId="{AFC572B8-2A88-E51A-EFEE-B49CBC5F5DAE}"/>
          </ac:spMkLst>
        </pc:spChg>
        <pc:spChg chg="add mod">
          <ac:chgData name="성호 전" userId="2aff4fff702fe042" providerId="LiveId" clId="{3A580661-573C-42F2-9CD9-B15321EED806}" dt="2024-08-22T20:01:30.915" v="2018" actId="20577"/>
          <ac:spMkLst>
            <pc:docMk/>
            <pc:sldMk cId="3413716520" sldId="269"/>
            <ac:spMk id="11" creationId="{D550E6BB-B5BE-EBD3-36D4-93D221CBB42B}"/>
          </ac:spMkLst>
        </pc:spChg>
        <pc:spChg chg="add mod">
          <ac:chgData name="성호 전" userId="2aff4fff702fe042" providerId="LiveId" clId="{3A580661-573C-42F2-9CD9-B15321EED806}" dt="2024-08-22T05:40:33.054" v="1701" actId="14100"/>
          <ac:spMkLst>
            <pc:docMk/>
            <pc:sldMk cId="3413716520" sldId="269"/>
            <ac:spMk id="13" creationId="{52BBC632-0A13-0DFE-016F-EE43C18A4A11}"/>
          </ac:spMkLst>
        </pc:spChg>
        <pc:spChg chg="add mod">
          <ac:chgData name="성호 전" userId="2aff4fff702fe042" providerId="LiveId" clId="{3A580661-573C-42F2-9CD9-B15321EED806}" dt="2024-08-22T05:40:52.446" v="1707" actId="14100"/>
          <ac:spMkLst>
            <pc:docMk/>
            <pc:sldMk cId="3413716520" sldId="269"/>
            <ac:spMk id="14" creationId="{64E4FC8E-5CAB-9497-F3ED-BA4AC25A6440}"/>
          </ac:spMkLst>
        </pc:spChg>
        <pc:spChg chg="add mod">
          <ac:chgData name="성호 전" userId="2aff4fff702fe042" providerId="LiveId" clId="{3A580661-573C-42F2-9CD9-B15321EED806}" dt="2024-08-22T20:01:37.679" v="2026" actId="20577"/>
          <ac:spMkLst>
            <pc:docMk/>
            <pc:sldMk cId="3413716520" sldId="269"/>
            <ac:spMk id="17" creationId="{A92D1379-66A5-2319-86DE-128102AB619F}"/>
          </ac:spMkLst>
        </pc:spChg>
        <pc:spChg chg="add mod">
          <ac:chgData name="성호 전" userId="2aff4fff702fe042" providerId="LiveId" clId="{3A580661-573C-42F2-9CD9-B15321EED806}" dt="2024-08-22T05:42:27.561" v="1778"/>
          <ac:spMkLst>
            <pc:docMk/>
            <pc:sldMk cId="3413716520" sldId="269"/>
            <ac:spMk id="19" creationId="{82801857-06BD-481A-DF4A-48ED074B1D4C}"/>
          </ac:spMkLst>
        </pc:spChg>
        <pc:spChg chg="add mod">
          <ac:chgData name="성호 전" userId="2aff4fff702fe042" providerId="LiveId" clId="{3A580661-573C-42F2-9CD9-B15321EED806}" dt="2024-08-22T05:42:06.111" v="1759"/>
          <ac:spMkLst>
            <pc:docMk/>
            <pc:sldMk cId="3413716520" sldId="269"/>
            <ac:spMk id="20" creationId="{A622266D-8067-C7CC-356F-B1860785BB7B}"/>
          </ac:spMkLst>
        </pc:spChg>
        <pc:spChg chg="add mod">
          <ac:chgData name="성호 전" userId="2aff4fff702fe042" providerId="LiveId" clId="{3A580661-573C-42F2-9CD9-B15321EED806}" dt="2024-08-22T05:36:46.217" v="1644"/>
          <ac:spMkLst>
            <pc:docMk/>
            <pc:sldMk cId="3413716520" sldId="269"/>
            <ac:spMk id="25" creationId="{75107039-C3BF-6E46-4329-E0B9AB71D4FE}"/>
          </ac:spMkLst>
        </pc:spChg>
        <pc:picChg chg="add mod">
          <ac:chgData name="성호 전" userId="2aff4fff702fe042" providerId="LiveId" clId="{3A580661-573C-42F2-9CD9-B15321EED806}" dt="2024-08-22T05:40:38.710" v="1704" actId="1076"/>
          <ac:picMkLst>
            <pc:docMk/>
            <pc:sldMk cId="3413716520" sldId="269"/>
            <ac:picMk id="5" creationId="{AAFE37ED-C31D-2B8C-FD2A-80B7C48D9B34}"/>
          </ac:picMkLst>
        </pc:picChg>
        <pc:picChg chg="add del mod">
          <ac:chgData name="성호 전" userId="2aff4fff702fe042" providerId="LiveId" clId="{3A580661-573C-42F2-9CD9-B15321EED806}" dt="2024-08-22T05:25:06.287" v="1463" actId="478"/>
          <ac:picMkLst>
            <pc:docMk/>
            <pc:sldMk cId="3413716520" sldId="269"/>
            <ac:picMk id="8" creationId="{32419873-266E-6E1C-6661-5F4825AF039A}"/>
          </ac:picMkLst>
        </pc:picChg>
        <pc:cxnChg chg="add mod">
          <ac:chgData name="성호 전" userId="2aff4fff702fe042" providerId="LiveId" clId="{3A580661-573C-42F2-9CD9-B15321EED806}" dt="2024-08-22T05:34:30.283" v="1472" actId="1076"/>
          <ac:cxnSpMkLst>
            <pc:docMk/>
            <pc:sldMk cId="3413716520" sldId="269"/>
            <ac:cxnSpMk id="10" creationId="{E5EA27CE-CE07-D220-9C71-B9B1AAD34AFA}"/>
          </ac:cxnSpMkLst>
        </pc:cxnChg>
        <pc:cxnChg chg="add mod">
          <ac:chgData name="성호 전" userId="2aff4fff702fe042" providerId="LiveId" clId="{3A580661-573C-42F2-9CD9-B15321EED806}" dt="2024-08-22T05:38:03.168" v="1648" actId="1076"/>
          <ac:cxnSpMkLst>
            <pc:docMk/>
            <pc:sldMk cId="3413716520" sldId="269"/>
            <ac:cxnSpMk id="12" creationId="{073C3B96-53D6-7355-2A51-C4CED98CE868}"/>
          </ac:cxnSpMkLst>
        </pc:cxnChg>
        <pc:cxnChg chg="add mod">
          <ac:chgData name="성호 전" userId="2aff4fff702fe042" providerId="LiveId" clId="{3A580661-573C-42F2-9CD9-B15321EED806}" dt="2024-08-22T05:41:02.355" v="1710" actId="14100"/>
          <ac:cxnSpMkLst>
            <pc:docMk/>
            <pc:sldMk cId="3413716520" sldId="269"/>
            <ac:cxnSpMk id="15" creationId="{0AB6D4A8-FBEA-366A-08BB-48265EDB849D}"/>
          </ac:cxnSpMkLst>
        </pc:cxnChg>
        <pc:cxnChg chg="add mod">
          <ac:chgData name="성호 전" userId="2aff4fff702fe042" providerId="LiveId" clId="{3A580661-573C-42F2-9CD9-B15321EED806}" dt="2024-08-22T05:41:18.901" v="1733" actId="1076"/>
          <ac:cxnSpMkLst>
            <pc:docMk/>
            <pc:sldMk cId="3413716520" sldId="269"/>
            <ac:cxnSpMk id="18" creationId="{453549EC-7969-9863-BFEE-3A1377BC8274}"/>
          </ac:cxnSpMkLst>
        </pc:cxnChg>
        <pc:cxnChg chg="add mod">
          <ac:chgData name="성호 전" userId="2aff4fff702fe042" providerId="LiveId" clId="{3A580661-573C-42F2-9CD9-B15321EED806}" dt="2024-08-22T05:41:56.574" v="1739" actId="1076"/>
          <ac:cxnSpMkLst>
            <pc:docMk/>
            <pc:sldMk cId="3413716520" sldId="269"/>
            <ac:cxnSpMk id="21" creationId="{E5FD1925-BE87-FAF6-E481-6B5E53A8B4AC}"/>
          </ac:cxnSpMkLst>
        </pc:cxnChg>
      </pc:sldChg>
      <pc:sldChg chg="addSp delSp modSp new mod">
        <pc:chgData name="성호 전" userId="2aff4fff702fe042" providerId="LiveId" clId="{3A580661-573C-42F2-9CD9-B15321EED806}" dt="2024-08-23T11:43:19.828" v="4677" actId="164"/>
        <pc:sldMkLst>
          <pc:docMk/>
          <pc:sldMk cId="1000985505" sldId="270"/>
        </pc:sldMkLst>
        <pc:spChg chg="del">
          <ac:chgData name="성호 전" userId="2aff4fff702fe042" providerId="LiveId" clId="{3A580661-573C-42F2-9CD9-B15321EED806}" dt="2024-08-23T04:02:43.926" v="2239" actId="478"/>
          <ac:spMkLst>
            <pc:docMk/>
            <pc:sldMk cId="1000985505" sldId="270"/>
            <ac:spMk id="2" creationId="{C21C4641-7764-6FF5-06A6-1FB59D29146B}"/>
          </ac:spMkLst>
        </pc:spChg>
        <pc:spChg chg="del">
          <ac:chgData name="성호 전" userId="2aff4fff702fe042" providerId="LiveId" clId="{3A580661-573C-42F2-9CD9-B15321EED806}" dt="2024-08-23T04:02:44.745" v="2240" actId="478"/>
          <ac:spMkLst>
            <pc:docMk/>
            <pc:sldMk cId="1000985505" sldId="270"/>
            <ac:spMk id="3" creationId="{C40BFB3B-556D-E818-97E1-0A87F651D3F2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6" creationId="{BF60B8CE-0AAC-12B5-CABA-5B8C9FA0FF79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7" creationId="{CACE227C-86DD-31F4-BB8C-8572230DE733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8" creationId="{09857649-0D9B-DACD-6369-EDED86655BEB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9" creationId="{EBC2AADC-E7D7-2B89-F93B-C1060687564E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10" creationId="{B2879669-DE2B-B974-983A-8C1BC8D881A1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13" creationId="{4410B607-040D-331F-3934-C9157F8FBF6E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18" creationId="{4FDA3C32-5798-86B3-43B3-015263CDCA97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19" creationId="{DFEAC8E3-BA30-DFA1-60AA-6C55A56379A8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20" creationId="{2F6913C9-A451-0D82-8751-3DE06575A9F2}"/>
          </ac:spMkLst>
        </pc:spChg>
        <pc:spChg chg="add mod">
          <ac:chgData name="성호 전" userId="2aff4fff702fe042" providerId="LiveId" clId="{3A580661-573C-42F2-9CD9-B15321EED806}" dt="2024-08-23T11:43:19.828" v="4677" actId="164"/>
          <ac:spMkLst>
            <pc:docMk/>
            <pc:sldMk cId="1000985505" sldId="270"/>
            <ac:spMk id="21" creationId="{02104875-9F14-81C2-6AA5-1F14C8BAFFD3}"/>
          </ac:spMkLst>
        </pc:spChg>
        <pc:grpChg chg="add mod">
          <ac:chgData name="성호 전" userId="2aff4fff702fe042" providerId="LiveId" clId="{3A580661-573C-42F2-9CD9-B15321EED806}" dt="2024-08-23T11:43:19.828" v="4677" actId="164"/>
          <ac:grpSpMkLst>
            <pc:docMk/>
            <pc:sldMk cId="1000985505" sldId="270"/>
            <ac:grpSpMk id="2" creationId="{4EF0A492-9149-FAB0-8256-16D8A0CFA00D}"/>
          </ac:grpSpMkLst>
        </pc:grpChg>
        <pc:picChg chg="add mod">
          <ac:chgData name="성호 전" userId="2aff4fff702fe042" providerId="LiveId" clId="{3A580661-573C-42F2-9CD9-B15321EED806}" dt="2024-08-23T11:43:19.828" v="4677" actId="164"/>
          <ac:picMkLst>
            <pc:docMk/>
            <pc:sldMk cId="1000985505" sldId="270"/>
            <ac:picMk id="5" creationId="{35B55F18-F6BB-D64B-FF80-21C94D2D1567}"/>
          </ac:picMkLst>
        </pc:picChg>
        <pc:cxnChg chg="add mod">
          <ac:chgData name="성호 전" userId="2aff4fff702fe042" providerId="LiveId" clId="{3A580661-573C-42F2-9CD9-B15321EED806}" dt="2024-08-23T11:43:19.828" v="4677" actId="164"/>
          <ac:cxnSpMkLst>
            <pc:docMk/>
            <pc:sldMk cId="1000985505" sldId="270"/>
            <ac:cxnSpMk id="11" creationId="{E4D13A2E-25FA-4B0D-182E-41A2425C7117}"/>
          </ac:cxnSpMkLst>
        </pc:cxnChg>
        <pc:cxnChg chg="add mod">
          <ac:chgData name="성호 전" userId="2aff4fff702fe042" providerId="LiveId" clId="{3A580661-573C-42F2-9CD9-B15321EED806}" dt="2024-08-23T11:43:19.828" v="4677" actId="164"/>
          <ac:cxnSpMkLst>
            <pc:docMk/>
            <pc:sldMk cId="1000985505" sldId="270"/>
            <ac:cxnSpMk id="14" creationId="{BB478F59-1619-C6F1-DFAA-54ABBBE005A1}"/>
          </ac:cxnSpMkLst>
        </pc:cxnChg>
        <pc:cxnChg chg="add mod">
          <ac:chgData name="성호 전" userId="2aff4fff702fe042" providerId="LiveId" clId="{3A580661-573C-42F2-9CD9-B15321EED806}" dt="2024-08-23T11:43:19.828" v="4677" actId="164"/>
          <ac:cxnSpMkLst>
            <pc:docMk/>
            <pc:sldMk cId="1000985505" sldId="270"/>
            <ac:cxnSpMk id="15" creationId="{50FFD055-5840-F8D5-C890-33C73B65581C}"/>
          </ac:cxnSpMkLst>
        </pc:cxnChg>
        <pc:cxnChg chg="add mod">
          <ac:chgData name="성호 전" userId="2aff4fff702fe042" providerId="LiveId" clId="{3A580661-573C-42F2-9CD9-B15321EED806}" dt="2024-08-23T11:43:19.828" v="4677" actId="164"/>
          <ac:cxnSpMkLst>
            <pc:docMk/>
            <pc:sldMk cId="1000985505" sldId="270"/>
            <ac:cxnSpMk id="16" creationId="{D7BCC703-87F6-3E19-F601-BE14098C80FB}"/>
          </ac:cxnSpMkLst>
        </pc:cxnChg>
        <pc:cxnChg chg="add mod">
          <ac:chgData name="성호 전" userId="2aff4fff702fe042" providerId="LiveId" clId="{3A580661-573C-42F2-9CD9-B15321EED806}" dt="2024-08-23T11:43:19.828" v="4677" actId="164"/>
          <ac:cxnSpMkLst>
            <pc:docMk/>
            <pc:sldMk cId="1000985505" sldId="270"/>
            <ac:cxnSpMk id="17" creationId="{058200D8-79AA-4EEB-C636-E57FFD0E4520}"/>
          </ac:cxnSpMkLst>
        </pc:cxnChg>
      </pc:sldChg>
      <pc:sldChg chg="addSp delSp modSp new mod">
        <pc:chgData name="성호 전" userId="2aff4fff702fe042" providerId="LiveId" clId="{3A580661-573C-42F2-9CD9-B15321EED806}" dt="2024-08-23T06:24:08.655" v="3620"/>
        <pc:sldMkLst>
          <pc:docMk/>
          <pc:sldMk cId="144091845" sldId="271"/>
        </pc:sldMkLst>
        <pc:spChg chg="del">
          <ac:chgData name="성호 전" userId="2aff4fff702fe042" providerId="LiveId" clId="{3A580661-573C-42F2-9CD9-B15321EED806}" dt="2024-08-23T05:41:38.669" v="3539" actId="478"/>
          <ac:spMkLst>
            <pc:docMk/>
            <pc:sldMk cId="144091845" sldId="271"/>
            <ac:spMk id="2" creationId="{541C5A08-303E-973B-219D-D8BD60CDE550}"/>
          </ac:spMkLst>
        </pc:spChg>
        <pc:spChg chg="del">
          <ac:chgData name="성호 전" userId="2aff4fff702fe042" providerId="LiveId" clId="{3A580661-573C-42F2-9CD9-B15321EED806}" dt="2024-08-23T05:41:39.434" v="3540" actId="478"/>
          <ac:spMkLst>
            <pc:docMk/>
            <pc:sldMk cId="144091845" sldId="271"/>
            <ac:spMk id="3" creationId="{48BEAEAE-AAF4-EB98-F1D4-C18BC1CF9DC4}"/>
          </ac:spMkLst>
        </pc:spChg>
        <pc:spChg chg="add mod">
          <ac:chgData name="성호 전" userId="2aff4fff702fe042" providerId="LiveId" clId="{3A580661-573C-42F2-9CD9-B15321EED806}" dt="2024-08-23T05:47:30.583" v="3550" actId="1076"/>
          <ac:spMkLst>
            <pc:docMk/>
            <pc:sldMk cId="144091845" sldId="271"/>
            <ac:spMk id="6" creationId="{C4EA3B6B-B6A8-F769-23E2-B82B6BF60BF7}"/>
          </ac:spMkLst>
        </pc:spChg>
        <pc:spChg chg="add mod">
          <ac:chgData name="성호 전" userId="2aff4fff702fe042" providerId="LiveId" clId="{3A580661-573C-42F2-9CD9-B15321EED806}" dt="2024-08-23T06:24:08.655" v="3620"/>
          <ac:spMkLst>
            <pc:docMk/>
            <pc:sldMk cId="144091845" sldId="271"/>
            <ac:spMk id="7" creationId="{7084BA94-3C40-34EB-91C1-BB56B04E81FB}"/>
          </ac:spMkLst>
        </pc:spChg>
        <pc:spChg chg="add mod">
          <ac:chgData name="성호 전" userId="2aff4fff702fe042" providerId="LiveId" clId="{3A580661-573C-42F2-9CD9-B15321EED806}" dt="2024-08-23T05:49:08.562" v="3605" actId="20577"/>
          <ac:spMkLst>
            <pc:docMk/>
            <pc:sldMk cId="144091845" sldId="271"/>
            <ac:spMk id="8" creationId="{30F4FB67-A0CD-0887-8BE2-167C14CCD9E5}"/>
          </ac:spMkLst>
        </pc:spChg>
        <pc:picChg chg="add mod">
          <ac:chgData name="성호 전" userId="2aff4fff702fe042" providerId="LiveId" clId="{3A580661-573C-42F2-9CD9-B15321EED806}" dt="2024-08-23T05:47:28.766" v="3549" actId="1076"/>
          <ac:picMkLst>
            <pc:docMk/>
            <pc:sldMk cId="144091845" sldId="271"/>
            <ac:picMk id="5" creationId="{D6927FB4-0563-61FB-E7D6-64ACD3E18D3F}"/>
          </ac:picMkLst>
        </pc:picChg>
      </pc:sldChg>
      <pc:sldChg chg="addSp delSp modSp new mod">
        <pc:chgData name="성호 전" userId="2aff4fff702fe042" providerId="LiveId" clId="{3A580661-573C-42F2-9CD9-B15321EED806}" dt="2024-08-23T11:43:28.570" v="4678" actId="164"/>
        <pc:sldMkLst>
          <pc:docMk/>
          <pc:sldMk cId="91305602" sldId="272"/>
        </pc:sldMkLst>
        <pc:spChg chg="del">
          <ac:chgData name="성호 전" userId="2aff4fff702fe042" providerId="LiveId" clId="{3A580661-573C-42F2-9CD9-B15321EED806}" dt="2024-08-23T06:09:22.845" v="3611" actId="478"/>
          <ac:spMkLst>
            <pc:docMk/>
            <pc:sldMk cId="91305602" sldId="272"/>
            <ac:spMk id="2" creationId="{77B83A89-0B28-7A49-F601-D7B66364C2C9}"/>
          </ac:spMkLst>
        </pc:spChg>
        <pc:spChg chg="del">
          <ac:chgData name="성호 전" userId="2aff4fff702fe042" providerId="LiveId" clId="{3A580661-573C-42F2-9CD9-B15321EED806}" dt="2024-08-23T06:09:21.674" v="3610" actId="478"/>
          <ac:spMkLst>
            <pc:docMk/>
            <pc:sldMk cId="91305602" sldId="272"/>
            <ac:spMk id="3" creationId="{072903B3-77AF-11D2-4B6B-B5DB5BF77B50}"/>
          </ac:spMkLst>
        </pc:spChg>
        <pc:spChg chg="add del mod">
          <ac:chgData name="성호 전" userId="2aff4fff702fe042" providerId="LiveId" clId="{3A580661-573C-42F2-9CD9-B15321EED806}" dt="2024-08-23T06:25:11.256" v="3629" actId="478"/>
          <ac:spMkLst>
            <pc:docMk/>
            <pc:sldMk cId="91305602" sldId="272"/>
            <ac:spMk id="6" creationId="{550AE97F-96ED-CF15-E998-FEC1C5A05E93}"/>
          </ac:spMkLst>
        </pc:spChg>
        <pc:spChg chg="add del mod">
          <ac:chgData name="성호 전" userId="2aff4fff702fe042" providerId="LiveId" clId="{3A580661-573C-42F2-9CD9-B15321EED806}" dt="2024-08-23T06:24:43.412" v="3621" actId="478"/>
          <ac:spMkLst>
            <pc:docMk/>
            <pc:sldMk cId="91305602" sldId="272"/>
            <ac:spMk id="7" creationId="{64BF49A1-EFA9-B884-E254-502DF17B51D2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14" creationId="{0856CB88-9D65-7333-B9E5-B8A7929E9430}"/>
          </ac:spMkLst>
        </pc:spChg>
        <pc:spChg chg="add mod">
          <ac:chgData name="성호 전" userId="2aff4fff702fe042" providerId="LiveId" clId="{3A580661-573C-42F2-9CD9-B15321EED806}" dt="2024-08-23T06:27:40.371" v="3650" actId="14100"/>
          <ac:spMkLst>
            <pc:docMk/>
            <pc:sldMk cId="91305602" sldId="272"/>
            <ac:spMk id="20" creationId="{E5AC4F50-BD3A-DC17-EE23-D4D4D65278F7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22" creationId="{77D06D92-ACEF-0B26-5E7E-0E1ADE8A1277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23" creationId="{ECEC5D70-B29B-5D2F-ACA4-8126D038DB2C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24" creationId="{E7B881F8-D2FF-D552-2038-50BD8C1B7A30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25" creationId="{13607E40-D54E-E8F9-E8F2-A7BD606EBDAB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26" creationId="{726D331F-585D-DFF5-D081-1B332C24C9D7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27" creationId="{0E0A6BE4-B81D-978F-0EA0-D99FF93DF114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33" creationId="{6E89EEC3-0FC2-893B-E463-77EDC0610B16}"/>
          </ac:spMkLst>
        </pc:spChg>
        <pc:spChg chg="add mod">
          <ac:chgData name="성호 전" userId="2aff4fff702fe042" providerId="LiveId" clId="{3A580661-573C-42F2-9CD9-B15321EED806}" dt="2024-08-23T11:43:28.570" v="4678" actId="164"/>
          <ac:spMkLst>
            <pc:docMk/>
            <pc:sldMk cId="91305602" sldId="272"/>
            <ac:spMk id="36" creationId="{A81B8B5C-2B5F-BA30-BD9C-29FCFBF7618F}"/>
          </ac:spMkLst>
        </pc:spChg>
        <pc:grpChg chg="add mod">
          <ac:chgData name="성호 전" userId="2aff4fff702fe042" providerId="LiveId" clId="{3A580661-573C-42F2-9CD9-B15321EED806}" dt="2024-08-23T11:43:28.570" v="4678" actId="164"/>
          <ac:grpSpMkLst>
            <pc:docMk/>
            <pc:sldMk cId="91305602" sldId="272"/>
            <ac:grpSpMk id="2" creationId="{593225F5-3591-E14B-8B95-7A2A9CA48AC4}"/>
          </ac:grpSpMkLst>
        </pc:grpChg>
        <pc:picChg chg="add mod">
          <ac:chgData name="성호 전" userId="2aff4fff702fe042" providerId="LiveId" clId="{3A580661-573C-42F2-9CD9-B15321EED806}" dt="2024-08-23T11:43:28.570" v="4678" actId="164"/>
          <ac:picMkLst>
            <pc:docMk/>
            <pc:sldMk cId="91305602" sldId="272"/>
            <ac:picMk id="5" creationId="{6711A78B-BC7A-6445-85C0-B2F9AE3104DE}"/>
          </ac:picMkLst>
        </pc:picChg>
        <pc:picChg chg="add mod">
          <ac:chgData name="성호 전" userId="2aff4fff702fe042" providerId="LiveId" clId="{3A580661-573C-42F2-9CD9-B15321EED806}" dt="2024-08-23T06:25:00.868" v="3626" actId="1076"/>
          <ac:picMkLst>
            <pc:docMk/>
            <pc:sldMk cId="91305602" sldId="272"/>
            <ac:picMk id="9" creationId="{5334BEE9-7604-A472-FE9D-66F3FAA6F727}"/>
          </ac:picMkLst>
        </pc:picChg>
        <pc:picChg chg="add mod">
          <ac:chgData name="성호 전" userId="2aff4fff702fe042" providerId="LiveId" clId="{3A580661-573C-42F2-9CD9-B15321EED806}" dt="2024-08-23T11:43:28.570" v="4678" actId="164"/>
          <ac:picMkLst>
            <pc:docMk/>
            <pc:sldMk cId="91305602" sldId="272"/>
            <ac:picMk id="16" creationId="{2DFC3CF6-2FA0-94EC-2DC6-7200312BE276}"/>
          </ac:picMkLst>
        </pc:picChg>
        <pc:cxnChg chg="add del mod">
          <ac:chgData name="성호 전" userId="2aff4fff702fe042" providerId="LiveId" clId="{3A580661-573C-42F2-9CD9-B15321EED806}" dt="2024-08-23T06:24:58.845" v="3625" actId="478"/>
          <ac:cxnSpMkLst>
            <pc:docMk/>
            <pc:sldMk cId="91305602" sldId="272"/>
            <ac:cxnSpMk id="11" creationId="{A891F5C5-1758-7A21-9F9E-59468A2CF8B0}"/>
          </ac:cxnSpMkLst>
        </pc:cxnChg>
        <pc:cxnChg chg="add mod">
          <ac:chgData name="성호 전" userId="2aff4fff702fe042" providerId="LiveId" clId="{3A580661-573C-42F2-9CD9-B15321EED806}" dt="2024-08-23T11:43:28.570" v="4678" actId="164"/>
          <ac:cxnSpMkLst>
            <pc:docMk/>
            <pc:sldMk cId="91305602" sldId="272"/>
            <ac:cxnSpMk id="12" creationId="{89132CF3-8C33-76AF-2A5F-F2A7DD665873}"/>
          </ac:cxnSpMkLst>
        </pc:cxnChg>
        <pc:cxnChg chg="add mod">
          <ac:chgData name="성호 전" userId="2aff4fff702fe042" providerId="LiveId" clId="{3A580661-573C-42F2-9CD9-B15321EED806}" dt="2024-08-23T11:43:28.570" v="4678" actId="164"/>
          <ac:cxnSpMkLst>
            <pc:docMk/>
            <pc:sldMk cId="91305602" sldId="272"/>
            <ac:cxnSpMk id="17" creationId="{2D733C42-E111-44BF-0621-EA9559A65BD9}"/>
          </ac:cxnSpMkLst>
        </pc:cxnChg>
        <pc:cxnChg chg="add mod">
          <ac:chgData name="성호 전" userId="2aff4fff702fe042" providerId="LiveId" clId="{3A580661-573C-42F2-9CD9-B15321EED806}" dt="2024-08-23T11:43:28.570" v="4678" actId="164"/>
          <ac:cxnSpMkLst>
            <pc:docMk/>
            <pc:sldMk cId="91305602" sldId="272"/>
            <ac:cxnSpMk id="28" creationId="{CE257D65-BE94-3CCD-64D8-D64EB096FA33}"/>
          </ac:cxnSpMkLst>
        </pc:cxnChg>
        <pc:cxnChg chg="add mod">
          <ac:chgData name="성호 전" userId="2aff4fff702fe042" providerId="LiveId" clId="{3A580661-573C-42F2-9CD9-B15321EED806}" dt="2024-08-23T11:43:28.570" v="4678" actId="164"/>
          <ac:cxnSpMkLst>
            <pc:docMk/>
            <pc:sldMk cId="91305602" sldId="272"/>
            <ac:cxnSpMk id="31" creationId="{861813D1-B22A-28BE-6809-C34B26C29D70}"/>
          </ac:cxnSpMkLst>
        </pc:cxnChg>
        <pc:cxnChg chg="add mod">
          <ac:chgData name="성호 전" userId="2aff4fff702fe042" providerId="LiveId" clId="{3A580661-573C-42F2-9CD9-B15321EED806}" dt="2024-08-23T11:43:28.570" v="4678" actId="164"/>
          <ac:cxnSpMkLst>
            <pc:docMk/>
            <pc:sldMk cId="91305602" sldId="272"/>
            <ac:cxnSpMk id="32" creationId="{9AAE9CE2-D0AD-A947-3AEC-DCB4EAA5CE04}"/>
          </ac:cxnSpMkLst>
        </pc:cxnChg>
        <pc:cxnChg chg="add mod">
          <ac:chgData name="성호 전" userId="2aff4fff702fe042" providerId="LiveId" clId="{3A580661-573C-42F2-9CD9-B15321EED806}" dt="2024-08-23T11:43:28.570" v="4678" actId="164"/>
          <ac:cxnSpMkLst>
            <pc:docMk/>
            <pc:sldMk cId="91305602" sldId="272"/>
            <ac:cxnSpMk id="34" creationId="{CA3C1983-9DD8-D267-1010-7E4A60605649}"/>
          </ac:cxnSpMkLst>
        </pc:cxnChg>
      </pc:sldChg>
      <pc:sldChg chg="addSp delSp modSp new del mod">
        <pc:chgData name="성호 전" userId="2aff4fff702fe042" providerId="LiveId" clId="{3A580661-573C-42F2-9CD9-B15321EED806}" dt="2024-08-23T07:01:22.400" v="4027" actId="47"/>
        <pc:sldMkLst>
          <pc:docMk/>
          <pc:sldMk cId="590466237" sldId="273"/>
        </pc:sldMkLst>
        <pc:spChg chg="del">
          <ac:chgData name="성호 전" userId="2aff4fff702fe042" providerId="LiveId" clId="{3A580661-573C-42F2-9CD9-B15321EED806}" dt="2024-08-23T06:46:42.321" v="3939" actId="478"/>
          <ac:spMkLst>
            <pc:docMk/>
            <pc:sldMk cId="590466237" sldId="273"/>
            <ac:spMk id="2" creationId="{BD9FD6DE-9C38-B1FD-B4AC-3B1440656C31}"/>
          </ac:spMkLst>
        </pc:spChg>
        <pc:spChg chg="del">
          <ac:chgData name="성호 전" userId="2aff4fff702fe042" providerId="LiveId" clId="{3A580661-573C-42F2-9CD9-B15321EED806}" dt="2024-08-23T06:46:42.939" v="3940" actId="478"/>
          <ac:spMkLst>
            <pc:docMk/>
            <pc:sldMk cId="590466237" sldId="273"/>
            <ac:spMk id="3" creationId="{1CE89B12-9CCC-F2F8-8A3C-C4375A625D84}"/>
          </ac:spMkLst>
        </pc:spChg>
        <pc:spChg chg="add mod">
          <ac:chgData name="성호 전" userId="2aff4fff702fe042" providerId="LiveId" clId="{3A580661-573C-42F2-9CD9-B15321EED806}" dt="2024-08-23T06:47:03.190" v="3943" actId="1076"/>
          <ac:spMkLst>
            <pc:docMk/>
            <pc:sldMk cId="590466237" sldId="273"/>
            <ac:spMk id="5" creationId="{7A7966E5-1B7D-D5A7-F108-F3595F1F3E58}"/>
          </ac:spMkLst>
        </pc:spChg>
        <pc:spChg chg="add mod">
          <ac:chgData name="성호 전" userId="2aff4fff702fe042" providerId="LiveId" clId="{3A580661-573C-42F2-9CD9-B15321EED806}" dt="2024-08-23T07:00:53.008" v="4021"/>
          <ac:spMkLst>
            <pc:docMk/>
            <pc:sldMk cId="590466237" sldId="273"/>
            <ac:spMk id="8" creationId="{181539C2-C1B1-C7E3-048C-509468E1D8C1}"/>
          </ac:spMkLst>
        </pc:spChg>
        <pc:picChg chg="add mod">
          <ac:chgData name="성호 전" userId="2aff4fff702fe042" providerId="LiveId" clId="{3A580661-573C-42F2-9CD9-B15321EED806}" dt="2024-08-23T06:46:53.711" v="3941"/>
          <ac:picMkLst>
            <pc:docMk/>
            <pc:sldMk cId="590466237" sldId="273"/>
            <ac:picMk id="4" creationId="{56FF4046-ED98-37F7-6EDB-95CA1977DD17}"/>
          </ac:picMkLst>
        </pc:picChg>
        <pc:cxnChg chg="add mod">
          <ac:chgData name="성호 전" userId="2aff4fff702fe042" providerId="LiveId" clId="{3A580661-573C-42F2-9CD9-B15321EED806}" dt="2024-08-23T06:47:12.826" v="3946" actId="14100"/>
          <ac:cxnSpMkLst>
            <pc:docMk/>
            <pc:sldMk cId="590466237" sldId="273"/>
            <ac:cxnSpMk id="6" creationId="{B901810B-F435-5BBE-85AA-D41AE4C87F2F}"/>
          </ac:cxnSpMkLst>
        </pc:cxnChg>
      </pc:sldChg>
      <pc:sldChg chg="addSp delSp modSp new mod">
        <pc:chgData name="성호 전" userId="2aff4fff702fe042" providerId="LiveId" clId="{3A580661-573C-42F2-9CD9-B15321EED806}" dt="2024-08-23T07:56:24.090" v="4419"/>
        <pc:sldMkLst>
          <pc:docMk/>
          <pc:sldMk cId="2534710789" sldId="274"/>
        </pc:sldMkLst>
        <pc:spChg chg="del">
          <ac:chgData name="성호 전" userId="2aff4fff702fe042" providerId="LiveId" clId="{3A580661-573C-42F2-9CD9-B15321EED806}" dt="2024-08-23T07:08:04.062" v="4029" actId="478"/>
          <ac:spMkLst>
            <pc:docMk/>
            <pc:sldMk cId="2534710789" sldId="274"/>
            <ac:spMk id="2" creationId="{EE3AC83C-6CD7-A9A6-26D3-D2D5908F819C}"/>
          </ac:spMkLst>
        </pc:spChg>
        <pc:spChg chg="del">
          <ac:chgData name="성호 전" userId="2aff4fff702fe042" providerId="LiveId" clId="{3A580661-573C-42F2-9CD9-B15321EED806}" dt="2024-08-23T07:08:01.219" v="4028" actId="478"/>
          <ac:spMkLst>
            <pc:docMk/>
            <pc:sldMk cId="2534710789" sldId="274"/>
            <ac:spMk id="3" creationId="{13B1BAC4-0B04-636C-3D1D-B7C1FD984D4B}"/>
          </ac:spMkLst>
        </pc:spChg>
        <pc:spChg chg="add mod">
          <ac:chgData name="성호 전" userId="2aff4fff702fe042" providerId="LiveId" clId="{3A580661-573C-42F2-9CD9-B15321EED806}" dt="2024-08-23T07:08:27.052" v="4059" actId="20577"/>
          <ac:spMkLst>
            <pc:docMk/>
            <pc:sldMk cId="2534710789" sldId="274"/>
            <ac:spMk id="6" creationId="{28D76E18-E7F4-3B24-715F-D5E8D0D1BF18}"/>
          </ac:spMkLst>
        </pc:spChg>
        <pc:spChg chg="add mod">
          <ac:chgData name="성호 전" userId="2aff4fff702fe042" providerId="LiveId" clId="{3A580661-573C-42F2-9CD9-B15321EED806}" dt="2024-08-23T07:56:24.090" v="4419"/>
          <ac:spMkLst>
            <pc:docMk/>
            <pc:sldMk cId="2534710789" sldId="274"/>
            <ac:spMk id="7" creationId="{3D97CE7D-634C-CFB7-1DD7-B89E4E017CC6}"/>
          </ac:spMkLst>
        </pc:spChg>
        <pc:spChg chg="add mod">
          <ac:chgData name="성호 전" userId="2aff4fff702fe042" providerId="LiveId" clId="{3A580661-573C-42F2-9CD9-B15321EED806}" dt="2024-08-23T07:10:23.003" v="4071" actId="1076"/>
          <ac:spMkLst>
            <pc:docMk/>
            <pc:sldMk cId="2534710789" sldId="274"/>
            <ac:spMk id="9" creationId="{9E103771-B576-2243-B3C8-17635C4A7F86}"/>
          </ac:spMkLst>
        </pc:spChg>
        <pc:spChg chg="add del mod">
          <ac:chgData name="성호 전" userId="2aff4fff702fe042" providerId="LiveId" clId="{3A580661-573C-42F2-9CD9-B15321EED806}" dt="2024-08-23T07:10:15.982" v="4069" actId="478"/>
          <ac:spMkLst>
            <pc:docMk/>
            <pc:sldMk cId="2534710789" sldId="274"/>
            <ac:spMk id="11" creationId="{144404A9-51C3-E848-681A-637C749C113D}"/>
          </ac:spMkLst>
        </pc:spChg>
        <pc:picChg chg="add del mod">
          <ac:chgData name="성호 전" userId="2aff4fff702fe042" providerId="LiveId" clId="{3A580661-573C-42F2-9CD9-B15321EED806}" dt="2024-08-23T07:09:48.703" v="4062" actId="478"/>
          <ac:picMkLst>
            <pc:docMk/>
            <pc:sldMk cId="2534710789" sldId="274"/>
            <ac:picMk id="5" creationId="{5FCE21C5-F511-5639-3426-92E5E7D6915E}"/>
          </ac:picMkLst>
        </pc:picChg>
        <pc:picChg chg="add del mod">
          <ac:chgData name="성호 전" userId="2aff4fff702fe042" providerId="LiveId" clId="{3A580661-573C-42F2-9CD9-B15321EED806}" dt="2024-08-23T07:10:12.801" v="4066" actId="478"/>
          <ac:picMkLst>
            <pc:docMk/>
            <pc:sldMk cId="2534710789" sldId="274"/>
            <ac:picMk id="8" creationId="{E809EDE3-5EE7-09EA-A5ED-E87D796C1E7F}"/>
          </ac:picMkLst>
        </pc:picChg>
        <pc:picChg chg="add mod ord">
          <ac:chgData name="성호 전" userId="2aff4fff702fe042" providerId="LiveId" clId="{3A580661-573C-42F2-9CD9-B15321EED806}" dt="2024-08-23T07:10:19.146" v="4070" actId="167"/>
          <ac:picMkLst>
            <pc:docMk/>
            <pc:sldMk cId="2534710789" sldId="274"/>
            <ac:picMk id="13" creationId="{59478F1D-FA01-E760-9E57-5A8E301B241C}"/>
          </ac:picMkLst>
        </pc:picChg>
      </pc:sldChg>
      <pc:sldChg chg="addSp delSp modSp new mod">
        <pc:chgData name="성호 전" userId="2aff4fff702fe042" providerId="LiveId" clId="{3A580661-573C-42F2-9CD9-B15321EED806}" dt="2024-08-23T11:43:09.806" v="4676" actId="164"/>
        <pc:sldMkLst>
          <pc:docMk/>
          <pc:sldMk cId="1760072144" sldId="275"/>
        </pc:sldMkLst>
        <pc:spChg chg="del">
          <ac:chgData name="성호 전" userId="2aff4fff702fe042" providerId="LiveId" clId="{3A580661-573C-42F2-9CD9-B15321EED806}" dt="2024-08-23T04:16:33.569" v="2551" actId="478"/>
          <ac:spMkLst>
            <pc:docMk/>
            <pc:sldMk cId="1760072144" sldId="275"/>
            <ac:spMk id="2" creationId="{ECB3964F-FEF7-3FFB-25F9-6286AEB08580}"/>
          </ac:spMkLst>
        </pc:spChg>
        <pc:spChg chg="del">
          <ac:chgData name="성호 전" userId="2aff4fff702fe042" providerId="LiveId" clId="{3A580661-573C-42F2-9CD9-B15321EED806}" dt="2024-08-23T04:16:32.126" v="2550" actId="478"/>
          <ac:spMkLst>
            <pc:docMk/>
            <pc:sldMk cId="1760072144" sldId="275"/>
            <ac:spMk id="3" creationId="{E06A100B-F0F0-D545-2668-10B5778A1FC1}"/>
          </ac:spMkLst>
        </pc:spChg>
        <pc:spChg chg="add mod">
          <ac:chgData name="성호 전" userId="2aff4fff702fe042" providerId="LiveId" clId="{3A580661-573C-42F2-9CD9-B15321EED806}" dt="2024-08-23T11:43:09.806" v="4676" actId="164"/>
          <ac:spMkLst>
            <pc:docMk/>
            <pc:sldMk cId="1760072144" sldId="275"/>
            <ac:spMk id="6" creationId="{DF0D329B-B531-69BB-67EF-826B65EC295B}"/>
          </ac:spMkLst>
        </pc:spChg>
        <pc:spChg chg="add mod">
          <ac:chgData name="성호 전" userId="2aff4fff702fe042" providerId="LiveId" clId="{3A580661-573C-42F2-9CD9-B15321EED806}" dt="2024-08-23T11:43:09.806" v="4676" actId="164"/>
          <ac:spMkLst>
            <pc:docMk/>
            <pc:sldMk cId="1760072144" sldId="275"/>
            <ac:spMk id="9" creationId="{57B3E7DC-78B5-A114-0672-A222711F475A}"/>
          </ac:spMkLst>
        </pc:spChg>
        <pc:grpChg chg="add mod">
          <ac:chgData name="성호 전" userId="2aff4fff702fe042" providerId="LiveId" clId="{3A580661-573C-42F2-9CD9-B15321EED806}" dt="2024-08-23T11:43:09.806" v="4676" actId="164"/>
          <ac:grpSpMkLst>
            <pc:docMk/>
            <pc:sldMk cId="1760072144" sldId="275"/>
            <ac:grpSpMk id="2" creationId="{305CBFF5-F8D7-F3D8-4594-C7A00B080147}"/>
          </ac:grpSpMkLst>
        </pc:grpChg>
        <pc:picChg chg="add mod">
          <ac:chgData name="성호 전" userId="2aff4fff702fe042" providerId="LiveId" clId="{3A580661-573C-42F2-9CD9-B15321EED806}" dt="2024-08-23T11:43:09.806" v="4676" actId="164"/>
          <ac:picMkLst>
            <pc:docMk/>
            <pc:sldMk cId="1760072144" sldId="275"/>
            <ac:picMk id="5" creationId="{E3A14603-A2EB-78CF-01E9-671EEE7930C2}"/>
          </ac:picMkLst>
        </pc:picChg>
        <pc:picChg chg="add del mod">
          <ac:chgData name="성호 전" userId="2aff4fff702fe042" providerId="LiveId" clId="{3A580661-573C-42F2-9CD9-B15321EED806}" dt="2024-08-23T04:22:07.868" v="2675" actId="478"/>
          <ac:picMkLst>
            <pc:docMk/>
            <pc:sldMk cId="1760072144" sldId="275"/>
            <ac:picMk id="10" creationId="{36B5B93F-713E-B2D5-51B6-07070255984B}"/>
          </ac:picMkLst>
        </pc:picChg>
        <pc:cxnChg chg="add mod">
          <ac:chgData name="성호 전" userId="2aff4fff702fe042" providerId="LiveId" clId="{3A580661-573C-42F2-9CD9-B15321EED806}" dt="2024-08-23T11:43:09.806" v="4676" actId="164"/>
          <ac:cxnSpMkLst>
            <pc:docMk/>
            <pc:sldMk cId="1760072144" sldId="275"/>
            <ac:cxnSpMk id="7" creationId="{A17F9FDE-2103-2DFC-6D64-39C91446C6D0}"/>
          </ac:cxnSpMkLst>
        </pc:cxnChg>
      </pc:sldChg>
      <pc:sldChg chg="addSp delSp modSp new mod">
        <pc:chgData name="성호 전" userId="2aff4fff702fe042" providerId="LiveId" clId="{3A580661-573C-42F2-9CD9-B15321EED806}" dt="2024-08-23T11:43:35.348" v="4679" actId="164"/>
        <pc:sldMkLst>
          <pc:docMk/>
          <pc:sldMk cId="2482328493" sldId="276"/>
        </pc:sldMkLst>
        <pc:spChg chg="del">
          <ac:chgData name="성호 전" userId="2aff4fff702fe042" providerId="LiveId" clId="{3A580661-573C-42F2-9CD9-B15321EED806}" dt="2024-08-23T07:49:41.722" v="4201" actId="478"/>
          <ac:spMkLst>
            <pc:docMk/>
            <pc:sldMk cId="2482328493" sldId="276"/>
            <ac:spMk id="2" creationId="{DDF1F8ED-898D-8E51-7C78-A663F27B645A}"/>
          </ac:spMkLst>
        </pc:spChg>
        <pc:spChg chg="del">
          <ac:chgData name="성호 전" userId="2aff4fff702fe042" providerId="LiveId" clId="{3A580661-573C-42F2-9CD9-B15321EED806}" dt="2024-08-23T07:49:40.641" v="4200" actId="478"/>
          <ac:spMkLst>
            <pc:docMk/>
            <pc:sldMk cId="2482328493" sldId="276"/>
            <ac:spMk id="3" creationId="{F09C9209-AF3E-95FC-F9F8-FE7AEC9EE953}"/>
          </ac:spMkLst>
        </pc:spChg>
        <pc:spChg chg="add mod">
          <ac:chgData name="성호 전" userId="2aff4fff702fe042" providerId="LiveId" clId="{3A580661-573C-42F2-9CD9-B15321EED806}" dt="2024-08-23T11:43:35.348" v="4679" actId="164"/>
          <ac:spMkLst>
            <pc:docMk/>
            <pc:sldMk cId="2482328493" sldId="276"/>
            <ac:spMk id="6" creationId="{236DA107-2ED4-E92F-0BAB-41DA4991BA69}"/>
          </ac:spMkLst>
        </pc:spChg>
        <pc:spChg chg="add mod">
          <ac:chgData name="성호 전" userId="2aff4fff702fe042" providerId="LiveId" clId="{3A580661-573C-42F2-9CD9-B15321EED806}" dt="2024-08-23T11:43:35.348" v="4679" actId="164"/>
          <ac:spMkLst>
            <pc:docMk/>
            <pc:sldMk cId="2482328493" sldId="276"/>
            <ac:spMk id="9" creationId="{13A2B767-6174-F8D4-8FFF-2B49054A5865}"/>
          </ac:spMkLst>
        </pc:spChg>
        <pc:spChg chg="add mod">
          <ac:chgData name="성호 전" userId="2aff4fff702fe042" providerId="LiveId" clId="{3A580661-573C-42F2-9CD9-B15321EED806}" dt="2024-08-23T11:43:35.348" v="4679" actId="164"/>
          <ac:spMkLst>
            <pc:docMk/>
            <pc:sldMk cId="2482328493" sldId="276"/>
            <ac:spMk id="14" creationId="{578C9171-BD66-82B8-F6D6-9D80262C82B4}"/>
          </ac:spMkLst>
        </pc:spChg>
        <pc:spChg chg="add mod">
          <ac:chgData name="성호 전" userId="2aff4fff702fe042" providerId="LiveId" clId="{3A580661-573C-42F2-9CD9-B15321EED806}" dt="2024-08-23T11:43:35.348" v="4679" actId="164"/>
          <ac:spMkLst>
            <pc:docMk/>
            <pc:sldMk cId="2482328493" sldId="276"/>
            <ac:spMk id="15" creationId="{956997D0-4064-9DC9-076B-0EC2E63601DC}"/>
          </ac:spMkLst>
        </pc:spChg>
        <pc:grpChg chg="add mod">
          <ac:chgData name="성호 전" userId="2aff4fff702fe042" providerId="LiveId" clId="{3A580661-573C-42F2-9CD9-B15321EED806}" dt="2024-08-23T11:43:35.348" v="4679" actId="164"/>
          <ac:grpSpMkLst>
            <pc:docMk/>
            <pc:sldMk cId="2482328493" sldId="276"/>
            <ac:grpSpMk id="2" creationId="{D0919AD3-FC2D-9A14-BFBA-BDD81CBAF66D}"/>
          </ac:grpSpMkLst>
        </pc:grpChg>
        <pc:picChg chg="add mod">
          <ac:chgData name="성호 전" userId="2aff4fff702fe042" providerId="LiveId" clId="{3A580661-573C-42F2-9CD9-B15321EED806}" dt="2024-08-23T11:43:35.348" v="4679" actId="164"/>
          <ac:picMkLst>
            <pc:docMk/>
            <pc:sldMk cId="2482328493" sldId="276"/>
            <ac:picMk id="5" creationId="{1A452AD7-1B39-4348-BAFA-83A71E390EE9}"/>
          </ac:picMkLst>
        </pc:picChg>
        <pc:picChg chg="add mod ord">
          <ac:chgData name="성호 전" userId="2aff4fff702fe042" providerId="LiveId" clId="{3A580661-573C-42F2-9CD9-B15321EED806}" dt="2024-08-23T11:43:35.348" v="4679" actId="164"/>
          <ac:picMkLst>
            <pc:docMk/>
            <pc:sldMk cId="2482328493" sldId="276"/>
            <ac:picMk id="11" creationId="{980F6B9E-722E-B0A5-C5FF-84DC037FA575}"/>
          </ac:picMkLst>
        </pc:picChg>
        <pc:cxnChg chg="add mod">
          <ac:chgData name="성호 전" userId="2aff4fff702fe042" providerId="LiveId" clId="{3A580661-573C-42F2-9CD9-B15321EED806}" dt="2024-08-23T11:43:35.348" v="4679" actId="164"/>
          <ac:cxnSpMkLst>
            <pc:docMk/>
            <pc:sldMk cId="2482328493" sldId="276"/>
            <ac:cxnSpMk id="7" creationId="{E92868E6-AE97-01F2-DD6F-3901168BABE7}"/>
          </ac:cxnSpMkLst>
        </pc:cxnChg>
        <pc:cxnChg chg="add mod">
          <ac:chgData name="성호 전" userId="2aff4fff702fe042" providerId="LiveId" clId="{3A580661-573C-42F2-9CD9-B15321EED806}" dt="2024-08-23T11:43:35.348" v="4679" actId="164"/>
          <ac:cxnSpMkLst>
            <pc:docMk/>
            <pc:sldMk cId="2482328493" sldId="276"/>
            <ac:cxnSpMk id="12" creationId="{64A7F173-1FEA-785F-B0CE-D03B2AE5332F}"/>
          </ac:cxnSpMkLst>
        </pc:cxnChg>
        <pc:cxnChg chg="add mod">
          <ac:chgData name="성호 전" userId="2aff4fff702fe042" providerId="LiveId" clId="{3A580661-573C-42F2-9CD9-B15321EED806}" dt="2024-08-23T07:55:11.540" v="4316"/>
          <ac:cxnSpMkLst>
            <pc:docMk/>
            <pc:sldMk cId="2482328493" sldId="276"/>
            <ac:cxnSpMk id="13" creationId="{1BBAC8A7-109D-5155-02CF-4B4CEA3438F5}"/>
          </ac:cxnSpMkLst>
        </pc:cxnChg>
      </pc:sldChg>
      <pc:sldChg chg="new del">
        <pc:chgData name="성호 전" userId="2aff4fff702fe042" providerId="LiveId" clId="{3A580661-573C-42F2-9CD9-B15321EED806}" dt="2024-08-23T08:17:08.724" v="4557" actId="47"/>
        <pc:sldMkLst>
          <pc:docMk/>
          <pc:sldMk cId="419774414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5DE62-BF1A-9DBC-E746-5055D10CE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CC6B2-7D15-11EF-B9DF-8CDD8BF3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D31F-6E64-CD2F-08EA-50D0F6F3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2B167-1C85-6F6B-614F-D66608AC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69969-E444-5BAF-0F29-3C4CA400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FB36-9FAC-202B-8CE1-F417378F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0BC41-8DEA-5B72-9D4B-199FB9B4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99-9249-AAA3-534A-83C39C98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B3B5E-E1CA-D9AE-9A7B-FF039CB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B9E7-E8B8-DFBF-9FE2-CCAA749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1643F9-9C87-307C-E836-DB82BDCC0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494B9-7EC2-0F53-9D78-E9FAF3F2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20DEE-B947-BD56-E6A8-FE790969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E4576-4CF0-30F3-D160-2EB84D86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9BBD6-03C9-E14E-AE12-7034B745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9E93F-AF6E-E8B7-8A50-D6E98A8C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36F4-F384-0A21-AE04-73593A9E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37C36-661B-587F-6A57-518DD8C6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A4DD1-38B9-EECD-3B7B-BA681CD7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B2D9A-B398-E665-00B9-1999D449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1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813A1-ACA3-DDF7-79A2-9C519DB6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CEE78-1DB6-D581-CB91-B0B98757F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0CED4-3B96-7A61-97BC-ACF36C34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02679-4248-8826-F9E8-F7436D71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8D4DC-7EE3-27B9-656B-0A62830D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2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B336D-FCFB-7462-CAE8-B80208DA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2866-501D-2430-9052-6D2550D6A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9996E-40C1-92C6-5B20-F185464A0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CB808-F4B3-8A67-0488-69A309F1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A7576-F5B2-F28B-19A6-C5E7AC9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A39C5-352D-7CBE-8465-895C06C9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4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A6264-DA96-1CD2-4684-2290794E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B27C9-878E-20DE-04E5-033F70DF2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8F3A2-9EF8-DE91-003F-444848965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63DF5A-7D5E-4261-BB64-A5951DDED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1ED8E7-7874-DC95-0C58-C691448FE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6D32D-54F0-4646-4C75-5BFFBA03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3480C3-2F71-1F60-FAF9-38AF0174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049AE-22E2-9EC8-6ABC-701FC97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1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FB98-9360-4BB8-584F-3540DAC5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A613CB-8DBF-99CE-6E96-BB897A80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8FC8A-0352-0572-F9D4-4BD032CA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9AEF-A466-BB03-E2A0-AB3FA4D2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F76DEB-3BCF-F092-A379-C1E079EA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E5DEE7-8071-31AA-7FE8-2F1F9B10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67B39-7CC3-02BD-5426-78901E1D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CD54A-B2EE-4BB1-139B-88093B24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AC866-A6A7-006C-B1A6-76202B27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38320-38EC-1D59-9E77-D61DBD30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06D4A-5452-4E7E-4F3B-746073EE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C3580-4606-FBB1-C400-E3D5725E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67B43-78EC-6DE2-6AD6-91978878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715C7-1076-5941-E4DA-E86F7997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9AFAB7-A180-26A8-D845-56A9634EF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16AA-72C7-2E24-FC01-7A4D1775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E9C03-177A-326D-3D70-BF60C777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B5224-43BE-E924-2201-BC2379DC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56273-5496-D1C9-BC61-495A4FBA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8C3EE5-FF60-2597-0D77-602898CD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CE268-7F0F-964A-DF34-8A5DB4AD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FC7C0-6E75-0D90-A6E3-EFD007D5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DEF23-E32A-49A3-90EE-E6A0040B51FF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251B1-4FE9-EECE-78B5-BA65E370B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8A34-AD06-C181-5312-B42A54CA3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4085-72EC-4F3A-9EE0-ABFC45D84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886C-E236-71B7-63BC-707063D0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796" y="1981899"/>
            <a:ext cx="9144000" cy="2387600"/>
          </a:xfrm>
        </p:spPr>
        <p:txBody>
          <a:bodyPr/>
          <a:lstStyle/>
          <a:p>
            <a:r>
              <a:rPr lang="en-US" altLang="ko-KR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SECURITY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805E5-87E6-F325-A59C-C7FC1566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796" y="4079875"/>
            <a:ext cx="9144000" cy="1655762"/>
          </a:xfrm>
        </p:spPr>
        <p:txBody>
          <a:bodyPr/>
          <a:lstStyle/>
          <a:p>
            <a:r>
              <a:rPr lang="en-US" altLang="ko-KR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 hub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59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E37ED-C31D-2B8C-FD2A-80B7C48D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4670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380B6A-2FAD-FECB-B565-7CE1A4BB5ABD}"/>
              </a:ext>
            </a:extLst>
          </p:cNvPr>
          <p:cNvSpPr/>
          <p:nvPr/>
        </p:nvSpPr>
        <p:spPr>
          <a:xfrm>
            <a:off x="208869" y="5743900"/>
            <a:ext cx="2226513" cy="36213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F2AF85-DE39-CCF4-54EC-A6CC22F5CB84}"/>
              </a:ext>
            </a:extLst>
          </p:cNvPr>
          <p:cNvSpPr/>
          <p:nvPr/>
        </p:nvSpPr>
        <p:spPr>
          <a:xfrm>
            <a:off x="208869" y="389822"/>
            <a:ext cx="8870475" cy="15590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C572B8-2A88-E51A-EFEE-B49CBC5F5DAE}"/>
              </a:ext>
            </a:extLst>
          </p:cNvPr>
          <p:cNvSpPr/>
          <p:nvPr/>
        </p:nvSpPr>
        <p:spPr>
          <a:xfrm>
            <a:off x="208869" y="2583458"/>
            <a:ext cx="8870475" cy="16375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107039-C3BF-6E46-4329-E0B9AB71D4FE}"/>
              </a:ext>
            </a:extLst>
          </p:cNvPr>
          <p:cNvSpPr txBox="1"/>
          <p:nvPr/>
        </p:nvSpPr>
        <p:spPr>
          <a:xfrm>
            <a:off x="9650443" y="775001"/>
            <a:ext cx="23086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취약점이 무엇인지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문제가 패치가 되었는지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해결방법과 참고 자료 등 작성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EA27CE-CE07-D220-9C71-B9B1AAD34AFA}"/>
              </a:ext>
            </a:extLst>
          </p:cNvPr>
          <p:cNvCxnSpPr>
            <a:cxnSpLocks/>
          </p:cNvCxnSpPr>
          <p:nvPr/>
        </p:nvCxnSpPr>
        <p:spPr>
          <a:xfrm>
            <a:off x="9079344" y="959667"/>
            <a:ext cx="571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0E6BB-B5BE-EBD3-36D4-93D221CBB42B}"/>
              </a:ext>
            </a:extLst>
          </p:cNvPr>
          <p:cNvSpPr txBox="1"/>
          <p:nvPr/>
        </p:nvSpPr>
        <p:spPr>
          <a:xfrm>
            <a:off x="9674497" y="2710933"/>
            <a:ext cx="2308634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취약점이 영향 받는 버전 명시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3C3B96-53D6-7355-2A51-C4CED98CE868}"/>
              </a:ext>
            </a:extLst>
          </p:cNvPr>
          <p:cNvCxnSpPr>
            <a:cxnSpLocks/>
          </p:cNvCxnSpPr>
          <p:nvPr/>
        </p:nvCxnSpPr>
        <p:spPr>
          <a:xfrm>
            <a:off x="9079343" y="3112883"/>
            <a:ext cx="571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BBC632-0A13-0DFE-016F-EE43C18A4A11}"/>
              </a:ext>
            </a:extLst>
          </p:cNvPr>
          <p:cNvSpPr/>
          <p:nvPr/>
        </p:nvSpPr>
        <p:spPr>
          <a:xfrm>
            <a:off x="2644251" y="5743900"/>
            <a:ext cx="6435092" cy="36213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4E4FC8E-5CAB-9497-F3ED-BA4AC25A6440}"/>
              </a:ext>
            </a:extLst>
          </p:cNvPr>
          <p:cNvSpPr/>
          <p:nvPr/>
        </p:nvSpPr>
        <p:spPr>
          <a:xfrm>
            <a:off x="208869" y="6287108"/>
            <a:ext cx="8870474" cy="46677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B6D4A8-FBEA-366A-08BB-48265EDB849D}"/>
              </a:ext>
            </a:extLst>
          </p:cNvPr>
          <p:cNvCxnSpPr>
            <a:cxnSpLocks/>
          </p:cNvCxnSpPr>
          <p:nvPr/>
        </p:nvCxnSpPr>
        <p:spPr>
          <a:xfrm flipV="1">
            <a:off x="2435382" y="5115208"/>
            <a:ext cx="1511929" cy="6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2D1379-66A5-2319-86DE-128102AB619F}"/>
              </a:ext>
            </a:extLst>
          </p:cNvPr>
          <p:cNvSpPr txBox="1"/>
          <p:nvPr/>
        </p:nvSpPr>
        <p:spPr>
          <a:xfrm>
            <a:off x="4074059" y="4683869"/>
            <a:ext cx="23086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문제 심각도 설정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3549EC-7969-9863-BFEE-3A1377BC8274}"/>
              </a:ext>
            </a:extLst>
          </p:cNvPr>
          <p:cNvCxnSpPr>
            <a:cxnSpLocks/>
          </p:cNvCxnSpPr>
          <p:nvPr/>
        </p:nvCxnSpPr>
        <p:spPr>
          <a:xfrm flipV="1">
            <a:off x="7567414" y="5053201"/>
            <a:ext cx="1511929" cy="6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801857-06BD-481A-DF4A-48ED074B1D4C}"/>
              </a:ext>
            </a:extLst>
          </p:cNvPr>
          <p:cNvSpPr txBox="1"/>
          <p:nvPr/>
        </p:nvSpPr>
        <p:spPr>
          <a:xfrm>
            <a:off x="9154670" y="4775588"/>
            <a:ext cx="23086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Cvss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점수 </a:t>
            </a:r>
            <a:r>
              <a:rPr lang="ko-KR" altLang="en-US" dirty="0" err="1">
                <a:solidFill>
                  <a:schemeClr val="bg1"/>
                </a:solidFill>
              </a:rPr>
              <a:t>백터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2266D-8067-C7CC-356F-B1860785BB7B}"/>
              </a:ext>
            </a:extLst>
          </p:cNvPr>
          <p:cNvSpPr txBox="1"/>
          <p:nvPr/>
        </p:nvSpPr>
        <p:spPr>
          <a:xfrm>
            <a:off x="9650441" y="6335830"/>
            <a:ext cx="23086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심각도 계산기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FD1925-BE87-FAF6-E481-6B5E53A8B4AC}"/>
              </a:ext>
            </a:extLst>
          </p:cNvPr>
          <p:cNvCxnSpPr>
            <a:cxnSpLocks/>
          </p:cNvCxnSpPr>
          <p:nvPr/>
        </p:nvCxnSpPr>
        <p:spPr>
          <a:xfrm>
            <a:off x="9079342" y="6520496"/>
            <a:ext cx="571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1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1A600A-129D-524B-4DAD-40A11058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7" y="683492"/>
            <a:ext cx="8468785" cy="327559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90E516-DB92-FEA4-7BC1-A1CA7A044827}"/>
              </a:ext>
            </a:extLst>
          </p:cNvPr>
          <p:cNvSpPr/>
          <p:nvPr/>
        </p:nvSpPr>
        <p:spPr>
          <a:xfrm>
            <a:off x="461252" y="1293091"/>
            <a:ext cx="8168513" cy="34174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AA4A83-5727-3D0F-50B1-361975158785}"/>
              </a:ext>
            </a:extLst>
          </p:cNvPr>
          <p:cNvSpPr/>
          <p:nvPr/>
        </p:nvSpPr>
        <p:spPr>
          <a:xfrm>
            <a:off x="461251" y="2150415"/>
            <a:ext cx="8168513" cy="34174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7D9884-71F1-F353-1010-9880BB8CF450}"/>
              </a:ext>
            </a:extLst>
          </p:cNvPr>
          <p:cNvCxnSpPr>
            <a:cxnSpLocks/>
          </p:cNvCxnSpPr>
          <p:nvPr/>
        </p:nvCxnSpPr>
        <p:spPr>
          <a:xfrm>
            <a:off x="8629764" y="1310649"/>
            <a:ext cx="571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3CD392-4CA6-7A7A-9E46-10F0240BF5BC}"/>
              </a:ext>
            </a:extLst>
          </p:cNvPr>
          <p:cNvCxnSpPr>
            <a:cxnSpLocks/>
          </p:cNvCxnSpPr>
          <p:nvPr/>
        </p:nvCxnSpPr>
        <p:spPr>
          <a:xfrm>
            <a:off x="8629764" y="2140264"/>
            <a:ext cx="571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B3C0A8-B43E-C6A1-4E15-D0040D9F6527}"/>
              </a:ext>
            </a:extLst>
          </p:cNvPr>
          <p:cNvSpPr txBox="1"/>
          <p:nvPr/>
        </p:nvSpPr>
        <p:spPr>
          <a:xfrm>
            <a:off x="9200863" y="848984"/>
            <a:ext cx="23086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CWE</a:t>
            </a:r>
            <a:r>
              <a:rPr lang="ko-KR" altLang="en-US" dirty="0">
                <a:solidFill>
                  <a:schemeClr val="bg1"/>
                </a:solidFill>
              </a:rPr>
              <a:t>는 보안 취약점의 유형을 체계적으로 나열한 표준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3094C-2794-428F-8A5B-D1075B7126C5}"/>
              </a:ext>
            </a:extLst>
          </p:cNvPr>
          <p:cNvSpPr txBox="1"/>
          <p:nvPr/>
        </p:nvSpPr>
        <p:spPr>
          <a:xfrm>
            <a:off x="9248673" y="2066648"/>
            <a:ext cx="23086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취약점을 발견하거나 수정하는 데 기여한 사람을 인정하는 섹션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15D4D6-EA61-9B0F-08FC-C44DDDDA9F2F}"/>
              </a:ext>
            </a:extLst>
          </p:cNvPr>
          <p:cNvSpPr/>
          <p:nvPr/>
        </p:nvSpPr>
        <p:spPr>
          <a:xfrm>
            <a:off x="7182416" y="3508040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F425C2-71A0-E10D-51A2-A493918C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4" y="5094246"/>
            <a:ext cx="8337978" cy="1258436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BCEF490E-A16B-6437-3D9D-F5A7DC4A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70" y="4252542"/>
            <a:ext cx="5482930" cy="841704"/>
          </a:xfrm>
        </p:spPr>
        <p:txBody>
          <a:bodyPr/>
          <a:lstStyle/>
          <a:p>
            <a:r>
              <a:rPr lang="ko-KR" altLang="en-US" dirty="0"/>
              <a:t>생성 성공</a:t>
            </a:r>
          </a:p>
        </p:txBody>
      </p:sp>
    </p:spTree>
    <p:extLst>
      <p:ext uri="{BB962C8B-B14F-4D97-AF65-F5344CB8AC3E}">
        <p14:creationId xmlns:p14="http://schemas.microsoft.com/office/powerpoint/2010/main" val="150959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6F55F8-114F-CD9A-1215-70D5C5F9D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45" y="1702748"/>
            <a:ext cx="8854214" cy="43513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FACBD53-9F53-8F42-827A-2B49430F7542}"/>
              </a:ext>
            </a:extLst>
          </p:cNvPr>
          <p:cNvSpPr/>
          <p:nvPr/>
        </p:nvSpPr>
        <p:spPr>
          <a:xfrm>
            <a:off x="7441034" y="3303066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3092732-C3F0-EBE9-3835-561E5D8E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53" y="719311"/>
            <a:ext cx="7263446" cy="84170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Private vulnerability reporting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6D95F3-3D9C-07D0-5987-E8BAE043EC96}"/>
              </a:ext>
            </a:extLst>
          </p:cNvPr>
          <p:cNvSpPr/>
          <p:nvPr/>
        </p:nvSpPr>
        <p:spPr>
          <a:xfrm>
            <a:off x="9460871" y="1832619"/>
            <a:ext cx="2290076" cy="2766541"/>
          </a:xfrm>
          <a:prstGeom prst="roundRect">
            <a:avLst>
              <a:gd name="adj" fmla="val 44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누구나 유지관리자에게 보안 취약성을 직접 및 비공개로 보고할 수 있게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38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4640FAF-29A0-5ABC-810C-7049B631B6EA}"/>
              </a:ext>
            </a:extLst>
          </p:cNvPr>
          <p:cNvGrpSpPr/>
          <p:nvPr/>
        </p:nvGrpSpPr>
        <p:grpSpPr>
          <a:xfrm>
            <a:off x="286326" y="355633"/>
            <a:ext cx="10378645" cy="5432975"/>
            <a:chOff x="286326" y="355633"/>
            <a:chExt cx="10378645" cy="54329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F36DD0A-88B5-446C-5632-F78004E62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27" y="355633"/>
              <a:ext cx="7212072" cy="2117436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AEBE26A-72D2-1EAE-2A76-E9C8746FEE28}"/>
                </a:ext>
              </a:extLst>
            </p:cNvPr>
            <p:cNvSpPr/>
            <p:nvPr/>
          </p:nvSpPr>
          <p:spPr>
            <a:xfrm>
              <a:off x="6677698" y="1819199"/>
              <a:ext cx="655609" cy="34174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A9955E6-95B6-C3D3-0E07-DE33BD0C686C}"/>
                </a:ext>
              </a:extLst>
            </p:cNvPr>
            <p:cNvCxnSpPr>
              <a:cxnSpLocks/>
            </p:cNvCxnSpPr>
            <p:nvPr/>
          </p:nvCxnSpPr>
          <p:spPr>
            <a:xfrm>
              <a:off x="6677698" y="1819199"/>
              <a:ext cx="16786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3B923-10DD-A470-6DCE-4CD5433886FE}"/>
                </a:ext>
              </a:extLst>
            </p:cNvPr>
            <p:cNvSpPr txBox="1"/>
            <p:nvPr/>
          </p:nvSpPr>
          <p:spPr>
            <a:xfrm>
              <a:off x="8356337" y="1414351"/>
              <a:ext cx="2308634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보안 취약점을 비공개로 보고 활성화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0FF987-C0B9-E6B7-080C-5166A727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326" y="2465130"/>
              <a:ext cx="7212072" cy="1596022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EB89E3B-9231-6AB5-7AE2-3A63975F645D}"/>
                </a:ext>
              </a:extLst>
            </p:cNvPr>
            <p:cNvSpPr/>
            <p:nvPr/>
          </p:nvSpPr>
          <p:spPr>
            <a:xfrm>
              <a:off x="297507" y="2665898"/>
              <a:ext cx="1413597" cy="222711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B91D2AD1-D037-9E57-F6ED-CDA53598A54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H="1" flipV="1">
              <a:off x="297507" y="2777254"/>
              <a:ext cx="7714808" cy="1481720"/>
            </a:xfrm>
            <a:prstGeom prst="bentConnector3">
              <a:avLst>
                <a:gd name="adj1" fmla="val -2963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8CFD4E-FDE0-9BDB-B7FC-7C9929DA54F0}"/>
                </a:ext>
              </a:extLst>
            </p:cNvPr>
            <p:cNvSpPr txBox="1"/>
            <p:nvPr/>
          </p:nvSpPr>
          <p:spPr>
            <a:xfrm>
              <a:off x="8036459" y="4017496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종속성 그래프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ED550E-E80E-DD10-7225-9F79F28FF126}"/>
                </a:ext>
              </a:extLst>
            </p:cNvPr>
            <p:cNvSpPr txBox="1"/>
            <p:nvPr/>
          </p:nvSpPr>
          <p:spPr>
            <a:xfrm>
              <a:off x="8114922" y="5142277"/>
              <a:ext cx="2308634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노드간 종속성을 표현한 그래프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3D3383C-043F-C179-0145-5624CB728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66" y="4517237"/>
              <a:ext cx="0" cy="625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94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05CBFF5-F8D7-F3D8-4594-C7A00B080147}"/>
              </a:ext>
            </a:extLst>
          </p:cNvPr>
          <p:cNvGrpSpPr/>
          <p:nvPr/>
        </p:nvGrpSpPr>
        <p:grpSpPr>
          <a:xfrm>
            <a:off x="378920" y="602069"/>
            <a:ext cx="11499227" cy="3191320"/>
            <a:chOff x="378920" y="602069"/>
            <a:chExt cx="11499227" cy="31913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A14603-A2EB-78CF-01E9-671EEE793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20" y="602069"/>
              <a:ext cx="8192643" cy="3191320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F0D329B-B531-69BB-67EF-826B65EC295B}"/>
                </a:ext>
              </a:extLst>
            </p:cNvPr>
            <p:cNvSpPr/>
            <p:nvPr/>
          </p:nvSpPr>
          <p:spPr>
            <a:xfrm>
              <a:off x="6390421" y="941983"/>
              <a:ext cx="2038356" cy="34174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17F9FDE-2103-2DFC-6D64-39C91446C6D0}"/>
                </a:ext>
              </a:extLst>
            </p:cNvPr>
            <p:cNvCxnSpPr>
              <a:cxnSpLocks/>
            </p:cNvCxnSpPr>
            <p:nvPr/>
          </p:nvCxnSpPr>
          <p:spPr>
            <a:xfrm>
              <a:off x="8356349" y="941983"/>
              <a:ext cx="1213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B3E7DC-78B5-A114-0672-A222711F475A}"/>
                </a:ext>
              </a:extLst>
            </p:cNvPr>
            <p:cNvSpPr txBox="1"/>
            <p:nvPr/>
          </p:nvSpPr>
          <p:spPr>
            <a:xfrm>
              <a:off x="9569513" y="724682"/>
              <a:ext cx="2308634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Security Advisory</a:t>
              </a:r>
              <a:r>
                <a:rPr lang="ko-KR" altLang="en-US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에서 비공개로 보고 가능</a:t>
              </a:r>
              <a:endParaRPr lang="en-US" altLang="ko-KR" b="1" i="0" dirty="0">
                <a:solidFill>
                  <a:srgbClr val="FBFCFD"/>
                </a:solidFill>
                <a:effectLst/>
                <a:highlight>
                  <a:srgbClr val="0A0C10"/>
                </a:highlight>
                <a:latin typeface="-apple-syste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07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41EC0390-CBC0-F32E-8F16-BD8E90DEC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7331"/>
            <a:ext cx="8854214" cy="4351338"/>
          </a:xfr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F3FA663-13E2-DBE2-6BAF-607BC9E5B6EF}"/>
              </a:ext>
            </a:extLst>
          </p:cNvPr>
          <p:cNvSpPr/>
          <p:nvPr/>
        </p:nvSpPr>
        <p:spPr>
          <a:xfrm>
            <a:off x="7247070" y="4014266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B751F83-C630-D4BD-00AC-56D14D2D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53" y="719311"/>
            <a:ext cx="5950693" cy="84170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Dependabot</a:t>
            </a:r>
            <a:r>
              <a:rPr lang="en-US" altLang="ko-KR" dirty="0"/>
              <a:t> Alerts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C6DD9B-90AD-4E3C-DF72-8BDB50ED2C7E}"/>
              </a:ext>
            </a:extLst>
          </p:cNvPr>
          <p:cNvSpPr/>
          <p:nvPr/>
        </p:nvSpPr>
        <p:spPr>
          <a:xfrm>
            <a:off x="9460871" y="1832619"/>
            <a:ext cx="2290076" cy="2766541"/>
          </a:xfrm>
          <a:prstGeom prst="roundRect">
            <a:avLst>
              <a:gd name="adj" fmla="val 44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리포지토리가</a:t>
            </a:r>
            <a:r>
              <a:rPr lang="ko-KR" altLang="en-US" dirty="0"/>
              <a:t> 취약한 종속성을 사용 중인 것을 발견하면 </a:t>
            </a:r>
            <a:r>
              <a:rPr lang="en-US" altLang="ko-KR" dirty="0" err="1"/>
              <a:t>dependabot</a:t>
            </a:r>
            <a:r>
              <a:rPr lang="en-US" altLang="ko-KR" dirty="0"/>
              <a:t> alerts</a:t>
            </a:r>
            <a:r>
              <a:rPr lang="ko-KR" altLang="en-US" dirty="0"/>
              <a:t>를 전송하게 함</a:t>
            </a:r>
          </a:p>
        </p:txBody>
      </p:sp>
    </p:spTree>
    <p:extLst>
      <p:ext uri="{BB962C8B-B14F-4D97-AF65-F5344CB8AC3E}">
        <p14:creationId xmlns:p14="http://schemas.microsoft.com/office/powerpoint/2010/main" val="388998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F0A492-9149-FAB0-8256-16D8A0CFA00D}"/>
              </a:ext>
            </a:extLst>
          </p:cNvPr>
          <p:cNvGrpSpPr/>
          <p:nvPr/>
        </p:nvGrpSpPr>
        <p:grpSpPr>
          <a:xfrm>
            <a:off x="279545" y="509123"/>
            <a:ext cx="10003682" cy="5235598"/>
            <a:chOff x="279545" y="509123"/>
            <a:chExt cx="10003682" cy="52355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B55F18-F6BB-D64B-FF80-21C94D2D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545" y="597219"/>
              <a:ext cx="7071869" cy="4899144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F60B8CE-0AAC-12B5-CABA-5B8C9FA0FF79}"/>
                </a:ext>
              </a:extLst>
            </p:cNvPr>
            <p:cNvSpPr/>
            <p:nvPr/>
          </p:nvSpPr>
          <p:spPr>
            <a:xfrm>
              <a:off x="531503" y="1188695"/>
              <a:ext cx="1297297" cy="34588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ACE227C-86DD-31F4-BB8C-8572230DE733}"/>
                </a:ext>
              </a:extLst>
            </p:cNvPr>
            <p:cNvSpPr/>
            <p:nvPr/>
          </p:nvSpPr>
          <p:spPr>
            <a:xfrm>
              <a:off x="531502" y="2025540"/>
              <a:ext cx="1994415" cy="34588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9857649-0D9B-DACD-6369-EDED86655BEB}"/>
                </a:ext>
              </a:extLst>
            </p:cNvPr>
            <p:cNvSpPr/>
            <p:nvPr/>
          </p:nvSpPr>
          <p:spPr>
            <a:xfrm>
              <a:off x="531500" y="2922853"/>
              <a:ext cx="1994415" cy="34588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BC2AADC-E7D7-2B89-F93B-C1060687564E}"/>
                </a:ext>
              </a:extLst>
            </p:cNvPr>
            <p:cNvSpPr/>
            <p:nvPr/>
          </p:nvSpPr>
          <p:spPr>
            <a:xfrm>
              <a:off x="531501" y="3932640"/>
              <a:ext cx="1994415" cy="34588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2879669-DE2B-B974-983A-8C1BC8D881A1}"/>
                </a:ext>
              </a:extLst>
            </p:cNvPr>
            <p:cNvSpPr/>
            <p:nvPr/>
          </p:nvSpPr>
          <p:spPr>
            <a:xfrm>
              <a:off x="531500" y="4829953"/>
              <a:ext cx="2139272" cy="34588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4D13A2E-25FA-4B0D-182E-41A2425C711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595" y="1188695"/>
              <a:ext cx="6217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10B607-040D-331F-3934-C9157F8FBF6E}"/>
                </a:ext>
              </a:extLst>
            </p:cNvPr>
            <p:cNvSpPr txBox="1"/>
            <p:nvPr/>
          </p:nvSpPr>
          <p:spPr>
            <a:xfrm>
              <a:off x="7947433" y="509123"/>
              <a:ext cx="2308634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프로젝트의 종속성에 취약점 있을 때 경고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B478F59-1619-C6F1-DFAA-54ABBBE005A1}"/>
                </a:ext>
              </a:extLst>
            </p:cNvPr>
            <p:cNvCxnSpPr>
              <a:cxnSpLocks/>
            </p:cNvCxnSpPr>
            <p:nvPr/>
          </p:nvCxnSpPr>
          <p:spPr>
            <a:xfrm>
              <a:off x="1757513" y="2025540"/>
              <a:ext cx="6217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0FFD055-5840-F8D5-C890-33C73B65581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513" y="2922853"/>
              <a:ext cx="6217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7BCC703-87F6-3E19-F601-BE14098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1757513" y="3932640"/>
              <a:ext cx="6217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58200D8-79AA-4EEB-C636-E57FFD0E4520}"/>
                </a:ext>
              </a:extLst>
            </p:cNvPr>
            <p:cNvCxnSpPr>
              <a:cxnSpLocks/>
            </p:cNvCxnSpPr>
            <p:nvPr/>
          </p:nvCxnSpPr>
          <p:spPr>
            <a:xfrm>
              <a:off x="1757513" y="4829953"/>
              <a:ext cx="6217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DA3C32-5798-86B3-43B3-015263CDCA97}"/>
                </a:ext>
              </a:extLst>
            </p:cNvPr>
            <p:cNvSpPr txBox="1"/>
            <p:nvPr/>
          </p:nvSpPr>
          <p:spPr>
            <a:xfrm>
              <a:off x="7947433" y="1503554"/>
              <a:ext cx="2308634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가능한 패치가 </a:t>
              </a:r>
              <a:r>
                <a:rPr lang="ko-KR" altLang="en-US" dirty="0" err="1">
                  <a:solidFill>
                    <a:schemeClr val="bg1"/>
                  </a:solidFill>
                </a:rPr>
                <a:t>있을때</a:t>
              </a:r>
              <a:r>
                <a:rPr lang="ko-KR" altLang="en-US" dirty="0">
                  <a:solidFill>
                    <a:schemeClr val="bg1"/>
                  </a:solidFill>
                </a:rPr>
                <a:t> 자동으로 풀 </a:t>
              </a:r>
              <a:r>
                <a:rPr lang="ko-KR" altLang="en-US" dirty="0" err="1">
                  <a:solidFill>
                    <a:schemeClr val="bg1"/>
                  </a:solidFill>
                </a:rPr>
                <a:t>리퀘스트</a:t>
              </a:r>
              <a:r>
                <a:rPr lang="ko-KR" altLang="en-US" dirty="0">
                  <a:solidFill>
                    <a:schemeClr val="bg1"/>
                  </a:solidFill>
                </a:rPr>
                <a:t> 생성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AC8E3-BA30-DFA1-60AA-6C55A56379A8}"/>
                </a:ext>
              </a:extLst>
            </p:cNvPr>
            <p:cNvSpPr txBox="1"/>
            <p:nvPr/>
          </p:nvSpPr>
          <p:spPr>
            <a:xfrm>
              <a:off x="7947433" y="2576971"/>
              <a:ext cx="2308634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여러 </a:t>
              </a:r>
              <a:r>
                <a:rPr lang="ko-KR" altLang="en-US" dirty="0" err="1">
                  <a:solidFill>
                    <a:schemeClr val="bg1"/>
                  </a:solidFill>
                </a:rPr>
                <a:t>보안업데이트를</a:t>
              </a:r>
              <a:r>
                <a:rPr lang="ko-KR" altLang="en-US" dirty="0">
                  <a:solidFill>
                    <a:schemeClr val="bg1"/>
                  </a:solidFill>
                </a:rPr>
                <a:t> 하나의 풀 </a:t>
              </a:r>
              <a:r>
                <a:rPr lang="ko-KR" altLang="en-US" dirty="0" err="1">
                  <a:solidFill>
                    <a:schemeClr val="bg1"/>
                  </a:solidFill>
                </a:rPr>
                <a:t>리퀘스트로</a:t>
              </a:r>
              <a:r>
                <a:rPr lang="ko-KR" altLang="en-US" dirty="0">
                  <a:solidFill>
                    <a:schemeClr val="bg1"/>
                  </a:solidFill>
                </a:rPr>
                <a:t> 묶어 생성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13C9-A451-0D82-8751-3DE06575A9F2}"/>
                </a:ext>
              </a:extLst>
            </p:cNvPr>
            <p:cNvSpPr txBox="1"/>
            <p:nvPr/>
          </p:nvSpPr>
          <p:spPr>
            <a:xfrm>
              <a:off x="7947433" y="3534606"/>
              <a:ext cx="2308634" cy="12003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새 버전이 </a:t>
              </a:r>
              <a:r>
                <a:rPr lang="ko-KR" altLang="en-US" dirty="0" err="1">
                  <a:solidFill>
                    <a:schemeClr val="bg1"/>
                  </a:solidFill>
                </a:rPr>
                <a:t>나왔을때</a:t>
              </a:r>
              <a:r>
                <a:rPr lang="ko-KR" altLang="en-US" dirty="0">
                  <a:solidFill>
                    <a:schemeClr val="bg1"/>
                  </a:solidFill>
                </a:rPr>
                <a:t> 자동으로 풀 </a:t>
              </a:r>
              <a:r>
                <a:rPr lang="ko-KR" altLang="en-US" dirty="0" err="1">
                  <a:solidFill>
                    <a:schemeClr val="bg1"/>
                  </a:solidFill>
                </a:rPr>
                <a:t>리퀘스트를</a:t>
              </a:r>
              <a:r>
                <a:rPr lang="ko-KR" altLang="en-US" dirty="0">
                  <a:solidFill>
                    <a:schemeClr val="bg1"/>
                  </a:solidFill>
                </a:rPr>
                <a:t> 만들어 업데이트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104875-9F14-81C2-6AA5-1F14C8BAFFD3}"/>
                </a:ext>
              </a:extLst>
            </p:cNvPr>
            <p:cNvSpPr txBox="1"/>
            <p:nvPr/>
          </p:nvSpPr>
          <p:spPr>
            <a:xfrm>
              <a:off x="7974593" y="4821391"/>
              <a:ext cx="2308634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러너에서 </a:t>
              </a:r>
              <a:r>
                <a:rPr lang="en-US" altLang="ko-KR" dirty="0" err="1">
                  <a:solidFill>
                    <a:schemeClr val="bg1"/>
                  </a:solidFill>
                </a:rPr>
                <a:t>Dependabot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업데이트 가능하게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98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27FB4-0563-61FB-E7D6-64ACD3E1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962187"/>
            <a:ext cx="8526065" cy="420111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4EA3B6B-B6A8-F769-23E2-B82B6BF60BF7}"/>
              </a:ext>
            </a:extLst>
          </p:cNvPr>
          <p:cNvSpPr/>
          <p:nvPr/>
        </p:nvSpPr>
        <p:spPr>
          <a:xfrm>
            <a:off x="7468194" y="4833102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084BA94-3C40-34EB-91C1-BB56B04E81FB}"/>
              </a:ext>
            </a:extLst>
          </p:cNvPr>
          <p:cNvSpPr/>
          <p:nvPr/>
        </p:nvSpPr>
        <p:spPr>
          <a:xfrm>
            <a:off x="9406550" y="1962187"/>
            <a:ext cx="2290076" cy="2766541"/>
          </a:xfrm>
          <a:prstGeom prst="roundRect">
            <a:avLst>
              <a:gd name="adj" fmla="val 44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코드에서 잠재적인 보안 취약점과 버그를 자동으로 식별하여 경고하는 기능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F4FB67-A0CD-0887-8BE2-167C14CC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53" y="719311"/>
            <a:ext cx="5950693" cy="841704"/>
          </a:xfrm>
        </p:spPr>
        <p:txBody>
          <a:bodyPr>
            <a:normAutofit/>
          </a:bodyPr>
          <a:lstStyle/>
          <a:p>
            <a:r>
              <a:rPr lang="en-US" altLang="ko-KR" dirty="0"/>
              <a:t>Code scanning alerts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9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34BEE9-7604-A472-FE9D-66F3FAA6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04" y="1122810"/>
            <a:ext cx="4267796" cy="1152686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AC4F50-BD3A-DC17-EE23-D4D4D65278F7}"/>
              </a:ext>
            </a:extLst>
          </p:cNvPr>
          <p:cNvSpPr/>
          <p:nvPr/>
        </p:nvSpPr>
        <p:spPr>
          <a:xfrm>
            <a:off x="8005685" y="1184248"/>
            <a:ext cx="4206839" cy="4996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3225F5-3591-E14B-8B95-7A2A9CA48AC4}"/>
              </a:ext>
            </a:extLst>
          </p:cNvPr>
          <p:cNvGrpSpPr/>
          <p:nvPr/>
        </p:nvGrpSpPr>
        <p:grpSpPr>
          <a:xfrm>
            <a:off x="290604" y="649800"/>
            <a:ext cx="10895628" cy="6112451"/>
            <a:chOff x="290604" y="649800"/>
            <a:chExt cx="10895628" cy="61124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711A78B-BC7A-6445-85C0-B2F9AE310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604" y="649800"/>
              <a:ext cx="7278116" cy="1848108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9132CF3-8C33-76AF-2A5F-F2A7DD6658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1160" y="1227803"/>
              <a:ext cx="602520" cy="1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856CB88-9D65-7333-B9E5-B8A7929E9430}"/>
                </a:ext>
              </a:extLst>
            </p:cNvPr>
            <p:cNvSpPr/>
            <p:nvPr/>
          </p:nvSpPr>
          <p:spPr>
            <a:xfrm>
              <a:off x="6611874" y="1227972"/>
              <a:ext cx="766700" cy="291834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DFC3CF6-2FA0-94EC-2DC6-7200312B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204" y="2682924"/>
              <a:ext cx="3262028" cy="4079327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D733C42-E111-44BF-0621-EA9559A65BD9}"/>
                </a:ext>
              </a:extLst>
            </p:cNvPr>
            <p:cNvCxnSpPr>
              <a:cxnSpLocks/>
            </p:cNvCxnSpPr>
            <p:nvPr/>
          </p:nvCxnSpPr>
          <p:spPr>
            <a:xfrm>
              <a:off x="9336676" y="1683945"/>
              <a:ext cx="0" cy="93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7D06D92-ACEF-0B26-5E7E-0E1ADE8A1277}"/>
                </a:ext>
              </a:extLst>
            </p:cNvPr>
            <p:cNvSpPr/>
            <p:nvPr/>
          </p:nvSpPr>
          <p:spPr>
            <a:xfrm>
              <a:off x="8005686" y="3407628"/>
              <a:ext cx="2885633" cy="594004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CEC5D70-B29B-5D2F-ACA4-8126D038DB2C}"/>
                </a:ext>
              </a:extLst>
            </p:cNvPr>
            <p:cNvSpPr/>
            <p:nvPr/>
          </p:nvSpPr>
          <p:spPr>
            <a:xfrm>
              <a:off x="8005685" y="4425585"/>
              <a:ext cx="2885634" cy="594004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7B881F8-D2FF-D552-2038-50BD8C1B7A30}"/>
                </a:ext>
              </a:extLst>
            </p:cNvPr>
            <p:cNvSpPr/>
            <p:nvPr/>
          </p:nvSpPr>
          <p:spPr>
            <a:xfrm>
              <a:off x="8050953" y="5376750"/>
              <a:ext cx="2840366" cy="96067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607E40-D54E-E8F9-E8F2-A7BD606EBDAB}"/>
                </a:ext>
              </a:extLst>
            </p:cNvPr>
            <p:cNvSpPr txBox="1"/>
            <p:nvPr/>
          </p:nvSpPr>
          <p:spPr>
            <a:xfrm>
              <a:off x="4271727" y="3465474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rgbClr val="FBFCFD"/>
                  </a:solidFill>
                  <a:effectLst/>
                  <a:highlight>
                    <a:srgbClr val="0A0C10"/>
                  </a:highlight>
                  <a:latin typeface="-apple-system"/>
                </a:rPr>
                <a:t>지원 언어</a:t>
              </a:r>
              <a:endParaRPr lang="en-US" altLang="ko-KR" b="1" i="0" dirty="0">
                <a:solidFill>
                  <a:srgbClr val="FBFCFD"/>
                </a:solidFill>
                <a:effectLst/>
                <a:highlight>
                  <a:srgbClr val="0A0C10"/>
                </a:highlight>
                <a:latin typeface="-apple-system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6D331F-585D-DFF5-D081-1B332C24C9D7}"/>
                </a:ext>
              </a:extLst>
            </p:cNvPr>
            <p:cNvSpPr txBox="1"/>
            <p:nvPr/>
          </p:nvSpPr>
          <p:spPr>
            <a:xfrm>
              <a:off x="4248920" y="4399421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수행할 쿼리세트</a:t>
              </a:r>
              <a:endParaRPr lang="en-US" altLang="ko-KR" b="1" i="0" dirty="0">
                <a:solidFill>
                  <a:srgbClr val="FBFCFD"/>
                </a:solidFill>
                <a:effectLst/>
                <a:highlight>
                  <a:srgbClr val="0A0C10"/>
                </a:highlight>
                <a:latin typeface="-apple-system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0A6BE4-B81D-978F-0EA0-D99FF93DF114}"/>
                </a:ext>
              </a:extLst>
            </p:cNvPr>
            <p:cNvSpPr txBox="1"/>
            <p:nvPr/>
          </p:nvSpPr>
          <p:spPr>
            <a:xfrm>
              <a:off x="4238532" y="5284923"/>
              <a:ext cx="2308634" cy="14773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i="0" dirty="0">
                  <a:solidFill>
                    <a:srgbClr val="FBFCFD"/>
                  </a:solidFill>
                  <a:effectLst/>
                  <a:highlight>
                    <a:srgbClr val="0A0C10"/>
                  </a:highlight>
                  <a:latin typeface="-apple-system"/>
                </a:rPr>
                <a:t>언제 스캔할지 정의</a:t>
              </a:r>
              <a:endParaRPr lang="en-US" altLang="ko-KR" b="1" i="0" dirty="0">
                <a:solidFill>
                  <a:srgbClr val="FBFCFD"/>
                </a:solidFill>
                <a:effectLst/>
                <a:highlight>
                  <a:srgbClr val="0A0C10"/>
                </a:highlight>
                <a:latin typeface="-apple-system"/>
              </a:endParaRPr>
            </a:p>
            <a:p>
              <a:pPr algn="l"/>
              <a:r>
                <a:rPr lang="en-US" altLang="ko-KR" b="1" i="0" dirty="0">
                  <a:solidFill>
                    <a:srgbClr val="FBFCFD"/>
                  </a:solidFill>
                  <a:effectLst/>
                  <a:highlight>
                    <a:srgbClr val="0A0C10"/>
                  </a:highlight>
                  <a:latin typeface="-apple-system"/>
                </a:rPr>
                <a:t>1.</a:t>
              </a:r>
              <a:r>
                <a:rPr lang="ko-KR" altLang="en-US" b="1" i="0" dirty="0" err="1">
                  <a:solidFill>
                    <a:srgbClr val="FBFCFD"/>
                  </a:solidFill>
                  <a:effectLst/>
                  <a:highlight>
                    <a:srgbClr val="0A0C10"/>
                  </a:highlight>
                  <a:latin typeface="-apple-system"/>
                </a:rPr>
                <a:t>브랜치</a:t>
              </a:r>
              <a:r>
                <a:rPr lang="ko-KR" altLang="en-US" b="1" i="0" dirty="0">
                  <a:solidFill>
                    <a:srgbClr val="FBFCFD"/>
                  </a:solidFill>
                  <a:effectLst/>
                  <a:highlight>
                    <a:srgbClr val="0A0C10"/>
                  </a:highlight>
                  <a:latin typeface="-apple-system"/>
                </a:rPr>
                <a:t> </a:t>
              </a:r>
              <a:r>
                <a:rPr lang="en-US" altLang="ko-KR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PUSH OR PR</a:t>
              </a:r>
              <a:r>
                <a:rPr lang="ko-KR" altLang="en-US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시 자동으로 스캔</a:t>
              </a:r>
              <a:endParaRPr lang="en-US" altLang="ko-KR" b="1" dirty="0">
                <a:solidFill>
                  <a:srgbClr val="FBFCFD"/>
                </a:solidFill>
                <a:highlight>
                  <a:srgbClr val="0A0C10"/>
                </a:highlight>
                <a:latin typeface="-apple-system"/>
              </a:endParaRPr>
            </a:p>
            <a:p>
              <a:pPr algn="l"/>
              <a:r>
                <a:rPr lang="en-US" altLang="ko-KR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2.</a:t>
              </a:r>
              <a:r>
                <a:rPr lang="ko-KR" altLang="en-US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주간 </a:t>
              </a:r>
              <a:r>
                <a:rPr lang="ko-KR" altLang="en-US" b="1" dirty="0" err="1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스케쥴에</a:t>
              </a:r>
              <a:r>
                <a:rPr lang="ko-KR" altLang="en-US" b="1" dirty="0">
                  <a:solidFill>
                    <a:srgbClr val="FBFCFD"/>
                  </a:solidFill>
                  <a:highlight>
                    <a:srgbClr val="0A0C10"/>
                  </a:highlight>
                  <a:latin typeface="-apple-system"/>
                </a:rPr>
                <a:t> 따라 정기적으로 스캔 </a:t>
              </a:r>
              <a:endParaRPr lang="en-US" altLang="ko-KR" b="1" i="0" dirty="0">
                <a:solidFill>
                  <a:srgbClr val="FBFCFD"/>
                </a:solidFill>
                <a:effectLst/>
                <a:highlight>
                  <a:srgbClr val="0A0C10"/>
                </a:highlight>
                <a:latin typeface="-apple-system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E257D65-BE94-3CCD-64D8-D64EB096FA3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753885" y="3704630"/>
              <a:ext cx="1251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61813D1-B22A-28BE-6809-C34B26C29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2673" y="4722586"/>
              <a:ext cx="1251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AAE9CE2-D0AD-A947-3AEC-DCB4EAA5C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9152" y="5857088"/>
              <a:ext cx="1251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E89EEC3-0FC2-893B-E463-77EDC0610B16}"/>
                </a:ext>
              </a:extLst>
            </p:cNvPr>
            <p:cNvSpPr/>
            <p:nvPr/>
          </p:nvSpPr>
          <p:spPr>
            <a:xfrm>
              <a:off x="645184" y="1782154"/>
              <a:ext cx="766700" cy="291834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A3C1983-9DD8-D267-1010-7E4A60605649}"/>
                </a:ext>
              </a:extLst>
            </p:cNvPr>
            <p:cNvCxnSpPr>
              <a:cxnSpLocks/>
            </p:cNvCxnSpPr>
            <p:nvPr/>
          </p:nvCxnSpPr>
          <p:spPr>
            <a:xfrm>
              <a:off x="1411884" y="1782323"/>
              <a:ext cx="0" cy="137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1B8B5C-2B5F-BA30-BD9C-29FCFBF7618F}"/>
                </a:ext>
              </a:extLst>
            </p:cNvPr>
            <p:cNvSpPr txBox="1"/>
            <p:nvPr/>
          </p:nvSpPr>
          <p:spPr>
            <a:xfrm>
              <a:off x="1377328" y="3159936"/>
              <a:ext cx="2308634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Code QL</a:t>
              </a:r>
              <a:r>
                <a:rPr lang="ko-KR" altLang="en-US" dirty="0">
                  <a:solidFill>
                    <a:schemeClr val="bg1"/>
                  </a:solidFill>
                </a:rPr>
                <a:t>이외의 스캔 도구 추가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0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9478F1D-FA01-E760-9E57-5A8E301B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7" y="1537452"/>
            <a:ext cx="8764223" cy="446784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8D76E18-E7F4-3B24-715F-D5E8D0D1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53" y="719311"/>
            <a:ext cx="5950693" cy="841704"/>
          </a:xfrm>
        </p:spPr>
        <p:txBody>
          <a:bodyPr>
            <a:normAutofit/>
          </a:bodyPr>
          <a:lstStyle/>
          <a:p>
            <a:r>
              <a:rPr lang="en-US" altLang="ko-KR" dirty="0"/>
              <a:t>Secret scanning alerts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97CE7D-634C-CFB7-1DD7-B89E4E017CC6}"/>
              </a:ext>
            </a:extLst>
          </p:cNvPr>
          <p:cNvSpPr/>
          <p:nvPr/>
        </p:nvSpPr>
        <p:spPr>
          <a:xfrm>
            <a:off x="9406550" y="1962187"/>
            <a:ext cx="2290076" cy="2766541"/>
          </a:xfrm>
          <a:prstGeom prst="roundRect">
            <a:avLst>
              <a:gd name="adj" fmla="val 44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코드에 비밀 정보 노출을 발견하고 조치하게 만드는 기능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103771-B576-2243-B3C8-17635C4A7F86}"/>
              </a:ext>
            </a:extLst>
          </p:cNvPr>
          <p:cNvSpPr/>
          <p:nvPr/>
        </p:nvSpPr>
        <p:spPr>
          <a:xfrm>
            <a:off x="7727361" y="5205757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7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DCE83-F31F-0B39-5E4E-3A7D7C34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000" b="1"/>
              <a:t>목차</a:t>
            </a:r>
            <a:endParaRPr lang="ko-KR" altLang="en-US" sz="5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8FAEC-D745-84AE-5882-3346FE44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Security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Security policy</a:t>
            </a:r>
          </a:p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Security advisories</a:t>
            </a:r>
          </a:p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Private vulnerability reporting</a:t>
            </a:r>
          </a:p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Dependabot Alerts</a:t>
            </a:r>
          </a:p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Code scanning alerts</a:t>
            </a:r>
          </a:p>
          <a:p>
            <a:r>
              <a:rPr lang="en-US" altLang="ko-KR">
                <a:latin typeface="HY견고딕" panose="02030600000101010101" pitchFamily="18" charset="-127"/>
                <a:ea typeface="HY견고딕" panose="02030600000101010101" pitchFamily="18" charset="-127"/>
              </a:rPr>
              <a:t>Secret scanning alerts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9A4A8E93-FD89-FA49-577A-D997137EB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559" y="1161288"/>
            <a:ext cx="4695697" cy="46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0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0919AD3-FC2D-9A14-BFBA-BDD81CBAF66D}"/>
              </a:ext>
            </a:extLst>
          </p:cNvPr>
          <p:cNvGrpSpPr/>
          <p:nvPr/>
        </p:nvGrpSpPr>
        <p:grpSpPr>
          <a:xfrm>
            <a:off x="543626" y="493959"/>
            <a:ext cx="9998894" cy="1953626"/>
            <a:chOff x="543626" y="493959"/>
            <a:chExt cx="9998894" cy="19536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0F6B9E-722E-B0A5-C5FF-84DC037FA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14" y="1440535"/>
              <a:ext cx="7192379" cy="79591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452AD7-1B39-4348-BAFA-83A71E39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315" y="493959"/>
              <a:ext cx="7192379" cy="981212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6DA107-2ED4-E92F-0BAB-41DA4991BA69}"/>
                </a:ext>
              </a:extLst>
            </p:cNvPr>
            <p:cNvSpPr/>
            <p:nvPr/>
          </p:nvSpPr>
          <p:spPr>
            <a:xfrm>
              <a:off x="543626" y="1524255"/>
              <a:ext cx="1491434" cy="30014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92868E6-AE97-01F2-DD6F-3901168BABE7}"/>
                </a:ext>
              </a:extLst>
            </p:cNvPr>
            <p:cNvCxnSpPr>
              <a:cxnSpLocks/>
            </p:cNvCxnSpPr>
            <p:nvPr/>
          </p:nvCxnSpPr>
          <p:spPr>
            <a:xfrm>
              <a:off x="2041097" y="623311"/>
              <a:ext cx="6179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A2B767-6174-F8D4-8FFF-2B49054A5865}"/>
                </a:ext>
              </a:extLst>
            </p:cNvPr>
            <p:cNvSpPr txBox="1"/>
            <p:nvPr/>
          </p:nvSpPr>
          <p:spPr>
            <a:xfrm>
              <a:off x="8220547" y="493959"/>
              <a:ext cx="2308634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레포지토리에서</a:t>
              </a:r>
              <a:r>
                <a:rPr lang="ko-KR" altLang="en-US" dirty="0">
                  <a:solidFill>
                    <a:schemeClr val="bg1"/>
                  </a:solidFill>
                </a:rPr>
                <a:t> 비밀 정보 </a:t>
              </a:r>
              <a:r>
                <a:rPr lang="ko-KR" altLang="en-US" dirty="0" err="1">
                  <a:solidFill>
                    <a:schemeClr val="bg1"/>
                  </a:solidFill>
                </a:rPr>
                <a:t>를</a:t>
              </a:r>
              <a:r>
                <a:rPr lang="ko-KR" altLang="en-US" dirty="0">
                  <a:solidFill>
                    <a:schemeClr val="bg1"/>
                  </a:solidFill>
                </a:rPr>
                <a:t> 탐색하고 경고 제공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4A7F173-1FEA-785F-B0CE-D03B2AE5332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48" y="1663483"/>
              <a:ext cx="61794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78C9171-BD66-82B8-F6D6-9D80262C82B4}"/>
                </a:ext>
              </a:extLst>
            </p:cNvPr>
            <p:cNvSpPr/>
            <p:nvPr/>
          </p:nvSpPr>
          <p:spPr>
            <a:xfrm>
              <a:off x="553314" y="628164"/>
              <a:ext cx="1491434" cy="30014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997D0-4064-9DC9-076B-0EC2E63601DC}"/>
                </a:ext>
              </a:extLst>
            </p:cNvPr>
            <p:cNvSpPr txBox="1"/>
            <p:nvPr/>
          </p:nvSpPr>
          <p:spPr>
            <a:xfrm>
              <a:off x="8233886" y="1524255"/>
              <a:ext cx="2308634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비밀 정보가 포함된 코드가</a:t>
              </a:r>
              <a:r>
                <a:rPr lang="en-US" altLang="ko-KR" dirty="0">
                  <a:solidFill>
                    <a:schemeClr val="bg1"/>
                  </a:solidFill>
                </a:rPr>
                <a:t> push</a:t>
              </a:r>
              <a:r>
                <a:rPr lang="ko-KR" altLang="en-US" dirty="0">
                  <a:solidFill>
                    <a:schemeClr val="bg1"/>
                  </a:solidFill>
                </a:rPr>
                <a:t> 되기 전에 감지해서 차단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3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52500-3CE1-6DDF-B928-6DEEB22D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DC54B-682C-A809-A995-95EFC7EF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Security</a:t>
            </a:r>
            <a:r>
              <a:rPr lang="ko-KR" altLang="en-US" dirty="0"/>
              <a:t>는 </a:t>
            </a:r>
            <a:r>
              <a:rPr lang="ko-KR" altLang="en-US" dirty="0" err="1"/>
              <a:t>리포지토리</a:t>
            </a:r>
            <a:r>
              <a:rPr lang="ko-KR" altLang="en-US" dirty="0"/>
              <a:t> 및 조직 전체에서 코드와 비밀을 안전하게 유지하는데 도움을 줌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ko-KR" altLang="en-US" dirty="0" err="1"/>
              <a:t>리포지토리에</a:t>
            </a:r>
            <a:r>
              <a:rPr lang="ko-KR" altLang="en-US" dirty="0"/>
              <a:t> 있는 보안 취약성을 기밀로 쉽게 보고할 수 있게 함</a:t>
            </a:r>
            <a:endParaRPr lang="en-US" altLang="ko-KR" dirty="0">
              <a:solidFill>
                <a:srgbClr val="F0F3F6"/>
              </a:solidFill>
              <a:highlight>
                <a:srgbClr val="0A0C10"/>
              </a:highlight>
              <a:latin typeface="-apple-system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0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94F7D26-672A-136A-73EF-3A0BA111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5" y="3082950"/>
            <a:ext cx="8097358" cy="34099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D7FA287-2444-6104-80B0-7DE0CDFD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5" y="1918420"/>
            <a:ext cx="8097358" cy="8833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F87C0B-4C92-D4B7-02A0-A31C01D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policy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8CA069-7D26-4306-1EA6-C2DD7CC4B7F0}"/>
              </a:ext>
            </a:extLst>
          </p:cNvPr>
          <p:cNvSpPr/>
          <p:nvPr/>
        </p:nvSpPr>
        <p:spPr>
          <a:xfrm>
            <a:off x="5967158" y="2350725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5EAF88E-E7DA-D5C7-8F05-878C9D5A8AEB}"/>
              </a:ext>
            </a:extLst>
          </p:cNvPr>
          <p:cNvSpPr/>
          <p:nvPr/>
        </p:nvSpPr>
        <p:spPr>
          <a:xfrm>
            <a:off x="7296509" y="3582909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A9747DB-4C11-F713-5C32-863BA3E87E09}"/>
              </a:ext>
            </a:extLst>
          </p:cNvPr>
          <p:cNvSpPr/>
          <p:nvPr/>
        </p:nvSpPr>
        <p:spPr>
          <a:xfrm>
            <a:off x="9253053" y="1918420"/>
            <a:ext cx="2290076" cy="2766541"/>
          </a:xfrm>
          <a:prstGeom prst="roundRect">
            <a:avLst>
              <a:gd name="adj" fmla="val 44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프로젝트의 보안 취약성을 보고 하는 지침을 제공하는 기능</a:t>
            </a:r>
          </a:p>
        </p:txBody>
      </p:sp>
    </p:spTree>
    <p:extLst>
      <p:ext uri="{BB962C8B-B14F-4D97-AF65-F5344CB8AC3E}">
        <p14:creationId xmlns:p14="http://schemas.microsoft.com/office/powerpoint/2010/main" val="2292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05F68D3-F33B-5FBA-0E78-4B671E9B52C1}"/>
              </a:ext>
            </a:extLst>
          </p:cNvPr>
          <p:cNvGrpSpPr/>
          <p:nvPr/>
        </p:nvGrpSpPr>
        <p:grpSpPr>
          <a:xfrm>
            <a:off x="374352" y="539472"/>
            <a:ext cx="9294749" cy="6043544"/>
            <a:chOff x="374352" y="539472"/>
            <a:chExt cx="9294749" cy="604354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03ED27A-252C-3400-044C-6363EF92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352" y="539472"/>
              <a:ext cx="7923845" cy="237291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DFBFDCA-AD7E-BE29-3F35-20EFBFC43CC6}"/>
                </a:ext>
              </a:extLst>
            </p:cNvPr>
            <p:cNvSpPr/>
            <p:nvPr/>
          </p:nvSpPr>
          <p:spPr>
            <a:xfrm>
              <a:off x="3893070" y="2211265"/>
              <a:ext cx="886408" cy="451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B1C18E8-E6D4-782B-41EC-9DB7B37C7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183" y="3038804"/>
              <a:ext cx="7923845" cy="3544212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5EB8C2-D07D-336D-064E-CE73A2815848}"/>
                </a:ext>
              </a:extLst>
            </p:cNvPr>
            <p:cNvCxnSpPr/>
            <p:nvPr/>
          </p:nvCxnSpPr>
          <p:spPr>
            <a:xfrm flipV="1">
              <a:off x="8298197" y="3223034"/>
              <a:ext cx="1370904" cy="6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AA901B-63E2-8D09-F5E0-0D377C573026}"/>
              </a:ext>
            </a:extLst>
          </p:cNvPr>
          <p:cNvSpPr txBox="1"/>
          <p:nvPr/>
        </p:nvSpPr>
        <p:spPr>
          <a:xfrm>
            <a:off x="9669101" y="3038368"/>
            <a:ext cx="23086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SECURITY.md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5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71A1D0-3657-1B6C-ACEA-9A57EDC09CE9}"/>
              </a:ext>
            </a:extLst>
          </p:cNvPr>
          <p:cNvGrpSpPr/>
          <p:nvPr/>
        </p:nvGrpSpPr>
        <p:grpSpPr>
          <a:xfrm>
            <a:off x="81481" y="711721"/>
            <a:ext cx="11543169" cy="4716001"/>
            <a:chOff x="81481" y="711721"/>
            <a:chExt cx="11543169" cy="47160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505385-EAC2-F1F8-C9D0-E337FC468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1" y="1529976"/>
              <a:ext cx="8827500" cy="3897746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606F27B-EE3F-4491-AFD3-E50966AEBEDA}"/>
                </a:ext>
              </a:extLst>
            </p:cNvPr>
            <p:cNvCxnSpPr>
              <a:cxnSpLocks/>
            </p:cNvCxnSpPr>
            <p:nvPr/>
          </p:nvCxnSpPr>
          <p:spPr>
            <a:xfrm>
              <a:off x="1912569" y="3819518"/>
              <a:ext cx="1894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C121E7-6883-AC43-87C2-53E2039C947F}"/>
                </a:ext>
              </a:extLst>
            </p:cNvPr>
            <p:cNvSpPr txBox="1"/>
            <p:nvPr/>
          </p:nvSpPr>
          <p:spPr>
            <a:xfrm>
              <a:off x="4096924" y="3634852"/>
              <a:ext cx="2308634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문제 보고 방법 설명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136B4-6E98-4F26-2BBE-29DABFD28C3A}"/>
                </a:ext>
              </a:extLst>
            </p:cNvPr>
            <p:cNvSpPr txBox="1"/>
            <p:nvPr/>
          </p:nvSpPr>
          <p:spPr>
            <a:xfrm>
              <a:off x="4096924" y="2305386"/>
              <a:ext cx="2308634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보안 정책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B3BC5A-A68C-3BC9-7569-E2F6ED40D96A}"/>
                </a:ext>
              </a:extLst>
            </p:cNvPr>
            <p:cNvSpPr txBox="1"/>
            <p:nvPr/>
          </p:nvSpPr>
          <p:spPr>
            <a:xfrm>
              <a:off x="4096924" y="2970119"/>
              <a:ext cx="2308634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현재 지원 버전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49B85A5-FCF9-22A8-0BC8-1261CCBBE9C7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86" y="2405668"/>
              <a:ext cx="1894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1079DF9-3157-2AAC-D7A7-7222007747FF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86" y="3154785"/>
              <a:ext cx="1894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00E0A04-13E3-05FE-D3BC-9D59E8F96451}"/>
                </a:ext>
              </a:extLst>
            </p:cNvPr>
            <p:cNvCxnSpPr>
              <a:cxnSpLocks/>
            </p:cNvCxnSpPr>
            <p:nvPr/>
          </p:nvCxnSpPr>
          <p:spPr>
            <a:xfrm>
              <a:off x="8808291" y="1893927"/>
              <a:ext cx="5710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E5A39B-A45C-2F77-D753-AAA09C429D6C}"/>
                </a:ext>
              </a:extLst>
            </p:cNvPr>
            <p:cNvSpPr txBox="1"/>
            <p:nvPr/>
          </p:nvSpPr>
          <p:spPr>
            <a:xfrm>
              <a:off x="9316016" y="1757188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에디터들 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FCF43EA-7025-769A-7840-48084CD579F4}"/>
                </a:ext>
              </a:extLst>
            </p:cNvPr>
            <p:cNvSpPr/>
            <p:nvPr/>
          </p:nvSpPr>
          <p:spPr>
            <a:xfrm>
              <a:off x="8022573" y="1398477"/>
              <a:ext cx="886408" cy="4510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D8A2A4F-32F5-AE63-95E5-E66419EDB5A2}"/>
                </a:ext>
              </a:extLst>
            </p:cNvPr>
            <p:cNvSpPr/>
            <p:nvPr/>
          </p:nvSpPr>
          <p:spPr>
            <a:xfrm>
              <a:off x="81481" y="2126520"/>
              <a:ext cx="8827500" cy="3024894"/>
            </a:xfrm>
            <a:prstGeom prst="roundRect">
              <a:avLst>
                <a:gd name="adj" fmla="val 589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B1565D8-D4EB-2C9F-3222-EAD3D1B35FF9}"/>
                </a:ext>
              </a:extLst>
            </p:cNvPr>
            <p:cNvSpPr/>
            <p:nvPr/>
          </p:nvSpPr>
          <p:spPr>
            <a:xfrm>
              <a:off x="7141676" y="1871408"/>
              <a:ext cx="1767305" cy="255112"/>
            </a:xfrm>
            <a:prstGeom prst="roundRect">
              <a:avLst>
                <a:gd name="adj" fmla="val 589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E648D50-E77D-A0A1-2A57-2057B3770AC4}"/>
                </a:ext>
              </a:extLst>
            </p:cNvPr>
            <p:cNvSpPr/>
            <p:nvPr/>
          </p:nvSpPr>
          <p:spPr>
            <a:xfrm>
              <a:off x="479834" y="1893927"/>
              <a:ext cx="488887" cy="199375"/>
            </a:xfrm>
            <a:prstGeom prst="roundRect">
              <a:avLst>
                <a:gd name="adj" fmla="val 589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DE29B5-A7B2-3968-588D-7CA259B10DC0}"/>
                </a:ext>
              </a:extLst>
            </p:cNvPr>
            <p:cNvSpPr txBox="1"/>
            <p:nvPr/>
          </p:nvSpPr>
          <p:spPr>
            <a:xfrm>
              <a:off x="1810693" y="1166635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미리보기 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4BE6F0B-31BB-96F5-BC6F-DAF2464B31BD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968721" y="1993615"/>
              <a:ext cx="169299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D19EADD-8E08-7C90-EF23-63C2754461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0429" y="1570675"/>
              <a:ext cx="11290" cy="41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FC258D5-5EC7-ED9B-418F-DC4F09891F17}"/>
                </a:ext>
              </a:extLst>
            </p:cNvPr>
            <p:cNvSpPr/>
            <p:nvPr/>
          </p:nvSpPr>
          <p:spPr>
            <a:xfrm>
              <a:off x="669956" y="1578256"/>
              <a:ext cx="1031365" cy="199375"/>
            </a:xfrm>
            <a:prstGeom prst="roundRect">
              <a:avLst>
                <a:gd name="adj" fmla="val 589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204AB99-D54A-3E46-71E9-97762B45F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492" y="1123494"/>
              <a:ext cx="0" cy="438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523C9D-0A63-58C2-F447-5B7BE94A537E}"/>
                </a:ext>
              </a:extLst>
            </p:cNvPr>
            <p:cNvSpPr txBox="1"/>
            <p:nvPr/>
          </p:nvSpPr>
          <p:spPr>
            <a:xfrm>
              <a:off x="925194" y="711721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제목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86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DCB827-973A-6952-25BA-23532041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" y="1206132"/>
            <a:ext cx="7879284" cy="5051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8A5E9-1804-9321-000A-3758CAFDB24D}"/>
              </a:ext>
            </a:extLst>
          </p:cNvPr>
          <p:cNvSpPr txBox="1"/>
          <p:nvPr/>
        </p:nvSpPr>
        <p:spPr>
          <a:xfrm>
            <a:off x="248716" y="836800"/>
            <a:ext cx="366683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SECURITY.md </a:t>
            </a:r>
            <a:r>
              <a:rPr lang="ko-KR" altLang="en-US" dirty="0">
                <a:solidFill>
                  <a:schemeClr val="bg1"/>
                </a:solidFill>
              </a:rPr>
              <a:t>생성 예시</a:t>
            </a:r>
          </a:p>
        </p:txBody>
      </p:sp>
    </p:spTree>
    <p:extLst>
      <p:ext uri="{BB962C8B-B14F-4D97-AF65-F5344CB8AC3E}">
        <p14:creationId xmlns:p14="http://schemas.microsoft.com/office/powerpoint/2010/main" val="232641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A540C7-F752-16B2-B5D4-D9FDAC1C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31" y="1833572"/>
            <a:ext cx="8097358" cy="340992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FB6B8B1-EA39-5893-2824-6183A56B3CC5}"/>
              </a:ext>
            </a:extLst>
          </p:cNvPr>
          <p:cNvSpPr/>
          <p:nvPr/>
        </p:nvSpPr>
        <p:spPr>
          <a:xfrm>
            <a:off x="7550006" y="2822418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57A4216-18C6-81BB-4DD6-3A138E2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Security advisories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D9B372B-9405-5DBB-8BE4-DA10316802BE}"/>
              </a:ext>
            </a:extLst>
          </p:cNvPr>
          <p:cNvSpPr/>
          <p:nvPr/>
        </p:nvSpPr>
        <p:spPr>
          <a:xfrm>
            <a:off x="9460871" y="1832619"/>
            <a:ext cx="2290076" cy="2766541"/>
          </a:xfrm>
          <a:prstGeom prst="roundRect">
            <a:avLst>
              <a:gd name="adj" fmla="val 44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누구나 유지관리자에게 보안 취약성을 직접 및 비공개로 보고할 수 있게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8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45092B-539F-7560-2768-4B7233B7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8" y="461727"/>
            <a:ext cx="7185123" cy="296727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85729E9-B9B9-3080-06FF-4F794038F9AD}"/>
              </a:ext>
            </a:extLst>
          </p:cNvPr>
          <p:cNvSpPr/>
          <p:nvPr/>
        </p:nvSpPr>
        <p:spPr>
          <a:xfrm>
            <a:off x="6096000" y="461727"/>
            <a:ext cx="886408" cy="451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59E4BE-A7C5-1304-CED2-C9E161FEAF7B}"/>
              </a:ext>
            </a:extLst>
          </p:cNvPr>
          <p:cNvGrpSpPr/>
          <p:nvPr/>
        </p:nvGrpSpPr>
        <p:grpSpPr>
          <a:xfrm>
            <a:off x="410338" y="4284661"/>
            <a:ext cx="10598676" cy="1819529"/>
            <a:chOff x="410338" y="4284661"/>
            <a:chExt cx="10598676" cy="181952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68039C3-E601-C172-C50B-2150521E3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338" y="4284661"/>
              <a:ext cx="7792537" cy="1819529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8CCFAC4-00A5-B550-F643-8272FF29784B}"/>
                </a:ext>
              </a:extLst>
            </p:cNvPr>
            <p:cNvSpPr/>
            <p:nvPr/>
          </p:nvSpPr>
          <p:spPr>
            <a:xfrm>
              <a:off x="633743" y="4725909"/>
              <a:ext cx="7568697" cy="36213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C338B3-C559-9DF0-8BD3-DF4B1C073400}"/>
                </a:ext>
              </a:extLst>
            </p:cNvPr>
            <p:cNvSpPr txBox="1"/>
            <p:nvPr/>
          </p:nvSpPr>
          <p:spPr>
            <a:xfrm>
              <a:off x="8700380" y="4541243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제목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0225F78-293D-DEAE-8C6E-E464E1B9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129281" y="4725909"/>
              <a:ext cx="5710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86DBF70-FF3A-2D71-8C13-14134C7232AE}"/>
                </a:ext>
              </a:extLst>
            </p:cNvPr>
            <p:cNvSpPr/>
            <p:nvPr/>
          </p:nvSpPr>
          <p:spPr>
            <a:xfrm>
              <a:off x="633743" y="5596118"/>
              <a:ext cx="3494638" cy="36213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0B437E3-7593-E5C9-18F1-D90885ABFE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8381" y="5783655"/>
              <a:ext cx="4381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BF5427-3A49-B54E-C877-8B5EFE1BEAEA}"/>
                </a:ext>
              </a:extLst>
            </p:cNvPr>
            <p:cNvSpPr txBox="1"/>
            <p:nvPr/>
          </p:nvSpPr>
          <p:spPr>
            <a:xfrm>
              <a:off x="8510257" y="5583468"/>
              <a:ext cx="2308634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CVE </a:t>
              </a:r>
              <a:r>
                <a:rPr lang="ko-KR" altLang="en-US" dirty="0">
                  <a:solidFill>
                    <a:schemeClr val="bg1"/>
                  </a:solidFill>
                </a:rPr>
                <a:t>추가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89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285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-apple-system</vt:lpstr>
      <vt:lpstr>HY견고딕</vt:lpstr>
      <vt:lpstr>맑은 고딕</vt:lpstr>
      <vt:lpstr>ADLaM Display</vt:lpstr>
      <vt:lpstr>Arial</vt:lpstr>
      <vt:lpstr>Office 테마</vt:lpstr>
      <vt:lpstr>SECURITY </vt:lpstr>
      <vt:lpstr>목차</vt:lpstr>
      <vt:lpstr>Security 란?</vt:lpstr>
      <vt:lpstr>Security policy</vt:lpstr>
      <vt:lpstr>PowerPoint 프레젠테이션</vt:lpstr>
      <vt:lpstr>PowerPoint 프레젠테이션</vt:lpstr>
      <vt:lpstr>PowerPoint 프레젠테이션</vt:lpstr>
      <vt:lpstr>Security advisories</vt:lpstr>
      <vt:lpstr>PowerPoint 프레젠테이션</vt:lpstr>
      <vt:lpstr>PowerPoint 프레젠테이션</vt:lpstr>
      <vt:lpstr>생성 성공</vt:lpstr>
      <vt:lpstr>Private vulnerability reporting</vt:lpstr>
      <vt:lpstr>PowerPoint 프레젠테이션</vt:lpstr>
      <vt:lpstr>PowerPoint 프레젠테이션</vt:lpstr>
      <vt:lpstr>Dependabot Alerts</vt:lpstr>
      <vt:lpstr>PowerPoint 프레젠테이션</vt:lpstr>
      <vt:lpstr>Code scanning alerts</vt:lpstr>
      <vt:lpstr>PowerPoint 프레젠테이션</vt:lpstr>
      <vt:lpstr>Secret scanning alerts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성호 전</dc:creator>
  <cp:lastModifiedBy>성호 전</cp:lastModifiedBy>
  <cp:revision>1</cp:revision>
  <dcterms:created xsi:type="dcterms:W3CDTF">2024-08-20T01:18:13Z</dcterms:created>
  <dcterms:modified xsi:type="dcterms:W3CDTF">2024-08-23T11:43:37Z</dcterms:modified>
</cp:coreProperties>
</file>