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2"/>
    </p:embeddedFont>
    <p:embeddedFont>
      <p:font typeface="G마켓 산스 TTF Light" panose="02000000000000000000" pitchFamily="2" charset="-127"/>
      <p:regular r:id="rId13"/>
    </p:embeddedFont>
    <p:embeddedFont>
      <p:font typeface="G마켓 산스 TTF Medium" panose="02000000000000000000" pitchFamily="2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F955-3310-0A75-85D2-86EE68C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DD95B-3241-5386-A8D6-B00F1868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AD204-B913-1A3C-8668-7BF32B9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1CF82-CD01-8DD1-798A-35DB991C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2BD7-6B87-3084-2C35-51CB21A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98F3-2F42-13AF-A9EF-93DAB04B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BD6C9-3ED2-C9D0-0FBA-A0F1BD60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FD3DB-C6E5-2DFF-58CC-924EAFA0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358C8-BF65-AD9D-24D9-4245888B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AFC34-CB7F-DD4C-DCED-F05F6DFC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5298E-5AF2-5F11-F403-27C75E87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425E3-B442-FEE4-AFCA-535D6974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05CB-9BAE-79E6-96DA-95A4324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5823-5A2A-08C8-B33C-1160E28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5290-984E-0EDF-444E-D201D80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F05F-D20E-BA52-098E-718C9D05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5DB01-E454-2FC4-71A2-4BAD0075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9756-9239-0BB7-B664-C529ED8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7B6D3-5CE7-5FE0-3FAE-B6C6345D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78254-45FA-9552-5534-1870269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24996-6E46-6300-F8A0-AD165A46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8163F-8705-144F-61F4-B6D5AE85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20B7-7502-D11B-E59C-6E52FC66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B8480-43E3-2288-7621-6252699E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8C500-BBF9-7188-839F-1BBF97C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AA3B-586C-F415-D8D3-65897A5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3C7C-B448-68C6-014F-8388CC77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2A2BC-35E2-1C01-8108-55D40898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299C-44A0-206A-C95C-F4358E4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04795-3900-34C1-E8AC-00F23734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3882D-17AB-22DC-2AEC-1B402B6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FA61-021E-DB9B-2F5C-34880736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8B1B-6933-DB1A-94BF-A7F9750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5C144-1840-F9DE-1737-EA9B0775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43E08-61D8-9020-3242-EACDBB8F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91D09-5B38-C547-04F0-A9EFEB2D1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36099-FA34-6167-0EA9-EB727DA8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BB27B-29F2-B8B4-4B07-635173C4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F845A6-4880-3B97-0E52-22A6BE1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9A5E-D910-47D2-30F6-84344AE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B4A8B-E37A-F5A4-BCF3-3680DA56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205AB-9380-4CC5-1166-ED0153F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EA065-8F41-887C-655D-EE16457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99F9F-92B4-B16F-E45D-C2B63F8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06203-2404-5231-4EC4-96F5BF1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0F0C4-2CF3-E1A3-7809-CDFB5ED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5B88-1418-F4B4-9705-AC92EC7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3D333-B5FA-5472-108C-296C81D5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D8775-D032-20D6-9B63-3257E465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14309-78C6-6DA7-D9C6-041DF108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3A4CD-6CD7-9F0F-3AD0-D414DA6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C05A6-8BF6-7C6B-24AD-0AE8DA5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2411-3BC4-E3A8-6FC8-563452E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FCE72-8FEA-EE9F-0212-1A7AA76E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DD933-D4F0-E271-E437-9EBDA6D4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70FF1-D90C-5BE6-28D6-A93E288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9D6E-FC58-1C43-37EA-BF6CE07F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FD80-D8EC-DE72-DF44-00BDCD2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939B9-97F2-5CA6-A777-EAF9E55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2AB6-FFAF-828E-1432-230281E5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9C48F-1ACD-D6F5-8496-E6985F06B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BA595-C7F0-4C3F-B5FB-232BEB1A27B3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02D91-3572-1266-CEDE-B7C00C990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843C0-592B-8F52-49DC-70E0860DB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FBEB3-BF03-3D57-9F1F-91512A2E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844" y="1403927"/>
            <a:ext cx="5952671" cy="2025073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4126C-5841-2EF9-7B45-67F09BFE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1706" y="3803690"/>
            <a:ext cx="2068945" cy="510309"/>
          </a:xfrm>
        </p:spPr>
        <p:txBody>
          <a:bodyPr/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Integration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8DABE1D-13A8-4CBE-E640-62B3C2BA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0" y="1171575"/>
            <a:ext cx="4610062" cy="41634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6E0F97-186B-AC72-7A9A-9FF5A286F7FB}"/>
              </a:ext>
            </a:extLst>
          </p:cNvPr>
          <p:cNvCxnSpPr>
            <a:cxnSpLocks/>
          </p:cNvCxnSpPr>
          <p:nvPr/>
        </p:nvCxnSpPr>
        <p:spPr>
          <a:xfrm>
            <a:off x="5299713" y="3485658"/>
            <a:ext cx="4687929" cy="33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404D90-7850-C8AA-9F2E-E39DF3D2C686}"/>
              </a:ext>
            </a:extLst>
          </p:cNvPr>
          <p:cNvSpPr/>
          <p:nvPr/>
        </p:nvSpPr>
        <p:spPr>
          <a:xfrm>
            <a:off x="10381673" y="0"/>
            <a:ext cx="1810327" cy="6858000"/>
          </a:xfrm>
          <a:prstGeom prst="rect">
            <a:avLst/>
          </a:prstGeom>
          <a:gradFill>
            <a:gsLst>
              <a:gs pos="78000">
                <a:schemeClr val="tx1"/>
              </a:gs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5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958610-A815-3059-F22F-0CD120E9D556}"/>
              </a:ext>
            </a:extLst>
          </p:cNvPr>
          <p:cNvSpPr/>
          <p:nvPr/>
        </p:nvSpPr>
        <p:spPr>
          <a:xfrm>
            <a:off x="0" y="0"/>
            <a:ext cx="20042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171DE-7158-0BBB-DFDA-224C4DF32961}"/>
              </a:ext>
            </a:extLst>
          </p:cNvPr>
          <p:cNvSpPr txBox="1"/>
          <p:nvPr/>
        </p:nvSpPr>
        <p:spPr>
          <a:xfrm>
            <a:off x="67434" y="387926"/>
            <a:ext cx="1869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FC524-52C4-FA32-F5E0-6C6634240D01}"/>
              </a:ext>
            </a:extLst>
          </p:cNvPr>
          <p:cNvSpPr txBox="1"/>
          <p:nvPr/>
        </p:nvSpPr>
        <p:spPr>
          <a:xfrm>
            <a:off x="2371465" y="919038"/>
            <a:ext cx="5492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Collaborators</a:t>
            </a:r>
          </a:p>
          <a:p>
            <a:pPr marL="342900" indent="-342900">
              <a:buAutoNum type="arabicPeriod"/>
            </a:pPr>
            <a:endParaRPr lang="en-US" altLang="ko-KR" sz="3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Moderation options</a:t>
            </a:r>
          </a:p>
        </p:txBody>
      </p:sp>
    </p:spTree>
    <p:extLst>
      <p:ext uri="{BB962C8B-B14F-4D97-AF65-F5344CB8AC3E}">
        <p14:creationId xmlns:p14="http://schemas.microsoft.com/office/powerpoint/2010/main" val="62735723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495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Collaborators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6742546" y="2364724"/>
            <a:ext cx="473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프로젝트의 관리자가 아니지만 한 프로젝트의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관여하는 모든 사람</a:t>
            </a: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18" y="3759415"/>
            <a:ext cx="2532452" cy="22871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C389C2-78DD-9604-B2A4-6296266C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2069160"/>
            <a:ext cx="5708070" cy="363156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82850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495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Collaborators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6474691" y="311139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초대받은 사람이 초대 메일에 응답하면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Collaborator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완료</a:t>
            </a: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36" y="4147343"/>
            <a:ext cx="2532452" cy="2287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20D24A-96F9-D7C3-9969-658BD7C9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1683093"/>
            <a:ext cx="3251744" cy="136156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1D643D-69FC-245F-E8C7-633754CD6692}"/>
              </a:ext>
            </a:extLst>
          </p:cNvPr>
          <p:cNvSpPr txBox="1"/>
          <p:nvPr/>
        </p:nvSpPr>
        <p:spPr>
          <a:xfrm>
            <a:off x="4835236" y="217406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Settings -&gt; Add people -&gt; ID or Email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초대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D4B9B3-5259-4850-0965-BA22121AA39C}"/>
              </a:ext>
            </a:extLst>
          </p:cNvPr>
          <p:cNvGrpSpPr/>
          <p:nvPr/>
        </p:nvGrpSpPr>
        <p:grpSpPr>
          <a:xfrm>
            <a:off x="461820" y="3111390"/>
            <a:ext cx="5268877" cy="3607520"/>
            <a:chOff x="313492" y="3111390"/>
            <a:chExt cx="5268877" cy="360752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ABD9F1-A9BE-0327-CC44-3BD8B0C57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492" y="3111390"/>
              <a:ext cx="5268877" cy="360752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3175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71D541-3186-8998-5057-2EFE75302B08}"/>
                </a:ext>
              </a:extLst>
            </p:cNvPr>
            <p:cNvSpPr/>
            <p:nvPr/>
          </p:nvSpPr>
          <p:spPr>
            <a:xfrm>
              <a:off x="947864" y="4381708"/>
              <a:ext cx="1037954" cy="176451"/>
            </a:xfrm>
            <a:prstGeom prst="rect">
              <a:avLst/>
            </a:prstGeom>
            <a:pattFill prst="pct60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1798D24-513F-7F16-3299-EDADC19E003B}"/>
                </a:ext>
              </a:extLst>
            </p:cNvPr>
            <p:cNvSpPr/>
            <p:nvPr/>
          </p:nvSpPr>
          <p:spPr>
            <a:xfrm>
              <a:off x="947864" y="4864505"/>
              <a:ext cx="1037954" cy="176451"/>
            </a:xfrm>
            <a:prstGeom prst="rect">
              <a:avLst/>
            </a:prstGeom>
            <a:pattFill prst="pct60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E59C95-3F26-ED61-0267-4C403CA961E0}"/>
                </a:ext>
              </a:extLst>
            </p:cNvPr>
            <p:cNvSpPr/>
            <p:nvPr/>
          </p:nvSpPr>
          <p:spPr>
            <a:xfrm>
              <a:off x="947864" y="5347302"/>
              <a:ext cx="1037954" cy="176451"/>
            </a:xfrm>
            <a:prstGeom prst="rect">
              <a:avLst/>
            </a:prstGeom>
            <a:pattFill prst="pct60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03B317-C6D3-FCA0-A3E6-F000E8134DA0}"/>
                </a:ext>
              </a:extLst>
            </p:cNvPr>
            <p:cNvSpPr/>
            <p:nvPr/>
          </p:nvSpPr>
          <p:spPr>
            <a:xfrm>
              <a:off x="947864" y="5830099"/>
              <a:ext cx="1037954" cy="176451"/>
            </a:xfrm>
            <a:prstGeom prst="rect">
              <a:avLst/>
            </a:prstGeom>
            <a:pattFill prst="pct60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3CD9C56-22DA-7AAD-D21A-D83B5462E87C}"/>
                </a:ext>
              </a:extLst>
            </p:cNvPr>
            <p:cNvSpPr/>
            <p:nvPr/>
          </p:nvSpPr>
          <p:spPr>
            <a:xfrm>
              <a:off x="947864" y="6312896"/>
              <a:ext cx="1037954" cy="176451"/>
            </a:xfrm>
            <a:prstGeom prst="rect">
              <a:avLst/>
            </a:prstGeom>
            <a:pattFill prst="pct60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EEC54-2C61-1863-3AB6-F0CD7B9C12B4}"/>
                </a:ext>
              </a:extLst>
            </p:cNvPr>
            <p:cNvSpPr/>
            <p:nvPr/>
          </p:nvSpPr>
          <p:spPr>
            <a:xfrm>
              <a:off x="947864" y="5512207"/>
              <a:ext cx="502246" cy="17739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24B9FB-50D6-D812-6AD8-8E98D25BA860}"/>
                </a:ext>
              </a:extLst>
            </p:cNvPr>
            <p:cNvSpPr/>
            <p:nvPr/>
          </p:nvSpPr>
          <p:spPr>
            <a:xfrm>
              <a:off x="1349644" y="6455651"/>
              <a:ext cx="502246" cy="17739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82353A-3BB5-736B-8FDB-778E5AFC663E}"/>
              </a:ext>
            </a:extLst>
          </p:cNvPr>
          <p:cNvSpPr/>
          <p:nvPr/>
        </p:nvSpPr>
        <p:spPr>
          <a:xfrm>
            <a:off x="1911656" y="2122780"/>
            <a:ext cx="1037954" cy="176451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738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495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Collaborators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24" y="2462750"/>
            <a:ext cx="4480842" cy="4046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1D643D-69FC-245F-E8C7-633754CD6692}"/>
              </a:ext>
            </a:extLst>
          </p:cNvPr>
          <p:cNvSpPr txBox="1"/>
          <p:nvPr/>
        </p:nvSpPr>
        <p:spPr>
          <a:xfrm>
            <a:off x="1114082" y="172734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초대받은 유저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CBA8D6-D8E9-9A8E-FD8D-DF4C1A91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32" y="3352057"/>
            <a:ext cx="3095752" cy="284978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CAF2C6-16DD-B76B-483E-5A610F1D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32" y="2248682"/>
            <a:ext cx="9154668" cy="79935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E65EC-22E3-E793-36C6-E968B250A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255" y="3203275"/>
            <a:ext cx="5779445" cy="351486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82353A-3BB5-736B-8FDB-778E5AFC663E}"/>
              </a:ext>
            </a:extLst>
          </p:cNvPr>
          <p:cNvSpPr/>
          <p:nvPr/>
        </p:nvSpPr>
        <p:spPr>
          <a:xfrm>
            <a:off x="5266389" y="3703118"/>
            <a:ext cx="1037954" cy="176451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5713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79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Moderation options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7357121" y="2660606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public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reoisutory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특정 사용자에 대해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제한된 작업 기간을 일시적으로 적용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0118F4-24F3-6197-5CC0-3EB6BCC7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0" y="2189741"/>
            <a:ext cx="6694889" cy="432174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66B6E-1B8D-BD91-268B-542FF32AE678}"/>
              </a:ext>
            </a:extLst>
          </p:cNvPr>
          <p:cNvSpPr txBox="1"/>
          <p:nvPr/>
        </p:nvSpPr>
        <p:spPr>
          <a:xfrm>
            <a:off x="7357121" y="3845758"/>
            <a:ext cx="49936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사용자로 제한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이전에 기여하지 않고 협력자가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아닌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24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 미만의 계정을 가진 사용자의 활동을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5C79F-F460-C0FB-CE83-572E07235555}"/>
              </a:ext>
            </a:extLst>
          </p:cNvPr>
          <p:cNvSpPr txBox="1"/>
          <p:nvPr/>
        </p:nvSpPr>
        <p:spPr>
          <a:xfrm>
            <a:off x="7313840" y="4729325"/>
            <a:ext cx="51908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기여자로 제한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이전에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기본 분기에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기여하지 않았고 협력자가 아닌 사용자의 활동을 제한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EBA9-4F31-B508-3D06-14C862A26974}"/>
              </a:ext>
            </a:extLst>
          </p:cNvPr>
          <p:cNvSpPr txBox="1"/>
          <p:nvPr/>
        </p:nvSpPr>
        <p:spPr>
          <a:xfrm>
            <a:off x="7313840" y="5668141"/>
            <a:ext cx="50193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리포지토리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협력자로 제한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대한 쓰기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권한이 없는 사용자의 활동을 제한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401F1-092D-3D19-DE57-2F364D60BFDA}"/>
              </a:ext>
            </a:extLst>
          </p:cNvPr>
          <p:cNvSpPr txBox="1"/>
          <p:nvPr/>
        </p:nvSpPr>
        <p:spPr>
          <a:xfrm>
            <a:off x="461820" y="170304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Temporart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interation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limits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5449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79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Moderation options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6875032" y="240778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검토 제한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401F1-092D-3D19-DE57-2F364D60BFDA}"/>
              </a:ext>
            </a:extLst>
          </p:cNvPr>
          <p:cNvSpPr txBox="1"/>
          <p:nvPr/>
        </p:nvSpPr>
        <p:spPr>
          <a:xfrm>
            <a:off x="461820" y="1872126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 review limits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5F354BA9-0F6D-11AD-38AF-23753449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22" y="3800873"/>
            <a:ext cx="2955696" cy="26693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D2662A-6D7E-549C-9BAC-52ED5601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2784102"/>
            <a:ext cx="6165223" cy="128979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0716F7-5706-6B4B-4641-03C6E594DD2F}"/>
              </a:ext>
            </a:extLst>
          </p:cNvPr>
          <p:cNvSpPr txBox="1"/>
          <p:nvPr/>
        </p:nvSpPr>
        <p:spPr>
          <a:xfrm>
            <a:off x="6861222" y="2866552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명시적으로 읽거나 그 이상의 액세스를 허용하는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사용자로 제한합니다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72813-5852-A595-6405-781EF17E568A}"/>
              </a:ext>
            </a:extLst>
          </p:cNvPr>
          <p:cNvSpPr txBox="1"/>
          <p:nvPr/>
        </p:nvSpPr>
        <p:spPr>
          <a:xfrm>
            <a:off x="6654907" y="4014813"/>
            <a:ext cx="5537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활성화하면 이 저장소에 대한 액세스를 명시적으로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허용된 사용자만이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변경 요청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수행하는 풀 요청 리뷰를 전송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댓글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pull request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리뷰를 보낼 수 있는 모든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사용자는 계속해서 댓글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pull request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리뷰를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보낼 수 있다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75421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2492234C7D6894D9F352CE9C150BEA8" ma:contentTypeVersion="4" ma:contentTypeDescription="새 문서를 만듭니다." ma:contentTypeScope="" ma:versionID="b81e7806ef75141f8bae7c8fb99508f7">
  <xsd:schema xmlns:xsd="http://www.w3.org/2001/XMLSchema" xmlns:xs="http://www.w3.org/2001/XMLSchema" xmlns:p="http://schemas.microsoft.com/office/2006/metadata/properties" xmlns:ns3="09b0494c-e534-4af4-b93f-a5362f2c9178" targetNamespace="http://schemas.microsoft.com/office/2006/metadata/properties" ma:root="true" ma:fieldsID="e18df115ecc60c03f889b429be8d59b9" ns3:_="">
    <xsd:import namespace="09b0494c-e534-4af4-b93f-a5362f2c91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0494c-e534-4af4-b93f-a5362f2c9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B976E6-C121-4FBB-B077-ABD93FBEA8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C7E0B-D985-448F-A665-3250CDE2C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b0494c-e534-4af4-b93f-a5362f2c9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BB55DD-4697-41BB-9AAF-9E9E0F729E9F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9b0494c-e534-4af4-b93f-a5362f2c917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164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G마켓 산스 TTF Light</vt:lpstr>
      <vt:lpstr>G마켓 산스 TTF Medium</vt:lpstr>
      <vt:lpstr>G마켓 산스 TTF Bold</vt:lpstr>
      <vt:lpstr>Arial</vt:lpstr>
      <vt:lpstr>맑은 고딕</vt:lpstr>
      <vt:lpstr>Office 테마</vt:lpstr>
      <vt:lpstr>Settings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오승호</dc:creator>
  <cp:lastModifiedBy>오승호</cp:lastModifiedBy>
  <cp:revision>12</cp:revision>
  <dcterms:created xsi:type="dcterms:W3CDTF">2024-07-15T14:24:10Z</dcterms:created>
  <dcterms:modified xsi:type="dcterms:W3CDTF">2024-07-27T07:04:58Z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0x01010022492234C7D6894D9F352CE9C150BEA8</vt:lpwstr>
  </property>
</Properties>
</file>