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59" r:id="rId13"/>
    <p:sldId id="261" r:id="rId14"/>
    <p:sldId id="262" r:id="rId15"/>
    <p:sldId id="263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0"/>
    </p:embeddedFont>
    <p:embeddedFont>
      <p:font typeface="G마켓 산스 TTF Light" panose="02000000000000000000" pitchFamily="2" charset="-127"/>
      <p:regular r:id="rId21"/>
    </p:embeddedFont>
    <p:embeddedFont>
      <p:font typeface="G마켓 산스 TTF Medium" panose="02000000000000000000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F955-3310-0A75-85D2-86EE68C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DD95B-3241-5386-A8D6-B00F1868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D204-B913-1A3C-8668-7BF32B9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1CF82-CD01-8DD1-798A-35DB991C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2BD7-6B87-3084-2C35-51CB21A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98F3-2F42-13AF-A9EF-93DAB04B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BD6C9-3ED2-C9D0-0FBA-A0F1BD60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FD3DB-C6E5-2DFF-58CC-924EAFA0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358C8-BF65-AD9D-24D9-4245888B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AFC34-CB7F-DD4C-DCED-F05F6DFC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298E-5AF2-5F11-F403-27C75E87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425E3-B442-FEE4-AFCA-535D6974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05CB-9BAE-79E6-96DA-95A4324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5823-5A2A-08C8-B33C-1160E28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5290-984E-0EDF-444E-D201D80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F05F-D20E-BA52-098E-718C9D0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5DB01-E454-2FC4-71A2-4BAD0075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9756-9239-0BB7-B664-C529ED8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B6D3-5CE7-5FE0-3FAE-B6C6345D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8254-45FA-9552-5534-1870269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24996-6E46-6300-F8A0-AD165A46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8163F-8705-144F-61F4-B6D5AE8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20B7-7502-D11B-E59C-6E52FC66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8480-43E3-2288-7621-6252699E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8C500-BBF9-7188-839F-1BBF97C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AA3B-586C-F415-D8D3-65897A5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3C7C-B448-68C6-014F-8388CC77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2A2BC-35E2-1C01-8108-55D4089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299C-44A0-206A-C95C-F4358E4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04795-3900-34C1-E8AC-00F2373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3882D-17AB-22DC-2AEC-1B402B6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FA61-021E-DB9B-2F5C-34880736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8B1B-6933-DB1A-94BF-A7F9750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5C144-1840-F9DE-1737-EA9B0775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43E08-61D8-9020-3242-EACDBB8F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91D09-5B38-C547-04F0-A9EFEB2D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36099-FA34-6167-0EA9-EB727DA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BB27B-29F2-B8B4-4B07-635173C4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845A6-4880-3B97-0E52-22A6BE1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9A5E-D910-47D2-30F6-84344AE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B4A8B-E37A-F5A4-BCF3-3680DA5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205AB-9380-4CC5-1166-ED0153F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EA065-8F41-887C-655D-EE16457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99F9F-92B4-B16F-E45D-C2B63F8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06203-2404-5231-4EC4-96F5BF1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0F0C4-2CF3-E1A3-7809-CDFB5ED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5B88-1418-F4B4-9705-AC92EC7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3D333-B5FA-5472-108C-296C81D5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D8775-D032-20D6-9B63-3257E465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14309-78C6-6DA7-D9C6-041DF108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3A4CD-6CD7-9F0F-3AD0-D414DA6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C05A6-8BF6-7C6B-24AD-0AE8DA5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2411-3BC4-E3A8-6FC8-563452E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FCE72-8FEA-EE9F-0212-1A7AA76E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DD933-D4F0-E271-E437-9EBDA6D4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70FF1-D90C-5BE6-28D6-A93E288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9D6E-FC58-1C43-37EA-BF6CE07F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FD80-D8EC-DE72-DF44-00BDCD2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939B9-97F2-5CA6-A777-EAF9E55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2AB6-FFAF-828E-1432-230281E5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9C48F-1ACD-D6F5-8496-E6985F06B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BA595-C7F0-4C3F-B5FB-232BEB1A27B3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2D91-3572-1266-CEDE-B7C00C99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843C0-592B-8F52-49DC-70E0860DB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BEB3-BF03-3D57-9F1F-91512A2E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844" y="1403927"/>
            <a:ext cx="5952671" cy="2025073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126C-5841-2EF9-7B45-67F09BFE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1706" y="3803690"/>
            <a:ext cx="2068945" cy="510309"/>
          </a:xfrm>
        </p:spPr>
        <p:txBody>
          <a:bodyPr/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Integration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8DABE1D-13A8-4CBE-E640-62B3C2BA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0" y="1171575"/>
            <a:ext cx="4610062" cy="41634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6E0F97-186B-AC72-7A9A-9FF5A286F7FB}"/>
              </a:ext>
            </a:extLst>
          </p:cNvPr>
          <p:cNvCxnSpPr>
            <a:cxnSpLocks/>
          </p:cNvCxnSpPr>
          <p:nvPr/>
        </p:nvCxnSpPr>
        <p:spPr>
          <a:xfrm>
            <a:off x="5299713" y="3485658"/>
            <a:ext cx="4687929" cy="33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04D90-7850-C8AA-9F2E-E39DF3D2C686}"/>
              </a:ext>
            </a:extLst>
          </p:cNvPr>
          <p:cNvSpPr/>
          <p:nvPr/>
        </p:nvSpPr>
        <p:spPr>
          <a:xfrm>
            <a:off x="10381673" y="0"/>
            <a:ext cx="1810327" cy="6858000"/>
          </a:xfrm>
          <a:prstGeom prst="rect">
            <a:avLst/>
          </a:prstGeom>
          <a:gradFill>
            <a:gsLst>
              <a:gs pos="78000">
                <a:schemeClr val="tx1"/>
              </a:gs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6F432751-4825-C763-4EC3-6A4BF76B81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15" y="3098301"/>
            <a:ext cx="3556254" cy="32117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Email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notifications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6953250" y="2164423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 주소는 공백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두번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으로 구분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66A023-B0D5-910D-A2F5-9E76ADB4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6" y="2077329"/>
            <a:ext cx="5705475" cy="73342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0B56D3-4E41-3447-ECA1-739730B6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4" y="3353218"/>
            <a:ext cx="5712297" cy="98740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B53E40-65CB-07DF-F8E6-3DEC218AF65B}"/>
              </a:ext>
            </a:extLst>
          </p:cNvPr>
          <p:cNvSpPr txBox="1"/>
          <p:nvPr/>
        </p:nvSpPr>
        <p:spPr>
          <a:xfrm>
            <a:off x="6953250" y="365925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 후 편집 및 삭제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02153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Email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notifications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1099289" y="5254909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후 메일로 알림 확인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5BC200-4DF2-BB21-D2F8-AF64E593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14" y="2236205"/>
            <a:ext cx="3665273" cy="267218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795C46F-CDEB-C476-9EFB-E37F6E4E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72" y="1959765"/>
            <a:ext cx="2193599" cy="455171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B1AB573-1F5D-64C5-D0E0-F99573F5F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23" y="1959765"/>
            <a:ext cx="2193599" cy="455171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0D1C028-914D-FE2B-E5E6-5ED435BD8520}"/>
              </a:ext>
            </a:extLst>
          </p:cNvPr>
          <p:cNvSpPr/>
          <p:nvPr/>
        </p:nvSpPr>
        <p:spPr>
          <a:xfrm>
            <a:off x="5444257" y="3201617"/>
            <a:ext cx="671961" cy="7413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4055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Email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notifications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6525098" y="2355444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승인된 머리글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이메일의 출처를 확인하고 무결성을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보장하는 데 사용되는 보안 기능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373E7C-7577-39B8-FE24-9706209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8" y="2555810"/>
            <a:ext cx="5684212" cy="349064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C54F3-52C4-C7BB-3A08-9001FB945239}"/>
              </a:ext>
            </a:extLst>
          </p:cNvPr>
          <p:cNvSpPr txBox="1"/>
          <p:nvPr/>
        </p:nvSpPr>
        <p:spPr>
          <a:xfrm>
            <a:off x="952973" y="1886032"/>
            <a:ext cx="432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Approved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header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승인된 헤더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)?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E15E-D808-D624-61E3-327043FF57FA}"/>
              </a:ext>
            </a:extLst>
          </p:cNvPr>
          <p:cNvSpPr/>
          <p:nvPr/>
        </p:nvSpPr>
        <p:spPr>
          <a:xfrm>
            <a:off x="430838" y="4397548"/>
            <a:ext cx="5569912" cy="6983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8079A-8504-97B7-7738-4FC3A8DDE947}"/>
              </a:ext>
            </a:extLst>
          </p:cNvPr>
          <p:cNvSpPr txBox="1"/>
          <p:nvPr/>
        </p:nvSpPr>
        <p:spPr>
          <a:xfrm>
            <a:off x="6512400" y="3377800"/>
            <a:ext cx="5827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이메일 헤더의 특정 필드에 입력되는 토큰 또는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비밀 값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필드를 사용하여 이메일이 실제로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Enterprise Cloud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발송된 것임을 확인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240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Email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notifications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159930" y="185122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373E7C-7577-39B8-FE24-97062093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23" b="27148"/>
          <a:stretch/>
        </p:blipFill>
        <p:spPr>
          <a:xfrm>
            <a:off x="223205" y="2296348"/>
            <a:ext cx="5777545" cy="71060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C54F3-52C4-C7BB-3A08-9001FB945239}"/>
              </a:ext>
            </a:extLst>
          </p:cNvPr>
          <p:cNvSpPr txBox="1"/>
          <p:nvPr/>
        </p:nvSpPr>
        <p:spPr>
          <a:xfrm>
            <a:off x="535456" y="245692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8079A-8504-97B7-7738-4FC3A8DDE947}"/>
              </a:ext>
            </a:extLst>
          </p:cNvPr>
          <p:cNvSpPr txBox="1"/>
          <p:nvPr/>
        </p:nvSpPr>
        <p:spPr>
          <a:xfrm>
            <a:off x="6807675" y="2452958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만약 승인된 헤더가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“test”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 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B420A8-4AC9-93A5-BA45-CC88FDB1629B}"/>
              </a:ext>
            </a:extLst>
          </p:cNvPr>
          <p:cNvGrpSpPr/>
          <p:nvPr/>
        </p:nvGrpSpPr>
        <p:grpSpPr>
          <a:xfrm>
            <a:off x="1085850" y="4059458"/>
            <a:ext cx="1457325" cy="2091883"/>
            <a:chOff x="1000125" y="3843550"/>
            <a:chExt cx="1914525" cy="2667933"/>
          </a:xfrm>
        </p:grpSpPr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19B462D9-A517-2EC8-905A-0B294BDEB6B7}"/>
                </a:ext>
              </a:extLst>
            </p:cNvPr>
            <p:cNvSpPr/>
            <p:nvPr/>
          </p:nvSpPr>
          <p:spPr>
            <a:xfrm>
              <a:off x="1000125" y="3843550"/>
              <a:ext cx="1914525" cy="2667933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1EBD6D46-4371-E755-8EFA-319C9BB3BA8E}"/>
                </a:ext>
              </a:extLst>
            </p:cNvPr>
            <p:cNvSpPr/>
            <p:nvPr/>
          </p:nvSpPr>
          <p:spPr>
            <a:xfrm>
              <a:off x="173354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042EDC39-F322-15E1-14DD-EA5EBB91660E}"/>
                </a:ext>
              </a:extLst>
            </p:cNvPr>
            <p:cNvSpPr/>
            <p:nvPr/>
          </p:nvSpPr>
          <p:spPr>
            <a:xfrm>
              <a:off x="232409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6975AD77-006C-C852-3F88-EF28C9311BAF}"/>
                </a:ext>
              </a:extLst>
            </p:cNvPr>
            <p:cNvSpPr/>
            <p:nvPr/>
          </p:nvSpPr>
          <p:spPr>
            <a:xfrm>
              <a:off x="1143000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B59E3B38-C581-C66F-D679-E9A1ADB5A2A4}"/>
                </a:ext>
              </a:extLst>
            </p:cNvPr>
            <p:cNvSpPr/>
            <p:nvPr/>
          </p:nvSpPr>
          <p:spPr>
            <a:xfrm>
              <a:off x="172402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803DB9A4-46E1-175C-687C-28E11CA5803A}"/>
                </a:ext>
              </a:extLst>
            </p:cNvPr>
            <p:cNvSpPr/>
            <p:nvPr/>
          </p:nvSpPr>
          <p:spPr>
            <a:xfrm>
              <a:off x="231457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EE72C58F-0CE7-5F3B-62AE-B73BB8B142DE}"/>
                </a:ext>
              </a:extLst>
            </p:cNvPr>
            <p:cNvSpPr/>
            <p:nvPr/>
          </p:nvSpPr>
          <p:spPr>
            <a:xfrm>
              <a:off x="1133475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14EFAE0B-DBD1-7A19-BBBE-4FFE3AC579F4}"/>
                </a:ext>
              </a:extLst>
            </p:cNvPr>
            <p:cNvSpPr/>
            <p:nvPr/>
          </p:nvSpPr>
          <p:spPr>
            <a:xfrm>
              <a:off x="171449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E5DFD402-990F-3ECB-32C9-65DBB2FBBFEB}"/>
                </a:ext>
              </a:extLst>
            </p:cNvPr>
            <p:cNvSpPr/>
            <p:nvPr/>
          </p:nvSpPr>
          <p:spPr>
            <a:xfrm>
              <a:off x="230504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8AAC8F9C-5B7F-4DB7-6768-87616A1AAABD}"/>
                </a:ext>
              </a:extLst>
            </p:cNvPr>
            <p:cNvSpPr/>
            <p:nvPr/>
          </p:nvSpPr>
          <p:spPr>
            <a:xfrm>
              <a:off x="1123950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E68AF88-6F28-B5EE-DCA7-90CCA9AC03BD}"/>
              </a:ext>
            </a:extLst>
          </p:cNvPr>
          <p:cNvSpPr txBox="1"/>
          <p:nvPr/>
        </p:nvSpPr>
        <p:spPr>
          <a:xfrm>
            <a:off x="200855" y="6369417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Enterprise Cloud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68D2C6-B9D9-E4F4-D756-1AEE44D491BD}"/>
              </a:ext>
            </a:extLst>
          </p:cNvPr>
          <p:cNvGrpSpPr/>
          <p:nvPr/>
        </p:nvGrpSpPr>
        <p:grpSpPr>
          <a:xfrm>
            <a:off x="9229725" y="4059458"/>
            <a:ext cx="1457325" cy="2091883"/>
            <a:chOff x="1000125" y="3843550"/>
            <a:chExt cx="1914525" cy="2667933"/>
          </a:xfrm>
        </p:grpSpPr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243E5465-C201-8FBA-DDA4-38EE1271564A}"/>
                </a:ext>
              </a:extLst>
            </p:cNvPr>
            <p:cNvSpPr/>
            <p:nvPr/>
          </p:nvSpPr>
          <p:spPr>
            <a:xfrm>
              <a:off x="1000125" y="3843550"/>
              <a:ext cx="1914525" cy="2667933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C4B6ECF3-AD8E-489C-2410-B6253064A047}"/>
                </a:ext>
              </a:extLst>
            </p:cNvPr>
            <p:cNvSpPr/>
            <p:nvPr/>
          </p:nvSpPr>
          <p:spPr>
            <a:xfrm>
              <a:off x="173354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처리 31">
              <a:extLst>
                <a:ext uri="{FF2B5EF4-FFF2-40B4-BE49-F238E27FC236}">
                  <a16:creationId xmlns:a16="http://schemas.microsoft.com/office/drawing/2014/main" id="{621CAECB-A428-FFDB-DCEB-392F7115A48F}"/>
                </a:ext>
              </a:extLst>
            </p:cNvPr>
            <p:cNvSpPr/>
            <p:nvPr/>
          </p:nvSpPr>
          <p:spPr>
            <a:xfrm>
              <a:off x="232409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id="{F26A869C-A06A-ADFE-30F5-456477F604B2}"/>
                </a:ext>
              </a:extLst>
            </p:cNvPr>
            <p:cNvSpPr/>
            <p:nvPr/>
          </p:nvSpPr>
          <p:spPr>
            <a:xfrm>
              <a:off x="1143000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id="{6E777A4E-3D16-016C-C788-81D1414D0124}"/>
                </a:ext>
              </a:extLst>
            </p:cNvPr>
            <p:cNvSpPr/>
            <p:nvPr/>
          </p:nvSpPr>
          <p:spPr>
            <a:xfrm>
              <a:off x="172402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처리 34">
              <a:extLst>
                <a:ext uri="{FF2B5EF4-FFF2-40B4-BE49-F238E27FC236}">
                  <a16:creationId xmlns:a16="http://schemas.microsoft.com/office/drawing/2014/main" id="{DBEB9B38-7319-0CE4-D8CA-31211E9558F8}"/>
                </a:ext>
              </a:extLst>
            </p:cNvPr>
            <p:cNvSpPr/>
            <p:nvPr/>
          </p:nvSpPr>
          <p:spPr>
            <a:xfrm>
              <a:off x="231457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처리 35">
              <a:extLst>
                <a:ext uri="{FF2B5EF4-FFF2-40B4-BE49-F238E27FC236}">
                  <a16:creationId xmlns:a16="http://schemas.microsoft.com/office/drawing/2014/main" id="{5FE1C6E1-48B0-8140-C97F-500F83AB1DE3}"/>
                </a:ext>
              </a:extLst>
            </p:cNvPr>
            <p:cNvSpPr/>
            <p:nvPr/>
          </p:nvSpPr>
          <p:spPr>
            <a:xfrm>
              <a:off x="1133475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처리 36">
              <a:extLst>
                <a:ext uri="{FF2B5EF4-FFF2-40B4-BE49-F238E27FC236}">
                  <a16:creationId xmlns:a16="http://schemas.microsoft.com/office/drawing/2014/main" id="{10C621F2-01D5-A133-0C19-713A6E2F8475}"/>
                </a:ext>
              </a:extLst>
            </p:cNvPr>
            <p:cNvSpPr/>
            <p:nvPr/>
          </p:nvSpPr>
          <p:spPr>
            <a:xfrm>
              <a:off x="171449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9E51FAA5-0B7C-EBB1-A399-B40B212EF5D4}"/>
                </a:ext>
              </a:extLst>
            </p:cNvPr>
            <p:cNvSpPr/>
            <p:nvPr/>
          </p:nvSpPr>
          <p:spPr>
            <a:xfrm>
              <a:off x="230504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처리 38">
              <a:extLst>
                <a:ext uri="{FF2B5EF4-FFF2-40B4-BE49-F238E27FC236}">
                  <a16:creationId xmlns:a16="http://schemas.microsoft.com/office/drawing/2014/main" id="{E39FF12C-493B-F605-610E-A566DCBDFA9B}"/>
                </a:ext>
              </a:extLst>
            </p:cNvPr>
            <p:cNvSpPr/>
            <p:nvPr/>
          </p:nvSpPr>
          <p:spPr>
            <a:xfrm>
              <a:off x="1123950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6D2EC-C046-0813-18B3-6BDFAB0F6C07}"/>
              </a:ext>
            </a:extLst>
          </p:cNvPr>
          <p:cNvSpPr/>
          <p:nvPr/>
        </p:nvSpPr>
        <p:spPr>
          <a:xfrm>
            <a:off x="5223982" y="4217949"/>
            <a:ext cx="1457325" cy="1295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6C4817-438C-571E-67F7-6228BB2FDCFA}"/>
              </a:ext>
            </a:extLst>
          </p:cNvPr>
          <p:cNvSpPr txBox="1"/>
          <p:nvPr/>
        </p:nvSpPr>
        <p:spPr>
          <a:xfrm>
            <a:off x="5127738" y="564860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사내 메일 서버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F14715-4265-9579-67D0-F32EAB5D397F}"/>
              </a:ext>
            </a:extLst>
          </p:cNvPr>
          <p:cNvCxnSpPr/>
          <p:nvPr/>
        </p:nvCxnSpPr>
        <p:spPr>
          <a:xfrm>
            <a:off x="2962275" y="5329062"/>
            <a:ext cx="193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95FA24-0754-4EFA-E999-F870E7B5ECF3}"/>
              </a:ext>
            </a:extLst>
          </p:cNvPr>
          <p:cNvSpPr/>
          <p:nvPr/>
        </p:nvSpPr>
        <p:spPr>
          <a:xfrm>
            <a:off x="3399166" y="4739059"/>
            <a:ext cx="1049009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068ED1-C0A0-611C-0FDA-7238C9EDA284}"/>
              </a:ext>
            </a:extLst>
          </p:cNvPr>
          <p:cNvSpPr txBox="1"/>
          <p:nvPr/>
        </p:nvSpPr>
        <p:spPr>
          <a:xfrm>
            <a:off x="3289303" y="430561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헤더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test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2A7950-F5EC-01A8-7678-F2CE6971B5BF}"/>
              </a:ext>
            </a:extLst>
          </p:cNvPr>
          <p:cNvSpPr txBox="1"/>
          <p:nvPr/>
        </p:nvSpPr>
        <p:spPr>
          <a:xfrm>
            <a:off x="5223982" y="4542483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승인된 헤더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58F16B-AEA8-7611-3088-019BB365BCC9}"/>
              </a:ext>
            </a:extLst>
          </p:cNvPr>
          <p:cNvCxnSpPr/>
          <p:nvPr/>
        </p:nvCxnSpPr>
        <p:spPr>
          <a:xfrm>
            <a:off x="7048500" y="5329062"/>
            <a:ext cx="193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6BE71E-BB74-F3C5-64E5-9A9E30C50F5D}"/>
              </a:ext>
            </a:extLst>
          </p:cNvPr>
          <p:cNvSpPr/>
          <p:nvPr/>
        </p:nvSpPr>
        <p:spPr>
          <a:xfrm>
            <a:off x="7457114" y="4680982"/>
            <a:ext cx="1049009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A8B109-D7A6-6808-951A-E90C597392E2}"/>
              </a:ext>
            </a:extLst>
          </p:cNvPr>
          <p:cNvSpPr txBox="1"/>
          <p:nvPr/>
        </p:nvSpPr>
        <p:spPr>
          <a:xfrm>
            <a:off x="9679249" y="62332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FD61A3-C4F9-1329-2497-B968C9FDB1A2}"/>
              </a:ext>
            </a:extLst>
          </p:cNvPr>
          <p:cNvSpPr txBox="1"/>
          <p:nvPr/>
        </p:nvSpPr>
        <p:spPr>
          <a:xfrm>
            <a:off x="3862183" y="3383179"/>
            <a:ext cx="427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 서버는 이메일의 헤더를 확인하여 승인된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머리글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(Approved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값을 검사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C8E8C-E572-4CDE-065E-BF18A0F7EB34}"/>
              </a:ext>
            </a:extLst>
          </p:cNvPr>
          <p:cNvSpPr txBox="1"/>
          <p:nvPr/>
        </p:nvSpPr>
        <p:spPr>
          <a:xfrm>
            <a:off x="7371016" y="5424788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일치 시 전송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25238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Email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notifications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159930" y="185122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373E7C-7577-39B8-FE24-97062093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23" b="27148"/>
          <a:stretch/>
        </p:blipFill>
        <p:spPr>
          <a:xfrm>
            <a:off x="223205" y="2296348"/>
            <a:ext cx="5777545" cy="71060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C54F3-52C4-C7BB-3A08-9001FB945239}"/>
              </a:ext>
            </a:extLst>
          </p:cNvPr>
          <p:cNvSpPr txBox="1"/>
          <p:nvPr/>
        </p:nvSpPr>
        <p:spPr>
          <a:xfrm>
            <a:off x="535456" y="245692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8079A-8504-97B7-7738-4FC3A8DDE947}"/>
              </a:ext>
            </a:extLst>
          </p:cNvPr>
          <p:cNvSpPr txBox="1"/>
          <p:nvPr/>
        </p:nvSpPr>
        <p:spPr>
          <a:xfrm>
            <a:off x="6807675" y="2452958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만약 승인된 헤더가 다를 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B420A8-4AC9-93A5-BA45-CC88FDB1629B}"/>
              </a:ext>
            </a:extLst>
          </p:cNvPr>
          <p:cNvGrpSpPr/>
          <p:nvPr/>
        </p:nvGrpSpPr>
        <p:grpSpPr>
          <a:xfrm>
            <a:off x="1085850" y="4059458"/>
            <a:ext cx="1457325" cy="2091883"/>
            <a:chOff x="1000125" y="3843550"/>
            <a:chExt cx="1914525" cy="2667933"/>
          </a:xfrm>
        </p:grpSpPr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19B462D9-A517-2EC8-905A-0B294BDEB6B7}"/>
                </a:ext>
              </a:extLst>
            </p:cNvPr>
            <p:cNvSpPr/>
            <p:nvPr/>
          </p:nvSpPr>
          <p:spPr>
            <a:xfrm>
              <a:off x="1000125" y="3843550"/>
              <a:ext cx="1914525" cy="2667933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1EBD6D46-4371-E755-8EFA-319C9BB3BA8E}"/>
                </a:ext>
              </a:extLst>
            </p:cNvPr>
            <p:cNvSpPr/>
            <p:nvPr/>
          </p:nvSpPr>
          <p:spPr>
            <a:xfrm>
              <a:off x="173354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042EDC39-F322-15E1-14DD-EA5EBB91660E}"/>
                </a:ext>
              </a:extLst>
            </p:cNvPr>
            <p:cNvSpPr/>
            <p:nvPr/>
          </p:nvSpPr>
          <p:spPr>
            <a:xfrm>
              <a:off x="232409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6975AD77-006C-C852-3F88-EF28C9311BAF}"/>
                </a:ext>
              </a:extLst>
            </p:cNvPr>
            <p:cNvSpPr/>
            <p:nvPr/>
          </p:nvSpPr>
          <p:spPr>
            <a:xfrm>
              <a:off x="1143000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B59E3B38-C581-C66F-D679-E9A1ADB5A2A4}"/>
                </a:ext>
              </a:extLst>
            </p:cNvPr>
            <p:cNvSpPr/>
            <p:nvPr/>
          </p:nvSpPr>
          <p:spPr>
            <a:xfrm>
              <a:off x="172402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803DB9A4-46E1-175C-687C-28E11CA5803A}"/>
                </a:ext>
              </a:extLst>
            </p:cNvPr>
            <p:cNvSpPr/>
            <p:nvPr/>
          </p:nvSpPr>
          <p:spPr>
            <a:xfrm>
              <a:off x="231457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EE72C58F-0CE7-5F3B-62AE-B73BB8B142DE}"/>
                </a:ext>
              </a:extLst>
            </p:cNvPr>
            <p:cNvSpPr/>
            <p:nvPr/>
          </p:nvSpPr>
          <p:spPr>
            <a:xfrm>
              <a:off x="1133475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14EFAE0B-DBD1-7A19-BBBE-4FFE3AC579F4}"/>
                </a:ext>
              </a:extLst>
            </p:cNvPr>
            <p:cNvSpPr/>
            <p:nvPr/>
          </p:nvSpPr>
          <p:spPr>
            <a:xfrm>
              <a:off x="171449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E5DFD402-990F-3ECB-32C9-65DBB2FBBFEB}"/>
                </a:ext>
              </a:extLst>
            </p:cNvPr>
            <p:cNvSpPr/>
            <p:nvPr/>
          </p:nvSpPr>
          <p:spPr>
            <a:xfrm>
              <a:off x="230504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8AAC8F9C-5B7F-4DB7-6768-87616A1AAABD}"/>
                </a:ext>
              </a:extLst>
            </p:cNvPr>
            <p:cNvSpPr/>
            <p:nvPr/>
          </p:nvSpPr>
          <p:spPr>
            <a:xfrm>
              <a:off x="1123950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E68AF88-6F28-B5EE-DCA7-90CCA9AC03BD}"/>
              </a:ext>
            </a:extLst>
          </p:cNvPr>
          <p:cNvSpPr txBox="1"/>
          <p:nvPr/>
        </p:nvSpPr>
        <p:spPr>
          <a:xfrm>
            <a:off x="200855" y="6369417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Enterprise Cloud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68D2C6-B9D9-E4F4-D756-1AEE44D491BD}"/>
              </a:ext>
            </a:extLst>
          </p:cNvPr>
          <p:cNvGrpSpPr/>
          <p:nvPr/>
        </p:nvGrpSpPr>
        <p:grpSpPr>
          <a:xfrm>
            <a:off x="9229725" y="4059458"/>
            <a:ext cx="1457325" cy="2091883"/>
            <a:chOff x="1000125" y="3843550"/>
            <a:chExt cx="1914525" cy="2667933"/>
          </a:xfrm>
        </p:grpSpPr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243E5465-C201-8FBA-DDA4-38EE1271564A}"/>
                </a:ext>
              </a:extLst>
            </p:cNvPr>
            <p:cNvSpPr/>
            <p:nvPr/>
          </p:nvSpPr>
          <p:spPr>
            <a:xfrm>
              <a:off x="1000125" y="3843550"/>
              <a:ext cx="1914525" cy="2667933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C4B6ECF3-AD8E-489C-2410-B6253064A047}"/>
                </a:ext>
              </a:extLst>
            </p:cNvPr>
            <p:cNvSpPr/>
            <p:nvPr/>
          </p:nvSpPr>
          <p:spPr>
            <a:xfrm>
              <a:off x="173354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처리 31">
              <a:extLst>
                <a:ext uri="{FF2B5EF4-FFF2-40B4-BE49-F238E27FC236}">
                  <a16:creationId xmlns:a16="http://schemas.microsoft.com/office/drawing/2014/main" id="{621CAECB-A428-FFDB-DCEB-392F7115A48F}"/>
                </a:ext>
              </a:extLst>
            </p:cNvPr>
            <p:cNvSpPr/>
            <p:nvPr/>
          </p:nvSpPr>
          <p:spPr>
            <a:xfrm>
              <a:off x="2324099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id="{F26A869C-A06A-ADFE-30F5-456477F604B2}"/>
                </a:ext>
              </a:extLst>
            </p:cNvPr>
            <p:cNvSpPr/>
            <p:nvPr/>
          </p:nvSpPr>
          <p:spPr>
            <a:xfrm>
              <a:off x="1143000" y="412167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id="{6E777A4E-3D16-016C-C788-81D1414D0124}"/>
                </a:ext>
              </a:extLst>
            </p:cNvPr>
            <p:cNvSpPr/>
            <p:nvPr/>
          </p:nvSpPr>
          <p:spPr>
            <a:xfrm>
              <a:off x="172402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처리 34">
              <a:extLst>
                <a:ext uri="{FF2B5EF4-FFF2-40B4-BE49-F238E27FC236}">
                  <a16:creationId xmlns:a16="http://schemas.microsoft.com/office/drawing/2014/main" id="{DBEB9B38-7319-0CE4-D8CA-31211E9558F8}"/>
                </a:ext>
              </a:extLst>
            </p:cNvPr>
            <p:cNvSpPr/>
            <p:nvPr/>
          </p:nvSpPr>
          <p:spPr>
            <a:xfrm>
              <a:off x="2314574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처리 35">
              <a:extLst>
                <a:ext uri="{FF2B5EF4-FFF2-40B4-BE49-F238E27FC236}">
                  <a16:creationId xmlns:a16="http://schemas.microsoft.com/office/drawing/2014/main" id="{5FE1C6E1-48B0-8140-C97F-500F83AB1DE3}"/>
                </a:ext>
              </a:extLst>
            </p:cNvPr>
            <p:cNvSpPr/>
            <p:nvPr/>
          </p:nvSpPr>
          <p:spPr>
            <a:xfrm>
              <a:off x="1133475" y="4874153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처리 36">
              <a:extLst>
                <a:ext uri="{FF2B5EF4-FFF2-40B4-BE49-F238E27FC236}">
                  <a16:creationId xmlns:a16="http://schemas.microsoft.com/office/drawing/2014/main" id="{10C621F2-01D5-A133-0C19-713A6E2F8475}"/>
                </a:ext>
              </a:extLst>
            </p:cNvPr>
            <p:cNvSpPr/>
            <p:nvPr/>
          </p:nvSpPr>
          <p:spPr>
            <a:xfrm>
              <a:off x="171449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처리 37">
              <a:extLst>
                <a:ext uri="{FF2B5EF4-FFF2-40B4-BE49-F238E27FC236}">
                  <a16:creationId xmlns:a16="http://schemas.microsoft.com/office/drawing/2014/main" id="{9E51FAA5-0B7C-EBB1-A399-B40B212EF5D4}"/>
                </a:ext>
              </a:extLst>
            </p:cNvPr>
            <p:cNvSpPr/>
            <p:nvPr/>
          </p:nvSpPr>
          <p:spPr>
            <a:xfrm>
              <a:off x="2305049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처리 38">
              <a:extLst>
                <a:ext uri="{FF2B5EF4-FFF2-40B4-BE49-F238E27FC236}">
                  <a16:creationId xmlns:a16="http://schemas.microsoft.com/office/drawing/2014/main" id="{E39FF12C-493B-F605-610E-A566DCBDFA9B}"/>
                </a:ext>
              </a:extLst>
            </p:cNvPr>
            <p:cNvSpPr/>
            <p:nvPr/>
          </p:nvSpPr>
          <p:spPr>
            <a:xfrm>
              <a:off x="1123950" y="5626628"/>
              <a:ext cx="447675" cy="634558"/>
            </a:xfrm>
            <a:prstGeom prst="flowChartProcess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6D2EC-C046-0813-18B3-6BDFAB0F6C07}"/>
              </a:ext>
            </a:extLst>
          </p:cNvPr>
          <p:cNvSpPr/>
          <p:nvPr/>
        </p:nvSpPr>
        <p:spPr>
          <a:xfrm>
            <a:off x="5223982" y="4217949"/>
            <a:ext cx="1457325" cy="1295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6C4817-438C-571E-67F7-6228BB2FDCFA}"/>
              </a:ext>
            </a:extLst>
          </p:cNvPr>
          <p:cNvSpPr txBox="1"/>
          <p:nvPr/>
        </p:nvSpPr>
        <p:spPr>
          <a:xfrm>
            <a:off x="5127738" y="564860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사내 메일 서버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F14715-4265-9579-67D0-F32EAB5D397F}"/>
              </a:ext>
            </a:extLst>
          </p:cNvPr>
          <p:cNvCxnSpPr/>
          <p:nvPr/>
        </p:nvCxnSpPr>
        <p:spPr>
          <a:xfrm>
            <a:off x="2962275" y="5329062"/>
            <a:ext cx="193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95FA24-0754-4EFA-E999-F870E7B5ECF3}"/>
              </a:ext>
            </a:extLst>
          </p:cNvPr>
          <p:cNvSpPr/>
          <p:nvPr/>
        </p:nvSpPr>
        <p:spPr>
          <a:xfrm>
            <a:off x="3399166" y="4739059"/>
            <a:ext cx="1049009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068ED1-C0A0-611C-0FDA-7238C9EDA284}"/>
              </a:ext>
            </a:extLst>
          </p:cNvPr>
          <p:cNvSpPr txBox="1"/>
          <p:nvPr/>
        </p:nvSpPr>
        <p:spPr>
          <a:xfrm>
            <a:off x="3085139" y="431885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헤더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test123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2A7950-F5EC-01A8-7678-F2CE6971B5BF}"/>
              </a:ext>
            </a:extLst>
          </p:cNvPr>
          <p:cNvSpPr txBox="1"/>
          <p:nvPr/>
        </p:nvSpPr>
        <p:spPr>
          <a:xfrm>
            <a:off x="5223982" y="4542483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승인된 헤더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58F16B-AEA8-7611-3088-019BB365BCC9}"/>
              </a:ext>
            </a:extLst>
          </p:cNvPr>
          <p:cNvCxnSpPr/>
          <p:nvPr/>
        </p:nvCxnSpPr>
        <p:spPr>
          <a:xfrm>
            <a:off x="7048500" y="5329062"/>
            <a:ext cx="1933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6BE71E-BB74-F3C5-64E5-9A9E30C50F5D}"/>
              </a:ext>
            </a:extLst>
          </p:cNvPr>
          <p:cNvSpPr/>
          <p:nvPr/>
        </p:nvSpPr>
        <p:spPr>
          <a:xfrm>
            <a:off x="7457114" y="4680982"/>
            <a:ext cx="1049009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A8B109-D7A6-6808-951A-E90C597392E2}"/>
              </a:ext>
            </a:extLst>
          </p:cNvPr>
          <p:cNvSpPr txBox="1"/>
          <p:nvPr/>
        </p:nvSpPr>
        <p:spPr>
          <a:xfrm>
            <a:off x="9679249" y="62332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FD61A3-C4F9-1329-2497-B968C9FDB1A2}"/>
              </a:ext>
            </a:extLst>
          </p:cNvPr>
          <p:cNvSpPr txBox="1"/>
          <p:nvPr/>
        </p:nvSpPr>
        <p:spPr>
          <a:xfrm>
            <a:off x="3862183" y="3383179"/>
            <a:ext cx="427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 서버는 이메일의 헤더를 확인하여 승인된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머리글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(Approved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값을 검사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C8E8C-E572-4CDE-065E-BF18A0F7EB34}"/>
              </a:ext>
            </a:extLst>
          </p:cNvPr>
          <p:cNvSpPr txBox="1"/>
          <p:nvPr/>
        </p:nvSpPr>
        <p:spPr>
          <a:xfrm>
            <a:off x="7178038" y="5932507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불일치 시 전송 </a:t>
            </a:r>
            <a:r>
              <a:rPr lang="en-US" altLang="ko-KR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0BDF1-8A9A-D8E6-1AFE-7DAC63CE07D9}"/>
              </a:ext>
            </a:extLst>
          </p:cNvPr>
          <p:cNvSpPr txBox="1"/>
          <p:nvPr/>
        </p:nvSpPr>
        <p:spPr>
          <a:xfrm>
            <a:off x="3315553" y="613015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알 수 없는 출처</a:t>
            </a:r>
            <a:endParaRPr lang="en-US" altLang="ko-KR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CE44A4-44AA-E26D-D234-315051D46064}"/>
              </a:ext>
            </a:extLst>
          </p:cNvPr>
          <p:cNvGrpSpPr/>
          <p:nvPr/>
        </p:nvGrpSpPr>
        <p:grpSpPr>
          <a:xfrm>
            <a:off x="623672" y="6305413"/>
            <a:ext cx="2352675" cy="486804"/>
            <a:chOff x="2952750" y="4688413"/>
            <a:chExt cx="2352675" cy="486804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4AD0008-509B-8804-26C5-5BE10E498A27}"/>
                </a:ext>
              </a:extLst>
            </p:cNvPr>
            <p:cNvCxnSpPr/>
            <p:nvPr/>
          </p:nvCxnSpPr>
          <p:spPr>
            <a:xfrm>
              <a:off x="2952750" y="4688413"/>
              <a:ext cx="2331094" cy="4074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29D444E-EA7F-AC72-39E6-DC9F4155B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750" y="4690501"/>
              <a:ext cx="2352675" cy="4847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116A65-6270-9739-4483-E46A1F677B67}"/>
              </a:ext>
            </a:extLst>
          </p:cNvPr>
          <p:cNvGrpSpPr/>
          <p:nvPr/>
        </p:nvGrpSpPr>
        <p:grpSpPr>
          <a:xfrm>
            <a:off x="7237080" y="4353416"/>
            <a:ext cx="1630844" cy="1295185"/>
            <a:chOff x="2952750" y="4688413"/>
            <a:chExt cx="2441051" cy="51917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EF84B9-B0C5-0683-8D8F-86BD81CC4D4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750" y="4688413"/>
              <a:ext cx="2441051" cy="519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96AF45E-0CB5-2D56-B278-AE3314048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750" y="4690501"/>
              <a:ext cx="2352675" cy="4847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35049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Email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notifications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C54F3-52C4-C7BB-3A08-9001FB945239}"/>
              </a:ext>
            </a:extLst>
          </p:cNvPr>
          <p:cNvSpPr txBox="1"/>
          <p:nvPr/>
        </p:nvSpPr>
        <p:spPr>
          <a:xfrm>
            <a:off x="359069" y="1962881"/>
            <a:ext cx="93201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앞의 경우처럼 기업 내 메일 서버에서 승인된 머리글을 설정하고 검증함으로써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이메일의 출처를 확인하고 </a:t>
            </a: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스푸핑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공격을 방지가능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승인된 머리글의 값이 예상 값과 일치하지 않는 경우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 서버는 추가적인 검사를 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수행하거나 이메일을 차단하는 방식으로 보안을 강화</a:t>
            </a:r>
          </a:p>
        </p:txBody>
      </p:sp>
      <p:pic>
        <p:nvPicPr>
          <p:cNvPr id="19" name="그림 1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4D34677E-B1CC-57FA-A462-E9B96FB5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39" y="3940614"/>
            <a:ext cx="3141461" cy="28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4858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958610-A815-3059-F22F-0CD120E9D556}"/>
              </a:ext>
            </a:extLst>
          </p:cNvPr>
          <p:cNvSpPr/>
          <p:nvPr/>
        </p:nvSpPr>
        <p:spPr>
          <a:xfrm>
            <a:off x="0" y="0"/>
            <a:ext cx="20042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171DE-7158-0BBB-DFDA-224C4DF32961}"/>
              </a:ext>
            </a:extLst>
          </p:cNvPr>
          <p:cNvSpPr txBox="1"/>
          <p:nvPr/>
        </p:nvSpPr>
        <p:spPr>
          <a:xfrm>
            <a:off x="67434" y="387926"/>
            <a:ext cx="186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FC524-52C4-FA32-F5E0-6C6634240D01}"/>
              </a:ext>
            </a:extLst>
          </p:cNvPr>
          <p:cNvSpPr txBox="1"/>
          <p:nvPr/>
        </p:nvSpPr>
        <p:spPr>
          <a:xfrm>
            <a:off x="2371465" y="919038"/>
            <a:ext cx="5131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GitHub Apps</a:t>
            </a:r>
          </a:p>
          <a:p>
            <a:endParaRPr lang="en-US" altLang="ko-KR" sz="3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Email notifications</a:t>
            </a:r>
          </a:p>
        </p:txBody>
      </p:sp>
    </p:spTree>
    <p:extLst>
      <p:ext uri="{BB962C8B-B14F-4D97-AF65-F5344CB8AC3E}">
        <p14:creationId xmlns:p14="http://schemas.microsoft.com/office/powerpoint/2010/main" val="62735723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Apps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6317673" y="2125391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Apps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82" y="4322039"/>
            <a:ext cx="2532452" cy="2287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6317673" y="2635313"/>
            <a:ext cx="59795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  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워크플로우를 상용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오픈 소스 및 자체 개발 도구로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확장하고 보강할 수 있는 애플리케이션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  GitHub Apps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설치하면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다양한 작업들을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자동화하거나 향상시키는 데 도움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앱을 설치하려면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Marketplace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통해 원하는 앱을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선택하고 설치 과정을 진행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7309D-3310-283F-5B68-7400F522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2193712"/>
            <a:ext cx="5246253" cy="123528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796E2-B041-E2C3-7F0A-3B7FD52EA8D5}"/>
              </a:ext>
            </a:extLst>
          </p:cNvPr>
          <p:cNvSpPr txBox="1"/>
          <p:nvPr/>
        </p:nvSpPr>
        <p:spPr>
          <a:xfrm>
            <a:off x="1509920" y="3596949"/>
            <a:ext cx="2912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설치된 앱이 없다는 화면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82850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Apps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7620000" y="2235741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https://github.com/marketplace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6A2A41-4C43-644E-610B-76EE5A46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3" y="1962881"/>
            <a:ext cx="6412281" cy="421903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B7D9A77-ED01-501B-C08C-50D8179C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21" y="3963115"/>
            <a:ext cx="2565398" cy="23168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6F67F-D00F-4E5D-CD51-02D7850A39B5}"/>
              </a:ext>
            </a:extLst>
          </p:cNvPr>
          <p:cNvSpPr txBox="1"/>
          <p:nvPr/>
        </p:nvSpPr>
        <p:spPr>
          <a:xfrm>
            <a:off x="7619999" y="260507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설치 가능</a:t>
            </a:r>
          </a:p>
        </p:txBody>
      </p:sp>
    </p:spTree>
    <p:extLst>
      <p:ext uri="{BB962C8B-B14F-4D97-AF65-F5344CB8AC3E}">
        <p14:creationId xmlns:p14="http://schemas.microsoft.com/office/powerpoint/2010/main" val="342782437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Apps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7028873" y="186314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설치</a:t>
            </a:r>
          </a:p>
        </p:txBody>
      </p:sp>
      <p:pic>
        <p:nvPicPr>
          <p:cNvPr id="11" name="그림 1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B7D9A77-ED01-501B-C08C-50D8179C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21" y="3963115"/>
            <a:ext cx="2565398" cy="23168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6F67F-D00F-4E5D-CD51-02D7850A39B5}"/>
              </a:ext>
            </a:extLst>
          </p:cNvPr>
          <p:cNvSpPr txBox="1"/>
          <p:nvPr/>
        </p:nvSpPr>
        <p:spPr>
          <a:xfrm>
            <a:off x="7028873" y="2510030"/>
            <a:ext cx="48429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 up a plan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클릭 후 요금제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Install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적용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CE0AAB-DB0B-243F-FFCF-4D0126DD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5" y="1846953"/>
            <a:ext cx="6247996" cy="459616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108138-7AB1-BA55-B30D-57FAC679D1D3}"/>
              </a:ext>
            </a:extLst>
          </p:cNvPr>
          <p:cNvSpPr/>
          <p:nvPr/>
        </p:nvSpPr>
        <p:spPr>
          <a:xfrm>
            <a:off x="5981070" y="1840573"/>
            <a:ext cx="577825" cy="2653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7F107-AC98-6E89-668C-107721D8BCE8}"/>
              </a:ext>
            </a:extLst>
          </p:cNvPr>
          <p:cNvSpPr/>
          <p:nvPr/>
        </p:nvSpPr>
        <p:spPr>
          <a:xfrm>
            <a:off x="3658125" y="5992849"/>
            <a:ext cx="719912" cy="2653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5D110-D102-BE16-6A1E-5FC49EBF8DF3}"/>
              </a:ext>
            </a:extLst>
          </p:cNvPr>
          <p:cNvSpPr txBox="1"/>
          <p:nvPr/>
        </p:nvSpPr>
        <p:spPr>
          <a:xfrm>
            <a:off x="5687782" y="18405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41852-6AF5-C25B-EDBA-63A78557FC94}"/>
              </a:ext>
            </a:extLst>
          </p:cNvPr>
          <p:cNvSpPr txBox="1"/>
          <p:nvPr/>
        </p:nvSpPr>
        <p:spPr>
          <a:xfrm>
            <a:off x="4465008" y="59593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48366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F9DF010-A6BA-4593-DAF1-9A01E6F4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7" y="1758305"/>
            <a:ext cx="3200498" cy="501210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Apps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7028873" y="186314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설치</a:t>
            </a:r>
          </a:p>
        </p:txBody>
      </p:sp>
      <p:pic>
        <p:nvPicPr>
          <p:cNvPr id="11" name="그림 1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B7D9A77-ED01-501B-C08C-50D8179C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21" y="3963115"/>
            <a:ext cx="2565398" cy="23168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6F67F-D00F-4E5D-CD51-02D7850A39B5}"/>
              </a:ext>
            </a:extLst>
          </p:cNvPr>
          <p:cNvSpPr txBox="1"/>
          <p:nvPr/>
        </p:nvSpPr>
        <p:spPr>
          <a:xfrm>
            <a:off x="7028873" y="2510030"/>
            <a:ext cx="48429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 up a plan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클릭 후 요금제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Install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적용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108138-7AB1-BA55-B30D-57FAC679D1D3}"/>
              </a:ext>
            </a:extLst>
          </p:cNvPr>
          <p:cNvSpPr/>
          <p:nvPr/>
        </p:nvSpPr>
        <p:spPr>
          <a:xfrm>
            <a:off x="856664" y="3662799"/>
            <a:ext cx="3038764" cy="13802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41852-6AF5-C25B-EDBA-63A78557FC94}"/>
              </a:ext>
            </a:extLst>
          </p:cNvPr>
          <p:cNvSpPr txBox="1"/>
          <p:nvPr/>
        </p:nvSpPr>
        <p:spPr>
          <a:xfrm>
            <a:off x="3490943" y="565398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86414-6344-AA44-629F-56EACD459CFC}"/>
              </a:ext>
            </a:extLst>
          </p:cNvPr>
          <p:cNvSpPr txBox="1"/>
          <p:nvPr/>
        </p:nvSpPr>
        <p:spPr>
          <a:xfrm>
            <a:off x="4123635" y="3963115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</a:t>
            </a:r>
            <a:r>
              <a:rPr lang="ko-KR" altLang="en-US" sz="1400" dirty="0" err="1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레포지토리에</a:t>
            </a:r>
            <a:r>
              <a:rPr lang="ko-KR" altLang="en-US" sz="14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적용할지</a:t>
            </a:r>
            <a:endParaRPr lang="en-US" altLang="ko-KR" sz="1400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</a:t>
            </a:r>
            <a:r>
              <a:rPr lang="ko-KR" altLang="en-US" sz="1400" dirty="0" err="1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레포지토리에만</a:t>
            </a:r>
            <a:r>
              <a:rPr lang="ko-KR" altLang="en-US" sz="14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적용할지 선택 가능</a:t>
            </a:r>
            <a:endParaRPr lang="en-US" altLang="ko-KR" sz="1400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예시로 한 </a:t>
            </a:r>
            <a:r>
              <a:rPr lang="ko-KR" altLang="en-US" sz="1400" dirty="0" err="1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레포지토리만</a:t>
            </a:r>
            <a:r>
              <a:rPr lang="ko-KR" altLang="en-US" sz="14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384300291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Apps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B7D9A77-ED01-501B-C08C-50D8179C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40" y="4338913"/>
            <a:ext cx="2565398" cy="2316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7283A9-2489-5741-63B9-A78B111D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0" y="3771262"/>
            <a:ext cx="4544748" cy="107235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210DE-8C7B-4316-22D9-70E80F0C905B}"/>
              </a:ext>
            </a:extLst>
          </p:cNvPr>
          <p:cNvSpPr txBox="1"/>
          <p:nvPr/>
        </p:nvSpPr>
        <p:spPr>
          <a:xfrm>
            <a:off x="6371785" y="2143408"/>
            <a:ext cx="475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Setting,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Setting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확인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38B29E1-49AB-41F5-C175-1CDA7DC8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4" y="1962881"/>
            <a:ext cx="4555424" cy="112385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FD4474-D382-5B65-9979-9A5ED0AB7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447" y="3909807"/>
            <a:ext cx="3472634" cy="398971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08ADD0-22EC-5C42-340C-871A7345253F}"/>
              </a:ext>
            </a:extLst>
          </p:cNvPr>
          <p:cNvSpPr txBox="1"/>
          <p:nvPr/>
        </p:nvSpPr>
        <p:spPr>
          <a:xfrm>
            <a:off x="8308104" y="342900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방법 또한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99898520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5027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Apps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B7D9A77-ED01-501B-C08C-50D8179C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41" y="4281763"/>
            <a:ext cx="2565398" cy="2316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210DE-8C7B-4316-22D9-70E80F0C905B}"/>
              </a:ext>
            </a:extLst>
          </p:cNvPr>
          <p:cNvSpPr txBox="1"/>
          <p:nvPr/>
        </p:nvSpPr>
        <p:spPr>
          <a:xfrm>
            <a:off x="2206505" y="17782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(WIP)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8ADD0-22EC-5C42-340C-871A7345253F}"/>
              </a:ext>
            </a:extLst>
          </p:cNvPr>
          <p:cNvSpPr txBox="1"/>
          <p:nvPr/>
        </p:nvSpPr>
        <p:spPr>
          <a:xfrm>
            <a:off x="5489158" y="2253071"/>
            <a:ext cx="6809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WIP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으로 테스트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Pull Request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"WIP"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"Work in Progress"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포함하면 자동으로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병합하지 못하도록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6C3CB7-650E-7E36-3A5C-C9E7D27F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0" y="2253291"/>
            <a:ext cx="4495918" cy="427275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D76FA3-EB5B-26BB-A9F2-A65CF8E8C7BF}"/>
              </a:ext>
            </a:extLst>
          </p:cNvPr>
          <p:cNvSpPr/>
          <p:nvPr/>
        </p:nvSpPr>
        <p:spPr>
          <a:xfrm>
            <a:off x="619280" y="2253071"/>
            <a:ext cx="371320" cy="2139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047847-7DFA-F3B6-EF87-48C067B48040}"/>
              </a:ext>
            </a:extLst>
          </p:cNvPr>
          <p:cNvSpPr/>
          <p:nvPr/>
        </p:nvSpPr>
        <p:spPr>
          <a:xfrm>
            <a:off x="657380" y="5197648"/>
            <a:ext cx="4419446" cy="13043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C3BF3-5991-7185-D213-53CBD2E52799}"/>
              </a:ext>
            </a:extLst>
          </p:cNvPr>
          <p:cNvSpPr txBox="1"/>
          <p:nvPr/>
        </p:nvSpPr>
        <p:spPr>
          <a:xfrm>
            <a:off x="6255163" y="3782330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이런 식으로 필요한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들을 설치하여 활용 가능</a:t>
            </a:r>
          </a:p>
        </p:txBody>
      </p:sp>
    </p:spTree>
    <p:extLst>
      <p:ext uri="{BB962C8B-B14F-4D97-AF65-F5344CB8AC3E}">
        <p14:creationId xmlns:p14="http://schemas.microsoft.com/office/powerpoint/2010/main" val="395059315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Email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notifications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4826524" y="1918581"/>
            <a:ext cx="5822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누군가가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푸시할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때 자동으로 이메일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알림을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이메일 주소로 보내도록 선택할 수 있는 기능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11" y="3160149"/>
            <a:ext cx="1686435" cy="1523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5F7B5F-C912-56B8-08B6-4B337830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20" y="1832895"/>
            <a:ext cx="3153855" cy="109022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E41EF73-D306-2C25-93E4-F5593C10C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20" y="3030159"/>
            <a:ext cx="5677692" cy="348663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42EA6-FD1D-2C1E-C68F-7F7CBE93FA1E}"/>
              </a:ext>
            </a:extLst>
          </p:cNvPr>
          <p:cNvSpPr txBox="1"/>
          <p:nvPr/>
        </p:nvSpPr>
        <p:spPr>
          <a:xfrm>
            <a:off x="6531476" y="3160149"/>
            <a:ext cx="566052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메일 알림으론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수행된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이름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수행된 분기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GitHub Enterprise Cloud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diff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링크를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포함하는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SHA1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4.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작성자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5.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수행된 날짜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6.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일부로 변경된 파일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7.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메시지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F496E-1FB6-DFBE-1E88-3C7D5CA2365D}"/>
              </a:ext>
            </a:extLst>
          </p:cNvPr>
          <p:cNvSpPr txBox="1"/>
          <p:nvPr/>
        </p:nvSpPr>
        <p:spPr>
          <a:xfrm>
            <a:off x="3150445" y="425013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알림 보낼 메일 주소</a:t>
            </a:r>
            <a:endParaRPr lang="en-US" altLang="ko-KR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FCF99-50D4-E57B-481A-97BE6B4FF6B3}"/>
              </a:ext>
            </a:extLst>
          </p:cNvPr>
          <p:cNvSpPr txBox="1"/>
          <p:nvPr/>
        </p:nvSpPr>
        <p:spPr>
          <a:xfrm>
            <a:off x="3150445" y="504281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승인된 헤더</a:t>
            </a:r>
            <a:endParaRPr lang="en-US" altLang="ko-KR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109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2492234C7D6894D9F352CE9C150BEA8" ma:contentTypeVersion="4" ma:contentTypeDescription="새 문서를 만듭니다." ma:contentTypeScope="" ma:versionID="b81e7806ef75141f8bae7c8fb99508f7">
  <xsd:schema xmlns:xsd="http://www.w3.org/2001/XMLSchema" xmlns:xs="http://www.w3.org/2001/XMLSchema" xmlns:p="http://schemas.microsoft.com/office/2006/metadata/properties" xmlns:ns3="09b0494c-e534-4af4-b93f-a5362f2c9178" targetNamespace="http://schemas.microsoft.com/office/2006/metadata/properties" ma:root="true" ma:fieldsID="e18df115ecc60c03f889b429be8d59b9" ns3:_="">
    <xsd:import namespace="09b0494c-e534-4af4-b93f-a5362f2c91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0494c-e534-4af4-b93f-a5362f2c9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B976E6-C121-4FBB-B077-ABD93FBEA8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C7E0B-D985-448F-A665-3250CDE2C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0494c-e534-4af4-b93f-a5362f2c9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BB55DD-4697-41BB-9AAF-9E9E0F729E9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9b0494c-e534-4af4-b93f-a5362f2c917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476</Words>
  <Application>Microsoft Office PowerPoint</Application>
  <PresentationFormat>와이드스크린</PresentationFormat>
  <Paragraphs>118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G마켓 산스 TTF Light</vt:lpstr>
      <vt:lpstr>Arial</vt:lpstr>
      <vt:lpstr>G마켓 산스 TTF Bold</vt:lpstr>
      <vt:lpstr>맑은 고딕</vt:lpstr>
      <vt:lpstr>G마켓 산스 TTF Medium</vt:lpstr>
      <vt:lpstr>Office 테마</vt:lpstr>
      <vt:lpstr>Settings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오승호</dc:creator>
  <cp:lastModifiedBy>오승호</cp:lastModifiedBy>
  <cp:revision>7</cp:revision>
  <dcterms:created xsi:type="dcterms:W3CDTF">2024-07-15T14:24:10Z</dcterms:created>
  <dcterms:modified xsi:type="dcterms:W3CDTF">2024-07-24T05:52:37Z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0x01010022492234C7D6894D9F352CE9C150BEA8</vt:lpwstr>
  </property>
</Properties>
</file>