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2"/>
    </p:embeddedFont>
    <p:embeddedFont>
      <p:font typeface="G마켓 산스 TTF Light" panose="02000000000000000000" pitchFamily="2" charset="-127"/>
      <p:regular r:id="rId23"/>
    </p:embeddedFont>
    <p:embeddedFont>
      <p:font typeface="G마켓 산스 TTF Medium" panose="02000000000000000000" pitchFamily="2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F955-3310-0A75-85D2-86EE68C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DD95B-3241-5386-A8D6-B00F1868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D204-B913-1A3C-8668-7BF32B9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1CF82-CD01-8DD1-798A-35DB991C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2BD7-6B87-3084-2C35-51CB21A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98F3-2F42-13AF-A9EF-93DAB04B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BD6C9-3ED2-C9D0-0FBA-A0F1BD60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FD3DB-C6E5-2DFF-58CC-924EAFA0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358C8-BF65-AD9D-24D9-4245888B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AFC34-CB7F-DD4C-DCED-F05F6DFC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298E-5AF2-5F11-F403-27C75E87C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6425E3-B442-FEE4-AFCA-535D6974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305CB-9BAE-79E6-96DA-95A4324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C5823-5A2A-08C8-B33C-1160E28F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5290-984E-0EDF-444E-D201D80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8F05F-D20E-BA52-098E-718C9D05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5DB01-E454-2FC4-71A2-4BAD0075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9756-9239-0BB7-B664-C529ED8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B6D3-5CE7-5FE0-3FAE-B6C6345D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78254-45FA-9552-5534-1870269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24996-6E46-6300-F8A0-AD165A46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8163F-8705-144F-61F4-B6D5AE85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20B7-7502-D11B-E59C-6E52FC66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8480-43E3-2288-7621-6252699E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8C500-BBF9-7188-839F-1BBF97C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3AA3B-586C-F415-D8D3-65897A5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3C7C-B448-68C6-014F-8388CC77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32A2BC-35E2-1C01-8108-55D40898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299C-44A0-206A-C95C-F4358E4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04795-3900-34C1-E8AC-00F2373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3882D-17AB-22DC-2AEC-1B402B6C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8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FA61-021E-DB9B-2F5C-34880736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58B1B-6933-DB1A-94BF-A7F9750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5C144-1840-F9DE-1737-EA9B0775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43E08-61D8-9020-3242-EACDBB8F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91D09-5B38-C547-04F0-A9EFEB2D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36099-FA34-6167-0EA9-EB727DA8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BB27B-29F2-B8B4-4B07-635173C4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F845A6-4880-3B97-0E52-22A6BE1A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9A5E-D910-47D2-30F6-84344AE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B4A8B-E37A-F5A4-BCF3-3680DA56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205AB-9380-4CC5-1166-ED0153F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EA065-8F41-887C-655D-EE16457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99F9F-92B4-B16F-E45D-C2B63F8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06203-2404-5231-4EC4-96F5BF1C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0F0C4-2CF3-E1A3-7809-CDFB5ED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E5B88-1418-F4B4-9705-AC92EC70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3D333-B5FA-5472-108C-296C81D5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D8775-D032-20D6-9B63-3257E465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14309-78C6-6DA7-D9C6-041DF108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3A4CD-6CD7-9F0F-3AD0-D414DA6B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C05A6-8BF6-7C6B-24AD-0AE8DA5D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2411-3BC4-E3A8-6FC8-563452E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3FCE72-8FEA-EE9F-0212-1A7AA76E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DD933-D4F0-E271-E437-9EBDA6D4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70FF1-D90C-5BE6-28D6-A93E288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89D6E-FC58-1C43-37EA-BF6CE07F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FD80-D8EC-DE72-DF44-00BDCD2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939B9-97F2-5CA6-A777-EAF9E55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A2AB6-FFAF-828E-1432-230281E5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9C48F-1ACD-D6F5-8496-E6985F06B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BA595-C7F0-4C3F-B5FB-232BEB1A27B3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2D91-3572-1266-CEDE-B7C00C99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843C0-592B-8F52-49DC-70E0860DB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CACE-B4AF-439B-8C4D-6A4D3155A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BEB3-BF03-3D57-9F1F-91512A2E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854" y="1403927"/>
            <a:ext cx="3796146" cy="2025073"/>
          </a:xfrm>
        </p:spPr>
        <p:txBody>
          <a:bodyPr>
            <a:normAutofit/>
          </a:bodyPr>
          <a:lstStyle/>
          <a:p>
            <a:r>
              <a:rPr lang="en-US" altLang="ko-KR" sz="9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Wiki</a:t>
            </a:r>
            <a:endParaRPr lang="ko-KR" altLang="en-US" sz="9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04126C-5841-2EF9-7B45-67F09BFE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454" y="4016371"/>
            <a:ext cx="2068945" cy="510309"/>
          </a:xfrm>
        </p:spPr>
        <p:txBody>
          <a:bodyPr/>
          <a:lstStyle/>
          <a:p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B8DABE1D-13A8-4CBE-E640-62B3C2BA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38" y="1171575"/>
            <a:ext cx="4999142" cy="45148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6E0F97-186B-AC72-7A9A-9FF5A286F7FB}"/>
              </a:ext>
            </a:extLst>
          </p:cNvPr>
          <p:cNvCxnSpPr/>
          <p:nvPr/>
        </p:nvCxnSpPr>
        <p:spPr>
          <a:xfrm>
            <a:off x="6539345" y="3509819"/>
            <a:ext cx="37684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04D90-7850-C8AA-9F2E-E39DF3D2C686}"/>
              </a:ext>
            </a:extLst>
          </p:cNvPr>
          <p:cNvSpPr/>
          <p:nvPr/>
        </p:nvSpPr>
        <p:spPr>
          <a:xfrm>
            <a:off x="10381673" y="0"/>
            <a:ext cx="1810327" cy="6858000"/>
          </a:xfrm>
          <a:prstGeom prst="rect">
            <a:avLst/>
          </a:prstGeom>
          <a:gradFill>
            <a:gsLst>
              <a:gs pos="78000">
                <a:schemeClr val="tx1"/>
              </a:gs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5F469F-CD5D-D2BA-C5B2-4BD6D60A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1" y="1680801"/>
            <a:ext cx="8819399" cy="452413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문서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13C6-3D13-8072-A4D3-2ECF14B332AE}"/>
              </a:ext>
            </a:extLst>
          </p:cNvPr>
          <p:cNvSpPr txBox="1"/>
          <p:nvPr/>
        </p:nvSpPr>
        <p:spPr>
          <a:xfrm>
            <a:off x="3168093" y="3944159"/>
            <a:ext cx="485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코드를 넣을 땐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```(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백틱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사이로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7AECE-1F6C-9CCF-E0E3-27ADBD8A3DCB}"/>
              </a:ext>
            </a:extLst>
          </p:cNvPr>
          <p:cNvSpPr txBox="1"/>
          <p:nvPr/>
        </p:nvSpPr>
        <p:spPr>
          <a:xfrm>
            <a:off x="8935052" y="2360493"/>
            <a:ext cx="257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Preview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9EB2C-2483-3AAB-E372-315FB709CE45}"/>
              </a:ext>
            </a:extLst>
          </p:cNvPr>
          <p:cNvSpPr/>
          <p:nvPr/>
        </p:nvSpPr>
        <p:spPr>
          <a:xfrm>
            <a:off x="548450" y="3821049"/>
            <a:ext cx="1816061" cy="5847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7C29A1-6BF7-05BE-5087-BCF90FC5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68" y="2764237"/>
            <a:ext cx="5057969" cy="303695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35722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7AECE-1F6C-9CCF-E0E3-27ADBD8A3DCB}"/>
              </a:ext>
            </a:extLst>
          </p:cNvPr>
          <p:cNvSpPr txBox="1"/>
          <p:nvPr/>
        </p:nvSpPr>
        <p:spPr>
          <a:xfrm>
            <a:off x="6096000" y="2750410"/>
            <a:ext cx="4581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같은 그룹의 문서들을 그룹화 하고싶을   때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sidebar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Add a custom sidebar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생성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Markdown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언어로 구성하지만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HTML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로도 구성 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79F57-1003-3F65-CAED-F6915540920F}"/>
              </a:ext>
            </a:extLst>
          </p:cNvPr>
          <p:cNvSpPr txBox="1"/>
          <p:nvPr/>
        </p:nvSpPr>
        <p:spPr>
          <a:xfrm>
            <a:off x="543842" y="1172864"/>
            <a:ext cx="257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Sidebar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067101-E5CF-06C8-985A-8DEE018B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38" y="2368543"/>
            <a:ext cx="4068244" cy="38932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8E18-4FFC-777A-E369-38760B76C8B7}"/>
              </a:ext>
            </a:extLst>
          </p:cNvPr>
          <p:cNvSpPr/>
          <p:nvPr/>
        </p:nvSpPr>
        <p:spPr>
          <a:xfrm>
            <a:off x="1230094" y="5374120"/>
            <a:ext cx="3927132" cy="7713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32C32749-9CA1-4BCA-A470-7FE75BBA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00" y="4738748"/>
            <a:ext cx="1686435" cy="15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066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96A0702-8476-3796-D962-5443DC74D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0" y="1902488"/>
            <a:ext cx="8765309" cy="4564089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7AECE-1F6C-9CCF-E0E3-27ADBD8A3DCB}"/>
              </a:ext>
            </a:extLst>
          </p:cNvPr>
          <p:cNvSpPr txBox="1"/>
          <p:nvPr/>
        </p:nvSpPr>
        <p:spPr>
          <a:xfrm>
            <a:off x="1984833" y="4924257"/>
            <a:ext cx="458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HTML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문법 사용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79F57-1003-3F65-CAED-F6915540920F}"/>
              </a:ext>
            </a:extLst>
          </p:cNvPr>
          <p:cNvSpPr txBox="1"/>
          <p:nvPr/>
        </p:nvSpPr>
        <p:spPr>
          <a:xfrm>
            <a:off x="543842" y="1172864"/>
            <a:ext cx="257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Sidebar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8E18-4FFC-777A-E369-38760B76C8B7}"/>
              </a:ext>
            </a:extLst>
          </p:cNvPr>
          <p:cNvSpPr/>
          <p:nvPr/>
        </p:nvSpPr>
        <p:spPr>
          <a:xfrm>
            <a:off x="543842" y="2328430"/>
            <a:ext cx="631889" cy="2285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B153A-96A1-90D7-8EC0-E56C2E552422}"/>
              </a:ext>
            </a:extLst>
          </p:cNvPr>
          <p:cNvSpPr txBox="1"/>
          <p:nvPr/>
        </p:nvSpPr>
        <p:spPr>
          <a:xfrm>
            <a:off x="1523945" y="2204500"/>
            <a:ext cx="37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제목의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“_Sidebar”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텍스트는 수정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48BCDF-77DE-E5F8-5C75-91042399C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48" y="2628744"/>
            <a:ext cx="3173808" cy="311157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C49D13-6F5E-B891-3394-0E95E9C166C7}"/>
              </a:ext>
            </a:extLst>
          </p:cNvPr>
          <p:cNvSpPr txBox="1"/>
          <p:nvPr/>
        </p:nvSpPr>
        <p:spPr>
          <a:xfrm>
            <a:off x="8119678" y="2273434"/>
            <a:ext cx="256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Preview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202D0-1243-6366-B35A-E3CF004A106D}"/>
              </a:ext>
            </a:extLst>
          </p:cNvPr>
          <p:cNvSpPr txBox="1"/>
          <p:nvPr/>
        </p:nvSpPr>
        <p:spPr>
          <a:xfrm>
            <a:off x="8702352" y="4092169"/>
            <a:ext cx="317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Sidebar </a:t>
            </a:r>
            <a:r>
              <a:rPr lang="ko-KR" altLang="en-US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항목이 존재 시 </a:t>
            </a:r>
            <a:endParaRPr lang="en-US" altLang="ko-KR" sz="1600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Pages </a:t>
            </a:r>
            <a:r>
              <a:rPr lang="ko-KR" altLang="en-US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항목 대신 </a:t>
            </a:r>
            <a:r>
              <a:rPr lang="en-US" altLang="ko-KR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Sidebar </a:t>
            </a:r>
            <a:r>
              <a:rPr lang="ko-KR" altLang="en-US" sz="1600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표시 </a:t>
            </a:r>
            <a:endParaRPr lang="en-US" altLang="ko-KR" sz="1600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40200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8330177-21D4-9739-7BE2-1E4CF46B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8" y="1692638"/>
            <a:ext cx="10038824" cy="510070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문서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7AECE-1F6C-9CCF-E0E3-27ADBD8A3DCB}"/>
              </a:ext>
            </a:extLst>
          </p:cNvPr>
          <p:cNvSpPr txBox="1"/>
          <p:nvPr/>
        </p:nvSpPr>
        <p:spPr>
          <a:xfrm>
            <a:off x="6096000" y="3888970"/>
            <a:ext cx="4581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주로 저작권 정보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기여자 목록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링크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연락처 정보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버전 정보 내용 포함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79F57-1003-3F65-CAED-F6915540920F}"/>
              </a:ext>
            </a:extLst>
          </p:cNvPr>
          <p:cNvSpPr txBox="1"/>
          <p:nvPr/>
        </p:nvSpPr>
        <p:spPr>
          <a:xfrm>
            <a:off x="543842" y="1172864"/>
            <a:ext cx="257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Footer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9E27DF-A75E-D3F6-AA93-CC405586E07F}"/>
              </a:ext>
            </a:extLst>
          </p:cNvPr>
          <p:cNvSpPr/>
          <p:nvPr/>
        </p:nvSpPr>
        <p:spPr>
          <a:xfrm>
            <a:off x="2738580" y="2147609"/>
            <a:ext cx="508552" cy="2212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A32B4-C268-73AF-34C6-F5105CF4381D}"/>
              </a:ext>
            </a:extLst>
          </p:cNvPr>
          <p:cNvSpPr txBox="1"/>
          <p:nvPr/>
        </p:nvSpPr>
        <p:spPr>
          <a:xfrm>
            <a:off x="3443742" y="2085668"/>
            <a:ext cx="458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Sidebar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 마찬가지로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“_Footer”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항목 수정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3198123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3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clone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6D07AD-B08B-B8A4-5A75-8CA65572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956" y="2060230"/>
            <a:ext cx="5544324" cy="352474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97C616-1885-2BAF-6BBD-3ABA0532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648" y="2060230"/>
            <a:ext cx="2854833" cy="27817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668BF1-2DA1-672C-F613-2A80BA541794}"/>
              </a:ext>
            </a:extLst>
          </p:cNvPr>
          <p:cNvSpPr txBox="1"/>
          <p:nvPr/>
        </p:nvSpPr>
        <p:spPr>
          <a:xfrm>
            <a:off x="4424481" y="5940725"/>
            <a:ext cx="458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22305182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3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clone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68BF1-2DA1-672C-F613-2A80BA541794}"/>
              </a:ext>
            </a:extLst>
          </p:cNvPr>
          <p:cNvSpPr txBox="1"/>
          <p:nvPr/>
        </p:nvSpPr>
        <p:spPr>
          <a:xfrm>
            <a:off x="2724857" y="5930542"/>
            <a:ext cx="232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Vscode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814F19-2C25-1BB7-AA55-D4DCD712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6" y="1962881"/>
            <a:ext cx="5027614" cy="359445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8C71B-CE49-0918-C068-581205E54CF7}"/>
              </a:ext>
            </a:extLst>
          </p:cNvPr>
          <p:cNvSpPr txBox="1"/>
          <p:nvPr/>
        </p:nvSpPr>
        <p:spPr>
          <a:xfrm>
            <a:off x="6542378" y="2505624"/>
            <a:ext cx="4581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clone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으로 받아 편집 가능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Sidebar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_Sidebar.md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형식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Footer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_Footer.md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7" name="그림 6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866C027B-7001-A2CA-FC1F-79AA6104AD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17" y="4442863"/>
            <a:ext cx="2136309" cy="192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2735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3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clone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68BF1-2DA1-672C-F613-2A80BA541794}"/>
              </a:ext>
            </a:extLst>
          </p:cNvPr>
          <p:cNvSpPr txBox="1"/>
          <p:nvPr/>
        </p:nvSpPr>
        <p:spPr>
          <a:xfrm>
            <a:off x="4553592" y="5625743"/>
            <a:ext cx="3084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 후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PUSH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05E563-E99E-E632-8C41-314F6373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0" y="1962881"/>
            <a:ext cx="5887261" cy="28121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BDA191-1D27-3DFB-8AE9-9B4761F6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57" y="1962881"/>
            <a:ext cx="4437770" cy="2812128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65DFD8-8527-B1B8-EBC6-09AAB3258444}"/>
              </a:ext>
            </a:extLst>
          </p:cNvPr>
          <p:cNvSpPr txBox="1"/>
          <p:nvPr/>
        </p:nvSpPr>
        <p:spPr>
          <a:xfrm>
            <a:off x="2459905" y="5109949"/>
            <a:ext cx="235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Footer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파일 수정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D0DC0-E063-453C-AF0F-BC769B274E1C}"/>
              </a:ext>
            </a:extLst>
          </p:cNvPr>
          <p:cNvSpPr/>
          <p:nvPr/>
        </p:nvSpPr>
        <p:spPr>
          <a:xfrm>
            <a:off x="1122216" y="4031828"/>
            <a:ext cx="1731820" cy="2723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8065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7BA1C1-06A8-7287-1536-09DCAFCF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28078"/>
            <a:ext cx="7610478" cy="4238613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53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clone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68BF1-2DA1-672C-F613-2A80BA541794}"/>
              </a:ext>
            </a:extLst>
          </p:cNvPr>
          <p:cNvSpPr txBox="1"/>
          <p:nvPr/>
        </p:nvSpPr>
        <p:spPr>
          <a:xfrm>
            <a:off x="3996762" y="6249873"/>
            <a:ext cx="338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변경사항 확인 가능</a:t>
            </a:r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9737D-A1BD-32D6-CFC2-902D6AA0D4D6}"/>
              </a:ext>
            </a:extLst>
          </p:cNvPr>
          <p:cNvSpPr/>
          <p:nvPr/>
        </p:nvSpPr>
        <p:spPr>
          <a:xfrm>
            <a:off x="2055089" y="5094009"/>
            <a:ext cx="872838" cy="1891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0611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958610-A815-3059-F22F-0CD120E9D556}"/>
              </a:ext>
            </a:extLst>
          </p:cNvPr>
          <p:cNvSpPr/>
          <p:nvPr/>
        </p:nvSpPr>
        <p:spPr>
          <a:xfrm>
            <a:off x="0" y="0"/>
            <a:ext cx="20042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171DE-7158-0BBB-DFDA-224C4DF32961}"/>
              </a:ext>
            </a:extLst>
          </p:cNvPr>
          <p:cNvSpPr txBox="1"/>
          <p:nvPr/>
        </p:nvSpPr>
        <p:spPr>
          <a:xfrm>
            <a:off x="470589" y="387926"/>
            <a:ext cx="1063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Wiki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84A6C-21A4-708B-45BC-36D594E08164}"/>
              </a:ext>
            </a:extLst>
          </p:cNvPr>
          <p:cNvSpPr txBox="1"/>
          <p:nvPr/>
        </p:nvSpPr>
        <p:spPr>
          <a:xfrm>
            <a:off x="2474880" y="1000680"/>
            <a:ext cx="50978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</a:t>
            </a:r>
            <a:r>
              <a:rPr lang="ko-KR" altLang="en-US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란</a:t>
            </a:r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3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환경 세팅 및 둘러보기</a:t>
            </a:r>
            <a:endParaRPr lang="en-US" altLang="ko-KR" sz="3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문서 작성</a:t>
            </a:r>
            <a:endParaRPr lang="en-US" altLang="ko-KR" sz="3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3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4. Git clone</a:t>
            </a:r>
          </a:p>
        </p:txBody>
      </p:sp>
    </p:spTree>
    <p:extLst>
      <p:ext uri="{BB962C8B-B14F-4D97-AF65-F5344CB8AC3E}">
        <p14:creationId xmlns:p14="http://schemas.microsoft.com/office/powerpoint/2010/main" val="62735723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286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Wiki</a:t>
            </a:r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란</a:t>
            </a:r>
            <a:r>
              <a:rPr lang="en-US" altLang="ko-KR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9989F6-BE40-3E0A-1778-5C0CB201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54" y="2364510"/>
            <a:ext cx="6192336" cy="3116802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D325F-E091-A1B7-7656-BCC55CD7180D}"/>
              </a:ext>
            </a:extLst>
          </p:cNvPr>
          <p:cNvSpPr txBox="1"/>
          <p:nvPr/>
        </p:nvSpPr>
        <p:spPr>
          <a:xfrm>
            <a:off x="693697" y="2512292"/>
            <a:ext cx="477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저장소에서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간단한 문서를 작성하고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관리할 수 있는 기능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저장소마다 위키 기능을 제공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저장소 생성시 위키 페이지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자동으로 생성</a:t>
            </a:r>
          </a:p>
        </p:txBody>
      </p:sp>
      <p:pic>
        <p:nvPicPr>
          <p:cNvPr id="9" name="그림 8" descr="고양이, 포유류, 텍스트이(가) 표시된 사진&#10;&#10;자동 생성된 설명">
            <a:extLst>
              <a:ext uri="{FF2B5EF4-FFF2-40B4-BE49-F238E27FC236}">
                <a16:creationId xmlns:a16="http://schemas.microsoft.com/office/drawing/2014/main" id="{D08C8B3C-594B-0FF6-93B9-14D24DC8DB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11" y="4786980"/>
            <a:ext cx="1686435" cy="1523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7830023" y="594070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8285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6768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환경 세팅 및 둘러보기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A8E3-0B85-1DF2-BC75-DDCE0B63C001}"/>
              </a:ext>
            </a:extLst>
          </p:cNvPr>
          <p:cNvSpPr txBox="1"/>
          <p:nvPr/>
        </p:nvSpPr>
        <p:spPr>
          <a:xfrm>
            <a:off x="804873" y="3816772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만약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항목이 보이지 않을 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"Settings" &gt; "General" &gt; "Features" &gt; "Wiki"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활성화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51ACB-CB5E-FF22-6BCF-BA4F89BD1CCE}"/>
              </a:ext>
            </a:extLst>
          </p:cNvPr>
          <p:cNvSpPr txBox="1"/>
          <p:nvPr/>
        </p:nvSpPr>
        <p:spPr>
          <a:xfrm>
            <a:off x="804873" y="2015523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Repository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들어간 후 프로젝트 선택 시 아래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04F50E-8837-57C9-66C5-02248DC1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73" y="2544804"/>
            <a:ext cx="7025150" cy="81163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356E42-7447-FBC4-2184-FE697A4F9780}"/>
              </a:ext>
            </a:extLst>
          </p:cNvPr>
          <p:cNvSpPr/>
          <p:nvPr/>
        </p:nvSpPr>
        <p:spPr>
          <a:xfrm>
            <a:off x="4763015" y="3005137"/>
            <a:ext cx="632897" cy="31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BFB66-FBE8-6A53-0F50-78E7374CA472}"/>
              </a:ext>
            </a:extLst>
          </p:cNvPr>
          <p:cNvSpPr txBox="1"/>
          <p:nvPr/>
        </p:nvSpPr>
        <p:spPr>
          <a:xfrm>
            <a:off x="4739466" y="264552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</a:t>
            </a:r>
            <a:endParaRPr lang="ko-KR" altLang="en-US" dirty="0">
              <a:solidFill>
                <a:srgbClr val="FF0000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6" name="그림 1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284CF05-05D2-CAFC-5DC6-7D6304280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3" y="4590935"/>
            <a:ext cx="7025150" cy="153146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28BE38-867B-2677-6227-999404F3366D}"/>
              </a:ext>
            </a:extLst>
          </p:cNvPr>
          <p:cNvSpPr/>
          <p:nvPr/>
        </p:nvSpPr>
        <p:spPr>
          <a:xfrm>
            <a:off x="1133475" y="5524499"/>
            <a:ext cx="2521323" cy="45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0AAA6-F067-B03D-C877-A0415DD5BEB0}"/>
              </a:ext>
            </a:extLst>
          </p:cNvPr>
          <p:cNvSpPr txBox="1"/>
          <p:nvPr/>
        </p:nvSpPr>
        <p:spPr>
          <a:xfrm>
            <a:off x="7798543" y="4818058"/>
            <a:ext cx="4175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옵션을 통해 공동 작업자만이 문서를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수정할 수 있게 제한 가능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공동 작업자가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아니여도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열람은 가능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4682336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6768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환경 세팅 및 둘러보기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51ACB-CB5E-FF22-6BCF-BA4F89BD1CCE}"/>
              </a:ext>
            </a:extLst>
          </p:cNvPr>
          <p:cNvSpPr txBox="1"/>
          <p:nvPr/>
        </p:nvSpPr>
        <p:spPr>
          <a:xfrm>
            <a:off x="582923" y="1960562"/>
            <a:ext cx="1022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생성한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페이지가 없을 시  화면 중앙에 나오는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“Create the first page”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생성 가능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25C336F-36C9-3A58-3A99-3C8866EB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" y="2707189"/>
            <a:ext cx="10838543" cy="339833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0334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6768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환경 세팅 및 둘러보기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51ACB-CB5E-FF22-6BCF-BA4F89BD1CCE}"/>
              </a:ext>
            </a:extLst>
          </p:cNvPr>
          <p:cNvSpPr txBox="1"/>
          <p:nvPr/>
        </p:nvSpPr>
        <p:spPr>
          <a:xfrm>
            <a:off x="8011852" y="2305050"/>
            <a:ext cx="4056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깃허브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페이지는 마크다운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문법으로 작성할 수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하단의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Edit message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섹션은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소스코드의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로그처럼 문서를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왜 수정했는지 간략한 요약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 별도의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저장소로 관리된다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clone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받아 편집이 가능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 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Preview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항목으로 문서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미리보기 가능</a:t>
            </a:r>
          </a:p>
        </p:txBody>
      </p:sp>
      <p:pic>
        <p:nvPicPr>
          <p:cNvPr id="7" name="그림 6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10192E64-3509-652A-6B03-74848FE17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0" y="1893154"/>
            <a:ext cx="7101030" cy="442884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FCF14B-1B1B-C6C2-70E0-A6B3623F1AC3}"/>
              </a:ext>
            </a:extLst>
          </p:cNvPr>
          <p:cNvSpPr/>
          <p:nvPr/>
        </p:nvSpPr>
        <p:spPr>
          <a:xfrm>
            <a:off x="484680" y="5607050"/>
            <a:ext cx="7037530" cy="429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6D5D6-628B-3114-CA7F-E0203D541DF4}"/>
              </a:ext>
            </a:extLst>
          </p:cNvPr>
          <p:cNvSpPr/>
          <p:nvPr/>
        </p:nvSpPr>
        <p:spPr>
          <a:xfrm>
            <a:off x="502460" y="2152650"/>
            <a:ext cx="70197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4649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6768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환경 세팅 및 둘러보기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B7F5A3-F49E-5A27-1B05-A5645C69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932070"/>
            <a:ext cx="8890000" cy="45794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C779A-7453-2F17-2443-B332C9FC1C01}"/>
              </a:ext>
            </a:extLst>
          </p:cNvPr>
          <p:cNvSpPr/>
          <p:nvPr/>
        </p:nvSpPr>
        <p:spPr>
          <a:xfrm>
            <a:off x="2660618" y="2498495"/>
            <a:ext cx="5069361" cy="28087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FA32A3-313A-3491-C4EF-DE671C56D64E}"/>
              </a:ext>
            </a:extLst>
          </p:cNvPr>
          <p:cNvSpPr/>
          <p:nvPr/>
        </p:nvSpPr>
        <p:spPr>
          <a:xfrm>
            <a:off x="7767688" y="3073138"/>
            <a:ext cx="1763694" cy="17198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8A0505-4F6D-B2ED-6F0D-467C21AD9303}"/>
              </a:ext>
            </a:extLst>
          </p:cNvPr>
          <p:cNvSpPr/>
          <p:nvPr/>
        </p:nvSpPr>
        <p:spPr>
          <a:xfrm>
            <a:off x="7767688" y="4849079"/>
            <a:ext cx="1763694" cy="340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8A8B2-113F-DC79-9C6B-2EA00B11F3A8}"/>
              </a:ext>
            </a:extLst>
          </p:cNvPr>
          <p:cNvSpPr/>
          <p:nvPr/>
        </p:nvSpPr>
        <p:spPr>
          <a:xfrm>
            <a:off x="7767688" y="5245319"/>
            <a:ext cx="1763694" cy="340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B018CB-26E0-CAFA-1216-FBDFA67E5537}"/>
              </a:ext>
            </a:extLst>
          </p:cNvPr>
          <p:cNvSpPr/>
          <p:nvPr/>
        </p:nvSpPr>
        <p:spPr>
          <a:xfrm>
            <a:off x="2660617" y="5368255"/>
            <a:ext cx="5069361" cy="4583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51ACB-CB5E-FF22-6BCF-BA4F89BD1CCE}"/>
              </a:ext>
            </a:extLst>
          </p:cNvPr>
          <p:cNvSpPr txBox="1"/>
          <p:nvPr/>
        </p:nvSpPr>
        <p:spPr>
          <a:xfrm>
            <a:off x="775830" y="2979921"/>
            <a:ext cx="14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CDA00-D232-10CF-AE9E-6745D9854205}"/>
              </a:ext>
            </a:extLst>
          </p:cNvPr>
          <p:cNvSpPr txBox="1"/>
          <p:nvPr/>
        </p:nvSpPr>
        <p:spPr>
          <a:xfrm>
            <a:off x="9614767" y="3743480"/>
            <a:ext cx="14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BFB2D-333C-7CA6-1BCB-7F87F54B5135}"/>
              </a:ext>
            </a:extLst>
          </p:cNvPr>
          <p:cNvSpPr txBox="1"/>
          <p:nvPr/>
        </p:nvSpPr>
        <p:spPr>
          <a:xfrm>
            <a:off x="9614767" y="4885451"/>
            <a:ext cx="14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사이드바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31324-5F39-4F97-95DD-92FBD257C346}"/>
              </a:ext>
            </a:extLst>
          </p:cNvPr>
          <p:cNvSpPr txBox="1"/>
          <p:nvPr/>
        </p:nvSpPr>
        <p:spPr>
          <a:xfrm>
            <a:off x="8085748" y="5745899"/>
            <a:ext cx="14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8D9A73-692F-2C98-DDA0-CACE321FA066}"/>
              </a:ext>
            </a:extLst>
          </p:cNvPr>
          <p:cNvSpPr txBox="1"/>
          <p:nvPr/>
        </p:nvSpPr>
        <p:spPr>
          <a:xfrm>
            <a:off x="677855" y="5400794"/>
            <a:ext cx="162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Footer</a:t>
            </a:r>
            <a:r>
              <a:rPr lang="ko-KR" altLang="en-US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영역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DD9154-2820-4721-6D3A-A5E7DAC227E3}"/>
              </a:ext>
            </a:extLst>
          </p:cNvPr>
          <p:cNvSpPr txBox="1"/>
          <p:nvPr/>
        </p:nvSpPr>
        <p:spPr>
          <a:xfrm>
            <a:off x="378595" y="3400447"/>
            <a:ext cx="2123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페이지 접속 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기본적으로 첫 페이지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표시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5B78EA-E375-8FDE-5053-EABBB92AB119}"/>
              </a:ext>
            </a:extLst>
          </p:cNvPr>
          <p:cNvSpPr txBox="1"/>
          <p:nvPr/>
        </p:nvSpPr>
        <p:spPr>
          <a:xfrm>
            <a:off x="219036" y="5887546"/>
            <a:ext cx="2544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마지막 수정 시간과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표시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변경 사항 추적에 유용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C2DF3-2E14-AD4D-9EF1-67280EABD73C}"/>
              </a:ext>
            </a:extLst>
          </p:cNvPr>
          <p:cNvSpPr txBox="1"/>
          <p:nvPr/>
        </p:nvSpPr>
        <p:spPr>
          <a:xfrm>
            <a:off x="9637944" y="4108322"/>
            <a:ext cx="2123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별도 문서들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60152F-891C-871C-A461-341D77ADB9A7}"/>
              </a:ext>
            </a:extLst>
          </p:cNvPr>
          <p:cNvSpPr txBox="1"/>
          <p:nvPr/>
        </p:nvSpPr>
        <p:spPr>
          <a:xfrm>
            <a:off x="9637944" y="5248212"/>
            <a:ext cx="233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페이지 목록과 탐색메뉴 포함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E742DB-3FBD-54D9-BD4F-A18BEF11C887}"/>
              </a:ext>
            </a:extLst>
          </p:cNvPr>
          <p:cNvSpPr txBox="1"/>
          <p:nvPr/>
        </p:nvSpPr>
        <p:spPr>
          <a:xfrm>
            <a:off x="7633759" y="6108627"/>
            <a:ext cx="233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별도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 주소</a:t>
            </a:r>
          </a:p>
        </p:txBody>
      </p:sp>
    </p:spTree>
    <p:extLst>
      <p:ext uri="{BB962C8B-B14F-4D97-AF65-F5344CB8AC3E}">
        <p14:creationId xmlns:p14="http://schemas.microsoft.com/office/powerpoint/2010/main" val="83531197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C0DE411-9160-76C5-1067-F271C4E5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79" y="1777090"/>
            <a:ext cx="9624875" cy="493949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문서 작성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32AA80-E45D-010F-2F31-6B074684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48" y="4104592"/>
            <a:ext cx="5270964" cy="192571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51ACB-CB5E-FF22-6BCF-BA4F89BD1CCE}"/>
              </a:ext>
            </a:extLst>
          </p:cNvPr>
          <p:cNvSpPr txBox="1"/>
          <p:nvPr/>
        </p:nvSpPr>
        <p:spPr>
          <a:xfrm>
            <a:off x="8432775" y="2758248"/>
            <a:ext cx="14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Wiki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DD9154-2820-4721-6D3A-A5E7DAC227E3}"/>
              </a:ext>
            </a:extLst>
          </p:cNvPr>
          <p:cNvSpPr txBox="1"/>
          <p:nvPr/>
        </p:nvSpPr>
        <p:spPr>
          <a:xfrm>
            <a:off x="1737330" y="4394497"/>
            <a:ext cx="3993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기본적으로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‘#’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개수로 글씨 사이즈 조정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h1, h2, h3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메뉴로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‘#’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자동완성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F4F1F-1D6B-ADA9-8068-CEEC683F5F0F}"/>
              </a:ext>
            </a:extLst>
          </p:cNvPr>
          <p:cNvSpPr/>
          <p:nvPr/>
        </p:nvSpPr>
        <p:spPr>
          <a:xfrm>
            <a:off x="1257933" y="2942914"/>
            <a:ext cx="958794" cy="299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3C7DF-3238-7B50-C6AA-CD83801FE490}"/>
              </a:ext>
            </a:extLst>
          </p:cNvPr>
          <p:cNvSpPr txBox="1"/>
          <p:nvPr/>
        </p:nvSpPr>
        <p:spPr>
          <a:xfrm>
            <a:off x="7120091" y="3730421"/>
            <a:ext cx="3993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Preview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항목으로 미리보기 가능</a:t>
            </a:r>
          </a:p>
        </p:txBody>
      </p:sp>
    </p:spTree>
    <p:extLst>
      <p:ext uri="{BB962C8B-B14F-4D97-AF65-F5344CB8AC3E}">
        <p14:creationId xmlns:p14="http://schemas.microsoft.com/office/powerpoint/2010/main" val="202017030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22D4A-BD39-A934-AD78-FE06AB01089C}"/>
              </a:ext>
            </a:extLst>
          </p:cNvPr>
          <p:cNvSpPr/>
          <p:nvPr/>
        </p:nvSpPr>
        <p:spPr>
          <a:xfrm>
            <a:off x="0" y="0"/>
            <a:ext cx="12192000" cy="1616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8E627-F005-A61E-233B-FEC25F9DFB41}"/>
              </a:ext>
            </a:extLst>
          </p:cNvPr>
          <p:cNvSpPr txBox="1"/>
          <p:nvPr/>
        </p:nvSpPr>
        <p:spPr>
          <a:xfrm>
            <a:off x="461820" y="346517"/>
            <a:ext cx="3046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문서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C0F4B-BE9F-A2B0-F34A-5D188248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94" y="1719933"/>
            <a:ext cx="9726611" cy="4957957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6791AE-952A-6EA5-79FD-DF3A5BAE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64" y="3429000"/>
            <a:ext cx="3775534" cy="317285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F513C6-3D13-8072-A4D3-2ECF14B332AE}"/>
              </a:ext>
            </a:extLst>
          </p:cNvPr>
          <p:cNvSpPr txBox="1"/>
          <p:nvPr/>
        </p:nvSpPr>
        <p:spPr>
          <a:xfrm>
            <a:off x="2096675" y="4059673"/>
            <a:ext cx="485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목록을 나눌 땐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+, -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같은 특수문자 및 위 메뉴 사용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추가적인 기능은 링크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이미지 등 간단한 메뉴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8D44E7-8675-E2A0-94BB-177EFD6835E6}"/>
              </a:ext>
            </a:extLst>
          </p:cNvPr>
          <p:cNvSpPr/>
          <p:nvPr/>
        </p:nvSpPr>
        <p:spPr>
          <a:xfrm>
            <a:off x="3797932" y="2896732"/>
            <a:ext cx="1346722" cy="299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645AB-93D1-6249-42B7-C9FC79B600C0}"/>
              </a:ext>
            </a:extLst>
          </p:cNvPr>
          <p:cNvSpPr/>
          <p:nvPr/>
        </p:nvSpPr>
        <p:spPr>
          <a:xfrm>
            <a:off x="2216727" y="2896732"/>
            <a:ext cx="1553497" cy="299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E5A38F-22B1-6C5D-CAED-5F6912AA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530" y="2263322"/>
            <a:ext cx="2573945" cy="2752105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87AECE-1F6C-9CCF-E0E3-27ADBD8A3DCB}"/>
              </a:ext>
            </a:extLst>
          </p:cNvPr>
          <p:cNvSpPr txBox="1"/>
          <p:nvPr/>
        </p:nvSpPr>
        <p:spPr>
          <a:xfrm>
            <a:off x="9896125" y="1680801"/>
            <a:ext cx="257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헤더로 구분한 건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Pages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68096228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2492234C7D6894D9F352CE9C150BEA8" ma:contentTypeVersion="4" ma:contentTypeDescription="새 문서를 만듭니다." ma:contentTypeScope="" ma:versionID="b81e7806ef75141f8bae7c8fb99508f7">
  <xsd:schema xmlns:xsd="http://www.w3.org/2001/XMLSchema" xmlns:xs="http://www.w3.org/2001/XMLSchema" xmlns:p="http://schemas.microsoft.com/office/2006/metadata/properties" xmlns:ns3="09b0494c-e534-4af4-b93f-a5362f2c9178" targetNamespace="http://schemas.microsoft.com/office/2006/metadata/properties" ma:root="true" ma:fieldsID="e18df115ecc60c03f889b429be8d59b9" ns3:_="">
    <xsd:import namespace="09b0494c-e534-4af4-b93f-a5362f2c91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0494c-e534-4af4-b93f-a5362f2c9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B976E6-C121-4FBB-B077-ABD93FBEA8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C7E0B-D985-448F-A665-3250CDE2C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b0494c-e534-4af4-b93f-a5362f2c9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BB55DD-4697-41BB-9AAF-9E9E0F729E9F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09b0494c-e534-4af4-b93f-a5362f2c9178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404</Words>
  <Application>Microsoft Office PowerPoint</Application>
  <PresentationFormat>와이드스크린</PresentationFormat>
  <Paragraphs>104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G마켓 산스 TTF Medium</vt:lpstr>
      <vt:lpstr>G마켓 산스 TTF Light</vt:lpstr>
      <vt:lpstr>맑은 고딕</vt:lpstr>
      <vt:lpstr>G마켓 산스 TTF Bold</vt:lpstr>
      <vt:lpstr>Office 테마</vt:lpstr>
      <vt:lpstr>Wiki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오승호</dc:creator>
  <cp:lastModifiedBy>오승호</cp:lastModifiedBy>
  <cp:revision>2</cp:revision>
  <dcterms:created xsi:type="dcterms:W3CDTF">2024-07-15T14:24:10Z</dcterms:created>
  <dcterms:modified xsi:type="dcterms:W3CDTF">2024-07-16T03:48:01Z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0x01010022492234C7D6894D9F352CE9C150BEA8</vt:lpwstr>
  </property>
</Properties>
</file>