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  <p:sldMasterId id="2147483667" r:id="rId3"/>
  </p:sldMasterIdLst>
  <p:notesMasterIdLst>
    <p:notesMasterId r:id="rId7"/>
  </p:notesMasterIdLst>
  <p:handoutMasterIdLst>
    <p:handoutMasterId r:id="rId8"/>
  </p:handoutMasterIdLst>
  <p:sldIdLst>
    <p:sldId id="272" r:id="rId4"/>
    <p:sldId id="260" r:id="rId5"/>
    <p:sldId id="261" r:id="rId6"/>
  </p:sldIdLst>
  <p:sldSz cx="15119350" cy="10691813"/>
  <p:notesSz cx="14597063" cy="21107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52674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105348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58022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210696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63370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316044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68718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421392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>
            <p14:sldId id="272"/>
          </p14:sldIdLst>
        </p14:section>
        <p14:section name="モデル図ページ（プライマリークラス）" id="{8B2B3982-7BAC-4EE5-974E-E0EE0719EC85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67" autoAdjust="0"/>
    <p:restoredTop sz="94660"/>
  </p:normalViewPr>
  <p:slideViewPr>
    <p:cSldViewPr showGuides="1">
      <p:cViewPr varScale="1">
        <p:scale>
          <a:sx n="56" d="100"/>
          <a:sy n="56" d="100"/>
        </p:scale>
        <p:origin x="931" y="58"/>
      </p:cViewPr>
      <p:guideLst>
        <p:guide orient="horz" pos="3368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2463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algn="r"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272463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algn="r" defTabSz="1968500">
              <a:defRPr sz="26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826770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03388" y="1582738"/>
            <a:ext cx="11191875" cy="791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60500" y="10026650"/>
            <a:ext cx="11677650" cy="949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6770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52674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105348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58022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210696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63370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6pPr>
    <a:lvl7pPr marL="316044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7pPr>
    <a:lvl8pPr marL="368718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8pPr>
    <a:lvl9pPr marL="421392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4EA5150-586A-DE41-805B-38D9E0F3D4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DB9EE4-A8CE-D847-B8E4-F9D0D400AE19}" type="slidenum">
              <a:rPr lang="en-US" altLang="ja-JP" sz="1200"/>
              <a:pPr eaLnBrk="1" hangingPunct="1"/>
              <a:t>1</a:t>
            </a:fld>
            <a:endParaRPr lang="en-US" altLang="ja-JP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36F07C8-6D1D-1E4C-9B1F-D478F3909B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03388" y="1582738"/>
            <a:ext cx="11191875" cy="7915275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582A002-5E19-4742-B355-FC9795D99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175257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6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7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0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3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8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58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33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アブストラクトページ用（プライマリークラ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07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1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3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0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6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16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92" r:id="rId2"/>
  </p:sldLayoutIdLst>
  <p:txStyles>
    <p:titleStyle>
      <a:lvl1pPr algn="l" defTabSz="862174" rtl="0" eaLnBrk="1" latinLnBrk="0" hangingPunct="1">
        <a:lnSpc>
          <a:spcPct val="90000"/>
        </a:lnSpc>
        <a:spcBef>
          <a:spcPct val="0"/>
        </a:spcBef>
        <a:buNone/>
        <a:defRPr kumimoji="1" sz="41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544" indent="-215544" algn="l" defTabSz="862174" rtl="0" eaLnBrk="1" latinLnBrk="0" hangingPunct="1">
        <a:lnSpc>
          <a:spcPct val="90000"/>
        </a:lnSpc>
        <a:spcBef>
          <a:spcPts val="943"/>
        </a:spcBef>
        <a:buFont typeface="Arial" panose="020B0604020202020204" pitchFamily="34" charset="0"/>
        <a:buChar char="•"/>
        <a:defRPr kumimoji="1"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4663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077718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885" kern="1200">
          <a:solidFill>
            <a:schemeClr val="tx1"/>
          </a:solidFill>
          <a:latin typeface="+mn-lt"/>
          <a:ea typeface="+mn-ea"/>
          <a:cs typeface="+mn-cs"/>
        </a:defRPr>
      </a:lvl3pPr>
      <a:lvl4pPr marL="1508804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939892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370979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802066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233153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66424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8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174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26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348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435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52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61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69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06" y="569241"/>
            <a:ext cx="13041939" cy="927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8706" y="1416720"/>
            <a:ext cx="13041939" cy="8980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1018276" rtl="0" eaLnBrk="1" latinLnBrk="0" hangingPunct="1">
        <a:lnSpc>
          <a:spcPct val="90000"/>
        </a:lnSpc>
        <a:spcBef>
          <a:spcPct val="0"/>
        </a:spcBef>
        <a:buNone/>
        <a:defRPr kumimoji="1"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569" indent="-254569" algn="l" defTabSz="1018276" rtl="0" eaLnBrk="1" latinLnBrk="0" hangingPunct="1">
        <a:lnSpc>
          <a:spcPct val="90000"/>
        </a:lnSpc>
        <a:spcBef>
          <a:spcPts val="1114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63707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673" kern="1200">
          <a:solidFill>
            <a:schemeClr val="tx1"/>
          </a:solidFill>
          <a:latin typeface="+mn-lt"/>
          <a:ea typeface="+mn-ea"/>
          <a:cs typeface="+mn-cs"/>
        </a:defRPr>
      </a:lvl2pPr>
      <a:lvl3pPr marL="1272845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227" kern="1200">
          <a:solidFill>
            <a:schemeClr val="tx1"/>
          </a:solidFill>
          <a:latin typeface="+mn-lt"/>
          <a:ea typeface="+mn-ea"/>
          <a:cs typeface="+mn-cs"/>
        </a:defRPr>
      </a:lvl3pPr>
      <a:lvl4pPr marL="1781983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291121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800259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309396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818534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327672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1pPr>
      <a:lvl2pPr marL="50913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2pPr>
      <a:lvl3pPr marL="1018276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3pPr>
      <a:lvl4pPr marL="1527414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036552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54569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05482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563965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073103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5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5">
            <a:extLst>
              <a:ext uri="{FF2B5EF4-FFF2-40B4-BE49-F238E27FC236}">
                <a16:creationId xmlns:a16="http://schemas.microsoft.com/office/drawing/2014/main" id="{F3AD34FD-F79B-EE4E-98FC-ADEC4EF32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808" y="1367540"/>
            <a:ext cx="4969303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zh-TW" altLang="en-US" sz="2673" dirty="0">
                <a:latin typeface="ＭＳ Ｐゴシック" panose="020B0600070205080204" pitchFamily="34" charset="-128"/>
              </a:rPr>
              <a:t>岩手県立産業技術短期大学校情報技術科</a:t>
            </a:r>
            <a:endParaRPr lang="ja-JP" altLang="en-US" sz="2673" dirty="0">
              <a:latin typeface="ＭＳ Ｐゴシック" panose="020B0600070205080204" pitchFamily="34" charset="-128"/>
            </a:endParaRP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D7C8F11-DB24-7542-BD33-0E5E7B1E1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6986" y="1417039"/>
            <a:ext cx="2244448" cy="494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4009" dirty="0"/>
              <a:t>ＹｕＴｏＲＩ</a:t>
            </a:r>
            <a:endParaRPr lang="en-US" altLang="ja-JP" sz="4009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B85E6D-E200-4D0E-A670-B9BEB009D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7" y="2048052"/>
            <a:ext cx="7032247" cy="380848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/>
              <a:t>チーム紹介、目標、意気込み</a:t>
            </a:r>
            <a:endParaRPr lang="ja-JP" altLang="en-US" sz="1782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チーム紹介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私達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YuToRI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は、産業技術短大の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年生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5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名のチームです！</a:t>
            </a:r>
            <a:endParaRPr lang="en-US" altLang="ja-JP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チーム名の「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YuToRI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」は、メンバーの頭文字からとっています。</a:t>
            </a:r>
            <a:endParaRPr lang="en-US" altLang="ja-JP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/>
            <a:endParaRPr lang="en-US" altLang="ja-JP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/>
            <a:endParaRPr lang="en-US" altLang="ja-JP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目標・意気込み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なるべくコースを速く走り、完走することです。</a:t>
            </a:r>
            <a:endParaRPr lang="en-US" altLang="ja-JP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/>
            <a:endParaRPr lang="en-US" altLang="ja-JP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/>
            <a:endParaRPr lang="en-US" altLang="ja-JP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/>
            <a:endParaRPr lang="ja-JP" altLang="en-US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87A221C-737B-4A73-B53A-5BB71A1A9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6" y="6054252"/>
            <a:ext cx="7032247" cy="434346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defTabSz="862174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>
                <a:solidFill>
                  <a:srgbClr val="FF0000"/>
                </a:solidFill>
              </a:rPr>
              <a:t>モデルを作ってみた感想など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ポイント以上、全角で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300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文字程度）</a:t>
            </a:r>
          </a:p>
          <a:p>
            <a:pPr marL="0" indent="0" eaLnBrk="1" hangingPunct="1">
              <a:lnSpc>
                <a:spcPct val="80000"/>
              </a:lnSpc>
              <a:spcBef>
                <a:spcPts val="668"/>
              </a:spcBef>
            </a:pPr>
            <a:endParaRPr lang="ja-JP" altLang="en-US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A027A30-C9DB-489E-84A9-224A19E4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5" y="2048052"/>
            <a:ext cx="7272808" cy="834966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227" b="1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モデルの変更方針</a:t>
            </a: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86E100F0-1DA9-CB49-A715-FEE4E5B63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9487" y="374282"/>
            <a:ext cx="1924498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673" dirty="0">
                <a:latin typeface="ＭＳ Ｐゴシック" panose="020B0600070205080204" pitchFamily="34" charset="-128"/>
              </a:rPr>
              <a:t>東北</a:t>
            </a:r>
            <a:endParaRPr lang="ja-JP" altLang="en-US" sz="2673" dirty="0"/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2801F005-8ED6-314F-BA35-D93FF6461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6459" y="387290"/>
            <a:ext cx="2565115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673" dirty="0">
                <a:latin typeface="ＭＳ Ｐゴシック" panose="020B0600070205080204" pitchFamily="34" charset="-128"/>
              </a:rPr>
              <a:t>岩手県紫波郡</a:t>
            </a:r>
            <a:endParaRPr lang="ja-JP" altLang="en-US" sz="2673" dirty="0"/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CDA7B509-8CE9-4698-BE4E-404D13A77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51" y="4340003"/>
            <a:ext cx="4442845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4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 descr="ダイアグラム&#10;&#10;自動的に生成された説明">
            <a:extLst>
              <a:ext uri="{FF2B5EF4-FFF2-40B4-BE49-F238E27FC236}">
                <a16:creationId xmlns:a16="http://schemas.microsoft.com/office/drawing/2014/main" id="{0CF14D35-F9B5-4DAC-AF90-63AF11272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291" y="2753618"/>
            <a:ext cx="10744051" cy="6768752"/>
          </a:xfrm>
          <a:prstGeom prst="rect">
            <a:avLst/>
          </a:prstGeom>
        </p:spPr>
      </p:pic>
      <p:sp>
        <p:nvSpPr>
          <p:cNvPr id="24" name="タイトル 23">
            <a:extLst>
              <a:ext uri="{FF2B5EF4-FFF2-40B4-BE49-F238E27FC236}">
                <a16:creationId xmlns:a16="http://schemas.microsoft.com/office/drawing/2014/main" id="{DF943D23-D96F-45EC-9DFF-942A2BE4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716" y="489053"/>
            <a:ext cx="13041939" cy="927667"/>
          </a:xfrm>
        </p:spPr>
        <p:txBody>
          <a:bodyPr/>
          <a:lstStyle/>
          <a:p>
            <a:r>
              <a:rPr lang="ja-JP" altLang="en-US" dirty="0"/>
              <a:t>クラス図</a:t>
            </a:r>
          </a:p>
        </p:txBody>
      </p:sp>
    </p:spTree>
    <p:extLst>
      <p:ext uri="{BB962C8B-B14F-4D97-AF65-F5344CB8AC3E}">
        <p14:creationId xmlns:p14="http://schemas.microsoft.com/office/powerpoint/2010/main" val="360902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id="{67140844-432C-4E1C-B781-9E628128D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814" y="521370"/>
            <a:ext cx="6293783" cy="7920880"/>
          </a:xfrm>
          <a:prstGeom prst="rect">
            <a:avLst/>
          </a:prstGeom>
        </p:spPr>
      </p:pic>
      <p:pic>
        <p:nvPicPr>
          <p:cNvPr id="11" name="図 10" descr="グラフ, 箱ひげ図&#10;&#10;自動的に生成された説明">
            <a:extLst>
              <a:ext uri="{FF2B5EF4-FFF2-40B4-BE49-F238E27FC236}">
                <a16:creationId xmlns:a16="http://schemas.microsoft.com/office/drawing/2014/main" id="{4F0832C9-3B62-441A-B872-3DB941AEB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08" y="3274190"/>
            <a:ext cx="6458109" cy="3009479"/>
          </a:xfrm>
          <a:prstGeom prst="rect">
            <a:avLst/>
          </a:prstGeom>
        </p:spPr>
      </p:pic>
      <p:pic>
        <p:nvPicPr>
          <p:cNvPr id="13" name="図 12" descr="ダイアグラム&#10;&#10;自動的に生成された説明">
            <a:extLst>
              <a:ext uri="{FF2B5EF4-FFF2-40B4-BE49-F238E27FC236}">
                <a16:creationId xmlns:a16="http://schemas.microsoft.com/office/drawing/2014/main" id="{B17C1F15-186E-44E0-9DCB-5049DD8EB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67" y="5777954"/>
            <a:ext cx="8067839" cy="3940556"/>
          </a:xfrm>
          <a:prstGeom prst="rect">
            <a:avLst/>
          </a:prstGeom>
        </p:spPr>
      </p:pic>
      <p:pic>
        <p:nvPicPr>
          <p:cNvPr id="15" name="図 1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A23EB6D0-401F-4FBC-8F44-F9FAF4A3D5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9" y="194386"/>
            <a:ext cx="5617252" cy="468524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802C9B59-9859-4296-983C-704EADD9DF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83" y="9878723"/>
            <a:ext cx="14472443" cy="75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03408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アブストラクトページ用（プライマリークラス）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90</Words>
  <Application>Microsoft Office PowerPoint</Application>
  <PresentationFormat>ユーザー設定</PresentationFormat>
  <Paragraphs>19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3</vt:i4>
      </vt:variant>
    </vt:vector>
  </HeadingPairs>
  <TitlesOfParts>
    <vt:vector size="16" baseType="lpstr">
      <vt:lpstr>HG丸ｺﾞｼｯｸM-PRO</vt:lpstr>
      <vt:lpstr>MS PGothic</vt:lpstr>
      <vt:lpstr>MS PGothic</vt:lpstr>
      <vt:lpstr>游ゴシック</vt:lpstr>
      <vt:lpstr>游ゴシック Light</vt:lpstr>
      <vt:lpstr>Arial</vt:lpstr>
      <vt:lpstr>Calibri</vt:lpstr>
      <vt:lpstr>Calibri Light</vt:lpstr>
      <vt:lpstr>Times New Roman</vt:lpstr>
      <vt:lpstr>Wingdings</vt:lpstr>
      <vt:lpstr>アブストラクトページ用（プライマリークラス）</vt:lpstr>
      <vt:lpstr>デザインの設定</vt:lpstr>
      <vt:lpstr>1_アブストラクトページ用（プライマリークラス）</vt:lpstr>
      <vt:lpstr>PowerPoint プレゼンテーション</vt:lpstr>
      <vt:lpstr>クラス図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Shiratori Yu</cp:lastModifiedBy>
  <cp:revision>194</cp:revision>
  <cp:lastPrinted>2021-08-23T07:25:29Z</cp:lastPrinted>
  <dcterms:created xsi:type="dcterms:W3CDTF">2002-02-28T07:41:56Z</dcterms:created>
  <dcterms:modified xsi:type="dcterms:W3CDTF">2021-08-23T07:26:24Z</dcterms:modified>
</cp:coreProperties>
</file>