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667" r:id="rId3"/>
    <p:sldMasterId id="2147483680" r:id="rId4"/>
  </p:sldMasterIdLst>
  <p:notesMasterIdLst>
    <p:notesMasterId r:id="rId8"/>
  </p:notesMasterIdLst>
  <p:handoutMasterIdLst>
    <p:handoutMasterId r:id="rId9"/>
  </p:handoutMasterIdLst>
  <p:sldIdLst>
    <p:sldId id="272" r:id="rId5"/>
    <p:sldId id="260" r:id="rId6"/>
    <p:sldId id="261" r:id="rId7"/>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2"/>
          </p14:sldIdLst>
        </p14:section>
        <p14:section name="モデル図ページ（プライマリークラス）" id="{8B2B3982-7BAC-4EE5-974E-E0EE0719EC85}">
          <p14:sldIdLst>
            <p14:sldId id="260"/>
            <p14:sldId id="261"/>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67" autoAdjust="0"/>
    <p:restoredTop sz="94660"/>
  </p:normalViewPr>
  <p:slideViewPr>
    <p:cSldViewPr showGuides="1">
      <p:cViewPr>
        <p:scale>
          <a:sx n="66" d="100"/>
          <a:sy n="66" d="100"/>
        </p:scale>
        <p:origin x="456" y="38"/>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1</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xfrm>
            <a:off x="1703388" y="1582738"/>
            <a:ext cx="11191875" cy="7915275"/>
          </a:xfrm>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52572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431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27407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8773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62183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87558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29133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アブストラクトページ用（プライマリー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074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913879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378775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46774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10283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09096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924767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46857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866249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533774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332678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8434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56832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25208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17763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3165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494680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3.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4.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862174" rtl="0" eaLnBrk="1" latinLnBrk="0" hangingPunct="1">
        <a:lnSpc>
          <a:spcPct val="90000"/>
        </a:lnSpc>
        <a:spcBef>
          <a:spcPct val="0"/>
        </a:spcBef>
        <a:buNone/>
        <a:defRPr kumimoji="1" sz="4148" kern="1200">
          <a:solidFill>
            <a:schemeClr val="tx1"/>
          </a:solidFill>
          <a:latin typeface="+mj-lt"/>
          <a:ea typeface="+mj-ea"/>
          <a:cs typeface="+mj-cs"/>
        </a:defRPr>
      </a:lvl1pPr>
    </p:titleStyle>
    <p:bodyStyle>
      <a:lvl1pPr marL="215544" indent="-215544" algn="l" defTabSz="862174" rtl="0" eaLnBrk="1" latinLnBrk="0" hangingPunct="1">
        <a:lnSpc>
          <a:spcPct val="90000"/>
        </a:lnSpc>
        <a:spcBef>
          <a:spcPts val="943"/>
        </a:spcBef>
        <a:buFont typeface="Arial" panose="020B0604020202020204" pitchFamily="34" charset="0"/>
        <a:buChar char="•"/>
        <a:defRPr kumimoji="1" sz="2640" kern="1200">
          <a:solidFill>
            <a:schemeClr val="tx1"/>
          </a:solidFill>
          <a:latin typeface="+mn-lt"/>
          <a:ea typeface="+mn-ea"/>
          <a:cs typeface="+mn-cs"/>
        </a:defRPr>
      </a:lvl1pPr>
      <a:lvl2pPr marL="646631" indent="-215544" algn="l" defTabSz="862174" rtl="0" eaLnBrk="1" latinLnBrk="0" hangingPunct="1">
        <a:lnSpc>
          <a:spcPct val="90000"/>
        </a:lnSpc>
        <a:spcBef>
          <a:spcPts val="471"/>
        </a:spcBef>
        <a:buFont typeface="Arial" panose="020B0604020202020204" pitchFamily="34" charset="0"/>
        <a:buChar char="•"/>
        <a:defRPr kumimoji="1" sz="2263" kern="1200">
          <a:solidFill>
            <a:schemeClr val="tx1"/>
          </a:solidFill>
          <a:latin typeface="+mn-lt"/>
          <a:ea typeface="+mn-ea"/>
          <a:cs typeface="+mn-cs"/>
        </a:defRPr>
      </a:lvl2pPr>
      <a:lvl3pPr marL="1077718" indent="-215544" algn="l" defTabSz="862174" rtl="0" eaLnBrk="1" latinLnBrk="0" hangingPunct="1">
        <a:lnSpc>
          <a:spcPct val="90000"/>
        </a:lnSpc>
        <a:spcBef>
          <a:spcPts val="471"/>
        </a:spcBef>
        <a:buFont typeface="Arial" panose="020B0604020202020204" pitchFamily="34" charset="0"/>
        <a:buChar char="•"/>
        <a:defRPr kumimoji="1" sz="1885" kern="1200">
          <a:solidFill>
            <a:schemeClr val="tx1"/>
          </a:solidFill>
          <a:latin typeface="+mn-lt"/>
          <a:ea typeface="+mn-ea"/>
          <a:cs typeface="+mn-cs"/>
        </a:defRPr>
      </a:lvl3pPr>
      <a:lvl4pPr marL="1508804"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4pPr>
      <a:lvl5pPr marL="1939892"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5pPr>
      <a:lvl6pPr marL="2370979"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6pPr>
      <a:lvl7pPr marL="2802066"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7pPr>
      <a:lvl8pPr marL="3233153"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8pPr>
      <a:lvl9pPr marL="3664241"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9pPr>
    </p:bodyStyle>
    <p:otherStyle>
      <a:defPPr>
        <a:defRPr lang="ja-JP"/>
      </a:defPPr>
      <a:lvl1pPr marL="0" algn="l" defTabSz="862174" rtl="0" eaLnBrk="1" latinLnBrk="0" hangingPunct="1">
        <a:defRPr kumimoji="1" sz="1697" kern="1200">
          <a:solidFill>
            <a:schemeClr val="tx1"/>
          </a:solidFill>
          <a:latin typeface="+mn-lt"/>
          <a:ea typeface="+mn-ea"/>
          <a:cs typeface="+mn-cs"/>
        </a:defRPr>
      </a:lvl1pPr>
      <a:lvl2pPr marL="431087" algn="l" defTabSz="862174" rtl="0" eaLnBrk="1" latinLnBrk="0" hangingPunct="1">
        <a:defRPr kumimoji="1" sz="1697" kern="1200">
          <a:solidFill>
            <a:schemeClr val="tx1"/>
          </a:solidFill>
          <a:latin typeface="+mn-lt"/>
          <a:ea typeface="+mn-ea"/>
          <a:cs typeface="+mn-cs"/>
        </a:defRPr>
      </a:lvl2pPr>
      <a:lvl3pPr marL="862174" algn="l" defTabSz="862174" rtl="0" eaLnBrk="1" latinLnBrk="0" hangingPunct="1">
        <a:defRPr kumimoji="1" sz="1697" kern="1200">
          <a:solidFill>
            <a:schemeClr val="tx1"/>
          </a:solidFill>
          <a:latin typeface="+mn-lt"/>
          <a:ea typeface="+mn-ea"/>
          <a:cs typeface="+mn-cs"/>
        </a:defRPr>
      </a:lvl3pPr>
      <a:lvl4pPr marL="1293262" algn="l" defTabSz="862174" rtl="0" eaLnBrk="1" latinLnBrk="0" hangingPunct="1">
        <a:defRPr kumimoji="1" sz="1697" kern="1200">
          <a:solidFill>
            <a:schemeClr val="tx1"/>
          </a:solidFill>
          <a:latin typeface="+mn-lt"/>
          <a:ea typeface="+mn-ea"/>
          <a:cs typeface="+mn-cs"/>
        </a:defRPr>
      </a:lvl4pPr>
      <a:lvl5pPr marL="1724348" algn="l" defTabSz="862174" rtl="0" eaLnBrk="1" latinLnBrk="0" hangingPunct="1">
        <a:defRPr kumimoji="1" sz="1697" kern="1200">
          <a:solidFill>
            <a:schemeClr val="tx1"/>
          </a:solidFill>
          <a:latin typeface="+mn-lt"/>
          <a:ea typeface="+mn-ea"/>
          <a:cs typeface="+mn-cs"/>
        </a:defRPr>
      </a:lvl5pPr>
      <a:lvl6pPr marL="2155435" algn="l" defTabSz="862174" rtl="0" eaLnBrk="1" latinLnBrk="0" hangingPunct="1">
        <a:defRPr kumimoji="1" sz="1697" kern="1200">
          <a:solidFill>
            <a:schemeClr val="tx1"/>
          </a:solidFill>
          <a:latin typeface="+mn-lt"/>
          <a:ea typeface="+mn-ea"/>
          <a:cs typeface="+mn-cs"/>
        </a:defRPr>
      </a:lvl6pPr>
      <a:lvl7pPr marL="2586522" algn="l" defTabSz="862174" rtl="0" eaLnBrk="1" latinLnBrk="0" hangingPunct="1">
        <a:defRPr kumimoji="1" sz="1697" kern="1200">
          <a:solidFill>
            <a:schemeClr val="tx1"/>
          </a:solidFill>
          <a:latin typeface="+mn-lt"/>
          <a:ea typeface="+mn-ea"/>
          <a:cs typeface="+mn-cs"/>
        </a:defRPr>
      </a:lvl7pPr>
      <a:lvl8pPr marL="3017610" algn="l" defTabSz="862174" rtl="0" eaLnBrk="1" latinLnBrk="0" hangingPunct="1">
        <a:defRPr kumimoji="1" sz="1697" kern="1200">
          <a:solidFill>
            <a:schemeClr val="tx1"/>
          </a:solidFill>
          <a:latin typeface="+mn-lt"/>
          <a:ea typeface="+mn-ea"/>
          <a:cs typeface="+mn-cs"/>
        </a:defRPr>
      </a:lvl8pPr>
      <a:lvl9pPr marL="3448697" algn="l" defTabSz="862174" rtl="0" eaLnBrk="1" latinLnBrk="0" hangingPunct="1">
        <a:defRPr kumimoji="1" sz="16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1038706" y="569241"/>
            <a:ext cx="13041939" cy="9276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1038706" y="1416720"/>
            <a:ext cx="13041939" cy="898099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C764DE79-268F-4C1A-8933-263129D2AF90}" type="datetimeFigureOut">
              <a:rPr lang="en-US" dirty="0"/>
              <a:t>8/4/2021</a:t>
            </a:fld>
            <a:endParaRPr lang="en-US" dirty="0"/>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35405752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C764DE79-268F-4C1A-8933-263129D2AF90}" type="datetimeFigureOut">
              <a:rPr lang="en-US" dirty="0"/>
              <a:t>8/4/2021</a:t>
            </a:fld>
            <a:endParaRPr lang="en-US" dirty="0"/>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00761430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2243864-034B-4B1F-989D-660E752C29D3}"/>
              </a:ext>
            </a:extLst>
          </p:cNvPr>
          <p:cNvSpPr txBox="1"/>
          <p:nvPr/>
        </p:nvSpPr>
        <p:spPr>
          <a:xfrm>
            <a:off x="286866" y="9666329"/>
            <a:ext cx="7032247" cy="723916"/>
          </a:xfrm>
          <a:prstGeom prst="rect">
            <a:avLst/>
          </a:prstGeom>
          <a:solidFill>
            <a:schemeClr val="bg1">
              <a:lumMod val="95000"/>
            </a:schemeClr>
          </a:solidFill>
        </p:spPr>
        <p:txBody>
          <a:bodyPr wrap="square" rtlCol="0">
            <a:spAutoFit/>
          </a:bodyPr>
          <a:lstStyle/>
          <a:p>
            <a:r>
              <a:rPr lang="ja-JP" altLang="en-US" sz="2052">
                <a:solidFill>
                  <a:schemeClr val="bg1">
                    <a:lumMod val="50000"/>
                  </a:schemeClr>
                </a:solidFill>
              </a:rPr>
              <a:t>モデルを作ってみた感想、難しかった点や苦労した点などあれば自由に記述してください。ここは審査の範囲外です</a:t>
            </a:r>
            <a:endParaRPr lang="ja-JP" altLang="en-US" sz="2052" dirty="0">
              <a:solidFill>
                <a:schemeClr val="bg1">
                  <a:lumMod val="50000"/>
                </a:schemeClr>
              </a:solidFill>
            </a:endParaRPr>
          </a:p>
        </p:txBody>
      </p:sp>
      <p:sp>
        <p:nvSpPr>
          <p:cNvPr id="4" name="テキスト ボックス 3">
            <a:extLst>
              <a:ext uri="{FF2B5EF4-FFF2-40B4-BE49-F238E27FC236}">
                <a16:creationId xmlns:a16="http://schemas.microsoft.com/office/drawing/2014/main" id="{1B9BAB15-89E8-4BE3-AEFC-6878394403C2}"/>
              </a:ext>
            </a:extLst>
          </p:cNvPr>
          <p:cNvSpPr txBox="1"/>
          <p:nvPr/>
        </p:nvSpPr>
        <p:spPr>
          <a:xfrm>
            <a:off x="7595679" y="9380748"/>
            <a:ext cx="7236804" cy="1039708"/>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提供モデルに対して、どのような考えで変更を行ったかをわかりやすく記述してください。ここで書いたことに対して、構造・振舞いのモデル内に対応をつけていただくと分かりやすくなるでしょう</a:t>
            </a:r>
          </a:p>
        </p:txBody>
      </p:sp>
      <p:sp>
        <p:nvSpPr>
          <p:cNvPr id="13" name="テキスト ボックス 12">
            <a:extLst>
              <a:ext uri="{FF2B5EF4-FFF2-40B4-BE49-F238E27FC236}">
                <a16:creationId xmlns:a16="http://schemas.microsoft.com/office/drawing/2014/main" id="{BD3C2686-F196-46BC-B1B4-BC78CE8CADA8}"/>
              </a:ext>
            </a:extLst>
          </p:cNvPr>
          <p:cNvSpPr txBox="1"/>
          <p:nvPr/>
        </p:nvSpPr>
        <p:spPr>
          <a:xfrm>
            <a:off x="286867" y="5453422"/>
            <a:ext cx="6981638" cy="408125"/>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配布時のこの領域の大きさが記載可能な範囲です</a:t>
            </a:r>
          </a:p>
        </p:txBody>
      </p:sp>
      <p:sp>
        <p:nvSpPr>
          <p:cNvPr id="27" name="吹き出し: 四角形 15">
            <a:extLst>
              <a:ext uri="{FF2B5EF4-FFF2-40B4-BE49-F238E27FC236}">
                <a16:creationId xmlns:a16="http://schemas.microsoft.com/office/drawing/2014/main" id="{666A32B6-7F3D-C74B-A9B9-34F798C9B2DC}"/>
              </a:ext>
            </a:extLst>
          </p:cNvPr>
          <p:cNvSpPr/>
          <p:nvPr/>
        </p:nvSpPr>
        <p:spPr>
          <a:xfrm>
            <a:off x="9966460" y="7169909"/>
            <a:ext cx="3206339" cy="882062"/>
          </a:xfrm>
          <a:prstGeom prst="wedgeRectCallout">
            <a:avLst>
              <a:gd name="adj1" fmla="val -77127"/>
              <a:gd name="adj2" fmla="val 206505"/>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28" name="吹き出し: 四角形 16">
            <a:extLst>
              <a:ext uri="{FF2B5EF4-FFF2-40B4-BE49-F238E27FC236}">
                <a16:creationId xmlns:a16="http://schemas.microsoft.com/office/drawing/2014/main" id="{ADBCE0D3-9CB4-AC4E-B29A-955F9D0008E9}"/>
              </a:ext>
            </a:extLst>
          </p:cNvPr>
          <p:cNvSpPr/>
          <p:nvPr/>
        </p:nvSpPr>
        <p:spPr>
          <a:xfrm>
            <a:off x="9966460" y="7122978"/>
            <a:ext cx="3206339" cy="882062"/>
          </a:xfrm>
          <a:prstGeom prst="wedgeRectCallout">
            <a:avLst>
              <a:gd name="adj1" fmla="val -243656"/>
              <a:gd name="adj2" fmla="val 237548"/>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29" name="吹き出し: 四角形 17">
            <a:extLst>
              <a:ext uri="{FF2B5EF4-FFF2-40B4-BE49-F238E27FC236}">
                <a16:creationId xmlns:a16="http://schemas.microsoft.com/office/drawing/2014/main" id="{94802D0C-2688-4D49-885F-79F26570E67E}"/>
              </a:ext>
            </a:extLst>
          </p:cNvPr>
          <p:cNvSpPr/>
          <p:nvPr/>
        </p:nvSpPr>
        <p:spPr>
          <a:xfrm>
            <a:off x="9966460" y="7098337"/>
            <a:ext cx="3206339" cy="953634"/>
          </a:xfrm>
          <a:prstGeom prst="wedgeRectCallout">
            <a:avLst>
              <a:gd name="adj1" fmla="val -139890"/>
              <a:gd name="adj2" fmla="val -20387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30" name="Rectangle 15">
            <a:extLst>
              <a:ext uri="{FF2B5EF4-FFF2-40B4-BE49-F238E27FC236}">
                <a16:creationId xmlns:a16="http://schemas.microsoft.com/office/drawing/2014/main" id="{F3AD34FD-F79B-EE4E-98FC-ADEC4EF3203E}"/>
              </a:ext>
            </a:extLst>
          </p:cNvPr>
          <p:cNvSpPr>
            <a:spLocks noChangeArrowheads="1"/>
          </p:cNvSpPr>
          <p:nvPr/>
        </p:nvSpPr>
        <p:spPr bwMode="auto">
          <a:xfrm>
            <a:off x="7481808" y="1367540"/>
            <a:ext cx="4969303"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zh-TW" altLang="en-US" sz="2673" dirty="0">
                <a:latin typeface="ＭＳ Ｐゴシック" panose="020B0600070205080204" pitchFamily="34" charset="-128"/>
              </a:rPr>
              <a:t>岩手県立産業技術短期大学校情報技術科</a:t>
            </a:r>
            <a:endParaRPr lang="ja-JP" altLang="en-US" sz="2673" dirty="0">
              <a:latin typeface="ＭＳ Ｐゴシック" panose="020B0600070205080204" pitchFamily="34" charset="-128"/>
            </a:endParaRPr>
          </a:p>
        </p:txBody>
      </p:sp>
      <p:sp>
        <p:nvSpPr>
          <p:cNvPr id="31" name="Rectangle 20">
            <a:extLst>
              <a:ext uri="{FF2B5EF4-FFF2-40B4-BE49-F238E27FC236}">
                <a16:creationId xmlns:a16="http://schemas.microsoft.com/office/drawing/2014/main" id="{2D7C8F11-DB24-7542-BD33-0E5E7B1E1B04}"/>
              </a:ext>
            </a:extLst>
          </p:cNvPr>
          <p:cNvSpPr>
            <a:spLocks noChangeArrowheads="1"/>
          </p:cNvSpPr>
          <p:nvPr/>
        </p:nvSpPr>
        <p:spPr bwMode="auto">
          <a:xfrm>
            <a:off x="3766986" y="1417039"/>
            <a:ext cx="2244448" cy="49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4009" dirty="0"/>
              <a:t>ＹｕＴｏＲＩ</a:t>
            </a:r>
            <a:endParaRPr lang="en-US" altLang="ja-JP" sz="4009" dirty="0"/>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86867" y="2048052"/>
            <a:ext cx="7032247" cy="380848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b="1" dirty="0"/>
              <a:t>チーム紹介、目標、意気込み</a:t>
            </a:r>
            <a:endParaRPr lang="ja-JP" altLang="en-US" sz="1782" dirty="0"/>
          </a:p>
          <a:p>
            <a:pPr marL="285750" indent="-285750">
              <a:buFont typeface="Wingdings" panose="05000000000000000000" pitchFamily="2" charset="2"/>
              <a:buChar char="Ø"/>
            </a:pPr>
            <a:r>
              <a:rPr lang="ja-JP" altLang="en-US" sz="1782" dirty="0">
                <a:latin typeface="HG丸ｺﾞｼｯｸM-PRO" panose="020F0600000000000000" pitchFamily="50" charset="-128"/>
                <a:ea typeface="HG丸ｺﾞｼｯｸM-PRO" panose="020F0600000000000000" pitchFamily="50" charset="-128"/>
              </a:rPr>
              <a:t>チーム紹介</a:t>
            </a:r>
            <a:endParaRPr lang="en-US" altLang="ja-JP" sz="1782" dirty="0">
              <a:latin typeface="HG丸ｺﾞｼｯｸM-PRO" panose="020F0600000000000000" pitchFamily="50" charset="-128"/>
              <a:ea typeface="HG丸ｺﾞｼｯｸM-PRO" panose="020F0600000000000000" pitchFamily="50" charset="-128"/>
            </a:endParaRPr>
          </a:p>
          <a:p>
            <a:pPr marL="0" indent="0"/>
            <a:endParaRPr lang="en-US" altLang="ja-JP" sz="1782" dirty="0">
              <a:latin typeface="HG丸ｺﾞｼｯｸM-PRO" panose="020F0600000000000000" pitchFamily="50" charset="-128"/>
              <a:ea typeface="HG丸ｺﾞｼｯｸM-PRO" panose="020F0600000000000000" pitchFamily="50" charset="-128"/>
            </a:endParaRPr>
          </a:p>
          <a:p>
            <a:pPr marL="285750" indent="-285750">
              <a:buFont typeface="Wingdings" panose="05000000000000000000" pitchFamily="2" charset="2"/>
              <a:buChar char="Ø"/>
            </a:pPr>
            <a:r>
              <a:rPr lang="ja-JP" altLang="en-US" sz="1782" dirty="0">
                <a:latin typeface="HG丸ｺﾞｼｯｸM-PRO" panose="020F0600000000000000" pitchFamily="50" charset="-128"/>
                <a:ea typeface="HG丸ｺﾞｼｯｸM-PRO" panose="020F0600000000000000" pitchFamily="50" charset="-128"/>
              </a:rPr>
              <a:t>目標</a:t>
            </a:r>
            <a:endParaRPr lang="en-US" altLang="ja-JP" sz="1782" dirty="0">
              <a:latin typeface="HG丸ｺﾞｼｯｸM-PRO" panose="020F0600000000000000" pitchFamily="50" charset="-128"/>
              <a:ea typeface="HG丸ｺﾞｼｯｸM-PRO" panose="020F0600000000000000" pitchFamily="50" charset="-128"/>
            </a:endParaRPr>
          </a:p>
          <a:p>
            <a:pPr marL="0" indent="0"/>
            <a:endParaRPr lang="en-US" altLang="ja-JP" sz="1782" dirty="0">
              <a:latin typeface="HG丸ｺﾞｼｯｸM-PRO" panose="020F0600000000000000" pitchFamily="50" charset="-128"/>
              <a:ea typeface="HG丸ｺﾞｼｯｸM-PRO" panose="020F0600000000000000" pitchFamily="50" charset="-128"/>
            </a:endParaRPr>
          </a:p>
          <a:p>
            <a:pPr marL="285750" indent="-285750">
              <a:buFont typeface="Wingdings" panose="05000000000000000000" pitchFamily="2" charset="2"/>
              <a:buChar char="Ø"/>
            </a:pPr>
            <a:r>
              <a:rPr lang="ja-JP" altLang="en-US" sz="1782" dirty="0">
                <a:latin typeface="HG丸ｺﾞｼｯｸM-PRO" panose="020F0600000000000000" pitchFamily="50" charset="-128"/>
                <a:ea typeface="HG丸ｺﾞｼｯｸM-PRO" panose="020F0600000000000000" pitchFamily="50" charset="-128"/>
              </a:rPr>
              <a:t>意気込み</a:t>
            </a: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86866" y="6054252"/>
            <a:ext cx="7032247" cy="43434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862174" eaLnBrk="1" hangingPunct="1">
              <a:lnSpc>
                <a:spcPct val="80000"/>
              </a:lnSpc>
              <a:spcBef>
                <a:spcPct val="20000"/>
              </a:spcBef>
            </a:pPr>
            <a:r>
              <a:rPr lang="ja-JP" altLang="en-US" sz="2168" b="1">
                <a:solidFill>
                  <a:srgbClr val="FF0000"/>
                </a:solidFill>
              </a:rPr>
              <a:t>モデルを作ってみた感想など</a:t>
            </a:r>
            <a:endParaRPr lang="ja-JP" altLang="en-US" sz="2168" b="1" dirty="0">
              <a:solidFill>
                <a:srgbClr val="FF0000"/>
              </a:solidFill>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endParaRPr lang="en-US" altLang="ja-JP" sz="1782" dirty="0">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（文字サイズは</a:t>
            </a:r>
            <a:r>
              <a:rPr lang="en-US" altLang="ja-JP" sz="1782" dirty="0">
                <a:latin typeface="HG丸ｺﾞｼｯｸM-PRO" panose="020F0600000000000000" pitchFamily="50" charset="-128"/>
                <a:ea typeface="HG丸ｺﾞｼｯｸM-PRO" panose="020F0600000000000000" pitchFamily="50" charset="-128"/>
              </a:rPr>
              <a:t>16</a:t>
            </a:r>
            <a:r>
              <a:rPr lang="ja-JP" altLang="en-US" sz="1782" dirty="0">
                <a:latin typeface="HG丸ｺﾞｼｯｸM-PRO" panose="020F0600000000000000" pitchFamily="50" charset="-128"/>
                <a:ea typeface="HG丸ｺﾞｼｯｸM-PRO" panose="020F0600000000000000" pitchFamily="50" charset="-128"/>
              </a:rPr>
              <a:t>ポイント以上、全角で</a:t>
            </a:r>
            <a:r>
              <a:rPr lang="en-US" altLang="ja-JP" sz="1782" dirty="0">
                <a:latin typeface="HG丸ｺﾞｼｯｸM-PRO" panose="020F0600000000000000" pitchFamily="50" charset="-128"/>
                <a:ea typeface="HG丸ｺﾞｼｯｸM-PRO" panose="020F0600000000000000" pitchFamily="50" charset="-128"/>
              </a:rPr>
              <a:t>300</a:t>
            </a:r>
            <a:r>
              <a:rPr lang="ja-JP" altLang="en-US" sz="1782" dirty="0">
                <a:latin typeface="HG丸ｺﾞｼｯｸM-PRO" panose="020F0600000000000000" pitchFamily="50" charset="-128"/>
                <a:ea typeface="HG丸ｺﾞｼｯｸM-PRO" panose="020F0600000000000000" pitchFamily="50" charset="-128"/>
              </a:rPr>
              <a:t>文字程度）</a:t>
            </a:r>
          </a:p>
          <a:p>
            <a:pPr marL="0" indent="0" eaLnBrk="1" hangingPunct="1">
              <a:lnSpc>
                <a:spcPct val="80000"/>
              </a:lnSpc>
              <a:spcBef>
                <a:spcPts val="668"/>
              </a:spcBef>
            </a:pPr>
            <a:endParaRPr lang="ja-JP" altLang="en-US" sz="1782"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7559675" y="2048052"/>
            <a:ext cx="7272808" cy="83496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227" b="1">
                <a:solidFill>
                  <a:srgbClr val="FF0000"/>
                </a:solidFill>
                <a:latin typeface="MS PGothic" panose="020B0600070205080204" pitchFamily="34" charset="-128"/>
                <a:ea typeface="MS PGothic" panose="020B0600070205080204" pitchFamily="34" charset="-128"/>
              </a:rPr>
              <a:t>モデルの変更方針</a:t>
            </a:r>
            <a:endParaRPr lang="ja-JP" altLang="en-US" sz="2227" b="1" dirty="0">
              <a:solidFill>
                <a:srgbClr val="FF0000"/>
              </a:solidFill>
              <a:latin typeface="MS PGothic" panose="020B0600070205080204" pitchFamily="34" charset="-128"/>
              <a:ea typeface="MS PGothic" panose="020B0600070205080204" pitchFamily="34" charset="-128"/>
            </a:endParaRPr>
          </a:p>
        </p:txBody>
      </p:sp>
      <p:sp>
        <p:nvSpPr>
          <p:cNvPr id="33" name="Rectangle 17">
            <a:extLst>
              <a:ext uri="{FF2B5EF4-FFF2-40B4-BE49-F238E27FC236}">
                <a16:creationId xmlns:a16="http://schemas.microsoft.com/office/drawing/2014/main" id="{86E100F0-1DA9-CB49-A715-FEE4E5B63AB2}"/>
              </a:ext>
            </a:extLst>
          </p:cNvPr>
          <p:cNvSpPr>
            <a:spLocks noChangeArrowheads="1"/>
          </p:cNvSpPr>
          <p:nvPr/>
        </p:nvSpPr>
        <p:spPr bwMode="auto">
          <a:xfrm>
            <a:off x="7479487" y="374282"/>
            <a:ext cx="1924498"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東北</a:t>
            </a:r>
            <a:endParaRPr lang="ja-JP" altLang="en-US" sz="2673" dirty="0"/>
          </a:p>
        </p:txBody>
      </p:sp>
      <p:sp>
        <p:nvSpPr>
          <p:cNvPr id="34" name="Rectangle 19">
            <a:extLst>
              <a:ext uri="{FF2B5EF4-FFF2-40B4-BE49-F238E27FC236}">
                <a16:creationId xmlns:a16="http://schemas.microsoft.com/office/drawing/2014/main" id="{2801F005-8ED6-314F-BA35-D93FF6461F98}"/>
              </a:ext>
            </a:extLst>
          </p:cNvPr>
          <p:cNvSpPr>
            <a:spLocks noChangeArrowheads="1"/>
          </p:cNvSpPr>
          <p:nvPr/>
        </p:nvSpPr>
        <p:spPr bwMode="auto">
          <a:xfrm>
            <a:off x="9966459" y="387290"/>
            <a:ext cx="2565115"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岩手県紫波郡</a:t>
            </a:r>
            <a:endParaRPr lang="ja-JP" altLang="en-US" sz="2673" dirty="0"/>
          </a:p>
        </p:txBody>
      </p:sp>
    </p:spTree>
    <p:extLst>
      <p:ext uri="{BB962C8B-B14F-4D97-AF65-F5344CB8AC3E}">
        <p14:creationId xmlns:p14="http://schemas.microsoft.com/office/powerpoint/2010/main" val="288444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440250-F656-44C9-902A-E623DA03BB80}"/>
              </a:ext>
            </a:extLst>
          </p:cNvPr>
          <p:cNvSpPr>
            <a:spLocks noGrp="1"/>
          </p:cNvSpPr>
          <p:nvPr>
            <p:ph type="title"/>
          </p:nvPr>
        </p:nvSpPr>
        <p:spPr/>
        <p:txBody>
          <a:bodyPr/>
          <a:lstStyle/>
          <a:p>
            <a:r>
              <a:rPr kumimoji="1" lang="ja-JP" altLang="en-US" dirty="0"/>
              <a:t>構造モデル</a:t>
            </a:r>
          </a:p>
        </p:txBody>
      </p:sp>
      <p:sp>
        <p:nvSpPr>
          <p:cNvPr id="6" name="コンテンツ プレースホルダー 5">
            <a:extLst>
              <a:ext uri="{FF2B5EF4-FFF2-40B4-BE49-F238E27FC236}">
                <a16:creationId xmlns:a16="http://schemas.microsoft.com/office/drawing/2014/main" id="{26FAAD07-F302-42C1-85D9-C09DAB46A420}"/>
              </a:ext>
            </a:extLst>
          </p:cNvPr>
          <p:cNvSpPr>
            <a:spLocks noGrp="1"/>
          </p:cNvSpPr>
          <p:nvPr>
            <p:ph idx="1"/>
          </p:nvPr>
        </p:nvSpPr>
        <p:spPr/>
        <p:txBody>
          <a:bodyPr/>
          <a:lstStyle/>
          <a:p>
            <a:r>
              <a:rPr kumimoji="1" lang="ja-JP" altLang="en-US" dirty="0"/>
              <a:t>ここに構造</a:t>
            </a:r>
            <a:r>
              <a:rPr kumimoji="1" lang="ja-JP" altLang="en-US"/>
              <a:t>のモデル（クラス図）を書いてください</a:t>
            </a:r>
            <a:br>
              <a:rPr kumimoji="1" lang="en-US" altLang="ja-JP" dirty="0"/>
            </a:br>
            <a:r>
              <a:rPr lang="ja-JP" altLang="en-US"/>
              <a:t>提供モデルを改めて載せる必要はありません。</a:t>
            </a:r>
            <a:br>
              <a:rPr lang="en-US" altLang="ja-JP" dirty="0"/>
            </a:br>
            <a:r>
              <a:rPr lang="ja-JP" altLang="en-US"/>
              <a:t>提供モデルをベースに作成したモデルを記述してください。</a:t>
            </a:r>
            <a:br>
              <a:rPr lang="en-US" altLang="ja-JP" dirty="0"/>
            </a:br>
            <a:r>
              <a:rPr lang="ja-JP" altLang="en-US"/>
              <a:t>必要に応じて説明を入れていただくと分かりやすくなるでしょう</a:t>
            </a:r>
            <a:endParaRPr lang="en-US" altLang="ja-JP" dirty="0"/>
          </a:p>
        </p:txBody>
      </p:sp>
    </p:spTree>
    <p:extLst>
      <p:ext uri="{BB962C8B-B14F-4D97-AF65-F5344CB8AC3E}">
        <p14:creationId xmlns:p14="http://schemas.microsoft.com/office/powerpoint/2010/main" val="3609020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8C0B5-06BB-41B2-8E22-3BCAD69EBEF4}"/>
              </a:ext>
            </a:extLst>
          </p:cNvPr>
          <p:cNvSpPr>
            <a:spLocks noGrp="1"/>
          </p:cNvSpPr>
          <p:nvPr>
            <p:ph type="title"/>
          </p:nvPr>
        </p:nvSpPr>
        <p:spPr/>
        <p:txBody>
          <a:bodyPr/>
          <a:lstStyle/>
          <a:p>
            <a:r>
              <a:rPr lang="ja-JP" altLang="en-US" dirty="0"/>
              <a:t>振舞いモデル</a:t>
            </a:r>
            <a:endParaRPr kumimoji="1" lang="ja-JP" altLang="en-US" dirty="0"/>
          </a:p>
        </p:txBody>
      </p:sp>
      <p:sp>
        <p:nvSpPr>
          <p:cNvPr id="5" name="コンテンツ プレースホルダー 4">
            <a:extLst>
              <a:ext uri="{FF2B5EF4-FFF2-40B4-BE49-F238E27FC236}">
                <a16:creationId xmlns:a16="http://schemas.microsoft.com/office/drawing/2014/main" id="{21492ACA-CEBB-4A08-A6B6-1B760833EEA5}"/>
              </a:ext>
            </a:extLst>
          </p:cNvPr>
          <p:cNvSpPr>
            <a:spLocks noGrp="1"/>
          </p:cNvSpPr>
          <p:nvPr>
            <p:ph idx="1"/>
          </p:nvPr>
        </p:nvSpPr>
        <p:spPr/>
        <p:txBody>
          <a:bodyPr/>
          <a:lstStyle/>
          <a:p>
            <a:r>
              <a:rPr lang="ja-JP" altLang="en-US"/>
              <a:t>ここに振舞いのモデル（ステートマシン図、シーケンス図など）を書いてください</a:t>
            </a:r>
            <a:br>
              <a:rPr lang="en-US" altLang="ja-JP" dirty="0"/>
            </a:br>
            <a:r>
              <a:rPr lang="ja-JP" altLang="en-US"/>
              <a:t>提供モデルを改めて載せる必要はありません。</a:t>
            </a:r>
            <a:br>
              <a:rPr lang="en-US" altLang="ja-JP" dirty="0"/>
            </a:br>
            <a:r>
              <a:rPr lang="ja-JP" altLang="en-US"/>
              <a:t>提供モデルをベースに作成したモデルを記述してください。</a:t>
            </a:r>
            <a:br>
              <a:rPr lang="en-US" altLang="ja-JP" dirty="0"/>
            </a:br>
            <a:r>
              <a:rPr lang="ja-JP" altLang="en-US"/>
              <a:t>必要に応じて説明を入れていただくと分かりやすくなるでしょう</a:t>
            </a:r>
            <a:endParaRPr lang="en-US" altLang="ja-JP" dirty="0"/>
          </a:p>
        </p:txBody>
      </p:sp>
    </p:spTree>
    <p:extLst>
      <p:ext uri="{BB962C8B-B14F-4D97-AF65-F5344CB8AC3E}">
        <p14:creationId xmlns:p14="http://schemas.microsoft.com/office/powerpoint/2010/main" val="1167203408"/>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アブストラクトページ用（プライマリークラス）">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デザインの設定">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1730</TotalTime>
  <Words>250</Words>
  <Application>Microsoft Office PowerPoint</Application>
  <PresentationFormat>ユーザー設定</PresentationFormat>
  <Paragraphs>28</Paragraphs>
  <Slides>3</Slides>
  <Notes>1</Notes>
  <HiddenSlides>0</HiddenSlides>
  <MMClips>0</MMClips>
  <ScaleCrop>false</ScaleCrop>
  <HeadingPairs>
    <vt:vector size="6" baseType="variant">
      <vt:variant>
        <vt:lpstr>使用されているフォント</vt:lpstr>
      </vt:variant>
      <vt:variant>
        <vt:i4>10</vt:i4>
      </vt:variant>
      <vt:variant>
        <vt:lpstr>テーマ</vt:lpstr>
      </vt:variant>
      <vt:variant>
        <vt:i4>4</vt:i4>
      </vt:variant>
      <vt:variant>
        <vt:lpstr>スライド タイトル</vt:lpstr>
      </vt:variant>
      <vt:variant>
        <vt:i4>3</vt:i4>
      </vt:variant>
    </vt:vector>
  </HeadingPairs>
  <TitlesOfParts>
    <vt:vector size="17" baseType="lpstr">
      <vt:lpstr>HG丸ｺﾞｼｯｸM-PRO</vt:lpstr>
      <vt:lpstr>ＭＳ Ｐゴシック</vt:lpstr>
      <vt:lpstr>ＭＳ Ｐゴシック</vt:lpstr>
      <vt:lpstr>游ゴシック</vt:lpstr>
      <vt:lpstr>游ゴシック Light</vt:lpstr>
      <vt:lpstr>Arial</vt:lpstr>
      <vt:lpstr>Calibri</vt:lpstr>
      <vt:lpstr>Calibri Light</vt:lpstr>
      <vt:lpstr>Times New Roman</vt:lpstr>
      <vt:lpstr>Wingdings</vt:lpstr>
      <vt:lpstr>アブストラクトページ用（プライマリークラス）</vt:lpstr>
      <vt:lpstr>デザインの設定</vt:lpstr>
      <vt:lpstr>1_アブストラクトページ用（プライマリークラス）</vt:lpstr>
      <vt:lpstr>1_デザインの設定</vt:lpstr>
      <vt:lpstr>PowerPoint プレゼンテーション</vt:lpstr>
      <vt:lpstr>構造モデル</vt:lpstr>
      <vt:lpstr>振舞いモデル</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Shiratori Yu</cp:lastModifiedBy>
  <cp:revision>190</cp:revision>
  <cp:lastPrinted>2018-04-01T05:10:42Z</cp:lastPrinted>
  <dcterms:created xsi:type="dcterms:W3CDTF">2002-02-28T07:41:56Z</dcterms:created>
  <dcterms:modified xsi:type="dcterms:W3CDTF">2021-08-04T03:02:11Z</dcterms:modified>
</cp:coreProperties>
</file>