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19"/>
  </p:notesMasterIdLst>
  <p:sldIdLst>
    <p:sldId id="275" r:id="rId2"/>
    <p:sldId id="267" r:id="rId3"/>
    <p:sldId id="291" r:id="rId4"/>
    <p:sldId id="304" r:id="rId5"/>
    <p:sldId id="307" r:id="rId6"/>
    <p:sldId id="321" r:id="rId7"/>
    <p:sldId id="303" r:id="rId8"/>
    <p:sldId id="290" r:id="rId9"/>
    <p:sldId id="280" r:id="rId10"/>
    <p:sldId id="288" r:id="rId11"/>
    <p:sldId id="286" r:id="rId12"/>
    <p:sldId id="319" r:id="rId13"/>
    <p:sldId id="294" r:id="rId14"/>
    <p:sldId id="322" r:id="rId15"/>
    <p:sldId id="306" r:id="rId16"/>
    <p:sldId id="29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3797-F5F5-487B-AAF6-48E420737C5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805-4914-49D1-9CDF-8512E710E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9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2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0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4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2B643-2C06-C85F-5AB7-80ED00C1E30A}"/>
              </a:ext>
            </a:extLst>
          </p:cNvPr>
          <p:cNvSpPr txBox="1"/>
          <p:nvPr/>
        </p:nvSpPr>
        <p:spPr>
          <a:xfrm>
            <a:off x="450274" y="435244"/>
            <a:ext cx="1101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entury" panose="02040604050505020304" pitchFamily="18" charset="0"/>
                <a:cs typeface="Biome" panose="020B0502040204020203" pitchFamily="34" charset="0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Century" panose="02040604050505020304" pitchFamily="18" charset="0"/>
                <a:cs typeface="Biome" panose="020B0502040204020203" pitchFamily="34" charset="0"/>
              </a:rPr>
              <a:t>Air Quality Prediction in Smart Cities Using </a:t>
            </a:r>
          </a:p>
          <a:p>
            <a:r>
              <a:rPr lang="en-US" sz="3600" dirty="0">
                <a:solidFill>
                  <a:srgbClr val="FF0000"/>
                </a:solidFill>
                <a:latin typeface="Century" panose="02040604050505020304" pitchFamily="18" charset="0"/>
                <a:cs typeface="Biome" panose="020B0502040204020203" pitchFamily="34" charset="0"/>
              </a:rPr>
              <a:t>							Machine learning</a:t>
            </a:r>
            <a:endParaRPr lang="en-IN" sz="3600" dirty="0">
              <a:latin typeface="Century" panose="02040604050505020304" pitchFamily="18" charset="0"/>
              <a:cs typeface="Biome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13F3-FE03-49C3-D4E6-7083301BE07F}"/>
              </a:ext>
            </a:extLst>
          </p:cNvPr>
          <p:cNvSpPr txBox="1"/>
          <p:nvPr/>
        </p:nvSpPr>
        <p:spPr>
          <a:xfrm>
            <a:off x="5957456" y="2867890"/>
            <a:ext cx="6317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BATCH-C7: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R.Bindusri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(Y20ACS540)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P.Pooja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(Y20ACS529)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Sk.Aiman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(Y20ACS560)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R.Pattabhi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Guptha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(Y20ACS549)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2CED0-6E19-7948-5EA0-26A5D21590C9}"/>
              </a:ext>
            </a:extLst>
          </p:cNvPr>
          <p:cNvSpPr txBox="1"/>
          <p:nvPr/>
        </p:nvSpPr>
        <p:spPr>
          <a:xfrm>
            <a:off x="3616036" y="1967713"/>
            <a:ext cx="5264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R.Veeramohana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Rao, Asst. Professor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53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CD9A13CD-8032-6FC7-A7DA-C2A7A3A3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253239"/>
            <a:ext cx="10463842" cy="57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0CAB2F-21E6-DEB1-55AC-7CE78C26C747}"/>
              </a:ext>
            </a:extLst>
          </p:cNvPr>
          <p:cNvSpPr txBox="1"/>
          <p:nvPr/>
        </p:nvSpPr>
        <p:spPr>
          <a:xfrm>
            <a:off x="768927" y="1163781"/>
            <a:ext cx="10979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explored diverse machine-learning approaches for predicting air quality and air pollution in smart cities.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investigating the effect of meteorological data, including temperature, pressure, humidity, and wind speed, further enhances AQI and air pollution prediction accuracy.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execution time of models help to achieve more efficient machine learning models.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2" y="448574"/>
            <a:ext cx="48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498" y="1311215"/>
            <a:ext cx="9118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packages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performing data cleaning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for Training the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for Training and Testing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and calculating Accuracy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44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49567" y="422694"/>
            <a:ext cx="211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567" y="1281152"/>
            <a:ext cx="2380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94" y="2078055"/>
            <a:ext cx="9486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a collection of data for analytics and prediction purposes.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been collected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20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761" y="810883"/>
            <a:ext cx="106708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Values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Existing Systems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91.2%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79%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Proposed Systems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Boost Regression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91.6%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Boosting Machine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91.3%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13" y="543465"/>
            <a:ext cx="405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13" y="1423358"/>
            <a:ext cx="11119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machine learning project aimed at predicting air quality, both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Light Gradient Boost algorithms offer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strong,accurate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efficient modeling.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ability to handle categorical variables without extensive preprocessing makes it particularly well-suited for datasets with diverse feature types.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 is speed and scalable which makes it a convincing choice for large-scale datasets commonly encountered in air quality prediction projects.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35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257" y="543465"/>
            <a:ext cx="41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257" y="1414732"/>
            <a:ext cx="9471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Ameer, M. A. Shah, A. Khan, H. Song, C. Maple, S. U. Islam, and M. N.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Asghar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‘‘Comparative analysis of machine learning techniques for predicting air quality in smart cities,’’ IEEE Access, vol. 7, pp. 128325–128338, 2019.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Batty, K. W.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Axhausen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Giannotti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Pozdnoukhov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Bazzani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Wachowicz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Ouzounis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Portugali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‘‘Smart cities of the future,’’ Eur. Phys. J. Special Topics, vol. 214, no. 1, pp. 481–518, Nov. 2012</a:t>
            </a:r>
          </a:p>
        </p:txBody>
      </p:sp>
    </p:spTree>
    <p:extLst>
      <p:ext uri="{BB962C8B-B14F-4D97-AF65-F5344CB8AC3E}">
        <p14:creationId xmlns:p14="http://schemas.microsoft.com/office/powerpoint/2010/main" val="374374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8D26E-7E2E-76E3-ED6D-95425611084F}"/>
              </a:ext>
            </a:extLst>
          </p:cNvPr>
          <p:cNvSpPr txBox="1"/>
          <p:nvPr/>
        </p:nvSpPr>
        <p:spPr>
          <a:xfrm>
            <a:off x="2757054" y="2327563"/>
            <a:ext cx="7148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endParaRPr lang="en-IN" sz="8800" dirty="0">
              <a:latin typeface="Algerian" panose="04020705040A020607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1E608-3EB8-6B8D-F430-CFEB2536C087}"/>
              </a:ext>
            </a:extLst>
          </p:cNvPr>
          <p:cNvSpPr txBox="1"/>
          <p:nvPr/>
        </p:nvSpPr>
        <p:spPr>
          <a:xfrm>
            <a:off x="777946" y="471966"/>
            <a:ext cx="407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38E0D-E512-A71D-B827-E8EAEB955D02}"/>
              </a:ext>
            </a:extLst>
          </p:cNvPr>
          <p:cNvSpPr txBox="1"/>
          <p:nvPr/>
        </p:nvSpPr>
        <p:spPr>
          <a:xfrm>
            <a:off x="777946" y="1118297"/>
            <a:ext cx="4630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2724" y="1487629"/>
            <a:ext cx="5279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6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4" y="474454"/>
            <a:ext cx="41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41873" y="1311216"/>
            <a:ext cx="109382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preserving air quality has become one of the most essential activities in many urban areas today.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air is adversely affected due to various forms of pollution caused by transportation, electricity, fuel uses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create better air quality prediction models to track pollutant levels and assess pollution in different areas due to rising air pollution.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in the existing system have a longer execution time and less accuracy, which may limit its suitability and efficiency for certain real-world applications where time is crucial.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51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1268083"/>
            <a:ext cx="105932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machine learning technique used for regression tasks, where the goal is to predict a continuous target variable. It belongs to the ensemble learning methods, which combine multiple individual models to improve predictive performance.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simplest and most widely used statistical techniques for modeling the relationship between a dependent variable (also called the target or response variable) and one or more independent variables (also called predictors or features).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machine learning algorithm used for regression tasks, where the goal is to predict a continuous target variable. It's a type of decision tree algorithm adapted for regression rather than classification.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102" y="508959"/>
            <a:ext cx="464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1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 GBM: A Powerful Gradient Boosting Algorithm | by İlyure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08" y="2542726"/>
            <a:ext cx="59436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0496" y="1120608"/>
            <a:ext cx="101964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Boosting Machine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 is a gradient boosting framework developed by Microsoft that is known for its efficiency, speed, and high performance in handling large-scale datasets.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0496" y="344819"/>
            <a:ext cx="5969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SYSTEMS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96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79" y="655607"/>
            <a:ext cx="5382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high-performance open source library for gradient boosting on decision trees. It stands for "Categorical Boosting," emphasizing its ability to efficiently handle categorical variables without the need for extensive preprocessing.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655607"/>
            <a:ext cx="6143750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13" y="715992"/>
            <a:ext cx="94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90113" y="640435"/>
            <a:ext cx="101360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systems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accuracy.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complexity.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better information on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6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245" y="1225254"/>
            <a:ext cx="10127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Processor : Inter Core i7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RAM : 16GB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Hard Disk : 256GB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Operating System : windows 11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Coding Language : Python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Platform : Visual Studios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GUI Interface : flask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245" y="405442"/>
            <a:ext cx="10946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75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2">
            <a:extLst>
              <a:ext uri="{FF2B5EF4-FFF2-40B4-BE49-F238E27FC236}">
                <a16:creationId xmlns:a16="http://schemas.microsoft.com/office/drawing/2014/main" id="{0A039F9E-72D6-819F-E2E2-5FAE2FD54D2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065" y="997789"/>
            <a:ext cx="11166765" cy="50707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859" y="353683"/>
            <a:ext cx="653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6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2476</TotalTime>
  <Words>823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Aptos</vt:lpstr>
      <vt:lpstr>Calibri</vt:lpstr>
      <vt:lpstr>Calibri Light</vt:lpstr>
      <vt:lpstr>Century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Prediction in Smart CitieS</dc:title>
  <dc:creator>B Veerendra Kumar</dc:creator>
  <cp:lastModifiedBy>B Veerendra Kumar</cp:lastModifiedBy>
  <cp:revision>156</cp:revision>
  <dcterms:created xsi:type="dcterms:W3CDTF">2024-02-12T06:21:21Z</dcterms:created>
  <dcterms:modified xsi:type="dcterms:W3CDTF">2024-04-18T04:17:25Z</dcterms:modified>
</cp:coreProperties>
</file>